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3" r:id="rId2"/>
    <p:sldId id="471" r:id="rId3"/>
    <p:sldId id="472" r:id="rId4"/>
    <p:sldId id="441" r:id="rId5"/>
    <p:sldId id="307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791EC-F883-402A-98FC-6C7BA532ADE1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4E4B3-F2DC-4C56-B1B6-BD5700B8CD4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210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4B7B8E03-8416-44AB-B22E-71181286A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80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399E4-A3F9-45D0-8AC3-8C87EABD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EEA6CD-D236-48C5-9AE6-ED8BFE15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B4F6F-88EF-4111-8219-494A40D0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C6D5B-C1A9-4B0E-B80E-E4D24DE4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B337E-9709-499E-93F7-945C48F4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711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957C8-ACF7-477E-ABE6-26BDC86A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7853C9-2442-4F00-811D-DB89937C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6A3E1-FE2A-44D0-BA6C-A009C10D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ECBC1-3405-484E-8000-C6A709AC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37A30-888E-482C-BE39-B07FD825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688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9905B0-871B-4108-A994-5D0E3A019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785BAC-4D64-4B12-AA4F-3F4C070E3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7D39C-8CD2-469A-A6AC-CB7D9A7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95C16-C1F8-4A95-8EAF-9F35324A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64E2C-708B-4FCC-A1EA-174A362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7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Untersei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DU_Präsentation_SoSe2019_190403_16zu9_RZ6.png" descr="EDU_Präsentation_SoSe2019_190403_16zu9_RZ6.png"/>
          <p:cNvPicPr>
            <a:picLocks noChangeAspect="1"/>
          </p:cNvPicPr>
          <p:nvPr/>
        </p:nvPicPr>
        <p:blipFill rotWithShape="1">
          <a:blip r:embed="rId2"/>
          <a:srcRect l="64138" t="87126" r="2494" b="4368"/>
          <a:stretch/>
        </p:blipFill>
        <p:spPr>
          <a:xfrm>
            <a:off x="10012921" y="6384584"/>
            <a:ext cx="1978783" cy="2837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38000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D9328-C00C-4EE0-8A3A-0AF7CE90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7C164-6BA8-48A3-8BE8-9437FB92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BE46E-360F-4A34-ACFF-1609BAE5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BA855-B4CA-46C6-ABB4-650FC82E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BA9F5-C95A-43E1-9EA3-832F40CD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1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1D2D3-B8B0-4C5C-A07D-9485A570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8A15D2-9E88-4172-876C-579983EF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CB930F-4A4B-4D13-B7B1-1E1630B9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5C4F9-0C2E-421A-87D0-94FB495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F54E4-C681-4EFB-8B87-9F5F1A8F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16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2FA70-F00D-43B1-A72D-4B7DBA7E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CBF34-85A5-4CE9-8C95-7CAE7F6F0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1DF31B-A5DD-4C41-B493-0496DC18E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C698D0-7042-47FE-B82B-6DEFCB20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7F2C9C-52B4-4730-96B7-711F1FEA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EA7C8E-804B-4FF5-A86B-8010092D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5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E0E1-5D4F-4DD3-B1E5-4B31E03B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1E60D1-33E1-4B67-9639-5E6F2FFD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AD3391-5F27-46F3-9D48-23F4F8CC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F9FF9E-C09D-4992-B202-8B2A6DF74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25A3CA-14BA-4489-B72A-5014A2B2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846EE3-38BC-4D4F-9D57-5D0DDCB3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F750A7-E6BE-4F1F-A7B4-836E65A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462F8E-7D3D-4C4C-A6EC-4E5FC01E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29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FB53-38FA-420C-A045-183226AE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61B9B8-1771-410C-9540-F898E82A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37831-09C9-4989-9FC8-A03F5EC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0540BA-5194-497B-BA46-91B2C1F6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094F97-5ABB-4B70-A355-15704FB7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F377E-9A5E-4CF6-B7B9-79F4C08E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EB99A0-8236-4BAA-AE9E-965BDBEB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833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6AC01-B94F-4E74-97C6-D41BCD37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EA0C2-FE8E-4069-BD7B-51030A41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C87F5-108B-4423-BB16-ECEA8429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8E87BD-0AC7-4403-93CC-7D5E790F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904E99-1E4B-416A-BC06-CDB6DFB6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A58E4-F618-4D83-B748-4836A24D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08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6C05E-4D11-4C5B-90BA-F0564894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EEFE9E-7F44-4486-8C43-3984A03CD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1999C4-14AF-4967-8470-5CCCAC3B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6E7218-650B-44F8-ADE0-03BABA37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B34F2-9544-46C4-9D9D-5C9F0E62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9E6DA2-51D3-45C4-888E-97E91420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1B6E47-7797-4671-A24A-024F3A57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2D609-B539-414B-A43A-A1152453E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E80CC6-A80C-4277-9384-74153BC8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6620-9888-4337-83BD-0FDCD0189EDF}" type="datetimeFigureOut">
              <a:rPr lang="en-DE" smtClean="0"/>
              <a:t>07.01.2020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8154A-014F-4CB6-BC9E-A7D7A8B90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22F12-A293-4F96-9E31-9E6B7036E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DF47-7D44-43BC-955E-F652AF7E01E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77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ewetter-kiel.de/seewetter/daten_symbole.ht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843F03B-1995-4EC8-A6F3-501E1872E7AC}"/>
              </a:ext>
            </a:extLst>
          </p:cNvPr>
          <p:cNvSpPr/>
          <p:nvPr/>
        </p:nvSpPr>
        <p:spPr>
          <a:xfrm>
            <a:off x="1177834" y="478834"/>
            <a:ext cx="983633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Bakery Branch Sales Prediction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1F5EFC8-EE78-49E6-88DC-C6520332629D}"/>
              </a:ext>
            </a:extLst>
          </p:cNvPr>
          <p:cNvSpPr/>
          <p:nvPr/>
        </p:nvSpPr>
        <p:spPr>
          <a:xfrm>
            <a:off x="1177834" y="1717902"/>
            <a:ext cx="98363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/>
              <a:t>Daily sales and weather data from a bakery branch over a time span of about 6 years</a:t>
            </a:r>
          </a:p>
          <a:p>
            <a:endParaRPr lang="en-US" sz="2700" dirty="0"/>
          </a:p>
          <a:p>
            <a:r>
              <a:rPr lang="en-US" sz="2700" dirty="0"/>
              <a:t>Task: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700" dirty="0"/>
              <a:t>Prediction of the sales values for the following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867624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95356D7-CC73-4D38-896A-678F5FEEC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" b="4971"/>
          <a:stretch/>
        </p:blipFill>
        <p:spPr>
          <a:xfrm>
            <a:off x="1323023" y="749314"/>
            <a:ext cx="9545955" cy="535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460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E994532-7190-41C6-9F96-B7061215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" b="4971"/>
          <a:stretch/>
        </p:blipFill>
        <p:spPr>
          <a:xfrm>
            <a:off x="1286239" y="728662"/>
            <a:ext cx="9619523" cy="5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44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"/>
          <p:cNvSpPr txBox="1"/>
          <p:nvPr/>
        </p:nvSpPr>
        <p:spPr>
          <a:xfrm>
            <a:off x="4695635" y="1706295"/>
            <a:ext cx="3753422" cy="3811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/>
              <a:t>1     Brot</a:t>
            </a:r>
            <a:endParaRPr lang="en-DE" sz="2800" dirty="0"/>
          </a:p>
          <a:p>
            <a:pPr>
              <a:lnSpc>
                <a:spcPct val="150000"/>
              </a:lnSpc>
            </a:pPr>
            <a:r>
              <a:rPr lang="de-DE" sz="2800" dirty="0"/>
              <a:t>2     Brötchen</a:t>
            </a:r>
            <a:endParaRPr lang="en-DE" sz="2800" dirty="0"/>
          </a:p>
          <a:p>
            <a:pPr>
              <a:lnSpc>
                <a:spcPct val="150000"/>
              </a:lnSpc>
            </a:pPr>
            <a:r>
              <a:rPr lang="de-DE" sz="2800" dirty="0"/>
              <a:t>3     Croissant</a:t>
            </a:r>
            <a:endParaRPr lang="en-DE" sz="2800" dirty="0"/>
          </a:p>
          <a:p>
            <a:pPr>
              <a:lnSpc>
                <a:spcPct val="150000"/>
              </a:lnSpc>
            </a:pPr>
            <a:r>
              <a:rPr lang="de-DE" sz="2800" dirty="0"/>
              <a:t>4     Konditorei</a:t>
            </a:r>
            <a:endParaRPr lang="en-DE" sz="2800" dirty="0"/>
          </a:p>
          <a:p>
            <a:pPr>
              <a:lnSpc>
                <a:spcPct val="150000"/>
              </a:lnSpc>
            </a:pPr>
            <a:r>
              <a:rPr lang="de-DE" sz="2800" dirty="0"/>
              <a:t>5     Kuchen</a:t>
            </a:r>
            <a:endParaRPr lang="en-DE" sz="2800" dirty="0"/>
          </a:p>
          <a:p>
            <a:pPr>
              <a:lnSpc>
                <a:spcPct val="150000"/>
              </a:lnSpc>
            </a:pPr>
            <a:r>
              <a:rPr lang="de-DE" sz="2800" dirty="0"/>
              <a:t>6     Saisonbrot</a:t>
            </a:r>
            <a:endParaRPr lang="en-DE" sz="2800" dirty="0"/>
          </a:p>
        </p:txBody>
      </p:sp>
      <p:sp>
        <p:nvSpPr>
          <p:cNvPr id="49" name="Headline"/>
          <p:cNvSpPr txBox="1"/>
          <p:nvPr/>
        </p:nvSpPr>
        <p:spPr>
          <a:xfrm>
            <a:off x="605689" y="483039"/>
            <a:ext cx="5490311" cy="579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indent="0">
              <a:defRPr sz="5000" cap="all"/>
            </a:lvl1pPr>
          </a:lstStyle>
          <a:p>
            <a:r>
              <a:rPr lang="en-US" sz="3300" b="1" dirty="0"/>
              <a:t>Codes der </a:t>
            </a:r>
            <a:r>
              <a:rPr lang="en-US" sz="3300" b="1" dirty="0" err="1"/>
              <a:t>Warengruppen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2397257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Headline"/>
          <p:cNvSpPr txBox="1"/>
          <p:nvPr/>
        </p:nvSpPr>
        <p:spPr>
          <a:xfrm>
            <a:off x="785036" y="738091"/>
            <a:ext cx="5439552" cy="579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indent="0">
              <a:defRPr sz="5000" cap="all"/>
            </a:lvl1pPr>
          </a:lstStyle>
          <a:p>
            <a:r>
              <a:rPr lang="de-DE" sz="3300" b="1" dirty="0"/>
              <a:t>Datensatz Wetter</a:t>
            </a:r>
          </a:p>
        </p:txBody>
      </p:sp>
      <p:sp>
        <p:nvSpPr>
          <p:cNvPr id="4" name="Text">
            <a:extLst>
              <a:ext uri="{FF2B5EF4-FFF2-40B4-BE49-F238E27FC236}">
                <a16:creationId xmlns:a16="http://schemas.microsoft.com/office/drawing/2014/main" id="{6F533A05-D165-43C4-9912-7F24AEE3B84D}"/>
              </a:ext>
            </a:extLst>
          </p:cNvPr>
          <p:cNvSpPr txBox="1"/>
          <p:nvPr/>
        </p:nvSpPr>
        <p:spPr>
          <a:xfrm>
            <a:off x="1371600" y="1962930"/>
            <a:ext cx="10652760" cy="344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800" dirty="0"/>
              <a:t>mittlerer Bewölkungsgrad am Tag (0: min bis 8: </a:t>
            </a:r>
            <a:r>
              <a:rPr lang="de-DE" sz="2800" dirty="0" err="1"/>
              <a:t>max</a:t>
            </a:r>
            <a:r>
              <a:rPr lang="de-DE" sz="28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err="1"/>
              <a:t>mittlere</a:t>
            </a:r>
            <a:r>
              <a:rPr lang="en-US" sz="2800" dirty="0"/>
              <a:t> </a:t>
            </a:r>
            <a:r>
              <a:rPr lang="en-US" sz="2800" dirty="0" err="1"/>
              <a:t>Temperatur</a:t>
            </a:r>
            <a:r>
              <a:rPr lang="en-US" sz="2800" dirty="0"/>
              <a:t> in Celsius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800" dirty="0"/>
              <a:t>mittlere Windgeschwindigkeit in m/s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800" dirty="0"/>
              <a:t>Wettercode – eine Liste mit Beschreibungen gibt es z.B. hier: </a:t>
            </a:r>
            <a:r>
              <a:rPr lang="de-DE" sz="2800" dirty="0">
                <a:hlinkClick r:id="rId2"/>
              </a:rPr>
              <a:t>http://www.seewetter-kiel.de/seewetter/daten_symbole.htm</a:t>
            </a:r>
            <a:r>
              <a:rPr lang="de-DE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2148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20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Brandt</dc:creator>
  <cp:lastModifiedBy>Steffen Brandt</cp:lastModifiedBy>
  <cp:revision>3</cp:revision>
  <dcterms:created xsi:type="dcterms:W3CDTF">2020-01-07T11:28:13Z</dcterms:created>
  <dcterms:modified xsi:type="dcterms:W3CDTF">2020-01-07T11:42:01Z</dcterms:modified>
</cp:coreProperties>
</file>