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 varScale="1">
        <p:scale>
          <a:sx n="88" d="100"/>
          <a:sy n="88" d="100"/>
        </p:scale>
        <p:origin x="-80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F233-E753-4EFD-86FB-7AE2D2230DB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CF2D-9A55-46FD-A080-114502A8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8150"/>
            <a:ext cx="1676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7" name="Snip Diagonal Corner Rectangle 6"/>
          <p:cNvSpPr/>
          <p:nvPr/>
        </p:nvSpPr>
        <p:spPr>
          <a:xfrm>
            <a:off x="762000" y="2419350"/>
            <a:ext cx="1828800" cy="152400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50721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Name :Fuad Hasan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FF00"/>
                </a:solidFill>
              </a:rPr>
              <a:t>Student of CSE DEPT </a:t>
            </a:r>
          </a:p>
          <a:p>
            <a:r>
              <a:rPr lang="en-US" sz="1200" dirty="0" err="1" smtClean="0">
                <a:solidFill>
                  <a:srgbClr val="FFC000"/>
                </a:solidFill>
              </a:rPr>
              <a:t>Ahsanullah</a:t>
            </a:r>
            <a:r>
              <a:rPr lang="en-US" sz="1200" dirty="0" smtClean="0">
                <a:solidFill>
                  <a:srgbClr val="FFC000"/>
                </a:solidFill>
              </a:rPr>
              <a:t> University</a:t>
            </a:r>
          </a:p>
          <a:p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smtClean="0">
                <a:solidFill>
                  <a:srgbClr val="FFC000"/>
                </a:solidFill>
              </a:rPr>
              <a:t>              of</a:t>
            </a:r>
          </a:p>
          <a:p>
            <a:r>
              <a:rPr lang="en-US" sz="1200" dirty="0" smtClean="0">
                <a:solidFill>
                  <a:srgbClr val="FFC000"/>
                </a:solidFill>
              </a:rPr>
              <a:t>Science &amp; Technology 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 hasan</dc:creator>
  <cp:lastModifiedBy>fuad hasan</cp:lastModifiedBy>
  <cp:revision>2</cp:revision>
  <dcterms:created xsi:type="dcterms:W3CDTF">2018-01-10T20:29:57Z</dcterms:created>
  <dcterms:modified xsi:type="dcterms:W3CDTF">2018-01-10T20:49:56Z</dcterms:modified>
</cp:coreProperties>
</file>