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7_FAF09EF7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0"/>
  </p:notesMasterIdLst>
  <p:sldIdLst>
    <p:sldId id="256" r:id="rId2"/>
    <p:sldId id="263" r:id="rId3"/>
    <p:sldId id="269" r:id="rId4"/>
    <p:sldId id="275" r:id="rId5"/>
    <p:sldId id="276" r:id="rId6"/>
    <p:sldId id="277" r:id="rId7"/>
    <p:sldId id="274" r:id="rId8"/>
    <p:sldId id="270" r:id="rId9"/>
    <p:sldId id="271" r:id="rId10"/>
    <p:sldId id="272" r:id="rId11"/>
    <p:sldId id="273" r:id="rId12"/>
    <p:sldId id="257" r:id="rId13"/>
    <p:sldId id="258" r:id="rId14"/>
    <p:sldId id="260" r:id="rId15"/>
    <p:sldId id="259" r:id="rId16"/>
    <p:sldId id="262" r:id="rId17"/>
    <p:sldId id="261" r:id="rId18"/>
    <p:sldId id="279" r:id="rId19"/>
    <p:sldId id="280" r:id="rId20"/>
    <p:sldId id="282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99925A7-EAAA-4B5B-604D-88C72DE594BA}" name="Ritwik Shankar" initials="RS" userId="S::ritwiks21@iitk.ac.in::e2be679c-d84c-4102-934b-c8025a445f6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CDB21-9E84-42A9-9BBC-6B7688573ACB}" v="87" dt="2025-04-07T06:01:09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wik Shankar" userId="e2be679c-d84c-4102-934b-c8025a445f68" providerId="ADAL" clId="{248CDB21-9E84-42A9-9BBC-6B7688573ACB}"/>
    <pc:docChg chg="undo redo custSel addSld delSld modSld sldOrd">
      <pc:chgData name="Ritwik Shankar" userId="e2be679c-d84c-4102-934b-c8025a445f68" providerId="ADAL" clId="{248CDB21-9E84-42A9-9BBC-6B7688573ACB}" dt="2025-04-07T07:05:56.463" v="3292" actId="20577"/>
      <pc:docMkLst>
        <pc:docMk/>
      </pc:docMkLst>
      <pc:sldChg chg="modSp mod">
        <pc:chgData name="Ritwik Shankar" userId="e2be679c-d84c-4102-934b-c8025a445f68" providerId="ADAL" clId="{248CDB21-9E84-42A9-9BBC-6B7688573ACB}" dt="2025-04-07T05:20:32.175" v="1440" actId="20577"/>
        <pc:sldMkLst>
          <pc:docMk/>
          <pc:sldMk cId="3940654156" sldId="256"/>
        </pc:sldMkLst>
        <pc:spChg chg="mod">
          <ac:chgData name="Ritwik Shankar" userId="e2be679c-d84c-4102-934b-c8025a445f68" providerId="ADAL" clId="{248CDB21-9E84-42A9-9BBC-6B7688573ACB}" dt="2025-04-07T05:20:32.175" v="1440" actId="20577"/>
          <ac:spMkLst>
            <pc:docMk/>
            <pc:sldMk cId="3940654156" sldId="256"/>
            <ac:spMk id="3" creationId="{D4F43066-CED4-B188-9B41-A92E452D1AC2}"/>
          </ac:spMkLst>
        </pc:spChg>
      </pc:sldChg>
      <pc:sldChg chg="modSp ord">
        <pc:chgData name="Ritwik Shankar" userId="e2be679c-d84c-4102-934b-c8025a445f68" providerId="ADAL" clId="{248CDB21-9E84-42A9-9BBC-6B7688573ACB}" dt="2025-04-07T05:19:49.911" v="1431"/>
        <pc:sldMkLst>
          <pc:docMk/>
          <pc:sldMk cId="2194890905" sldId="257"/>
        </pc:sldMkLst>
        <pc:spChg chg="mod">
          <ac:chgData name="Ritwik Shankar" userId="e2be679c-d84c-4102-934b-c8025a445f68" providerId="ADAL" clId="{248CDB21-9E84-42A9-9BBC-6B7688573ACB}" dt="2025-03-31T20:52:00.575" v="390" actId="20577"/>
          <ac:spMkLst>
            <pc:docMk/>
            <pc:sldMk cId="2194890905" sldId="257"/>
            <ac:spMk id="3" creationId="{A4669A45-4EC4-9767-C479-CD0FE35F7CE7}"/>
          </ac:spMkLst>
        </pc:spChg>
      </pc:sldChg>
      <pc:sldChg chg="addSp delSp modSp mod ord">
        <pc:chgData name="Ritwik Shankar" userId="e2be679c-d84c-4102-934b-c8025a445f68" providerId="ADAL" clId="{248CDB21-9E84-42A9-9BBC-6B7688573ACB}" dt="2025-04-07T05:19:49.911" v="1431"/>
        <pc:sldMkLst>
          <pc:docMk/>
          <pc:sldMk cId="2125760292" sldId="258"/>
        </pc:sldMkLst>
        <pc:spChg chg="mod">
          <ac:chgData name="Ritwik Shankar" userId="e2be679c-d84c-4102-934b-c8025a445f68" providerId="ADAL" clId="{248CDB21-9E84-42A9-9BBC-6B7688573ACB}" dt="2025-03-31T20:52:47.952" v="418" actId="1076"/>
          <ac:spMkLst>
            <pc:docMk/>
            <pc:sldMk cId="2125760292" sldId="258"/>
            <ac:spMk id="2" creationId="{7E354B4C-4BF8-2809-16D3-5D7267C00BBE}"/>
          </ac:spMkLst>
        </pc:spChg>
        <pc:spChg chg="add mod">
          <ac:chgData name="Ritwik Shankar" userId="e2be679c-d84c-4102-934b-c8025a445f68" providerId="ADAL" clId="{248CDB21-9E84-42A9-9BBC-6B7688573ACB}" dt="2025-03-31T20:53:45.723" v="491" actId="20577"/>
          <ac:spMkLst>
            <pc:docMk/>
            <pc:sldMk cId="2125760292" sldId="258"/>
            <ac:spMk id="9" creationId="{EBD81655-2288-7526-6124-7D8245F9F85D}"/>
          </ac:spMkLst>
        </pc:spChg>
        <pc:picChg chg="add mod">
          <ac:chgData name="Ritwik Shankar" userId="e2be679c-d84c-4102-934b-c8025a445f68" providerId="ADAL" clId="{248CDB21-9E84-42A9-9BBC-6B7688573ACB}" dt="2025-03-31T20:30:32.503" v="5" actId="14100"/>
          <ac:picMkLst>
            <pc:docMk/>
            <pc:sldMk cId="2125760292" sldId="258"/>
            <ac:picMk id="7" creationId="{CA935AE3-D258-FCCC-A8E8-8E6EBF3DF372}"/>
          </ac:picMkLst>
        </pc:picChg>
      </pc:sldChg>
      <pc:sldChg chg="addSp delSp modSp mod ord modTransition setBg">
        <pc:chgData name="Ritwik Shankar" userId="e2be679c-d84c-4102-934b-c8025a445f68" providerId="ADAL" clId="{248CDB21-9E84-42A9-9BBC-6B7688573ACB}" dt="2025-04-07T05:20:51.321" v="1447"/>
        <pc:sldMkLst>
          <pc:docMk/>
          <pc:sldMk cId="3845102767" sldId="259"/>
        </pc:sldMkLst>
        <pc:picChg chg="add mod modCrop">
          <ac:chgData name="Ritwik Shankar" userId="e2be679c-d84c-4102-934b-c8025a445f68" providerId="ADAL" clId="{248CDB21-9E84-42A9-9BBC-6B7688573ACB}" dt="2025-03-31T20:38:15.651" v="85" actId="1440"/>
          <ac:picMkLst>
            <pc:docMk/>
            <pc:sldMk cId="3845102767" sldId="259"/>
            <ac:picMk id="9" creationId="{6E8F0A0C-74CF-5726-DAF3-B1FE3EA541B2}"/>
          </ac:picMkLst>
        </pc:picChg>
      </pc:sldChg>
      <pc:sldChg chg="addSp modSp add del mod ord modTransition modClrScheme chgLayout">
        <pc:chgData name="Ritwik Shankar" userId="e2be679c-d84c-4102-934b-c8025a445f68" providerId="ADAL" clId="{248CDB21-9E84-42A9-9BBC-6B7688573ACB}" dt="2025-04-07T05:20:48.561" v="1446"/>
        <pc:sldMkLst>
          <pc:docMk/>
          <pc:sldMk cId="376889885" sldId="260"/>
        </pc:sldMkLst>
        <pc:graphicFrameChg chg="add mod modGraphic">
          <ac:chgData name="Ritwik Shankar" userId="e2be679c-d84c-4102-934b-c8025a445f68" providerId="ADAL" clId="{248CDB21-9E84-42A9-9BBC-6B7688573ACB}" dt="2025-03-31T20:50:58.830" v="377" actId="20577"/>
          <ac:graphicFrameMkLst>
            <pc:docMk/>
            <pc:sldMk cId="376889885" sldId="260"/>
            <ac:graphicFrameMk id="2" creationId="{9CC007BE-932B-2BA1-030A-737D0C4E4903}"/>
          </ac:graphicFrameMkLst>
        </pc:graphicFrameChg>
        <pc:picChg chg="mod">
          <ac:chgData name="Ritwik Shankar" userId="e2be679c-d84c-4102-934b-c8025a445f68" providerId="ADAL" clId="{248CDB21-9E84-42A9-9BBC-6B7688573ACB}" dt="2025-03-31T20:50:22.527" v="372" actId="29295"/>
          <ac:picMkLst>
            <pc:docMk/>
            <pc:sldMk cId="376889885" sldId="260"/>
            <ac:picMk id="9" creationId="{6FCA01C2-DEE1-F37A-9A6A-C973B096DA93}"/>
          </ac:picMkLst>
        </pc:picChg>
      </pc:sldChg>
      <pc:sldChg chg="add del">
        <pc:chgData name="Ritwik Shankar" userId="e2be679c-d84c-4102-934b-c8025a445f68" providerId="ADAL" clId="{248CDB21-9E84-42A9-9BBC-6B7688573ACB}" dt="2025-03-31T20:49:39.749" v="368" actId="47"/>
        <pc:sldMkLst>
          <pc:docMk/>
          <pc:sldMk cId="87571295" sldId="261"/>
        </pc:sldMkLst>
      </pc:sldChg>
      <pc:sldChg chg="addSp delSp modSp new mod ord">
        <pc:chgData name="Ritwik Shankar" userId="e2be679c-d84c-4102-934b-c8025a445f68" providerId="ADAL" clId="{248CDB21-9E84-42A9-9BBC-6B7688573ACB}" dt="2025-04-07T07:05:56.463" v="3292" actId="20577"/>
        <pc:sldMkLst>
          <pc:docMk/>
          <pc:sldMk cId="3566142916" sldId="261"/>
        </pc:sldMkLst>
        <pc:spChg chg="add mod">
          <ac:chgData name="Ritwik Shankar" userId="e2be679c-d84c-4102-934b-c8025a445f68" providerId="ADAL" clId="{248CDB21-9E84-42A9-9BBC-6B7688573ACB}" dt="2025-04-01T03:47:41.348" v="500" actId="1076"/>
          <ac:spMkLst>
            <pc:docMk/>
            <pc:sldMk cId="3566142916" sldId="261"/>
            <ac:spMk id="4" creationId="{24E25E65-2D03-D5E3-465C-28E0DC3E2699}"/>
          </ac:spMkLst>
        </pc:spChg>
        <pc:spChg chg="add mod">
          <ac:chgData name="Ritwik Shankar" userId="e2be679c-d84c-4102-934b-c8025a445f68" providerId="ADAL" clId="{248CDB21-9E84-42A9-9BBC-6B7688573ACB}" dt="2025-04-01T03:48:08.352" v="519" actId="20577"/>
          <ac:spMkLst>
            <pc:docMk/>
            <pc:sldMk cId="3566142916" sldId="261"/>
            <ac:spMk id="6" creationId="{4BBE7771-794F-B58A-B7A3-0F788A9F3FCD}"/>
          </ac:spMkLst>
        </pc:spChg>
        <pc:graphicFrameChg chg="add mod modGraphic">
          <ac:chgData name="Ritwik Shankar" userId="e2be679c-d84c-4102-934b-c8025a445f68" providerId="ADAL" clId="{248CDB21-9E84-42A9-9BBC-6B7688573ACB}" dt="2025-04-07T07:05:56.463" v="3292" actId="20577"/>
          <ac:graphicFrameMkLst>
            <pc:docMk/>
            <pc:sldMk cId="3566142916" sldId="261"/>
            <ac:graphicFrameMk id="3" creationId="{40344C32-67BC-0A7D-CF9E-7944E6EC74CE}"/>
          </ac:graphicFrameMkLst>
        </pc:graphicFrameChg>
      </pc:sldChg>
      <pc:sldChg chg="addSp delSp modSp new mod ord">
        <pc:chgData name="Ritwik Shankar" userId="e2be679c-d84c-4102-934b-c8025a445f68" providerId="ADAL" clId="{248CDB21-9E84-42A9-9BBC-6B7688573ACB}" dt="2025-04-07T05:24:16.861" v="1514"/>
        <pc:sldMkLst>
          <pc:docMk/>
          <pc:sldMk cId="1832804816" sldId="262"/>
        </pc:sldMkLst>
        <pc:spChg chg="add mod">
          <ac:chgData name="Ritwik Shankar" userId="e2be679c-d84c-4102-934b-c8025a445f68" providerId="ADAL" clId="{248CDB21-9E84-42A9-9BBC-6B7688573ACB}" dt="2025-04-01T03:51:53.920" v="550" actId="403"/>
          <ac:spMkLst>
            <pc:docMk/>
            <pc:sldMk cId="1832804816" sldId="262"/>
            <ac:spMk id="7" creationId="{7DE628C6-6C0D-29F7-C44A-D53CC143C87F}"/>
          </ac:spMkLst>
        </pc:spChg>
        <pc:picChg chg="add mod">
          <ac:chgData name="Ritwik Shankar" userId="e2be679c-d84c-4102-934b-c8025a445f68" providerId="ADAL" clId="{248CDB21-9E84-42A9-9BBC-6B7688573ACB}" dt="2025-04-01T03:51:27.768" v="543" actId="1076"/>
          <ac:picMkLst>
            <pc:docMk/>
            <pc:sldMk cId="1832804816" sldId="262"/>
            <ac:picMk id="5" creationId="{2060D830-6BB5-3E2B-0CED-2F3FB4F9CD26}"/>
          </ac:picMkLst>
        </pc:picChg>
      </pc:sldChg>
      <pc:sldChg chg="addSp modSp new mod">
        <pc:chgData name="Ritwik Shankar" userId="e2be679c-d84c-4102-934b-c8025a445f68" providerId="ADAL" clId="{248CDB21-9E84-42A9-9BBC-6B7688573ACB}" dt="2025-04-07T05:21:45.144" v="1511" actId="1076"/>
        <pc:sldMkLst>
          <pc:docMk/>
          <pc:sldMk cId="4210073335" sldId="263"/>
        </pc:sldMkLst>
        <pc:spChg chg="add mod">
          <ac:chgData name="Ritwik Shankar" userId="e2be679c-d84c-4102-934b-c8025a445f68" providerId="ADAL" clId="{248CDB21-9E84-42A9-9BBC-6B7688573ACB}" dt="2025-04-07T05:21:45.144" v="1511" actId="1076"/>
          <ac:spMkLst>
            <pc:docMk/>
            <pc:sldMk cId="4210073335" sldId="263"/>
            <ac:spMk id="6" creationId="{599938B1-EA9F-F7A4-81B0-68AFE6D08CEF}"/>
          </ac:spMkLst>
        </pc:spChg>
        <pc:spChg chg="add mod">
          <ac:chgData name="Ritwik Shankar" userId="e2be679c-d84c-4102-934b-c8025a445f68" providerId="ADAL" clId="{248CDB21-9E84-42A9-9BBC-6B7688573ACB}" dt="2025-04-01T03:54:51.613" v="762" actId="207"/>
          <ac:spMkLst>
            <pc:docMk/>
            <pc:sldMk cId="4210073335" sldId="263"/>
            <ac:spMk id="8" creationId="{9B41BC57-69BD-D698-5FC3-45066C6FBDA5}"/>
          </ac:spMkLst>
        </pc:spChg>
      </pc:sldChg>
      <pc:sldChg chg="new del">
        <pc:chgData name="Ritwik Shankar" userId="e2be679c-d84c-4102-934b-c8025a445f68" providerId="ADAL" clId="{248CDB21-9E84-42A9-9BBC-6B7688573ACB}" dt="2025-04-01T04:08:57.735" v="897" actId="47"/>
        <pc:sldMkLst>
          <pc:docMk/>
          <pc:sldMk cId="185760498" sldId="264"/>
        </pc:sldMkLst>
      </pc:sldChg>
      <pc:sldChg chg="addSp new del mod">
        <pc:chgData name="Ritwik Shankar" userId="e2be679c-d84c-4102-934b-c8025a445f68" providerId="ADAL" clId="{248CDB21-9E84-42A9-9BBC-6B7688573ACB}" dt="2025-04-07T05:18:58.411" v="1425" actId="47"/>
        <pc:sldMkLst>
          <pc:docMk/>
          <pc:sldMk cId="3034552800" sldId="265"/>
        </pc:sldMkLst>
      </pc:sldChg>
      <pc:sldChg chg="addSp new del mod">
        <pc:chgData name="Ritwik Shankar" userId="e2be679c-d84c-4102-934b-c8025a445f68" providerId="ADAL" clId="{248CDB21-9E84-42A9-9BBC-6B7688573ACB}" dt="2025-04-07T05:18:58.411" v="1425" actId="47"/>
        <pc:sldMkLst>
          <pc:docMk/>
          <pc:sldMk cId="683656960" sldId="266"/>
        </pc:sldMkLst>
      </pc:sldChg>
      <pc:sldChg chg="addSp new del mod">
        <pc:chgData name="Ritwik Shankar" userId="e2be679c-d84c-4102-934b-c8025a445f68" providerId="ADAL" clId="{248CDB21-9E84-42A9-9BBC-6B7688573ACB}" dt="2025-04-07T05:18:58.411" v="1425" actId="47"/>
        <pc:sldMkLst>
          <pc:docMk/>
          <pc:sldMk cId="1394627175" sldId="267"/>
        </pc:sldMkLst>
      </pc:sldChg>
      <pc:sldChg chg="new del">
        <pc:chgData name="Ritwik Shankar" userId="e2be679c-d84c-4102-934b-c8025a445f68" providerId="ADAL" clId="{248CDB21-9E84-42A9-9BBC-6B7688573ACB}" dt="2025-04-01T04:11:16.663" v="902" actId="47"/>
        <pc:sldMkLst>
          <pc:docMk/>
          <pc:sldMk cId="1976723764" sldId="267"/>
        </pc:sldMkLst>
      </pc:sldChg>
      <pc:sldChg chg="addSp new del mod">
        <pc:chgData name="Ritwik Shankar" userId="e2be679c-d84c-4102-934b-c8025a445f68" providerId="ADAL" clId="{248CDB21-9E84-42A9-9BBC-6B7688573ACB}" dt="2025-04-07T05:18:58.411" v="1425" actId="47"/>
        <pc:sldMkLst>
          <pc:docMk/>
          <pc:sldMk cId="3825092745" sldId="268"/>
        </pc:sldMkLst>
      </pc:sldChg>
      <pc:sldChg chg="addSp delSp modSp new mod setBg">
        <pc:chgData name="Ritwik Shankar" userId="e2be679c-d84c-4102-934b-c8025a445f68" providerId="ADAL" clId="{248CDB21-9E84-42A9-9BBC-6B7688573ACB}" dt="2025-04-07T05:13:35.272" v="1286" actId="1076"/>
        <pc:sldMkLst>
          <pc:docMk/>
          <pc:sldMk cId="2055147032" sldId="269"/>
        </pc:sldMkLst>
        <pc:spChg chg="add mod">
          <ac:chgData name="Ritwik Shankar" userId="e2be679c-d84c-4102-934b-c8025a445f68" providerId="ADAL" clId="{248CDB21-9E84-42A9-9BBC-6B7688573ACB}" dt="2025-04-07T05:11:22.102" v="1252" actId="20577"/>
          <ac:spMkLst>
            <pc:docMk/>
            <pc:sldMk cId="2055147032" sldId="269"/>
            <ac:spMk id="4" creationId="{1B6B47A5-4AA8-F30C-B517-C98BDBBA1F7C}"/>
          </ac:spMkLst>
        </pc:spChg>
        <pc:spChg chg="add del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8" creationId="{2ABBB681-F4D2-40F2-ACC3-DE0B4B4880EF}"/>
          </ac:spMkLst>
        </pc:spChg>
        <pc:spChg chg="add del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10" creationId="{09388ED0-1FEF-4E11-B488-BD661D1AC1A6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15" creationId="{17115F77-2FAE-4CA7-9A7F-10D5F2C8F831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17" creationId="{5CD4C046-A04C-46CC-AFA3-6B0621F628C8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19" creationId="{66C7A97A-A7DE-4DFB-8542-1E4BF24C7D31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21" creationId="{BE111DB0-3D73-4D20-9D57-CEF5A0D865B9}"/>
          </ac:spMkLst>
        </pc:spChg>
        <pc:spChg chg="add">
          <ac:chgData name="Ritwik Shankar" userId="e2be679c-d84c-4102-934b-c8025a445f68" providerId="ADAL" clId="{248CDB21-9E84-42A9-9BBC-6B7688573ACB}" dt="2025-04-07T03:20:19.567" v="973" actId="26606"/>
          <ac:spMkLst>
            <pc:docMk/>
            <pc:sldMk cId="2055147032" sldId="269"/>
            <ac:spMk id="23" creationId="{027ADCA0-A066-4B16-8E1F-3C2483947B72}"/>
          </ac:spMkLst>
        </pc:spChg>
        <pc:picChg chg="add del mod ord">
          <ac:chgData name="Ritwik Shankar" userId="e2be679c-d84c-4102-934b-c8025a445f68" providerId="ADAL" clId="{248CDB21-9E84-42A9-9BBC-6B7688573ACB}" dt="2025-04-07T05:12:49.439" v="1265" actId="478"/>
          <ac:picMkLst>
            <pc:docMk/>
            <pc:sldMk cId="2055147032" sldId="269"/>
            <ac:picMk id="3" creationId="{E8254D04-1719-E874-FF55-09001F61EF4A}"/>
          </ac:picMkLst>
        </pc:picChg>
        <pc:picChg chg="add del mod">
          <ac:chgData name="Ritwik Shankar" userId="e2be679c-d84c-4102-934b-c8025a445f68" providerId="ADAL" clId="{248CDB21-9E84-42A9-9BBC-6B7688573ACB}" dt="2025-04-07T05:13:30.359" v="1283" actId="478"/>
          <ac:picMkLst>
            <pc:docMk/>
            <pc:sldMk cId="2055147032" sldId="269"/>
            <ac:picMk id="6" creationId="{AF7B64B0-7231-F1A4-8DAC-B53A57CC6D15}"/>
          </ac:picMkLst>
        </pc:picChg>
        <pc:picChg chg="add mod">
          <ac:chgData name="Ritwik Shankar" userId="e2be679c-d84c-4102-934b-c8025a445f68" providerId="ADAL" clId="{248CDB21-9E84-42A9-9BBC-6B7688573ACB}" dt="2025-04-07T05:13:35.272" v="1286" actId="1076"/>
          <ac:picMkLst>
            <pc:docMk/>
            <pc:sldMk cId="2055147032" sldId="269"/>
            <ac:picMk id="7" creationId="{9E0E5E14-EB01-349E-64C9-C38589696906}"/>
          </ac:picMkLst>
        </pc:picChg>
      </pc:sldChg>
      <pc:sldChg chg="addSp delSp modSp add mod modTransition">
        <pc:chgData name="Ritwik Shankar" userId="e2be679c-d84c-4102-934b-c8025a445f68" providerId="ADAL" clId="{248CDB21-9E84-42A9-9BBC-6B7688573ACB}" dt="2025-04-07T04:59:55.076" v="1148" actId="1036"/>
        <pc:sldMkLst>
          <pc:docMk/>
          <pc:sldMk cId="2348458517" sldId="270"/>
        </pc:sldMkLst>
        <pc:spChg chg="mo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4" creationId="{4D754267-C2C5-8602-EA5A-DD3CDFFF651F}"/>
          </ac:spMkLst>
        </pc:spChg>
        <pc:spChg chg="add mod">
          <ac:chgData name="Ritwik Shankar" userId="e2be679c-d84c-4102-934b-c8025a445f68" providerId="ADAL" clId="{248CDB21-9E84-42A9-9BBC-6B7688573ACB}" dt="2025-04-07T04:59:49.615" v="1135" actId="20577"/>
          <ac:spMkLst>
            <pc:docMk/>
            <pc:sldMk cId="2348458517" sldId="270"/>
            <ac:spMk id="12" creationId="{7A16DAF6-4CAE-F809-6D14-D4E77E3DEC70}"/>
          </ac:spMkLst>
        </pc:spChg>
        <pc:spChg chg="del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15" creationId="{04E13BFD-12BB-BF97-D55B-417F0BAF5C4B}"/>
          </ac:spMkLst>
        </pc:spChg>
        <pc:spChg chg="del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17" creationId="{8686F400-E829-EB2D-4318-88C895600E0C}"/>
          </ac:spMkLst>
        </pc:spChg>
        <pc:spChg chg="del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19" creationId="{C67B0A51-5058-EBEA-FEFC-1DD323B9D2F4}"/>
          </ac:spMkLst>
        </pc:spChg>
        <pc:spChg chg="del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21" creationId="{8A12407E-4599-29D1-27A6-5DFBA6EB3E9C}"/>
          </ac:spMkLst>
        </pc:spChg>
        <pc:spChg chg="del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23" creationId="{1D864C0C-3577-8138-F430-DDB01B3D36D7}"/>
          </ac:spMkLst>
        </pc:spChg>
        <pc:spChg chg="ad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28" creationId="{DB8424AB-D56B-4256-866A-5B54DE93C20F}"/>
          </ac:spMkLst>
        </pc:spChg>
        <pc:spChg chg="ad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30" creationId="{FC999C28-AD33-4EB7-A5F1-C06D10A5FDF7}"/>
          </ac:spMkLst>
        </pc:spChg>
        <pc:spChg chg="ad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32" creationId="{9203ABB4-7E2A-4248-9FE7-4A419AFF2F17}"/>
          </ac:spMkLst>
        </pc:spChg>
        <pc:spChg chg="add">
          <ac:chgData name="Ritwik Shankar" userId="e2be679c-d84c-4102-934b-c8025a445f68" providerId="ADAL" clId="{248CDB21-9E84-42A9-9BBC-6B7688573ACB}" dt="2025-04-07T03:20:48.156" v="977" actId="26606"/>
          <ac:spMkLst>
            <pc:docMk/>
            <pc:sldMk cId="2348458517" sldId="270"/>
            <ac:spMk id="34" creationId="{3126970D-C1E5-4FB1-84E8-86CB9CED1C80}"/>
          </ac:spMkLst>
        </pc:spChg>
        <pc:picChg chg="mod modCrop">
          <ac:chgData name="Ritwik Shankar" userId="e2be679c-d84c-4102-934b-c8025a445f68" providerId="ADAL" clId="{248CDB21-9E84-42A9-9BBC-6B7688573ACB}" dt="2025-04-07T03:21:27.858" v="986" actId="1076"/>
          <ac:picMkLst>
            <pc:docMk/>
            <pc:sldMk cId="2348458517" sldId="270"/>
            <ac:picMk id="3" creationId="{C996648A-1B87-4DBB-41EC-9282084157F5}"/>
          </ac:picMkLst>
        </pc:picChg>
        <pc:picChg chg="add mod">
          <ac:chgData name="Ritwik Shankar" userId="e2be679c-d84c-4102-934b-c8025a445f68" providerId="ADAL" clId="{248CDB21-9E84-42A9-9BBC-6B7688573ACB}" dt="2025-04-07T04:57:36.548" v="1048" actId="14100"/>
          <ac:picMkLst>
            <pc:docMk/>
            <pc:sldMk cId="2348458517" sldId="270"/>
            <ac:picMk id="5" creationId="{72F635A0-3021-96FA-6B5F-0AE395B53C19}"/>
          </ac:picMkLst>
        </pc:picChg>
        <pc:picChg chg="add mod">
          <ac:chgData name="Ritwik Shankar" userId="e2be679c-d84c-4102-934b-c8025a445f68" providerId="ADAL" clId="{248CDB21-9E84-42A9-9BBC-6B7688573ACB}" dt="2025-04-07T04:57:36.548" v="1048" actId="14100"/>
          <ac:picMkLst>
            <pc:docMk/>
            <pc:sldMk cId="2348458517" sldId="270"/>
            <ac:picMk id="7" creationId="{11AB03C5-436D-70C4-3CB3-2FF067E0CFDB}"/>
          </ac:picMkLst>
        </pc:picChg>
        <pc:picChg chg="add mod">
          <ac:chgData name="Ritwik Shankar" userId="e2be679c-d84c-4102-934b-c8025a445f68" providerId="ADAL" clId="{248CDB21-9E84-42A9-9BBC-6B7688573ACB}" dt="2025-04-07T04:57:36.548" v="1048" actId="14100"/>
          <ac:picMkLst>
            <pc:docMk/>
            <pc:sldMk cId="2348458517" sldId="270"/>
            <ac:picMk id="9" creationId="{BEA9BCB0-282B-C2AE-8B96-D40D16F55D4F}"/>
          </ac:picMkLst>
        </pc:picChg>
        <pc:picChg chg="add mod">
          <ac:chgData name="Ritwik Shankar" userId="e2be679c-d84c-4102-934b-c8025a445f68" providerId="ADAL" clId="{248CDB21-9E84-42A9-9BBC-6B7688573ACB}" dt="2025-04-07T04:59:55.076" v="1148" actId="1036"/>
          <ac:picMkLst>
            <pc:docMk/>
            <pc:sldMk cId="2348458517" sldId="270"/>
            <ac:picMk id="11" creationId="{FB9C5117-89DA-DA6E-80FE-6E016215EDD3}"/>
          </ac:picMkLst>
        </pc:picChg>
        <pc:picChg chg="add mod">
          <ac:chgData name="Ritwik Shankar" userId="e2be679c-d84c-4102-934b-c8025a445f68" providerId="ADAL" clId="{248CDB21-9E84-42A9-9BBC-6B7688573ACB}" dt="2025-04-07T04:59:55.076" v="1148" actId="1036"/>
          <ac:picMkLst>
            <pc:docMk/>
            <pc:sldMk cId="2348458517" sldId="270"/>
            <ac:picMk id="13" creationId="{5DAD5869-EDF2-08A3-898B-32BCB002565F}"/>
          </ac:picMkLst>
        </pc:picChg>
        <pc:picChg chg="add mod">
          <ac:chgData name="Ritwik Shankar" userId="e2be679c-d84c-4102-934b-c8025a445f68" providerId="ADAL" clId="{248CDB21-9E84-42A9-9BBC-6B7688573ACB}" dt="2025-04-07T04:59:55.076" v="1148" actId="1036"/>
          <ac:picMkLst>
            <pc:docMk/>
            <pc:sldMk cId="2348458517" sldId="270"/>
            <ac:picMk id="14" creationId="{15285281-9012-0EA2-C61E-C03D92E7A5B7}"/>
          </ac:picMkLst>
        </pc:picChg>
        <pc:picChg chg="add mod">
          <ac:chgData name="Ritwik Shankar" userId="e2be679c-d84c-4102-934b-c8025a445f68" providerId="ADAL" clId="{248CDB21-9E84-42A9-9BBC-6B7688573ACB}" dt="2025-04-07T04:59:55.076" v="1148" actId="1036"/>
          <ac:picMkLst>
            <pc:docMk/>
            <pc:sldMk cId="2348458517" sldId="270"/>
            <ac:picMk id="16" creationId="{D28A404C-E972-D411-4039-03DB61001AD9}"/>
          </ac:picMkLst>
        </pc:picChg>
      </pc:sldChg>
      <pc:sldChg chg="addSp delSp modSp add mod">
        <pc:chgData name="Ritwik Shankar" userId="e2be679c-d84c-4102-934b-c8025a445f68" providerId="ADAL" clId="{248CDB21-9E84-42A9-9BBC-6B7688573ACB}" dt="2025-04-07T04:59:35.455" v="1103" actId="403"/>
        <pc:sldMkLst>
          <pc:docMk/>
          <pc:sldMk cId="3092350718" sldId="271"/>
        </pc:sldMkLst>
        <pc:spChg chg="add mod">
          <ac:chgData name="Ritwik Shankar" userId="e2be679c-d84c-4102-934b-c8025a445f68" providerId="ADAL" clId="{248CDB21-9E84-42A9-9BBC-6B7688573ACB}" dt="2025-04-07T04:59:35.455" v="1103" actId="403"/>
          <ac:spMkLst>
            <pc:docMk/>
            <pc:sldMk cId="3092350718" sldId="271"/>
            <ac:spMk id="8" creationId="{CB8E2969-9252-36DC-F797-8452B8FDCA45}"/>
          </ac:spMkLst>
        </pc:spChg>
        <pc:picChg chg="del">
          <ac:chgData name="Ritwik Shankar" userId="e2be679c-d84c-4102-934b-c8025a445f68" providerId="ADAL" clId="{248CDB21-9E84-42A9-9BBC-6B7688573ACB}" dt="2025-04-07T04:55:42.611" v="1000" actId="478"/>
          <ac:picMkLst>
            <pc:docMk/>
            <pc:sldMk cId="3092350718" sldId="271"/>
            <ac:picMk id="5" creationId="{D064B132-7270-1E30-A636-2B5491161292}"/>
          </ac:picMkLst>
        </pc:picChg>
        <pc:picChg chg="add mod">
          <ac:chgData name="Ritwik Shankar" userId="e2be679c-d84c-4102-934b-c8025a445f68" providerId="ADAL" clId="{248CDB21-9E84-42A9-9BBC-6B7688573ACB}" dt="2025-04-07T04:57:46.419" v="1052" actId="1076"/>
          <ac:picMkLst>
            <pc:docMk/>
            <pc:sldMk cId="3092350718" sldId="271"/>
            <ac:picMk id="6" creationId="{48F5E75C-9F29-FF45-039F-7FE46FC300E6}"/>
          </ac:picMkLst>
        </pc:picChg>
        <pc:picChg chg="del">
          <ac:chgData name="Ritwik Shankar" userId="e2be679c-d84c-4102-934b-c8025a445f68" providerId="ADAL" clId="{248CDB21-9E84-42A9-9BBC-6B7688573ACB}" dt="2025-04-07T04:55:42.611" v="1000" actId="478"/>
          <ac:picMkLst>
            <pc:docMk/>
            <pc:sldMk cId="3092350718" sldId="271"/>
            <ac:picMk id="7" creationId="{A9A85BF5-06CE-A437-0DF9-DEA00191F44E}"/>
          </ac:picMkLst>
        </pc:picChg>
        <pc:picChg chg="del">
          <ac:chgData name="Ritwik Shankar" userId="e2be679c-d84c-4102-934b-c8025a445f68" providerId="ADAL" clId="{248CDB21-9E84-42A9-9BBC-6B7688573ACB}" dt="2025-04-07T04:55:42.611" v="1000" actId="478"/>
          <ac:picMkLst>
            <pc:docMk/>
            <pc:sldMk cId="3092350718" sldId="271"/>
            <ac:picMk id="9" creationId="{9B2BD984-D7F5-7E8D-028B-4737EBFF33BB}"/>
          </ac:picMkLst>
        </pc:picChg>
        <pc:picChg chg="del">
          <ac:chgData name="Ritwik Shankar" userId="e2be679c-d84c-4102-934b-c8025a445f68" providerId="ADAL" clId="{248CDB21-9E84-42A9-9BBC-6B7688573ACB}" dt="2025-04-07T04:55:42.611" v="1000" actId="478"/>
          <ac:picMkLst>
            <pc:docMk/>
            <pc:sldMk cId="3092350718" sldId="271"/>
            <ac:picMk id="11" creationId="{12C3AFE6-218F-55AF-52DB-5B9C33870C72}"/>
          </ac:picMkLst>
        </pc:picChg>
        <pc:picChg chg="add mod">
          <ac:chgData name="Ritwik Shankar" userId="e2be679c-d84c-4102-934b-c8025a445f68" providerId="ADAL" clId="{248CDB21-9E84-42A9-9BBC-6B7688573ACB}" dt="2025-04-07T04:57:48.205" v="1053" actId="1076"/>
          <ac:picMkLst>
            <pc:docMk/>
            <pc:sldMk cId="3092350718" sldId="271"/>
            <ac:picMk id="12" creationId="{63AF44D5-42E9-DF68-4386-32669E50AEC9}"/>
          </ac:picMkLst>
        </pc:picChg>
        <pc:picChg chg="add mod">
          <ac:chgData name="Ritwik Shankar" userId="e2be679c-d84c-4102-934b-c8025a445f68" providerId="ADAL" clId="{248CDB21-9E84-42A9-9BBC-6B7688573ACB}" dt="2025-04-07T04:57:50.023" v="1054" actId="1076"/>
          <ac:picMkLst>
            <pc:docMk/>
            <pc:sldMk cId="3092350718" sldId="271"/>
            <ac:picMk id="14" creationId="{095FB5E5-6300-CF92-E90F-516B214966DF}"/>
          </ac:picMkLst>
        </pc:picChg>
        <pc:picChg chg="add mod modCrop">
          <ac:chgData name="Ritwik Shankar" userId="e2be679c-d84c-4102-934b-c8025a445f68" providerId="ADAL" clId="{248CDB21-9E84-42A9-9BBC-6B7688573ACB}" dt="2025-04-07T04:57:51.375" v="1055" actId="1076"/>
          <ac:picMkLst>
            <pc:docMk/>
            <pc:sldMk cId="3092350718" sldId="271"/>
            <ac:picMk id="16" creationId="{15F68641-AF35-870D-F71E-F293C714B70E}"/>
          </ac:picMkLst>
        </pc:picChg>
        <pc:picChg chg="add del mod">
          <ac:chgData name="Ritwik Shankar" userId="e2be679c-d84c-4102-934b-c8025a445f68" providerId="ADAL" clId="{248CDB21-9E84-42A9-9BBC-6B7688573ACB}" dt="2025-04-07T04:57:12.384" v="1047" actId="478"/>
          <ac:picMkLst>
            <pc:docMk/>
            <pc:sldMk cId="3092350718" sldId="271"/>
            <ac:picMk id="18" creationId="{43A35FC3-94DA-20EC-4849-4298AF7136E0}"/>
          </ac:picMkLst>
        </pc:picChg>
      </pc:sldChg>
      <pc:sldChg chg="addSp delSp modSp add mod setClrOvrMap">
        <pc:chgData name="Ritwik Shankar" userId="e2be679c-d84c-4102-934b-c8025a445f68" providerId="ADAL" clId="{248CDB21-9E84-42A9-9BBC-6B7688573ACB}" dt="2025-04-07T05:10:21.680" v="1238" actId="1076"/>
        <pc:sldMkLst>
          <pc:docMk/>
          <pc:sldMk cId="4152918637" sldId="272"/>
        </pc:sldMkLst>
        <pc:spChg chg="add del mod ord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4" creationId="{9CFF3656-F3B3-FB8A-D7A0-CAB0CC20814B}"/>
          </ac:spMkLst>
        </pc:spChg>
        <pc:spChg chg="add del mod">
          <ac:chgData name="Ritwik Shankar" userId="e2be679c-d84c-4102-934b-c8025a445f68" providerId="ADAL" clId="{248CDB21-9E84-42A9-9BBC-6B7688573ACB}" dt="2025-04-07T04:58:00.494" v="1058" actId="478"/>
          <ac:spMkLst>
            <pc:docMk/>
            <pc:sldMk cId="4152918637" sldId="272"/>
            <ac:spMk id="5" creationId="{0ABE9CDF-0FFE-2951-77B3-67B43195EABA}"/>
          </ac:spMkLst>
        </pc:spChg>
        <pc:spChg chg="del">
          <ac:chgData name="Ritwik Shankar" userId="e2be679c-d84c-4102-934b-c8025a445f68" providerId="ADAL" clId="{248CDB21-9E84-42A9-9BBC-6B7688573ACB}" dt="2025-04-07T04:58:03.143" v="1059" actId="478"/>
          <ac:spMkLst>
            <pc:docMk/>
            <pc:sldMk cId="4152918637" sldId="272"/>
            <ac:spMk id="8" creationId="{44F0303B-834F-7E33-40F5-A80F3F5252E7}"/>
          </ac:spMkLst>
        </pc:spChg>
        <pc:spChg chg="add del mod">
          <ac:chgData name="Ritwik Shankar" userId="e2be679c-d84c-4102-934b-c8025a445f68" providerId="ADAL" clId="{248CDB21-9E84-42A9-9BBC-6B7688573ACB}" dt="2025-04-07T05:00:13.252" v="1151" actId="478"/>
          <ac:spMkLst>
            <pc:docMk/>
            <pc:sldMk cId="4152918637" sldId="272"/>
            <ac:spMk id="10" creationId="{D8A97692-58A2-4AA3-B0C9-26F41B42343C}"/>
          </ac:spMkLst>
        </pc:spChg>
        <pc:spChg chg="add mod">
          <ac:chgData name="Ritwik Shankar" userId="e2be679c-d84c-4102-934b-c8025a445f68" providerId="ADAL" clId="{248CDB21-9E84-42A9-9BBC-6B7688573ACB}" dt="2025-04-07T05:00:18.119" v="1158" actId="20577"/>
          <ac:spMkLst>
            <pc:docMk/>
            <pc:sldMk cId="4152918637" sldId="272"/>
            <ac:spMk id="11" creationId="{036B9275-0AA8-867B-20CF-9AFE185F32F3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28" creationId="{B11B6539-BF95-DBFB-CEB5-21EA7851C3E4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30" creationId="{6E394D01-CCA4-AA60-CABF-04D08881254B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32" creationId="{ADD50E7E-BF1F-E9E6-A570-B007D63DEBB7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34" creationId="{6645F6AC-4F98-6ADE-9CA5-2DA655B79303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39" creationId="{17115F77-2FAE-4CA7-9A7F-10D5F2C8F831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41" creationId="{5CD4C046-A04C-46CC-AFA3-6B0621F628C8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43" creationId="{BC512124-0D13-4ED9-80B7-52AE15B6B41F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45" creationId="{D4ABACDC-BD54-40F3-9047-8298C77C2DD6}"/>
          </ac:spMkLst>
        </pc:spChg>
        <pc:spChg chg="add del">
          <ac:chgData name="Ritwik Shankar" userId="e2be679c-d84c-4102-934b-c8025a445f68" providerId="ADAL" clId="{248CDB21-9E84-42A9-9BBC-6B7688573ACB}" dt="2025-04-07T04:58:50.206" v="1077" actId="26606"/>
          <ac:spMkLst>
            <pc:docMk/>
            <pc:sldMk cId="4152918637" sldId="272"/>
            <ac:spMk id="47" creationId="{B76CB7CA-05C2-4EE8-A97F-B5F3A4F89DA4}"/>
          </ac:spMkLst>
        </pc:spChg>
        <pc:picChg chg="add del mod">
          <ac:chgData name="Ritwik Shankar" userId="e2be679c-d84c-4102-934b-c8025a445f68" providerId="ADAL" clId="{248CDB21-9E84-42A9-9BBC-6B7688573ACB}" dt="2025-04-07T04:58:00.494" v="1058" actId="478"/>
          <ac:picMkLst>
            <pc:docMk/>
            <pc:sldMk cId="4152918637" sldId="272"/>
            <ac:picMk id="2" creationId="{D5AA06AF-5453-8A52-E0F1-C949EF5A2FBD}"/>
          </ac:picMkLst>
        </pc:picChg>
        <pc:picChg chg="mod">
          <ac:chgData name="Ritwik Shankar" userId="e2be679c-d84c-4102-934b-c8025a445f68" providerId="ADAL" clId="{248CDB21-9E84-42A9-9BBC-6B7688573ACB}" dt="2025-04-07T04:59:17.760" v="1083" actId="14100"/>
          <ac:picMkLst>
            <pc:docMk/>
            <pc:sldMk cId="4152918637" sldId="272"/>
            <ac:picMk id="3" creationId="{D7F96051-56A4-ADE9-3288-4B4434D0A30D}"/>
          </ac:picMkLst>
        </pc:picChg>
        <pc:picChg chg="del">
          <ac:chgData name="Ritwik Shankar" userId="e2be679c-d84c-4102-934b-c8025a445f68" providerId="ADAL" clId="{248CDB21-9E84-42A9-9BBC-6B7688573ACB}" dt="2025-04-07T04:58:03.143" v="1059" actId="478"/>
          <ac:picMkLst>
            <pc:docMk/>
            <pc:sldMk cId="4152918637" sldId="272"/>
            <ac:picMk id="6" creationId="{EB0CB0C2-7BD5-99A7-6DAC-6CD5DD2FB15D}"/>
          </ac:picMkLst>
        </pc:picChg>
        <pc:picChg chg="add del mod">
          <ac:chgData name="Ritwik Shankar" userId="e2be679c-d84c-4102-934b-c8025a445f68" providerId="ADAL" clId="{248CDB21-9E84-42A9-9BBC-6B7688573ACB}" dt="2025-04-07T04:58:00.494" v="1058" actId="478"/>
          <ac:picMkLst>
            <pc:docMk/>
            <pc:sldMk cId="4152918637" sldId="272"/>
            <ac:picMk id="7" creationId="{9B652F47-3BCD-0319-741D-D8BFD66936DE}"/>
          </ac:picMkLst>
        </pc:picChg>
        <pc:picChg chg="add del mod">
          <ac:chgData name="Ritwik Shankar" userId="e2be679c-d84c-4102-934b-c8025a445f68" providerId="ADAL" clId="{248CDB21-9E84-42A9-9BBC-6B7688573ACB}" dt="2025-04-07T04:58:00.494" v="1058" actId="478"/>
          <ac:picMkLst>
            <pc:docMk/>
            <pc:sldMk cId="4152918637" sldId="272"/>
            <ac:picMk id="9" creationId="{6DF666DD-92B4-1897-78E6-E2E093E82256}"/>
          </ac:picMkLst>
        </pc:picChg>
        <pc:picChg chg="del">
          <ac:chgData name="Ritwik Shankar" userId="e2be679c-d84c-4102-934b-c8025a445f68" providerId="ADAL" clId="{248CDB21-9E84-42A9-9BBC-6B7688573ACB}" dt="2025-04-07T04:58:03.143" v="1059" actId="478"/>
          <ac:picMkLst>
            <pc:docMk/>
            <pc:sldMk cId="4152918637" sldId="272"/>
            <ac:picMk id="12" creationId="{5DE7AC53-1C91-D874-CE3E-D1028F814255}"/>
          </ac:picMkLst>
        </pc:picChg>
        <pc:picChg chg="del">
          <ac:chgData name="Ritwik Shankar" userId="e2be679c-d84c-4102-934b-c8025a445f68" providerId="ADAL" clId="{248CDB21-9E84-42A9-9BBC-6B7688573ACB}" dt="2025-04-07T04:58:03.143" v="1059" actId="478"/>
          <ac:picMkLst>
            <pc:docMk/>
            <pc:sldMk cId="4152918637" sldId="272"/>
            <ac:picMk id="14" creationId="{0ECACC6D-800C-24EB-2333-95A0A7C3EE66}"/>
          </ac:picMkLst>
        </pc:picChg>
        <pc:picChg chg="add mod">
          <ac:chgData name="Ritwik Shankar" userId="e2be679c-d84c-4102-934b-c8025a445f68" providerId="ADAL" clId="{248CDB21-9E84-42A9-9BBC-6B7688573ACB}" dt="2025-04-07T05:10:08.095" v="1236" actId="1076"/>
          <ac:picMkLst>
            <pc:docMk/>
            <pc:sldMk cId="4152918637" sldId="272"/>
            <ac:picMk id="15" creationId="{7DAAA8DB-56DA-0DEE-E535-85D9BCE6548D}"/>
          </ac:picMkLst>
        </pc:picChg>
        <pc:picChg chg="del">
          <ac:chgData name="Ritwik Shankar" userId="e2be679c-d84c-4102-934b-c8025a445f68" providerId="ADAL" clId="{248CDB21-9E84-42A9-9BBC-6B7688573ACB}" dt="2025-04-07T04:58:00.494" v="1058" actId="478"/>
          <ac:picMkLst>
            <pc:docMk/>
            <pc:sldMk cId="4152918637" sldId="272"/>
            <ac:picMk id="16" creationId="{200FF1E4-4A02-659D-BA56-36E9EA460B3A}"/>
          </ac:picMkLst>
        </pc:picChg>
        <pc:picChg chg="add mod">
          <ac:chgData name="Ritwik Shankar" userId="e2be679c-d84c-4102-934b-c8025a445f68" providerId="ADAL" clId="{248CDB21-9E84-42A9-9BBC-6B7688573ACB}" dt="2025-04-07T05:10:21.680" v="1238" actId="1076"/>
          <ac:picMkLst>
            <pc:docMk/>
            <pc:sldMk cId="4152918637" sldId="272"/>
            <ac:picMk id="18" creationId="{8408266E-C414-98B3-42CD-B71FB7337E34}"/>
          </ac:picMkLst>
        </pc:picChg>
      </pc:sldChg>
      <pc:sldChg chg="addSp delSp modSp add mod">
        <pc:chgData name="Ritwik Shankar" userId="e2be679c-d84c-4102-934b-c8025a445f68" providerId="ADAL" clId="{248CDB21-9E84-42A9-9BBC-6B7688573ACB}" dt="2025-04-07T05:08:26.046" v="1234" actId="1076"/>
        <pc:sldMkLst>
          <pc:docMk/>
          <pc:sldMk cId="2048418587" sldId="273"/>
        </pc:sldMkLst>
        <pc:spChg chg="add mod">
          <ac:chgData name="Ritwik Shankar" userId="e2be679c-d84c-4102-934b-c8025a445f68" providerId="ADAL" clId="{248CDB21-9E84-42A9-9BBC-6B7688573ACB}" dt="2025-04-07T05:08:26.046" v="1234" actId="1076"/>
          <ac:spMkLst>
            <pc:docMk/>
            <pc:sldMk cId="2048418587" sldId="273"/>
            <ac:spMk id="6" creationId="{E2570EE5-0FE2-8004-94BF-F3F883DC0489}"/>
          </ac:spMkLst>
        </pc:spChg>
        <pc:spChg chg="del">
          <ac:chgData name="Ritwik Shankar" userId="e2be679c-d84c-4102-934b-c8025a445f68" providerId="ADAL" clId="{248CDB21-9E84-42A9-9BBC-6B7688573ACB}" dt="2025-04-07T05:06:32.612" v="1166" actId="478"/>
          <ac:spMkLst>
            <pc:docMk/>
            <pc:sldMk cId="2048418587" sldId="273"/>
            <ac:spMk id="11" creationId="{CA5D354E-B68D-2407-B6F7-C115D0C5F129}"/>
          </ac:spMkLst>
        </pc:spChg>
        <pc:picChg chg="del">
          <ac:chgData name="Ritwik Shankar" userId="e2be679c-d84c-4102-934b-c8025a445f68" providerId="ADAL" clId="{248CDB21-9E84-42A9-9BBC-6B7688573ACB}" dt="2025-04-07T05:06:30.911" v="1165" actId="478"/>
          <ac:picMkLst>
            <pc:docMk/>
            <pc:sldMk cId="2048418587" sldId="273"/>
            <ac:picMk id="3" creationId="{EA4AB51C-0E64-B5F2-55A9-02A01DFDADEB}"/>
          </ac:picMkLst>
        </pc:picChg>
        <pc:picChg chg="add mod">
          <ac:chgData name="Ritwik Shankar" userId="e2be679c-d84c-4102-934b-c8025a445f68" providerId="ADAL" clId="{248CDB21-9E84-42A9-9BBC-6B7688573ACB}" dt="2025-04-07T05:08:22.423" v="1233" actId="1076"/>
          <ac:picMkLst>
            <pc:docMk/>
            <pc:sldMk cId="2048418587" sldId="273"/>
            <ac:picMk id="5" creationId="{1CD64EC7-D2C2-0F67-3FDE-DEA5C9E2A47C}"/>
          </ac:picMkLst>
        </pc:picChg>
      </pc:sldChg>
      <pc:sldChg chg="add del ord">
        <pc:chgData name="Ritwik Shankar" userId="e2be679c-d84c-4102-934b-c8025a445f68" providerId="ADAL" clId="{248CDB21-9E84-42A9-9BBC-6B7688573ACB}" dt="2025-04-07T05:06:22.883" v="1163" actId="2890"/>
        <pc:sldMkLst>
          <pc:docMk/>
          <pc:sldMk cId="3069820184" sldId="273"/>
        </pc:sldMkLst>
      </pc:sldChg>
      <pc:sldChg chg="modSp add mod">
        <pc:chgData name="Ritwik Shankar" userId="e2be679c-d84c-4102-934b-c8025a445f68" providerId="ADAL" clId="{248CDB21-9E84-42A9-9BBC-6B7688573ACB}" dt="2025-04-07T05:11:26.771" v="1264" actId="20577"/>
        <pc:sldMkLst>
          <pc:docMk/>
          <pc:sldMk cId="2028452342" sldId="274"/>
        </pc:sldMkLst>
        <pc:spChg chg="mod">
          <ac:chgData name="Ritwik Shankar" userId="e2be679c-d84c-4102-934b-c8025a445f68" providerId="ADAL" clId="{248CDB21-9E84-42A9-9BBC-6B7688573ACB}" dt="2025-04-07T05:11:26.771" v="1264" actId="20577"/>
          <ac:spMkLst>
            <pc:docMk/>
            <pc:sldMk cId="2028452342" sldId="274"/>
            <ac:spMk id="4" creationId="{A5D3CA08-5C73-2A6F-2187-E81DA3A58E8B}"/>
          </ac:spMkLst>
        </pc:spChg>
      </pc:sldChg>
      <pc:sldChg chg="addSp delSp add del setBg delDesignElem">
        <pc:chgData name="Ritwik Shankar" userId="e2be679c-d84c-4102-934b-c8025a445f68" providerId="ADAL" clId="{248CDB21-9E84-42A9-9BBC-6B7688573ACB}" dt="2025-04-07T05:06:34.244" v="1169"/>
        <pc:sldMkLst>
          <pc:docMk/>
          <pc:sldMk cId="3769211169" sldId="274"/>
        </pc:sldMkLst>
        <pc:spChg chg="add del">
          <ac:chgData name="Ritwik Shankar" userId="e2be679c-d84c-4102-934b-c8025a445f68" providerId="ADAL" clId="{248CDB21-9E84-42A9-9BBC-6B7688573ACB}" dt="2025-04-07T05:06:34.244" v="1169"/>
          <ac:spMkLst>
            <pc:docMk/>
            <pc:sldMk cId="3769211169" sldId="274"/>
            <ac:spMk id="15" creationId="{9E18D62D-E259-2B49-5073-296561484984}"/>
          </ac:spMkLst>
        </pc:spChg>
        <pc:spChg chg="add del">
          <ac:chgData name="Ritwik Shankar" userId="e2be679c-d84c-4102-934b-c8025a445f68" providerId="ADAL" clId="{248CDB21-9E84-42A9-9BBC-6B7688573ACB}" dt="2025-04-07T05:06:34.244" v="1169"/>
          <ac:spMkLst>
            <pc:docMk/>
            <pc:sldMk cId="3769211169" sldId="274"/>
            <ac:spMk id="17" creationId="{F66EAD1B-EB96-7334-B26E-50DD3B992AC0}"/>
          </ac:spMkLst>
        </pc:spChg>
        <pc:spChg chg="add del">
          <ac:chgData name="Ritwik Shankar" userId="e2be679c-d84c-4102-934b-c8025a445f68" providerId="ADAL" clId="{248CDB21-9E84-42A9-9BBC-6B7688573ACB}" dt="2025-04-07T05:06:34.244" v="1169"/>
          <ac:spMkLst>
            <pc:docMk/>
            <pc:sldMk cId="3769211169" sldId="274"/>
            <ac:spMk id="19" creationId="{F65F9BFB-2F51-3F26-1C18-3BCB8D00846A}"/>
          </ac:spMkLst>
        </pc:spChg>
        <pc:spChg chg="add del">
          <ac:chgData name="Ritwik Shankar" userId="e2be679c-d84c-4102-934b-c8025a445f68" providerId="ADAL" clId="{248CDB21-9E84-42A9-9BBC-6B7688573ACB}" dt="2025-04-07T05:06:34.244" v="1169"/>
          <ac:spMkLst>
            <pc:docMk/>
            <pc:sldMk cId="3769211169" sldId="274"/>
            <ac:spMk id="21" creationId="{402FB085-A6BA-F2E4-CC1A-CD0292B3D45A}"/>
          </ac:spMkLst>
        </pc:spChg>
        <pc:spChg chg="add del">
          <ac:chgData name="Ritwik Shankar" userId="e2be679c-d84c-4102-934b-c8025a445f68" providerId="ADAL" clId="{248CDB21-9E84-42A9-9BBC-6B7688573ACB}" dt="2025-04-07T05:06:34.244" v="1169"/>
          <ac:spMkLst>
            <pc:docMk/>
            <pc:sldMk cId="3769211169" sldId="274"/>
            <ac:spMk id="23" creationId="{481099A0-87E7-A6EE-4E0C-852B2F8EAF31}"/>
          </ac:spMkLst>
        </pc:spChg>
      </pc:sldChg>
      <pc:sldChg chg="addSp delSp modSp add mod modTransition">
        <pc:chgData name="Ritwik Shankar" userId="e2be679c-d84c-4102-934b-c8025a445f68" providerId="ADAL" clId="{248CDB21-9E84-42A9-9BBC-6B7688573ACB}" dt="2025-04-07T05:15:56.111" v="1334" actId="21"/>
        <pc:sldMkLst>
          <pc:docMk/>
          <pc:sldMk cId="2899385676" sldId="275"/>
        </pc:sldMkLst>
        <pc:spChg chg="mod">
          <ac:chgData name="Ritwik Shankar" userId="e2be679c-d84c-4102-934b-c8025a445f68" providerId="ADAL" clId="{248CDB21-9E84-42A9-9BBC-6B7688573ACB}" dt="2025-04-07T05:15:43.098" v="1325" actId="1076"/>
          <ac:spMkLst>
            <pc:docMk/>
            <pc:sldMk cId="2899385676" sldId="275"/>
            <ac:spMk id="4" creationId="{41389327-1E9F-DCA3-A737-7E8DB049A4B2}"/>
          </ac:spMkLst>
        </pc:spChg>
        <pc:spChg chg="del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15" creationId="{A65C3477-34E9-9F99-1D7D-6EF07A27DEDC}"/>
          </ac:spMkLst>
        </pc:spChg>
        <pc:spChg chg="del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17" creationId="{06082E61-9C74-6283-3962-C776AEAEABD3}"/>
          </ac:spMkLst>
        </pc:spChg>
        <pc:spChg chg="del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19" creationId="{2019F768-FBAD-8070-D87F-595E4A3A8040}"/>
          </ac:spMkLst>
        </pc:spChg>
        <pc:spChg chg="del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21" creationId="{C47A2D70-9D48-3D11-CDDB-E6AEFA071F91}"/>
          </ac:spMkLst>
        </pc:spChg>
        <pc:spChg chg="del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23" creationId="{16BB2DB0-5BC5-D775-A2A9-19709ED49CCF}"/>
          </ac:spMkLst>
        </pc:spChg>
        <pc:spChg chg="add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28" creationId="{17115F77-2FAE-4CA7-9A7F-10D5F2C8F831}"/>
          </ac:spMkLst>
        </pc:spChg>
        <pc:spChg chg="add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30" creationId="{5CD4C046-A04C-46CC-AFA3-6B0621F628C8}"/>
          </ac:spMkLst>
        </pc:spChg>
        <pc:spChg chg="add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32" creationId="{EB8AA617-0537-4ED7-91B6-66511A647507}"/>
          </ac:spMkLst>
        </pc:spChg>
        <pc:spChg chg="add">
          <ac:chgData name="Ritwik Shankar" userId="e2be679c-d84c-4102-934b-c8025a445f68" providerId="ADAL" clId="{248CDB21-9E84-42A9-9BBC-6B7688573ACB}" dt="2025-04-07T05:13:02.163" v="1269" actId="26606"/>
          <ac:spMkLst>
            <pc:docMk/>
            <pc:sldMk cId="2899385676" sldId="275"/>
            <ac:spMk id="34" creationId="{C2E8BF1F-CE61-45C5-92AC-552D23176C03}"/>
          </ac:spMkLst>
        </pc:spChg>
        <pc:picChg chg="add mod modCrop">
          <ac:chgData name="Ritwik Shankar" userId="e2be679c-d84c-4102-934b-c8025a445f68" providerId="ADAL" clId="{248CDB21-9E84-42A9-9BBC-6B7688573ACB}" dt="2025-04-07T05:13:26.708" v="1280" actId="14100"/>
          <ac:picMkLst>
            <pc:docMk/>
            <pc:sldMk cId="2899385676" sldId="275"/>
            <ac:picMk id="2" creationId="{33F8C95C-CCAD-7C0D-7676-DC9DB85AE3AE}"/>
          </ac:picMkLst>
        </pc:picChg>
        <pc:picChg chg="add del mod">
          <ac:chgData name="Ritwik Shankar" userId="e2be679c-d84c-4102-934b-c8025a445f68" providerId="ADAL" clId="{248CDB21-9E84-42A9-9BBC-6B7688573ACB}" dt="2025-04-07T05:15:56.111" v="1334" actId="21"/>
          <ac:picMkLst>
            <pc:docMk/>
            <pc:sldMk cId="2899385676" sldId="275"/>
            <ac:picMk id="5" creationId="{89E8E55B-27B1-0C34-8688-D8854BE65B99}"/>
          </ac:picMkLst>
        </pc:picChg>
        <pc:picChg chg="del mod">
          <ac:chgData name="Ritwik Shankar" userId="e2be679c-d84c-4102-934b-c8025a445f68" providerId="ADAL" clId="{248CDB21-9E84-42A9-9BBC-6B7688573ACB}" dt="2025-04-07T05:13:05.775" v="1271" actId="478"/>
          <ac:picMkLst>
            <pc:docMk/>
            <pc:sldMk cId="2899385676" sldId="275"/>
            <ac:picMk id="6" creationId="{8814FC80-7B00-E72B-2880-C1C99ACFEAE0}"/>
          </ac:picMkLst>
        </pc:picChg>
        <pc:picChg chg="add del mod">
          <ac:chgData name="Ritwik Shankar" userId="e2be679c-d84c-4102-934b-c8025a445f68" providerId="ADAL" clId="{248CDB21-9E84-42A9-9BBC-6B7688573ACB}" dt="2025-04-07T05:15:54.417" v="1333" actId="1076"/>
          <ac:picMkLst>
            <pc:docMk/>
            <pc:sldMk cId="2899385676" sldId="275"/>
            <ac:picMk id="8" creationId="{BA9323E3-45FF-F43A-348C-63D1C748E24B}"/>
          </ac:picMkLst>
        </pc:picChg>
        <pc:picChg chg="add del mod">
          <ac:chgData name="Ritwik Shankar" userId="e2be679c-d84c-4102-934b-c8025a445f68" providerId="ADAL" clId="{248CDB21-9E84-42A9-9BBC-6B7688573ACB}" dt="2025-04-07T05:15:39.556" v="1318" actId="22"/>
          <ac:picMkLst>
            <pc:docMk/>
            <pc:sldMk cId="2899385676" sldId="275"/>
            <ac:picMk id="10" creationId="{6DC93159-90DC-6393-749C-957130333626}"/>
          </ac:picMkLst>
        </pc:picChg>
      </pc:sldChg>
      <pc:sldChg chg="addSp modSp add mod">
        <pc:chgData name="Ritwik Shankar" userId="e2be679c-d84c-4102-934b-c8025a445f68" providerId="ADAL" clId="{248CDB21-9E84-42A9-9BBC-6B7688573ACB}" dt="2025-04-07T05:16:42.809" v="1345" actId="1076"/>
        <pc:sldMkLst>
          <pc:docMk/>
          <pc:sldMk cId="2603500161" sldId="276"/>
        </pc:sldMkLst>
        <pc:spChg chg="mod">
          <ac:chgData name="Ritwik Shankar" userId="e2be679c-d84c-4102-934b-c8025a445f68" providerId="ADAL" clId="{248CDB21-9E84-42A9-9BBC-6B7688573ACB}" dt="2025-04-07T05:16:05.665" v="1338" actId="1076"/>
          <ac:spMkLst>
            <pc:docMk/>
            <pc:sldMk cId="2603500161" sldId="276"/>
            <ac:spMk id="4" creationId="{EB416372-EC7C-7489-EA48-992DB8FC68B5}"/>
          </ac:spMkLst>
        </pc:spChg>
        <pc:picChg chg="add mod">
          <ac:chgData name="Ritwik Shankar" userId="e2be679c-d84c-4102-934b-c8025a445f68" providerId="ADAL" clId="{248CDB21-9E84-42A9-9BBC-6B7688573ACB}" dt="2025-04-07T05:16:35.008" v="1343" actId="14100"/>
          <ac:picMkLst>
            <pc:docMk/>
            <pc:sldMk cId="2603500161" sldId="276"/>
            <ac:picMk id="5" creationId="{89E8E55B-27B1-0C34-8688-D8854BE65B99}"/>
          </ac:picMkLst>
        </pc:picChg>
        <pc:picChg chg="mod">
          <ac:chgData name="Ritwik Shankar" userId="e2be679c-d84c-4102-934b-c8025a445f68" providerId="ADAL" clId="{248CDB21-9E84-42A9-9BBC-6B7688573ACB}" dt="2025-04-07T05:16:42.809" v="1345" actId="1076"/>
          <ac:picMkLst>
            <pc:docMk/>
            <pc:sldMk cId="2603500161" sldId="276"/>
            <ac:picMk id="8" creationId="{F747D608-9AE6-3336-5030-2148E83EA2E8}"/>
          </ac:picMkLst>
        </pc:picChg>
      </pc:sldChg>
      <pc:sldChg chg="addSp delSp modSp add mod">
        <pc:chgData name="Ritwik Shankar" userId="e2be679c-d84c-4102-934b-c8025a445f68" providerId="ADAL" clId="{248CDB21-9E84-42A9-9BBC-6B7688573ACB}" dt="2025-04-07T05:18:43.706" v="1424" actId="1076"/>
        <pc:sldMkLst>
          <pc:docMk/>
          <pc:sldMk cId="2374831807" sldId="277"/>
        </pc:sldMkLst>
        <pc:spChg chg="mod">
          <ac:chgData name="Ritwik Shankar" userId="e2be679c-d84c-4102-934b-c8025a445f68" providerId="ADAL" clId="{248CDB21-9E84-42A9-9BBC-6B7688573ACB}" dt="2025-04-07T05:17:52.489" v="1356" actId="14100"/>
          <ac:spMkLst>
            <pc:docMk/>
            <pc:sldMk cId="2374831807" sldId="277"/>
            <ac:spMk id="4" creationId="{F4BD99B3-0F6C-7E9B-D59B-182133D1AE4E}"/>
          </ac:spMkLst>
        </pc:spChg>
        <pc:spChg chg="add mod">
          <ac:chgData name="Ritwik Shankar" userId="e2be679c-d84c-4102-934b-c8025a445f68" providerId="ADAL" clId="{248CDB21-9E84-42A9-9BBC-6B7688573ACB}" dt="2025-04-07T05:18:43.706" v="1424" actId="1076"/>
          <ac:spMkLst>
            <pc:docMk/>
            <pc:sldMk cId="2374831807" sldId="277"/>
            <ac:spMk id="10" creationId="{8A5F7E1C-7883-5CB2-6073-12E767EB158C}"/>
          </ac:spMkLst>
        </pc:spChg>
        <pc:picChg chg="del">
          <ac:chgData name="Ritwik Shankar" userId="e2be679c-d84c-4102-934b-c8025a445f68" providerId="ADAL" clId="{248CDB21-9E84-42A9-9BBC-6B7688573ACB}" dt="2025-04-07T05:16:50.755" v="1347" actId="478"/>
          <ac:picMkLst>
            <pc:docMk/>
            <pc:sldMk cId="2374831807" sldId="277"/>
            <ac:picMk id="5" creationId="{399E153E-54DD-74B0-76A6-DFBBAA9248CD}"/>
          </ac:picMkLst>
        </pc:picChg>
        <pc:picChg chg="add mod">
          <ac:chgData name="Ritwik Shankar" userId="e2be679c-d84c-4102-934b-c8025a445f68" providerId="ADAL" clId="{248CDB21-9E84-42A9-9BBC-6B7688573ACB}" dt="2025-04-07T05:17:12.540" v="1352" actId="1076"/>
          <ac:picMkLst>
            <pc:docMk/>
            <pc:sldMk cId="2374831807" sldId="277"/>
            <ac:picMk id="6" creationId="{B251A530-D517-E7E3-5A87-29B1AF880C6C}"/>
          </ac:picMkLst>
        </pc:picChg>
        <pc:picChg chg="del">
          <ac:chgData name="Ritwik Shankar" userId="e2be679c-d84c-4102-934b-c8025a445f68" providerId="ADAL" clId="{248CDB21-9E84-42A9-9BBC-6B7688573ACB}" dt="2025-04-07T05:16:50.755" v="1347" actId="478"/>
          <ac:picMkLst>
            <pc:docMk/>
            <pc:sldMk cId="2374831807" sldId="277"/>
            <ac:picMk id="8" creationId="{686E3F24-E6E2-AAB2-6180-AF934BBCBD0D}"/>
          </ac:picMkLst>
        </pc:picChg>
        <pc:picChg chg="add mod">
          <ac:chgData name="Ritwik Shankar" userId="e2be679c-d84c-4102-934b-c8025a445f68" providerId="ADAL" clId="{248CDB21-9E84-42A9-9BBC-6B7688573ACB}" dt="2025-04-07T05:17:14.066" v="1353" actId="1076"/>
          <ac:picMkLst>
            <pc:docMk/>
            <pc:sldMk cId="2374831807" sldId="277"/>
            <ac:picMk id="9" creationId="{575000C8-BE3D-D7C9-4014-3DF681A232AC}"/>
          </ac:picMkLst>
        </pc:picChg>
      </pc:sldChg>
      <pc:sldChg chg="new del">
        <pc:chgData name="Ritwik Shankar" userId="e2be679c-d84c-4102-934b-c8025a445f68" providerId="ADAL" clId="{248CDB21-9E84-42A9-9BBC-6B7688573ACB}" dt="2025-04-07T05:24:22.389" v="1516" actId="47"/>
        <pc:sldMkLst>
          <pc:docMk/>
          <pc:sldMk cId="874247812" sldId="278"/>
        </pc:sldMkLst>
      </pc:sldChg>
      <pc:sldChg chg="addSp modSp new mod">
        <pc:chgData name="Ritwik Shankar" userId="e2be679c-d84c-4102-934b-c8025a445f68" providerId="ADAL" clId="{248CDB21-9E84-42A9-9BBC-6B7688573ACB}" dt="2025-04-07T06:23:54.925" v="2526" actId="20577"/>
        <pc:sldMkLst>
          <pc:docMk/>
          <pc:sldMk cId="3154468942" sldId="279"/>
        </pc:sldMkLst>
        <pc:spChg chg="mod">
          <ac:chgData name="Ritwik Shankar" userId="e2be679c-d84c-4102-934b-c8025a445f68" providerId="ADAL" clId="{248CDB21-9E84-42A9-9BBC-6B7688573ACB}" dt="2025-04-07T05:34:52.279" v="1548" actId="20577"/>
          <ac:spMkLst>
            <pc:docMk/>
            <pc:sldMk cId="3154468942" sldId="279"/>
            <ac:spMk id="2" creationId="{5C48E90E-2B3E-8348-9835-84BE5B1812A5}"/>
          </ac:spMkLst>
        </pc:spChg>
        <pc:graphicFrameChg chg="add mod modGraphic">
          <ac:chgData name="Ritwik Shankar" userId="e2be679c-d84c-4102-934b-c8025a445f68" providerId="ADAL" clId="{248CDB21-9E84-42A9-9BBC-6B7688573ACB}" dt="2025-04-07T06:23:54.925" v="2526" actId="20577"/>
          <ac:graphicFrameMkLst>
            <pc:docMk/>
            <pc:sldMk cId="3154468942" sldId="279"/>
            <ac:graphicFrameMk id="3" creationId="{9A6EE146-92FB-8657-9C47-1F0BD4DCEF32}"/>
          </ac:graphicFrameMkLst>
        </pc:graphicFrameChg>
        <pc:picChg chg="add mod">
          <ac:chgData name="Ritwik Shankar" userId="e2be679c-d84c-4102-934b-c8025a445f68" providerId="ADAL" clId="{248CDB21-9E84-42A9-9BBC-6B7688573ACB}" dt="2025-04-07T05:37:47.320" v="1649" actId="1076"/>
          <ac:picMkLst>
            <pc:docMk/>
            <pc:sldMk cId="3154468942" sldId="279"/>
            <ac:picMk id="1026" creationId="{814AA465-60CF-D8C0-3D9C-A00050B1AB95}"/>
          </ac:picMkLst>
        </pc:picChg>
      </pc:sldChg>
      <pc:sldChg chg="modSp add mod">
        <pc:chgData name="Ritwik Shankar" userId="e2be679c-d84c-4102-934b-c8025a445f68" providerId="ADAL" clId="{248CDB21-9E84-42A9-9BBC-6B7688573ACB}" dt="2025-04-07T06:44:53.085" v="2638" actId="20577"/>
        <pc:sldMkLst>
          <pc:docMk/>
          <pc:sldMk cId="3133099774" sldId="280"/>
        </pc:sldMkLst>
        <pc:spChg chg="mod">
          <ac:chgData name="Ritwik Shankar" userId="e2be679c-d84c-4102-934b-c8025a445f68" providerId="ADAL" clId="{248CDB21-9E84-42A9-9BBC-6B7688573ACB}" dt="2025-04-07T05:38:23.115" v="1725" actId="20577"/>
          <ac:spMkLst>
            <pc:docMk/>
            <pc:sldMk cId="3133099774" sldId="280"/>
            <ac:spMk id="2" creationId="{DF7EC91F-7BE2-1271-424E-8FA9CB34396D}"/>
          </ac:spMkLst>
        </pc:spChg>
        <pc:graphicFrameChg chg="modGraphic">
          <ac:chgData name="Ritwik Shankar" userId="e2be679c-d84c-4102-934b-c8025a445f68" providerId="ADAL" clId="{248CDB21-9E84-42A9-9BBC-6B7688573ACB}" dt="2025-04-07T06:44:53.085" v="2638" actId="20577"/>
          <ac:graphicFrameMkLst>
            <pc:docMk/>
            <pc:sldMk cId="3133099774" sldId="280"/>
            <ac:graphicFrameMk id="3" creationId="{F3AFC1ED-873E-3254-01BC-7E2E87E80732}"/>
          </ac:graphicFrameMkLst>
        </pc:graphicFrameChg>
      </pc:sldChg>
      <pc:sldChg chg="addSp delSp modSp add mod">
        <pc:chgData name="Ritwik Shankar" userId="e2be679c-d84c-4102-934b-c8025a445f68" providerId="ADAL" clId="{248CDB21-9E84-42A9-9BBC-6B7688573ACB}" dt="2025-04-07T06:29:17.687" v="2615" actId="20577"/>
        <pc:sldMkLst>
          <pc:docMk/>
          <pc:sldMk cId="229177221" sldId="281"/>
        </pc:sldMkLst>
        <pc:spChg chg="mod">
          <ac:chgData name="Ritwik Shankar" userId="e2be679c-d84c-4102-934b-c8025a445f68" providerId="ADAL" clId="{248CDB21-9E84-42A9-9BBC-6B7688573ACB}" dt="2025-04-07T05:50:46.963" v="1978" actId="20577"/>
          <ac:spMkLst>
            <pc:docMk/>
            <pc:sldMk cId="229177221" sldId="281"/>
            <ac:spMk id="2" creationId="{171FED4B-1ABD-AAED-3540-9ACB6C832D92}"/>
          </ac:spMkLst>
        </pc:spChg>
        <pc:spChg chg="add mod">
          <ac:chgData name="Ritwik Shankar" userId="e2be679c-d84c-4102-934b-c8025a445f68" providerId="ADAL" clId="{248CDB21-9E84-42A9-9BBC-6B7688573ACB}" dt="2025-04-07T05:58:59.544" v="2208" actId="14100"/>
          <ac:spMkLst>
            <pc:docMk/>
            <pc:sldMk cId="229177221" sldId="281"/>
            <ac:spMk id="4" creationId="{11F007FC-BA20-F58E-4FE9-3ECB59043431}"/>
          </ac:spMkLst>
        </pc:spChg>
        <pc:graphicFrameChg chg="mod modGraphic">
          <ac:chgData name="Ritwik Shankar" userId="e2be679c-d84c-4102-934b-c8025a445f68" providerId="ADAL" clId="{248CDB21-9E84-42A9-9BBC-6B7688573ACB}" dt="2025-04-07T06:29:17.687" v="2615" actId="20577"/>
          <ac:graphicFrameMkLst>
            <pc:docMk/>
            <pc:sldMk cId="229177221" sldId="281"/>
            <ac:graphicFrameMk id="3" creationId="{C3C4AED2-E59A-BAD4-FF54-0EA618BBE2ED}"/>
          </ac:graphicFrameMkLst>
        </pc:graphicFrameChg>
        <pc:picChg chg="add mod">
          <ac:chgData name="Ritwik Shankar" userId="e2be679c-d84c-4102-934b-c8025a445f68" providerId="ADAL" clId="{248CDB21-9E84-42A9-9BBC-6B7688573ACB}" dt="2025-04-07T05:59:05.775" v="2211" actId="1076"/>
          <ac:picMkLst>
            <pc:docMk/>
            <pc:sldMk cId="229177221" sldId="281"/>
            <ac:picMk id="5" creationId="{0B201B7C-C3D4-7B09-D93E-04EFB2A53F93}"/>
          </ac:picMkLst>
        </pc:picChg>
        <pc:picChg chg="del">
          <ac:chgData name="Ritwik Shankar" userId="e2be679c-d84c-4102-934b-c8025a445f68" providerId="ADAL" clId="{248CDB21-9E84-42A9-9BBC-6B7688573ACB}" dt="2025-04-07T05:50:13.624" v="1901" actId="478"/>
          <ac:picMkLst>
            <pc:docMk/>
            <pc:sldMk cId="229177221" sldId="281"/>
            <ac:picMk id="1026" creationId="{C6C2880E-585F-58DB-8900-3BF4B46EDB2E}"/>
          </ac:picMkLst>
        </pc:picChg>
        <pc:picChg chg="add mod">
          <ac:chgData name="Ritwik Shankar" userId="e2be679c-d84c-4102-934b-c8025a445f68" providerId="ADAL" clId="{248CDB21-9E84-42A9-9BBC-6B7688573ACB}" dt="2025-04-07T05:53:32.553" v="1987" actId="1076"/>
          <ac:picMkLst>
            <pc:docMk/>
            <pc:sldMk cId="229177221" sldId="281"/>
            <ac:picMk id="2050" creationId="{C50CD7CC-E68C-CA1F-59E2-12EC4709370F}"/>
          </ac:picMkLst>
        </pc:picChg>
      </pc:sldChg>
      <pc:sldChg chg="modSp add mod ord">
        <pc:chgData name="Ritwik Shankar" userId="e2be679c-d84c-4102-934b-c8025a445f68" providerId="ADAL" clId="{248CDB21-9E84-42A9-9BBC-6B7688573ACB}" dt="2025-04-07T06:25:45.396" v="2580" actId="20577"/>
        <pc:sldMkLst>
          <pc:docMk/>
          <pc:sldMk cId="3799070295" sldId="282"/>
        </pc:sldMkLst>
        <pc:spChg chg="mod">
          <ac:chgData name="Ritwik Shankar" userId="e2be679c-d84c-4102-934b-c8025a445f68" providerId="ADAL" clId="{248CDB21-9E84-42A9-9BBC-6B7688573ACB}" dt="2025-04-07T05:48:41.412" v="1861" actId="20577"/>
          <ac:spMkLst>
            <pc:docMk/>
            <pc:sldMk cId="3799070295" sldId="282"/>
            <ac:spMk id="2" creationId="{46045711-75AF-E869-CE6A-82C04961D234}"/>
          </ac:spMkLst>
        </pc:spChg>
        <pc:graphicFrameChg chg="modGraphic">
          <ac:chgData name="Ritwik Shankar" userId="e2be679c-d84c-4102-934b-c8025a445f68" providerId="ADAL" clId="{248CDB21-9E84-42A9-9BBC-6B7688573ACB}" dt="2025-04-07T06:25:45.396" v="2580" actId="20577"/>
          <ac:graphicFrameMkLst>
            <pc:docMk/>
            <pc:sldMk cId="3799070295" sldId="282"/>
            <ac:graphicFrameMk id="3" creationId="{B6D46ED6-2CE2-A2DE-DB43-1467721E0FB9}"/>
          </ac:graphicFrameMkLst>
        </pc:graphicFrameChg>
      </pc:sldChg>
      <pc:sldChg chg="modSp add mod">
        <pc:chgData name="Ritwik Shankar" userId="e2be679c-d84c-4102-934b-c8025a445f68" providerId="ADAL" clId="{248CDB21-9E84-42A9-9BBC-6B7688573ACB}" dt="2025-04-07T06:48:20.518" v="2668" actId="20577"/>
        <pc:sldMkLst>
          <pc:docMk/>
          <pc:sldMk cId="804756360" sldId="283"/>
        </pc:sldMkLst>
        <pc:spChg chg="mod">
          <ac:chgData name="Ritwik Shankar" userId="e2be679c-d84c-4102-934b-c8025a445f68" providerId="ADAL" clId="{248CDB21-9E84-42A9-9BBC-6B7688573ACB}" dt="2025-04-07T05:57:22.575" v="2140" actId="20577"/>
          <ac:spMkLst>
            <pc:docMk/>
            <pc:sldMk cId="804756360" sldId="283"/>
            <ac:spMk id="2" creationId="{978A6DB9-11C7-F991-C08C-B8C92F2D74D8}"/>
          </ac:spMkLst>
        </pc:spChg>
        <pc:graphicFrameChg chg="mod modGraphic">
          <ac:chgData name="Ritwik Shankar" userId="e2be679c-d84c-4102-934b-c8025a445f68" providerId="ADAL" clId="{248CDB21-9E84-42A9-9BBC-6B7688573ACB}" dt="2025-04-07T06:48:20.518" v="2668" actId="20577"/>
          <ac:graphicFrameMkLst>
            <pc:docMk/>
            <pc:sldMk cId="804756360" sldId="283"/>
            <ac:graphicFrameMk id="3" creationId="{6E75019B-18D3-D64D-5816-0DFFE0F3B593}"/>
          </ac:graphicFrameMkLst>
        </pc:graphicFrameChg>
        <pc:picChg chg="mod">
          <ac:chgData name="Ritwik Shankar" userId="e2be679c-d84c-4102-934b-c8025a445f68" providerId="ADAL" clId="{248CDB21-9E84-42A9-9BBC-6B7688573ACB}" dt="2025-04-07T05:56:57.161" v="2122" actId="688"/>
          <ac:picMkLst>
            <pc:docMk/>
            <pc:sldMk cId="804756360" sldId="283"/>
            <ac:picMk id="2050" creationId="{6A9BD2DA-F054-9B72-BCD9-94560D400CAE}"/>
          </ac:picMkLst>
        </pc:picChg>
      </pc:sldChg>
      <pc:sldChg chg="modSp add mod">
        <pc:chgData name="Ritwik Shankar" userId="e2be679c-d84c-4102-934b-c8025a445f68" providerId="ADAL" clId="{248CDB21-9E84-42A9-9BBC-6B7688573ACB}" dt="2025-04-07T05:57:58.840" v="2184" actId="20577"/>
        <pc:sldMkLst>
          <pc:docMk/>
          <pc:sldMk cId="3960034916" sldId="284"/>
        </pc:sldMkLst>
        <pc:spChg chg="mod">
          <ac:chgData name="Ritwik Shankar" userId="e2be679c-d84c-4102-934b-c8025a445f68" providerId="ADAL" clId="{248CDB21-9E84-42A9-9BBC-6B7688573ACB}" dt="2025-04-07T05:57:31.351" v="2154" actId="20577"/>
          <ac:spMkLst>
            <pc:docMk/>
            <pc:sldMk cId="3960034916" sldId="284"/>
            <ac:spMk id="2" creationId="{E8727A57-2C1C-5F7A-5B35-9D8DEE193AF6}"/>
          </ac:spMkLst>
        </pc:spChg>
        <pc:graphicFrameChg chg="modGraphic">
          <ac:chgData name="Ritwik Shankar" userId="e2be679c-d84c-4102-934b-c8025a445f68" providerId="ADAL" clId="{248CDB21-9E84-42A9-9BBC-6B7688573ACB}" dt="2025-04-07T05:57:58.840" v="2184" actId="20577"/>
          <ac:graphicFrameMkLst>
            <pc:docMk/>
            <pc:sldMk cId="3960034916" sldId="284"/>
            <ac:graphicFrameMk id="3" creationId="{948094B6-4F50-2097-8F09-9A1FD7A129FB}"/>
          </ac:graphicFrameMkLst>
        </pc:graphicFrameChg>
        <pc:picChg chg="mod">
          <ac:chgData name="Ritwik Shankar" userId="e2be679c-d84c-4102-934b-c8025a445f68" providerId="ADAL" clId="{248CDB21-9E84-42A9-9BBC-6B7688573ACB}" dt="2025-04-07T05:57:38.776" v="2156" actId="688"/>
          <ac:picMkLst>
            <pc:docMk/>
            <pc:sldMk cId="3960034916" sldId="284"/>
            <ac:picMk id="2050" creationId="{8666BE7D-FBCA-5E15-DA72-8B1E8887DCFF}"/>
          </ac:picMkLst>
        </pc:picChg>
      </pc:sldChg>
      <pc:sldChg chg="modSp add mod ord">
        <pc:chgData name="Ritwik Shankar" userId="e2be679c-d84c-4102-934b-c8025a445f68" providerId="ADAL" clId="{248CDB21-9E84-42A9-9BBC-6B7688573ACB}" dt="2025-04-07T06:49:07.401" v="2689" actId="20577"/>
        <pc:sldMkLst>
          <pc:docMk/>
          <pc:sldMk cId="4230382508" sldId="285"/>
        </pc:sldMkLst>
        <pc:spChg chg="mod">
          <ac:chgData name="Ritwik Shankar" userId="e2be679c-d84c-4102-934b-c8025a445f68" providerId="ADAL" clId="{248CDB21-9E84-42A9-9BBC-6B7688573ACB}" dt="2025-04-07T05:58:27.476" v="2206" actId="20577"/>
          <ac:spMkLst>
            <pc:docMk/>
            <pc:sldMk cId="4230382508" sldId="285"/>
            <ac:spMk id="2" creationId="{F8F3A328-5032-893B-37C4-745547E30242}"/>
          </ac:spMkLst>
        </pc:spChg>
        <pc:graphicFrameChg chg="modGraphic">
          <ac:chgData name="Ritwik Shankar" userId="e2be679c-d84c-4102-934b-c8025a445f68" providerId="ADAL" clId="{248CDB21-9E84-42A9-9BBC-6B7688573ACB}" dt="2025-04-07T06:49:07.401" v="2689" actId="20577"/>
          <ac:graphicFrameMkLst>
            <pc:docMk/>
            <pc:sldMk cId="4230382508" sldId="285"/>
            <ac:graphicFrameMk id="3" creationId="{CFA102E7-E251-ECD8-E483-36F24EE8BC0F}"/>
          </ac:graphicFrameMkLst>
        </pc:graphicFrameChg>
      </pc:sldChg>
      <pc:sldChg chg="addSp delSp modSp add mod">
        <pc:chgData name="Ritwik Shankar" userId="e2be679c-d84c-4102-934b-c8025a445f68" providerId="ADAL" clId="{248CDB21-9E84-42A9-9BBC-6B7688573ACB}" dt="2025-04-07T06:51:00.766" v="2761" actId="20577"/>
        <pc:sldMkLst>
          <pc:docMk/>
          <pc:sldMk cId="1222789450" sldId="286"/>
        </pc:sldMkLst>
        <pc:spChg chg="mod">
          <ac:chgData name="Ritwik Shankar" userId="e2be679c-d84c-4102-934b-c8025a445f68" providerId="ADAL" clId="{248CDB21-9E84-42A9-9BBC-6B7688573ACB}" dt="2025-04-07T06:00:48.743" v="2246" actId="207"/>
          <ac:spMkLst>
            <pc:docMk/>
            <pc:sldMk cId="1222789450" sldId="286"/>
            <ac:spMk id="2" creationId="{546E9202-7185-11CD-79DB-C899F21E30D6}"/>
          </ac:spMkLst>
        </pc:spChg>
        <pc:graphicFrameChg chg="del">
          <ac:chgData name="Ritwik Shankar" userId="e2be679c-d84c-4102-934b-c8025a445f68" providerId="ADAL" clId="{248CDB21-9E84-42A9-9BBC-6B7688573ACB}" dt="2025-04-07T06:00:56.641" v="2247" actId="478"/>
          <ac:graphicFrameMkLst>
            <pc:docMk/>
            <pc:sldMk cId="1222789450" sldId="286"/>
            <ac:graphicFrameMk id="3" creationId="{DF0CA4F1-CFB2-EAE2-A3F7-D2BE05AB4E55}"/>
          </ac:graphicFrameMkLst>
        </pc:graphicFrameChg>
        <pc:graphicFrameChg chg="add mod modGraphic">
          <ac:chgData name="Ritwik Shankar" userId="e2be679c-d84c-4102-934b-c8025a445f68" providerId="ADAL" clId="{248CDB21-9E84-42A9-9BBC-6B7688573ACB}" dt="2025-04-07T06:51:00.766" v="2761" actId="20577"/>
          <ac:graphicFrameMkLst>
            <pc:docMk/>
            <pc:sldMk cId="1222789450" sldId="286"/>
            <ac:graphicFrameMk id="4" creationId="{5C42E1B6-D9AA-68BA-FD5A-7368626DEE94}"/>
          </ac:graphicFrameMkLst>
        </pc:graphicFrameChg>
        <pc:picChg chg="add mod">
          <ac:chgData name="Ritwik Shankar" userId="e2be679c-d84c-4102-934b-c8025a445f68" providerId="ADAL" clId="{248CDB21-9E84-42A9-9BBC-6B7688573ACB}" dt="2025-04-07T06:01:09.055" v="2251"/>
          <ac:picMkLst>
            <pc:docMk/>
            <pc:sldMk cId="1222789450" sldId="286"/>
            <ac:picMk id="5" creationId="{EB073554-A012-6F1B-0D3D-B150C2DE0FE8}"/>
          </ac:picMkLst>
        </pc:picChg>
        <pc:picChg chg="del">
          <ac:chgData name="Ritwik Shankar" userId="e2be679c-d84c-4102-934b-c8025a445f68" providerId="ADAL" clId="{248CDB21-9E84-42A9-9BBC-6B7688573ACB}" dt="2025-04-07T06:01:05.836" v="2250" actId="478"/>
          <ac:picMkLst>
            <pc:docMk/>
            <pc:sldMk cId="1222789450" sldId="286"/>
            <ac:picMk id="1026" creationId="{A39D49B4-6B95-630F-4DC4-3A07DF98B88E}"/>
          </ac:picMkLst>
        </pc:picChg>
      </pc:sldChg>
      <pc:sldChg chg="delSp modSp new mod">
        <pc:chgData name="Ritwik Shankar" userId="e2be679c-d84c-4102-934b-c8025a445f68" providerId="ADAL" clId="{248CDB21-9E84-42A9-9BBC-6B7688573ACB}" dt="2025-04-07T06:02:24.464" v="2333" actId="478"/>
        <pc:sldMkLst>
          <pc:docMk/>
          <pc:sldMk cId="2733544155" sldId="287"/>
        </pc:sldMkLst>
        <pc:spChg chg="mod">
          <ac:chgData name="Ritwik Shankar" userId="e2be679c-d84c-4102-934b-c8025a445f68" providerId="ADAL" clId="{248CDB21-9E84-42A9-9BBC-6B7688573ACB}" dt="2025-04-07T06:02:19.985" v="2332" actId="20577"/>
          <ac:spMkLst>
            <pc:docMk/>
            <pc:sldMk cId="2733544155" sldId="287"/>
            <ac:spMk id="2" creationId="{A06D2D0D-0D4D-1D3B-DFC5-83D04A2BDD5B}"/>
          </ac:spMkLst>
        </pc:spChg>
        <pc:spChg chg="del">
          <ac:chgData name="Ritwik Shankar" userId="e2be679c-d84c-4102-934b-c8025a445f68" providerId="ADAL" clId="{248CDB21-9E84-42A9-9BBC-6B7688573ACB}" dt="2025-04-07T06:02:24.464" v="2333" actId="478"/>
          <ac:spMkLst>
            <pc:docMk/>
            <pc:sldMk cId="2733544155" sldId="287"/>
            <ac:spMk id="3" creationId="{5D04BB41-F34B-970A-71A3-540CDD4877E1}"/>
          </ac:spMkLst>
        </pc:spChg>
      </pc:sldChg>
      <pc:sldChg chg="add del">
        <pc:chgData name="Ritwik Shankar" userId="e2be679c-d84c-4102-934b-c8025a445f68" providerId="ADAL" clId="{248CDB21-9E84-42A9-9BBC-6B7688573ACB}" dt="2025-04-07T06:01:48.481" v="2263" actId="47"/>
        <pc:sldMkLst>
          <pc:docMk/>
          <pc:sldMk cId="3375194333" sldId="287"/>
        </pc:sldMkLst>
      </pc:sldChg>
      <pc:sldChg chg="modSp add mod ord">
        <pc:chgData name="Ritwik Shankar" userId="e2be679c-d84c-4102-934b-c8025a445f68" providerId="ADAL" clId="{248CDB21-9E84-42A9-9BBC-6B7688573ACB}" dt="2025-04-07T06:54:24.790" v="2796" actId="20577"/>
        <pc:sldMkLst>
          <pc:docMk/>
          <pc:sldMk cId="1857382097" sldId="288"/>
        </pc:sldMkLst>
        <pc:spChg chg="mod">
          <ac:chgData name="Ritwik Shankar" userId="e2be679c-d84c-4102-934b-c8025a445f68" providerId="ADAL" clId="{248CDB21-9E84-42A9-9BBC-6B7688573ACB}" dt="2025-04-07T06:10:18.312" v="2365" actId="20577"/>
          <ac:spMkLst>
            <pc:docMk/>
            <pc:sldMk cId="1857382097" sldId="288"/>
            <ac:spMk id="2" creationId="{1B21068C-35FF-D70A-EA66-22F5B9EFE1BD}"/>
          </ac:spMkLst>
        </pc:spChg>
        <pc:graphicFrameChg chg="modGraphic">
          <ac:chgData name="Ritwik Shankar" userId="e2be679c-d84c-4102-934b-c8025a445f68" providerId="ADAL" clId="{248CDB21-9E84-42A9-9BBC-6B7688573ACB}" dt="2025-04-07T06:54:24.790" v="2796" actId="20577"/>
          <ac:graphicFrameMkLst>
            <pc:docMk/>
            <pc:sldMk cId="1857382097" sldId="288"/>
            <ac:graphicFrameMk id="4" creationId="{C36C9D39-31C4-21F1-CFCE-6C80C3B054B4}"/>
          </ac:graphicFrameMkLst>
        </pc:graphicFrameChg>
      </pc:sldChg>
      <pc:sldChg chg="addSp delSp modSp add mod ord">
        <pc:chgData name="Ritwik Shankar" userId="e2be679c-d84c-4102-934b-c8025a445f68" providerId="ADAL" clId="{248CDB21-9E84-42A9-9BBC-6B7688573ACB}" dt="2025-04-07T07:04:57.880" v="3281" actId="20577"/>
        <pc:sldMkLst>
          <pc:docMk/>
          <pc:sldMk cId="321228988" sldId="289"/>
        </pc:sldMkLst>
        <pc:spChg chg="mod">
          <ac:chgData name="Ritwik Shankar" userId="e2be679c-d84c-4102-934b-c8025a445f68" providerId="ADAL" clId="{248CDB21-9E84-42A9-9BBC-6B7688573ACB}" dt="2025-04-07T06:56:00.354" v="2816" actId="20577"/>
          <ac:spMkLst>
            <pc:docMk/>
            <pc:sldMk cId="321228988" sldId="289"/>
            <ac:spMk id="6" creationId="{5644BF1F-7B67-FC0B-93D3-4647A121384B}"/>
          </ac:spMkLst>
        </pc:spChg>
        <pc:graphicFrameChg chg="mod modGraphic">
          <ac:chgData name="Ritwik Shankar" userId="e2be679c-d84c-4102-934b-c8025a445f68" providerId="ADAL" clId="{248CDB21-9E84-42A9-9BBC-6B7688573ACB}" dt="2025-04-07T07:04:57.880" v="3281" actId="20577"/>
          <ac:graphicFrameMkLst>
            <pc:docMk/>
            <pc:sldMk cId="321228988" sldId="289"/>
            <ac:graphicFrameMk id="3" creationId="{8DAC9EE8-1FB2-CF1E-D050-F3DB164C3BA3}"/>
          </ac:graphicFrameMkLst>
        </pc:graphicFrameChg>
        <pc:picChg chg="add del">
          <ac:chgData name="Ritwik Shankar" userId="e2be679c-d84c-4102-934b-c8025a445f68" providerId="ADAL" clId="{248CDB21-9E84-42A9-9BBC-6B7688573ACB}" dt="2025-04-07T07:01:32.850" v="3101" actId="22"/>
          <ac:picMkLst>
            <pc:docMk/>
            <pc:sldMk cId="321228988" sldId="289"/>
            <ac:picMk id="5" creationId="{939171CC-3805-4456-D88C-3245D16CC121}"/>
          </ac:picMkLst>
        </pc:picChg>
      </pc:sldChg>
    </pc:docChg>
  </pc:docChgLst>
</pc:chgInfo>
</file>

<file path=ppt/comments/modernComment_107_FAF09EF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12E278F-D291-4061-BE12-3215CB766384}" authorId="{999925A7-EAAA-4B5B-604D-88C72DE594BA}" created="2025-04-01T04:22:32.969">
    <pc:sldMkLst xmlns:pc="http://schemas.microsoft.com/office/powerpoint/2013/main/command">
      <pc:docMk/>
      <pc:sldMk cId="4210073335" sldId="263"/>
    </pc:sldMkLst>
    <p188:txBody>
      <a:bodyPr/>
      <a:lstStyle/>
      <a:p>
        <a:r>
          <a:rPr lang="en-IN"/>
          <a:t>Ideal power (T^3/(2*rho*A))^0.5 = 8.5 KW
total ideal power 60KW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BBF2FD-2F71-4EB8-998D-56461DCAA1E9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D841E-A504-4B91-9CEE-64F4454DBA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757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D841E-A504-4B91-9CEE-64F4454DBAE2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437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5257B-BB9F-43FF-6BDB-F5B79A639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716BE-A74C-DA59-6DF4-B47A89C15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10457-7E9B-3F2C-3FB1-8BF40179D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9838A-45B3-49B9-5969-0FC00806F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D841E-A504-4B91-9CEE-64F4454DBAE2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453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2045D-B962-A0BD-19D0-2B912A879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9EC07-72AC-1A38-11F1-2F8057E58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4FC00-BD27-3285-5A64-C459737EA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ECF2D-6AD3-D8E4-13BF-1AEE5AFE5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ED841E-A504-4B91-9CEE-64F4454DBAE2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570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s://ntrs.nasa.gov/api/citations/19930083001/downloads/19930083001.pdf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FAF09EF7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DB75-78F8-E0D2-B649-EBE900042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Performance Calculation and</a:t>
            </a:r>
            <a:br>
              <a:rPr lang="en-IN" dirty="0"/>
            </a:br>
            <a:r>
              <a:rPr lang="en-IN" dirty="0"/>
              <a:t>Weight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43066-CED4-B188-9B41-A92E452D1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Ritwik Shankar</a:t>
            </a:r>
          </a:p>
        </p:txBody>
      </p:sp>
    </p:spTree>
    <p:extLst>
      <p:ext uri="{BB962C8B-B14F-4D97-AF65-F5344CB8AC3E}">
        <p14:creationId xmlns:p14="http://schemas.microsoft.com/office/powerpoint/2010/main" val="394065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81B704-99D2-E8A3-3317-01D4BD40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11B6539-BF95-DBFB-CEB5-21EA7851C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394D01-CCA4-AA60-CABF-04D088812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DD50E7E-BF1F-E9E6-A570-B007D63DE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45F6AC-4F98-6ADE-9CA5-2DA655B79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F3656-F3B3-FB8A-D7A0-CAB0CC20814B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cruise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F96051-56A4-ADE9-3288-4B4434D0A3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5" r="6151" b="2"/>
          <a:stretch/>
        </p:blipFill>
        <p:spPr>
          <a:xfrm>
            <a:off x="119389" y="541043"/>
            <a:ext cx="4451420" cy="355675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6B9275-0AA8-867B-20CF-9AFE185F32F3}"/>
              </a:ext>
            </a:extLst>
          </p:cNvPr>
          <p:cNvSpPr/>
          <p:nvPr/>
        </p:nvSpPr>
        <p:spPr>
          <a:xfrm>
            <a:off x="5912084" y="109947"/>
            <a:ext cx="133523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AAA8DB-56DA-0DEE-E535-85D9BCE6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5148" y="964563"/>
            <a:ext cx="7468642" cy="74305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08266E-C414-98B3-42CD-B71FB7337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9145" y="1869916"/>
            <a:ext cx="317226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1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53F0C-C870-2AFA-4DC0-99F1FEE9A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18C70F0-7954-4E31-BDCE-65EA0CFD7C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761C20-7A47-275A-7351-895BFF793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18211BA-D13E-FBD9-1134-FB5D78B19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8F058A-24EE-E9C0-8F92-AE1E8A4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67FAA-7826-A658-B609-57D3ECA107A7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cruise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64EC7-D2C2-0F67-3FDE-DEA5C9E2A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01" b="99743" l="214" r="96864">
                        <a14:foregroundMark x1="641" y1="1030" x2="3635" y2="76062"/>
                        <a14:foregroundMark x1="3635" y1="76062" x2="16964" y2="92793"/>
                        <a14:foregroundMark x1="58082" y1="98088" x2="65930" y2="99099"/>
                        <a14:foregroundMark x1="16964" y1="92793" x2="52024" y2="97308"/>
                        <a14:foregroundMark x1="65930" y1="99099" x2="97434" y2="90347"/>
                        <a14:foregroundMark x1="97434" y1="90347" x2="98574" y2="11454"/>
                        <a14:foregroundMark x1="98574" y1="11454" x2="96507" y2="2831"/>
                        <a14:foregroundMark x1="96507" y1="2831" x2="92017" y2="772"/>
                        <a14:foregroundMark x1="92017" y1="772" x2="3136" y2="2445"/>
                        <a14:foregroundMark x1="3136" y1="2445" x2="214" y2="901"/>
                        <a14:foregroundMark x1="27156" y1="2703" x2="11547" y2="7207"/>
                        <a14:foregroundMark x1="11547" y1="7207" x2="13043" y2="31918"/>
                        <a14:foregroundMark x1="13043" y1="31918" x2="73058" y2="39125"/>
                        <a14:foregroundMark x1="73058" y1="39125" x2="96864" y2="26770"/>
                        <a14:foregroundMark x1="96864" y1="26770" x2="87741" y2="10682"/>
                        <a14:foregroundMark x1="87741" y1="10682" x2="71205" y2="1287"/>
                        <a14:foregroundMark x1="47969" y1="87387" x2="43763" y2="88546"/>
                        <a14:foregroundMark x1="43763" y1="88546" x2="39701" y2="92535"/>
                        <a14:foregroundMark x1="39701" y1="92535" x2="42694" y2="99743"/>
                        <a14:foregroundMark x1="42694" y1="99743" x2="47327" y2="89189"/>
                        <a14:foregroundMark x1="47327" y1="89189" x2="47185" y2="86229"/>
                        <a14:backgroundMark x1="6058" y1="97555" x2="11761" y2="97555"/>
                        <a14:backgroundMark x1="11761" y1="97555" x2="17962" y2="96525"/>
                        <a14:backgroundMark x1="17962" y1="96525" x2="18318" y2="96525"/>
                        <a14:backgroundMark x1="5132" y1="97426" x2="11119" y2="96396"/>
                        <a14:backgroundMark x1="5274" y1="95495" x2="8838" y2="97683"/>
                        <a14:backgroundMark x1="6700" y1="96139" x2="11475" y2="95882"/>
                        <a14:backgroundMark x1="11475" y1="95882" x2="18532" y2="97555"/>
                        <a14:backgroundMark x1="52530" y1="97683" x2="57947" y2="97683"/>
                        <a14:backgroundMark x1="57947" y1="97683" x2="52245" y2="96654"/>
                        <a14:backgroundMark x1="52245" y1="96654" x2="56878" y2="96139"/>
                        <a14:backgroundMark x1="56878" y1="96139" x2="57520" y2="9639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306" y="923330"/>
            <a:ext cx="10643616" cy="58945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570EE5-0FE2-8004-94BF-F3F883DC0489}"/>
              </a:ext>
            </a:extLst>
          </p:cNvPr>
          <p:cNvSpPr/>
          <p:nvPr/>
        </p:nvSpPr>
        <p:spPr>
          <a:xfrm>
            <a:off x="139418" y="47332"/>
            <a:ext cx="81564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HIGE Low </a:t>
            </a:r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fidelity modelling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484185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46A47-1638-8746-823B-D6EB2EF7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26" y="761999"/>
            <a:ext cx="3959027" cy="5120639"/>
          </a:xfrm>
        </p:spPr>
        <p:txBody>
          <a:bodyPr>
            <a:normAutofit/>
          </a:bodyPr>
          <a:lstStyle/>
          <a:p>
            <a:pPr algn="r"/>
            <a:r>
              <a:rPr lang="en-I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Validation of BEMT performance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69A45-4EC4-9767-C479-CD0FE35F7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2220" y="1276091"/>
                <a:ext cx="5910677" cy="5120640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We use </a:t>
                </a:r>
                <a:r>
                  <a:rPr lang="en-IN" sz="2800" dirty="0">
                    <a:hlinkClick r:id="rId2"/>
                  </a:rPr>
                  <a:t>Harrington rotor </a:t>
                </a:r>
                <a:r>
                  <a:rPr lang="en-IN" sz="2800" dirty="0"/>
                  <a:t>experimental results to validate our BEMT performance (in hover mode)</a:t>
                </a:r>
              </a:p>
              <a:p>
                <a:r>
                  <a:rPr lang="en-IN" sz="2800" dirty="0"/>
                  <a:t>Although that data is for co-axial rotors, we will only take single rotor results </a:t>
                </a:r>
              </a:p>
              <a:p>
                <a:r>
                  <a:rPr lang="en-IN" sz="2800" dirty="0"/>
                  <a:t>Harrington has results for σ= 0.076 and Tip speed ≈ 392 ft/s so we run our code these values to plot the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sz="28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IN" sz="2800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69A45-4EC4-9767-C479-CD0FE35F7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2220" y="1276091"/>
                <a:ext cx="5910677" cy="5120640"/>
              </a:xfrm>
              <a:blipFill>
                <a:blip r:embed="rId3"/>
                <a:stretch>
                  <a:fillRect l="-1651" t="-1905" r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0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4B4C-4BF8-2809-16D3-5D7267C0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59" y="1018431"/>
            <a:ext cx="2947482" cy="1468737"/>
          </a:xfrm>
        </p:spPr>
        <p:txBody>
          <a:bodyPr>
            <a:normAutofit/>
          </a:bodyPr>
          <a:lstStyle/>
          <a:p>
            <a:r>
              <a:rPr lang="en-IN" dirty="0"/>
              <a:t>Experimental</a:t>
            </a:r>
            <a:br>
              <a:rPr lang="en-IN" dirty="0"/>
            </a:br>
            <a:r>
              <a:rPr lang="en-IN" dirty="0"/>
              <a:t>Data</a:t>
            </a:r>
          </a:p>
        </p:txBody>
      </p:sp>
      <p:pic>
        <p:nvPicPr>
          <p:cNvPr id="7" name="Content Placeholder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CA935AE3-D258-FCCC-A8E8-8E6EBF3D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393" y="287528"/>
            <a:ext cx="7366712" cy="62503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81655-2288-7526-6124-7D8245F9F85D}"/>
              </a:ext>
            </a:extLst>
          </p:cNvPr>
          <p:cNvSpPr txBox="1"/>
          <p:nvPr/>
        </p:nvSpPr>
        <p:spPr>
          <a:xfrm>
            <a:off x="274320" y="2962656"/>
            <a:ext cx="286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Chord with no Taper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0.2 </a:t>
            </a:r>
            <a:r>
              <a:rPr lang="en-IN"/>
              <a:t>blade cutoff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760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C9DCD-17DC-31DB-48F7-3398F774D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CA01C2-DEE1-F37A-9A6A-C973B096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l="1336"/>
          <a:stretch/>
        </p:blipFill>
        <p:spPr>
          <a:xfrm>
            <a:off x="1286189" y="466238"/>
            <a:ext cx="9924421" cy="5925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007BE-932B-2BA1-030A-737D0C4E4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21366"/>
              </p:ext>
            </p:extLst>
          </p:nvPr>
        </p:nvGraphicFramePr>
        <p:xfrm>
          <a:off x="2157984" y="1709928"/>
          <a:ext cx="8238744" cy="32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774">
                  <a:extLst>
                    <a:ext uri="{9D8B030D-6E8A-4147-A177-3AD203B41FA5}">
                      <a16:colId xmlns:a16="http://schemas.microsoft.com/office/drawing/2014/main" val="1354334178"/>
                    </a:ext>
                  </a:extLst>
                </a:gridCol>
                <a:gridCol w="2473774">
                  <a:extLst>
                    <a:ext uri="{9D8B030D-6E8A-4147-A177-3AD203B41FA5}">
                      <a16:colId xmlns:a16="http://schemas.microsoft.com/office/drawing/2014/main" val="15804210"/>
                    </a:ext>
                  </a:extLst>
                </a:gridCol>
                <a:gridCol w="3291196">
                  <a:extLst>
                    <a:ext uri="{9D8B030D-6E8A-4147-A177-3AD203B41FA5}">
                      <a16:colId xmlns:a16="http://schemas.microsoft.com/office/drawing/2014/main" val="3657726034"/>
                    </a:ext>
                  </a:extLst>
                </a:gridCol>
              </a:tblGrid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Theoretical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Experimental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29099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Solidity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91120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Tip Speed (ft/sec)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75133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 err="1"/>
                        <a:t>Airfoil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NACA symmetric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NACA 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56732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Radius (inch)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81389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Chord (inch)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5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89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D882-44C8-830B-247F-E5CDD6DF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8F0A0C-74CF-5726-DAF3-B1FE3EA5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6"/>
          <a:stretch/>
        </p:blipFill>
        <p:spPr>
          <a:xfrm>
            <a:off x="348343" y="-7296"/>
            <a:ext cx="11495314" cy="6863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10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0D830-6BB5-3E2B-0CED-2F3FB4F9C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2651"/>
            <a:ext cx="12192000" cy="6432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E628C6-6C0D-29F7-C44A-D53CC143C87F}"/>
              </a:ext>
            </a:extLst>
          </p:cNvPr>
          <p:cNvSpPr txBox="1"/>
          <p:nvPr/>
        </p:nvSpPr>
        <p:spPr>
          <a:xfrm>
            <a:off x="986144" y="464960"/>
            <a:ext cx="105810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3200" b="1" i="0" dirty="0">
                <a:solidFill>
                  <a:srgbClr val="000000"/>
                </a:solidFill>
                <a:effectLst/>
              </a:rPr>
              <a:t>Mission Segment for energy calculations</a:t>
            </a:r>
            <a:endParaRPr lang="en-I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32804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344C32-67BC-0A7D-CF9E-7944E6EC7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12982"/>
              </p:ext>
            </p:extLst>
          </p:nvPr>
        </p:nvGraphicFramePr>
        <p:xfrm>
          <a:off x="3952713" y="1097280"/>
          <a:ext cx="7315200" cy="46634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39651262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780225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527426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333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25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Number of Blades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Total Hover Power Watt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~140 KW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NumberOfRotors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GrossWeight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601 Kg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012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Radius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1 m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Total Energy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~118 </a:t>
                      </a: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KW Hr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22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RPM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3000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Twist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-16 degrees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88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Descent Speed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-0.5m/s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CollectiveInDegrees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~19.8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83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ClimbSpeed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0.76 m/s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 err="1">
                          <a:solidFill>
                            <a:srgbClr val="000000"/>
                          </a:solidFill>
                          <a:effectLst/>
                        </a:rPr>
                        <a:t>PowerLoading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0.029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53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 err="1">
                          <a:solidFill>
                            <a:srgbClr val="FF0000"/>
                          </a:solidFill>
                          <a:effectLst/>
                        </a:rPr>
                        <a:t>CruiseVelocity</a:t>
                      </a:r>
                      <a:endParaRPr lang="en-IN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60 m/s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DiskLoading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235 N/m^2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177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</a:rPr>
                        <a:t>T9 time to be </a:t>
                      </a:r>
                      <a:r>
                        <a:rPr lang="en-US" b="1" i="0" dirty="0" err="1">
                          <a:solidFill>
                            <a:srgbClr val="FF0000"/>
                          </a:solidFill>
                          <a:effectLst/>
                        </a:rPr>
                        <a:t>maximised</a:t>
                      </a:r>
                      <a:r>
                        <a:rPr lang="en-US" b="1" i="0" dirty="0">
                          <a:solidFill>
                            <a:srgbClr val="FF0000"/>
                          </a:solidFill>
                          <a:effectLst/>
                        </a:rPr>
                        <a:t> for loiter</a:t>
                      </a:r>
                      <a:endParaRPr lang="en-US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80 mins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 err="1">
                          <a:solidFill>
                            <a:srgbClr val="000000"/>
                          </a:solidFill>
                          <a:effectLst/>
                        </a:rPr>
                        <a:t>AspectRatio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~12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13870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4E25E65-2D03-D5E3-465C-28E0DC3E2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713" y="1096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BE7771-794F-B58A-B7A3-0F788A9F3FCD}"/>
              </a:ext>
            </a:extLst>
          </p:cNvPr>
          <p:cNvSpPr txBox="1"/>
          <p:nvPr/>
        </p:nvSpPr>
        <p:spPr>
          <a:xfrm>
            <a:off x="-1418253" y="2899101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3200" b="1" i="0" dirty="0">
                <a:solidFill>
                  <a:srgbClr val="000000"/>
                </a:solidFill>
                <a:effectLst/>
              </a:rPr>
              <a:t>BEMT </a:t>
            </a:r>
            <a:r>
              <a:rPr lang="en-IN" sz="3200" b="1" dirty="0">
                <a:solidFill>
                  <a:srgbClr val="000000"/>
                </a:solidFill>
              </a:rPr>
              <a:t>PARAMS</a:t>
            </a:r>
            <a:endParaRPr lang="en-I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6142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E90E-2B3E-8348-9835-84BE5B18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2</a:t>
            </a:r>
            <a:br>
              <a:rPr lang="en-IN" dirty="0"/>
            </a:br>
            <a:r>
              <a:rPr lang="en-IN" dirty="0"/>
              <a:t>HIGE for 15 seconds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A6EE146-92FB-8657-9C47-1F0BD4DCE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18488"/>
              </p:ext>
            </p:extLst>
          </p:nvPr>
        </p:nvGraphicFramePr>
        <p:xfrm>
          <a:off x="3623056" y="3021584"/>
          <a:ext cx="8128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Hover Power (HOGE)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Hover Power (HIGE) using HIGE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~95kW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~1.39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Battery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6655"/>
                  </a:ext>
                </a:extLst>
              </a:tr>
            </a:tbl>
          </a:graphicData>
        </a:graphic>
      </p:graphicFrame>
      <p:pic>
        <p:nvPicPr>
          <p:cNvPr id="1026" name="Picture 2" descr="Drone Clipart Royalty-Free Images, Stock Photos &amp; Pictures | Shutterstock">
            <a:extLst>
              <a:ext uri="{FF2B5EF4-FFF2-40B4-BE49-F238E27FC236}">
                <a16:creationId xmlns:a16="http://schemas.microsoft.com/office/drawing/2014/main" id="{814AA465-60CF-D8C0-3D9C-A00050B1AB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0" b="32720"/>
          <a:stretch/>
        </p:blipFill>
        <p:spPr bwMode="auto">
          <a:xfrm>
            <a:off x="4829556" y="192024"/>
            <a:ext cx="5715000" cy="20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468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97C44-10C3-B571-F5CE-91B9E18FF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EC91F-7BE2-1271-424E-8FA9CB34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3</a:t>
            </a:r>
            <a:br>
              <a:rPr lang="en-IN" dirty="0"/>
            </a:br>
            <a:r>
              <a:rPr lang="en-IN" dirty="0"/>
              <a:t>Vertical climb @0.76m/s to 60m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AFC1ED-873E-3254-01BC-7E2E87E807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511377"/>
              </p:ext>
            </p:extLst>
          </p:nvPr>
        </p:nvGraphicFramePr>
        <p:xfrm>
          <a:off x="3623056" y="3021584"/>
          <a:ext cx="8128000" cy="184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Climb Power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290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Climb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0.76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26.9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Battery System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1026" name="Picture 2" descr="Drone Clipart Royalty-Free Images, Stock Photos &amp; Pictures | Shutterstock">
            <a:extLst>
              <a:ext uri="{FF2B5EF4-FFF2-40B4-BE49-F238E27FC236}">
                <a16:creationId xmlns:a16="http://schemas.microsoft.com/office/drawing/2014/main" id="{54617D04-1DC7-D8AF-8E9C-8976A2BE26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0" b="32720"/>
          <a:stretch/>
        </p:blipFill>
        <p:spPr bwMode="auto">
          <a:xfrm>
            <a:off x="4829556" y="192024"/>
            <a:ext cx="5715000" cy="20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09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9938B1-EA9F-F7A4-81B0-68AFE6D08CEF}"/>
              </a:ext>
            </a:extLst>
          </p:cNvPr>
          <p:cNvSpPr txBox="1"/>
          <p:nvPr/>
        </p:nvSpPr>
        <p:spPr>
          <a:xfrm>
            <a:off x="108933" y="1443853"/>
            <a:ext cx="11530584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000000"/>
                </a:solidFill>
                <a:effectLst/>
              </a:rPr>
              <a:t>Hydrogen fuel considered with Specific Energy Density 0.8-1 KW </a:t>
            </a:r>
            <a:r>
              <a:rPr lang="en-US" sz="3600" b="1" i="0" dirty="0" err="1">
                <a:solidFill>
                  <a:srgbClr val="000000"/>
                </a:solidFill>
                <a:effectLst/>
              </a:rPr>
              <a:t>Hr</a:t>
            </a:r>
            <a:r>
              <a:rPr lang="en-US" sz="3600" b="1" i="0" dirty="0">
                <a:solidFill>
                  <a:srgbClr val="000000"/>
                </a:solidFill>
                <a:effectLst/>
              </a:rPr>
              <a:t>/Kg</a:t>
            </a:r>
            <a:endParaRPr lang="en-US" sz="3600" b="1" dirty="0">
              <a:effectLst/>
            </a:endParaRP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FF0000"/>
                </a:solidFill>
                <a:effectLst/>
              </a:rPr>
              <a:t>Full system mass to consider Power density of 0.1-0.15 KW /Kg </a:t>
            </a: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Initially system weight will be calculated for an estimate T9 = 30 mins, t</a:t>
            </a:r>
            <a:r>
              <a:rPr lang="en-US" sz="3600" b="1" dirty="0">
                <a:solidFill>
                  <a:srgbClr val="000000"/>
                </a:solidFill>
                <a:effectLst/>
              </a:rPr>
              <a:t>hen after getting a</a:t>
            </a:r>
            <a:r>
              <a:rPr lang="en-US" sz="3600" b="1" dirty="0">
                <a:solidFill>
                  <a:srgbClr val="000000"/>
                </a:solidFill>
              </a:rPr>
              <a:t>n estimate system weight from IIT </a:t>
            </a:r>
            <a:r>
              <a:rPr lang="en-US" sz="3600" b="1" dirty="0" err="1">
                <a:solidFill>
                  <a:srgbClr val="000000"/>
                </a:solidFill>
              </a:rPr>
              <a:t>Gn</a:t>
            </a:r>
            <a:r>
              <a:rPr lang="en-US" sz="3600" b="1" dirty="0">
                <a:solidFill>
                  <a:srgbClr val="000000"/>
                </a:solidFill>
              </a:rPr>
              <a:t> we will </a:t>
            </a:r>
            <a:r>
              <a:rPr lang="en-US" sz="3600" b="1" dirty="0" err="1">
                <a:solidFill>
                  <a:srgbClr val="000000"/>
                </a:solidFill>
              </a:rPr>
              <a:t>maximise</a:t>
            </a:r>
            <a:r>
              <a:rPr lang="en-US" sz="3600" b="1" dirty="0">
                <a:solidFill>
                  <a:srgbClr val="000000"/>
                </a:solidFill>
              </a:rPr>
              <a:t> T9</a:t>
            </a:r>
          </a:p>
          <a:p>
            <a:pPr algn="ctr" rtl="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0000"/>
                </a:solidFill>
              </a:rPr>
              <a:t> Maximum power conditions supplied by the battery</a:t>
            </a:r>
          </a:p>
          <a:p>
            <a:pPr algn="ctr" rtl="0">
              <a:buFont typeface="Arial" panose="020B0604020202020204" pitchFamily="34" charset="0"/>
              <a:buChar char="•"/>
            </a:pPr>
            <a:endParaRPr lang="en-US" sz="40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1BC57-69BD-D698-5FC3-45066C6FBDA5}"/>
              </a:ext>
            </a:extLst>
          </p:cNvPr>
          <p:cNvSpPr txBox="1"/>
          <p:nvPr/>
        </p:nvSpPr>
        <p:spPr>
          <a:xfrm>
            <a:off x="2644902" y="274278"/>
            <a:ext cx="60944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4800" b="1" i="0" dirty="0">
                <a:solidFill>
                  <a:srgbClr val="0070C0"/>
                </a:solidFill>
                <a:effectLst/>
              </a:rPr>
              <a:t>Power System Sizing</a:t>
            </a:r>
            <a:endParaRPr lang="en-IN" sz="4800" dirty="0">
              <a:solidFill>
                <a:srgbClr val="0070C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100733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2EDBA-B8F3-4CE3-98EB-C6E7A50DC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5711-75AF-E869-CE6A-82C04961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4</a:t>
            </a:r>
            <a:br>
              <a:rPr lang="en-IN" dirty="0"/>
            </a:br>
            <a:r>
              <a:rPr lang="en-IN" dirty="0"/>
              <a:t>HOGE for 15 seconds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D46ED6-2CE2-A2DE-DB43-1467721E0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96028"/>
              </p:ext>
            </p:extLst>
          </p:nvPr>
        </p:nvGraphicFramePr>
        <p:xfrm>
          <a:off x="3623056" y="3021584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Hover Power (HOGE)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1.76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6655"/>
                  </a:ext>
                </a:extLst>
              </a:tr>
            </a:tbl>
          </a:graphicData>
        </a:graphic>
      </p:graphicFrame>
      <p:pic>
        <p:nvPicPr>
          <p:cNvPr id="1026" name="Picture 2" descr="Drone Clipart Royalty-Free Images, Stock Photos &amp; Pictures | Shutterstock">
            <a:extLst>
              <a:ext uri="{FF2B5EF4-FFF2-40B4-BE49-F238E27FC236}">
                <a16:creationId xmlns:a16="http://schemas.microsoft.com/office/drawing/2014/main" id="{8AB9D11B-E855-9302-C4A6-DDF814A56C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0" b="32720"/>
          <a:stretch/>
        </p:blipFill>
        <p:spPr bwMode="auto">
          <a:xfrm>
            <a:off x="4829556" y="192024"/>
            <a:ext cx="5715000" cy="20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702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40AED-DD24-3405-313B-72C23F325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FED4B-1ABD-AAED-3540-9ACB6C83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5</a:t>
            </a:r>
            <a:br>
              <a:rPr lang="en-IN" dirty="0"/>
            </a:br>
            <a:r>
              <a:rPr lang="en-IN" dirty="0"/>
              <a:t>Climb from 60m to 300m @ 9 degrees flight path angle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3C4AED2-E59A-BAD4-FF54-0EA618BBE2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365941"/>
              </p:ext>
            </p:extLst>
          </p:nvPr>
        </p:nvGraphicFramePr>
        <p:xfrm>
          <a:off x="3484817" y="4420616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Thrust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2.9 KN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638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Climb Power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324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Climb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12.4 MJ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Hydrogen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2050" name="Picture 2" descr="Airplane - Free vector clipart images on creazilla.com">
            <a:extLst>
              <a:ext uri="{FF2B5EF4-FFF2-40B4-BE49-F238E27FC236}">
                <a16:creationId xmlns:a16="http://schemas.microsoft.com/office/drawing/2014/main" id="{C50CD7CC-E68C-CA1F-59E2-12EC4709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06375">
            <a:off x="6451206" y="192387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11F007FC-BA20-F58E-4FE9-3ECB590434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057656"/>
            <a:ext cx="2523744" cy="2523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01B7C-C3D4-7B09-D93E-04EFB2A53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680" y="1357121"/>
            <a:ext cx="6647688" cy="304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77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434E8-053A-3C73-694D-1B5A45626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A6DB9-11C7-F991-C08C-B8C92F2D7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6</a:t>
            </a:r>
            <a:br>
              <a:rPr lang="en-IN" dirty="0"/>
            </a:br>
            <a:r>
              <a:rPr lang="en-IN" dirty="0"/>
              <a:t>Cruise Flight at </a:t>
            </a:r>
            <a:r>
              <a:rPr lang="en-IN" dirty="0" err="1">
                <a:solidFill>
                  <a:srgbClr val="FF0000"/>
                </a:solidFill>
              </a:rPr>
              <a:t>V_cruise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chemeClr val="bg1"/>
                </a:solidFill>
              </a:rPr>
              <a:t>for 30Km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75019B-18D3-D64D-5816-0DFFE0F3B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035328"/>
              </p:ext>
            </p:extLst>
          </p:nvPr>
        </p:nvGraphicFramePr>
        <p:xfrm>
          <a:off x="3536761" y="1933448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Thrust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~737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Cruise Power (MT theory)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Cruise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 m/s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14.6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Hydrogen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2050" name="Picture 2" descr="Airplane - Free vector clipart images on creazilla.com">
            <a:extLst>
              <a:ext uri="{FF2B5EF4-FFF2-40B4-BE49-F238E27FC236}">
                <a16:creationId xmlns:a16="http://schemas.microsoft.com/office/drawing/2014/main" id="{6A9BD2DA-F054-9B72-BCD9-94560D40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3408">
            <a:off x="6451206" y="192387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475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FB13B-1EDC-DFBA-7C15-45525FA6B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27A57-2C1C-5F7A-5B35-9D8DEE193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7</a:t>
            </a:r>
            <a:br>
              <a:rPr lang="en-IN" dirty="0"/>
            </a:br>
            <a:r>
              <a:rPr lang="en-IN" dirty="0"/>
              <a:t>Powerless Dive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8094B6-4F50-2097-8F09-9A1FD7A129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98195"/>
              </p:ext>
            </p:extLst>
          </p:nvPr>
        </p:nvGraphicFramePr>
        <p:xfrm>
          <a:off x="3536761" y="1933448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Thrust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Cruise Power (MT theory)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Cruise 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 be determined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2050" name="Picture 2" descr="Airplane - Free vector clipart images on creazilla.com">
            <a:extLst>
              <a:ext uri="{FF2B5EF4-FFF2-40B4-BE49-F238E27FC236}">
                <a16:creationId xmlns:a16="http://schemas.microsoft.com/office/drawing/2014/main" id="{8666BE7D-FBCA-5E15-DA72-8B1E8887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06" y="347835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0034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09D72-FF8D-0E64-DE2A-018BE29BC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3A328-5032-893B-37C4-745547E30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8</a:t>
            </a:r>
            <a:br>
              <a:rPr lang="en-IN" dirty="0"/>
            </a:br>
            <a:r>
              <a:rPr lang="en-IN" dirty="0"/>
              <a:t>HOGE for 30 seconds at 30m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A102E7-E251-ECD8-E483-36F24EE8B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293709"/>
              </p:ext>
            </p:extLst>
          </p:nvPr>
        </p:nvGraphicFramePr>
        <p:xfrm>
          <a:off x="3623056" y="3021584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Hover Power (HOGE)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140KW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5.4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Battery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606655"/>
                  </a:ext>
                </a:extLst>
              </a:tr>
            </a:tbl>
          </a:graphicData>
        </a:graphic>
      </p:graphicFrame>
      <p:pic>
        <p:nvPicPr>
          <p:cNvPr id="1026" name="Picture 2" descr="Drone Clipart Royalty-Free Images, Stock Photos &amp; Pictures | Shutterstock">
            <a:extLst>
              <a:ext uri="{FF2B5EF4-FFF2-40B4-BE49-F238E27FC236}">
                <a16:creationId xmlns:a16="http://schemas.microsoft.com/office/drawing/2014/main" id="{DB9E4468-5338-944A-1E7A-FB76AC40DC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40" b="32720"/>
          <a:stretch/>
        </p:blipFill>
        <p:spPr bwMode="auto">
          <a:xfrm>
            <a:off x="4829556" y="192024"/>
            <a:ext cx="5715000" cy="209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382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1FF98-D12A-76E6-7017-D52060A2E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9202-7185-11CD-79DB-C899F21E3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Section 9</a:t>
            </a:r>
            <a:br>
              <a:rPr lang="en-IN" dirty="0"/>
            </a:br>
            <a:r>
              <a:rPr lang="en-IN" dirty="0"/>
              <a:t>Endurance flight for </a:t>
            </a:r>
            <a:r>
              <a:rPr lang="en-IN" dirty="0">
                <a:solidFill>
                  <a:srgbClr val="FF0000"/>
                </a:solidFill>
              </a:rPr>
              <a:t>T9 seconds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C42E1B6-D9AA-68BA-FD5A-7368626DEE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151557"/>
              </p:ext>
            </p:extLst>
          </p:nvPr>
        </p:nvGraphicFramePr>
        <p:xfrm>
          <a:off x="3536761" y="2445512"/>
          <a:ext cx="8128000" cy="248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Thrust 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~737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Cruise Power (MT theory)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 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Cruise Velocity endurance</a:t>
                      </a:r>
                    </a:p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Dependent on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Cl_max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 m/s for now (1.17 </a:t>
                      </a:r>
                      <a:r>
                        <a:rPr lang="en-IN" dirty="0" err="1"/>
                        <a:t>Cl_max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Energy Consumed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246 MJ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Power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Hydrogen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5" name="Picture 2" descr="Airplane - Free vector clipart images on creazilla.com">
            <a:extLst>
              <a:ext uri="{FF2B5EF4-FFF2-40B4-BE49-F238E27FC236}">
                <a16:creationId xmlns:a16="http://schemas.microsoft.com/office/drawing/2014/main" id="{EB073554-A012-6F1B-0D3D-B150C2DE0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06" y="347835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789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2D0D-0D4D-1D3B-DFC5-83D04A2BD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Section 10, 11 and 12 are similar to section 5, 6 and 7.</a:t>
            </a:r>
          </a:p>
        </p:txBody>
      </p:sp>
    </p:spTree>
    <p:extLst>
      <p:ext uri="{BB962C8B-B14F-4D97-AF65-F5344CB8AC3E}">
        <p14:creationId xmlns:p14="http://schemas.microsoft.com/office/powerpoint/2010/main" val="2733544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84289-3A9A-9AC3-5DB1-12CC0B7DB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068C-35FF-D70A-EA66-22F5B9EF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239" y="1128408"/>
            <a:ext cx="2947482" cy="4601183"/>
          </a:xfrm>
        </p:spPr>
        <p:txBody>
          <a:bodyPr/>
          <a:lstStyle/>
          <a:p>
            <a:r>
              <a:rPr lang="en-IN" dirty="0"/>
              <a:t>Estimate Wing sizing</a:t>
            </a:r>
            <a:endParaRPr lang="en-IN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6C9D39-31C4-21F1-CFCE-6C80C3B05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40637"/>
              </p:ext>
            </p:extLst>
          </p:nvPr>
        </p:nvGraphicFramePr>
        <p:xfrm>
          <a:off x="3536761" y="2445512"/>
          <a:ext cx="81280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675889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7498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Parameter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68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57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0.53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761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Cl design </a:t>
                      </a:r>
                      <a:r>
                        <a:rPr lang="en-IN" dirty="0" err="1">
                          <a:solidFill>
                            <a:srgbClr val="FF0000"/>
                          </a:solidFill>
                        </a:rPr>
                        <a:t>targetted</a:t>
                      </a:r>
                      <a:endParaRPr lang="en-I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285106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27978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rPr lang="en-IN" dirty="0"/>
                        <a:t>taper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38517"/>
                  </a:ext>
                </a:extLst>
              </a:tr>
            </a:tbl>
          </a:graphicData>
        </a:graphic>
      </p:graphicFrame>
      <p:pic>
        <p:nvPicPr>
          <p:cNvPr id="5" name="Picture 2" descr="Airplane - Free vector clipart images on creazilla.com">
            <a:extLst>
              <a:ext uri="{FF2B5EF4-FFF2-40B4-BE49-F238E27FC236}">
                <a16:creationId xmlns:a16="http://schemas.microsoft.com/office/drawing/2014/main" id="{2465F1BC-5B4F-B0A6-BE79-85C607FCB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06" y="347835"/>
            <a:ext cx="2004780" cy="801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7382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F201F-3F12-FA30-33C6-E1168DAEE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AC9EE8-1FB2-CF1E-D050-F3DB164C3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186390"/>
              </p:ext>
            </p:extLst>
          </p:nvPr>
        </p:nvGraphicFramePr>
        <p:xfrm>
          <a:off x="3952713" y="1097280"/>
          <a:ext cx="7315200" cy="420624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396512627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30780225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85274261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0333757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VALUE (kg)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PARAM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>
                          <a:solidFill>
                            <a:srgbClr val="000000"/>
                          </a:solidFill>
                          <a:effectLst/>
                        </a:rPr>
                        <a:t>VALUE</a:t>
                      </a:r>
                      <a:endParaRPr lang="en-IN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8252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Hydrogen weight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~125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Electrical weight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~4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085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Battery Weight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1 Wing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18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2012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Fuel system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50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Landing gear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~6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223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Fuselage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137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Fixed weight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12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8842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dirty="0">
                          <a:effectLst/>
                        </a:rPr>
                        <a:t>1 </a:t>
                      </a:r>
                      <a:r>
                        <a:rPr lang="en-IN" b="1" dirty="0">
                          <a:effectLst/>
                        </a:rPr>
                        <a:t>Motor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~2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rotor group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30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836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1 Rotor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 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Power system weight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208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531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dirty="0">
                          <a:effectLst/>
                        </a:rPr>
                        <a:t>Esc mass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dirty="0">
                          <a:effectLst/>
                        </a:rPr>
                        <a:t>0.5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dirty="0">
                          <a:effectLst/>
                        </a:rPr>
                        <a:t>Empty 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dirty="0">
                          <a:effectLst/>
                        </a:rPr>
                        <a:t>~ 208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5074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chemeClr val="tx1"/>
                          </a:solidFill>
                          <a:effectLst/>
                        </a:rPr>
                        <a:t>Avionics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~10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Payload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185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177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b="1" i="0" dirty="0">
                          <a:solidFill>
                            <a:schemeClr val="tx1"/>
                          </a:solidFill>
                          <a:effectLst/>
                        </a:rPr>
                        <a:t>Instruments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80 mins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Gross Weight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IN" b="1" i="0" dirty="0">
                          <a:solidFill>
                            <a:srgbClr val="000000"/>
                          </a:solidFill>
                          <a:effectLst/>
                        </a:rPr>
                        <a:t>~ 601</a:t>
                      </a:r>
                      <a:endParaRPr lang="en-IN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13870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12C7CF96-C33B-ED5D-BC83-4C196FDB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713" y="109696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44BF1F-7B67-FC0B-93D3-4647A121384B}"/>
              </a:ext>
            </a:extLst>
          </p:cNvPr>
          <p:cNvSpPr txBox="1"/>
          <p:nvPr/>
        </p:nvSpPr>
        <p:spPr>
          <a:xfrm>
            <a:off x="-1418253" y="2899101"/>
            <a:ext cx="61022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IN" sz="3200" b="1" i="0" dirty="0">
                <a:solidFill>
                  <a:srgbClr val="000000"/>
                </a:solidFill>
                <a:effectLst/>
              </a:rPr>
              <a:t>Weight Estimation</a:t>
            </a:r>
            <a:endParaRPr lang="en-IN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22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C7A97A-A7DE-4DFB-8542-1E4BF24C7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E111DB0-3D73-4D20-9D57-CEF5A0D8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6B47A5-4AA8-F30C-B517-C98BDBBA1F7C}"/>
              </a:ext>
            </a:extLst>
          </p:cNvPr>
          <p:cNvSpPr txBox="1"/>
          <p:nvPr/>
        </p:nvSpPr>
        <p:spPr>
          <a:xfrm>
            <a:off x="152890" y="1368786"/>
            <a:ext cx="433645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Hover</a:t>
            </a: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7ADCA0-A066-4B16-8E1F-3C2483947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0E5E14-EB01-349E-64C9-C3858969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" r="2580"/>
          <a:stretch/>
        </p:blipFill>
        <p:spPr>
          <a:xfrm>
            <a:off x="4920050" y="930075"/>
            <a:ext cx="7087838" cy="498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4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F2875-D30D-846D-F7FE-CDDB7E17B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EB8AA617-0537-4ED7-91B6-66511A647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E8BF1F-CE61-45C5-92AC-552D23176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89327-1E9F-DCA3-A737-7E8DB049A4B2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Hover</a:t>
            </a: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F8C95C-CCAD-7C0D-7676-DC9DB85A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" r="2580"/>
          <a:stretch/>
        </p:blipFill>
        <p:spPr>
          <a:xfrm>
            <a:off x="160774" y="543446"/>
            <a:ext cx="4632755" cy="3260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9323E3-45FF-F43A-348C-63D1C748E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4303" y="364291"/>
            <a:ext cx="7116168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3856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3B7D95-9624-2E38-0B47-746C15717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C94C0DF-A2E6-5C99-7C37-4B907D0EA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1E90DD-CA23-C76F-DC1A-57DCF2B66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DF3E07B8-2B32-96B5-F0DF-CCEA5E385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A83E71D-C9C7-8BE8-6E18-56A07A4686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16372-EC7C-7489-EA48-992DB8FC68B5}"/>
              </a:ext>
            </a:extLst>
          </p:cNvPr>
          <p:cNvSpPr txBox="1"/>
          <p:nvPr/>
        </p:nvSpPr>
        <p:spPr>
          <a:xfrm>
            <a:off x="686354" y="4566164"/>
            <a:ext cx="3884455" cy="130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Hover</a:t>
            </a: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59848-83BC-B1BC-C51F-38C28095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" r="2580"/>
          <a:stretch/>
        </p:blipFill>
        <p:spPr>
          <a:xfrm>
            <a:off x="160774" y="543446"/>
            <a:ext cx="4632755" cy="3260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47D608-9AE6-3336-5030-2148E83EA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395" y="421210"/>
            <a:ext cx="6765831" cy="3459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E8E55B-27B1-0C34-8688-D8854BE65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3485" y="4367639"/>
            <a:ext cx="5782526" cy="188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00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BE33F-CB9B-6B80-BD18-7B5A30E18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FD883BA-4E3E-67C9-8E00-C7D4ED8A6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465979-16C8-DA16-553B-C687CBF3E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51635D4-1F34-6ACD-D27A-7F20530D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36AFCD-9D5B-9534-DABB-767580C51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BD99B3-0F6C-7E9B-D59B-182133D1AE4E}"/>
              </a:ext>
            </a:extLst>
          </p:cNvPr>
          <p:cNvSpPr txBox="1"/>
          <p:nvPr/>
        </p:nvSpPr>
        <p:spPr>
          <a:xfrm>
            <a:off x="686354" y="4566164"/>
            <a:ext cx="3884455" cy="130874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Hover</a:t>
            </a: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CE8E34-00EB-2A83-8786-A2255AD4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60" r="2580"/>
          <a:stretch/>
        </p:blipFill>
        <p:spPr>
          <a:xfrm>
            <a:off x="160774" y="543446"/>
            <a:ext cx="4632755" cy="32607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51A530-D517-E7E3-5A87-29B1AF880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651" y="200608"/>
            <a:ext cx="5163271" cy="19338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5000C8-BE3D-D7C9-4014-3DF681A23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9651" y="2173805"/>
            <a:ext cx="5058481" cy="1676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5F7E1C-7883-5CB2-6073-12E767EB158C}"/>
              </a:ext>
            </a:extLst>
          </p:cNvPr>
          <p:cNvSpPr txBox="1"/>
          <p:nvPr/>
        </p:nvSpPr>
        <p:spPr>
          <a:xfrm>
            <a:off x="5569651" y="3801974"/>
            <a:ext cx="6266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Modelled with Prandtl Tip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374831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0DF0D4-22A7-61F8-82A4-114797D61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5910BE-2FBC-1666-2082-615B79A75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5DFC53-67AD-8B74-E81F-58FE7E9E6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6239DC-ED52-024C-8BE0-19247253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89D6D4-C3EC-40AB-9EC3-5060089B89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3CA08-5C73-2A6F-2187-E81DA3A58E8B}"/>
              </a:ext>
            </a:extLst>
          </p:cNvPr>
          <p:cNvSpPr txBox="1"/>
          <p:nvPr/>
        </p:nvSpPr>
        <p:spPr>
          <a:xfrm>
            <a:off x="152890" y="1368786"/>
            <a:ext cx="4336450" cy="3255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</a:t>
            </a:r>
            <a:r>
              <a:rPr lang="en-US" sz="5900" b="1" spc="-1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Cruise</a:t>
            </a: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48119-F2D9-548A-F36F-8C99055B1E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597" b="2"/>
          <a:stretch/>
        </p:blipFill>
        <p:spPr>
          <a:xfrm>
            <a:off x="5120640" y="759599"/>
            <a:ext cx="6367271" cy="533065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029ECE6-6706-FCB8-D4CE-45692C138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5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6A1E5F-8AFD-684A-7150-0C8E112E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754267-C2C5-8602-EA5A-DD3CDFFF651F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cruise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96648A-1B87-4DBB-41EC-9282084157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5" r="6151" b="2"/>
          <a:stretch/>
        </p:blipFill>
        <p:spPr>
          <a:xfrm>
            <a:off x="119389" y="541043"/>
            <a:ext cx="4451420" cy="3556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F635A0-3021-96FA-6B5F-0AE395B53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474" y="399638"/>
            <a:ext cx="2200154" cy="5011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B03C5-436D-70C4-3CB3-2FF067E0C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000" y="871902"/>
            <a:ext cx="6734910" cy="513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A9BCB0-282B-C2AE-8B96-D40D16F55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1474" y="1381912"/>
            <a:ext cx="1148970" cy="501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9C5117-89DA-DA6E-80FE-6E016215ED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3239" y="1973431"/>
            <a:ext cx="5585946" cy="216348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A16DAF6-4CAE-F809-6D14-D4E77E3DEC70}"/>
              </a:ext>
            </a:extLst>
          </p:cNvPr>
          <p:cNvSpPr/>
          <p:nvPr/>
        </p:nvSpPr>
        <p:spPr>
          <a:xfrm>
            <a:off x="4506181" y="48146"/>
            <a:ext cx="345395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Momentum The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ory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AD5869-EDF2-08A3-898B-32BCB0025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186" y="490010"/>
            <a:ext cx="2200154" cy="5011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285281-9012-0EA2-C61E-C03D92E7A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9712" y="962274"/>
            <a:ext cx="6734910" cy="51336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8A404C-E972-D411-4039-03DB61001A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3186" y="1472284"/>
            <a:ext cx="1148970" cy="5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58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BEF58-446D-9103-F52A-580169B12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177D3A05-28B8-D245-0D6D-B8D5EF915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BA72CF-141E-314C-7EEB-505428514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75D2C22-6DD6-AE7B-0EB6-B8F51C1B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8014D6-E19E-6082-1B77-66B92B301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421FD-C8EC-8A6A-8034-39700130EFA9}"/>
              </a:ext>
            </a:extLst>
          </p:cNvPr>
          <p:cNvSpPr txBox="1"/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900" b="1" i="0" spc="-1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Performance of cruise flight</a:t>
            </a:r>
            <a:endParaRPr lang="en-US" sz="5900" spc="-100" dirty="0"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541611-4835-96FA-53CF-15630471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65" r="6151" b="2"/>
          <a:stretch/>
        </p:blipFill>
        <p:spPr>
          <a:xfrm>
            <a:off x="119389" y="541043"/>
            <a:ext cx="4451420" cy="35567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F5E75C-9F29-FF45-039F-7FE46FC30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55" y="574225"/>
            <a:ext cx="4815053" cy="6554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B8E2969-9252-36DC-F797-8452B8FDCA45}"/>
              </a:ext>
            </a:extLst>
          </p:cNvPr>
          <p:cNvSpPr/>
          <p:nvPr/>
        </p:nvSpPr>
        <p:spPr>
          <a:xfrm>
            <a:off x="4755445" y="48146"/>
            <a:ext cx="29554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Induced Velocity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AF44D5-42E9-DF68-4386-32669E50A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422" y="1229677"/>
            <a:ext cx="2445341" cy="9453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95FB5E5-6300-CF92-E90F-516B21496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255" y="2093249"/>
            <a:ext cx="2722646" cy="9327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F68641-AF35-870D-F71E-F293C714B70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941"/>
          <a:stretch/>
        </p:blipFill>
        <p:spPr>
          <a:xfrm>
            <a:off x="5512255" y="2995232"/>
            <a:ext cx="3806662" cy="9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5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702</TotalTime>
  <Words>695</Words>
  <Application>Microsoft Office PowerPoint</Application>
  <PresentationFormat>Widescreen</PresentationFormat>
  <Paragraphs>235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Arial</vt:lpstr>
      <vt:lpstr>Cambria Math</vt:lpstr>
      <vt:lpstr>Corbel</vt:lpstr>
      <vt:lpstr>Wingdings 2</vt:lpstr>
      <vt:lpstr>Frame</vt:lpstr>
      <vt:lpstr>Performance Calculation and Weight 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Validation of BEMT performance </vt:lpstr>
      <vt:lpstr>Experimental Data</vt:lpstr>
      <vt:lpstr>PowerPoint Presentation</vt:lpstr>
      <vt:lpstr>PowerPoint Presentation</vt:lpstr>
      <vt:lpstr>PowerPoint Presentation</vt:lpstr>
      <vt:lpstr>PowerPoint Presentation</vt:lpstr>
      <vt:lpstr>Section 2 HIGE for 15 seconds</vt:lpstr>
      <vt:lpstr>Section 3 Vertical climb @0.76m/s to 60m</vt:lpstr>
      <vt:lpstr>Section 4 HOGE for 15 seconds</vt:lpstr>
      <vt:lpstr>Section 5 Climb from 60m to 300m @ 9 degrees flight path angle</vt:lpstr>
      <vt:lpstr>Section 6 Cruise Flight at V_cruise for 30Km</vt:lpstr>
      <vt:lpstr>Section 7 Powerless Dive</vt:lpstr>
      <vt:lpstr>Section 8 HOGE for 30 seconds at 30m</vt:lpstr>
      <vt:lpstr>Section 9 Endurance flight for T9 seconds</vt:lpstr>
      <vt:lpstr>Section 10, 11 and 12 are similar to section 5, 6 and 7.</vt:lpstr>
      <vt:lpstr>Estimate Wing sizing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Ritwik Shankar</dc:creator>
  <cp:lastModifiedBy>Ritwik Shankar</cp:lastModifiedBy>
  <cp:revision>1</cp:revision>
  <dcterms:created xsi:type="dcterms:W3CDTF">2025-03-25T05:15:37Z</dcterms:created>
  <dcterms:modified xsi:type="dcterms:W3CDTF">2025-04-07T07:06:03Z</dcterms:modified>
</cp:coreProperties>
</file>