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7_FAF09EF7.xml" ContentType="application/vnd.ms-powerpoint.comment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1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99925A7-EAAA-4B5B-604D-88C72DE594BA}" name="Ritwik Shankar" initials="RS" userId="S::ritwiks21@iitk.ac.in::e2be679c-d84c-4102-934b-c8025a445f68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8CDB21-9E84-42A9-9BBC-6B7688573ACB}" v="32" dt="2025-04-01T03:53:01.3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9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twik Shankar" userId="e2be679c-d84c-4102-934b-c8025a445f68" providerId="ADAL" clId="{248CDB21-9E84-42A9-9BBC-6B7688573ACB}"/>
    <pc:docChg chg="undo custSel addSld delSld modSld sldOrd">
      <pc:chgData name="Ritwik Shankar" userId="e2be679c-d84c-4102-934b-c8025a445f68" providerId="ADAL" clId="{248CDB21-9E84-42A9-9BBC-6B7688573ACB}" dt="2025-04-01T04:21:22.035" v="936" actId="20577"/>
      <pc:docMkLst>
        <pc:docMk/>
      </pc:docMkLst>
      <pc:sldChg chg="modSp">
        <pc:chgData name="Ritwik Shankar" userId="e2be679c-d84c-4102-934b-c8025a445f68" providerId="ADAL" clId="{248CDB21-9E84-42A9-9BBC-6B7688573ACB}" dt="2025-03-31T20:52:00.575" v="390" actId="20577"/>
        <pc:sldMkLst>
          <pc:docMk/>
          <pc:sldMk cId="2194890905" sldId="257"/>
        </pc:sldMkLst>
        <pc:spChg chg="mod">
          <ac:chgData name="Ritwik Shankar" userId="e2be679c-d84c-4102-934b-c8025a445f68" providerId="ADAL" clId="{248CDB21-9E84-42A9-9BBC-6B7688573ACB}" dt="2025-03-31T20:52:00.575" v="390" actId="20577"/>
          <ac:spMkLst>
            <pc:docMk/>
            <pc:sldMk cId="2194890905" sldId="257"/>
            <ac:spMk id="3" creationId="{A4669A45-4EC4-9767-C479-CD0FE35F7CE7}"/>
          </ac:spMkLst>
        </pc:spChg>
      </pc:sldChg>
      <pc:sldChg chg="addSp delSp modSp mod">
        <pc:chgData name="Ritwik Shankar" userId="e2be679c-d84c-4102-934b-c8025a445f68" providerId="ADAL" clId="{248CDB21-9E84-42A9-9BBC-6B7688573ACB}" dt="2025-03-31T20:53:45.723" v="491" actId="20577"/>
        <pc:sldMkLst>
          <pc:docMk/>
          <pc:sldMk cId="2125760292" sldId="258"/>
        </pc:sldMkLst>
        <pc:spChg chg="mod">
          <ac:chgData name="Ritwik Shankar" userId="e2be679c-d84c-4102-934b-c8025a445f68" providerId="ADAL" clId="{248CDB21-9E84-42A9-9BBC-6B7688573ACB}" dt="2025-03-31T20:52:47.952" v="418" actId="1076"/>
          <ac:spMkLst>
            <pc:docMk/>
            <pc:sldMk cId="2125760292" sldId="258"/>
            <ac:spMk id="2" creationId="{7E354B4C-4BF8-2809-16D3-5D7267C00BBE}"/>
          </ac:spMkLst>
        </pc:spChg>
        <pc:spChg chg="add del mod">
          <ac:chgData name="Ritwik Shankar" userId="e2be679c-d84c-4102-934b-c8025a445f68" providerId="ADAL" clId="{248CDB21-9E84-42A9-9BBC-6B7688573ACB}" dt="2025-03-31T20:30:28.542" v="1" actId="931"/>
          <ac:spMkLst>
            <pc:docMk/>
            <pc:sldMk cId="2125760292" sldId="258"/>
            <ac:spMk id="4" creationId="{0C2F878A-1C36-366C-0B70-AD34A5EE4691}"/>
          </ac:spMkLst>
        </pc:spChg>
        <pc:spChg chg="add mod">
          <ac:chgData name="Ritwik Shankar" userId="e2be679c-d84c-4102-934b-c8025a445f68" providerId="ADAL" clId="{248CDB21-9E84-42A9-9BBC-6B7688573ACB}" dt="2025-03-31T20:31:04.648" v="39" actId="12"/>
          <ac:spMkLst>
            <pc:docMk/>
            <pc:sldMk cId="2125760292" sldId="258"/>
            <ac:spMk id="8" creationId="{82521790-E5A5-1971-F0B3-0F6E10A97EF6}"/>
          </ac:spMkLst>
        </pc:spChg>
        <pc:spChg chg="add mod">
          <ac:chgData name="Ritwik Shankar" userId="e2be679c-d84c-4102-934b-c8025a445f68" providerId="ADAL" clId="{248CDB21-9E84-42A9-9BBC-6B7688573ACB}" dt="2025-03-31T20:53:45.723" v="491" actId="20577"/>
          <ac:spMkLst>
            <pc:docMk/>
            <pc:sldMk cId="2125760292" sldId="258"/>
            <ac:spMk id="9" creationId="{EBD81655-2288-7526-6124-7D8245F9F85D}"/>
          </ac:spMkLst>
        </pc:spChg>
        <pc:picChg chg="del">
          <ac:chgData name="Ritwik Shankar" userId="e2be679c-d84c-4102-934b-c8025a445f68" providerId="ADAL" clId="{248CDB21-9E84-42A9-9BBC-6B7688573ACB}" dt="2025-03-31T20:30:15.465" v="0" actId="478"/>
          <ac:picMkLst>
            <pc:docMk/>
            <pc:sldMk cId="2125760292" sldId="258"/>
            <ac:picMk id="5" creationId="{FE9142AE-30FD-1FA9-3348-6A86F6F085ED}"/>
          </ac:picMkLst>
        </pc:picChg>
        <pc:picChg chg="add mod">
          <ac:chgData name="Ritwik Shankar" userId="e2be679c-d84c-4102-934b-c8025a445f68" providerId="ADAL" clId="{248CDB21-9E84-42A9-9BBC-6B7688573ACB}" dt="2025-03-31T20:30:32.503" v="5" actId="14100"/>
          <ac:picMkLst>
            <pc:docMk/>
            <pc:sldMk cId="2125760292" sldId="258"/>
            <ac:picMk id="7" creationId="{CA935AE3-D258-FCCC-A8E8-8E6EBF3DF372}"/>
          </ac:picMkLst>
        </pc:picChg>
      </pc:sldChg>
      <pc:sldChg chg="addSp delSp modSp mod setBg">
        <pc:chgData name="Ritwik Shankar" userId="e2be679c-d84c-4102-934b-c8025a445f68" providerId="ADAL" clId="{248CDB21-9E84-42A9-9BBC-6B7688573ACB}" dt="2025-03-31T20:38:15.651" v="85" actId="1440"/>
        <pc:sldMkLst>
          <pc:docMk/>
          <pc:sldMk cId="3845102767" sldId="259"/>
        </pc:sldMkLst>
        <pc:spChg chg="del mod">
          <ac:chgData name="Ritwik Shankar" userId="e2be679c-d84c-4102-934b-c8025a445f68" providerId="ADAL" clId="{248CDB21-9E84-42A9-9BBC-6B7688573ACB}" dt="2025-03-31T20:37:45.486" v="76" actId="478"/>
          <ac:spMkLst>
            <pc:docMk/>
            <pc:sldMk cId="3845102767" sldId="259"/>
            <ac:spMk id="2" creationId="{0E6AA042-5C04-659F-929E-82A7858F701C}"/>
          </ac:spMkLst>
        </pc:spChg>
        <pc:spChg chg="add del mod">
          <ac:chgData name="Ritwik Shankar" userId="e2be679c-d84c-4102-934b-c8025a445f68" providerId="ADAL" clId="{248CDB21-9E84-42A9-9BBC-6B7688573ACB}" dt="2025-03-31T20:37:58.770" v="80" actId="478"/>
          <ac:spMkLst>
            <pc:docMk/>
            <pc:sldMk cId="3845102767" sldId="259"/>
            <ac:spMk id="11" creationId="{7491F068-95C3-9D7D-E8B9-C51E52BB6595}"/>
          </ac:spMkLst>
        </pc:spChg>
        <pc:spChg chg="add del">
          <ac:chgData name="Ritwik Shankar" userId="e2be679c-d84c-4102-934b-c8025a445f68" providerId="ADAL" clId="{248CDB21-9E84-42A9-9BBC-6B7688573ACB}" dt="2025-03-31T20:36:56.970" v="67" actId="26606"/>
          <ac:spMkLst>
            <pc:docMk/>
            <pc:sldMk cId="3845102767" sldId="259"/>
            <ac:spMk id="12" creationId="{DB8424AB-D56B-4256-866A-5B54DE93C20F}"/>
          </ac:spMkLst>
        </pc:spChg>
        <pc:spChg chg="add del">
          <ac:chgData name="Ritwik Shankar" userId="e2be679c-d84c-4102-934b-c8025a445f68" providerId="ADAL" clId="{248CDB21-9E84-42A9-9BBC-6B7688573ACB}" dt="2025-03-31T20:36:56.970" v="67" actId="26606"/>
          <ac:spMkLst>
            <pc:docMk/>
            <pc:sldMk cId="3845102767" sldId="259"/>
            <ac:spMk id="14" creationId="{FC999C28-AD33-4EB7-A5F1-C06D10A5FDF7}"/>
          </ac:spMkLst>
        </pc:spChg>
        <pc:spChg chg="add del">
          <ac:chgData name="Ritwik Shankar" userId="e2be679c-d84c-4102-934b-c8025a445f68" providerId="ADAL" clId="{248CDB21-9E84-42A9-9BBC-6B7688573ACB}" dt="2025-03-31T20:36:56.970" v="67" actId="26606"/>
          <ac:spMkLst>
            <pc:docMk/>
            <pc:sldMk cId="3845102767" sldId="259"/>
            <ac:spMk id="16" creationId="{0864E5C9-52C9-4572-AC75-548B9B9C2648}"/>
          </ac:spMkLst>
        </pc:spChg>
        <pc:spChg chg="add del">
          <ac:chgData name="Ritwik Shankar" userId="e2be679c-d84c-4102-934b-c8025a445f68" providerId="ADAL" clId="{248CDB21-9E84-42A9-9BBC-6B7688573ACB}" dt="2025-03-31T20:36:56.970" v="67" actId="26606"/>
          <ac:spMkLst>
            <pc:docMk/>
            <pc:sldMk cId="3845102767" sldId="259"/>
            <ac:spMk id="18" creationId="{45CC6500-4DBD-4C34-BC14-2387FB483BEB}"/>
          </ac:spMkLst>
        </pc:spChg>
        <pc:spChg chg="add del">
          <ac:chgData name="Ritwik Shankar" userId="e2be679c-d84c-4102-934b-c8025a445f68" providerId="ADAL" clId="{248CDB21-9E84-42A9-9BBC-6B7688573ACB}" dt="2025-03-31T20:36:56.970" v="67" actId="26606"/>
          <ac:spMkLst>
            <pc:docMk/>
            <pc:sldMk cId="3845102767" sldId="259"/>
            <ac:spMk id="20" creationId="{4E34A3B6-BAD2-4156-BDC6-4736248BFDE0}"/>
          </ac:spMkLst>
        </pc:spChg>
        <pc:picChg chg="del">
          <ac:chgData name="Ritwik Shankar" userId="e2be679c-d84c-4102-934b-c8025a445f68" providerId="ADAL" clId="{248CDB21-9E84-42A9-9BBC-6B7688573ACB}" dt="2025-03-31T20:31:10.431" v="42" actId="478"/>
          <ac:picMkLst>
            <pc:docMk/>
            <pc:sldMk cId="3845102767" sldId="259"/>
            <ac:picMk id="4" creationId="{185E2B8E-6227-3896-6048-A0AF34FC8B75}"/>
          </ac:picMkLst>
        </pc:picChg>
        <pc:picChg chg="add del">
          <ac:chgData name="Ritwik Shankar" userId="e2be679c-d84c-4102-934b-c8025a445f68" providerId="ADAL" clId="{248CDB21-9E84-42A9-9BBC-6B7688573ACB}" dt="2025-03-31T20:35:45.096" v="44" actId="478"/>
          <ac:picMkLst>
            <pc:docMk/>
            <pc:sldMk cId="3845102767" sldId="259"/>
            <ac:picMk id="5" creationId="{2C0E90EC-165D-7133-4927-F352D4D8A0ED}"/>
          </ac:picMkLst>
        </pc:picChg>
        <pc:picChg chg="add del mod">
          <ac:chgData name="Ritwik Shankar" userId="e2be679c-d84c-4102-934b-c8025a445f68" providerId="ADAL" clId="{248CDB21-9E84-42A9-9BBC-6B7688573ACB}" dt="2025-03-31T20:37:00.174" v="68" actId="478"/>
          <ac:picMkLst>
            <pc:docMk/>
            <pc:sldMk cId="3845102767" sldId="259"/>
            <ac:picMk id="7" creationId="{232C52A1-CFBA-95E1-9A23-E1D8063F5A0E}"/>
          </ac:picMkLst>
        </pc:picChg>
        <pc:picChg chg="add mod modCrop">
          <ac:chgData name="Ritwik Shankar" userId="e2be679c-d84c-4102-934b-c8025a445f68" providerId="ADAL" clId="{248CDB21-9E84-42A9-9BBC-6B7688573ACB}" dt="2025-03-31T20:38:15.651" v="85" actId="1440"/>
          <ac:picMkLst>
            <pc:docMk/>
            <pc:sldMk cId="3845102767" sldId="259"/>
            <ac:picMk id="9" creationId="{6E8F0A0C-74CF-5726-DAF3-B1FE3EA541B2}"/>
          </ac:picMkLst>
        </pc:picChg>
      </pc:sldChg>
      <pc:sldChg chg="addSp modSp add mod modTransition modClrScheme chgLayout">
        <pc:chgData name="Ritwik Shankar" userId="e2be679c-d84c-4102-934b-c8025a445f68" providerId="ADAL" clId="{248CDB21-9E84-42A9-9BBC-6B7688573ACB}" dt="2025-03-31T20:50:58.830" v="377" actId="20577"/>
        <pc:sldMkLst>
          <pc:docMk/>
          <pc:sldMk cId="376889885" sldId="260"/>
        </pc:sldMkLst>
        <pc:graphicFrameChg chg="add mod modGraphic">
          <ac:chgData name="Ritwik Shankar" userId="e2be679c-d84c-4102-934b-c8025a445f68" providerId="ADAL" clId="{248CDB21-9E84-42A9-9BBC-6B7688573ACB}" dt="2025-03-31T20:50:58.830" v="377" actId="20577"/>
          <ac:graphicFrameMkLst>
            <pc:docMk/>
            <pc:sldMk cId="376889885" sldId="260"/>
            <ac:graphicFrameMk id="2" creationId="{9CC007BE-932B-2BA1-030A-737D0C4E4903}"/>
          </ac:graphicFrameMkLst>
        </pc:graphicFrameChg>
        <pc:picChg chg="mod">
          <ac:chgData name="Ritwik Shankar" userId="e2be679c-d84c-4102-934b-c8025a445f68" providerId="ADAL" clId="{248CDB21-9E84-42A9-9BBC-6B7688573ACB}" dt="2025-03-31T20:50:22.527" v="372" actId="29295"/>
          <ac:picMkLst>
            <pc:docMk/>
            <pc:sldMk cId="376889885" sldId="260"/>
            <ac:picMk id="9" creationId="{6FCA01C2-DEE1-F37A-9A6A-C973B096DA93}"/>
          </ac:picMkLst>
        </pc:picChg>
      </pc:sldChg>
      <pc:sldChg chg="add del">
        <pc:chgData name="Ritwik Shankar" userId="e2be679c-d84c-4102-934b-c8025a445f68" providerId="ADAL" clId="{248CDB21-9E84-42A9-9BBC-6B7688573ACB}" dt="2025-03-31T20:49:39.749" v="368" actId="47"/>
        <pc:sldMkLst>
          <pc:docMk/>
          <pc:sldMk cId="87571295" sldId="261"/>
        </pc:sldMkLst>
      </pc:sldChg>
      <pc:sldChg chg="addSp delSp modSp new mod">
        <pc:chgData name="Ritwik Shankar" userId="e2be679c-d84c-4102-934b-c8025a445f68" providerId="ADAL" clId="{248CDB21-9E84-42A9-9BBC-6B7688573ACB}" dt="2025-04-01T04:21:22.035" v="936" actId="20577"/>
        <pc:sldMkLst>
          <pc:docMk/>
          <pc:sldMk cId="3566142916" sldId="261"/>
        </pc:sldMkLst>
        <pc:spChg chg="del">
          <ac:chgData name="Ritwik Shankar" userId="e2be679c-d84c-4102-934b-c8025a445f68" providerId="ADAL" clId="{248CDB21-9E84-42A9-9BBC-6B7688573ACB}" dt="2025-04-01T03:47:26.709" v="493" actId="478"/>
          <ac:spMkLst>
            <pc:docMk/>
            <pc:sldMk cId="3566142916" sldId="261"/>
            <ac:spMk id="2" creationId="{CDF08042-DBFE-1955-9433-DCB3313010C3}"/>
          </ac:spMkLst>
        </pc:spChg>
        <pc:spChg chg="add mod">
          <ac:chgData name="Ritwik Shankar" userId="e2be679c-d84c-4102-934b-c8025a445f68" providerId="ADAL" clId="{248CDB21-9E84-42A9-9BBC-6B7688573ACB}" dt="2025-04-01T03:47:41.348" v="500" actId="1076"/>
          <ac:spMkLst>
            <pc:docMk/>
            <pc:sldMk cId="3566142916" sldId="261"/>
            <ac:spMk id="4" creationId="{24E25E65-2D03-D5E3-465C-28E0DC3E2699}"/>
          </ac:spMkLst>
        </pc:spChg>
        <pc:spChg chg="add mod">
          <ac:chgData name="Ritwik Shankar" userId="e2be679c-d84c-4102-934b-c8025a445f68" providerId="ADAL" clId="{248CDB21-9E84-42A9-9BBC-6B7688573ACB}" dt="2025-04-01T03:48:08.352" v="519" actId="20577"/>
          <ac:spMkLst>
            <pc:docMk/>
            <pc:sldMk cId="3566142916" sldId="261"/>
            <ac:spMk id="6" creationId="{4BBE7771-794F-B58A-B7A3-0F788A9F3FCD}"/>
          </ac:spMkLst>
        </pc:spChg>
        <pc:graphicFrameChg chg="add mod modGraphic">
          <ac:chgData name="Ritwik Shankar" userId="e2be679c-d84c-4102-934b-c8025a445f68" providerId="ADAL" clId="{248CDB21-9E84-42A9-9BBC-6B7688573ACB}" dt="2025-04-01T04:21:22.035" v="936" actId="20577"/>
          <ac:graphicFrameMkLst>
            <pc:docMk/>
            <pc:sldMk cId="3566142916" sldId="261"/>
            <ac:graphicFrameMk id="3" creationId="{40344C32-67BC-0A7D-CF9E-7944E6EC74CE}"/>
          </ac:graphicFrameMkLst>
        </pc:graphicFrameChg>
      </pc:sldChg>
      <pc:sldChg chg="addSp delSp modSp new mod ord">
        <pc:chgData name="Ritwik Shankar" userId="e2be679c-d84c-4102-934b-c8025a445f68" providerId="ADAL" clId="{248CDB21-9E84-42A9-9BBC-6B7688573ACB}" dt="2025-04-01T03:55:01.487" v="764"/>
        <pc:sldMkLst>
          <pc:docMk/>
          <pc:sldMk cId="1832804816" sldId="262"/>
        </pc:sldMkLst>
        <pc:spChg chg="add del">
          <ac:chgData name="Ritwik Shankar" userId="e2be679c-d84c-4102-934b-c8025a445f68" providerId="ADAL" clId="{248CDB21-9E84-42A9-9BBC-6B7688573ACB}" dt="2025-04-01T03:49:57.544" v="538" actId="478"/>
          <ac:spMkLst>
            <pc:docMk/>
            <pc:sldMk cId="1832804816" sldId="262"/>
            <ac:spMk id="3" creationId="{6920575E-56DC-ABBB-AA6E-EB9E6DB4C917}"/>
          </ac:spMkLst>
        </pc:spChg>
        <pc:spChg chg="add mod">
          <ac:chgData name="Ritwik Shankar" userId="e2be679c-d84c-4102-934b-c8025a445f68" providerId="ADAL" clId="{248CDB21-9E84-42A9-9BBC-6B7688573ACB}" dt="2025-04-01T03:51:53.920" v="550" actId="403"/>
          <ac:spMkLst>
            <pc:docMk/>
            <pc:sldMk cId="1832804816" sldId="262"/>
            <ac:spMk id="7" creationId="{7DE628C6-6C0D-29F7-C44A-D53CC143C87F}"/>
          </ac:spMkLst>
        </pc:spChg>
        <pc:picChg chg="add mod">
          <ac:chgData name="Ritwik Shankar" userId="e2be679c-d84c-4102-934b-c8025a445f68" providerId="ADAL" clId="{248CDB21-9E84-42A9-9BBC-6B7688573ACB}" dt="2025-04-01T03:51:27.768" v="543" actId="1076"/>
          <ac:picMkLst>
            <pc:docMk/>
            <pc:sldMk cId="1832804816" sldId="262"/>
            <ac:picMk id="5" creationId="{2060D830-6BB5-3E2B-0CED-2F3FB4F9CD26}"/>
          </ac:picMkLst>
        </pc:picChg>
      </pc:sldChg>
      <pc:sldChg chg="addSp modSp new mod">
        <pc:chgData name="Ritwik Shankar" userId="e2be679c-d84c-4102-934b-c8025a445f68" providerId="ADAL" clId="{248CDB21-9E84-42A9-9BBC-6B7688573ACB}" dt="2025-04-01T03:59:49.943" v="894" actId="207"/>
        <pc:sldMkLst>
          <pc:docMk/>
          <pc:sldMk cId="4210073335" sldId="263"/>
        </pc:sldMkLst>
        <pc:spChg chg="add">
          <ac:chgData name="Ritwik Shankar" userId="e2be679c-d84c-4102-934b-c8025a445f68" providerId="ADAL" clId="{248CDB21-9E84-42A9-9BBC-6B7688573ACB}" dt="2025-04-01T03:52:54.093" v="552"/>
          <ac:spMkLst>
            <pc:docMk/>
            <pc:sldMk cId="4210073335" sldId="263"/>
            <ac:spMk id="2" creationId="{1F60E5C0-8C88-A0FE-2F18-DD59E3E76385}"/>
          </ac:spMkLst>
        </pc:spChg>
        <pc:spChg chg="add mod">
          <ac:chgData name="Ritwik Shankar" userId="e2be679c-d84c-4102-934b-c8025a445f68" providerId="ADAL" clId="{248CDB21-9E84-42A9-9BBC-6B7688573ACB}" dt="2025-04-01T03:53:00.519" v="556"/>
          <ac:spMkLst>
            <pc:docMk/>
            <pc:sldMk cId="4210073335" sldId="263"/>
            <ac:spMk id="3" creationId="{EC43387B-E9F1-94FB-7CDA-5A0828B8F278}"/>
          </ac:spMkLst>
        </pc:spChg>
        <pc:spChg chg="add mod">
          <ac:chgData name="Ritwik Shankar" userId="e2be679c-d84c-4102-934b-c8025a445f68" providerId="ADAL" clId="{248CDB21-9E84-42A9-9BBC-6B7688573ACB}" dt="2025-04-01T03:53:00.271" v="555"/>
          <ac:spMkLst>
            <pc:docMk/>
            <pc:sldMk cId="4210073335" sldId="263"/>
            <ac:spMk id="4" creationId="{562E7B8C-9980-3819-0678-0A2BBB89A2CA}"/>
          </ac:spMkLst>
        </pc:spChg>
        <pc:spChg chg="add mod">
          <ac:chgData name="Ritwik Shankar" userId="e2be679c-d84c-4102-934b-c8025a445f68" providerId="ADAL" clId="{248CDB21-9E84-42A9-9BBC-6B7688573ACB}" dt="2025-04-01T03:59:49.943" v="894" actId="207"/>
          <ac:spMkLst>
            <pc:docMk/>
            <pc:sldMk cId="4210073335" sldId="263"/>
            <ac:spMk id="6" creationId="{599938B1-EA9F-F7A4-81B0-68AFE6D08CEF}"/>
          </ac:spMkLst>
        </pc:spChg>
        <pc:spChg chg="add mod">
          <ac:chgData name="Ritwik Shankar" userId="e2be679c-d84c-4102-934b-c8025a445f68" providerId="ADAL" clId="{248CDB21-9E84-42A9-9BBC-6B7688573ACB}" dt="2025-04-01T03:54:51.613" v="762" actId="207"/>
          <ac:spMkLst>
            <pc:docMk/>
            <pc:sldMk cId="4210073335" sldId="263"/>
            <ac:spMk id="8" creationId="{9B41BC57-69BD-D698-5FC3-45066C6FBDA5}"/>
          </ac:spMkLst>
        </pc:spChg>
      </pc:sldChg>
      <pc:sldChg chg="new del">
        <pc:chgData name="Ritwik Shankar" userId="e2be679c-d84c-4102-934b-c8025a445f68" providerId="ADAL" clId="{248CDB21-9E84-42A9-9BBC-6B7688573ACB}" dt="2025-04-01T04:08:57.735" v="897" actId="47"/>
        <pc:sldMkLst>
          <pc:docMk/>
          <pc:sldMk cId="185760498" sldId="264"/>
        </pc:sldMkLst>
      </pc:sldChg>
      <pc:sldChg chg="addSp new mod">
        <pc:chgData name="Ritwik Shankar" userId="e2be679c-d84c-4102-934b-c8025a445f68" providerId="ADAL" clId="{248CDB21-9E84-42A9-9BBC-6B7688573ACB}" dt="2025-04-01T04:08:58.755" v="898" actId="22"/>
        <pc:sldMkLst>
          <pc:docMk/>
          <pc:sldMk cId="3034552800" sldId="265"/>
        </pc:sldMkLst>
        <pc:picChg chg="add">
          <ac:chgData name="Ritwik Shankar" userId="e2be679c-d84c-4102-934b-c8025a445f68" providerId="ADAL" clId="{248CDB21-9E84-42A9-9BBC-6B7688573ACB}" dt="2025-04-01T04:08:58.755" v="898" actId="22"/>
          <ac:picMkLst>
            <pc:docMk/>
            <pc:sldMk cId="3034552800" sldId="265"/>
            <ac:picMk id="3" creationId="{25E3F70B-8AF4-FBD4-6FB1-007F0F0E3B71}"/>
          </ac:picMkLst>
        </pc:picChg>
      </pc:sldChg>
      <pc:sldChg chg="addSp new mod">
        <pc:chgData name="Ritwik Shankar" userId="e2be679c-d84c-4102-934b-c8025a445f68" providerId="ADAL" clId="{248CDB21-9E84-42A9-9BBC-6B7688573ACB}" dt="2025-04-01T04:10:36.606" v="900" actId="22"/>
        <pc:sldMkLst>
          <pc:docMk/>
          <pc:sldMk cId="683656960" sldId="266"/>
        </pc:sldMkLst>
        <pc:picChg chg="add">
          <ac:chgData name="Ritwik Shankar" userId="e2be679c-d84c-4102-934b-c8025a445f68" providerId="ADAL" clId="{248CDB21-9E84-42A9-9BBC-6B7688573ACB}" dt="2025-04-01T04:10:36.606" v="900" actId="22"/>
          <ac:picMkLst>
            <pc:docMk/>
            <pc:sldMk cId="683656960" sldId="266"/>
            <ac:picMk id="3" creationId="{4C7052A6-E35A-54D3-9799-B7FFD5EA841D}"/>
          </ac:picMkLst>
        </pc:picChg>
      </pc:sldChg>
      <pc:sldChg chg="addSp new mod">
        <pc:chgData name="Ritwik Shankar" userId="e2be679c-d84c-4102-934b-c8025a445f68" providerId="ADAL" clId="{248CDB21-9E84-42A9-9BBC-6B7688573ACB}" dt="2025-04-01T04:11:19.131" v="904" actId="22"/>
        <pc:sldMkLst>
          <pc:docMk/>
          <pc:sldMk cId="1394627175" sldId="267"/>
        </pc:sldMkLst>
        <pc:picChg chg="add">
          <ac:chgData name="Ritwik Shankar" userId="e2be679c-d84c-4102-934b-c8025a445f68" providerId="ADAL" clId="{248CDB21-9E84-42A9-9BBC-6B7688573ACB}" dt="2025-04-01T04:11:19.131" v="904" actId="22"/>
          <ac:picMkLst>
            <pc:docMk/>
            <pc:sldMk cId="1394627175" sldId="267"/>
            <ac:picMk id="3" creationId="{D9F2BDEA-FA97-C89A-B4CA-EA33EC33F4C7}"/>
          </ac:picMkLst>
        </pc:picChg>
      </pc:sldChg>
      <pc:sldChg chg="new del">
        <pc:chgData name="Ritwik Shankar" userId="e2be679c-d84c-4102-934b-c8025a445f68" providerId="ADAL" clId="{248CDB21-9E84-42A9-9BBC-6B7688573ACB}" dt="2025-04-01T04:11:16.663" v="902" actId="47"/>
        <pc:sldMkLst>
          <pc:docMk/>
          <pc:sldMk cId="1976723764" sldId="267"/>
        </pc:sldMkLst>
      </pc:sldChg>
      <pc:sldChg chg="addSp new mod">
        <pc:chgData name="Ritwik Shankar" userId="e2be679c-d84c-4102-934b-c8025a445f68" providerId="ADAL" clId="{248CDB21-9E84-42A9-9BBC-6B7688573ACB}" dt="2025-04-01T04:15:25.422" v="906" actId="22"/>
        <pc:sldMkLst>
          <pc:docMk/>
          <pc:sldMk cId="3825092745" sldId="268"/>
        </pc:sldMkLst>
        <pc:picChg chg="add">
          <ac:chgData name="Ritwik Shankar" userId="e2be679c-d84c-4102-934b-c8025a445f68" providerId="ADAL" clId="{248CDB21-9E84-42A9-9BBC-6B7688573ACB}" dt="2025-04-01T04:15:25.422" v="906" actId="22"/>
          <ac:picMkLst>
            <pc:docMk/>
            <pc:sldMk cId="3825092745" sldId="268"/>
            <ac:picMk id="3" creationId="{0BB60560-4643-84C6-A28B-F432CC6327D8}"/>
          </ac:picMkLst>
        </pc:picChg>
      </pc:sldChg>
    </pc:docChg>
  </pc:docChgLst>
</pc:chgInfo>
</file>

<file path=ppt/comments/modernComment_107_FAF09EF7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12E278F-D291-4061-BE12-3215CB766384}" authorId="{999925A7-EAAA-4B5B-604D-88C72DE594BA}" created="2025-04-01T04:22:32.969">
    <pc:sldMkLst xmlns:pc="http://schemas.microsoft.com/office/powerpoint/2013/main/command">
      <pc:docMk/>
      <pc:sldMk cId="4210073335" sldId="263"/>
    </pc:sldMkLst>
    <p188:txBody>
      <a:bodyPr/>
      <a:lstStyle/>
      <a:p>
        <a:r>
          <a:rPr lang="en-IN"/>
          <a:t>Ideal power (T^3/(2*rho*A))^0.5 = 8.5 KW
total ideal power 60KW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4/1/2025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4/1/2025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4/1/2025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ntrs.nasa.gov/api/citations/19930083001/downloads/19930083001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7_FAF09EF7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8DB75-78F8-E0D2-B649-EBE9000427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Performance Calculation and</a:t>
            </a:r>
            <a:br>
              <a:rPr lang="en-IN" dirty="0"/>
            </a:br>
            <a:r>
              <a:rPr lang="en-IN" dirty="0"/>
              <a:t>Weight Estimation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F43066-CED4-B188-9B41-A92E452D1A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Presented by Ritwik</a:t>
            </a:r>
          </a:p>
        </p:txBody>
      </p:sp>
    </p:spTree>
    <p:extLst>
      <p:ext uri="{BB962C8B-B14F-4D97-AF65-F5344CB8AC3E}">
        <p14:creationId xmlns:p14="http://schemas.microsoft.com/office/powerpoint/2010/main" val="3940654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7052A6-E35A-54D3-9799-B7FFD5EA8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410"/>
            <a:ext cx="12192000" cy="6823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656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9F2BDEA-FA97-C89A-B4CA-EA33EC33F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7" y="0"/>
            <a:ext cx="121563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627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BB60560-4643-84C6-A28B-F432CC632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827"/>
            <a:ext cx="12192000" cy="6810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092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80516254-1D9F-4F3A-9870-3A3280BE2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846A47-1638-8746-823B-D6EB2EF78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926" y="761999"/>
            <a:ext cx="3959027" cy="5120639"/>
          </a:xfrm>
        </p:spPr>
        <p:txBody>
          <a:bodyPr>
            <a:normAutofit/>
          </a:bodyPr>
          <a:lstStyle/>
          <a:p>
            <a:pPr algn="r"/>
            <a:r>
              <a:rPr lang="en-IN" sz="4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Validation of BEMT performance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C14672B-27A5-4CDA-ABAF-5E4CF4B41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8693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D89589C-2C90-4407-A995-05EC3DD7A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51129" y="2085681"/>
            <a:ext cx="0" cy="268663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669A45-4EC4-9767-C479-CD0FE35F7C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62220" y="1276091"/>
                <a:ext cx="5910677" cy="5120640"/>
              </a:xfrm>
            </p:spPr>
            <p:txBody>
              <a:bodyPr>
                <a:normAutofit/>
              </a:bodyPr>
              <a:lstStyle/>
              <a:p>
                <a:r>
                  <a:rPr lang="en-IN" sz="2800" dirty="0"/>
                  <a:t>We use </a:t>
                </a:r>
                <a:r>
                  <a:rPr lang="en-IN" sz="2800" dirty="0">
                    <a:hlinkClick r:id="rId2"/>
                  </a:rPr>
                  <a:t>Harrington rotor </a:t>
                </a:r>
                <a:r>
                  <a:rPr lang="en-IN" sz="2800" dirty="0"/>
                  <a:t>experimental results to validate our BEMT performance (in hover mode)</a:t>
                </a:r>
              </a:p>
              <a:p>
                <a:r>
                  <a:rPr lang="en-IN" sz="2800" dirty="0"/>
                  <a:t>Although that data is for co-axial rotors, we will only take single rotor results </a:t>
                </a:r>
              </a:p>
              <a:p>
                <a:r>
                  <a:rPr lang="en-IN" sz="2800" dirty="0"/>
                  <a:t>Harrington has results for σ= 0.076 and Tip speed ≈ 392 ft/s so we run our code these values to plot the variation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</m:oMath>
                </a14:m>
                <a:r>
                  <a:rPr lang="en-IN" sz="2800" dirty="0"/>
                  <a:t> vs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endParaRPr lang="en-IN" sz="2800" dirty="0"/>
              </a:p>
              <a:p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669A45-4EC4-9767-C479-CD0FE35F7C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62220" y="1276091"/>
                <a:ext cx="5910677" cy="5120640"/>
              </a:xfrm>
              <a:blipFill>
                <a:blip r:embed="rId3"/>
                <a:stretch>
                  <a:fillRect l="-1651" t="-1905" r="-17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>
            <a:extLst>
              <a:ext uri="{FF2B5EF4-FFF2-40B4-BE49-F238E27FC236}">
                <a16:creationId xmlns:a16="http://schemas.microsoft.com/office/drawing/2014/main" id="{9A206779-5C74-4555-94BC-5845C92EC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3988" y="767825"/>
            <a:ext cx="508012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890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54B4C-4BF8-2809-16D3-5D7267C00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859" y="1018431"/>
            <a:ext cx="2947482" cy="1468737"/>
          </a:xfrm>
        </p:spPr>
        <p:txBody>
          <a:bodyPr>
            <a:normAutofit/>
          </a:bodyPr>
          <a:lstStyle/>
          <a:p>
            <a:r>
              <a:rPr lang="en-IN" dirty="0"/>
              <a:t>Experimental</a:t>
            </a:r>
            <a:br>
              <a:rPr lang="en-IN" dirty="0"/>
            </a:br>
            <a:r>
              <a:rPr lang="en-IN" dirty="0"/>
              <a:t>Data</a:t>
            </a:r>
          </a:p>
        </p:txBody>
      </p:sp>
      <p:pic>
        <p:nvPicPr>
          <p:cNvPr id="7" name="Content Placeholder 6" descr="A graph with numbers and lines&#10;&#10;AI-generated content may be incorrect.">
            <a:extLst>
              <a:ext uri="{FF2B5EF4-FFF2-40B4-BE49-F238E27FC236}">
                <a16:creationId xmlns:a16="http://schemas.microsoft.com/office/drawing/2014/main" id="{CA935AE3-D258-FCCC-A8E8-8E6EBF3DF3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77393" y="287528"/>
            <a:ext cx="7366712" cy="6250306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BD81655-2288-7526-6124-7D8245F9F85D}"/>
              </a:ext>
            </a:extLst>
          </p:cNvPr>
          <p:cNvSpPr txBox="1"/>
          <p:nvPr/>
        </p:nvSpPr>
        <p:spPr>
          <a:xfrm>
            <a:off x="274320" y="2962656"/>
            <a:ext cx="2862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Chord with no Taper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0.2 </a:t>
            </a:r>
            <a:r>
              <a:rPr lang="en-IN"/>
              <a:t>blade cutoff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5760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98D882-44C8-830B-247F-E5CDD6DF83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E8F0A0C-74CF-5726-DAF3-B1FE3EA541B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36"/>
          <a:stretch/>
        </p:blipFill>
        <p:spPr>
          <a:xfrm>
            <a:off x="348343" y="-7296"/>
            <a:ext cx="11495314" cy="68634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45102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2C9DCD-17DC-31DB-48F7-3398F774D7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FCA01C2-DEE1-F37A-9A6A-C973B096DA9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</a:blip>
          <a:srcRect l="1336"/>
          <a:stretch/>
        </p:blipFill>
        <p:spPr>
          <a:xfrm>
            <a:off x="1286189" y="466238"/>
            <a:ext cx="9924421" cy="59255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CC007BE-932B-2BA1-030A-737D0C4E49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9521366"/>
              </p:ext>
            </p:extLst>
          </p:nvPr>
        </p:nvGraphicFramePr>
        <p:xfrm>
          <a:off x="2157984" y="1709928"/>
          <a:ext cx="8238744" cy="3273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3774">
                  <a:extLst>
                    <a:ext uri="{9D8B030D-6E8A-4147-A177-3AD203B41FA5}">
                      <a16:colId xmlns:a16="http://schemas.microsoft.com/office/drawing/2014/main" val="1354334178"/>
                    </a:ext>
                  </a:extLst>
                </a:gridCol>
                <a:gridCol w="2473774">
                  <a:extLst>
                    <a:ext uri="{9D8B030D-6E8A-4147-A177-3AD203B41FA5}">
                      <a16:colId xmlns:a16="http://schemas.microsoft.com/office/drawing/2014/main" val="15804210"/>
                    </a:ext>
                  </a:extLst>
                </a:gridCol>
                <a:gridCol w="3291196">
                  <a:extLst>
                    <a:ext uri="{9D8B030D-6E8A-4147-A177-3AD203B41FA5}">
                      <a16:colId xmlns:a16="http://schemas.microsoft.com/office/drawing/2014/main" val="3657726034"/>
                    </a:ext>
                  </a:extLst>
                </a:gridCol>
              </a:tblGrid>
              <a:tr h="545592">
                <a:tc>
                  <a:txBody>
                    <a:bodyPr/>
                    <a:lstStyle/>
                    <a:p>
                      <a:r>
                        <a:rPr lang="en-IN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Theoretical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Experimental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129099"/>
                  </a:ext>
                </a:extLst>
              </a:tr>
              <a:tr h="545592">
                <a:tc>
                  <a:txBody>
                    <a:bodyPr/>
                    <a:lstStyle/>
                    <a:p>
                      <a:r>
                        <a:rPr lang="en-IN" dirty="0"/>
                        <a:t>Solidity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0.076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391120"/>
                  </a:ext>
                </a:extLst>
              </a:tr>
              <a:tr h="545592">
                <a:tc>
                  <a:txBody>
                    <a:bodyPr/>
                    <a:lstStyle/>
                    <a:p>
                      <a:r>
                        <a:rPr lang="en-IN" dirty="0"/>
                        <a:t>Tip Speed (ft/sec)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391.9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175133"/>
                  </a:ext>
                </a:extLst>
              </a:tr>
              <a:tr h="545592">
                <a:tc>
                  <a:txBody>
                    <a:bodyPr/>
                    <a:lstStyle/>
                    <a:p>
                      <a:r>
                        <a:rPr lang="en-IN" dirty="0" err="1"/>
                        <a:t>Airfoil</a:t>
                      </a:r>
                      <a:r>
                        <a:rPr lang="en-IN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NACA symmetric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NACA 0012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2356732"/>
                  </a:ext>
                </a:extLst>
              </a:tr>
              <a:tr h="545592">
                <a:tc>
                  <a:txBody>
                    <a:bodyPr/>
                    <a:lstStyle/>
                    <a:p>
                      <a:r>
                        <a:rPr lang="en-IN" dirty="0"/>
                        <a:t>Radius (inch)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281389"/>
                  </a:ext>
                </a:extLst>
              </a:tr>
              <a:tr h="545592">
                <a:tc>
                  <a:txBody>
                    <a:bodyPr/>
                    <a:lstStyle/>
                    <a:p>
                      <a:r>
                        <a:rPr lang="en-IN" dirty="0"/>
                        <a:t>Chord (inch)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19.1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5568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8898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99938B1-EA9F-F7A4-81B0-68AFE6D08CEF}"/>
              </a:ext>
            </a:extLst>
          </p:cNvPr>
          <p:cNvSpPr txBox="1"/>
          <p:nvPr/>
        </p:nvSpPr>
        <p:spPr>
          <a:xfrm>
            <a:off x="118872" y="1566964"/>
            <a:ext cx="1153058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buFont typeface="Arial" panose="020B0604020202020204" pitchFamily="34" charset="0"/>
              <a:buChar char="•"/>
            </a:pPr>
            <a:r>
              <a:rPr lang="en-US" sz="4000" b="1" i="0" dirty="0">
                <a:solidFill>
                  <a:srgbClr val="000000"/>
                </a:solidFill>
                <a:effectLst/>
              </a:rPr>
              <a:t>Hydrogen fuel considered with Specific Energy Density 0.8-1 KW </a:t>
            </a:r>
            <a:r>
              <a:rPr lang="en-US" sz="4000" b="1" i="0" dirty="0" err="1">
                <a:solidFill>
                  <a:srgbClr val="000000"/>
                </a:solidFill>
                <a:effectLst/>
              </a:rPr>
              <a:t>Hr</a:t>
            </a:r>
            <a:r>
              <a:rPr lang="en-US" sz="4000" b="1" i="0" dirty="0">
                <a:solidFill>
                  <a:srgbClr val="000000"/>
                </a:solidFill>
                <a:effectLst/>
              </a:rPr>
              <a:t>/Kg</a:t>
            </a:r>
            <a:endParaRPr lang="en-US" sz="4000" b="1" dirty="0">
              <a:effectLst/>
            </a:endParaRPr>
          </a:p>
          <a:p>
            <a:pPr algn="ctr" rtl="0">
              <a:buFont typeface="Arial" panose="020B0604020202020204" pitchFamily="34" charset="0"/>
              <a:buChar char="•"/>
            </a:pPr>
            <a:r>
              <a:rPr lang="en-US" sz="4000" b="1" i="0" dirty="0">
                <a:solidFill>
                  <a:srgbClr val="FF0000"/>
                </a:solidFill>
                <a:effectLst/>
              </a:rPr>
              <a:t>Full system mass to consider Power density of 0.1-0.15 KW /Kg </a:t>
            </a:r>
          </a:p>
          <a:p>
            <a:pPr algn="ctr" rtl="0"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rgbClr val="000000"/>
                </a:solidFill>
              </a:rPr>
              <a:t>Initially system weight will be calculated for an estimate T9 = 30 mins</a:t>
            </a:r>
          </a:p>
          <a:p>
            <a:pPr algn="ctr" rtl="0"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rgbClr val="000000"/>
                </a:solidFill>
                <a:effectLst/>
              </a:rPr>
              <a:t>Then after getting a</a:t>
            </a:r>
            <a:r>
              <a:rPr lang="en-US" sz="4000" b="1" dirty="0">
                <a:solidFill>
                  <a:srgbClr val="000000"/>
                </a:solidFill>
              </a:rPr>
              <a:t>n estimate system weight from IIT </a:t>
            </a:r>
            <a:r>
              <a:rPr lang="en-US" sz="4000" b="1" dirty="0" err="1">
                <a:solidFill>
                  <a:srgbClr val="000000"/>
                </a:solidFill>
              </a:rPr>
              <a:t>Gn</a:t>
            </a:r>
            <a:r>
              <a:rPr lang="en-US" sz="4000" b="1" dirty="0">
                <a:solidFill>
                  <a:srgbClr val="000000"/>
                </a:solidFill>
              </a:rPr>
              <a:t> we will </a:t>
            </a:r>
            <a:r>
              <a:rPr lang="en-US" sz="4000" b="1" dirty="0" err="1">
                <a:solidFill>
                  <a:srgbClr val="000000"/>
                </a:solidFill>
              </a:rPr>
              <a:t>maximise</a:t>
            </a:r>
            <a:r>
              <a:rPr lang="en-US" sz="4000" b="1" dirty="0">
                <a:solidFill>
                  <a:srgbClr val="000000"/>
                </a:solidFill>
              </a:rPr>
              <a:t> T9</a:t>
            </a:r>
            <a:endParaRPr lang="en-US" sz="4000" b="1" dirty="0">
              <a:effectLst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41BC57-69BD-D698-5FC3-45066C6FBDA5}"/>
              </a:ext>
            </a:extLst>
          </p:cNvPr>
          <p:cNvSpPr txBox="1"/>
          <p:nvPr/>
        </p:nvSpPr>
        <p:spPr>
          <a:xfrm>
            <a:off x="2644902" y="274278"/>
            <a:ext cx="609447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IN" sz="4800" b="1" i="0" dirty="0">
                <a:solidFill>
                  <a:srgbClr val="0070C0"/>
                </a:solidFill>
                <a:effectLst/>
              </a:rPr>
              <a:t>Power System Sizing</a:t>
            </a:r>
            <a:endParaRPr lang="en-IN" sz="4800" dirty="0">
              <a:solidFill>
                <a:srgbClr val="0070C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10073335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060D830-6BB5-3E2B-0CED-2F3FB4F9C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2651"/>
            <a:ext cx="12192000" cy="64326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DE628C6-6C0D-29F7-C44A-D53CC143C87F}"/>
              </a:ext>
            </a:extLst>
          </p:cNvPr>
          <p:cNvSpPr txBox="1"/>
          <p:nvPr/>
        </p:nvSpPr>
        <p:spPr>
          <a:xfrm>
            <a:off x="986144" y="464960"/>
            <a:ext cx="1058101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IN" sz="3200" b="1" i="0" dirty="0">
                <a:solidFill>
                  <a:srgbClr val="000000"/>
                </a:solidFill>
                <a:effectLst/>
              </a:rPr>
              <a:t>Mission Segment for energy calculations</a:t>
            </a:r>
            <a:endParaRPr lang="en-IN" sz="3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32804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0344C32-67BC-0A7D-CF9E-7944E6EC74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052154"/>
              </p:ext>
            </p:extLst>
          </p:nvPr>
        </p:nvGraphicFramePr>
        <p:xfrm>
          <a:off x="3952713" y="1097280"/>
          <a:ext cx="7315200" cy="4663440"/>
        </p:xfrm>
        <a:graphic>
          <a:graphicData uri="http://schemas.openxmlformats.org/drawingml/2006/table">
            <a:tbl>
              <a:tblPr/>
              <a:tblGrid>
                <a:gridCol w="1828800">
                  <a:extLst>
                    <a:ext uri="{9D8B030D-6E8A-4147-A177-3AD203B41FA5}">
                      <a16:colId xmlns:a16="http://schemas.microsoft.com/office/drawing/2014/main" val="3965126275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078022539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85274261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0333757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b="1" i="0">
                          <a:solidFill>
                            <a:srgbClr val="000000"/>
                          </a:solidFill>
                          <a:effectLst/>
                        </a:rPr>
                        <a:t>PARAM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b="1" i="0">
                          <a:solidFill>
                            <a:srgbClr val="000000"/>
                          </a:solidFill>
                          <a:effectLst/>
                        </a:rPr>
                        <a:t>VALUE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b="1" i="0">
                          <a:solidFill>
                            <a:srgbClr val="000000"/>
                          </a:solidFill>
                          <a:effectLst/>
                        </a:rPr>
                        <a:t>PARAM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b="1" i="0">
                          <a:solidFill>
                            <a:srgbClr val="000000"/>
                          </a:solidFill>
                          <a:effectLst/>
                        </a:rPr>
                        <a:t>VALUE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82522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b="1" i="0">
                          <a:solidFill>
                            <a:srgbClr val="000000"/>
                          </a:solidFill>
                          <a:effectLst/>
                        </a:rPr>
                        <a:t>Number of Blades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b="1" i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b="1" i="0" dirty="0">
                          <a:solidFill>
                            <a:srgbClr val="000000"/>
                          </a:solidFill>
                          <a:effectLst/>
                        </a:rPr>
                        <a:t>Total Hover Power Watt</a:t>
                      </a:r>
                      <a:endParaRPr lang="en-IN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b="1" i="0" dirty="0">
                          <a:solidFill>
                            <a:srgbClr val="000000"/>
                          </a:solidFill>
                          <a:effectLst/>
                        </a:rPr>
                        <a:t>~200 KW</a:t>
                      </a:r>
                      <a:endParaRPr lang="en-IN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5085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b="1" i="0">
                          <a:solidFill>
                            <a:srgbClr val="000000"/>
                          </a:solidFill>
                          <a:effectLst/>
                        </a:rPr>
                        <a:t>NumberOfRotors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b="1" i="0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b="1" i="0">
                          <a:solidFill>
                            <a:srgbClr val="000000"/>
                          </a:solidFill>
                          <a:effectLst/>
                        </a:rPr>
                        <a:t>GrossWeight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b="1" i="0" dirty="0">
                          <a:solidFill>
                            <a:srgbClr val="000000"/>
                          </a:solidFill>
                          <a:effectLst/>
                        </a:rPr>
                        <a:t>&lt; 700 Kg</a:t>
                      </a:r>
                      <a:endParaRPr lang="en-IN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20129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b="1" i="0">
                          <a:solidFill>
                            <a:srgbClr val="000000"/>
                          </a:solidFill>
                          <a:effectLst/>
                        </a:rPr>
                        <a:t>Radius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b="1" i="0" dirty="0">
                          <a:solidFill>
                            <a:srgbClr val="000000"/>
                          </a:solidFill>
                          <a:effectLst/>
                        </a:rPr>
                        <a:t>0.85:0.05:1.2 m</a:t>
                      </a:r>
                      <a:endParaRPr lang="en-IN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b="1" i="0">
                          <a:solidFill>
                            <a:srgbClr val="000000"/>
                          </a:solidFill>
                          <a:effectLst/>
                        </a:rPr>
                        <a:t>Total Energy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b="1" i="0" dirty="0">
                          <a:solidFill>
                            <a:srgbClr val="000000"/>
                          </a:solidFill>
                          <a:effectLst/>
                        </a:rPr>
                        <a:t>~50 KW Hr</a:t>
                      </a:r>
                      <a:endParaRPr lang="en-IN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1223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b="1" i="0">
                          <a:solidFill>
                            <a:srgbClr val="000000"/>
                          </a:solidFill>
                          <a:effectLst/>
                        </a:rPr>
                        <a:t>RPM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b="1" i="0" dirty="0">
                          <a:solidFill>
                            <a:srgbClr val="000000"/>
                          </a:solidFill>
                          <a:effectLst/>
                        </a:rPr>
                        <a:t>2000:500:8000</a:t>
                      </a:r>
                      <a:endParaRPr lang="en-IN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b="1" i="0" dirty="0">
                          <a:solidFill>
                            <a:srgbClr val="000000"/>
                          </a:solidFill>
                          <a:effectLst/>
                        </a:rPr>
                        <a:t>Twist</a:t>
                      </a:r>
                      <a:endParaRPr lang="en-IN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b="1" i="0" dirty="0">
                          <a:solidFill>
                            <a:srgbClr val="000000"/>
                          </a:solidFill>
                          <a:effectLst/>
                        </a:rPr>
                        <a:t>-16 degrees</a:t>
                      </a:r>
                      <a:endParaRPr lang="en-IN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18842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b="1" i="0" dirty="0">
                          <a:solidFill>
                            <a:srgbClr val="000000"/>
                          </a:solidFill>
                          <a:effectLst/>
                        </a:rPr>
                        <a:t>Descent Speed</a:t>
                      </a:r>
                      <a:endParaRPr lang="en-IN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b="1" i="0" dirty="0">
                          <a:solidFill>
                            <a:srgbClr val="000000"/>
                          </a:solidFill>
                          <a:effectLst/>
                        </a:rPr>
                        <a:t>-0.5m/s</a:t>
                      </a:r>
                      <a:endParaRPr lang="en-IN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b="1" i="0">
                          <a:solidFill>
                            <a:srgbClr val="000000"/>
                          </a:solidFill>
                          <a:effectLst/>
                        </a:rPr>
                        <a:t>CollectiveInDegrees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b="1" i="0" dirty="0">
                          <a:solidFill>
                            <a:srgbClr val="000000"/>
                          </a:solidFill>
                          <a:effectLst/>
                        </a:rPr>
                        <a:t>~18-22 </a:t>
                      </a:r>
                      <a:endParaRPr lang="en-IN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38363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b="1" i="0">
                          <a:solidFill>
                            <a:srgbClr val="000000"/>
                          </a:solidFill>
                          <a:effectLst/>
                        </a:rPr>
                        <a:t>ClimbSpeed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b="1" i="0">
                          <a:solidFill>
                            <a:srgbClr val="000000"/>
                          </a:solidFill>
                          <a:effectLst/>
                        </a:rPr>
                        <a:t>0.76 m/s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b="1" i="0" dirty="0" err="1">
                          <a:solidFill>
                            <a:srgbClr val="000000"/>
                          </a:solidFill>
                          <a:effectLst/>
                        </a:rPr>
                        <a:t>PowerLoading</a:t>
                      </a:r>
                      <a:endParaRPr lang="en-IN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b="1" i="0">
                          <a:solidFill>
                            <a:srgbClr val="000000"/>
                          </a:solidFill>
                          <a:effectLst/>
                        </a:rPr>
                        <a:t>0.029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35315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b="1" i="0" dirty="0" err="1">
                          <a:solidFill>
                            <a:srgbClr val="FF0000"/>
                          </a:solidFill>
                          <a:effectLst/>
                        </a:rPr>
                        <a:t>CruiseVelocity</a:t>
                      </a:r>
                      <a:endParaRPr lang="en-IN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b="1" i="0">
                          <a:solidFill>
                            <a:srgbClr val="000000"/>
                          </a:solidFill>
                          <a:effectLst/>
                        </a:rPr>
                        <a:t>40 m/s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b="1" i="0">
                          <a:solidFill>
                            <a:srgbClr val="000000"/>
                          </a:solidFill>
                          <a:effectLst/>
                        </a:rPr>
                        <a:t>DiskLoading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b="1" i="0" dirty="0">
                          <a:solidFill>
                            <a:srgbClr val="000000"/>
                          </a:solidFill>
                          <a:effectLst/>
                        </a:rPr>
                        <a:t>&lt;140 N/m^2</a:t>
                      </a:r>
                      <a:endParaRPr lang="en-IN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91771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US" b="1" i="0" dirty="0">
                          <a:solidFill>
                            <a:srgbClr val="FF0000"/>
                          </a:solidFill>
                          <a:effectLst/>
                        </a:rPr>
                        <a:t>T9 time to be </a:t>
                      </a:r>
                      <a:r>
                        <a:rPr lang="en-US" b="1" i="0" dirty="0" err="1">
                          <a:solidFill>
                            <a:srgbClr val="FF0000"/>
                          </a:solidFill>
                          <a:effectLst/>
                        </a:rPr>
                        <a:t>maximised</a:t>
                      </a:r>
                      <a:r>
                        <a:rPr lang="en-US" b="1" i="0" dirty="0">
                          <a:solidFill>
                            <a:srgbClr val="FF0000"/>
                          </a:solidFill>
                          <a:effectLst/>
                        </a:rPr>
                        <a:t> for loiter</a:t>
                      </a:r>
                      <a:endParaRPr lang="en-US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b="1" i="0" dirty="0">
                          <a:solidFill>
                            <a:srgbClr val="000000"/>
                          </a:solidFill>
                          <a:effectLst/>
                        </a:rPr>
                        <a:t>0.5 Hours</a:t>
                      </a:r>
                      <a:endParaRPr lang="en-IN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b="1" i="0" dirty="0" err="1">
                          <a:solidFill>
                            <a:srgbClr val="000000"/>
                          </a:solidFill>
                          <a:effectLst/>
                        </a:rPr>
                        <a:t>AspectRatio</a:t>
                      </a:r>
                      <a:endParaRPr lang="en-IN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b="1" i="0" dirty="0">
                          <a:solidFill>
                            <a:srgbClr val="000000"/>
                          </a:solidFill>
                          <a:effectLst/>
                        </a:rPr>
                        <a:t>~10-12</a:t>
                      </a:r>
                      <a:endParaRPr lang="en-IN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2138702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24E25E65-2D03-D5E3-465C-28E0DC3E26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713" y="10969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BE7771-794F-B58A-B7A3-0F788A9F3FCD}"/>
              </a:ext>
            </a:extLst>
          </p:cNvPr>
          <p:cNvSpPr txBox="1"/>
          <p:nvPr/>
        </p:nvSpPr>
        <p:spPr>
          <a:xfrm>
            <a:off x="-1418253" y="2899101"/>
            <a:ext cx="61022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IN" sz="3200" b="1" i="0" dirty="0">
                <a:solidFill>
                  <a:srgbClr val="000000"/>
                </a:solidFill>
                <a:effectLst/>
              </a:rPr>
              <a:t>BEMT </a:t>
            </a:r>
            <a:r>
              <a:rPr lang="en-IN" sz="3200" b="1" dirty="0">
                <a:solidFill>
                  <a:srgbClr val="000000"/>
                </a:solidFill>
              </a:rPr>
              <a:t>PARAMS</a:t>
            </a:r>
            <a:endParaRPr lang="en-IN" sz="3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66142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E3F70B-8AF4-FBD4-6FB1-007F0F0E3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685" y="0"/>
            <a:ext cx="118146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552800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484</TotalTime>
  <Words>257</Words>
  <Application>Microsoft Office PowerPoint</Application>
  <PresentationFormat>Widescreen</PresentationFormat>
  <Paragraphs>70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Cambria Math</vt:lpstr>
      <vt:lpstr>Corbel</vt:lpstr>
      <vt:lpstr>Wingdings 2</vt:lpstr>
      <vt:lpstr>Frame</vt:lpstr>
      <vt:lpstr>Performance Calculation and Weight Estimation</vt:lpstr>
      <vt:lpstr>Validation of BEMT performance </vt:lpstr>
      <vt:lpstr>Experimental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Ritwik Shankar</dc:creator>
  <cp:lastModifiedBy>Ritwik Shankar</cp:lastModifiedBy>
  <cp:revision>1</cp:revision>
  <dcterms:created xsi:type="dcterms:W3CDTF">2025-03-25T05:15:37Z</dcterms:created>
  <dcterms:modified xsi:type="dcterms:W3CDTF">2025-04-01T04:22:34Z</dcterms:modified>
</cp:coreProperties>
</file>