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0B0A-A530-4068-A5D8-3F50F34B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285CD-8E6D-46C3-A664-897450C1E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D6A2C-6641-4739-9D1E-6BD80D09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68A3-DC31-473D-9F3B-59168209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A33C-7F21-4E33-9AB0-12BACD1B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A127-EF6D-4165-9895-B65DC4E3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FE412-CED1-4384-A347-62A3565C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FE6A-F9BE-4F0A-B1D5-09D7738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A942-B908-4747-9F9C-96DF97B1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2F6D-D005-40F8-A0B3-3BE24A27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4883C-D633-4A57-8D40-99CDEE0E2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AAC4-AAA9-4F6C-9F58-EF9AE9DE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FF36-F821-4580-B17A-8F8EF61B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E797-AC9A-4C86-BA4E-2983B218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E4AE-657C-4CC4-B2CB-CCACCB1D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3432-42A5-4292-99A2-417482DB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5BF2-D1EA-4829-B6D7-C9638B74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6DA7-E503-4032-9D41-E402CF9C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6295-927F-4821-8DBD-7E8E175C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7F3C-4124-4BDD-8B16-FA1E2522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08C0-8ABC-4A78-87D0-521EBB0F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5E0F-F958-4590-AABA-4E5233DB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04FA-AD92-4BFB-AC40-36C4E23B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E78D-CE17-423E-B796-F6A9C78A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FB99-46E3-4E6C-AFB2-641E7184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D17C-9981-4B93-821C-49630E29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4A13-A9B9-405C-BE5D-270AE8E46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868B-916A-45BE-A198-C8907E2E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36495-1820-4CDB-BA02-BD49436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13BEA-82C9-4C7A-806F-D1635DD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C50CC-857B-473A-81AC-8FCEAC89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BB0D-42F7-4B78-9B49-ABC00E1D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1E84E-5637-4615-9F50-6E2ACB7CA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CB986-CF13-498F-BAE4-6FC7F643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E14BC-881F-445C-861F-D7619E69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6A74B-B5B3-4C55-BBED-70A40758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6FB69-2B65-4D38-A4FE-0AF4E5FA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603C-9EC7-4D25-A45D-2F9966D1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03F81-4832-4AAB-8D84-A90B767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BC03-5670-4F22-8052-4C65E974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24693-E154-43EF-ADCC-63AB6750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CA3A9-E900-4D46-BF86-B80F7C73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84E33-7BA1-4638-919D-B339434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BF48E-6B61-418B-A174-CF75BD9A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50252-4879-4EC8-B788-552C3DC1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E92E1-D657-48AA-ADB9-77FBF1F1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0F68-A0F8-4CA0-B1E2-B9FB105D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19B7-1C04-4989-AF9B-3ECE7E5D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68AA-3B4A-4D10-9E93-8E08DFDF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9644-2EC3-4F6D-B121-D118F2F3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E466-ACC5-4085-B519-AA8BC1E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FD25A-9ADC-41D5-83E4-2CEEF47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55DD-2134-4028-A998-60D23C7E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C9E37-77FD-4EB2-A05B-8707735A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DEBBF-02DC-4DE2-947F-38CE0FE1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D519-42CB-4E77-B646-714C9E6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AD98-150D-4EAA-B479-5CA29B4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571CF-4AA0-4EBF-94E5-916354B7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F362D-E27F-41DF-9320-6B2C0201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18E6-0D23-4D4B-AE82-137F5419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DBF3-F082-4DE1-A74F-C60525CD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4BD8-8EE0-4107-B3C0-97D09775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56FB-762D-4FEB-9286-92D763E2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EE540E-D5F9-45F7-9A68-0D88D0AD6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4" y="1600103"/>
            <a:ext cx="5486690" cy="365779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84206-52C1-4229-AAA1-B9CD742FA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44" y="1600102"/>
            <a:ext cx="5486690" cy="36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5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9216739-82F1-4546-A93E-2C7B311A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6" y="1600101"/>
            <a:ext cx="5486690" cy="365779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DAF9D4-B40F-4FED-BBEC-95251BA16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100"/>
            <a:ext cx="5486690" cy="36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F966559-CE08-4465-B748-6BD9FD89D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74" y="1434732"/>
            <a:ext cx="5486690" cy="36577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0D830-0B98-4B71-9304-121096856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36" y="1434731"/>
            <a:ext cx="5486690" cy="36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4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Ali</dc:creator>
  <cp:lastModifiedBy>Sajid Ali</cp:lastModifiedBy>
  <cp:revision>6</cp:revision>
  <dcterms:created xsi:type="dcterms:W3CDTF">2019-07-30T21:24:39Z</dcterms:created>
  <dcterms:modified xsi:type="dcterms:W3CDTF">2019-07-31T15:44:49Z</dcterms:modified>
</cp:coreProperties>
</file>