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1474703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31E41B-7C8C-4CC7-B296-A534F7D598CC}">
          <p14:sldIdLst>
            <p14:sldId id="2147470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96A72-13D9-66DF-DBE8-94430B23B009}" v="11" dt="2025-01-10T20:18:04.610"/>
    <p1510:client id="{EE97EEA1-D438-4B58-A4A1-97DEE8318B2A}" v="3" dt="2025-01-10T20:13:44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D224A-AA7B-4AF2-B78F-AE8C19643E7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A218F-1BC2-4821-93FE-CCDDEE57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3EDE-ACE7-D988-1C7A-A4B3E2C58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65DDF-60FF-4FE2-35F1-1BA1ED491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887D-3EDD-C42C-28E1-C9D90F2F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D9CD-719E-3BC1-5DEB-B07B587C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B8AF-698B-A9F8-9C40-146AD3C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0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B969-D634-7995-03DD-E684984A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9CD51-7486-86DF-9ACB-BEE928A1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CD39-1FEA-A22B-5FE1-E26FB743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C369-67D8-7715-A7CA-A10ABFC0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96F6-6F54-9AD6-C3A0-CE18A1D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8588E-E37D-79DB-72D4-9C8867C8C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91E75-AA9A-EDDD-8399-267561DD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C658-8104-597B-BAE1-84FAA67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1157-FE69-85BC-C857-C3A6EDEB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F8CF-074F-5FDD-0512-D4542968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460979" y="365126"/>
            <a:ext cx="11259966" cy="99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AB85-862A-154B-82C4-1505BA9369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547" y="1567543"/>
            <a:ext cx="11259966" cy="4310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7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AAAC-8223-FA9D-0A53-0A916610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206D-C5DD-0A69-C036-0FB850CB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F2A0-AC53-A2E8-98D3-41122C42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EA44-FB41-A2D2-C64B-3D132C8D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AF86-5DE0-67AB-7F7E-6964838A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E083-39FA-15DF-9EF1-8D4487C3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1483-FBD4-AA39-BB6B-3B2811EC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7F81-0D72-722A-7B43-66A77670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B8F7-8683-E462-E2D0-1ADB738C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68AF-FDB8-BFD9-3008-0BFF6E72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22DF-F1C2-6551-80FD-805613D0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63F5-4EBC-B593-9E9A-DD7A0C78C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82870-0ECB-0184-5BE9-1DB43955E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3EA2-F4D0-14B8-D356-BCC1898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96E0-CD41-ACCA-4895-416225E5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D14BD-4814-A15D-E7E2-C474472C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48C6-0236-FE2B-1078-3888110F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7D493-5F35-069B-3EC1-BA4721796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14E5-69D3-5D8B-3FC4-0B899EA4F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36601-94CB-19B5-42AC-57216993A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EFD5C-F078-2B8F-869D-9EA4EF93D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6C760-C8BB-88B7-0856-659A1B6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16A1F-F243-30CE-4C1F-9F279C80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21CF1-F315-F2B2-A555-D07A241B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168-B550-812B-B995-83488C64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D5ACC-DE84-317B-0ED4-3C50EF12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9C4EB-A009-88B8-76E7-D18C7174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2A4C6-1120-C6E7-A58D-D71C5928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0241A-7404-AF10-67BF-12CA0149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B3F1B-92DD-FCBD-931A-5A6C7F45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C554B-B639-A35F-CCA3-AFEA986B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78B1-FB12-3E2F-CDD1-85C20FC9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E326-13FC-FAA3-105A-7EA1B4DB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035A1-3ED2-9337-9813-6CCA4B01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3A64C-988F-FD36-58AD-D04D6512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85A78-5D23-71FF-386C-F3C79DFD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CDA2-1EE0-D75B-2F20-2E43A1D5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2E15-E171-3A94-5182-4A29AAAE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A305D-1F7C-641D-C0B6-CE64DB7D9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28B7E-0A13-E69A-8AE2-55A99BD64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B85-2888-534E-FDAF-3D454A03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F99C-2288-9C20-C4AB-764AE71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FFCC6-262A-30D5-490A-7886A3A0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5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D56D0-301E-E3B7-BEF4-7263F5CB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7DBEB-131B-42BA-EBA6-7AED231F3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77E9-3F10-74B1-CD57-DA57872A7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D8DFC-99A5-483F-9E79-FE8D6FEFD48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362C-5AB0-CAAC-3678-F1712FD5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30CA-1E11-6DCF-16A3-82E89713E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0448C9-277C-0472-0689-5ED74735298C}"/>
              </a:ext>
            </a:extLst>
          </p:cNvPr>
          <p:cNvCxnSpPr>
            <a:cxnSpLocks/>
          </p:cNvCxnSpPr>
          <p:nvPr/>
        </p:nvCxnSpPr>
        <p:spPr>
          <a:xfrm flipV="1">
            <a:off x="1243702" y="1853940"/>
            <a:ext cx="85233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8B48CB-C1F3-9F09-679D-B165FF637866}"/>
              </a:ext>
            </a:extLst>
          </p:cNvPr>
          <p:cNvCxnSpPr>
            <a:cxnSpLocks/>
          </p:cNvCxnSpPr>
          <p:nvPr/>
        </p:nvCxnSpPr>
        <p:spPr>
          <a:xfrm flipV="1">
            <a:off x="4723282" y="1853940"/>
            <a:ext cx="85233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817705-EA3E-E661-1569-CEE86BD3B922}"/>
              </a:ext>
            </a:extLst>
          </p:cNvPr>
          <p:cNvCxnSpPr>
            <a:cxnSpLocks/>
          </p:cNvCxnSpPr>
          <p:nvPr/>
        </p:nvCxnSpPr>
        <p:spPr>
          <a:xfrm>
            <a:off x="6490014" y="1853940"/>
            <a:ext cx="10156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ACF021-B83F-934A-D2E8-92617E2FF3D8}"/>
              </a:ext>
            </a:extLst>
          </p:cNvPr>
          <p:cNvCxnSpPr>
            <a:cxnSpLocks/>
          </p:cNvCxnSpPr>
          <p:nvPr/>
        </p:nvCxnSpPr>
        <p:spPr>
          <a:xfrm>
            <a:off x="3010434" y="1853940"/>
            <a:ext cx="85233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878B57-A30D-CB1B-C716-3AE13873F738}"/>
              </a:ext>
            </a:extLst>
          </p:cNvPr>
          <p:cNvCxnSpPr>
            <a:cxnSpLocks/>
          </p:cNvCxnSpPr>
          <p:nvPr/>
        </p:nvCxnSpPr>
        <p:spPr>
          <a:xfrm flipV="1">
            <a:off x="8339346" y="1853940"/>
            <a:ext cx="92227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D81823-69D6-F9BA-B452-F21FD43D197F}"/>
              </a:ext>
            </a:extLst>
          </p:cNvPr>
          <p:cNvCxnSpPr>
            <a:cxnSpLocks/>
          </p:cNvCxnSpPr>
          <p:nvPr/>
        </p:nvCxnSpPr>
        <p:spPr>
          <a:xfrm>
            <a:off x="5831094" y="2634400"/>
            <a:ext cx="0" cy="66638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1EC9F2-057C-E724-DE0D-453E870F3AE8}"/>
              </a:ext>
            </a:extLst>
          </p:cNvPr>
          <p:cNvCxnSpPr>
            <a:cxnSpLocks/>
          </p:cNvCxnSpPr>
          <p:nvPr/>
        </p:nvCxnSpPr>
        <p:spPr>
          <a:xfrm flipV="1">
            <a:off x="6243190" y="2634400"/>
            <a:ext cx="0" cy="66638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807B089-096A-9DC3-2E85-357D62637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330"/>
          <a:stretch/>
        </p:blipFill>
        <p:spPr>
          <a:xfrm>
            <a:off x="5575614" y="1479135"/>
            <a:ext cx="914400" cy="7561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672B7A7-4C31-6709-FDF6-9CD94B21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610" y="3278040"/>
            <a:ext cx="1338853" cy="78712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86AE015-DF11-1892-B390-76ECEA7DAD95}"/>
              </a:ext>
            </a:extLst>
          </p:cNvPr>
          <p:cNvSpPr txBox="1"/>
          <p:nvPr/>
        </p:nvSpPr>
        <p:spPr>
          <a:xfrm>
            <a:off x="5394045" y="4026208"/>
            <a:ext cx="1300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Azure Functions</a:t>
            </a:r>
          </a:p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 Process PDF file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10245E-BD5F-07FF-724A-0E332820C4D3}"/>
              </a:ext>
            </a:extLst>
          </p:cNvPr>
          <p:cNvSpPr txBox="1"/>
          <p:nvPr/>
        </p:nvSpPr>
        <p:spPr>
          <a:xfrm>
            <a:off x="4867381" y="5856891"/>
            <a:ext cx="246109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Azure AI Document Intelligence</a:t>
            </a:r>
          </a:p>
          <a:p>
            <a:pPr algn="ctr"/>
            <a:r>
              <a:rPr lang="en-US" sz="1200">
                <a:latin typeface="Segoe UI"/>
                <a:cs typeface="Segoe UI"/>
              </a:rPr>
              <a:t>Extract contents from PDF files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00861A-4EA3-DBDE-C905-E8CC324BEE0B}"/>
              </a:ext>
            </a:extLst>
          </p:cNvPr>
          <p:cNvSpPr/>
          <p:nvPr/>
        </p:nvSpPr>
        <p:spPr>
          <a:xfrm>
            <a:off x="500752" y="674913"/>
            <a:ext cx="4109263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Collect or upload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294F58-35B1-2D44-FC5C-CD9943BB939A}"/>
              </a:ext>
            </a:extLst>
          </p:cNvPr>
          <p:cNvSpPr/>
          <p:nvPr/>
        </p:nvSpPr>
        <p:spPr>
          <a:xfrm>
            <a:off x="4874406" y="674913"/>
            <a:ext cx="2011147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CCC629-7C65-40C9-B992-83159F9286A2}"/>
              </a:ext>
            </a:extLst>
          </p:cNvPr>
          <p:cNvSpPr/>
          <p:nvPr/>
        </p:nvSpPr>
        <p:spPr>
          <a:xfrm>
            <a:off x="7149944" y="679266"/>
            <a:ext cx="1572648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Persist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20ED3F-3CEC-FA74-46DA-6FC6C188C449}"/>
              </a:ext>
            </a:extLst>
          </p:cNvPr>
          <p:cNvSpPr/>
          <p:nvPr/>
        </p:nvSpPr>
        <p:spPr>
          <a:xfrm>
            <a:off x="8986982" y="674912"/>
            <a:ext cx="2011147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and utilize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B3EB8B22-EDCD-7E41-8CC9-6B3D3E856C6B}"/>
              </a:ext>
            </a:extLst>
          </p:cNvPr>
          <p:cNvSpPr/>
          <p:nvPr/>
        </p:nvSpPr>
        <p:spPr>
          <a:xfrm>
            <a:off x="4989428" y="1677868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6BB1DA05-7799-E7B0-C948-90488D420DFD}"/>
              </a:ext>
            </a:extLst>
          </p:cNvPr>
          <p:cNvSpPr/>
          <p:nvPr/>
        </p:nvSpPr>
        <p:spPr>
          <a:xfrm>
            <a:off x="5661530" y="2807572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F41F553-9680-FFF4-5FB2-1B3129CAA9B4}"/>
              </a:ext>
            </a:extLst>
          </p:cNvPr>
          <p:cNvSpPr/>
          <p:nvPr/>
        </p:nvSpPr>
        <p:spPr>
          <a:xfrm>
            <a:off x="6083170" y="2807572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29ED6E6-AD38-87A1-AA41-79E5EB6E7B5C}"/>
              </a:ext>
            </a:extLst>
          </p:cNvPr>
          <p:cNvSpPr/>
          <p:nvPr/>
        </p:nvSpPr>
        <p:spPr>
          <a:xfrm>
            <a:off x="6837837" y="1677868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5BE00513-878A-AB09-2B0C-BDAE03A3714E}"/>
              </a:ext>
            </a:extLst>
          </p:cNvPr>
          <p:cNvSpPr/>
          <p:nvPr/>
        </p:nvSpPr>
        <p:spPr>
          <a:xfrm>
            <a:off x="8640462" y="1677868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EBDFC8-DCFC-CB9E-997B-60208E26F0FA}"/>
              </a:ext>
            </a:extLst>
          </p:cNvPr>
          <p:cNvCxnSpPr>
            <a:cxnSpLocks/>
          </p:cNvCxnSpPr>
          <p:nvPr/>
        </p:nvCxnSpPr>
        <p:spPr>
          <a:xfrm flipV="1">
            <a:off x="4137300" y="2572845"/>
            <a:ext cx="0" cy="109875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454164-D410-13F5-D077-47CBDC1C7802}"/>
              </a:ext>
            </a:extLst>
          </p:cNvPr>
          <p:cNvCxnSpPr>
            <a:cxnSpLocks/>
          </p:cNvCxnSpPr>
          <p:nvPr/>
        </p:nvCxnSpPr>
        <p:spPr>
          <a:xfrm flipV="1">
            <a:off x="4330613" y="2572845"/>
            <a:ext cx="463" cy="109875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57D9F25-9239-6FA9-AB3A-8D4B7CA6100F}"/>
              </a:ext>
            </a:extLst>
          </p:cNvPr>
          <p:cNvCxnSpPr>
            <a:cxnSpLocks/>
          </p:cNvCxnSpPr>
          <p:nvPr/>
        </p:nvCxnSpPr>
        <p:spPr>
          <a:xfrm>
            <a:off x="4330613" y="3671604"/>
            <a:ext cx="127307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FEB420DB-4CD9-2E1D-3E0A-1922D7D917F9}"/>
              </a:ext>
            </a:extLst>
          </p:cNvPr>
          <p:cNvSpPr/>
          <p:nvPr/>
        </p:nvSpPr>
        <p:spPr>
          <a:xfrm>
            <a:off x="4891471" y="3477104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B6B2D74-FBDD-28D6-F4E5-71FB6A88F971}"/>
              </a:ext>
            </a:extLst>
          </p:cNvPr>
          <p:cNvCxnSpPr>
            <a:cxnSpLocks/>
          </p:cNvCxnSpPr>
          <p:nvPr/>
        </p:nvCxnSpPr>
        <p:spPr>
          <a:xfrm flipH="1" flipV="1">
            <a:off x="7943201" y="2361788"/>
            <a:ext cx="34731" cy="13069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med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472F7B-0B64-1395-EBB8-70C63CC00078}"/>
              </a:ext>
            </a:extLst>
          </p:cNvPr>
          <p:cNvCxnSpPr>
            <a:cxnSpLocks/>
          </p:cNvCxnSpPr>
          <p:nvPr/>
        </p:nvCxnSpPr>
        <p:spPr>
          <a:xfrm flipV="1">
            <a:off x="7977342" y="3652942"/>
            <a:ext cx="2267575" cy="186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898CBBEC-F5D1-62F1-9251-88D1CD36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212" y="3271929"/>
            <a:ext cx="739193" cy="7391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DAFA288-70ED-FAEC-0ED0-519654899D41}"/>
              </a:ext>
            </a:extLst>
          </p:cNvPr>
          <p:cNvSpPr txBox="1"/>
          <p:nvPr/>
        </p:nvSpPr>
        <p:spPr>
          <a:xfrm>
            <a:off x="8390450" y="3195664"/>
            <a:ext cx="1487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Further processing </a:t>
            </a:r>
          </a:p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as needed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00CDC67A-35FA-0700-3629-1DB70FCF4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1819" y="3419936"/>
            <a:ext cx="469067" cy="489461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F2BA300-8091-ABB9-B7BE-61DD1DC23FB0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350886" y="3664667"/>
            <a:ext cx="2786414" cy="4044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B9CB3208-FD3D-C119-6DA6-443F04FA6CDD}"/>
              </a:ext>
            </a:extLst>
          </p:cNvPr>
          <p:cNvSpPr/>
          <p:nvPr/>
        </p:nvSpPr>
        <p:spPr>
          <a:xfrm>
            <a:off x="2756738" y="3477104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DB483-3557-1847-D431-C46591A9952E}"/>
              </a:ext>
            </a:extLst>
          </p:cNvPr>
          <p:cNvSpPr txBox="1"/>
          <p:nvPr/>
        </p:nvSpPr>
        <p:spPr>
          <a:xfrm>
            <a:off x="9196598" y="2142566"/>
            <a:ext cx="85369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</a:t>
            </a:r>
            <a:b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Power 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6C645-43AA-BE99-8220-412E130991EA}"/>
              </a:ext>
            </a:extLst>
          </p:cNvPr>
          <p:cNvSpPr txBox="1"/>
          <p:nvPr/>
        </p:nvSpPr>
        <p:spPr>
          <a:xfrm>
            <a:off x="7139918" y="2172735"/>
            <a:ext cx="142083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Azure Cosmos DB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DE565-730E-85DA-A0CA-41DCC6024DA7}"/>
              </a:ext>
            </a:extLst>
          </p:cNvPr>
          <p:cNvSpPr txBox="1"/>
          <p:nvPr/>
        </p:nvSpPr>
        <p:spPr>
          <a:xfrm>
            <a:off x="5117976" y="2172735"/>
            <a:ext cx="17317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Azure Logic Apps</a:t>
            </a:r>
          </a:p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 Invoke function 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A2356-D8B6-FE2D-3F89-695C7C022E6F}"/>
              </a:ext>
            </a:extLst>
          </p:cNvPr>
          <p:cNvSpPr txBox="1"/>
          <p:nvPr/>
        </p:nvSpPr>
        <p:spPr>
          <a:xfrm>
            <a:off x="3702279" y="2172735"/>
            <a:ext cx="112829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Azure Data Lake Storage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C6EFAE-656C-D110-AB1A-051DBC8A50C6}"/>
              </a:ext>
            </a:extLst>
          </p:cNvPr>
          <p:cNvSpPr txBox="1"/>
          <p:nvPr/>
        </p:nvSpPr>
        <p:spPr>
          <a:xfrm>
            <a:off x="1771227" y="2272764"/>
            <a:ext cx="149267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Azure Logic Apps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Process email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03703-D1F4-1454-28D8-9E9C1C410DEF}"/>
              </a:ext>
            </a:extLst>
          </p:cNvPr>
          <p:cNvSpPr txBox="1"/>
          <p:nvPr/>
        </p:nvSpPr>
        <p:spPr>
          <a:xfrm>
            <a:off x="4462" y="2272764"/>
            <a:ext cx="15986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PDF files arrive as email attachments</a:t>
            </a:r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81A22589-E43B-1EE0-ED4D-8085FD946D95}"/>
              </a:ext>
            </a:extLst>
          </p:cNvPr>
          <p:cNvSpPr/>
          <p:nvPr/>
        </p:nvSpPr>
        <p:spPr>
          <a:xfrm>
            <a:off x="3270903" y="1677868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65D27960-FD2C-AA74-60E1-8A5964B80619}"/>
              </a:ext>
            </a:extLst>
          </p:cNvPr>
          <p:cNvSpPr/>
          <p:nvPr/>
        </p:nvSpPr>
        <p:spPr>
          <a:xfrm>
            <a:off x="1519509" y="1677868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A16CD2-4CB8-41CF-9FC9-324AB6110132}"/>
              </a:ext>
            </a:extLst>
          </p:cNvPr>
          <p:cNvSpPr txBox="1"/>
          <p:nvPr/>
        </p:nvSpPr>
        <p:spPr>
          <a:xfrm>
            <a:off x="342284" y="3921174"/>
            <a:ext cx="159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Upload PDF files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36E01BD-5B73-E568-EDF4-CD44D0E50B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77405" y="1100875"/>
            <a:ext cx="1533525" cy="15335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8AB85D4-DBFF-9C05-A7C4-05BE3291F5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00943" y="1082573"/>
            <a:ext cx="1581150" cy="14382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45115F5-6680-239A-CD1B-4111F9EBA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330"/>
          <a:stretch/>
        </p:blipFill>
        <p:spPr>
          <a:xfrm>
            <a:off x="2098183" y="1549562"/>
            <a:ext cx="914400" cy="75611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ED1960-0F4D-632C-D072-CB6D842882D4}"/>
              </a:ext>
            </a:extLst>
          </p:cNvPr>
          <p:cNvCxnSpPr>
            <a:cxnSpLocks/>
          </p:cNvCxnSpPr>
          <p:nvPr/>
        </p:nvCxnSpPr>
        <p:spPr>
          <a:xfrm>
            <a:off x="6037142" y="4487873"/>
            <a:ext cx="0" cy="51374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6BA5EC10-3BFD-E6BB-2F31-5C1686356B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025" y="5277421"/>
            <a:ext cx="2456753" cy="129766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A74CC34-1A9E-CFAE-DD48-6720AFF02F2A}"/>
              </a:ext>
            </a:extLst>
          </p:cNvPr>
          <p:cNvGrpSpPr/>
          <p:nvPr/>
        </p:nvGrpSpPr>
        <p:grpSpPr>
          <a:xfrm>
            <a:off x="314766" y="1587257"/>
            <a:ext cx="973718" cy="548774"/>
            <a:chOff x="1940972" y="4869100"/>
            <a:chExt cx="1148506" cy="683107"/>
          </a:xfrm>
        </p:grpSpPr>
        <p:pic>
          <p:nvPicPr>
            <p:cNvPr id="22" name="Graphic 21" descr="Envelope with solid fill">
              <a:extLst>
                <a:ext uri="{FF2B5EF4-FFF2-40B4-BE49-F238E27FC236}">
                  <a16:creationId xmlns:a16="http://schemas.microsoft.com/office/drawing/2014/main" id="{D43F0EE2-E8F0-5328-10D8-88FEA2F33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40972" y="4869100"/>
              <a:ext cx="673726" cy="673726"/>
            </a:xfrm>
            <a:prstGeom prst="rect">
              <a:avLst/>
            </a:prstGeom>
          </p:spPr>
        </p:pic>
        <p:pic>
          <p:nvPicPr>
            <p:cNvPr id="27" name="Graphic 26" descr="Paperclip with solid fill">
              <a:extLst>
                <a:ext uri="{FF2B5EF4-FFF2-40B4-BE49-F238E27FC236}">
                  <a16:creationId xmlns:a16="http://schemas.microsoft.com/office/drawing/2014/main" id="{17B672A3-F0E8-768D-058F-FD7A088C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478234" y="4940963"/>
              <a:ext cx="611244" cy="611244"/>
            </a:xfrm>
            <a:prstGeom prst="rect">
              <a:avLst/>
            </a:prstGeom>
          </p:spPr>
        </p:pic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3695254F-884D-9C58-131B-FB956164F2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08728" y="1221631"/>
            <a:ext cx="914400" cy="914400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37BDEC8-DB72-4CDB-EFF6-1F6E81916FA7}"/>
              </a:ext>
            </a:extLst>
          </p:cNvPr>
          <p:cNvSpPr/>
          <p:nvPr/>
        </p:nvSpPr>
        <p:spPr>
          <a:xfrm>
            <a:off x="7783181" y="2756170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4008"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F02CF25-89B0-2752-DE8C-9BCE15A5F5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05508" y="5045419"/>
            <a:ext cx="734176" cy="73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8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3101A1DC9B14E920AEC1207759D8A" ma:contentTypeVersion="20" ma:contentTypeDescription="Create a new document." ma:contentTypeScope="" ma:versionID="0d181b5c4d9e98e75c568baa24c9ee5b">
  <xsd:schema xmlns:xsd="http://www.w3.org/2001/XMLSchema" xmlns:xs="http://www.w3.org/2001/XMLSchema" xmlns:p="http://schemas.microsoft.com/office/2006/metadata/properties" xmlns:ns1="http://schemas.microsoft.com/sharepoint/v3" xmlns:ns2="9d03ce06-685b-418c-8101-ca27946f3f9e" xmlns:ns3="230e9df3-be65-4c73-a93b-d1236ebd677e" xmlns:ns4="6c51fb8b-8e9e-424f-b446-9b2a950b0006" targetNamespace="http://schemas.microsoft.com/office/2006/metadata/properties" ma:root="true" ma:fieldsID="37e5b38d01238b6f015d30865e22ae3a" ns1:_="" ns2:_="" ns3:_="" ns4:_="">
    <xsd:import namespace="http://schemas.microsoft.com/sharepoint/v3"/>
    <xsd:import namespace="9d03ce06-685b-418c-8101-ca27946f3f9e"/>
    <xsd:import namespace="230e9df3-be65-4c73-a93b-d1236ebd677e"/>
    <xsd:import namespace="6c51fb8b-8e9e-424f-b446-9b2a950b0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2:OneNoteFluid_FileOrder" minOccurs="0"/>
                <xsd:element ref="ns4:SharedWithUsers" minOccurs="0"/>
                <xsd:element ref="ns4:SharedWithDetails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ce06-685b-418c-8101-ca27946f3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1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DateTaken" ma:index="21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09a7ecd-737c-4ea2-9115-b21c24237e35}" ma:internalName="TaxCatchAll" ma:showField="CatchAllData" ma:web="6c51fb8b-8e9e-424f-b446-9b2a950b00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1fb8b-8e9e-424f-b446-9b2a950b0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d03ce06-685b-418c-8101-ca27946f3f9e">
      <Terms xmlns="http://schemas.microsoft.com/office/infopath/2007/PartnerControls"/>
    </lcf76f155ced4ddcb4097134ff3c332f>
    <OneNoteFluid_FileOrder xmlns="9d03ce06-685b-418c-8101-ca27946f3f9e" xsi:nil="true"/>
    <TaxCatchAll xmlns="230e9df3-be65-4c73-a93b-d1236ebd677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13220A2-EEC3-42C6-B708-AF5124D237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62FBFE-0CF9-4FEB-A4AD-01F27F7B2B28}">
  <ds:schemaRefs>
    <ds:schemaRef ds:uri="230e9df3-be65-4c73-a93b-d1236ebd677e"/>
    <ds:schemaRef ds:uri="6c51fb8b-8e9e-424f-b446-9b2a950b0006"/>
    <ds:schemaRef ds:uri="9d03ce06-685b-418c-8101-ca27946f3f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6AC790D-B50F-408B-9B95-DA428B2D8022}">
  <ds:schemaRefs>
    <ds:schemaRef ds:uri="230e9df3-be65-4c73-a93b-d1236ebd677e"/>
    <ds:schemaRef ds:uri="6c51fb8b-8e9e-424f-b446-9b2a950b0006"/>
    <ds:schemaRef ds:uri="9d03ce06-685b-418c-8101-ca27946f3f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Cowen</dc:creator>
  <cp:revision>4</cp:revision>
  <dcterms:created xsi:type="dcterms:W3CDTF">2022-08-10T13:15:01Z</dcterms:created>
  <dcterms:modified xsi:type="dcterms:W3CDTF">2025-01-10T20:20:56Z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0x0101004393101A1DC9B14E920AEC1207759D8A</vt:lpwstr>
  </property>
  <property fmtid="{D5CDD505-2E9C-101B-9397-08002B2CF9AE}" pid="3" name="MediaServiceImageTags">
    <vt:lpwstr/>
  </property>
</Properties>
</file>