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B060-8FE3-4937-093A-497EB606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5FA61-AE65-002A-EC74-CEE94F380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9748-5130-99D3-3B64-613810A2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BA34-AE03-013C-4B18-A0D4EF8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11A5-DDCD-845A-0257-06189E90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56C0-9763-82BB-EC0D-2507B5B4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58225-8ECB-7BBB-1C60-E57288AE4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B4234-DA7E-06E7-7FAD-39F94E5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2C04-E05E-2457-B2B4-1DA650C2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009E-DA43-9EA1-7B2C-2679232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9CF2F-61C9-D514-8737-0C022083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4935-85B3-F8A4-EF79-C2EC1F46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9BC9-B9CD-6110-1444-9DC4CCE5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42DC-C228-5A58-B46D-765E2768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1B48-C5A7-E4AC-D4FD-E13075D0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7FB-79DA-5420-AA3A-9341DA73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44D1-F8F5-41F8-A26F-9A6DC55F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D6D4-4565-9CC7-7CC6-8DCE54FC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F624-815C-BBB3-9D74-DB152B57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15CA-CFA0-C43C-9FA7-7AB477C1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72FE-C870-A84E-05E2-C550AECA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A748-6F77-A6F6-7CCA-77050638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E671-E632-2959-FC15-12223FE2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DF48-5317-B17E-77E1-EEFE539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A66D-4D4C-7BD4-93E3-FE1B4DCA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AC87-C143-B258-4147-C3FA1A47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4D32-FC19-12B8-77FB-956E732AA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B4EA0-D890-C5C4-32CE-E4CC7349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48C1A-9EB2-ED78-1ED0-6274D376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58B74-4B21-2FD6-209B-19AC78FA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100D7-932B-2CD9-46F7-992FB5A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06DF-5592-61D4-F004-6264F2BF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87EA-9100-33AC-49D3-B0970DF4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B105A-A9CF-8C77-6C57-0B4EAC78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D2720-FEB7-638C-DED5-BB7E7906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AD024-EC90-97D7-236D-ACFFDFDF5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62148-ACF6-EE35-768E-1039C4F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64D93-1BFC-BCF0-F609-43EC20D7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8C8D3-9684-DC4C-8319-0A87DA1C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649D-400B-98CC-8D0E-33898DC8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E47A7-057C-4123-02BC-60F35E10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8F3D-B4BD-433F-5598-E51D04F6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B5E03-FB95-8FF6-E8C6-4BAFC957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DE039-5E6A-D28D-5DF5-CC8D13F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06B2A-B0DD-645B-E6BD-AF23C8FD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CF55B-2A27-9534-33D7-7FC68EF7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3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4116-5541-FCE9-F857-C626443B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01CA-8F72-5FE3-9429-81153CE9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3AA69-88B8-0D4D-4291-04DBA6A9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6AC57-ADF6-36F2-976A-4ECD2B7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BE8A-4B36-306F-7547-6EDC251C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C747C-6DD5-72D5-BD4B-63BB712F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8FBF-84FD-1088-3B98-38693751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C8F58-F128-24B7-995C-031BEF50C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7613-0359-5A8B-BF40-ADE78BCA7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E43F-F4DA-CF6D-FFF4-0FD0E741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50E98-A33B-D291-9CBC-D56A37F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AC28F-1DEE-57F9-329C-E3583AE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853A8-4C2C-7CA9-85BD-7BFAE6E7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86C3D-E8DB-C070-BE08-DCB8DBF5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8AFB-3677-3D90-48C6-E1CDEB57A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58942-9AD3-4F35-9B60-8E0E597C36BE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20F9-BEAE-AE38-A9BF-E2042BEC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7D81-A7B5-AC4F-DCE1-E1EA65509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ECF9-2C6A-918F-C496-C3E708D12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A4CBB-152E-8460-3444-5E67A7BDF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rth of the Technology Radar | Thoughtworks">
            <a:extLst>
              <a:ext uri="{FF2B5EF4-FFF2-40B4-BE49-F238E27FC236}">
                <a16:creationId xmlns:a16="http://schemas.microsoft.com/office/drawing/2014/main" id="{229D74EF-0DEA-1DBC-7C14-CC551B97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93" y="750627"/>
            <a:ext cx="7513091" cy="51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UBS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Subbiramaniam, Sangameswaran</dc:creator>
  <cp:lastModifiedBy>Subbiramaniam, Sangameswaran</cp:lastModifiedBy>
  <cp:revision>1</cp:revision>
  <dcterms:created xsi:type="dcterms:W3CDTF">2025-05-21T07:02:02Z</dcterms:created>
  <dcterms:modified xsi:type="dcterms:W3CDTF">2025-05-21T07:05:01Z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1e85bf-ac82-4d95-8ebe-b1488d74b05a_Enabled">
    <vt:lpwstr>true</vt:lpwstr>
  </property>
  <property fmtid="{D5CDD505-2E9C-101B-9397-08002B2CF9AE}" pid="3" name="MSIP_Label_0c1e85bf-ac82-4d95-8ebe-b1488d74b05a_SetDate">
    <vt:lpwstr>2025-05-21T07:05:01Z</vt:lpwstr>
  </property>
  <property fmtid="{D5CDD505-2E9C-101B-9397-08002B2CF9AE}" pid="4" name="MSIP_Label_0c1e85bf-ac82-4d95-8ebe-b1488d74b05a_Method">
    <vt:lpwstr>Privileged</vt:lpwstr>
  </property>
  <property fmtid="{D5CDD505-2E9C-101B-9397-08002B2CF9AE}" pid="5" name="MSIP_Label_0c1e85bf-ac82-4d95-8ebe-b1488d74b05a_Name">
    <vt:lpwstr>0c1e85bf-ac82-4d95-8ebe-b1488d74b05a</vt:lpwstr>
  </property>
  <property fmtid="{D5CDD505-2E9C-101B-9397-08002B2CF9AE}" pid="6" name="MSIP_Label_0c1e85bf-ac82-4d95-8ebe-b1488d74b05a_SiteId">
    <vt:lpwstr>fb6ea403-7cf1-4905-810a-fe5547e98204</vt:lpwstr>
  </property>
  <property fmtid="{D5CDD505-2E9C-101B-9397-08002B2CF9AE}" pid="7" name="MSIP_Label_0c1e85bf-ac82-4d95-8ebe-b1488d74b05a_ActionId">
    <vt:lpwstr>0d0caf69-e9f5-4955-a69f-15e167473764</vt:lpwstr>
  </property>
  <property fmtid="{D5CDD505-2E9C-101B-9397-08002B2CF9AE}" pid="8" name="MSIP_Label_0c1e85bf-ac82-4d95-8ebe-b1488d74b05a_ContentBits">
    <vt:lpwstr>0</vt:lpwstr>
  </property>
  <property fmtid="{D5CDD505-2E9C-101B-9397-08002B2CF9AE}" pid="9" name="MSIP_Label_0c1e85bf-ac82-4d95-8ebe-b1488d74b05a_Tag">
    <vt:lpwstr>10, 0, 1, 1</vt:lpwstr>
  </property>
</Properties>
</file>