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443" r:id="rId3"/>
    <p:sldId id="444" r:id="rId4"/>
    <p:sldId id="445" r:id="rId5"/>
    <p:sldId id="446" r:id="rId6"/>
    <p:sldId id="448" r:id="rId7"/>
    <p:sldId id="447" r:id="rId8"/>
    <p:sldId id="449" r:id="rId9"/>
    <p:sldId id="436" r:id="rId10"/>
    <p:sldId id="439" r:id="rId11"/>
  </p:sldIdLst>
  <p:sldSz cx="12192000" cy="6858000"/>
  <p:notesSz cx="6858000" cy="9144000"/>
  <p:embeddedFontLst>
    <p:embeddedFont>
      <p:font typeface="Open Sans Semibold" panose="020B0604020202020204" charset="0"/>
      <p:bold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italic r:id="rId20"/>
    </p:embeddedFont>
    <p:embeddedFont>
      <p:font typeface="Avenir 65" pitchFamily="2" charset="0"/>
      <p:regular r:id="rId21"/>
    </p:embeddedFont>
    <p:embeddedFont>
      <p:font typeface="Avenir 85 Heavy" pitchFamily="2" charset="0"/>
      <p:regular r:id="rId22"/>
    </p:embeddedFont>
    <p:embeddedFont>
      <p:font typeface="Avenir 45 Book" pitchFamily="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7B0C13-0000-4426-9E1E-159CD2CD1AD9}">
          <p14:sldIdLst>
            <p14:sldId id="256"/>
            <p14:sldId id="443"/>
            <p14:sldId id="444"/>
            <p14:sldId id="445"/>
            <p14:sldId id="446"/>
            <p14:sldId id="448"/>
            <p14:sldId id="447"/>
            <p14:sldId id="449"/>
            <p14:sldId id="436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77E"/>
    <a:srgbClr val="942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2" autoAdjust="0"/>
    <p:restoredTop sz="96473" autoAdjust="0"/>
  </p:normalViewPr>
  <p:slideViewPr>
    <p:cSldViewPr snapToGrid="0" showGuides="1">
      <p:cViewPr varScale="1">
        <p:scale>
          <a:sx n="114" d="100"/>
          <a:sy n="114" d="100"/>
        </p:scale>
        <p:origin x="174" y="126"/>
      </p:cViewPr>
      <p:guideLst>
        <p:guide orient="horz" pos="211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5146-671C-4BBA-AC22-12610B2DE7F6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57A9-0C52-491A-AECF-4DD8F33F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830072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4777047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SEBASTIAN SCHUMANN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81903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601200" y="254001"/>
            <a:ext cx="2364423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242888" y="254000"/>
            <a:ext cx="192912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42062" y="4456112"/>
            <a:ext cx="4813617" cy="1142507"/>
          </a:xfrm>
        </p:spPr>
        <p:txBody>
          <a:bodyPr>
            <a:normAutofit/>
          </a:bodyPr>
          <a:lstStyle>
            <a:lvl1pPr algn="r">
              <a:defRPr sz="2400" baseline="0">
                <a:latin typeface="+mj-lt"/>
              </a:defRPr>
            </a:lvl1pPr>
          </a:lstStyle>
          <a:p>
            <a:pPr lvl="0"/>
            <a:r>
              <a:rPr lang="en-US" dirty="0" smtClean="0"/>
              <a:t>MONTH, YEAR </a:t>
            </a:r>
            <a:r>
              <a:rPr lang="en-US" dirty="0" err="1" smtClean="0"/>
              <a:t>br</a:t>
            </a:r>
            <a:r>
              <a:rPr lang="en-US" dirty="0" smtClean="0"/>
              <a:t> CITY, COUNTRY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6876" y="-1454448"/>
            <a:ext cx="1322820" cy="27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2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822452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venir 45 Book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fld id="{20EBB0C4-6273-4C6E-B9BD-2EDC30F1CD52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81141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601200" y="254001"/>
            <a:ext cx="2364423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242888" y="254000"/>
            <a:ext cx="192912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6876" y="-1454448"/>
            <a:ext cx="1322820" cy="27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24620" cy="1450757"/>
          </a:xfrm>
        </p:spPr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37320" cy="1450757"/>
          </a:xfrm>
        </p:spPr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venir 45 Book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venir 65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8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4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36337" y="4513431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7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3255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8936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0451306" y="286603"/>
            <a:ext cx="1441767" cy="1450757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1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venir 65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29377E"/>
        </a:buClr>
        <a:buSzPct val="100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1pPr>
      <a:lvl2pPr marL="457200" indent="-2571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2pPr>
      <a:lvl3pPr marL="628650" indent="-2444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3pPr>
      <a:lvl4pPr marL="800100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4pPr>
      <a:lvl5pPr marL="1028700" indent="-2794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hyperlink" Target="https://twitter.com/s_schumann/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MAIL@S-SCHUMANN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linkedin.com/in/sschuma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377E"/>
                </a:solidFill>
                <a:latin typeface="Avenir 65" pitchFamily="50" charset="0"/>
              </a:rPr>
              <a:t>Number Mapper</a:t>
            </a:r>
            <a:endParaRPr lang="en-US" dirty="0">
              <a:solidFill>
                <a:srgbClr val="29377E"/>
              </a:solidFill>
              <a:latin typeface="Avenir 65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venir 65" pitchFamily="50" charset="0"/>
              </a:rPr>
              <a:t>SEBASTIAN SCHUMANN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28624" y="4456112"/>
            <a:ext cx="4813617" cy="1142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45 Book" pitchFamily="50" charset="0"/>
              </a:rPr>
              <a:t>10./11. APRIL 2015</a:t>
            </a:r>
          </a:p>
          <a:p>
            <a:pPr marL="0" indent="0">
              <a:buNone/>
            </a:pPr>
            <a:r>
              <a:rPr lang="en-US" dirty="0" smtClean="0">
                <a:latin typeface="Avenir 45 Book" pitchFamily="50" charset="0"/>
              </a:rPr>
              <a:t>LONDON, UK</a:t>
            </a:r>
            <a:endParaRPr lang="en-US" dirty="0">
              <a:latin typeface="Avenir 45 Book" pitchFamily="50" charset="0"/>
            </a:endParaRPr>
          </a:p>
        </p:txBody>
      </p:sp>
      <p:pic>
        <p:nvPicPr>
          <p:cNvPr id="1030" name="Picture 6" descr="TADHack 2015 - WebRTC Lon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8660"/>
            <a:ext cx="2381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Author </a:t>
            </a:r>
            <a:endParaRPr lang="en-US" sz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	Sebastian </a:t>
            </a:r>
            <a:r>
              <a:rPr lang="en-US" sz="1200" dirty="0" smtClean="0"/>
              <a:t>Schumann</a:t>
            </a:r>
          </a:p>
          <a:p>
            <a:pPr marL="0" indent="0">
              <a:buNone/>
            </a:pPr>
            <a:r>
              <a:rPr lang="en-US" sz="1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endParaRPr lang="en-US" sz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v1.0, </a:t>
            </a:r>
            <a:r>
              <a:rPr lang="en-US" sz="1200" dirty="0" smtClean="0"/>
              <a:t>2015-04-10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2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13083" cy="4023360"/>
          </a:xfrm>
        </p:spPr>
        <p:txBody>
          <a:bodyPr/>
          <a:lstStyle/>
          <a:p>
            <a:r>
              <a:rPr lang="en-US" dirty="0" smtClean="0"/>
              <a:t>Working for an operator, attending many meetings</a:t>
            </a:r>
          </a:p>
          <a:p>
            <a:r>
              <a:rPr lang="en-US" dirty="0" smtClean="0"/>
              <a:t>One day there was a problem…</a:t>
            </a:r>
          </a:p>
          <a:p>
            <a:pPr lvl="1"/>
            <a:r>
              <a:rPr lang="en-US" dirty="0" smtClean="0"/>
              <a:t>Find a way of to map fixed &amp; mobile numbers in a simple way</a:t>
            </a:r>
          </a:p>
          <a:p>
            <a:r>
              <a:rPr lang="en-US" dirty="0" smtClean="0"/>
              <a:t>… with some challenges</a:t>
            </a:r>
          </a:p>
          <a:p>
            <a:pPr lvl="1"/>
            <a:r>
              <a:rPr lang="en-US" dirty="0" smtClean="0"/>
              <a:t>Avoid to visit shops physically</a:t>
            </a:r>
          </a:p>
          <a:p>
            <a:pPr lvl="1"/>
            <a:r>
              <a:rPr lang="en-US" dirty="0" smtClean="0"/>
              <a:t>Avoid complex IT integration</a:t>
            </a:r>
          </a:p>
          <a:p>
            <a:pPr lvl="1"/>
            <a:r>
              <a:rPr lang="en-US" dirty="0" smtClean="0"/>
              <a:t>Not just for own numbers (perhaps possible for </a:t>
            </a:r>
            <a:r>
              <a:rPr lang="en-US" dirty="0" smtClean="0">
                <a:latin typeface="Avenir 85 Heavy" pitchFamily="50" charset="0"/>
              </a:rPr>
              <a:t>any </a:t>
            </a:r>
            <a:r>
              <a:rPr lang="en-US" dirty="0" smtClean="0"/>
              <a:t>number)</a:t>
            </a:r>
          </a:p>
        </p:txBody>
      </p:sp>
    </p:spTree>
    <p:extLst>
      <p:ext uri="{BB962C8B-B14F-4D97-AF65-F5344CB8AC3E}">
        <p14:creationId xmlns:p14="http://schemas.microsoft.com/office/powerpoint/2010/main" val="12341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 weekend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05363" cy="4023360"/>
          </a:xfrm>
        </p:spPr>
        <p:txBody>
          <a:bodyPr/>
          <a:lstStyle/>
          <a:p>
            <a:r>
              <a:rPr lang="en-US" dirty="0" smtClean="0"/>
              <a:t>Discussion happened shortly after TADSummit</a:t>
            </a:r>
          </a:p>
          <a:p>
            <a:r>
              <a:rPr lang="en-US" dirty="0" smtClean="0"/>
              <a:t>I put a couple of tools I wanted to try out for some time in a basket and built some small service</a:t>
            </a:r>
          </a:p>
          <a:p>
            <a:r>
              <a:rPr lang="en-US" dirty="0" smtClean="0"/>
              <a:t>Took only a weekend to get it “</a:t>
            </a:r>
            <a:r>
              <a:rPr lang="en-US" dirty="0" err="1" smtClean="0"/>
              <a:t>demoable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Managed to implement everything using partner’s tools and open-source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7" y="1861402"/>
            <a:ext cx="6076368" cy="4131605"/>
          </a:xfrm>
          <a:prstGeom prst="rect">
            <a:avLst/>
          </a:prstGeom>
        </p:spPr>
      </p:pic>
      <p:pic>
        <p:nvPicPr>
          <p:cNvPr id="1028" name="Picture 4" descr="2000px-Node.js_logo.svg.png (2000×54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7" y="4141079"/>
            <a:ext cx="1995442" cy="5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.png (472×20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27" y="4944374"/>
            <a:ext cx="708469" cy="3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KpktytKH9.png (259×19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006" y="4937000"/>
            <a:ext cx="412030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2000px-Nginx_logo.svg.png (2000×417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38" y="4941739"/>
            <a:ext cx="1372677" cy="2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ngodb-logo-rgb.jpeg (4045×115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85" y="5084380"/>
            <a:ext cx="1708185" cy="4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695px-AngularJS_logo.svg.png (695×185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45" y="5041023"/>
            <a:ext cx="1861232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5282" y="534667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65" pitchFamily="50" charset="0"/>
              </a:rPr>
              <a:t>* Dev setup also consisted of </a:t>
            </a:r>
          </a:p>
          <a:p>
            <a:r>
              <a:rPr lang="en-US" dirty="0" smtClean="0">
                <a:latin typeface="Avenir 65" pitchFamily="50" charset="0"/>
              </a:rPr>
              <a:t>   </a:t>
            </a:r>
            <a:r>
              <a:rPr lang="en-US" dirty="0" err="1" smtClean="0">
                <a:latin typeface="Avenir 65" pitchFamily="50" charset="0"/>
              </a:rPr>
              <a:t>Twilio</a:t>
            </a:r>
            <a:r>
              <a:rPr lang="en-US" dirty="0" smtClean="0">
                <a:latin typeface="Avenir 65" pitchFamily="50" charset="0"/>
              </a:rPr>
              <a:t> &amp; </a:t>
            </a:r>
            <a:r>
              <a:rPr lang="en-US" dirty="0" err="1" smtClean="0">
                <a:latin typeface="Avenir 65" pitchFamily="50" charset="0"/>
              </a:rPr>
              <a:t>Nexmo</a:t>
            </a:r>
            <a:r>
              <a:rPr lang="en-US" dirty="0" smtClean="0">
                <a:latin typeface="Avenir 65" pitchFamily="50" charset="0"/>
              </a:rPr>
              <a:t> for real-world #</a:t>
            </a:r>
            <a:endParaRPr lang="en-US" dirty="0">
              <a:latin typeface="Avenir 65" pitchFamily="50" charset="0"/>
            </a:endParaRPr>
          </a:p>
        </p:txBody>
      </p:sp>
      <p:pic>
        <p:nvPicPr>
          <p:cNvPr id="11" name="Picture 2" descr="logo.png (345×76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6" y="4177020"/>
            <a:ext cx="2305653" cy="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2450"/>
            <a:ext cx="10203231" cy="56007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97280" y="286603"/>
            <a:ext cx="3411220" cy="1450757"/>
            <a:chOff x="1097280" y="286603"/>
            <a:chExt cx="3411220" cy="145075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97280" y="286603"/>
              <a:ext cx="3411220" cy="145075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65" pitchFamily="50" charset="0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Setup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1016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13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97280" y="286603"/>
            <a:ext cx="3411220" cy="1450757"/>
            <a:chOff x="1097280" y="286603"/>
            <a:chExt cx="3411220" cy="145075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97280" y="286603"/>
              <a:ext cx="3411220" cy="145075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65" pitchFamily="50" charset="0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Process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1016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6" y="1320799"/>
            <a:ext cx="10713527" cy="47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                     </a:t>
            </a:r>
            <a:r>
              <a:rPr lang="en-US" dirty="0" smtClean="0"/>
              <a:t>help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751820" cy="4023360"/>
          </a:xfrm>
        </p:spPr>
        <p:txBody>
          <a:bodyPr/>
          <a:lstStyle/>
          <a:p>
            <a:r>
              <a:rPr lang="en-US" dirty="0" smtClean="0"/>
              <a:t>Complete fixed line interaction designed using unique </a:t>
            </a:r>
            <a:r>
              <a:rPr lang="en-US" dirty="0" err="1" smtClean="0"/>
              <a:t>Restcomm</a:t>
            </a:r>
            <a:r>
              <a:rPr lang="en-US" dirty="0" smtClean="0"/>
              <a:t> designer (no paid-for tool has this)</a:t>
            </a:r>
          </a:p>
          <a:p>
            <a:r>
              <a:rPr lang="en-US" dirty="0" smtClean="0"/>
              <a:t>Text-to-speech integration</a:t>
            </a:r>
          </a:p>
          <a:p>
            <a:r>
              <a:rPr lang="en-US" dirty="0" smtClean="0"/>
              <a:t>Query external API to modify service settings</a:t>
            </a:r>
          </a:p>
          <a:p>
            <a:r>
              <a:rPr lang="en-US" dirty="0" smtClean="0"/>
              <a:t>Easy to deploy, configure. Support for commercial setup.</a:t>
            </a:r>
            <a:endParaRPr lang="en-US" dirty="0"/>
          </a:p>
        </p:txBody>
      </p:sp>
      <p:pic>
        <p:nvPicPr>
          <p:cNvPr id="7" name="Picture 2" descr="logo.png (345×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87" y="936356"/>
            <a:ext cx="3320186" cy="7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3966" y="4980094"/>
            <a:ext cx="10775133" cy="1028700"/>
          </a:xfrm>
          <a:prstGeom prst="rect">
            <a:avLst/>
          </a:prstGeom>
          <a:noFill/>
          <a:ln w="57150">
            <a:solidFill>
              <a:srgbClr val="29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29377E"/>
                </a:solidFill>
                <a:latin typeface="Avenir 65" pitchFamily="2" charset="0"/>
              </a:rPr>
              <a:t>Restcomm’s</a:t>
            </a:r>
            <a:r>
              <a:rPr lang="en-US" sz="3200" dirty="0" smtClean="0">
                <a:solidFill>
                  <a:srgbClr val="29377E"/>
                </a:solidFill>
                <a:latin typeface="Avenir 65" pitchFamily="2" charset="0"/>
              </a:rPr>
              <a:t> open-source – there’s no reason not to try it.</a:t>
            </a:r>
          </a:p>
        </p:txBody>
      </p:sp>
    </p:spTree>
    <p:extLst>
      <p:ext uri="{BB962C8B-B14F-4D97-AF65-F5344CB8AC3E}">
        <p14:creationId xmlns:p14="http://schemas.microsoft.com/office/powerpoint/2010/main" val="414293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only an enabler, but cheaper than any possible internal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…</a:t>
            </a:r>
            <a:r>
              <a:rPr lang="en-US" dirty="0" smtClean="0"/>
              <a:t>and </a:t>
            </a:r>
            <a:r>
              <a:rPr lang="en-US" dirty="0" smtClean="0"/>
              <a:t>with much more potential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Not restricted to single operator, usable by anyone</a:t>
            </a:r>
          </a:p>
          <a:p>
            <a:pPr lvl="1"/>
            <a:r>
              <a:rPr lang="en-US" dirty="0" smtClean="0"/>
              <a:t>Easy </a:t>
            </a:r>
            <a:r>
              <a:rPr lang="en-US" smtClean="0"/>
              <a:t>way to verify </a:t>
            </a:r>
            <a:r>
              <a:rPr lang="en-US" dirty="0" smtClean="0"/>
              <a:t>fixed numbers towards Internet services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SEBASTIAN SCHUMANN</a:t>
            </a:r>
          </a:p>
          <a:p>
            <a:r>
              <a:rPr lang="en-US" cap="none" dirty="0" smtClean="0">
                <a:hlinkClick r:id="rId2"/>
              </a:rPr>
              <a:t>mail@s-schumann.com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>
                <a:hlinkClick r:id="rId3"/>
              </a:rPr>
              <a:t>@</a:t>
            </a:r>
            <a:r>
              <a:rPr lang="en-US" cap="none" dirty="0" err="1" smtClean="0">
                <a:hlinkClick r:id="rId3"/>
              </a:rPr>
              <a:t>s_schumann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>
                <a:hlinkClick r:id="rId4"/>
              </a:rPr>
              <a:t>sschumann</a:t>
            </a:r>
            <a:endParaRPr lang="en-US" cap="none" dirty="0" smtClean="0"/>
          </a:p>
        </p:txBody>
      </p:sp>
      <p:pic>
        <p:nvPicPr>
          <p:cNvPr id="1026" name="Picture 2" descr="twitter-bird-black.png (200×2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5" y="5385056"/>
            <a:ext cx="242169" cy="2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_square_black-128.png (128×128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14" y="5689550"/>
            <a:ext cx="226750" cy="2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il-logo-1127205329.png (256×25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3" y="5039118"/>
            <a:ext cx="283613" cy="28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522" y="4998155"/>
            <a:ext cx="3238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5399131" y="1199626"/>
            <a:ext cx="3922669" cy="1501336"/>
          </a:xfrm>
          <a:prstGeom prst="cloudCallout">
            <a:avLst>
              <a:gd name="adj1" fmla="val -25965"/>
              <a:gd name="adj2" fmla="val 98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45 Book" pitchFamily="2" charset="0"/>
              </a:rPr>
              <a:t>Especially Alan for his tireless commitment to the ecosystem!</a:t>
            </a:r>
            <a:endParaRPr lang="en-US" dirty="0">
              <a:solidFill>
                <a:schemeClr val="tx1"/>
              </a:solidFill>
              <a:latin typeface="Avenir 45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Sebastian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29377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9900"/>
      </a:hlink>
      <a:folHlink>
        <a:srgbClr val="FF9900"/>
      </a:folHlink>
    </a:clrScheme>
    <a:fontScheme name="Sebastian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243</Words>
  <Application>Microsoft Office PowerPoint</Application>
  <PresentationFormat>Widescreen</PresentationFormat>
  <Paragraphs>42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Open Sans Semibold</vt:lpstr>
      <vt:lpstr>Open Sans</vt:lpstr>
      <vt:lpstr>Wingdings</vt:lpstr>
      <vt:lpstr>Open Sans Light</vt:lpstr>
      <vt:lpstr>Avenir 65</vt:lpstr>
      <vt:lpstr>Avenir 85 Heavy</vt:lpstr>
      <vt:lpstr>Avenir 45 Book</vt:lpstr>
      <vt:lpstr>Calibri</vt:lpstr>
      <vt:lpstr>Retrospect</vt:lpstr>
      <vt:lpstr>Number Mapper</vt:lpstr>
      <vt:lpstr>Background</vt:lpstr>
      <vt:lpstr>… a weekend later</vt:lpstr>
      <vt:lpstr>Tools</vt:lpstr>
      <vt:lpstr>PowerPoint Presentation</vt:lpstr>
      <vt:lpstr>PowerPoint Presentation</vt:lpstr>
      <vt:lpstr>How did                      help?</vt:lpstr>
      <vt:lpstr>Outlook</vt:lpstr>
      <vt:lpstr>Thank you.</vt:lpstr>
      <vt:lpstr>Document Information</vt:lpstr>
    </vt:vector>
  </TitlesOfParts>
  <Company>s-schumann.com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Mapper</dc:title>
  <dc:subject>TADHack Mini London 2015</dc:subject>
  <dc:creator>Sebastian Schumann</dc:creator>
  <cp:lastModifiedBy>Sebastian Schumann</cp:lastModifiedBy>
  <cp:revision>83</cp:revision>
  <cp:lastPrinted>2015-03-17T18:09:06Z</cp:lastPrinted>
  <dcterms:created xsi:type="dcterms:W3CDTF">2014-03-10T15:18:04Z</dcterms:created>
  <dcterms:modified xsi:type="dcterms:W3CDTF">2015-04-10T18:48:12Z</dcterms:modified>
</cp:coreProperties>
</file>