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648017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130" d="100"/>
          <a:sy n="130" d="100"/>
        </p:scale>
        <p:origin x="924" y="6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471289"/>
            <a:ext cx="4860131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512522"/>
            <a:ext cx="4860131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AFFC-CE97-46AA-BC22-A7443AF57B0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7EBD-C592-4B24-BB30-165FC3CA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64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AFFC-CE97-46AA-BC22-A7443AF57B0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7EBD-C592-4B24-BB30-165FC3CA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82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53319"/>
            <a:ext cx="1397288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53319"/>
            <a:ext cx="4110861" cy="24404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AFFC-CE97-46AA-BC22-A7443AF57B0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7EBD-C592-4B24-BB30-165FC3CA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AFFC-CE97-46AA-BC22-A7443AF57B0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7EBD-C592-4B24-BB30-165FC3CA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9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717932"/>
            <a:ext cx="5589151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1927150"/>
            <a:ext cx="5589151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AFFC-CE97-46AA-BC22-A7443AF57B0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7EBD-C592-4B24-BB30-165FC3CA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766593"/>
            <a:ext cx="2754074" cy="1827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AFFC-CE97-46AA-BC22-A7443AF57B0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7EBD-C592-4B24-BB30-165FC3CA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8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53319"/>
            <a:ext cx="5589151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05933"/>
            <a:ext cx="27414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051899"/>
            <a:ext cx="274141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05933"/>
            <a:ext cx="2754918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051899"/>
            <a:ext cx="2754918" cy="15471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AFFC-CE97-46AA-BC22-A7443AF57B0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7EBD-C592-4B24-BB30-165FC3CA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5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AFFC-CE97-46AA-BC22-A7443AF57B0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7EBD-C592-4B24-BB30-165FC3CA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2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AFFC-CE97-46AA-BC22-A7443AF57B0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7EBD-C592-4B24-BB30-165FC3CA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14627"/>
            <a:ext cx="3280589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AFFC-CE97-46AA-BC22-A7443AF57B0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7EBD-C592-4B24-BB30-165FC3CA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91982"/>
            <a:ext cx="2090025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14627"/>
            <a:ext cx="3280589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863918"/>
            <a:ext cx="2090025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AFFC-CE97-46AA-BC22-A7443AF57B0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87EBD-C592-4B24-BB30-165FC3CA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22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53319"/>
            <a:ext cx="5589151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766593"/>
            <a:ext cx="5589151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AAFFC-CE97-46AA-BC22-A7443AF57B04}" type="datetimeFigureOut">
              <a:rPr lang="en-US" smtClean="0"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2669079"/>
            <a:ext cx="218705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2669079"/>
            <a:ext cx="1458039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87EBD-C592-4B24-BB30-165FC3CAC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5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DDAEDF-6B9E-21A0-923C-5A770275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7153" y="-434475"/>
            <a:ext cx="7154479" cy="37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9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1D8706-9542-CC36-6722-C0329BDD6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337328"/>
            <a:ext cx="7303054" cy="3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738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5D636-74DF-74D8-D91C-245D8DCC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337328"/>
            <a:ext cx="7303054" cy="3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5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AAD23A-127E-C02F-7C9D-3474273EE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7153" y="-434475"/>
            <a:ext cx="7154479" cy="37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36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FF270C-0E70-D3C8-1148-C995D43A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7153" y="-434475"/>
            <a:ext cx="7154479" cy="37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5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7E256-E1DB-2117-429B-8FC308F1B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194468"/>
            <a:ext cx="7303054" cy="32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05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38C1E-2672-B4B2-55F0-053B07D41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194468"/>
            <a:ext cx="7303054" cy="32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37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9474FD-408C-9652-405B-2F836103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194468"/>
            <a:ext cx="7303054" cy="32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2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42ED90-6599-F822-BEC3-F2E9509E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194468"/>
            <a:ext cx="7303054" cy="32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18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C9BF1-0786-F44D-AA38-2203E329A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194468"/>
            <a:ext cx="7303054" cy="32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02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945ED-616D-55B1-3BA5-02270DEBA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194468"/>
            <a:ext cx="7303054" cy="326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3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7127F1-4374-A9B9-766C-00C688EB0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337328"/>
            <a:ext cx="7303054" cy="3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15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ADF611-2A25-4DD6-A27E-70D43603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360185"/>
            <a:ext cx="7303054" cy="360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2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676E5-A29A-BB51-14C8-A6A8F6165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337328"/>
            <a:ext cx="7303054" cy="3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630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C7792-AADD-D5FE-7409-F3A249CF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7153" y="-434475"/>
            <a:ext cx="7154479" cy="37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2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0F19D3-194A-75CE-3527-F5F7D5BEC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337328"/>
            <a:ext cx="7303054" cy="3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7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6BCC5F-641D-471B-1B24-AAE948F08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337328"/>
            <a:ext cx="7303054" cy="3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8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BF304-8786-4FA2-FCDF-0B29BAFE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7153" y="-434475"/>
            <a:ext cx="7154479" cy="37486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08A2B-DBBE-6427-BB84-8DE1402A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7153" y="-434475"/>
            <a:ext cx="7154479" cy="374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3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6224C7-6AB5-4F4A-A1FF-70702E37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337328"/>
            <a:ext cx="7303054" cy="3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6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4A4B3-1C43-11F4-4EBD-93DA81D04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440" y="-337328"/>
            <a:ext cx="7303054" cy="355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7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0</Words>
  <Application>Microsoft Office PowerPoint</Application>
  <PresentationFormat>Custom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Samane Shahpouri</dc:creator>
  <cp:lastModifiedBy>Samane Shahpouri</cp:lastModifiedBy>
  <cp:revision>2</cp:revision>
  <dcterms:created xsi:type="dcterms:W3CDTF">2024-08-24T17:54:13Z</dcterms:created>
  <dcterms:modified xsi:type="dcterms:W3CDTF">2024-08-24T18:29:39Z</dcterms:modified>
</cp:coreProperties>
</file>