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4319588" cy="2160588"/>
  <p:notesSz cx="6858000" cy="9144000"/>
  <p:defaultTextStyle>
    <a:defPPr>
      <a:defRPr lang="en-US"/>
    </a:defPPr>
    <a:lvl1pPr marL="0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9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9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4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69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3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59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4" autoAdjust="0"/>
    <p:restoredTop sz="94660"/>
  </p:normalViewPr>
  <p:slideViewPr>
    <p:cSldViewPr snapToGrid="0">
      <p:cViewPr>
        <p:scale>
          <a:sx n="220" d="100"/>
          <a:sy n="220" d="100"/>
        </p:scale>
        <p:origin x="603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353598"/>
            <a:ext cx="3239692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134809"/>
            <a:ext cx="3239692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FA93-1739-44F7-B55A-8BD5850CE913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5CC0-BD0B-4152-8C78-57B178A38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8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FA93-1739-44F7-B55A-8BD5850CE913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5CC0-BD0B-4152-8C78-57B178A38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5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6" y="115033"/>
            <a:ext cx="931411" cy="18309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15033"/>
            <a:ext cx="2740239" cy="18309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FA93-1739-44F7-B55A-8BD5850CE913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5CC0-BD0B-4152-8C78-57B178A38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5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FA93-1739-44F7-B55A-8BD5850CE913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5CC0-BD0B-4152-8C78-57B178A38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1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4" y="538647"/>
            <a:ext cx="3725645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4" y="1445894"/>
            <a:ext cx="3725645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FA93-1739-44F7-B55A-8BD5850CE913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5CC0-BD0B-4152-8C78-57B178A38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3" y="575157"/>
            <a:ext cx="1835825" cy="1370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2" y="575157"/>
            <a:ext cx="1835825" cy="1370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FA93-1739-44F7-B55A-8BD5850CE913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5CC0-BD0B-4152-8C78-57B178A38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5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5" y="115031"/>
            <a:ext cx="3725645" cy="4176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4" y="529645"/>
            <a:ext cx="1827387" cy="259569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4" y="789216"/>
            <a:ext cx="1827387" cy="1160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2" y="529645"/>
            <a:ext cx="1836388" cy="259569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2" y="789216"/>
            <a:ext cx="1836388" cy="1160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FA93-1739-44F7-B55A-8BD5850CE913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5CC0-BD0B-4152-8C78-57B178A38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9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FA93-1739-44F7-B55A-8BD5850CE913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5CC0-BD0B-4152-8C78-57B178A38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5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FA93-1739-44F7-B55A-8BD5850CE913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5CC0-BD0B-4152-8C78-57B178A38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4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5" y="144039"/>
            <a:ext cx="1393179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9" y="311085"/>
            <a:ext cx="2186791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5" y="648177"/>
            <a:ext cx="1393179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FA93-1739-44F7-B55A-8BD5850CE913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5CC0-BD0B-4152-8C78-57B178A38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3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5" y="144039"/>
            <a:ext cx="1393179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9" y="311085"/>
            <a:ext cx="2186791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5" y="648177"/>
            <a:ext cx="1393179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FA93-1739-44F7-B55A-8BD5850CE913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5CC0-BD0B-4152-8C78-57B178A38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7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3" y="115031"/>
            <a:ext cx="3725645" cy="417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3" y="575157"/>
            <a:ext cx="3725645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3" y="2002546"/>
            <a:ext cx="971907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41FA93-1739-44F7-B55A-8BD5850CE913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5" y="2002546"/>
            <a:ext cx="1457861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10" y="2002546"/>
            <a:ext cx="971907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7C5CC0-BD0B-4152-8C78-57B178A38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1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917C51-BC0B-0341-D9E3-96A1D97DD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256" y="-62706"/>
            <a:ext cx="46101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60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5B0D87-9301-322F-3E54-EC781BB6B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256" y="27785"/>
            <a:ext cx="46101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63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8AEFEA-7B6C-711C-E309-148FA3C5C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256" y="27785"/>
            <a:ext cx="46101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76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A28837-36D0-EC1F-5D46-884723AE9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256" y="108744"/>
            <a:ext cx="4610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26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030D57-54E2-0A7D-C54E-0B2D41515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256" y="27785"/>
            <a:ext cx="46101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878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E99515-2334-C4A8-CC39-9748B1ABF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256" y="108744"/>
            <a:ext cx="4610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50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4C477C-5A8E-CF8B-7538-6536F9B61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256" y="-155654"/>
            <a:ext cx="46101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23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CEBA4A-74F4-EA5C-4E90-4798133AC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256" y="27785"/>
            <a:ext cx="46101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41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E0BFFA-A3BC-46EE-4F12-E09A06D6F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256" y="27785"/>
            <a:ext cx="46101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10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103DE4-D554-E366-3806-D8ED0C6EC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256" y="27785"/>
            <a:ext cx="46101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90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3DD92A-3500-D2C8-7F5D-743DD9295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256" y="27785"/>
            <a:ext cx="46101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4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454DFD-760F-F5C1-D479-933C5FF5D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256" y="-62706"/>
            <a:ext cx="46101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82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513603-07B5-F28B-831E-AA29E818A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256" y="-76992"/>
            <a:ext cx="46101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57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FB893A-13AE-E242-A82B-C091EA1E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256" y="-205581"/>
            <a:ext cx="46101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72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6081FF-9B99-CCD0-372E-1796993EA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256" y="-76992"/>
            <a:ext cx="46101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2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41A48A-562A-A972-491E-3EB6D63C1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256" y="-62706"/>
            <a:ext cx="46101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5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00C297-2260-88FD-9E86-1B27E7C28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256" y="-224631"/>
            <a:ext cx="46101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9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A9C49A-2299-FBFF-3E35-A75B8AD36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256" y="-62706"/>
            <a:ext cx="46101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3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87EABE-FAA0-A872-DC79-48A94F389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256" y="-62706"/>
            <a:ext cx="46101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7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E0AF02-C4A0-FD57-D718-6D215B3CB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256" y="-62706"/>
            <a:ext cx="46101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35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E0DF6B-1F2D-786A-4D5E-ECDC770C3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256" y="27785"/>
            <a:ext cx="46101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44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DBCD61-9F23-DDE2-05C8-087D843AD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256" y="27785"/>
            <a:ext cx="46101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9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Office PowerPoint</Application>
  <PresentationFormat>Custom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Samane Shahpouri</dc:creator>
  <cp:lastModifiedBy>Samane Shahpouri</cp:lastModifiedBy>
  <cp:revision>3</cp:revision>
  <dcterms:created xsi:type="dcterms:W3CDTF">2024-08-24T19:23:19Z</dcterms:created>
  <dcterms:modified xsi:type="dcterms:W3CDTF">2024-08-24T19:32:32Z</dcterms:modified>
</cp:coreProperties>
</file>