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0E84C6-69D0-4C64-8484-4C25B8E182D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E6CF256-07F2-46C9-98E8-FEF3155BF0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628800"/>
            <a:ext cx="6172200" cy="1894362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FAKE NEWS DETECTION USING NLP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4005064"/>
            <a:ext cx="2590056" cy="2369858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Team Members:</a:t>
            </a:r>
          </a:p>
          <a:p>
            <a:r>
              <a:rPr lang="en-US" smtClean="0">
                <a:solidFill>
                  <a:schemeClr val="tx1"/>
                </a:solidFill>
              </a:rPr>
              <a:t>1.Karthika Devi M</a:t>
            </a:r>
          </a:p>
          <a:p>
            <a:r>
              <a:rPr lang="en-US" smtClean="0">
                <a:solidFill>
                  <a:schemeClr val="tx1"/>
                </a:solidFill>
              </a:rPr>
              <a:t>2.Sherin S</a:t>
            </a:r>
          </a:p>
          <a:p>
            <a:r>
              <a:rPr lang="en-US" smtClean="0">
                <a:solidFill>
                  <a:schemeClr val="tx1"/>
                </a:solidFill>
              </a:rPr>
              <a:t>3.Renusha R</a:t>
            </a:r>
          </a:p>
          <a:p>
            <a:r>
              <a:rPr lang="en-US" smtClean="0">
                <a:solidFill>
                  <a:schemeClr val="tx1"/>
                </a:solidFill>
              </a:rPr>
              <a:t>4.Lingsha Shami X</a:t>
            </a:r>
          </a:p>
          <a:p>
            <a:r>
              <a:rPr lang="en-US" smtClean="0">
                <a:solidFill>
                  <a:schemeClr val="tx1"/>
                </a:solidFill>
              </a:rPr>
              <a:t>5.Jenifer J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project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NLP employs algorithms to analyze lnguage patterns and identify markers of misinformation.</a:t>
            </a:r>
          </a:p>
          <a:p>
            <a:endParaRPr lang="en-US" smtClean="0"/>
          </a:p>
          <a:p>
            <a:r>
              <a:rPr lang="en-US" smtClean="0"/>
              <a:t>NLP  algorithms can identify the anomalies,flagging content for further evaluation of fake news.</a:t>
            </a:r>
          </a:p>
          <a:p>
            <a:endParaRPr lang="en-US" smtClean="0"/>
          </a:p>
          <a:p>
            <a:r>
              <a:rPr lang="en-US" smtClean="0"/>
              <a:t>The language patterns are analysed to detect the fake news 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VERIFICATION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NLP can access the credibility of the publisher and author by analysing the historical records and authority on subject matter.</a:t>
            </a:r>
          </a:p>
          <a:p>
            <a:endParaRPr lang="en-US" smtClean="0"/>
          </a:p>
          <a:p>
            <a:r>
              <a:rPr lang="en-US" smtClean="0"/>
              <a:t>Reliable resource have a consistent track record of accurate reporting, while the fake news often originates from dubious or unverified sources.</a:t>
            </a:r>
          </a:p>
          <a:p>
            <a:endParaRPr lang="en-US" smtClean="0"/>
          </a:p>
          <a:p>
            <a:r>
              <a:rPr lang="en-US" smtClean="0"/>
              <a:t>NLP algorithms can automatically cross-reference claims with credible databases ,validating or refuting their authenticity.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User-generated content analysis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Fake news can proliferate  through user-generated content on social media platforms.</a:t>
            </a:r>
          </a:p>
          <a:p>
            <a:endParaRPr lang="en-US" smtClean="0"/>
          </a:p>
          <a:p>
            <a:r>
              <a:rPr lang="en-US" smtClean="0"/>
              <a:t>NLP tehniques can monitor and analyse these platforms for signs of misinformation , identifying trends and patterns that indicate the spread of false narratives .</a:t>
            </a:r>
          </a:p>
          <a:p>
            <a:endParaRPr lang="en-US" smtClean="0"/>
          </a:p>
          <a:p>
            <a:r>
              <a:rPr lang="en-US" smtClean="0"/>
              <a:t>This proactive approach helps curtail the rapid dissemination of fake news .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2780928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40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181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FAKE NEWS DETECTION USING NLP</vt:lpstr>
      <vt:lpstr>Overview of project :</vt:lpstr>
      <vt:lpstr>SOURCE VERIFICATION :</vt:lpstr>
      <vt:lpstr>User-generated content analysis :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NLP</dc:title>
  <dc:creator>admin</dc:creator>
  <cp:lastModifiedBy>admin</cp:lastModifiedBy>
  <cp:revision>4</cp:revision>
  <dcterms:created xsi:type="dcterms:W3CDTF">2023-09-30T10:05:02Z</dcterms:created>
  <dcterms:modified xsi:type="dcterms:W3CDTF">2023-09-30T10:37:52Z</dcterms:modified>
</cp:coreProperties>
</file>