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5143500" cx="9144000"/>
  <p:notesSz cx="6858000" cy="9144000"/>
  <p:custShowLst>
    <p:custShow id="0" name="Custom Show 1">
      <p:sldLst>
        <p:sld r:id="rId3"/>
        <p:sld r:id="rId5"/>
        <p:sld r:id="rId6"/>
        <p:sld r:id="rId7"/>
        <p:sld r:id="rId11"/>
      </p:sldLst>
    </p:custShow>
  </p:custShow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158750">
              <a:buNone/>
            </a:pPr>
            <a:endParaRPr b="1"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023E65BA-FB28-47C4-A217-44F00343302E}" type="slidenum">
              <a:rPr b="0" sz="1400" lang="en-US" spc="-1" strike="noStrike">
                <a:latin typeface="Times New Roman"/>
              </a:rPr>
              <a:t>1</a:t>
            </a:fld>
            <a:endParaRPr b="0" sz="1400" lang="en-US" spc="-1" strike="noStrike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b="1" lang="en-US" spc="-5">
                <a:solidFill>
                  <a:srgbClr val="223366"/>
                </a:solidFill>
              </a:rPr>
              <a:t>Thank You !!</a:t>
            </a:r>
            <a:endParaRPr b="1" sz="1100" lang="en-US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lang="en"/>
          </a:p>
        </p:txBody>
      </p:sp>
      <p:sp>
        <p:nvSpPr>
          <p:cNvPr id="1048606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1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7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23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29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47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54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63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30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4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66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6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</a:p>
        </p:txBody>
      </p:sp>
      <p:sp>
        <p:nvSpPr>
          <p:cNvPr id="104866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104866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4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5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6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7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5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79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80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6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82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7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36;p32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4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85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86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342892" lvl="0" marL="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l" indent="-317492" lvl="1" marL="914378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algn="l" indent="-317492" lvl="2" marL="137156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algn="l" indent="-317492" lvl="3" marL="182875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algn="l" indent="-317492" lvl="4" marL="228594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algn="l" indent="-317492" lvl="5" marL="274313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algn="l" indent="-317492" lvl="6" marL="320032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algn="l" indent="-317492" lvl="7" marL="3657509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algn="l" indent="-317492" lvl="8" marL="4114697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687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3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228594" lvl="0" marL="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7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/>
        </p:spPr>
        <p:txBody>
          <a:bodyPr anchor="ctr" bIns="0" lIns="0" rIns="0" tIns="0">
            <a:noAutofit/>
          </a:bodyPr>
          <a:p>
            <a:endParaRPr b="0" sz="1350" lang="en-US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6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2400" lang="en-US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/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/>
        </p:spPr>
        <p:txBody>
          <a:bodyPr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/>
        </p:spPr>
        <p:txBody>
          <a:bodyPr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7283428" y="62784"/>
            <a:ext cx="1109472" cy="584656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Google Shape;110;p4" descr="A close up of a sign  Description automatically generated"/>
          <p:cNvPicPr preferRelativeResize="0">
            <a:picLocks/>
          </p:cNvPicPr>
          <p:nvPr userDrawn="1"/>
        </p:nvPicPr>
        <p:blipFill rotWithShape="1">
          <a:blip xmlns:r="http://schemas.openxmlformats.org/officeDocument/2006/relationships" r:embed="rId11">
            <a:alphaModFix/>
          </a:blip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/>
          <a:noFill/>
          <a:ln>
            <a:noFill/>
          </a:ln>
        </p:spPr>
      </p:pic>
      <p:sp>
        <p:nvSpPr>
          <p:cNvPr id="1048577" name="Rectangle 1"/>
          <p:cNvSpPr/>
          <p:nvPr userDrawn="1"/>
        </p:nvSpPr>
        <p:spPr>
          <a:xfrm>
            <a:off x="7594600" y="82567"/>
            <a:ext cx="165100" cy="412476"/>
          </a:xfrm>
          <a:prstGeom prst="rect"/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78" name="Rectangle 2"/>
          <p:cNvSpPr/>
          <p:nvPr userDrawn="1"/>
        </p:nvSpPr>
        <p:spPr>
          <a:xfrm>
            <a:off x="7440249" y="82567"/>
            <a:ext cx="103551" cy="412476"/>
          </a:xfrm>
          <a:prstGeom prst="rect"/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79" name="Rectangle 4"/>
          <p:cNvSpPr/>
          <p:nvPr userDrawn="1"/>
        </p:nvSpPr>
        <p:spPr>
          <a:xfrm>
            <a:off x="0" y="5086350"/>
            <a:ext cx="9144000" cy="69850"/>
          </a:xfrm>
          <a:prstGeom prst="rect"/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0" name="Rectangle 5"/>
          <p:cNvSpPr/>
          <p:nvPr userDrawn="1"/>
        </p:nvSpPr>
        <p:spPr>
          <a:xfrm>
            <a:off x="0" y="88917"/>
            <a:ext cx="7283428" cy="406126"/>
          </a:xfrm>
          <a:prstGeom prst="rect"/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1" name="TextBox 6"/>
          <p:cNvSpPr txBox="1"/>
          <p:nvPr userDrawn="1"/>
        </p:nvSpPr>
        <p:spPr>
          <a:xfrm>
            <a:off x="92480" y="105826"/>
            <a:ext cx="395374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0" sz="1800" lang="en-US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3" name="Picture 26" descr="A white circle in the sky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3" y="-1"/>
            <a:ext cx="9130937" cy="5143501"/>
          </a:xfrm>
          <a:prstGeom prst="rect"/>
          <a:effectLst/>
        </p:spPr>
      </p:pic>
      <p:sp>
        <p:nvSpPr>
          <p:cNvPr id="1048588" name="Rectangle 21"/>
          <p:cNvSpPr/>
          <p:nvPr/>
        </p:nvSpPr>
        <p:spPr>
          <a:xfrm>
            <a:off x="1865074" y="730897"/>
            <a:ext cx="6301139" cy="3966472"/>
          </a:xfrm>
          <a:prstGeom prst="rect"/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9" name="Rectangle 22"/>
          <p:cNvSpPr/>
          <p:nvPr/>
        </p:nvSpPr>
        <p:spPr>
          <a:xfrm>
            <a:off x="988684" y="1023080"/>
            <a:ext cx="6985193" cy="3451405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  <a:effectLst>
            <a:outerShdw algn="ctr" blurRad="508000" rotWithShape="0" sx="105000" sy="10500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0" name="Rectangle 5"/>
          <p:cNvSpPr/>
          <p:nvPr/>
        </p:nvSpPr>
        <p:spPr>
          <a:xfrm>
            <a:off x="2490558" y="2787442"/>
            <a:ext cx="50564" cy="446915"/>
          </a:xfrm>
          <a:prstGeom prst="rect"/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1" name="TextBox 1"/>
          <p:cNvSpPr txBox="1"/>
          <p:nvPr/>
        </p:nvSpPr>
        <p:spPr>
          <a:xfrm>
            <a:off x="2029564" y="2248174"/>
            <a:ext cx="5025352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1048592" name="TextBox 6"/>
          <p:cNvSpPr txBox="1"/>
          <p:nvPr/>
        </p:nvSpPr>
        <p:spPr>
          <a:xfrm>
            <a:off x="2541122" y="2795733"/>
            <a:ext cx="4019698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sz="2000" lang="en-US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048593" name="Google Shape;70;p13"/>
          <p:cNvSpPr txBox="1"/>
          <p:nvPr/>
        </p:nvSpPr>
        <p:spPr>
          <a:xfrm>
            <a:off x="1003625" y="3642533"/>
            <a:ext cx="1456920" cy="2769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048594" name="TextBox 13"/>
          <p:cNvSpPr txBox="1"/>
          <p:nvPr/>
        </p:nvSpPr>
        <p:spPr>
          <a:xfrm>
            <a:off x="1028147" y="3956068"/>
            <a:ext cx="2191791" cy="447040"/>
          </a:xfrm>
          <a:prstGeom prst="rect"/>
          <a:noFill/>
        </p:spPr>
        <p:txBody>
          <a:bodyPr wrap="square">
            <a:spAutoFit/>
          </a:bodyPr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She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altLang="en-US" lang="zh-CN"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altLang="en-US" lang="zh-C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/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Google Shape;70;p13"/>
          <p:cNvSpPr txBox="1"/>
          <p:nvPr/>
        </p:nvSpPr>
        <p:spPr>
          <a:xfrm>
            <a:off x="5596477" y="3627293"/>
            <a:ext cx="1698175" cy="64629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b="0" cap="none" dirty="0" sz="12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b="0" cap="none" dirty="0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dirty="0" sz="1200" lang="en-US">
                <a:solidFill>
                  <a:schemeClr val="tx1"/>
                </a:solidFill>
              </a:rPr>
              <a:t>e of </a:t>
            </a:r>
            <a:r>
              <a:rPr dirty="0" sz="1200" lang="en-US" err="1">
                <a:solidFill>
                  <a:schemeClr val="tx1"/>
                </a:solidFill>
              </a:rPr>
              <a:t>Engineering,Nageroil</a:t>
            </a:r>
            <a:endParaRPr b="0" cap="none" dirty="0" sz="1200" i="0" lang="en-US" strike="noStrike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/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/>
        </p:spPr>
      </p:pic>
      <p:pic>
        <p:nvPicPr>
          <p:cNvPr id="2097155" name="Picture 5" descr="A logo with people and map  Description automatically generate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/>
          <a:noFill/>
        </p:spPr>
      </p:pic>
      <p:pic>
        <p:nvPicPr>
          <p:cNvPr id="2097156" name="Picture 9" descr="A close up of a logo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927667" y="1286631"/>
            <a:ext cx="1587347" cy="51627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3590" p14:dur="200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Modelling &amp; Results</a:t>
            </a:r>
            <a:endParaRPr sz="1600" lang="en-IN"/>
          </a:p>
        </p:txBody>
      </p:sp>
      <p:cxnSp>
        <p:nvCxnSpPr>
          <p:cNvPr id="3145737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50" name="TextBox 3"/>
          <p:cNvSpPr txBox="1"/>
          <p:nvPr/>
        </p:nvSpPr>
        <p:spPr>
          <a:xfrm>
            <a:off x="364273" y="1225659"/>
            <a:ext cx="6393366" cy="13106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1048651" name="TextBox 6"/>
          <p:cNvSpPr txBox="1"/>
          <p:nvPr/>
        </p:nvSpPr>
        <p:spPr>
          <a:xfrm>
            <a:off x="364273" y="2617627"/>
            <a:ext cx="6980664" cy="701039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1048652" name="TextBox 8"/>
          <p:cNvSpPr txBox="1"/>
          <p:nvPr/>
        </p:nvSpPr>
        <p:spPr>
          <a:xfrm>
            <a:off x="431180" y="3227770"/>
            <a:ext cx="6579219" cy="701041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p>
            <a:r>
              <a:rPr b="1" sz="1600" lang="en-IN">
                <a:solidFill>
                  <a:srgbClr val="213163"/>
                </a:solidFill>
                <a:latin typeface="+mj-lt"/>
              </a:rPr>
              <a:t>Future </a:t>
            </a:r>
            <a:r>
              <a:rPr b="1" sz="1600" lang="en-US">
                <a:solidFill>
                  <a:srgbClr val="213163"/>
                </a:solidFill>
                <a:latin typeface="+mj-lt"/>
              </a:rPr>
              <a:t>Enhancements</a:t>
            </a:r>
            <a:r>
              <a:rPr b="1" sz="1600" lang="en-US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b="0" i="0" lang="en-US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1048658" name="TextBox 3"/>
          <p:cNvSpPr txBox="1"/>
          <p:nvPr/>
        </p:nvSpPr>
        <p:spPr>
          <a:xfrm>
            <a:off x="854927" y="1563987"/>
            <a:ext cx="6001214" cy="1717039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dirty="0" sz="1600" lang="en-IN">
                <a:solidFill>
                  <a:srgbClr val="213163"/>
                </a:solidFill>
              </a:rPr>
              <a:t>Conclusion</a:t>
            </a:r>
            <a:endParaRPr dirty="0" sz="1600" lang="en-IN"/>
          </a:p>
        </p:txBody>
      </p:sp>
      <p:cxnSp>
        <p:nvCxnSpPr>
          <p:cNvPr id="3145738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0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61" name="Rectangle 2"/>
          <p:cNvSpPr>
            <a:spLocks noChangeArrowheads="1"/>
          </p:cNvSpPr>
          <p:nvPr/>
        </p:nvSpPr>
        <p:spPr bwMode="auto">
          <a:xfrm>
            <a:off x="226060" y="993140"/>
            <a:ext cx="8369300" cy="2420875"/>
          </a:xfrm>
          <a:prstGeom prst="rect"/>
          <a:noFill/>
          <a:ln>
            <a:noFill/>
          </a:ln>
          <a:effectLst/>
        </p:spPr>
        <p:txBody>
          <a:bodyPr anchor="ctr" anchorCtr="0" bIns="0" compatLnSpc="1" lIns="0" numCol="1" rIns="0" tIns="198375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 marL="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 marL="9144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 marL="1371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 marL="1828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marL="2286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marL="2743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marL="32004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marL="3657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dirty="0" sz="1200" i="0" kumimoji="0" lang="en-US" normalizeH="0" strike="noStrike" u="none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z="3000" lang="en-US" spc="-5">
                <a:solidFill>
                  <a:srgbClr val="223366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0" descr="A blue and white rectangle with a white border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600" name="TextBox 11"/>
          <p:cNvSpPr txBox="1"/>
          <p:nvPr/>
        </p:nvSpPr>
        <p:spPr>
          <a:xfrm>
            <a:off x="2422762" y="970065"/>
            <a:ext cx="4283236" cy="49911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b="1" sz="2000" lang="en-US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048601" name="Rectangle: Rounded Corners 15"/>
          <p:cNvSpPr/>
          <p:nvPr/>
        </p:nvSpPr>
        <p:spPr>
          <a:xfrm>
            <a:off x="956310" y="3037840"/>
            <a:ext cx="7227570" cy="530626"/>
          </a:xfrm>
          <a:prstGeom prst="roundRect"/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2" name="TextBox 10"/>
          <p:cNvSpPr txBox="1"/>
          <p:nvPr/>
        </p:nvSpPr>
        <p:spPr>
          <a:xfrm>
            <a:off x="2129473" y="3183633"/>
            <a:ext cx="4881245" cy="23904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b="1" dirty="0" sz="1600" lang="en-US"/>
              <a:t>Car Rentals Application with Django Framework</a:t>
            </a:r>
            <a:r>
              <a:rPr b="1" dirty="0" sz="1600" lang="en-US">
                <a:latin typeface="+mj-lt"/>
              </a:rPr>
              <a:t> </a:t>
            </a:r>
            <a:endParaRPr b="1" dirty="0" sz="1600" lang="en-US">
              <a:latin typeface="+mj-lt"/>
              <a:cs typeface="Poppins"/>
            </a:endParaRPr>
          </a:p>
        </p:txBody>
      </p:sp>
      <p:sp>
        <p:nvSpPr>
          <p:cNvPr id="1048603" name="TextBox 10"/>
          <p:cNvSpPr txBox="1"/>
          <p:nvPr/>
        </p:nvSpPr>
        <p:spPr>
          <a:xfrm>
            <a:off x="3872230" y="2704572"/>
            <a:ext cx="1399540" cy="23904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b="1" sz="1600" lang="en-US">
                <a:solidFill>
                  <a:schemeClr val="bg1"/>
                </a:solidFill>
                <a:latin typeface="+mj-lt"/>
              </a:rPr>
              <a:t>Project Title</a:t>
            </a:r>
            <a:endParaRPr b="1" sz="1600" lang="en-US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048604" name="TextBox 7"/>
          <p:cNvSpPr txBox="1"/>
          <p:nvPr/>
        </p:nvSpPr>
        <p:spPr>
          <a:xfrm>
            <a:off x="1276813" y="4029973"/>
            <a:ext cx="6590375" cy="51232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sz="1600" lang="en-US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sz="1600" lang="en-US">
                <a:solidFill>
                  <a:schemeClr val="bg1"/>
                </a:solidFill>
                <a:latin typeface="+mj-lt"/>
              </a:rPr>
              <a:t>|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sz="1600" lang="en-US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sz="1600" lang="en-US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Abstract</a:t>
            </a:r>
            <a:endParaRPr sz="1600" lang="en-IN"/>
          </a:p>
        </p:txBody>
      </p:sp>
      <p:cxnSp>
        <p:nvCxnSpPr>
          <p:cNvPr id="3145730" name="Straight Connector 2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8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dirty="0"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09" name="TextBox 4"/>
          <p:cNvSpPr txBox="1"/>
          <p:nvPr/>
        </p:nvSpPr>
        <p:spPr>
          <a:xfrm>
            <a:off x="773151" y="1563987"/>
            <a:ext cx="6088566" cy="15138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Problem Statement</a:t>
            </a:r>
            <a:endParaRPr sz="1600" lang="en-IN"/>
          </a:p>
        </p:txBody>
      </p:sp>
      <p:cxnSp>
        <p:nvCxnSpPr>
          <p:cNvPr id="3145731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14" name="TextBox 4"/>
          <p:cNvSpPr txBox="1"/>
          <p:nvPr/>
        </p:nvSpPr>
        <p:spPr>
          <a:xfrm>
            <a:off x="624468" y="1025378"/>
            <a:ext cx="6237249" cy="2326641"/>
          </a:xfrm>
          <a:prstGeom prst="rect"/>
          <a:noFill/>
        </p:spPr>
        <p:txBody>
          <a:bodyPr wrap="square">
            <a:spAutoFit/>
          </a:bodyPr>
          <a:p>
            <a:pPr algn="l"/>
            <a:b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1048615" name="TextBox 6"/>
          <p:cNvSpPr txBox="1"/>
          <p:nvPr/>
        </p:nvSpPr>
        <p:spPr>
          <a:xfrm>
            <a:off x="1100253" y="3508576"/>
            <a:ext cx="4579434" cy="7010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Project Overview</a:t>
            </a:r>
            <a:endParaRPr sz="1600" lang="en-IN"/>
          </a:p>
        </p:txBody>
      </p:sp>
      <p:cxnSp>
        <p:nvCxnSpPr>
          <p:cNvPr id="3145732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20" name="TextBox 4"/>
          <p:cNvSpPr txBox="1"/>
          <p:nvPr/>
        </p:nvSpPr>
        <p:spPr>
          <a:xfrm>
            <a:off x="492236" y="1221576"/>
            <a:ext cx="6015897" cy="52322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48621" name="TextBox 6"/>
          <p:cNvSpPr txBox="1"/>
          <p:nvPr/>
        </p:nvSpPr>
        <p:spPr>
          <a:xfrm>
            <a:off x="492236" y="1685120"/>
            <a:ext cx="4719101" cy="1920241"/>
          </a:xfrm>
          <a:prstGeom prst="rect"/>
          <a:noFill/>
        </p:spPr>
        <p:txBody>
          <a:bodyPr wrap="square">
            <a:spAutoFit/>
          </a:bodyPr>
          <a:p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Proposed Solution</a:t>
            </a:r>
            <a:endParaRPr sz="1600" lang="en-IN"/>
          </a:p>
        </p:txBody>
      </p:sp>
      <p:sp>
        <p:nvSpPr>
          <p:cNvPr id="1048625" name="TextBox 10"/>
          <p:cNvSpPr txBox="1"/>
          <p:nvPr/>
        </p:nvSpPr>
        <p:spPr>
          <a:xfrm>
            <a:off x="138533" y="1102220"/>
            <a:ext cx="8866934" cy="376834"/>
          </a:xfrm>
          <a:prstGeom prst="rect"/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b="0" i="0" lang="en-US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145733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27" name="TextBox 4"/>
          <p:cNvSpPr txBox="1"/>
          <p:nvPr/>
        </p:nvSpPr>
        <p:spPr>
          <a:xfrm>
            <a:off x="988741" y="1779430"/>
            <a:ext cx="5872976" cy="13106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4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32" name="Rectangle 1"/>
          <p:cNvSpPr>
            <a:spLocks noChangeArrowheads="1"/>
          </p:cNvSpPr>
          <p:nvPr/>
        </p:nvSpPr>
        <p:spPr bwMode="auto">
          <a:xfrm>
            <a:off x="542578" y="924630"/>
            <a:ext cx="8377443" cy="1996952"/>
          </a:xfrm>
          <a:prstGeom prst="rect"/>
          <a:noFill/>
          <a:ln>
            <a:noFill/>
          </a:ln>
          <a:effectLst/>
        </p:spPr>
        <p:txBody>
          <a:bodyPr anchor="ctr" anchorCtr="0" bIns="198375" compatLnSpc="1" lIns="0" numCol="1" rIns="0" tIns="198375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3" name="Rectangle 2"/>
          <p:cNvSpPr>
            <a:spLocks noChangeArrowheads="1"/>
          </p:cNvSpPr>
          <p:nvPr/>
        </p:nvSpPr>
        <p:spPr bwMode="auto">
          <a:xfrm>
            <a:off x="0" y="-312419"/>
            <a:ext cx="1828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4" name="Rectangle 3"/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/>
          <a:noFill/>
          <a:ln>
            <a:noFill/>
          </a:ln>
          <a:effectLst/>
        </p:spPr>
        <p:txBody>
          <a:bodyPr anchor="ctr" anchorCtr="0" bIns="198375" compatLnSpc="1" lIns="0" numCol="1" rIns="0" tIns="198375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5" name="Rectangle 4"/>
          <p:cNvSpPr>
            <a:spLocks noChangeArrowheads="1"/>
          </p:cNvSpPr>
          <p:nvPr/>
        </p:nvSpPr>
        <p:spPr bwMode="auto">
          <a:xfrm>
            <a:off x="152400" y="-160019"/>
            <a:ext cx="182880" cy="6248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6" name="TextBox 9"/>
          <p:cNvSpPr txBox="1"/>
          <p:nvPr/>
        </p:nvSpPr>
        <p:spPr>
          <a:xfrm>
            <a:off x="400050" y="1104453"/>
            <a:ext cx="4579620" cy="307777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1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048637" name="TextBox 11"/>
          <p:cNvSpPr txBox="1"/>
          <p:nvPr/>
        </p:nvSpPr>
        <p:spPr>
          <a:xfrm>
            <a:off x="542578" y="2697273"/>
            <a:ext cx="5718810" cy="13614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5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40" name="TextBox 5"/>
          <p:cNvSpPr txBox="1"/>
          <p:nvPr/>
        </p:nvSpPr>
        <p:spPr>
          <a:xfrm>
            <a:off x="1005840" y="1886873"/>
            <a:ext cx="5855970" cy="1107441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Technology Used</a:t>
            </a:r>
            <a:endParaRPr sz="1600" lang="en-IN"/>
          </a:p>
        </p:txBody>
      </p:sp>
      <p:sp>
        <p:nvSpPr>
          <p:cNvPr id="1048642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58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021171" y="1723257"/>
            <a:ext cx="2956469" cy="2573047"/>
          </a:xfrm>
          <a:prstGeom prst="rect"/>
        </p:spPr>
      </p:pic>
      <p:pic>
        <p:nvPicPr>
          <p:cNvPr id="2097159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4564380" y="1712692"/>
            <a:ext cx="4165599" cy="2090952"/>
          </a:xfrm>
          <a:prstGeom prst="rect"/>
        </p:spPr>
      </p:pic>
      <p:sp>
        <p:nvSpPr>
          <p:cNvPr id="1048643" name="TextBox 11"/>
          <p:cNvSpPr txBox="1"/>
          <p:nvPr/>
        </p:nvSpPr>
        <p:spPr>
          <a:xfrm>
            <a:off x="1000361" y="1361511"/>
            <a:ext cx="3318484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lang="en-US"/>
              <a:t>Front-end</a:t>
            </a:r>
          </a:p>
        </p:txBody>
      </p:sp>
      <p:sp>
        <p:nvSpPr>
          <p:cNvPr id="1048644" name="TextBox 12"/>
          <p:cNvSpPr txBox="1"/>
          <p:nvPr/>
        </p:nvSpPr>
        <p:spPr>
          <a:xfrm>
            <a:off x="4865736" y="1287522"/>
            <a:ext cx="3580969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lang="en-US"/>
              <a:t>Back-end</a:t>
            </a:r>
          </a:p>
        </p:txBody>
      </p:sp>
      <p:cxnSp>
        <p:nvCxnSpPr>
          <p:cNvPr id="3145736" name="Straight Connector 5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Moinudeen Syed</dc:creator>
  <cp:lastModifiedBy>RITHICK SHABU</cp:lastModifiedBy>
  <dcterms:created xsi:type="dcterms:W3CDTF">2024-04-12T03:08:13Z</dcterms:created>
  <dcterms:modified xsi:type="dcterms:W3CDTF">2024-04-12T03:08:13Z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f29eca65fb754b338444c0b7f1e3a4f2</vt:lpwstr>
  </property>
</Properties>
</file>