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33" r:id="rId1"/>
  </p:sldMasterIdLst>
  <p:notesMasterIdLst>
    <p:notesMasterId r:id="rId19"/>
  </p:notesMasterIdLst>
  <p:handoutMasterIdLst>
    <p:handoutMasterId r:id="rId20"/>
  </p:handoutMasterIdLst>
  <p:sldIdLst>
    <p:sldId id="2421" r:id="rId2"/>
    <p:sldId id="2449" r:id="rId3"/>
    <p:sldId id="2448" r:id="rId4"/>
    <p:sldId id="2450" r:id="rId5"/>
    <p:sldId id="2451" r:id="rId6"/>
    <p:sldId id="2458" r:id="rId7"/>
    <p:sldId id="2459" r:id="rId8"/>
    <p:sldId id="2452" r:id="rId9"/>
    <p:sldId id="2453" r:id="rId10"/>
    <p:sldId id="2454" r:id="rId11"/>
    <p:sldId id="2455" r:id="rId12"/>
    <p:sldId id="2456" r:id="rId13"/>
    <p:sldId id="2457" r:id="rId14"/>
    <p:sldId id="2460" r:id="rId15"/>
    <p:sldId id="2461" r:id="rId16"/>
    <p:sldId id="2462" r:id="rId17"/>
    <p:sldId id="2447" r:id="rId18"/>
  </p:sldIdLst>
  <p:sldSz cx="9906000" cy="6858000" type="A4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Impact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Impact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Impact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Impact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Impact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Impact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Impact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Impact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Impact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4">
          <p15:clr>
            <a:srgbClr val="A4A3A4"/>
          </p15:clr>
        </p15:guide>
        <p15:guide id="2" pos="12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F"/>
    <a:srgbClr val="99CCFF"/>
    <a:srgbClr val="FF7C80"/>
    <a:srgbClr val="006600"/>
    <a:srgbClr val="FF99FF"/>
    <a:srgbClr val="FF9900"/>
    <a:srgbClr val="FFFFCC"/>
    <a:srgbClr val="FF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785" autoAdjust="0"/>
    <p:restoredTop sz="98921" autoAdjust="0"/>
  </p:normalViewPr>
  <p:slideViewPr>
    <p:cSldViewPr>
      <p:cViewPr>
        <p:scale>
          <a:sx n="90" d="100"/>
          <a:sy n="90" d="100"/>
        </p:scale>
        <p:origin x="-1926" y="-132"/>
      </p:cViewPr>
      <p:guideLst>
        <p:guide orient="horz" pos="3475"/>
        <p:guide pos="126"/>
      </p:guideLst>
    </p:cSldViewPr>
  </p:slideViewPr>
  <p:outlineViewPr>
    <p:cViewPr>
      <p:scale>
        <a:sx n="33" d="100"/>
        <a:sy n="33" d="100"/>
      </p:scale>
      <p:origin x="0" y="61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5892" y="-78"/>
      </p:cViewPr>
      <p:guideLst>
        <p:guide orient="horz" pos="313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2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24" tIns="44163" rIns="88324" bIns="44163" numCol="1" anchor="t" anchorCtr="0" compatLnSpc="1">
            <a:prstTxWarp prst="textNoShape">
              <a:avLst/>
            </a:prstTxWarp>
          </a:bodyPr>
          <a:lstStyle>
            <a:lvl1pPr defTabSz="882585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ea typeface="Meiryo UI" pitchFamily="50" charset="-128"/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349" y="0"/>
            <a:ext cx="29502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24" tIns="44163" rIns="88324" bIns="44163" numCol="1" anchor="t" anchorCtr="0" compatLnSpc="1">
            <a:prstTxWarp prst="textNoShape">
              <a:avLst/>
            </a:prstTxWarp>
          </a:bodyPr>
          <a:lstStyle>
            <a:lvl1pPr algn="r" defTabSz="882585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ea typeface="Meiryo UI" pitchFamily="50" charset="-128"/>
            </a:endParaRPr>
          </a:p>
        </p:txBody>
      </p:sp>
      <p:sp>
        <p:nvSpPr>
          <p:cNvPr id="289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4"/>
            <a:ext cx="29502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24" tIns="44163" rIns="88324" bIns="44163" numCol="1" anchor="b" anchorCtr="0" compatLnSpc="1">
            <a:prstTxWarp prst="textNoShape">
              <a:avLst/>
            </a:prstTxWarp>
          </a:bodyPr>
          <a:lstStyle>
            <a:lvl1pPr defTabSz="882585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>
              <a:ea typeface="Meiryo UI" pitchFamily="50" charset="-128"/>
            </a:endParaRPr>
          </a:p>
        </p:txBody>
      </p:sp>
      <p:sp>
        <p:nvSpPr>
          <p:cNvPr id="289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349" y="9440864"/>
            <a:ext cx="29502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24" tIns="44163" rIns="88324" bIns="44163" numCol="1" anchor="b" anchorCtr="0" compatLnSpc="1">
            <a:prstTxWarp prst="textNoShape">
              <a:avLst/>
            </a:prstTxWarp>
          </a:bodyPr>
          <a:lstStyle>
            <a:lvl1pPr algn="r" defTabSz="882585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5A12C75E-1B4B-4A29-B4D9-D302F3195192}" type="slidenum">
              <a:rPr lang="en-US" altLang="ja-JP">
                <a:ea typeface="Meiryo UI" pitchFamily="50" charset="-128"/>
              </a:rPr>
              <a:pPr>
                <a:defRPr/>
              </a:pPr>
              <a:t>‹#›</a:t>
            </a:fld>
            <a:endParaRPr lang="en-US" altLang="ja-JP"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6134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6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Meiryo UI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938" y="0"/>
            <a:ext cx="2948674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Meiryo UI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4800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9" y="4722813"/>
            <a:ext cx="5447983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4"/>
            <a:ext cx="29486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Meiryo UI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938" y="9440864"/>
            <a:ext cx="2948674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Meiryo UI" pitchFamily="50" charset="-128"/>
              </a:defRPr>
            </a:lvl1pPr>
          </a:lstStyle>
          <a:p>
            <a:pPr>
              <a:defRPr/>
            </a:pPr>
            <a:fld id="{7638CA59-0997-46F0-A26B-317368FA0C43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09941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1913" y="6614863"/>
            <a:ext cx="4422776" cy="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3" tIns="45712" rIns="91423" bIns="45712" anchor="ctr"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1827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>
              <a:lnSpc>
                <a:spcPct val="50000"/>
              </a:lnSpc>
              <a:defRPr/>
            </a:pPr>
            <a:r>
              <a:rPr lang="en-US" altLang="ja-JP" sz="1200" b="1" i="1" smtClean="0">
                <a:solidFill>
                  <a:srgbClr val="336699"/>
                </a:solidFill>
                <a:ea typeface="Meiryo UI" pitchFamily="50" charset="-128"/>
              </a:rPr>
              <a:t>Copyright ©2016 by Future </a:t>
            </a:r>
            <a:r>
              <a:rPr lang="en-US" altLang="ja-JP" sz="1200" b="1" i="1" err="1" smtClean="0">
                <a:solidFill>
                  <a:srgbClr val="336699"/>
                </a:solidFill>
                <a:ea typeface="Meiryo UI" pitchFamily="50" charset="-128"/>
              </a:rPr>
              <a:t>Inspace</a:t>
            </a:r>
            <a:r>
              <a:rPr lang="en-US" altLang="ja-JP" sz="1200" b="1" i="1" smtClean="0">
                <a:solidFill>
                  <a:srgbClr val="336699"/>
                </a:solidFill>
                <a:ea typeface="Meiryo UI" pitchFamily="50" charset="-128"/>
              </a:rPr>
              <a:t>, Inc. Japan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906000" cy="692150"/>
          </a:xfrm>
          <a:prstGeom prst="rect">
            <a:avLst/>
          </a:prstGeom>
          <a:gradFill rotWithShape="0">
            <a:gsLst>
              <a:gs pos="0">
                <a:srgbClr val="43A1FF"/>
              </a:gs>
              <a:gs pos="100000">
                <a:srgbClr val="ECF5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/>
          <a:p>
            <a:endParaRPr lang="ja-JP" altLang="ja-JP" sz="900">
              <a:latin typeface="Times New Roman" pitchFamily="18" charset="0"/>
              <a:ea typeface="Meiryo UI" pitchFamily="50" charset="-128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8553453" y="6477000"/>
            <a:ext cx="12474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ja-JP" sz="1600" b="1" i="1">
                <a:solidFill>
                  <a:srgbClr val="FF0000"/>
                </a:solidFill>
                <a:latin typeface="Times New Roman" pitchFamily="18" charset="0"/>
                <a:ea typeface="Meiryo UI" pitchFamily="50" charset="-128"/>
              </a:rPr>
              <a:t>Confidential</a:t>
            </a:r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2130448"/>
            <a:ext cx="8420100" cy="1470025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4508500"/>
            <a:ext cx="6934200" cy="1130300"/>
          </a:xfrm>
        </p:spPr>
        <p:txBody>
          <a:bodyPr/>
          <a:lstStyle>
            <a:lvl1pPr marL="0" indent="0" algn="ctr">
              <a:buFontTx/>
              <a:buNone/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pic>
        <p:nvPicPr>
          <p:cNvPr id="3075" name="Picture 3" descr="C:\Users\wakiya\Pictures\FIS_Logo_Transparent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010" y="132490"/>
            <a:ext cx="18669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20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563563" y="2692400"/>
            <a:ext cx="88471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4729" y="2133624"/>
            <a:ext cx="8420100" cy="490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lang="ja-JP" altLang="en-US" sz="2400" kern="1200" dirty="0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/>
          <a:lstStyle>
            <a:lvl1pPr marL="0" indent="0">
              <a:buNone/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61913" y="6614863"/>
            <a:ext cx="4422776" cy="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3" tIns="45712" rIns="91423" bIns="45712" anchor="ctr"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1827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>
              <a:lnSpc>
                <a:spcPct val="50000"/>
              </a:lnSpc>
              <a:defRPr/>
            </a:pPr>
            <a:r>
              <a:rPr lang="en-US" altLang="ja-JP" sz="1200" b="1" i="1" smtClean="0">
                <a:solidFill>
                  <a:schemeClr val="bg1"/>
                </a:solidFill>
                <a:ea typeface="Meiryo UI" pitchFamily="50" charset="-128"/>
              </a:rPr>
              <a:t>Copyright ©2016 by Future </a:t>
            </a:r>
            <a:r>
              <a:rPr lang="en-US" altLang="ja-JP" sz="1200" b="1" i="1" err="1" smtClean="0">
                <a:solidFill>
                  <a:schemeClr val="bg1"/>
                </a:solidFill>
                <a:ea typeface="Meiryo UI" pitchFamily="50" charset="-128"/>
              </a:rPr>
              <a:t>Inspace</a:t>
            </a:r>
            <a:r>
              <a:rPr lang="en-US" altLang="ja-JP" sz="1200" b="1" i="1" smtClean="0">
                <a:solidFill>
                  <a:schemeClr val="bg1"/>
                </a:solidFill>
                <a:ea typeface="Meiryo UI" pitchFamily="50" charset="-128"/>
              </a:rPr>
              <a:t>, Inc. Japan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80" y="232445"/>
            <a:ext cx="1366955" cy="35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4448931" y="6550672"/>
            <a:ext cx="1008140" cy="23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‹#›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47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765187"/>
            <a:ext cx="8915400" cy="1223963"/>
          </a:xfrm>
        </p:spPr>
        <p:txBody>
          <a:bodyPr/>
          <a:lstStyle>
            <a:lvl1pPr marL="265113" indent="-265113">
              <a:buFontTx/>
              <a:buBlip>
                <a:blip r:embed="rId2"/>
              </a:buBlip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446088" indent="-265113">
              <a:buFontTx/>
              <a:buBlip>
                <a:blip r:embed="rId2"/>
              </a:buBlip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marL="627063" indent="-268288">
              <a:buFontTx/>
              <a:buBlip>
                <a:blip r:embed="rId2"/>
              </a:buBlip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marL="808038" indent="-266700">
              <a:buFontTx/>
              <a:buBlip>
                <a:blip r:embed="rId2"/>
              </a:buBlip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marL="989013" indent="-269875">
              <a:buFontTx/>
              <a:buBlip>
                <a:blip r:embed="rId2"/>
              </a:buBlip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61920" y="6614869"/>
            <a:ext cx="3522897" cy="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23" tIns="45712" rIns="91423" bIns="45712" anchor="ctr"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1827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>
              <a:lnSpc>
                <a:spcPct val="50000"/>
              </a:lnSpc>
              <a:defRPr/>
            </a:pPr>
            <a:r>
              <a:rPr lang="en-US" altLang="ja-JP" sz="1200" b="1" i="1" smtClean="0">
                <a:solidFill>
                  <a:schemeClr val="bg1"/>
                </a:solidFill>
                <a:ea typeface="Meiryo UI" pitchFamily="50" charset="-128"/>
              </a:rPr>
              <a:t>Copyright ©2016 by Future </a:t>
            </a:r>
            <a:r>
              <a:rPr lang="en-US" altLang="ja-JP" sz="1200" b="1" i="1" err="1" smtClean="0">
                <a:solidFill>
                  <a:schemeClr val="bg1"/>
                </a:solidFill>
                <a:ea typeface="Meiryo UI" pitchFamily="50" charset="-128"/>
              </a:rPr>
              <a:t>Inspace</a:t>
            </a:r>
            <a:r>
              <a:rPr lang="en-US" altLang="ja-JP" sz="1200" b="1" i="1" smtClean="0">
                <a:solidFill>
                  <a:schemeClr val="bg1"/>
                </a:solidFill>
                <a:ea typeface="Meiryo UI" pitchFamily="50" charset="-128"/>
              </a:rPr>
              <a:t>, Inc. Japan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‹#›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521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337" y="165123"/>
            <a:ext cx="8915400" cy="455613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95300" y="765198"/>
            <a:ext cx="4375150" cy="1223963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765198"/>
            <a:ext cx="4375150" cy="1223963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61913" y="6614863"/>
            <a:ext cx="4422776" cy="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3" tIns="45712" rIns="91423" bIns="45712" anchor="ctr"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1827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>
              <a:lnSpc>
                <a:spcPct val="50000"/>
              </a:lnSpc>
              <a:defRPr/>
            </a:pPr>
            <a:r>
              <a:rPr lang="en-US" altLang="ja-JP" sz="1200" b="1" i="1" smtClean="0">
                <a:solidFill>
                  <a:schemeClr val="bg1"/>
                </a:solidFill>
                <a:ea typeface="Meiryo UI" pitchFamily="50" charset="-128"/>
              </a:rPr>
              <a:t>Copyright ©2016 by Future </a:t>
            </a:r>
            <a:r>
              <a:rPr lang="en-US" altLang="ja-JP" sz="1200" b="1" i="1" err="1" smtClean="0">
                <a:solidFill>
                  <a:schemeClr val="bg1"/>
                </a:solidFill>
                <a:ea typeface="Meiryo UI" pitchFamily="50" charset="-128"/>
              </a:rPr>
              <a:t>Inspace</a:t>
            </a:r>
            <a:r>
              <a:rPr lang="en-US" altLang="ja-JP" sz="1200" b="1" i="1" smtClean="0">
                <a:solidFill>
                  <a:schemeClr val="bg1"/>
                </a:solidFill>
                <a:ea typeface="Meiryo UI" pitchFamily="50" charset="-128"/>
              </a:rPr>
              <a:t>, Inc. Japan</a:t>
            </a:r>
          </a:p>
        </p:txBody>
      </p:sp>
      <p:sp>
        <p:nvSpPr>
          <p:cNvPr id="6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4448931" y="6550672"/>
            <a:ext cx="1008140" cy="23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‹#›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266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07415"/>
            <a:ext cx="8915400" cy="34607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836625"/>
            <a:ext cx="8915400" cy="4922837"/>
          </a:xfrm>
        </p:spPr>
        <p:txBody>
          <a:bodyPr/>
          <a:lstStyle>
            <a:lvl1pPr marL="265113" indent="-265113">
              <a:defRPr sz="1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44500" indent="-179388"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625475" indent="-180975">
              <a:defRPr sz="11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806450" indent="-180975"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901700" indent="-95250">
              <a:defRPr sz="1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61913" y="6614863"/>
            <a:ext cx="4422776" cy="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3" tIns="45712" rIns="91423" bIns="45712" anchor="ctr"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1827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>
              <a:lnSpc>
                <a:spcPct val="50000"/>
              </a:lnSpc>
              <a:defRPr/>
            </a:pPr>
            <a:r>
              <a:rPr lang="en-US" altLang="ja-JP" sz="1200" b="1" i="1" smtClean="0">
                <a:solidFill>
                  <a:schemeClr val="bg1"/>
                </a:solidFill>
                <a:ea typeface="Meiryo UI" pitchFamily="50" charset="-128"/>
              </a:rPr>
              <a:t>Copyright ©2016 by Future </a:t>
            </a:r>
            <a:r>
              <a:rPr lang="en-US" altLang="ja-JP" sz="1200" b="1" i="1" err="1" smtClean="0">
                <a:solidFill>
                  <a:schemeClr val="bg1"/>
                </a:solidFill>
                <a:ea typeface="Meiryo UI" pitchFamily="50" charset="-128"/>
              </a:rPr>
              <a:t>Inspace</a:t>
            </a:r>
            <a:r>
              <a:rPr lang="en-US" altLang="ja-JP" sz="1200" b="1" i="1" smtClean="0">
                <a:solidFill>
                  <a:schemeClr val="bg1"/>
                </a:solidFill>
                <a:ea typeface="Meiryo UI" pitchFamily="50" charset="-128"/>
              </a:rPr>
              <a:t>, Inc. Japan</a:t>
            </a:r>
          </a:p>
        </p:txBody>
      </p:sp>
      <p:sp>
        <p:nvSpPr>
          <p:cNvPr id="5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4448931" y="6550672"/>
            <a:ext cx="1008140" cy="23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‹#›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3771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53188"/>
            <a:ext cx="9906000" cy="404812"/>
          </a:xfrm>
          <a:prstGeom prst="rect">
            <a:avLst/>
          </a:prstGeom>
          <a:gradFill rotWithShape="0">
            <a:gsLst>
              <a:gs pos="0">
                <a:srgbClr val="43A1FF"/>
              </a:gs>
              <a:gs pos="100000">
                <a:srgbClr val="EBF5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/>
          <a:p>
            <a:endParaRPr lang="ja-JP" altLang="ja-JP" sz="900">
              <a:latin typeface="Times New Roman" pitchFamily="18" charset="0"/>
              <a:ea typeface="Meiryo UI" pitchFamily="50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73112"/>
            <a:ext cx="9906000" cy="28575"/>
          </a:xfrm>
          <a:prstGeom prst="rect">
            <a:avLst/>
          </a:prstGeom>
          <a:gradFill rotWithShape="0">
            <a:gsLst>
              <a:gs pos="0">
                <a:srgbClr val="0099CC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65112"/>
            <a:ext cx="89154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2" rIns="91423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765187"/>
            <a:ext cx="89154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10581" y="6489700"/>
            <a:ext cx="12474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en-US" altLang="ja-JP" sz="1600" b="1" i="1">
                <a:solidFill>
                  <a:srgbClr val="FF0000"/>
                </a:solidFill>
                <a:latin typeface="Times New Roman" pitchFamily="18" charset="0"/>
                <a:ea typeface="Meiryo UI" pitchFamily="50" charset="-128"/>
              </a:rPr>
              <a:t>Confidential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4448931" y="6550672"/>
            <a:ext cx="1008140" cy="23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‹#›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80" y="232445"/>
            <a:ext cx="1366955" cy="35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06" r:id="rId4"/>
    <p:sldLayoutId id="214748411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kumimoji="1" sz="24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12788" indent="-2667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9"/>
        </a:buBlip>
        <a:defRPr kumimoji="1" sz="20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073150" indent="-2667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9"/>
        </a:buBlip>
        <a:defRPr kumimoji="1" sz="20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395413" indent="-2286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9"/>
        </a:buBlip>
        <a:defRPr kumimoji="1" sz="20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1881188" indent="-354013" algn="l" rtl="0" eaLnBrk="1" fontAlgn="base" hangingPunct="1">
        <a:spcBef>
          <a:spcPct val="20000"/>
        </a:spcBef>
        <a:spcAft>
          <a:spcPct val="0"/>
        </a:spcAft>
        <a:buFontTx/>
        <a:buBlip>
          <a:blip r:embed="rId9"/>
        </a:buBlip>
        <a:defRPr kumimoji="1" sz="20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212975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670175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127375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584575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>
          <a:xfrm>
            <a:off x="742950" y="2693988"/>
            <a:ext cx="8420100" cy="1470025"/>
          </a:xfrm>
        </p:spPr>
        <p:txBody>
          <a:bodyPr/>
          <a:lstStyle/>
          <a:p>
            <a:r>
              <a:rPr kumimoji="1" lang="en-US" altLang="ja-JP" b="0" dirty="0" smtClean="0">
                <a:effectLst/>
              </a:rPr>
              <a:t>C#</a:t>
            </a:r>
            <a:r>
              <a:rPr kumimoji="1" lang="ja-JP" altLang="en-US" b="0" dirty="0" smtClean="0">
                <a:effectLst/>
              </a:rPr>
              <a:t>お勉強会　</a:t>
            </a:r>
            <a:r>
              <a:rPr kumimoji="1" lang="en-US" altLang="ja-JP" b="0" dirty="0" smtClean="0">
                <a:effectLst/>
              </a:rPr>
              <a:t>#1</a:t>
            </a:r>
            <a:endParaRPr kumimoji="1" lang="ja-JP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97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10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3584528" y="3120133"/>
            <a:ext cx="2736944" cy="6177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rtlCol="0">
            <a:spAutoFit/>
          </a:bodyPr>
          <a:lstStyle/>
          <a:p>
            <a:pPr eaLnBrk="1" hangingPunct="1">
              <a:buNone/>
            </a:pPr>
            <a:r>
              <a:rPr lang="ja-JP" altLang="en-US" sz="3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なにがゴール？</a:t>
            </a:r>
            <a:endParaRPr kumimoji="1" lang="ja-JP" altLang="en-US" sz="3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39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なにがゴール？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11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308484" y="1268760"/>
            <a:ext cx="9289032" cy="648072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rtlCol="0" anchor="ctr" anchorCtr="0">
            <a:noAutofit/>
          </a:bodyPr>
          <a:lstStyle/>
          <a:p>
            <a:pPr algn="ctr" eaLnBrk="1" hangingPunct="1">
              <a:buNone/>
            </a:pPr>
            <a:r>
              <a:rPr kumimoji="1" lang="ja-JP" altLang="en-US" sz="2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内山さん・新保さんがちょっとでも「モノ作り楽しい！！」</a:t>
            </a:r>
            <a:endParaRPr kumimoji="1" lang="en-US" altLang="ja-JP" sz="22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r" eaLnBrk="1" hangingPunct="1">
              <a:buNone/>
            </a:pPr>
            <a:r>
              <a:rPr kumimoji="1" lang="ja-JP" altLang="en-US" sz="12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って</a:t>
            </a:r>
            <a:r>
              <a:rPr kumimoji="1" lang="ja-JP" altLang="en-US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おもってくれたら</a:t>
            </a:r>
            <a:r>
              <a:rPr kumimoji="1"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kumimoji="1" lang="ja-JP" altLang="en-US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笑</a:t>
            </a:r>
            <a:r>
              <a:rPr kumimoji="1"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kumimoji="1" lang="ja-JP" altLang="en-US" sz="12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 bwMode="auto">
          <a:xfrm>
            <a:off x="920552" y="3284984"/>
            <a:ext cx="8568952" cy="1441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rtlCol="0">
            <a:spAutoFit/>
          </a:bodyPr>
          <a:lstStyle/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kumimoji="1"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また何か別のツール作成を通じて、なにかを学ぶ機会を作っていきたい</a:t>
            </a:r>
            <a:endParaRPr kumimoji="1"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kumimoji="1"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逆に、内山さん・新保さんから、「こんなの</a:t>
            </a:r>
            <a:r>
              <a:rPr kumimoji="1" lang="ja-JP" altLang="en-US" sz="18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あるんっすよ</a:t>
            </a:r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￣ー￣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ﾄﾞﾔｯ</a:t>
            </a:r>
            <a:r>
              <a:rPr kumimoji="1"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」って教えてもらいたい</a:t>
            </a:r>
            <a:endParaRPr kumimoji="1"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ja-JP" altLang="en-US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他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のスペシャリストから何かを学びたい</a:t>
            </a:r>
            <a:endParaRPr kumimoji="1" lang="ja-JP" altLang="en-US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08484" y="2893228"/>
            <a:ext cx="9289032" cy="1975932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91384" tIns="45692" rIns="91384" bIns="45692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endParaRPr kumimoji="1" lang="ja-JP" altLang="en-US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60512" y="2636912"/>
            <a:ext cx="1368152" cy="504056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84" tIns="45692" rIns="91384" bIns="45692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kumimoji="1" lang="ja-JP" altLang="en-US" sz="2200" i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今後</a:t>
            </a:r>
            <a:endParaRPr kumimoji="1" lang="en-US" altLang="ja-JP" sz="2200" i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28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12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3780896" y="3120133"/>
            <a:ext cx="2344209" cy="6177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rtlCol="0">
            <a:spAutoFit/>
          </a:bodyPr>
          <a:lstStyle/>
          <a:p>
            <a:pPr eaLnBrk="1" hangingPunct="1">
              <a:buNone/>
            </a:pPr>
            <a:r>
              <a:rPr kumimoji="1" lang="ja-JP" altLang="en-US" sz="3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メンバーは？</a:t>
            </a:r>
            <a:endParaRPr kumimoji="1" lang="ja-JP" altLang="en-US" sz="3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58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メンバーは？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13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1173124" y="1754814"/>
            <a:ext cx="7559752" cy="3348372"/>
            <a:chOff x="561600" y="1268760"/>
            <a:chExt cx="7559752" cy="3348372"/>
          </a:xfrm>
        </p:grpSpPr>
        <p:cxnSp>
          <p:nvCxnSpPr>
            <p:cNvPr id="26" name="カギ線コネクタ 25"/>
            <p:cNvCxnSpPr>
              <a:stCxn id="6" idx="2"/>
              <a:endCxn id="16" idx="1"/>
            </p:cNvCxnSpPr>
            <p:nvPr/>
          </p:nvCxnSpPr>
          <p:spPr bwMode="auto">
            <a:xfrm rot="16200000" flipH="1">
              <a:off x="2429941" y="2460759"/>
              <a:ext cx="702078" cy="3070608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カギ線コネクタ 22"/>
            <p:cNvCxnSpPr>
              <a:stCxn id="5" idx="2"/>
              <a:endCxn id="17" idx="1"/>
            </p:cNvCxnSpPr>
            <p:nvPr/>
          </p:nvCxnSpPr>
          <p:spPr bwMode="auto">
            <a:xfrm rot="16200000" flipH="1">
              <a:off x="3612395" y="-593903"/>
              <a:ext cx="414046" cy="5147484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" name="正方形/長方形 4"/>
            <p:cNvSpPr/>
            <p:nvPr/>
          </p:nvSpPr>
          <p:spPr bwMode="auto">
            <a:xfrm>
              <a:off x="561600" y="1268760"/>
              <a:ext cx="1368152" cy="504056"/>
            </a:xfrm>
            <a:prstGeom prst="rect">
              <a:avLst/>
            </a:prstGeom>
            <a:ln/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384" tIns="45692" rIns="91384" bIns="45692" numCol="1" spcCol="0" rtlCol="0" fromWordArt="0" anchor="ctr" anchorCtr="0" forceAA="0" compatLnSpc="1">
              <a:prstTxWarp prst="textNoShape">
                <a:avLst/>
              </a:prstTxWarp>
              <a:noAutofit/>
              <a:flatTx/>
            </a:bodyPr>
            <a:lstStyle/>
            <a:p>
              <a:pPr algn="ctr"/>
              <a:r>
                <a:rPr lang="ja-JP" altLang="en-US" sz="2200" i="1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アドバイザー</a:t>
              </a:r>
              <a:endParaRPr kumimoji="1" lang="en-US" altLang="ja-JP" sz="2200" i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561600" y="3140968"/>
              <a:ext cx="1368152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384" tIns="45692" rIns="91384" bIns="45692" numCol="1" spcCol="0" rtlCol="0" fromWordArt="0" anchor="ctr" anchorCtr="0" forceAA="0" compatLnSpc="1">
              <a:prstTxWarp prst="textNoShape">
                <a:avLst/>
              </a:prstTxWarp>
              <a:noAutofit/>
              <a:flatTx/>
            </a:bodyPr>
            <a:lstStyle/>
            <a:p>
              <a:pPr algn="ctr"/>
              <a:r>
                <a:rPr kumimoji="1" lang="ja-JP" altLang="en-US" sz="2200" i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実装者</a:t>
              </a:r>
              <a:endParaRPr kumimoji="1" lang="en-US" altLang="ja-JP" sz="2200" i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2144688" y="1916832"/>
              <a:ext cx="1728192" cy="540060"/>
            </a:xfrm>
            <a:prstGeom prst="rect">
              <a:avLst/>
            </a:prstGeom>
            <a:ln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384" tIns="45692" rIns="91384" bIns="45692" numCol="1" spcCol="0" rtlCol="0" fromWordArt="0" anchor="ctr" anchorCtr="0" forceAA="0" compatLnSpc="1">
              <a:prstTxWarp prst="textNoShape">
                <a:avLst/>
              </a:prstTxWarp>
              <a:noAutofit/>
              <a:flatTx/>
            </a:bodyPr>
            <a:lstStyle/>
            <a:p>
              <a:pPr algn="ctr"/>
              <a:r>
                <a:rPr kumimoji="1" lang="ja-JP" altLang="en-US" sz="20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下津曲</a:t>
              </a:r>
              <a:endPara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4316284" y="4077072"/>
              <a:ext cx="1728192" cy="540060"/>
            </a:xfrm>
            <a:prstGeom prst="rect">
              <a:avLst/>
            </a:prstGeom>
            <a:ln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384" tIns="45692" rIns="91384" bIns="45692" numCol="1" spcCol="0" rtlCol="0" fromWordArt="0" anchor="ctr" anchorCtr="0" forceAA="0" compatLnSpc="1">
              <a:prstTxWarp prst="textNoShape">
                <a:avLst/>
              </a:prstTxWarp>
              <a:noAutofit/>
              <a:flatTx/>
            </a:bodyPr>
            <a:lstStyle/>
            <a:p>
              <a:pPr algn="ctr"/>
              <a:r>
                <a:rPr kumimoji="1" lang="ja-JP" altLang="en-US" sz="20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新保</a:t>
              </a:r>
              <a:endPara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 bwMode="auto">
            <a:xfrm>
              <a:off x="6393160" y="1916832"/>
              <a:ext cx="1728192" cy="540060"/>
            </a:xfrm>
            <a:prstGeom prst="rect">
              <a:avLst/>
            </a:prstGeom>
            <a:ln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384" tIns="45692" rIns="91384" bIns="45692" numCol="1" spcCol="0" rtlCol="0" fromWordArt="0" anchor="ctr" anchorCtr="0" forceAA="0" compatLnSpc="1">
              <a:prstTxWarp prst="textNoShape">
                <a:avLst/>
              </a:prstTxWarp>
              <a:noAutofit/>
              <a:flatTx/>
            </a:bodyPr>
            <a:lstStyle/>
            <a:p>
              <a:pPr algn="ctr"/>
              <a:r>
                <a:rPr kumimoji="1" lang="ja-JP" altLang="en-US" sz="20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内海？</a:t>
              </a:r>
              <a:endPara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4316284" y="1916832"/>
              <a:ext cx="1728192" cy="540060"/>
            </a:xfrm>
            <a:prstGeom prst="rect">
              <a:avLst/>
            </a:prstGeom>
            <a:ln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384" tIns="45692" rIns="91384" bIns="45692" numCol="1" spcCol="0" rtlCol="0" fromWordArt="0" anchor="ctr" anchorCtr="0" forceAA="0" compatLnSpc="1">
              <a:prstTxWarp prst="textNoShape">
                <a:avLst/>
              </a:prstTxWarp>
              <a:noAutofit/>
              <a:flatTx/>
            </a:bodyPr>
            <a:lstStyle/>
            <a:p>
              <a:pPr algn="ctr"/>
              <a:r>
                <a:rPr lang="ja-JP" altLang="en-US" sz="20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木村</a:t>
              </a:r>
              <a:r>
                <a:rPr lang="en-US" altLang="ja-JP" sz="20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(</a:t>
              </a:r>
              <a:r>
                <a:rPr lang="ja-JP" altLang="en-US" sz="20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真</a:t>
              </a:r>
              <a:r>
                <a:rPr lang="en-US" altLang="ja-JP" sz="20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</a:t>
              </a:r>
              <a:endPara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2144688" y="4058409"/>
              <a:ext cx="1728192" cy="540060"/>
            </a:xfrm>
            <a:prstGeom prst="rect">
              <a:avLst/>
            </a:prstGeom>
            <a:ln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384" tIns="45692" rIns="91384" bIns="45692" numCol="1" spcCol="0" rtlCol="0" fromWordArt="0" anchor="ctr" anchorCtr="0" forceAA="0" compatLnSpc="1">
              <a:prstTxWarp prst="textNoShape">
                <a:avLst/>
              </a:prstTxWarp>
              <a:noAutofit/>
              <a:flatTx/>
            </a:bodyPr>
            <a:lstStyle/>
            <a:p>
              <a:pPr algn="ctr"/>
              <a:r>
                <a:rPr kumimoji="1" lang="ja-JP" altLang="en-US" sz="20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内山</a:t>
              </a:r>
              <a:endPara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4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14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3678303" y="3120133"/>
            <a:ext cx="2549394" cy="6177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rtlCol="0">
            <a:spAutoFit/>
          </a:bodyPr>
          <a:lstStyle/>
          <a:p>
            <a:pPr eaLnBrk="1" hangingPunct="1">
              <a:buNone/>
            </a:pPr>
            <a:r>
              <a:rPr lang="ja-JP" altLang="en-US" sz="3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ご相談</a:t>
            </a:r>
            <a:r>
              <a:rPr lang="ja-JP" altLang="en-US" sz="34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。。。。</a:t>
            </a:r>
            <a:endParaRPr kumimoji="1" lang="ja-JP" altLang="en-US" sz="3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5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ご相談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15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920552" y="1556792"/>
            <a:ext cx="8568952" cy="2872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rtlCol="0">
            <a:spAutoFit/>
          </a:bodyPr>
          <a:lstStyle/>
          <a:p>
            <a:pPr marL="171450" indent="-171450" eaLnBrk="1" hangingPunct="1">
              <a:lnSpc>
                <a:spcPts val="6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kumimoji="1"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二人でひと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つ？二人でふたつ？</a:t>
            </a:r>
            <a:endParaRPr lang="en-US" altLang="ja-JP" sz="1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171450" indent="-171450" eaLnBrk="1" hangingPunct="1">
              <a:lnSpc>
                <a:spcPts val="6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基本的に定時後になっちゃうけど問題なし？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適宜調整はしますが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</a:p>
          <a:p>
            <a:pPr marL="171450" indent="-171450" eaLnBrk="1" hangingPunct="1">
              <a:lnSpc>
                <a:spcPts val="6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今後の進め方</a:t>
            </a:r>
            <a:r>
              <a:rPr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(30</a:t>
            </a:r>
            <a:r>
              <a:rPr lang="ja-JP" altLang="en-US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分なり１時間なり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として実装は各自やってもら</a:t>
            </a:r>
            <a:r>
              <a:rPr lang="ja-JP" altLang="en-US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い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、不明点を確認する？</a:t>
            </a:r>
            <a:endParaRPr lang="en-US" altLang="ja-JP" sz="1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buClr>
                <a:srgbClr val="0000FF"/>
              </a:buClr>
            </a:pPr>
            <a:r>
              <a:rPr lang="ja-JP" altLang="en-US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それ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とも、一緒に進めていくほうがよい？</a:t>
            </a:r>
            <a:endParaRPr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08484" y="1165036"/>
            <a:ext cx="9289032" cy="3776132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91384" tIns="45692" rIns="91384" bIns="45692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endParaRPr kumimoji="1" lang="ja-JP" altLang="en-US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60512" y="908720"/>
            <a:ext cx="1944216" cy="504056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84" tIns="45692" rIns="91384" bIns="45692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altLang="ja-JP" sz="2200" i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Question</a:t>
            </a:r>
            <a:endParaRPr kumimoji="1" lang="en-US" altLang="ja-JP" sz="2200" i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15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16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3329651" y="2596913"/>
            <a:ext cx="3246699" cy="166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rtlCol="0">
            <a:spAutoFit/>
          </a:bodyPr>
          <a:lstStyle/>
          <a:p>
            <a:pPr algn="ctr" eaLnBrk="1" hangingPunct="1">
              <a:buNone/>
            </a:pPr>
            <a:r>
              <a:rPr lang="ja-JP" altLang="en-US" sz="3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以上</a:t>
            </a:r>
            <a:r>
              <a:rPr lang="en-US" altLang="ja-JP" sz="3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3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｀･</a:t>
            </a:r>
            <a:r>
              <a:rPr lang="en-US" altLang="ja-JP" sz="3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ω</a:t>
            </a:r>
            <a:r>
              <a:rPr lang="ja-JP" altLang="en-US" sz="3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･</a:t>
            </a:r>
            <a:r>
              <a:rPr lang="en-US" altLang="ja-JP" sz="3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´)</a:t>
            </a:r>
            <a:r>
              <a:rPr lang="ja-JP" altLang="en-US" sz="3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ゞ</a:t>
            </a:r>
            <a:endParaRPr lang="en-US" altLang="ja-JP" sz="3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 eaLnBrk="1" hangingPunct="1">
              <a:buNone/>
            </a:pPr>
            <a:endParaRPr kumimoji="1" lang="en-US" altLang="ja-JP" sz="3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 eaLnBrk="1" hangingPunct="1">
              <a:buNone/>
            </a:pPr>
            <a:r>
              <a:rPr lang="en-US" altLang="ja-JP" sz="3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Let’ Enjoy!</a:t>
            </a:r>
            <a:endParaRPr kumimoji="1" lang="ja-JP" altLang="en-US" sz="3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19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17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pic>
        <p:nvPicPr>
          <p:cNvPr id="7" name="8ED10EAC-73BD-4530-A475-46B182BE5C2D" descr="19017536-2AF8-47F9-9490-5A1CC9B51D0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71" y="2060848"/>
            <a:ext cx="76390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1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2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3223852" y="3120133"/>
            <a:ext cx="3458296" cy="6177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rtlCol="0">
            <a:spAutoFit/>
          </a:bodyPr>
          <a:lstStyle/>
          <a:p>
            <a:pPr eaLnBrk="1" hangingPunct="1">
              <a:buNone/>
            </a:pPr>
            <a:r>
              <a:rPr kumimoji="1" lang="en-US" altLang="ja-JP" sz="3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C#</a:t>
            </a:r>
            <a:r>
              <a:rPr kumimoji="1" lang="ja-JP" altLang="en-US" sz="3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でなに作るの？</a:t>
            </a:r>
            <a:endParaRPr kumimoji="1" lang="ja-JP" altLang="en-US" sz="3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37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でなに作るの？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3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308484" y="1268760"/>
            <a:ext cx="9289032" cy="648072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rtlCol="0" anchor="ctr" anchorCtr="0">
            <a:noAutofit/>
          </a:bodyPr>
          <a:lstStyle/>
          <a:p>
            <a:pPr algn="ctr" eaLnBrk="1" hangingPunct="1">
              <a:buNone/>
            </a:pPr>
            <a:r>
              <a:rPr kumimoji="1" lang="ja-JP" altLang="en-US" sz="2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週報作成ツールを作ります！！</a:t>
            </a:r>
            <a:endParaRPr kumimoji="1" lang="ja-JP" altLang="en-US" sz="22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 bwMode="auto">
          <a:xfrm>
            <a:off x="920552" y="3284984"/>
            <a:ext cx="8568952" cy="18898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rtlCol="0">
            <a:spAutoFit/>
          </a:bodyPr>
          <a:lstStyle/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日付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週間分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を書き換えるのが</a:t>
            </a:r>
            <a:r>
              <a:rPr lang="ja-JP" altLang="en-US" sz="18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、、、、、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800" dirty="0" err="1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めんど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くさい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kumimoji="1" lang="en-US" altLang="ja-JP" sz="1800" dirty="0" smtClean="0">
              <a:solidFill>
                <a:schemeClr val="bg1">
                  <a:lumMod val="7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作業内容をいちいち消すのが</a:t>
            </a:r>
            <a:r>
              <a:rPr lang="ja-JP" altLang="en-US" sz="18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、、、、、、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(</a:t>
            </a:r>
            <a:r>
              <a:rPr lang="ja-JP" altLang="en-US" sz="1800" dirty="0" err="1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めんど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くさい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ja-JP" altLang="en-US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人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それぞれ書き方が違うから統一したい？</a:t>
            </a:r>
            <a:endParaRPr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kumimoji="1"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今後時間入力を業務報告書とも連携したい</a:t>
            </a:r>
            <a:r>
              <a:rPr kumimoji="1" lang="ja-JP" altLang="en-US" sz="18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、、、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(WR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を元に週報→業務報告書かな？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kumimoji="1" lang="ja-JP" altLang="en-US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08484" y="2893228"/>
            <a:ext cx="9289032" cy="2304256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91384" tIns="45692" rIns="91384" bIns="45692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endParaRPr kumimoji="1" lang="ja-JP" altLang="en-US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60512" y="2636912"/>
            <a:ext cx="1368152" cy="504056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84" tIns="45692" rIns="91384" bIns="45692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kumimoji="1" lang="ja-JP" altLang="en-US" sz="2200" i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背景</a:t>
            </a:r>
            <a:endParaRPr kumimoji="1" lang="ja-JP" altLang="en-US" sz="2200" i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34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4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3546056" y="3120133"/>
            <a:ext cx="2813889" cy="6177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rtlCol="0">
            <a:spAutoFit/>
          </a:bodyPr>
          <a:lstStyle/>
          <a:p>
            <a:pPr eaLnBrk="1" hangingPunct="1">
              <a:buNone/>
            </a:pPr>
            <a:r>
              <a:rPr lang="ja-JP" altLang="en-US" sz="3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なに</a:t>
            </a:r>
            <a:r>
              <a:rPr lang="ja-JP" altLang="en-US" sz="3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で作るの？</a:t>
            </a:r>
            <a:endParaRPr kumimoji="1" lang="ja-JP" altLang="en-US" sz="3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88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なにで作るの？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5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308484" y="1268760"/>
            <a:ext cx="9289032" cy="648072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rtlCol="0" anchor="ctr" anchorCtr="0">
            <a:noAutofit/>
          </a:bodyPr>
          <a:lstStyle/>
          <a:p>
            <a:pPr algn="ctr" eaLnBrk="1" hangingPunct="1">
              <a:buNone/>
            </a:pPr>
            <a:r>
              <a:rPr kumimoji="1" lang="en-US" altLang="ja-JP" sz="2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Windows</a:t>
            </a:r>
            <a:r>
              <a:rPr kumimoji="1" lang="ja-JP" altLang="en-US" sz="2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フォームアプリケーション</a:t>
            </a:r>
            <a:r>
              <a:rPr kumimoji="1" lang="en-US" altLang="ja-JP" sz="2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(C#)</a:t>
            </a:r>
            <a:r>
              <a:rPr kumimoji="1" lang="ja-JP" altLang="en-US" sz="2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を作るよ！！</a:t>
            </a:r>
            <a:endParaRPr kumimoji="1" lang="ja-JP" altLang="en-US" sz="22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 bwMode="auto">
          <a:xfrm>
            <a:off x="920552" y="3284984"/>
            <a:ext cx="8568952" cy="23387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rtlCol="0">
            <a:spAutoFit/>
          </a:bodyPr>
          <a:lstStyle/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内山さんが「下ピー、俺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C#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やりたいっす！！」って言ってきたから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笑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r>
              <a:rPr lang="ja-JP" altLang="en-US" sz="18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、、、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熱男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 ´∀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｀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)b)</a:t>
            </a:r>
            <a:endParaRPr kumimoji="1" lang="en-US" altLang="ja-JP" sz="1800" dirty="0" smtClean="0">
              <a:solidFill>
                <a:schemeClr val="bg1">
                  <a:lumMod val="7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下ピーが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C#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なら教えられるかな？と思ったから</a:t>
            </a:r>
            <a:r>
              <a:rPr lang="ja-JP" altLang="en-US" sz="18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、、、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多分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(´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～｀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))</a:t>
            </a:r>
            <a:endParaRPr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kumimoji="1"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こんな風にツールを作れる手段はあるんだと知ってほしいから</a:t>
            </a:r>
            <a:endParaRPr kumimoji="1"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ja-JP" altLang="en-US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ja-JP" altLang="en-US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これを通じて日々のタスクの中で何かツール作ろう！と思った時に活かしてほしいから</a:t>
            </a:r>
            <a:r>
              <a:rPr lang="ja-JP" altLang="en-US" sz="18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、、</a:t>
            </a:r>
            <a:r>
              <a:rPr lang="ja-JP" altLang="en-US" sz="18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endParaRPr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lnSpc>
                <a:spcPts val="3500"/>
              </a:lnSpc>
              <a:buClr>
                <a:srgbClr val="0000FF"/>
              </a:buClr>
            </a:pPr>
            <a:r>
              <a:rPr kumimoji="1" lang="ja-JP" altLang="en-US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kumimoji="1" lang="en-US" altLang="ja-JP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kumimoji="1" lang="ja-JP" altLang="en-US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切実</a:t>
            </a:r>
            <a:r>
              <a:rPr kumimoji="1" lang="en-US" altLang="ja-JP" sz="1800" dirty="0" smtClean="0">
                <a:solidFill>
                  <a:schemeClr val="bg1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kumimoji="1" lang="ja-JP" altLang="en-US" sz="1800" dirty="0" smtClean="0">
              <a:solidFill>
                <a:schemeClr val="bg1">
                  <a:lumMod val="7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08484" y="2893228"/>
            <a:ext cx="9289032" cy="2730474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91384" tIns="45692" rIns="91384" bIns="45692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endParaRPr kumimoji="1" lang="ja-JP" altLang="en-US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60512" y="2636912"/>
            <a:ext cx="1368152" cy="504056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84" tIns="45692" rIns="91384" bIns="45692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kumimoji="1" lang="ja-JP" altLang="en-US" sz="2200" i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背景</a:t>
            </a:r>
            <a:endParaRPr kumimoji="1" lang="ja-JP" altLang="en-US" sz="2200" i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21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6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3780896" y="3120133"/>
            <a:ext cx="2344209" cy="6177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rtlCol="0">
            <a:spAutoFit/>
          </a:bodyPr>
          <a:lstStyle/>
          <a:p>
            <a:pPr eaLnBrk="1" hangingPunct="1">
              <a:buNone/>
            </a:pPr>
            <a:r>
              <a:rPr kumimoji="1" lang="ja-JP" altLang="en-US" sz="3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いつまでに？</a:t>
            </a:r>
            <a:endParaRPr kumimoji="1" lang="ja-JP" altLang="en-US" sz="3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47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いつまでに？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7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308484" y="1268760"/>
            <a:ext cx="9289032" cy="648072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rtlCol="0" anchor="ctr" anchorCtr="0">
            <a:noAutofit/>
          </a:bodyPr>
          <a:lstStyle/>
          <a:p>
            <a:pPr algn="ctr" eaLnBrk="1" hangingPunct="1">
              <a:buNone/>
            </a:pPr>
            <a:r>
              <a:rPr kumimoji="1" lang="ja-JP" altLang="en-US" sz="22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目標・・・・・</a:t>
            </a:r>
            <a:r>
              <a:rPr kumimoji="1" lang="en-US" altLang="ja-JP" sz="22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7</a:t>
            </a:r>
            <a:r>
              <a:rPr kumimoji="1" lang="ja-JP" altLang="en-US" sz="22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</a:t>
            </a:r>
            <a:r>
              <a:rPr kumimoji="1" lang="en-US" altLang="ja-JP" sz="22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7</a:t>
            </a:r>
            <a:r>
              <a:rPr kumimoji="1" lang="ja-JP" altLang="en-US" sz="22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日！！！！</a:t>
            </a:r>
            <a:endParaRPr kumimoji="1" lang="ja-JP" altLang="en-US" sz="220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 bwMode="auto">
          <a:xfrm>
            <a:off x="920552" y="3284984"/>
            <a:ext cx="8568952" cy="18898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rtlCol="0">
            <a:spAutoFit/>
          </a:bodyPr>
          <a:lstStyle/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kumimoji="1"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7</a:t>
            </a:r>
            <a:r>
              <a:rPr kumimoji="1"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</a:t>
            </a:r>
            <a:r>
              <a:rPr kumimoji="1"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日の週報作成は、本ツールで行う！！</a:t>
            </a:r>
            <a:endParaRPr kumimoji="1"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AOT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の他のメンバ－に使ってもらう！！</a:t>
            </a:r>
            <a:endParaRPr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kumimoji="1" lang="ja-JP" altLang="en-US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</a:t>
            </a:r>
            <a:r>
              <a:rPr kumimoji="1"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kumimoji="1"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FB</a:t>
            </a:r>
            <a:r>
              <a:rPr kumimoji="1"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をもらう！！</a:t>
            </a:r>
            <a:endParaRPr kumimoji="1"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で、改修する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笑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ヽ</a:t>
            </a: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(`Д´)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ﾉﾌﾟﾝﾌﾟﾝ</a:t>
            </a:r>
            <a:endParaRPr kumimoji="1" lang="ja-JP" altLang="en-US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08484" y="2893228"/>
            <a:ext cx="9289032" cy="2730474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91384" tIns="45692" rIns="91384" bIns="45692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endParaRPr kumimoji="1" lang="ja-JP" altLang="en-US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60512" y="2636912"/>
            <a:ext cx="1368152" cy="504056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84" tIns="45692" rIns="91384" bIns="45692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ja-JP" altLang="en-US" sz="2200" i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備考</a:t>
            </a:r>
            <a:endParaRPr kumimoji="1" lang="ja-JP" altLang="en-US" sz="2200" i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5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8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3368123" y="3120133"/>
            <a:ext cx="3169755" cy="6177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rtlCol="0">
            <a:spAutoFit/>
          </a:bodyPr>
          <a:lstStyle/>
          <a:p>
            <a:pPr eaLnBrk="1" hangingPunct="1">
              <a:buNone/>
            </a:pPr>
            <a:r>
              <a:rPr lang="ja-JP" altLang="en-US" sz="3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なにが学べるの？</a:t>
            </a:r>
            <a:endParaRPr kumimoji="1" lang="ja-JP" altLang="en-US" sz="3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5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なにが学べるの？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fld id="{12D36517-E2FC-419D-9228-3AC3EFAC5B19}" type="slidenum">
              <a:rPr lang="ja-JP" altLang="en-US" smtClean="0">
                <a:latin typeface="Meiryo UI" pitchFamily="50" charset="-128"/>
                <a:ea typeface="Meiryo UI" pitchFamily="50" charset="-128"/>
              </a:rPr>
              <a:pPr/>
              <a:t>9</a:t>
            </a:fld>
            <a:r>
              <a:rPr lang="en-US" altLang="ja-JP" smtClean="0">
                <a:latin typeface="Meiryo UI" pitchFamily="50" charset="-128"/>
                <a:ea typeface="Meiryo UI" pitchFamily="50" charset="-128"/>
              </a:rPr>
              <a:t>-</a:t>
            </a:r>
            <a:endParaRPr lang="ja-JP" altLang="en-US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308484" y="1268760"/>
            <a:ext cx="9289032" cy="648072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rtlCol="0" anchor="ctr" anchorCtr="0">
            <a:noAutofit/>
          </a:bodyPr>
          <a:lstStyle/>
          <a:p>
            <a:pPr algn="ctr" eaLnBrk="1" hangingPunct="1">
              <a:buNone/>
            </a:pPr>
            <a:r>
              <a:rPr kumimoji="1" lang="ja-JP" altLang="en-US" sz="2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なんでしょうね</a:t>
            </a:r>
            <a:r>
              <a:rPr kumimoji="1" lang="ja-JP" altLang="en-US" sz="22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。。。</a:t>
            </a:r>
            <a:r>
              <a:rPr kumimoji="1" lang="en-US" altLang="ja-JP" sz="2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kumimoji="1" lang="ja-JP" altLang="en-US" sz="2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笑</a:t>
            </a:r>
            <a:r>
              <a:rPr kumimoji="1" lang="en-US" altLang="ja-JP" sz="2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r>
              <a:rPr kumimoji="1" lang="ja-JP" altLang="en-US" sz="2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下記のいずれかがイメージつくようになればいいかな</a:t>
            </a:r>
            <a:endParaRPr kumimoji="1" lang="en-US" altLang="ja-JP" sz="22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r" eaLnBrk="1" hangingPunct="1">
              <a:buNone/>
            </a:pPr>
            <a:r>
              <a:rPr lang="ja-JP" altLang="en-US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と思っています</a:t>
            </a:r>
            <a:endParaRPr kumimoji="1" lang="ja-JP" altLang="en-US" sz="12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 bwMode="auto">
          <a:xfrm>
            <a:off x="920552" y="3284984"/>
            <a:ext cx="8568952" cy="18898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rtlCol="0">
            <a:spAutoFit/>
          </a:bodyPr>
          <a:lstStyle/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kumimoji="1"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オブジェクト指向を学ぶ？</a:t>
            </a:r>
            <a:endParaRPr kumimoji="1"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Windows</a:t>
            </a: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フォームアプリケーションの作り方を学ぶ？</a:t>
            </a:r>
            <a:endParaRPr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kumimoji="1" lang="en-US" altLang="ja-JP" sz="1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</a:t>
            </a:r>
            <a:r>
              <a:rPr kumimoji="1" lang="en-US" altLang="ja-JP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#</a:t>
            </a:r>
            <a:r>
              <a:rPr kumimoji="1" lang="ja-JP" altLang="en-US" sz="18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での</a:t>
            </a:r>
            <a:r>
              <a:rPr kumimoji="1"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書き方を学ぶ？</a:t>
            </a:r>
            <a:endParaRPr kumimoji="1" lang="en-US" altLang="ja-JP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171450" indent="-171450" eaLnBrk="1" hangingPunct="1"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ja-JP" altLang="en-US" sz="1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クラス設計を学ぶ？</a:t>
            </a:r>
            <a:endParaRPr kumimoji="1" lang="ja-JP" altLang="en-US" sz="18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08484" y="2893228"/>
            <a:ext cx="9289032" cy="2730474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91384" tIns="45692" rIns="91384" bIns="45692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endParaRPr kumimoji="1" lang="ja-JP" altLang="en-US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60512" y="2636912"/>
            <a:ext cx="1368152" cy="504056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84" tIns="45692" rIns="91384" bIns="45692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kumimoji="1" lang="ja-JP" altLang="en-US" sz="2200" i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狙い</a:t>
            </a:r>
            <a:r>
              <a:rPr kumimoji="1" lang="en-US" altLang="ja-JP" sz="2200" i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4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【SBB】ご提案書（マージ版）v0.2_20120906_1800時点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/>
      </a:spPr>
      <a:bodyPr rot="0" spcFirstLastPara="0" vertOverflow="overflow" horzOverflow="overflow" vert="horz" wrap="none" lIns="91384" tIns="45692" rIns="91384" bIns="45692" numCol="1" spcCol="0" rtlCol="0" fromWordArt="0" anchor="t" anchorCtr="0" forceAA="0" compatLnSpc="1">
        <a:prstTxWarp prst="textNoShape">
          <a:avLst/>
        </a:prstTxWarp>
        <a:noAutofit/>
        <a:flatTx/>
      </a:bodyPr>
      <a:lstStyle>
        <a:defPPr>
          <a:defRPr sz="2000" dirty="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spDef>
    <a:lnDef>
      <a:spPr bwMode="auto">
        <a:noFill/>
        <a:ln w="9525" algn="ctr">
          <a:solidFill>
            <a:schemeClr val="tx1"/>
          </a:solidFill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wrap="none" lIns="90000" tIns="46800" rIns="90000" bIns="46800" rtlCol="0">
        <a:spAutoFit/>
      </a:bodyPr>
      <a:lstStyle>
        <a:defPPr eaLnBrk="1" hangingPunct="1">
          <a:buNone/>
          <a:defRPr kumimoji="1" sz="8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【SBB】ご提案書（マージ版）v0.2_20120906_1800時点</Template>
  <TotalTime>0</TotalTime>
  <Words>541</Words>
  <Application>Microsoft Office PowerPoint</Application>
  <PresentationFormat>A4 210 x 297 mm</PresentationFormat>
  <Paragraphs>78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【SBB】ご提案書（マージ版）v0.2_20120906_1800時点</vt:lpstr>
      <vt:lpstr>C#お勉強会　#1</vt:lpstr>
      <vt:lpstr>PowerPoint プレゼンテーション</vt:lpstr>
      <vt:lpstr>C#でなに作るの？</vt:lpstr>
      <vt:lpstr>PowerPoint プレゼンテーション</vt:lpstr>
      <vt:lpstr>なにで作るの？</vt:lpstr>
      <vt:lpstr>PowerPoint プレゼンテーション</vt:lpstr>
      <vt:lpstr>いつまでに？</vt:lpstr>
      <vt:lpstr>PowerPoint プレゼンテーション</vt:lpstr>
      <vt:lpstr>なにが学べるの？</vt:lpstr>
      <vt:lpstr>PowerPoint プレゼンテーション</vt:lpstr>
      <vt:lpstr>なにがゴール？</vt:lpstr>
      <vt:lpstr>PowerPoint プレゼンテーション</vt:lpstr>
      <vt:lpstr>メンバーは？</vt:lpstr>
      <vt:lpstr>PowerPoint プレゼンテーション</vt:lpstr>
      <vt:lpstr>ご相談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2014-10-16T00:22:24Z</dcterms:created>
  <dcterms:modified xsi:type="dcterms:W3CDTF">2016-06-27T10:53:28Z</dcterms:modified>
</cp:coreProperties>
</file>