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08553b249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c08553b249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c08553b249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c08553b24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8553b249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c08553b24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08553b2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c08553b2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08553b249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c08553b249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08553b249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c08553b249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08553b249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c08553b249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19850" y="4498025"/>
            <a:ext cx="14268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rgbClr val="EDEDED"/>
                </a:solidFill>
                <a:highlight>
                  <a:schemeClr val="dk1"/>
                </a:highlight>
              </a:rPr>
              <a:t>Дженерики: закрепляем на практике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96125" y="310750"/>
            <a:ext cx="194187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Практика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7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Разберем некоторые детали внутреннего устройства дженериков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Напишем несколько обобщенных функций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Дженерики в Go</a:t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87375" y="1524725"/>
            <a:ext cx="192042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1. Параметры типов для функций и типов</a:t>
            </a:r>
            <a:endParaRPr b="0" sz="4000"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2531850"/>
            <a:ext cx="7950175" cy="24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3175" y="2531850"/>
            <a:ext cx="7224625" cy="85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Дженерики в Go</a:t>
            </a:r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587375" y="1524725"/>
            <a:ext cx="192042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2. Type sets</a:t>
            </a:r>
            <a:endParaRPr b="0" sz="4000"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2827625"/>
            <a:ext cx="6847350" cy="27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4900" y="2827625"/>
            <a:ext cx="7642830" cy="27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Дженерики в Go</a:t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587375" y="1524725"/>
            <a:ext cx="192042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3</a:t>
            </a:r>
            <a:r>
              <a:rPr b="0" lang="en-US" sz="4000"/>
              <a:t>. Type inference</a:t>
            </a:r>
            <a:endParaRPr b="0" sz="4000"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2511050"/>
            <a:ext cx="7453000" cy="38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4775" y="168275"/>
            <a:ext cx="7077624" cy="67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4775" y="7145075"/>
            <a:ext cx="8076258" cy="3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Дженерики – что-то новое ?</a:t>
            </a:r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50" y="1066550"/>
            <a:ext cx="16592550" cy="98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Реализация дженериков</a:t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50" y="1024950"/>
            <a:ext cx="8435976" cy="975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100" y="2237550"/>
            <a:ext cx="9979275" cy="68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2168775" y="8295200"/>
            <a:ext cx="2089800" cy="379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4" name="Google Shape;84;p13"/>
          <p:cNvSpPr/>
          <p:nvPr/>
        </p:nvSpPr>
        <p:spPr>
          <a:xfrm>
            <a:off x="11138775" y="5645600"/>
            <a:ext cx="939900" cy="379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Реализация дженериков в Go. Boxing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905550"/>
            <a:ext cx="3810375" cy="21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550" y="1905550"/>
            <a:ext cx="7670375" cy="39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96125" y="310750"/>
            <a:ext cx="194187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Реализация дженериков в Go. Частичная мономорфизация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189400" y="3372000"/>
            <a:ext cx="772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Частичная мономорфизация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067400" y="5708925"/>
            <a:ext cx="412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GCShape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3914700" y="5370225"/>
            <a:ext cx="4122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Call site dictionary</a:t>
            </a:r>
            <a:endParaRPr sz="4400">
              <a:solidFill>
                <a:schemeClr val="lt1"/>
              </a:solidFill>
            </a:endParaRPr>
          </a:p>
        </p:txBody>
      </p:sp>
      <p:cxnSp>
        <p:nvCxnSpPr>
          <p:cNvPr id="100" name="Google Shape;100;p15"/>
          <p:cNvCxnSpPr>
            <a:stCxn id="97" idx="2"/>
            <a:endCxn id="98" idx="0"/>
          </p:cNvCxnSpPr>
          <p:nvPr/>
        </p:nvCxnSpPr>
        <p:spPr>
          <a:xfrm flipH="1">
            <a:off x="4128550" y="4233900"/>
            <a:ext cx="5923500" cy="147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7" idx="2"/>
            <a:endCxn id="99" idx="0"/>
          </p:cNvCxnSpPr>
          <p:nvPr/>
        </p:nvCxnSpPr>
        <p:spPr>
          <a:xfrm>
            <a:off x="10052050" y="4233900"/>
            <a:ext cx="5923800" cy="113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