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48c3bf64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748c3bf64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48c3bf647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748c3bf647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6e00d7fd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6e00d7fd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00d7fd51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6e00d7fd51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e00d7fd51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6e00d7fd51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48c3bf647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748c3bf64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48cf9960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748cf9960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48c3bf647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748c3bf647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19850" y="4498025"/>
            <a:ext cx="14268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rgbClr val="EDEDED"/>
                </a:solidFill>
                <a:highlight>
                  <a:schemeClr val="dk1"/>
                </a:highlight>
              </a:rPr>
              <a:t>Некоторые техники оптимизации Go-кода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Слайсы</a:t>
            </a:r>
            <a:r>
              <a:rPr lang="en-US"/>
              <a:t> в Go</a:t>
            </a:r>
            <a:endParaRPr i="1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41700"/>
            <a:ext cx="6544950" cy="56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Слайсы в Go</a:t>
            </a:r>
            <a:endParaRPr i="1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41700"/>
            <a:ext cx="6544950" cy="56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9635525" y="1524725"/>
            <a:ext cx="10156200" cy="9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Что делать, если необходимая емкость неизвестна</a:t>
            </a:r>
            <a:r>
              <a:rPr b="0" lang="en-US" sz="4000"/>
              <a:t>:</a:t>
            </a:r>
            <a:endParaRPr b="0" sz="40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-US" sz="4000"/>
              <a:t>собрать данные по использованию слайса в “боевых условиях”</a:t>
            </a:r>
            <a:endParaRPr b="0" sz="40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-US" sz="4000"/>
              <a:t>Далее возможны два варианта:</a:t>
            </a:r>
            <a:endParaRPr b="0" sz="4000"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0" lang="en-US" sz="4000"/>
              <a:t>если быстродействие важнее RAM – взять с запасом (например, x1.2 от максимального значения)</a:t>
            </a:r>
            <a:endParaRPr b="0" sz="4000"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0" lang="en-US" sz="4000"/>
              <a:t>если важно оптимизировать по памяти: взять какую-то перцентиль (90-ю или 99-ю) и использовать ее </a:t>
            </a:r>
            <a:endParaRPr b="0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8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8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разберем некоторые универсальные техники увеличения производительности Go-программ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чуть-чуть заглянем под капот Go рантайма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Преждевременная оптимизация – корень всех зол?</a:t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87375" y="1524725"/>
            <a:ext cx="192042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“…преждевременная оптимизация – корень всех зол”</a:t>
            </a:r>
            <a:endParaRPr b="0" sz="4000"/>
          </a:p>
          <a:p>
            <a:pPr indent="457200" lvl="0" marL="114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– Дональд Кнут</a:t>
            </a:r>
            <a:endParaRPr b="0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Преждевременная оптимизация – корень всех зол?</a:t>
            </a:r>
            <a:endParaRPr/>
          </a:p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587375" y="1524725"/>
            <a:ext cx="192042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“</a:t>
            </a:r>
            <a:r>
              <a:rPr b="0" lang="en-US" sz="4000"/>
              <a:t>Программисты тратят огромное количество времени на размышления или беспокойство о скорости некритических частей своих программ, и эти попытки достижения эффективности фактически имеют сильное негативное влияние, когда речь идет об отладке и обслуживании. Стоит забыть о мелких увеличениях эффективности, скажем, в 97% случаев: </a:t>
            </a:r>
            <a:r>
              <a:rPr lang="en-US" sz="4000"/>
              <a:t>преждевременная оптимизация - корень всех бед</a:t>
            </a:r>
            <a:r>
              <a:rPr b="0" lang="en-US" sz="4000"/>
              <a:t>. Однако не следует упускать возможности повышения эффективности в этих критических 3%.</a:t>
            </a:r>
            <a:r>
              <a:rPr b="0" lang="en-US" sz="4000"/>
              <a:t>”</a:t>
            </a:r>
            <a:endParaRPr b="0" sz="4000"/>
          </a:p>
          <a:p>
            <a:pPr indent="457200" lvl="0" marL="114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– Дональд Кнут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Оптимизации на реальных проектах</a:t>
            </a:r>
            <a:endParaRPr/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587375" y="1524725"/>
            <a:ext cx="19204200" cy="77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Условия для оптимизации существующего кода: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вы обнаружили bottleneck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оптимизируемый участок покрыт тестами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(желательно) вы написали бенчмарки, чтобы доказать увеличение производительности благодаря вашему решению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Оптимизации ради оптимизаций – плохая идея</a:t>
            </a:r>
            <a:endParaRPr b="0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Как обнаружить bottleneck ?</a:t>
            </a:r>
            <a:endParaRPr/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587375" y="1524725"/>
            <a:ext cx="192042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Необходимые условия: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понять в каком месте программа тратит много времени: </a:t>
            </a:r>
            <a:r>
              <a:rPr i="1" lang="en-US" sz="4000"/>
              <a:t>pprof</a:t>
            </a:r>
            <a:r>
              <a:rPr b="0" i="1" lang="en-US" sz="4000"/>
              <a:t>, </a:t>
            </a:r>
            <a:r>
              <a:rPr b="0" lang="en-US" sz="4000"/>
              <a:t>анализ алгоритмов…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понять что именно занимает много времени:</a:t>
            </a:r>
            <a:endParaRPr b="0" sz="4000"/>
          </a:p>
          <a:p>
            <a:pPr indent="-482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b="0" lang="en-US" sz="4000"/>
              <a:t>анализ кода</a:t>
            </a:r>
            <a:endParaRPr b="0" sz="4000"/>
          </a:p>
          <a:p>
            <a:pPr indent="-482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b="0" lang="en-US" sz="4000"/>
              <a:t>чтение сгенерированного листинга Go-ассемблера</a:t>
            </a:r>
            <a:endParaRPr b="0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Интерфейсы в Go</a:t>
            </a:r>
            <a:endParaRPr i="1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575" y="2586825"/>
            <a:ext cx="16859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1200" y="2039138"/>
            <a:ext cx="47434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9225" y="2067150"/>
            <a:ext cx="3828650" cy="202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>
            <a:stCxn id="76" idx="3"/>
            <a:endCxn id="74" idx="1"/>
          </p:cNvCxnSpPr>
          <p:nvPr/>
        </p:nvCxnSpPr>
        <p:spPr>
          <a:xfrm>
            <a:off x="5527875" y="3082125"/>
            <a:ext cx="174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74" idx="3"/>
            <a:endCxn id="75" idx="1"/>
          </p:cNvCxnSpPr>
          <p:nvPr/>
        </p:nvCxnSpPr>
        <p:spPr>
          <a:xfrm>
            <a:off x="8957500" y="3082125"/>
            <a:ext cx="174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Интерфейсы в Go</a:t>
            </a:r>
            <a:endParaRPr i="1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575" y="2586825"/>
            <a:ext cx="16859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1200" y="2039138"/>
            <a:ext cx="47434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9225" y="2067150"/>
            <a:ext cx="3828650" cy="202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4"/>
          <p:cNvCxnSpPr>
            <a:stCxn id="86" idx="3"/>
            <a:endCxn id="84" idx="1"/>
          </p:cNvCxnSpPr>
          <p:nvPr/>
        </p:nvCxnSpPr>
        <p:spPr>
          <a:xfrm>
            <a:off x="5527875" y="3082125"/>
            <a:ext cx="174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4" idx="3"/>
            <a:endCxn id="85" idx="1"/>
          </p:cNvCxnSpPr>
          <p:nvPr/>
        </p:nvCxnSpPr>
        <p:spPr>
          <a:xfrm>
            <a:off x="8957500" y="3082125"/>
            <a:ext cx="174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4550" y="5011914"/>
            <a:ext cx="9959951" cy="21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2763" y="8352626"/>
            <a:ext cx="13163550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>
            <a:endCxn id="90" idx="0"/>
          </p:cNvCxnSpPr>
          <p:nvPr/>
        </p:nvCxnSpPr>
        <p:spPr>
          <a:xfrm>
            <a:off x="8114538" y="7172126"/>
            <a:ext cx="0" cy="1180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Stack vs Heap</a:t>
            </a:r>
            <a:endParaRPr i="1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7825" y="3248525"/>
            <a:ext cx="9518250" cy="50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199825" y="1144650"/>
            <a:ext cx="9518100" cy="9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Память в стеке очищается “автоматически”, в куче – при помощи GC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Память в стеке линейна, в куче – разрознена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Доступ к памяти стека быстрее, чем к памяти кучи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Память на стеке не может использоваться сразу несколькими горутинами</a:t>
            </a:r>
            <a:endParaRPr b="0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