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48e61552e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848e61552e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a4cbb7e6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ca4cbb7e6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48e61552e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848e61552e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83fedee18f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83fedee18f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3fedee18f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83fedee18f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48e61552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848e61552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48e61552e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848e61552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48e61552e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848e61552e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48e61552e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848e61552e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ttp3-explained.haxx.se/" TargetMode="External"/><Relationship Id="rId4" Type="http://schemas.openxmlformats.org/officeDocument/2006/relationships/hyperlink" Target="https://datatracker.ietf.org/doc/rfc922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gorilla/websocket" TargetMode="External"/><Relationship Id="rId4" Type="http://schemas.openxmlformats.org/officeDocument/2006/relationships/hyperlink" Target="https://github.com/fasthttp/websocket" TargetMode="External"/><Relationship Id="rId5" Type="http://schemas.openxmlformats.org/officeDocument/2006/relationships/hyperlink" Target="https://github.com/lesismal" TargetMode="External"/><Relationship Id="rId6" Type="http://schemas.openxmlformats.org/officeDocument/2006/relationships/hyperlink" Target="https://github.com/gobwas/w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19850" y="4498025"/>
            <a:ext cx="142683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rgbClr val="EDEDED"/>
                </a:solidFill>
                <a:highlight>
                  <a:schemeClr val="dk1"/>
                </a:highlight>
              </a:rPr>
              <a:t>Websockets</a:t>
            </a:r>
            <a:endParaRPr b="0"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SSE + HTTP/2 vs Websockets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42475" y="1330250"/>
            <a:ext cx="108957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</a:rPr>
              <a:t>Минусы веб-сокетов:</a:t>
            </a:r>
            <a:endParaRPr b="1"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нет поддержки фич HTTP: нет сжатия из коробки, могут возникать проблемы с proxy-серверами и т.п.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непростое</a:t>
            </a:r>
            <a:r>
              <a:rPr lang="en-US" sz="4000">
                <a:solidFill>
                  <a:srgbClr val="FFFFFF"/>
                </a:solidFill>
              </a:rPr>
              <a:t> масштабирование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поддержка веб-сокетов поверх HTTP/2 (RFC 8441) реализована не везде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42475" y="8303575"/>
            <a:ext cx="10895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</a:rPr>
              <a:t>Преимущества</a:t>
            </a:r>
            <a:r>
              <a:rPr b="1" lang="en-US" sz="4000">
                <a:solidFill>
                  <a:srgbClr val="FFFFFF"/>
                </a:solidFill>
              </a:rPr>
              <a:t> веб-сокетов:</a:t>
            </a:r>
            <a:endParaRPr b="1"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очень низкий оверхед (нет HTTP-хедеров)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Может быть HTTP/3 заменит веб-сокеты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42475" y="1330250"/>
            <a:ext cx="189765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HTTP/3 использует UDP вместо TCP на транспортном уровне</a:t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См. хороший разбор HTTP/3 здесь: </a:t>
            </a:r>
            <a:r>
              <a:rPr lang="en-US" sz="40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https://http3-explained.haxx.se/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RFC 9220: Bootstrapping WebSockets with HTTP/3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In short: HTTP/3 более эффективный HTTP-подобный протокол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Websockets в Go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75525" y="1474350"/>
            <a:ext cx="1829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Список библиотек: https://github.com/facundofarias/awesome-websockets#go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75525" y="2819125"/>
            <a:ext cx="18295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Основные: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https://github.com/gorilla/websocket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https://github.com/fasthttp/websocket</a:t>
            </a:r>
            <a:r>
              <a:rPr lang="en-US" sz="4000">
                <a:solidFill>
                  <a:schemeClr val="lt1"/>
                </a:solidFill>
              </a:rPr>
              <a:t> – форк gorilla/websocket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https://github.com/lesismal</a:t>
            </a:r>
            <a:r>
              <a:rPr lang="en-US" sz="4000">
                <a:solidFill>
                  <a:schemeClr val="lt1"/>
                </a:solidFill>
              </a:rPr>
              <a:t> – библиотека для быстрых сетевых соединений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https://github.com/gobwas/ws</a:t>
            </a:r>
            <a:r>
              <a:rPr lang="en-US" sz="4000">
                <a:solidFill>
                  <a:schemeClr val="lt1"/>
                </a:solidFill>
              </a:rPr>
              <a:t> – быстрый и легковесный аналог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9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9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Разберем, зачем нужны веб-сокеты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Поговорим про альтернативы веб-сокетам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Запустим и обсудим демо-приложение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Почему мы вообще говорим о веб-сокетах ?</a:t>
            </a:r>
            <a:endParaRPr/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00" y="1098900"/>
            <a:ext cx="10198750" cy="53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700" y="6923925"/>
            <a:ext cx="12326975" cy="40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/>
        </p:nvSpPr>
        <p:spPr>
          <a:xfrm>
            <a:off x="10989025" y="5899375"/>
            <a:ext cx="302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Top answer: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Почему мы вообще говорим о веб-сокетах ?</a:t>
            </a: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478" y="1545075"/>
            <a:ext cx="14393150" cy="60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Что такое веб-сокеты</a:t>
            </a: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00" y="1230100"/>
            <a:ext cx="7589149" cy="58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8432400" y="1230100"/>
            <a:ext cx="10895700" cy="7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двунаправленный протокол связи поверх TCP-соединения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7 уровень OSI (прикладной)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data-transfer сообщения относительно легковесны (максимальный размер хедера – 14 байтов)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содержимое сообщений не несет никаких семантических свойств с т.з. протокола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Альтернативы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8026150" y="2660475"/>
            <a:ext cx="405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Альтернативы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1699225" y="5060250"/>
            <a:ext cx="459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HTTP long-polling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7566250" y="5060250"/>
            <a:ext cx="497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HTTP/2 server push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13809775" y="5060250"/>
            <a:ext cx="497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Server-sent events</a:t>
            </a:r>
            <a:endParaRPr sz="4000">
              <a:solidFill>
                <a:schemeClr val="lt1"/>
              </a:solidFill>
            </a:endParaRPr>
          </a:p>
        </p:txBody>
      </p:sp>
      <p:cxnSp>
        <p:nvCxnSpPr>
          <p:cNvPr id="75" name="Google Shape;75;p12"/>
          <p:cNvCxnSpPr>
            <a:stCxn id="71" idx="2"/>
            <a:endCxn id="72" idx="0"/>
          </p:cNvCxnSpPr>
          <p:nvPr/>
        </p:nvCxnSpPr>
        <p:spPr>
          <a:xfrm flipH="1">
            <a:off x="3996850" y="3460875"/>
            <a:ext cx="6055200" cy="15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2"/>
          <p:cNvCxnSpPr>
            <a:stCxn id="71" idx="2"/>
            <a:endCxn id="73" idx="0"/>
          </p:cNvCxnSpPr>
          <p:nvPr/>
        </p:nvCxnSpPr>
        <p:spPr>
          <a:xfrm>
            <a:off x="10052050" y="3460875"/>
            <a:ext cx="0" cy="15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2"/>
          <p:cNvCxnSpPr>
            <a:stCxn id="71" idx="2"/>
            <a:endCxn id="74" idx="0"/>
          </p:cNvCxnSpPr>
          <p:nvPr/>
        </p:nvCxnSpPr>
        <p:spPr>
          <a:xfrm>
            <a:off x="10052050" y="3460875"/>
            <a:ext cx="6243600" cy="15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HTTP long-polling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8614200" y="1081375"/>
            <a:ext cx="108957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простой для понимания и реализации подход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работает вся семантика HTTP (например, коды ответов)</a:t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Ограничения: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нет двунаправленности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375"/>
            <a:ext cx="8112925" cy="61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HTTP/2 server push</a:t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25" y="1115425"/>
            <a:ext cx="7314875" cy="61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8382850" y="1115425"/>
            <a:ext cx="10895700" cy="8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механизм для оптимизации загрузки ресурсов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не служит для двунаправленной коммуникации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постепенно выводится из использования</a:t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Это не альтернатива WebSocket’ам, но почему-то часто </a:t>
            </a:r>
            <a:r>
              <a:rPr lang="en-US" sz="4000">
                <a:solidFill>
                  <a:srgbClr val="FFFFFF"/>
                </a:solidFill>
              </a:rPr>
              <a:t>упоминается</a:t>
            </a:r>
            <a:r>
              <a:rPr lang="en-US" sz="4000">
                <a:solidFill>
                  <a:srgbClr val="FFFFFF"/>
                </a:solidFill>
              </a:rPr>
              <a:t> в том же контексте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SSE + HTTP/2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375"/>
            <a:ext cx="9281049" cy="45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932975" y="5651500"/>
            <a:ext cx="771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HTTP/2, мультиплексирование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4800" y="1082375"/>
            <a:ext cx="7880925" cy="59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2711511" y="7229675"/>
            <a:ext cx="420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SSE над HTTP/2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