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c6835c40f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c6835c40f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6835c40f0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c6835c40f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6835c40f0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c6835c40f0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6835c40f0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c6835c40f0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6835c40f0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c6835c40f0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08553b249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c08553b249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19850" y="4498025"/>
            <a:ext cx="142683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rgbClr val="EDEDED"/>
                </a:solidFill>
                <a:highlight>
                  <a:schemeClr val="dk1"/>
                </a:highlight>
              </a:rPr>
              <a:t>Примитивы синхронизации</a:t>
            </a:r>
            <a:endParaRPr b="0"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94" name="Google Shape;94;p16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6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6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разберем примитивы синхронизации и их устройство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реализуем некоторые самостоятельно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Доступные механизмы синхронизации</a:t>
            </a:r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50525" y="1670599"/>
            <a:ext cx="183300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каналы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пакет sync</a:t>
            </a:r>
            <a:endParaRPr sz="4000">
              <a:solidFill>
                <a:srgbClr val="FFFFFF"/>
              </a:solidFill>
            </a:endParaRPr>
          </a:p>
          <a:p>
            <a:pPr indent="-482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○"/>
            </a:pPr>
            <a:r>
              <a:rPr lang="en-US" sz="4000">
                <a:solidFill>
                  <a:srgbClr val="FFFFFF"/>
                </a:solidFill>
              </a:rPr>
              <a:t>mutex</a:t>
            </a:r>
            <a:endParaRPr sz="4000">
              <a:solidFill>
                <a:srgbClr val="FFFFFF"/>
              </a:solidFill>
            </a:endParaRPr>
          </a:p>
          <a:p>
            <a:pPr indent="-482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○"/>
            </a:pPr>
            <a:r>
              <a:rPr lang="en-US" sz="4000">
                <a:solidFill>
                  <a:srgbClr val="FFFFFF"/>
                </a:solidFill>
              </a:rPr>
              <a:t>WaitGroup</a:t>
            </a:r>
            <a:endParaRPr sz="4000">
              <a:solidFill>
                <a:srgbClr val="FFFFFF"/>
              </a:solidFill>
            </a:endParaRPr>
          </a:p>
          <a:p>
            <a:pPr indent="-482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○"/>
            </a:pPr>
            <a:r>
              <a:rPr lang="en-US" sz="4000">
                <a:solidFill>
                  <a:srgbClr val="FFFFFF"/>
                </a:solidFill>
              </a:rPr>
              <a:t>once</a:t>
            </a:r>
            <a:endParaRPr sz="4000">
              <a:solidFill>
                <a:srgbClr val="FFFFFF"/>
              </a:solidFill>
            </a:endParaRPr>
          </a:p>
          <a:p>
            <a:pPr indent="-482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○"/>
            </a:pPr>
            <a:r>
              <a:rPr lang="en-US" sz="4000">
                <a:solidFill>
                  <a:srgbClr val="FFFFFF"/>
                </a:solidFill>
              </a:rPr>
              <a:t>…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пакет sync/atomic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Пакет sync/atomic</a:t>
            </a:r>
            <a:endParaRPr/>
          </a:p>
        </p:txBody>
      </p:sp>
      <p:sp>
        <p:nvSpPr>
          <p:cNvPr id="56" name="Google Shape;56;p10"/>
          <p:cNvSpPr txBox="1"/>
          <p:nvPr/>
        </p:nvSpPr>
        <p:spPr>
          <a:xfrm>
            <a:off x="850525" y="1623124"/>
            <a:ext cx="1833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Разберем исходный код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Пакет sync/atomic. Гарантии</a:t>
            </a:r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850525" y="1623124"/>
            <a:ext cx="1833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Гарантии описаны в документе The Go memory model: https://go.dev/ref/mem#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887050" y="3849324"/>
            <a:ext cx="1833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Атомарные операции последовательно согласованы, т.е. выполняются в какой-то последовательности (одна операция наблюдает состояние созданное другой операцией)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Пакет sync</a:t>
            </a:r>
            <a:endParaRPr/>
          </a:p>
        </p:txBody>
      </p:sp>
      <p:sp>
        <p:nvSpPr>
          <p:cNvPr id="69" name="Google Shape;69;p12"/>
          <p:cNvSpPr txBox="1"/>
          <p:nvPr/>
        </p:nvSpPr>
        <p:spPr>
          <a:xfrm>
            <a:off x="850525" y="1623124"/>
            <a:ext cx="1833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См. скрипт вебинара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Каналы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850525" y="1623124"/>
            <a:ext cx="1833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См. скрипт вебинара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Context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850525" y="1623124"/>
            <a:ext cx="1833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См. скрипт вебинара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96125" y="310750"/>
            <a:ext cx="194187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Резюме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9308350" y="5319050"/>
            <a:ext cx="46224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75" y="823175"/>
            <a:ext cx="10121949" cy="965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