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78" r:id="rId4"/>
    <p:sldId id="277" r:id="rId5"/>
    <p:sldId id="279" r:id="rId6"/>
    <p:sldId id="280" r:id="rId7"/>
    <p:sldId id="276" r:id="rId8"/>
    <p:sldId id="259" r:id="rId9"/>
    <p:sldId id="262" r:id="rId10"/>
    <p:sldId id="257" r:id="rId11"/>
    <p:sldId id="261" r:id="rId12"/>
    <p:sldId id="260" r:id="rId13"/>
    <p:sldId id="263" r:id="rId14"/>
    <p:sldId id="264" r:id="rId15"/>
    <p:sldId id="265" r:id="rId16"/>
    <p:sldId id="266" r:id="rId17"/>
    <p:sldId id="282" r:id="rId18"/>
    <p:sldId id="283" r:id="rId19"/>
    <p:sldId id="281" r:id="rId20"/>
    <p:sldId id="267" r:id="rId21"/>
    <p:sldId id="268" r:id="rId22"/>
    <p:sldId id="269" r:id="rId23"/>
    <p:sldId id="284" r:id="rId24"/>
    <p:sldId id="289" r:id="rId25"/>
    <p:sldId id="288" r:id="rId26"/>
    <p:sldId id="290" r:id="rId27"/>
    <p:sldId id="285" r:id="rId28"/>
    <p:sldId id="270" r:id="rId29"/>
    <p:sldId id="271" r:id="rId30"/>
    <p:sldId id="272" r:id="rId31"/>
    <p:sldId id="273" r:id="rId32"/>
    <p:sldId id="274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8D000-8DF4-4182-9B13-779BDF7B62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B1240C-D61D-451C-B9DA-35016AA1761F}">
      <dgm:prSet/>
      <dgm:spPr/>
      <dgm:t>
        <a:bodyPr/>
        <a:lstStyle/>
        <a:p>
          <a:r>
            <a:rPr lang="en-US" b="1" dirty="0"/>
            <a:t>Centralized version control </a:t>
          </a:r>
          <a:r>
            <a:rPr lang="en-US" dirty="0"/>
            <a:t>systems store all the files in a central repository</a:t>
          </a:r>
        </a:p>
      </dgm:t>
    </dgm:pt>
    <dgm:pt modelId="{686F47B3-3037-49C2-8D76-E3C6FFBE01F8}" type="parTrans" cxnId="{11C75338-713E-43D6-8205-6A8ED35D2987}">
      <dgm:prSet/>
      <dgm:spPr/>
      <dgm:t>
        <a:bodyPr/>
        <a:lstStyle/>
        <a:p>
          <a:endParaRPr lang="en-US"/>
        </a:p>
      </dgm:t>
    </dgm:pt>
    <dgm:pt modelId="{5180B006-5190-4A15-A467-CF39253CD8AC}" type="sibTrans" cxnId="{11C75338-713E-43D6-8205-6A8ED35D2987}">
      <dgm:prSet/>
      <dgm:spPr/>
      <dgm:t>
        <a:bodyPr/>
        <a:lstStyle/>
        <a:p>
          <a:endParaRPr lang="en-US"/>
        </a:p>
      </dgm:t>
    </dgm:pt>
    <dgm:pt modelId="{E994B303-77A0-41DC-A411-4EED4DFA88A5}">
      <dgm:prSet/>
      <dgm:spPr/>
      <dgm:t>
        <a:bodyPr/>
        <a:lstStyle/>
        <a:p>
          <a:r>
            <a:rPr lang="en-US" b="1" dirty="0"/>
            <a:t>Distributed version control </a:t>
          </a:r>
          <a:r>
            <a:rPr lang="en-US" dirty="0"/>
            <a:t>systems store files across multiple repositories.</a:t>
          </a:r>
        </a:p>
      </dgm:t>
    </dgm:pt>
    <dgm:pt modelId="{40742112-B3C6-4A9A-B840-9112EC12B3C1}" type="parTrans" cxnId="{9DEA307C-4E27-4E9C-AD9F-E37FEE29FA3D}">
      <dgm:prSet/>
      <dgm:spPr/>
      <dgm:t>
        <a:bodyPr/>
        <a:lstStyle/>
        <a:p>
          <a:endParaRPr lang="en-US"/>
        </a:p>
      </dgm:t>
    </dgm:pt>
    <dgm:pt modelId="{36A34F5F-D83B-46D1-AD60-42484A915E66}" type="sibTrans" cxnId="{9DEA307C-4E27-4E9C-AD9F-E37FEE29FA3D}">
      <dgm:prSet/>
      <dgm:spPr/>
      <dgm:t>
        <a:bodyPr/>
        <a:lstStyle/>
        <a:p>
          <a:endParaRPr lang="en-US"/>
        </a:p>
      </dgm:t>
    </dgm:pt>
    <dgm:pt modelId="{4248F538-958C-47DB-8FD0-3ECF6289F650}" type="pres">
      <dgm:prSet presAssocID="{1038D000-8DF4-4182-9B13-779BDF7B6215}" presName="root" presStyleCnt="0">
        <dgm:presLayoutVars>
          <dgm:dir/>
          <dgm:resizeHandles val="exact"/>
        </dgm:presLayoutVars>
      </dgm:prSet>
      <dgm:spPr/>
    </dgm:pt>
    <dgm:pt modelId="{F8838F54-9792-4540-B274-17C407106078}" type="pres">
      <dgm:prSet presAssocID="{AFB1240C-D61D-451C-B9DA-35016AA1761F}" presName="compNode" presStyleCnt="0"/>
      <dgm:spPr/>
    </dgm:pt>
    <dgm:pt modelId="{96A9E6A9-7C5A-4EAF-A037-BE3DB397B938}" type="pres">
      <dgm:prSet presAssocID="{AFB1240C-D61D-451C-B9DA-35016AA1761F}" presName="bgRect" presStyleLbl="bgShp" presStyleIdx="0" presStyleCnt="2"/>
      <dgm:spPr/>
    </dgm:pt>
    <dgm:pt modelId="{EDC23B08-6F70-4AA7-A64B-6B05682E9588}" type="pres">
      <dgm:prSet presAssocID="{AFB1240C-D61D-451C-B9DA-35016AA176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45B26D-F74B-4C32-8B90-1529CB1F3294}" type="pres">
      <dgm:prSet presAssocID="{AFB1240C-D61D-451C-B9DA-35016AA1761F}" presName="spaceRect" presStyleCnt="0"/>
      <dgm:spPr/>
    </dgm:pt>
    <dgm:pt modelId="{6E30BA30-D1E5-46E4-9169-9B402444CC3D}" type="pres">
      <dgm:prSet presAssocID="{AFB1240C-D61D-451C-B9DA-35016AA1761F}" presName="parTx" presStyleLbl="revTx" presStyleIdx="0" presStyleCnt="2">
        <dgm:presLayoutVars>
          <dgm:chMax val="0"/>
          <dgm:chPref val="0"/>
        </dgm:presLayoutVars>
      </dgm:prSet>
      <dgm:spPr/>
    </dgm:pt>
    <dgm:pt modelId="{3E0AD490-F757-4084-8CFB-5D9BB7606B77}" type="pres">
      <dgm:prSet presAssocID="{5180B006-5190-4A15-A467-CF39253CD8AC}" presName="sibTrans" presStyleCnt="0"/>
      <dgm:spPr/>
    </dgm:pt>
    <dgm:pt modelId="{FBD85EED-0B88-4C99-8D48-71BC29755B7E}" type="pres">
      <dgm:prSet presAssocID="{E994B303-77A0-41DC-A411-4EED4DFA88A5}" presName="compNode" presStyleCnt="0"/>
      <dgm:spPr/>
    </dgm:pt>
    <dgm:pt modelId="{A81F78BB-E0C6-495F-989C-6A1192B90D87}" type="pres">
      <dgm:prSet presAssocID="{E994B303-77A0-41DC-A411-4EED4DFA88A5}" presName="bgRect" presStyleLbl="bgShp" presStyleIdx="1" presStyleCnt="2" custLinFactNeighborX="16949" custLinFactNeighborY="-593"/>
      <dgm:spPr/>
    </dgm:pt>
    <dgm:pt modelId="{78009D33-79AA-4811-BF6E-8D1C7D47F197}" type="pres">
      <dgm:prSet presAssocID="{E994B303-77A0-41DC-A411-4EED4DFA88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BF12E4E-D0A0-413D-8C9D-57E3CDDE0492}" type="pres">
      <dgm:prSet presAssocID="{E994B303-77A0-41DC-A411-4EED4DFA88A5}" presName="spaceRect" presStyleCnt="0"/>
      <dgm:spPr/>
    </dgm:pt>
    <dgm:pt modelId="{DE0C548F-576A-46ED-A488-60D1DB6F3382}" type="pres">
      <dgm:prSet presAssocID="{E994B303-77A0-41DC-A411-4EED4DFA88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E48603-DD0E-4EAB-9D36-2B29332269C1}" type="presOf" srcId="{E994B303-77A0-41DC-A411-4EED4DFA88A5}" destId="{DE0C548F-576A-46ED-A488-60D1DB6F3382}" srcOrd="0" destOrd="0" presId="urn:microsoft.com/office/officeart/2018/2/layout/IconVerticalSolidList"/>
    <dgm:cxn modelId="{7F8DD634-2E30-49F1-BEF2-52C8D0EC44B9}" type="presOf" srcId="{AFB1240C-D61D-451C-B9DA-35016AA1761F}" destId="{6E30BA30-D1E5-46E4-9169-9B402444CC3D}" srcOrd="0" destOrd="0" presId="urn:microsoft.com/office/officeart/2018/2/layout/IconVerticalSolidList"/>
    <dgm:cxn modelId="{11C75338-713E-43D6-8205-6A8ED35D2987}" srcId="{1038D000-8DF4-4182-9B13-779BDF7B6215}" destId="{AFB1240C-D61D-451C-B9DA-35016AA1761F}" srcOrd="0" destOrd="0" parTransId="{686F47B3-3037-49C2-8D76-E3C6FFBE01F8}" sibTransId="{5180B006-5190-4A15-A467-CF39253CD8AC}"/>
    <dgm:cxn modelId="{911FCE74-8C65-44F2-A540-42ACF6680FDB}" type="presOf" srcId="{1038D000-8DF4-4182-9B13-779BDF7B6215}" destId="{4248F538-958C-47DB-8FD0-3ECF6289F650}" srcOrd="0" destOrd="0" presId="urn:microsoft.com/office/officeart/2018/2/layout/IconVerticalSolidList"/>
    <dgm:cxn modelId="{9DEA307C-4E27-4E9C-AD9F-E37FEE29FA3D}" srcId="{1038D000-8DF4-4182-9B13-779BDF7B6215}" destId="{E994B303-77A0-41DC-A411-4EED4DFA88A5}" srcOrd="1" destOrd="0" parTransId="{40742112-B3C6-4A9A-B840-9112EC12B3C1}" sibTransId="{36A34F5F-D83B-46D1-AD60-42484A915E66}"/>
    <dgm:cxn modelId="{0A8A119A-1BA4-4741-9569-17A78C10F25D}" type="presParOf" srcId="{4248F538-958C-47DB-8FD0-3ECF6289F650}" destId="{F8838F54-9792-4540-B274-17C407106078}" srcOrd="0" destOrd="0" presId="urn:microsoft.com/office/officeart/2018/2/layout/IconVerticalSolidList"/>
    <dgm:cxn modelId="{9799E13D-EE3E-452B-8156-FDF735CCE393}" type="presParOf" srcId="{F8838F54-9792-4540-B274-17C407106078}" destId="{96A9E6A9-7C5A-4EAF-A037-BE3DB397B938}" srcOrd="0" destOrd="0" presId="urn:microsoft.com/office/officeart/2018/2/layout/IconVerticalSolidList"/>
    <dgm:cxn modelId="{29F8F95F-7454-4BB7-96E1-5E7A3E246220}" type="presParOf" srcId="{F8838F54-9792-4540-B274-17C407106078}" destId="{EDC23B08-6F70-4AA7-A64B-6B05682E9588}" srcOrd="1" destOrd="0" presId="urn:microsoft.com/office/officeart/2018/2/layout/IconVerticalSolidList"/>
    <dgm:cxn modelId="{FADCE967-A32B-4615-8DFE-9F11FEC3AF7C}" type="presParOf" srcId="{F8838F54-9792-4540-B274-17C407106078}" destId="{DD45B26D-F74B-4C32-8B90-1529CB1F3294}" srcOrd="2" destOrd="0" presId="urn:microsoft.com/office/officeart/2018/2/layout/IconVerticalSolidList"/>
    <dgm:cxn modelId="{8271783E-8315-4081-99D1-9C146A54AB3C}" type="presParOf" srcId="{F8838F54-9792-4540-B274-17C407106078}" destId="{6E30BA30-D1E5-46E4-9169-9B402444CC3D}" srcOrd="3" destOrd="0" presId="urn:microsoft.com/office/officeart/2018/2/layout/IconVerticalSolidList"/>
    <dgm:cxn modelId="{A54A81C1-363A-4186-82FD-B5C710E789CF}" type="presParOf" srcId="{4248F538-958C-47DB-8FD0-3ECF6289F650}" destId="{3E0AD490-F757-4084-8CFB-5D9BB7606B77}" srcOrd="1" destOrd="0" presId="urn:microsoft.com/office/officeart/2018/2/layout/IconVerticalSolidList"/>
    <dgm:cxn modelId="{1587B66F-7F10-4FF7-99BF-E592C65837FE}" type="presParOf" srcId="{4248F538-958C-47DB-8FD0-3ECF6289F650}" destId="{FBD85EED-0B88-4C99-8D48-71BC29755B7E}" srcOrd="2" destOrd="0" presId="urn:microsoft.com/office/officeart/2018/2/layout/IconVerticalSolidList"/>
    <dgm:cxn modelId="{4D8C4CA9-2D6E-4BA2-B801-50709E85D191}" type="presParOf" srcId="{FBD85EED-0B88-4C99-8D48-71BC29755B7E}" destId="{A81F78BB-E0C6-495F-989C-6A1192B90D87}" srcOrd="0" destOrd="0" presId="urn:microsoft.com/office/officeart/2018/2/layout/IconVerticalSolidList"/>
    <dgm:cxn modelId="{76FA9221-3CC9-4B61-8D13-F1E0DD94CBC1}" type="presParOf" srcId="{FBD85EED-0B88-4C99-8D48-71BC29755B7E}" destId="{78009D33-79AA-4811-BF6E-8D1C7D47F197}" srcOrd="1" destOrd="0" presId="urn:microsoft.com/office/officeart/2018/2/layout/IconVerticalSolidList"/>
    <dgm:cxn modelId="{AC13CC2A-3FC2-40C3-AB3D-8306E3A78F45}" type="presParOf" srcId="{FBD85EED-0B88-4C99-8D48-71BC29755B7E}" destId="{8BF12E4E-D0A0-413D-8C9D-57E3CDDE0492}" srcOrd="2" destOrd="0" presId="urn:microsoft.com/office/officeart/2018/2/layout/IconVerticalSolidList"/>
    <dgm:cxn modelId="{D677F5EE-3978-4AB6-B352-0DFB0EC228DA}" type="presParOf" srcId="{FBD85EED-0B88-4C99-8D48-71BC29755B7E}" destId="{DE0C548F-576A-46ED-A488-60D1DB6F33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9E6A9-7C5A-4EAF-A037-BE3DB397B938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23B08-6F70-4AA7-A64B-6B05682E958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0BA30-D1E5-46E4-9169-9B402444CC3D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Centralized version control </a:t>
          </a:r>
          <a:r>
            <a:rPr lang="en-US" sz="2500" kern="1200" dirty="0"/>
            <a:t>systems store all the files in a central repository</a:t>
          </a:r>
        </a:p>
      </dsp:txBody>
      <dsp:txXfrm>
        <a:off x="1509882" y="708097"/>
        <a:ext cx="9005717" cy="1307257"/>
      </dsp:txXfrm>
    </dsp:sp>
    <dsp:sp modelId="{A81F78BB-E0C6-495F-989C-6A1192B90D87}">
      <dsp:nvSpPr>
        <dsp:cNvPr id="0" name=""/>
        <dsp:cNvSpPr/>
      </dsp:nvSpPr>
      <dsp:spPr>
        <a:xfrm>
          <a:off x="0" y="2334417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09D33-79AA-4811-BF6E-8D1C7D47F19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548F-576A-46ED-A488-60D1DB6F3382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Distributed version control </a:t>
          </a:r>
          <a:r>
            <a:rPr lang="en-US" sz="2500" kern="1200" dirty="0"/>
            <a:t>systems store files across multiple repositories.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96B7-0ABF-4D29-85B8-EB04F5AF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4EFC-61DD-4974-93B7-3AE4FFFE9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B450-E1CB-48E4-AF00-FD3359B7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A99B-0326-4651-97B8-E43883B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86-0E79-429E-898D-988B4625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A635-CFC5-4B68-BEB1-6D531870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638AA-E030-406A-AC01-178A1B37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EAAD-EF3F-453E-BBA3-3185C27D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EC76-758E-411B-B0DD-C741611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2206-0EFD-434A-A271-EEF641C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087E8-C13A-4D55-94B4-44F1D94B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71F7-5026-46DA-833A-E85B9B349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BCE9-8D7B-4E2F-916B-A6A0A854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B005-2D90-4785-9A50-69C5AB3C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97386-1098-49E3-8417-842FFFD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7857-1B69-41EF-AAAC-AADD6C9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D51F-C3C5-4534-86A3-B216EA0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FD50-4B1C-4A4C-A1CB-9414FE54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BAB6-254C-4612-A9AB-98B706E3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A908-7DBC-44F7-84F6-37B234A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B376-EFDF-4AF5-8BAF-3A0B46FE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B947-E55C-4724-B7E9-59B9949B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4BA6-0000-405A-92E9-4DE4D302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C360-443A-4C98-A769-467E5A71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A050-0B4C-4B72-A926-0D1CD4F4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DB79-370B-4128-A8DE-2783A2FF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B2C7-C72A-46C4-8F72-85A67962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9B67-3A4F-453B-90C1-25524572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7E71-722A-4080-9D53-6EB78A02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FB295-CF21-4789-9FCD-488A56F2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23C7-FE45-45C8-8953-E4C6749F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CC90-DABE-4AA1-8A13-9AFDB7EF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0526-2038-4472-BDC5-B4DC00F1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B5939-8587-4A5F-9DC2-F18FA929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BA4FD-E7D9-4FF8-898C-987B42737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0461B-DCEF-4C88-B438-5C0838BDA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D0C2C-73DA-4C85-98B2-9AEE4D56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D28AF-8285-429A-AA8B-8E53C085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B9482-F40F-4DD7-AB46-32B6AF3C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B91-FDA5-428D-A358-B0DDB3D8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A8C8D-D48A-4DF7-8828-A19604EC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9BEA5-AAEF-456D-90E0-CDD8FB82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308F3-0E8A-4DD1-B04A-73B34F7B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8576E-D5BF-48C8-85CC-EE4FE18F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C565-9B81-4E4D-B954-994635C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84B2-9E44-4519-82D8-9DF46075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F3E0-A5BB-4EA0-92D0-6F54FCF8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503E-5FAF-4F81-9A8D-6FACC2F0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34976-7B36-4B7F-A099-A225EBAC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1FE0-8360-4D9B-9F06-F2C774A8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AAD0F-E4CF-4C99-B697-5C6E0EC9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D69D-204F-4064-9167-04B03CFD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7009-B733-4D6D-90B8-EB1C063A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79549-FBFD-4054-A32F-CA4253249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87F30-3B9D-4B71-8025-21AD1E35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EBE6-11EF-4BE1-BD3B-C179EBBB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9157-B41B-4EF6-BC72-7A604BF2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A384E-3E3E-4D8B-96B8-F2174851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C257F-944B-4F3F-9F8C-9C6A9982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C7611-DE52-4650-BE7A-A64EE713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F549-A333-4945-ABE2-AC37B116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9A36-FF92-4D42-92E7-36C1C7E621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C39D-EA3D-41A1-8807-37B0CC2E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EAE8-FAFD-4585-BF50-8B1DA1D83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3351-5CE5-4A74-94FE-217BA3EE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Git | Jenkins plugin">
            <a:extLst>
              <a:ext uri="{FF2B5EF4-FFF2-40B4-BE49-F238E27FC236}">
                <a16:creationId xmlns:a16="http://schemas.microsoft.com/office/drawing/2014/main" id="{AAAB9945-CDDE-42EF-A333-77CEDD85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578" y="1326399"/>
            <a:ext cx="9664846" cy="40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4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atures of Git">
            <a:extLst>
              <a:ext uri="{FF2B5EF4-FFF2-40B4-BE49-F238E27FC236}">
                <a16:creationId xmlns:a16="http://schemas.microsoft.com/office/drawing/2014/main" id="{79014463-2E4E-436A-9785-8A825A84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91" y="740214"/>
            <a:ext cx="8090263" cy="533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1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6DFC-5E24-4C6E-873F-8C5C2EE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Benefits of Git</a:t>
            </a:r>
            <a:endParaRPr lang="en-US" dirty="0"/>
          </a:p>
        </p:txBody>
      </p:sp>
      <p:pic>
        <p:nvPicPr>
          <p:cNvPr id="5122" name="Picture 2" descr="Benefits of Git">
            <a:extLst>
              <a:ext uri="{FF2B5EF4-FFF2-40B4-BE49-F238E27FC236}">
                <a16:creationId xmlns:a16="http://schemas.microsoft.com/office/drawing/2014/main" id="{965F4E32-CAE4-4A87-8AC6-1B4CCF61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04693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0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eatures of Git">
            <a:extLst>
              <a:ext uri="{FF2B5EF4-FFF2-40B4-BE49-F238E27FC236}">
                <a16:creationId xmlns:a16="http://schemas.microsoft.com/office/drawing/2014/main" id="{BE387630-6532-4FE1-956F-17414D31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44" y="643466"/>
            <a:ext cx="928511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6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6B3175-D30B-4437-ADC0-9AB071B3E16F}"/>
              </a:ext>
            </a:extLst>
          </p:cNvPr>
          <p:cNvSpPr/>
          <p:nvPr/>
        </p:nvSpPr>
        <p:spPr>
          <a:xfrm>
            <a:off x="3965388" y="774046"/>
            <a:ext cx="3525625" cy="16495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(Project folder)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repo </a:t>
            </a:r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sample-python (Remote)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DB363-2156-466D-81CE-3DFA264BBD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647760" y="2432116"/>
            <a:ext cx="905386" cy="15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B967B0-CB34-4D17-8096-B90257F5C30F}"/>
              </a:ext>
            </a:extLst>
          </p:cNvPr>
          <p:cNvSpPr/>
          <p:nvPr/>
        </p:nvSpPr>
        <p:spPr>
          <a:xfrm>
            <a:off x="1272619" y="4326904"/>
            <a:ext cx="2328420" cy="178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laptop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1A05B-D45F-4037-81F1-33EA3F94A61C}"/>
              </a:ext>
            </a:extLst>
          </p:cNvPr>
          <p:cNvSpPr/>
          <p:nvPr/>
        </p:nvSpPr>
        <p:spPr>
          <a:xfrm>
            <a:off x="2841965" y="2899917"/>
            <a:ext cx="11869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clone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AD42A9-311F-4274-BE32-A68936047A9B}"/>
              </a:ext>
            </a:extLst>
          </p:cNvPr>
          <p:cNvSpPr/>
          <p:nvPr/>
        </p:nvSpPr>
        <p:spPr>
          <a:xfrm>
            <a:off x="2959603" y="3958083"/>
            <a:ext cx="1376313" cy="88847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main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EF83A6-B06B-4B4F-815A-E7DD058C9E1C}"/>
              </a:ext>
            </a:extLst>
          </p:cNvPr>
          <p:cNvSpPr/>
          <p:nvPr/>
        </p:nvSpPr>
        <p:spPr>
          <a:xfrm>
            <a:off x="9945798" y="3729746"/>
            <a:ext cx="1932494" cy="1784024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Directory Day2_test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32BE45-B634-48D3-8A4F-E47468EA86DA}"/>
              </a:ext>
            </a:extLst>
          </p:cNvPr>
          <p:cNvCxnSpPr>
            <a:cxnSpLocks/>
          </p:cNvCxnSpPr>
          <p:nvPr/>
        </p:nvCxnSpPr>
        <p:spPr>
          <a:xfrm>
            <a:off x="4069980" y="4693369"/>
            <a:ext cx="0" cy="8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5CAC1-6674-4953-BDC8-CAB25C6682DE}"/>
              </a:ext>
            </a:extLst>
          </p:cNvPr>
          <p:cNvSpPr/>
          <p:nvPr/>
        </p:nvSpPr>
        <p:spPr>
          <a:xfrm>
            <a:off x="3911711" y="4894925"/>
            <a:ext cx="18131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checkout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9941B-9F9E-4230-ABC5-72FAE8CAA149}"/>
              </a:ext>
            </a:extLst>
          </p:cNvPr>
          <p:cNvSpPr/>
          <p:nvPr/>
        </p:nvSpPr>
        <p:spPr>
          <a:xfrm>
            <a:off x="6334474" y="3811423"/>
            <a:ext cx="2328420" cy="178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laptop</a:t>
            </a:r>
          </a:p>
          <a:p>
            <a:pPr algn="ctr"/>
            <a:r>
              <a:rPr lang="en-US" dirty="0"/>
              <a:t>Code change</a:t>
            </a:r>
          </a:p>
          <a:p>
            <a:pPr algn="ctr"/>
            <a:r>
              <a:rPr lang="en-US" dirty="0"/>
              <a:t>(WD)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79616B-FD63-43C5-96DA-D77ED2F1D1CB}"/>
              </a:ext>
            </a:extLst>
          </p:cNvPr>
          <p:cNvSpPr/>
          <p:nvPr/>
        </p:nvSpPr>
        <p:spPr>
          <a:xfrm>
            <a:off x="3381823" y="5504341"/>
            <a:ext cx="1633237" cy="88847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Day2_test</a:t>
            </a:r>
          </a:p>
          <a:p>
            <a:pPr algn="ctr"/>
            <a:r>
              <a:rPr lang="en-US" sz="1100" dirty="0"/>
              <a:t>(Working Directory)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F504B-D4FE-415D-A7F5-B3600E218074}"/>
              </a:ext>
            </a:extLst>
          </p:cNvPr>
          <p:cNvCxnSpPr>
            <a:cxnSpLocks/>
          </p:cNvCxnSpPr>
          <p:nvPr/>
        </p:nvCxnSpPr>
        <p:spPr>
          <a:xfrm>
            <a:off x="8655223" y="4509155"/>
            <a:ext cx="132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1CE9BE-2B30-4AFD-B565-EC2EC8F33C15}"/>
              </a:ext>
            </a:extLst>
          </p:cNvPr>
          <p:cNvSpPr/>
          <p:nvPr/>
        </p:nvSpPr>
        <p:spPr>
          <a:xfrm>
            <a:off x="8412896" y="4159994"/>
            <a:ext cx="18131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add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73F88C-4CBF-4A7C-9B5A-F66A6EB3FA3F}"/>
              </a:ext>
            </a:extLst>
          </p:cNvPr>
          <p:cNvCxnSpPr>
            <a:cxnSpLocks/>
          </p:cNvCxnSpPr>
          <p:nvPr/>
        </p:nvCxnSpPr>
        <p:spPr>
          <a:xfrm flipV="1">
            <a:off x="8661266" y="4795969"/>
            <a:ext cx="1322474" cy="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F6CDE-604D-4936-A0CF-0EAFEE2F386E}"/>
              </a:ext>
            </a:extLst>
          </p:cNvPr>
          <p:cNvSpPr/>
          <p:nvPr/>
        </p:nvSpPr>
        <p:spPr>
          <a:xfrm>
            <a:off x="8412896" y="4516582"/>
            <a:ext cx="18131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DE9195-0EF6-4A90-8AAD-96114224C6CA}"/>
              </a:ext>
            </a:extLst>
          </p:cNvPr>
          <p:cNvCxnSpPr>
            <a:cxnSpLocks/>
            <a:endCxn id="36" idx="5"/>
          </p:cNvCxnSpPr>
          <p:nvPr/>
        </p:nvCxnSpPr>
        <p:spPr>
          <a:xfrm flipH="1" flipV="1">
            <a:off x="7565169" y="2487950"/>
            <a:ext cx="2829235" cy="139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12E321A-796C-48B1-B9E7-559E18F9335B}"/>
              </a:ext>
            </a:extLst>
          </p:cNvPr>
          <p:cNvSpPr/>
          <p:nvPr/>
        </p:nvSpPr>
        <p:spPr>
          <a:xfrm>
            <a:off x="8073201" y="2536321"/>
            <a:ext cx="18131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push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CDEAAF-2EA4-4A27-AE0D-41167482A2CC}"/>
              </a:ext>
            </a:extLst>
          </p:cNvPr>
          <p:cNvSpPr/>
          <p:nvPr/>
        </p:nvSpPr>
        <p:spPr>
          <a:xfrm>
            <a:off x="1074461" y="1053694"/>
            <a:ext cx="18131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status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F0F89E-A1B3-4ED8-9AAA-854DB6903FB4}"/>
              </a:ext>
            </a:extLst>
          </p:cNvPr>
          <p:cNvSpPr/>
          <p:nvPr/>
        </p:nvSpPr>
        <p:spPr>
          <a:xfrm>
            <a:off x="6477049" y="2047066"/>
            <a:ext cx="1274812" cy="5165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Day2_test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8E8454-353B-4329-BF2C-0B1519D98AB2}"/>
              </a:ext>
            </a:extLst>
          </p:cNvPr>
          <p:cNvSpPr/>
          <p:nvPr/>
        </p:nvSpPr>
        <p:spPr>
          <a:xfrm>
            <a:off x="3971813" y="2099517"/>
            <a:ext cx="1085291" cy="344083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4E00AD-84BA-483F-B521-0E6E5D89F421}"/>
              </a:ext>
            </a:extLst>
          </p:cNvPr>
          <p:cNvCxnSpPr>
            <a:cxnSpLocks/>
            <a:stCxn id="36" idx="2"/>
            <a:endCxn id="38" idx="6"/>
          </p:cNvCxnSpPr>
          <p:nvPr/>
        </p:nvCxnSpPr>
        <p:spPr>
          <a:xfrm flipH="1" flipV="1">
            <a:off x="5057104" y="2271559"/>
            <a:ext cx="1419945" cy="337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6C3B4-4DD4-408A-B31C-FF3D328A4C96}"/>
              </a:ext>
            </a:extLst>
          </p:cNvPr>
          <p:cNvSpPr/>
          <p:nvPr/>
        </p:nvSpPr>
        <p:spPr>
          <a:xfrm>
            <a:off x="4976565" y="1973676"/>
            <a:ext cx="18131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DCB601-B2F6-78D0-583F-588E203C3DBC}"/>
              </a:ext>
            </a:extLst>
          </p:cNvPr>
          <p:cNvSpPr/>
          <p:nvPr/>
        </p:nvSpPr>
        <p:spPr>
          <a:xfrm>
            <a:off x="5566611" y="3184358"/>
            <a:ext cx="6497047" cy="320845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8D532-7598-4561-BB18-9DC851F303CF}"/>
              </a:ext>
            </a:extLst>
          </p:cNvPr>
          <p:cNvSpPr/>
          <p:nvPr/>
        </p:nvSpPr>
        <p:spPr>
          <a:xfrm>
            <a:off x="1134836" y="1690007"/>
            <a:ext cx="2563585" cy="346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CECE38-8467-403F-A659-AB84F74400FB}"/>
              </a:ext>
            </a:extLst>
          </p:cNvPr>
          <p:cNvSpPr/>
          <p:nvPr/>
        </p:nvSpPr>
        <p:spPr>
          <a:xfrm>
            <a:off x="4637315" y="2065564"/>
            <a:ext cx="2563585" cy="236764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4286ED-5451-499D-91EB-0CDEC748EB13}"/>
              </a:ext>
            </a:extLst>
          </p:cNvPr>
          <p:cNvSpPr/>
          <p:nvPr/>
        </p:nvSpPr>
        <p:spPr>
          <a:xfrm>
            <a:off x="8213272" y="2143124"/>
            <a:ext cx="2286000" cy="221252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F3F37C-2D29-4133-830C-BD38E17014FE}"/>
              </a:ext>
            </a:extLst>
          </p:cNvPr>
          <p:cNvSpPr/>
          <p:nvPr/>
        </p:nvSpPr>
        <p:spPr>
          <a:xfrm>
            <a:off x="3698421" y="3249385"/>
            <a:ext cx="938894" cy="1796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8F880-25CB-45CA-B78F-9604BE182DD9}"/>
              </a:ext>
            </a:extLst>
          </p:cNvPr>
          <p:cNvSpPr/>
          <p:nvPr/>
        </p:nvSpPr>
        <p:spPr>
          <a:xfrm>
            <a:off x="7200900" y="3159577"/>
            <a:ext cx="1012372" cy="1796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43C3A4-8019-4B90-9F00-FCD5FEAA4E98}"/>
              </a:ext>
            </a:extLst>
          </p:cNvPr>
          <p:cNvSpPr/>
          <p:nvPr/>
        </p:nvSpPr>
        <p:spPr>
          <a:xfrm>
            <a:off x="5859494" y="1842387"/>
            <a:ext cx="2139043" cy="84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BE0FC-174C-4F1F-BBA1-F3C5FC5DEE4E}"/>
              </a:ext>
            </a:extLst>
          </p:cNvPr>
          <p:cNvSpPr/>
          <p:nvPr/>
        </p:nvSpPr>
        <p:spPr>
          <a:xfrm>
            <a:off x="2241617" y="3044900"/>
            <a:ext cx="2139043" cy="84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My_branch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DF1E2-0CE3-416F-AEF3-4717C3644F7A}"/>
              </a:ext>
            </a:extLst>
          </p:cNvPr>
          <p:cNvSpPr/>
          <p:nvPr/>
        </p:nvSpPr>
        <p:spPr>
          <a:xfrm>
            <a:off x="2285999" y="4450293"/>
            <a:ext cx="1836964" cy="132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changes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73B733-FA91-45A8-BBA7-3CF083647408}"/>
              </a:ext>
            </a:extLst>
          </p:cNvPr>
          <p:cNvSpPr/>
          <p:nvPr/>
        </p:nvSpPr>
        <p:spPr>
          <a:xfrm rot="5602888">
            <a:off x="3019785" y="4269940"/>
            <a:ext cx="938894" cy="1796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197CC6-26D0-4C30-AB3F-2BA951248A81}"/>
              </a:ext>
            </a:extLst>
          </p:cNvPr>
          <p:cNvSpPr/>
          <p:nvPr/>
        </p:nvSpPr>
        <p:spPr>
          <a:xfrm rot="16200000">
            <a:off x="2530928" y="4265461"/>
            <a:ext cx="938894" cy="1796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906665-D5A0-4D6B-86F3-AC790CDC5AE0}"/>
              </a:ext>
            </a:extLst>
          </p:cNvPr>
          <p:cNvSpPr/>
          <p:nvPr/>
        </p:nvSpPr>
        <p:spPr>
          <a:xfrm rot="9500106">
            <a:off x="3992100" y="2678645"/>
            <a:ext cx="1988140" cy="273711"/>
          </a:xfrm>
          <a:prstGeom prst="rightArrow">
            <a:avLst>
              <a:gd name="adj1" fmla="val 54867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924C1F-F45C-46F9-9B3E-05A53DF3A102}"/>
              </a:ext>
            </a:extLst>
          </p:cNvPr>
          <p:cNvSpPr/>
          <p:nvPr/>
        </p:nvSpPr>
        <p:spPr>
          <a:xfrm rot="14398051">
            <a:off x="1869798" y="2664632"/>
            <a:ext cx="938894" cy="1796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98C64-7031-4848-BAAA-819BBB9C4013}"/>
              </a:ext>
            </a:extLst>
          </p:cNvPr>
          <p:cNvSpPr/>
          <p:nvPr/>
        </p:nvSpPr>
        <p:spPr>
          <a:xfrm>
            <a:off x="1052743" y="1842387"/>
            <a:ext cx="1763485" cy="47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My_branch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EC9EB-5A30-4003-9039-31E10439E376}"/>
              </a:ext>
            </a:extLst>
          </p:cNvPr>
          <p:cNvSpPr/>
          <p:nvPr/>
        </p:nvSpPr>
        <p:spPr>
          <a:xfrm>
            <a:off x="1359874" y="922664"/>
            <a:ext cx="881743" cy="4789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C242B-E981-4C98-A1B1-6C409E39C1D0}"/>
              </a:ext>
            </a:extLst>
          </p:cNvPr>
          <p:cNvSpPr/>
          <p:nvPr/>
        </p:nvSpPr>
        <p:spPr>
          <a:xfrm>
            <a:off x="2781716" y="578132"/>
            <a:ext cx="881743" cy="47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00373-C894-494D-8F50-4EE4350F300E}"/>
              </a:ext>
            </a:extLst>
          </p:cNvPr>
          <p:cNvSpPr/>
          <p:nvPr/>
        </p:nvSpPr>
        <p:spPr>
          <a:xfrm>
            <a:off x="4122963" y="368262"/>
            <a:ext cx="1518559" cy="47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8262C1-B8BD-4286-A4A5-0DA9CF2E1479}"/>
              </a:ext>
            </a:extLst>
          </p:cNvPr>
          <p:cNvSpPr/>
          <p:nvPr/>
        </p:nvSpPr>
        <p:spPr>
          <a:xfrm>
            <a:off x="5336720" y="1105089"/>
            <a:ext cx="1518559" cy="38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6BF02-C72F-4A8F-A155-4B026B556CB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241617" y="817601"/>
            <a:ext cx="540099" cy="34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72707-E110-48FB-81B9-5FD94A9011B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663459" y="607731"/>
            <a:ext cx="459504" cy="20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8E0BB7-F742-4592-BC64-7AC8DB19B53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01043" y="686543"/>
            <a:ext cx="1171707" cy="127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1851E6A-6851-43E0-8148-4778A7B15349}"/>
              </a:ext>
            </a:extLst>
          </p:cNvPr>
          <p:cNvSpPr/>
          <p:nvPr/>
        </p:nvSpPr>
        <p:spPr>
          <a:xfrm rot="15365129">
            <a:off x="1641887" y="1510030"/>
            <a:ext cx="422811" cy="2255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7B89-E691-44C4-A8E2-B7CC29CA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Git clone and create new branch</a:t>
            </a:r>
          </a:p>
          <a:p>
            <a:r>
              <a:rPr lang="en-US" dirty="0"/>
              <a:t>Create 2 folder </a:t>
            </a:r>
          </a:p>
          <a:p>
            <a:r>
              <a:rPr lang="en-US" dirty="0"/>
              <a:t>Create 2 files in each folder</a:t>
            </a:r>
          </a:p>
          <a:p>
            <a:r>
              <a:rPr lang="en-US" dirty="0"/>
              <a:t>Commit &amp; push</a:t>
            </a:r>
          </a:p>
          <a:p>
            <a:r>
              <a:rPr lang="en-US" dirty="0"/>
              <a:t>Update 1 file in each folder </a:t>
            </a:r>
          </a:p>
          <a:p>
            <a:r>
              <a:rPr lang="en-US" dirty="0"/>
              <a:t>Commit &amp; push</a:t>
            </a:r>
          </a:p>
          <a:p>
            <a:r>
              <a:rPr lang="en-US" dirty="0"/>
              <a:t>Raise the PR</a:t>
            </a:r>
          </a:p>
        </p:txBody>
      </p:sp>
    </p:spTree>
    <p:extLst>
      <p:ext uri="{BB962C8B-B14F-4D97-AF65-F5344CB8AC3E}">
        <p14:creationId xmlns:p14="http://schemas.microsoft.com/office/powerpoint/2010/main" val="178525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C99-AD63-68B9-14E5-C4A8A7D2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CEAE-14B8-6054-38DA-E4D3A42A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create new branch</a:t>
            </a:r>
          </a:p>
          <a:p>
            <a:r>
              <a:rPr lang="en-US" dirty="0"/>
              <a:t>Create 1 folder </a:t>
            </a:r>
          </a:p>
          <a:p>
            <a:r>
              <a:rPr lang="en-US" dirty="0"/>
              <a:t>Create 2 files in folder </a:t>
            </a:r>
          </a:p>
          <a:p>
            <a:r>
              <a:rPr lang="en-US" dirty="0"/>
              <a:t>Create ne file outside</a:t>
            </a:r>
          </a:p>
          <a:p>
            <a:r>
              <a:rPr lang="en-US" dirty="0"/>
              <a:t>Commit to the branch</a:t>
            </a:r>
          </a:p>
          <a:p>
            <a:r>
              <a:rPr lang="en-US" dirty="0">
                <a:solidFill>
                  <a:srgbClr val="C00000"/>
                </a:solidFill>
              </a:rPr>
              <a:t>Git clone in to CLI</a:t>
            </a:r>
          </a:p>
          <a:p>
            <a:r>
              <a:rPr lang="en-US" dirty="0">
                <a:solidFill>
                  <a:srgbClr val="C00000"/>
                </a:solidFill>
              </a:rPr>
              <a:t>Create one file in CLI</a:t>
            </a:r>
          </a:p>
          <a:p>
            <a:r>
              <a:rPr lang="en-US" dirty="0">
                <a:solidFill>
                  <a:srgbClr val="C00000"/>
                </a:solidFill>
              </a:rPr>
              <a:t>Create one file in UI</a:t>
            </a:r>
          </a:p>
          <a:p>
            <a:r>
              <a:rPr lang="en-US" dirty="0">
                <a:solidFill>
                  <a:srgbClr val="C00000"/>
                </a:solidFill>
              </a:rPr>
              <a:t>Git pull </a:t>
            </a:r>
          </a:p>
          <a:p>
            <a:r>
              <a:rPr lang="en-US" dirty="0">
                <a:solidFill>
                  <a:srgbClr val="C00000"/>
                </a:solidFill>
              </a:rPr>
              <a:t>See file from UI downloaded in to CLI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88E9-B04B-17C9-DE8A-94F3BB38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2973-01BC-6FCA-66A1-954B33DD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repo in UI &amp; add one file</a:t>
            </a:r>
          </a:p>
          <a:p>
            <a:r>
              <a:rPr lang="en-US" dirty="0"/>
              <a:t>Git clone that repo to CLI</a:t>
            </a:r>
          </a:p>
          <a:p>
            <a:r>
              <a:rPr lang="en-US" dirty="0"/>
              <a:t>Create 3 branches </a:t>
            </a:r>
          </a:p>
          <a:p>
            <a:r>
              <a:rPr lang="en-US" dirty="0"/>
              <a:t>Create 1 file in each branch and push the code to UI</a:t>
            </a:r>
          </a:p>
          <a:p>
            <a:r>
              <a:rPr lang="en-US" dirty="0"/>
              <a:t>Change the branch and see files are changing </a:t>
            </a:r>
          </a:p>
          <a:p>
            <a:r>
              <a:rPr lang="en-US" dirty="0"/>
              <a:t>Delete 2 branch &amp; push it remote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9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2421-F1BC-4DA9-A76C-106CABEF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7B89-E691-44C4-A8E2-B7CC29CA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Git clone and create new branch</a:t>
            </a:r>
          </a:p>
          <a:p>
            <a:r>
              <a:rPr lang="en-US" dirty="0"/>
              <a:t>Create 2 folder</a:t>
            </a:r>
          </a:p>
          <a:p>
            <a:r>
              <a:rPr lang="en-US" dirty="0"/>
              <a:t>Create 2 files </a:t>
            </a:r>
          </a:p>
          <a:p>
            <a:r>
              <a:rPr lang="en-US" dirty="0"/>
              <a:t>Commit &amp; push</a:t>
            </a:r>
          </a:p>
          <a:p>
            <a:r>
              <a:rPr lang="en-US" dirty="0"/>
              <a:t>Update 1 file in each folder </a:t>
            </a:r>
          </a:p>
          <a:p>
            <a:r>
              <a:rPr lang="en-US" dirty="0"/>
              <a:t>Commit &amp; push</a:t>
            </a:r>
          </a:p>
          <a:p>
            <a:r>
              <a:rPr lang="en-US" dirty="0"/>
              <a:t>Delete 1 folder and 1 file (outside file)</a:t>
            </a:r>
          </a:p>
          <a:p>
            <a:r>
              <a:rPr lang="en-US" dirty="0"/>
              <a:t>Commit &amp; push</a:t>
            </a:r>
          </a:p>
        </p:txBody>
      </p:sp>
    </p:spTree>
    <p:extLst>
      <p:ext uri="{BB962C8B-B14F-4D97-AF65-F5344CB8AC3E}">
        <p14:creationId xmlns:p14="http://schemas.microsoft.com/office/powerpoint/2010/main" val="336065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864F-2257-73C4-47C3-C35D5FD0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B501-7CC1-1A91-C101-A2B3B484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Centralized version control </a:t>
            </a:r>
            <a:r>
              <a:rPr lang="en-US" dirty="0"/>
              <a:t>systems store all the files in a central </a:t>
            </a:r>
            <a:r>
              <a:rPr lang="en-US" dirty="0" err="1"/>
              <a:t>repository</a:t>
            </a:r>
            <a:r>
              <a:rPr lang="en-US" b="1" dirty="0" err="1"/>
              <a:t>Distributed</a:t>
            </a:r>
            <a:r>
              <a:rPr lang="en-US" b="1" dirty="0"/>
              <a:t> version control </a:t>
            </a:r>
            <a:r>
              <a:rPr lang="en-US" dirty="0"/>
              <a:t>systems store files across multiple repositories.</a:t>
            </a:r>
          </a:p>
          <a:p>
            <a:r>
              <a:rPr lang="en-US" b="1" dirty="0"/>
              <a:t>Distributed version control </a:t>
            </a:r>
            <a:r>
              <a:rPr lang="en-US" dirty="0"/>
              <a:t>systems store files across multiple repositories.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C3F0-FFAE-4BBD-A3B3-7AE933C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2305-2A5A-4D98-B224-87F703F2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Revert back in local WD</a:t>
            </a:r>
          </a:p>
          <a:p>
            <a:r>
              <a:rPr lang="en-US" dirty="0"/>
              <a:t>Revert it back after git add </a:t>
            </a:r>
          </a:p>
          <a:p>
            <a:r>
              <a:rPr lang="en-US" dirty="0"/>
              <a:t>Revert it back after git commit </a:t>
            </a:r>
          </a:p>
          <a:p>
            <a:r>
              <a:rPr lang="en-US" dirty="0"/>
              <a:t>Revert it back after git push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145D-A32B-45CE-AC40-265110F1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462189"/>
            <a:ext cx="8501743" cy="58651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Git clone and create new branch</a:t>
            </a:r>
          </a:p>
          <a:p>
            <a:r>
              <a:rPr lang="en-US" dirty="0"/>
              <a:t>Create 2 files </a:t>
            </a:r>
          </a:p>
          <a:p>
            <a:r>
              <a:rPr lang="en-US" dirty="0"/>
              <a:t>Commit &amp; push</a:t>
            </a:r>
          </a:p>
          <a:p>
            <a:r>
              <a:rPr lang="en-US" dirty="0"/>
              <a:t>Delete File1 file locally </a:t>
            </a:r>
          </a:p>
          <a:p>
            <a:r>
              <a:rPr lang="en-US" dirty="0"/>
              <a:t>Revert it back</a:t>
            </a:r>
          </a:p>
          <a:p>
            <a:r>
              <a:rPr lang="en-US" dirty="0"/>
              <a:t>Delete File2</a:t>
            </a:r>
          </a:p>
          <a:p>
            <a:r>
              <a:rPr lang="en-US" dirty="0"/>
              <a:t>Do git add </a:t>
            </a:r>
          </a:p>
          <a:p>
            <a:r>
              <a:rPr lang="en-US" dirty="0"/>
              <a:t>Revert it back</a:t>
            </a:r>
          </a:p>
          <a:p>
            <a:r>
              <a:rPr lang="en-US" dirty="0"/>
              <a:t>Delete File1</a:t>
            </a:r>
          </a:p>
          <a:p>
            <a:r>
              <a:rPr lang="en-US" dirty="0"/>
              <a:t>Do git add and git commit</a:t>
            </a:r>
          </a:p>
          <a:p>
            <a:r>
              <a:rPr lang="en-US" dirty="0"/>
              <a:t>Revert it back</a:t>
            </a:r>
          </a:p>
          <a:p>
            <a:r>
              <a:rPr lang="en-US" dirty="0"/>
              <a:t>Delete File2</a:t>
            </a:r>
          </a:p>
          <a:p>
            <a:r>
              <a:rPr lang="en-US" dirty="0"/>
              <a:t>Do git add . and git commit &amp; git push</a:t>
            </a:r>
          </a:p>
          <a:p>
            <a:r>
              <a:rPr lang="en-US" dirty="0"/>
              <a:t>Revert it 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3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8682-CD03-41E0-A05E-2B89D614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574145"/>
            <a:ext cx="10515600" cy="5709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In main branch</a:t>
            </a:r>
          </a:p>
          <a:p>
            <a:pPr marL="0" indent="0">
              <a:buNone/>
            </a:pPr>
            <a:r>
              <a:rPr lang="en-US" dirty="0"/>
              <a:t>       create sample_main.txt file and one folder one file under this folder</a:t>
            </a:r>
          </a:p>
          <a:p>
            <a:pPr marL="0" indent="0">
              <a:buNone/>
            </a:pPr>
            <a:r>
              <a:rPr lang="en-US" dirty="0"/>
              <a:t>        git commit and push</a:t>
            </a:r>
          </a:p>
          <a:p>
            <a:r>
              <a:rPr lang="en-US" dirty="0"/>
              <a:t>create 2 branches (br1 and br2)</a:t>
            </a:r>
          </a:p>
          <a:p>
            <a:r>
              <a:rPr lang="en-US" dirty="0"/>
              <a:t>In br1 branch</a:t>
            </a:r>
          </a:p>
          <a:p>
            <a:pPr marL="0" indent="0">
              <a:buNone/>
            </a:pPr>
            <a:r>
              <a:rPr lang="en-US" dirty="0"/>
              <a:t>     Add test1.txt file</a:t>
            </a:r>
          </a:p>
          <a:p>
            <a:pPr marL="0" indent="0">
              <a:buNone/>
            </a:pPr>
            <a:r>
              <a:rPr lang="en-US" dirty="0"/>
              <a:t>     edit sample_main.txt  file</a:t>
            </a:r>
          </a:p>
          <a:p>
            <a:pPr marL="0" indent="0">
              <a:buNone/>
            </a:pPr>
            <a:r>
              <a:rPr lang="en-US" dirty="0"/>
              <a:t>     git commit and push</a:t>
            </a:r>
          </a:p>
          <a:p>
            <a:r>
              <a:rPr lang="en-US" dirty="0"/>
              <a:t>In br2 branch</a:t>
            </a:r>
          </a:p>
          <a:p>
            <a:pPr marL="0" indent="0">
              <a:buNone/>
            </a:pPr>
            <a:r>
              <a:rPr lang="en-US" dirty="0"/>
              <a:t>     Add test2.txt file</a:t>
            </a:r>
          </a:p>
          <a:p>
            <a:pPr marL="0" indent="0">
              <a:buNone/>
            </a:pPr>
            <a:r>
              <a:rPr lang="en-US" dirty="0"/>
              <a:t>     edit sample_main.txt  file</a:t>
            </a:r>
          </a:p>
          <a:p>
            <a:pPr marL="0" indent="0">
              <a:buNone/>
            </a:pPr>
            <a:r>
              <a:rPr lang="en-US" dirty="0"/>
              <a:t>     git commit and push</a:t>
            </a:r>
          </a:p>
          <a:p>
            <a:pPr marL="0" indent="0">
              <a:buNone/>
            </a:pPr>
            <a:r>
              <a:rPr lang="en-US" dirty="0"/>
              <a:t>Raise PR for br1 and merge</a:t>
            </a:r>
          </a:p>
          <a:p>
            <a:pPr marL="0" indent="0">
              <a:buNone/>
            </a:pPr>
            <a:r>
              <a:rPr lang="en-US" dirty="0"/>
              <a:t>Raise PR for br2 and resolve the conflict (keep only br2 content) and merge it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2020-C2E0-503C-EAC2-AE999E4A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6B27-7489-1581-F885-104B4D95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Do git clone in CLI</a:t>
            </a:r>
          </a:p>
          <a:p>
            <a:r>
              <a:rPr lang="en-US" dirty="0"/>
              <a:t>Create following files (WD)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TC1.log, TC2.txt, TC3.doc, TC4.log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Add.py, apple.py, sample.py</a:t>
            </a:r>
          </a:p>
          <a:p>
            <a:pPr lvl="2"/>
            <a:r>
              <a:rPr lang="en-US" dirty="0" err="1">
                <a:solidFill>
                  <a:srgbClr val="002060"/>
                </a:solidFill>
              </a:rPr>
              <a:t>Temp.c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local.c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Create .</a:t>
            </a:r>
            <a:r>
              <a:rPr lang="en-US" dirty="0" err="1"/>
              <a:t>gitignore</a:t>
            </a:r>
            <a:r>
              <a:rPr lang="en-US" dirty="0"/>
              <a:t> file &amp; add the filtration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Only below files should be in the repo (remote)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 TC1.log, TC4.log, Add.py, apple.py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uron system in 3D rendering">
            <a:extLst>
              <a:ext uri="{FF2B5EF4-FFF2-40B4-BE49-F238E27FC236}">
                <a16:creationId xmlns:a16="http://schemas.microsoft.com/office/drawing/2014/main" id="{189E9949-92EE-9DC6-9B31-525E11F3B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9" b="513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B8986-0177-9C50-82B9-2E8CE904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Branching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2057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AA848-E672-D16E-6194-3412977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 err="1">
                <a:solidFill>
                  <a:srgbClr val="FFFFFF"/>
                </a:solidFill>
                <a:effectLst/>
                <a:latin typeface="beltram-medium"/>
              </a:rPr>
              <a:t>GitFlow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2839-4A5D-63D8-627E-883C497D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eltram-regular"/>
              </a:rPr>
              <a:t>Master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eltram-regular"/>
              </a:rPr>
              <a:t>Develop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eltram-regular"/>
              </a:rPr>
              <a:t>Feature- to develop new features that branches off the develop branch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eltram-regular"/>
              </a:rPr>
              <a:t>Release- help prepare a new production release; usually branched from the develop branch and must be merged back to both develop and 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eltram-regular"/>
              </a:rPr>
              <a:t>Hotfix- also helps prepare for a release but unlike release branches, hotfix branches arise from a bug that has been discovered and must be resolved; it enables developers to keep working on their own changes on the develop branch while the bug is being fixed.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612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0A602-6CA7-F393-06D4-10F3126B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0" i="0" dirty="0">
                <a:solidFill>
                  <a:srgbClr val="FFFFFF"/>
                </a:solidFill>
                <a:effectLst/>
                <a:latin typeface="beltram-medium"/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752B-76DF-93CB-B862-BA6E90C8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eltram-medium"/>
                <a:ea typeface="+mj-ea"/>
                <a:cs typeface="+mj-cs"/>
              </a:rPr>
              <a:t>Master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eltram-medium"/>
                <a:ea typeface="+mj-ea"/>
                <a:cs typeface="+mj-cs"/>
              </a:rPr>
              <a:t>Feature- to develop new features that branches off the develop branch </a:t>
            </a:r>
          </a:p>
        </p:txBody>
      </p:sp>
    </p:spTree>
    <p:extLst>
      <p:ext uri="{BB962C8B-B14F-4D97-AF65-F5344CB8AC3E}">
        <p14:creationId xmlns:p14="http://schemas.microsoft.com/office/powerpoint/2010/main" val="453006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13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0470-ADE6-414E-9A46-B9D358B4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3" y="845911"/>
            <a:ext cx="11016343" cy="5538560"/>
          </a:xfrm>
        </p:spPr>
        <p:txBody>
          <a:bodyPr>
            <a:normAutofit/>
          </a:bodyPr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In main branch</a:t>
            </a:r>
          </a:p>
          <a:p>
            <a:pPr marL="0" indent="0">
              <a:buNone/>
            </a:pPr>
            <a:r>
              <a:rPr lang="en-US" dirty="0"/>
              <a:t>       create sample_main.txt file with 3 lines</a:t>
            </a:r>
          </a:p>
          <a:p>
            <a:pPr marL="0" indent="0">
              <a:buNone/>
            </a:pPr>
            <a:r>
              <a:rPr lang="en-US" dirty="0"/>
              <a:t>       git commit and push</a:t>
            </a:r>
          </a:p>
          <a:p>
            <a:r>
              <a:rPr lang="en-US" dirty="0"/>
              <a:t>Modify sample_main.txt  file (remove line1) in </a:t>
            </a:r>
            <a:r>
              <a:rPr lang="en-US" dirty="0" err="1"/>
              <a:t>github</a:t>
            </a:r>
            <a:r>
              <a:rPr lang="en-US" dirty="0"/>
              <a:t> UI </a:t>
            </a:r>
          </a:p>
          <a:p>
            <a:r>
              <a:rPr lang="en-US" dirty="0"/>
              <a:t>In CLI add 4</a:t>
            </a:r>
            <a:r>
              <a:rPr lang="en-US" baseline="30000" dirty="0"/>
              <a:t>th</a:t>
            </a:r>
            <a:r>
              <a:rPr lang="en-US" dirty="0"/>
              <a:t> line to the sample_main.txt file </a:t>
            </a:r>
          </a:p>
          <a:p>
            <a:r>
              <a:rPr lang="en-US" dirty="0"/>
              <a:t>git commit and push</a:t>
            </a:r>
          </a:p>
          <a:p>
            <a:r>
              <a:rPr lang="en-US" dirty="0"/>
              <a:t>Do git pull and push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B8127F-BB81-4A18-94DA-F0F577D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123" y="114301"/>
            <a:ext cx="5646964" cy="116000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3051036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8FC-C5F0-4013-916C-CAB23BDF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FDF2-F9A9-441E-80AF-3F0E1356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Create 2 commits and create tag1 | push 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1 commit and create tag2 | push 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2 commits create tag3 | push 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Share the </a:t>
            </a:r>
            <a:r>
              <a:rPr lang="en-US" dirty="0" err="1"/>
              <a:t>github</a:t>
            </a:r>
            <a:r>
              <a:rPr lang="en-US" dirty="0"/>
              <a:t> link in chat </a:t>
            </a:r>
          </a:p>
          <a:p>
            <a:r>
              <a:rPr lang="en-US" dirty="0"/>
              <a:t>Download the tags and unzip it and verify the content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F37F0-5C7F-4C93-A534-A0507FB4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4388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E25494-671E-4FF2-A78E-F3498EEC978D}"/>
              </a:ext>
            </a:extLst>
          </p:cNvPr>
          <p:cNvSpPr/>
          <p:nvPr/>
        </p:nvSpPr>
        <p:spPr>
          <a:xfrm>
            <a:off x="886120" y="1112363"/>
            <a:ext cx="2092750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(main)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B9AD8A-0C55-4797-A0A7-811790588B55}"/>
              </a:ext>
            </a:extLst>
          </p:cNvPr>
          <p:cNvSpPr/>
          <p:nvPr/>
        </p:nvSpPr>
        <p:spPr>
          <a:xfrm>
            <a:off x="3959258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D397D-C0E4-4C79-9F23-F1F1915263D3}"/>
              </a:ext>
            </a:extLst>
          </p:cNvPr>
          <p:cNvSpPr/>
          <p:nvPr/>
        </p:nvSpPr>
        <p:spPr>
          <a:xfrm>
            <a:off x="5502112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7C449-53D3-4E2A-9C53-C40B7214C6F8}"/>
              </a:ext>
            </a:extLst>
          </p:cNvPr>
          <p:cNvSpPr/>
          <p:nvPr/>
        </p:nvSpPr>
        <p:spPr>
          <a:xfrm>
            <a:off x="5502112" y="2637149"/>
            <a:ext cx="1019666" cy="7918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90FF1-24D6-42F4-9CDD-C1E5FB0B8F0D}"/>
              </a:ext>
            </a:extLst>
          </p:cNvPr>
          <p:cNvSpPr/>
          <p:nvPr/>
        </p:nvSpPr>
        <p:spPr>
          <a:xfrm>
            <a:off x="7002546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0E899-A419-4C47-B33D-A8C138BD363A}"/>
              </a:ext>
            </a:extLst>
          </p:cNvPr>
          <p:cNvSpPr/>
          <p:nvPr/>
        </p:nvSpPr>
        <p:spPr>
          <a:xfrm>
            <a:off x="8360005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AE4F4A-BFAE-4605-A4F6-578E0D664ED7}"/>
              </a:ext>
            </a:extLst>
          </p:cNvPr>
          <p:cNvSpPr/>
          <p:nvPr/>
        </p:nvSpPr>
        <p:spPr>
          <a:xfrm>
            <a:off x="7070105" y="2674855"/>
            <a:ext cx="820132" cy="71643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1AF8EB-D85F-426C-A34B-183A03D40660}"/>
              </a:ext>
            </a:extLst>
          </p:cNvPr>
          <p:cNvSpPr/>
          <p:nvPr/>
        </p:nvSpPr>
        <p:spPr>
          <a:xfrm>
            <a:off x="8388287" y="2674855"/>
            <a:ext cx="820132" cy="71643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51A5F-EDB4-4203-9F80-36A44193AE65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912178" y="1904214"/>
            <a:ext cx="99767" cy="73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2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63DBB7-C8E7-44C7-B900-A3C483D90B03}"/>
              </a:ext>
            </a:extLst>
          </p:cNvPr>
          <p:cNvSpPr/>
          <p:nvPr/>
        </p:nvSpPr>
        <p:spPr>
          <a:xfrm>
            <a:off x="7305773" y="2818614"/>
            <a:ext cx="4656841" cy="213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25494-671E-4FF2-A78E-F3498EEC978D}"/>
              </a:ext>
            </a:extLst>
          </p:cNvPr>
          <p:cNvSpPr/>
          <p:nvPr/>
        </p:nvSpPr>
        <p:spPr>
          <a:xfrm>
            <a:off x="886120" y="1112363"/>
            <a:ext cx="2092750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(main)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B9AD8A-0C55-4797-A0A7-811790588B55}"/>
              </a:ext>
            </a:extLst>
          </p:cNvPr>
          <p:cNvSpPr/>
          <p:nvPr/>
        </p:nvSpPr>
        <p:spPr>
          <a:xfrm>
            <a:off x="3959258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D397D-C0E4-4C79-9F23-F1F1915263D3}"/>
              </a:ext>
            </a:extLst>
          </p:cNvPr>
          <p:cNvSpPr/>
          <p:nvPr/>
        </p:nvSpPr>
        <p:spPr>
          <a:xfrm>
            <a:off x="5502112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7C449-53D3-4E2A-9C53-C40B7214C6F8}"/>
              </a:ext>
            </a:extLst>
          </p:cNvPr>
          <p:cNvSpPr/>
          <p:nvPr/>
        </p:nvSpPr>
        <p:spPr>
          <a:xfrm>
            <a:off x="7981361" y="3429000"/>
            <a:ext cx="1019666" cy="7918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90FF1-24D6-42F4-9CDD-C1E5FB0B8F0D}"/>
              </a:ext>
            </a:extLst>
          </p:cNvPr>
          <p:cNvSpPr/>
          <p:nvPr/>
        </p:nvSpPr>
        <p:spPr>
          <a:xfrm>
            <a:off x="7002546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0E899-A419-4C47-B33D-A8C138BD363A}"/>
              </a:ext>
            </a:extLst>
          </p:cNvPr>
          <p:cNvSpPr/>
          <p:nvPr/>
        </p:nvSpPr>
        <p:spPr>
          <a:xfrm>
            <a:off x="8360005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AE4F4A-BFAE-4605-A4F6-578E0D664ED7}"/>
              </a:ext>
            </a:extLst>
          </p:cNvPr>
          <p:cNvSpPr/>
          <p:nvPr/>
        </p:nvSpPr>
        <p:spPr>
          <a:xfrm>
            <a:off x="9549354" y="3466706"/>
            <a:ext cx="820132" cy="71643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1AF8EB-D85F-426C-A34B-183A03D40660}"/>
              </a:ext>
            </a:extLst>
          </p:cNvPr>
          <p:cNvSpPr/>
          <p:nvPr/>
        </p:nvSpPr>
        <p:spPr>
          <a:xfrm>
            <a:off x="10867536" y="3466706"/>
            <a:ext cx="820132" cy="71643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5628EA-B923-44B2-A27D-A2A86F25E027}"/>
              </a:ext>
            </a:extLst>
          </p:cNvPr>
          <p:cNvSpPr/>
          <p:nvPr/>
        </p:nvSpPr>
        <p:spPr>
          <a:xfrm>
            <a:off x="9717464" y="1187776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2C918-4650-489A-BF7E-CA26A1C9FEA4}"/>
              </a:ext>
            </a:extLst>
          </p:cNvPr>
          <p:cNvCxnSpPr>
            <a:stCxn id="3" idx="0"/>
          </p:cNvCxnSpPr>
          <p:nvPr/>
        </p:nvCxnSpPr>
        <p:spPr>
          <a:xfrm flipV="1">
            <a:off x="9634194" y="1904213"/>
            <a:ext cx="339365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25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E25494-671E-4FF2-A78E-F3498EEC978D}"/>
              </a:ext>
            </a:extLst>
          </p:cNvPr>
          <p:cNvSpPr/>
          <p:nvPr/>
        </p:nvSpPr>
        <p:spPr>
          <a:xfrm>
            <a:off x="886120" y="1112363"/>
            <a:ext cx="2092750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(main)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B9AD8A-0C55-4797-A0A7-811790588B55}"/>
              </a:ext>
            </a:extLst>
          </p:cNvPr>
          <p:cNvSpPr/>
          <p:nvPr/>
        </p:nvSpPr>
        <p:spPr>
          <a:xfrm>
            <a:off x="3959258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D397D-C0E4-4C79-9F23-F1F1915263D3}"/>
              </a:ext>
            </a:extLst>
          </p:cNvPr>
          <p:cNvSpPr/>
          <p:nvPr/>
        </p:nvSpPr>
        <p:spPr>
          <a:xfrm>
            <a:off x="5502112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90FF1-24D6-42F4-9CDD-C1E5FB0B8F0D}"/>
              </a:ext>
            </a:extLst>
          </p:cNvPr>
          <p:cNvSpPr/>
          <p:nvPr/>
        </p:nvSpPr>
        <p:spPr>
          <a:xfrm>
            <a:off x="7002546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0E899-A419-4C47-B33D-A8C138BD363A}"/>
              </a:ext>
            </a:extLst>
          </p:cNvPr>
          <p:cNvSpPr/>
          <p:nvPr/>
        </p:nvSpPr>
        <p:spPr>
          <a:xfrm>
            <a:off x="8360005" y="1187777"/>
            <a:ext cx="820132" cy="71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AE4F4A-BFAE-4605-A4F6-578E0D664ED7}"/>
              </a:ext>
            </a:extLst>
          </p:cNvPr>
          <p:cNvSpPr/>
          <p:nvPr/>
        </p:nvSpPr>
        <p:spPr>
          <a:xfrm>
            <a:off x="9634196" y="1150069"/>
            <a:ext cx="820132" cy="71643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1AF8EB-D85F-426C-A34B-183A03D40660}"/>
              </a:ext>
            </a:extLst>
          </p:cNvPr>
          <p:cNvSpPr/>
          <p:nvPr/>
        </p:nvSpPr>
        <p:spPr>
          <a:xfrm>
            <a:off x="10895814" y="1150068"/>
            <a:ext cx="820132" cy="71643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4207316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CA58-297D-4FD6-9440-D112FF27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9CF3-DBF5-4C2A-B7E5-26C0AED2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 from UI</a:t>
            </a:r>
          </a:p>
          <a:p>
            <a:r>
              <a:rPr lang="en-US" dirty="0"/>
              <a:t>In CLI</a:t>
            </a:r>
          </a:p>
          <a:p>
            <a:r>
              <a:rPr lang="en-US" dirty="0"/>
              <a:t>In main branch 2 files </a:t>
            </a:r>
          </a:p>
          <a:p>
            <a:r>
              <a:rPr lang="en-US" dirty="0"/>
              <a:t>Create dev branch </a:t>
            </a:r>
          </a:p>
          <a:p>
            <a:r>
              <a:rPr lang="en-US" dirty="0"/>
              <a:t>Add two files in dev </a:t>
            </a:r>
          </a:p>
          <a:p>
            <a:r>
              <a:rPr lang="en-US" dirty="0"/>
              <a:t>Rebase dev to master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ECBED-721A-FA9E-4C33-65B67493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Types of version control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77E2E-FBE4-ED2B-202B-2707E36DF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26276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sion Control | Centralized vs Distributed System">
            <a:extLst>
              <a:ext uri="{FF2B5EF4-FFF2-40B4-BE49-F238E27FC236}">
                <a16:creationId xmlns:a16="http://schemas.microsoft.com/office/drawing/2014/main" id="{138CE747-02A2-B81D-F119-E43E5040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4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VS - Concurrent Versions System Acronym, Technology Concept Background  Stock Illustration - Illustration of field, conceptual: 226692008">
            <a:extLst>
              <a:ext uri="{FF2B5EF4-FFF2-40B4-BE49-F238E27FC236}">
                <a16:creationId xmlns:a16="http://schemas.microsoft.com/office/drawing/2014/main" id="{4527AD9E-25E2-8BAF-CAC5-C18F0B03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03A5E-4A6D-8B7E-1E76-30FB347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is git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6E95-9423-3316-14AE-506B1B93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Global Information Tracker</a:t>
            </a:r>
          </a:p>
          <a:p>
            <a:r>
              <a:rPr lang="en-US" sz="2400" dirty="0"/>
              <a:t>Distributed </a:t>
            </a:r>
            <a:r>
              <a:rPr lang="en-US" sz="2200" dirty="0"/>
              <a:t>Version control system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9E62BD9-8E8F-8273-25A1-BE676BCD2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6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FD28C-FEA1-44EA-BD23-3E277207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git ?</a:t>
            </a:r>
          </a:p>
        </p:txBody>
      </p:sp>
      <p:pic>
        <p:nvPicPr>
          <p:cNvPr id="3074" name="Picture 2" descr="Features of Git">
            <a:extLst>
              <a:ext uri="{FF2B5EF4-FFF2-40B4-BE49-F238E27FC236}">
                <a16:creationId xmlns:a16="http://schemas.microsoft.com/office/drawing/2014/main" id="{EE2856E2-772B-4927-AD18-E986D4E6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078" y="643466"/>
            <a:ext cx="668917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y Git">
            <a:extLst>
              <a:ext uri="{FF2B5EF4-FFF2-40B4-BE49-F238E27FC236}">
                <a16:creationId xmlns:a16="http://schemas.microsoft.com/office/drawing/2014/main" id="{7B820F88-2BE8-4E13-BEBD-DF2B2DC8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18" y="0"/>
            <a:ext cx="8375323" cy="697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892</Words>
  <Application>Microsoft Office PowerPoint</Application>
  <PresentationFormat>Widescreen</PresentationFormat>
  <Paragraphs>193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beltram-medium</vt:lpstr>
      <vt:lpstr>beltram-regular</vt:lpstr>
      <vt:lpstr>erdana</vt:lpstr>
      <vt:lpstr>Arial</vt:lpstr>
      <vt:lpstr>Calibri</vt:lpstr>
      <vt:lpstr>Calibri Light</vt:lpstr>
      <vt:lpstr>Office Theme</vt:lpstr>
      <vt:lpstr>PowerPoint Presentation</vt:lpstr>
      <vt:lpstr>Types of version control system</vt:lpstr>
      <vt:lpstr>Version control system</vt:lpstr>
      <vt:lpstr>Types of version control system</vt:lpstr>
      <vt:lpstr>PowerPoint Presentation</vt:lpstr>
      <vt:lpstr>PowerPoint Presentation</vt:lpstr>
      <vt:lpstr>What is git </vt:lpstr>
      <vt:lpstr>Why git ?</vt:lpstr>
      <vt:lpstr>PowerPoint Presentation</vt:lpstr>
      <vt:lpstr>PowerPoint Presentation</vt:lpstr>
      <vt:lpstr>Benefits of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this assignment </vt:lpstr>
      <vt:lpstr>Branching strategies</vt:lpstr>
      <vt:lpstr>GitFlow</vt:lpstr>
      <vt:lpstr>GitHub</vt:lpstr>
      <vt:lpstr>PowerPoint Presentation</vt:lpstr>
      <vt:lpstr>do this assignment</vt:lpstr>
      <vt:lpstr>Do this 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Sithiqu, S</dc:creator>
  <cp:lastModifiedBy>Sithiqu, S</cp:lastModifiedBy>
  <cp:revision>14</cp:revision>
  <dcterms:created xsi:type="dcterms:W3CDTF">2023-02-06T08:13:06Z</dcterms:created>
  <dcterms:modified xsi:type="dcterms:W3CDTF">2024-02-22T12:00:21Z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2023-02-06T08:24:09Z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0e24b809-6573-4f48-a568-174c858b7c3d</vt:lpwstr>
  </property>
  <property fmtid="{D5CDD505-2E9C-101B-9397-08002B2CF9AE}" pid="8" name="MSIP_Label_dad3be33-4108-4738-9e07-d8656a181486_ContentBits">
    <vt:lpwstr>0</vt:lpwstr>
  </property>
</Properties>
</file>