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0" r:id="rId4"/>
    <p:sldMasterId id="214748369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
      <p:font typeface="Fjalla One"/>
      <p:regular r:id="rId29"/>
    </p:embeddedFont>
    <p:embeddedFont>
      <p:font typeface="Barlow Semi Condensed Medium"/>
      <p:regular r:id="rId30"/>
      <p:bold r:id="rId31"/>
      <p:italic r:id="rId32"/>
      <p:boldItalic r:id="rId33"/>
    </p:embeddedFont>
    <p:embeddedFont>
      <p:font typeface="Average"/>
      <p:regular r:id="rId34"/>
    </p:embeddedFont>
    <p:embeddedFont>
      <p:font typeface="Oswald"/>
      <p:regular r:id="rId35"/>
      <p:bold r:id="rId36"/>
    </p:embeddedFont>
    <p:embeddedFont>
      <p:font typeface="Barlow Semi Condensed"/>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SemiCondensed-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FjallaOne-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BarlowSemiCondensedMedium-bold.fntdata"/><Relationship Id="rId30" Type="http://schemas.openxmlformats.org/officeDocument/2006/relationships/font" Target="fonts/BarlowSemiCondensedMedium-regular.fntdata"/><Relationship Id="rId11" Type="http://schemas.openxmlformats.org/officeDocument/2006/relationships/slide" Target="slides/slide5.xml"/><Relationship Id="rId33" Type="http://schemas.openxmlformats.org/officeDocument/2006/relationships/font" Target="fonts/BarlowSemiCondensedMedium-boldItalic.fntdata"/><Relationship Id="rId10" Type="http://schemas.openxmlformats.org/officeDocument/2006/relationships/slide" Target="slides/slide4.xml"/><Relationship Id="rId32" Type="http://schemas.openxmlformats.org/officeDocument/2006/relationships/font" Target="fonts/BarlowSemiCondensedMedium-italic.fntdata"/><Relationship Id="rId13" Type="http://schemas.openxmlformats.org/officeDocument/2006/relationships/slide" Target="slides/slide7.xml"/><Relationship Id="rId35" Type="http://schemas.openxmlformats.org/officeDocument/2006/relationships/font" Target="fonts/Oswald-regular.fntdata"/><Relationship Id="rId12" Type="http://schemas.openxmlformats.org/officeDocument/2006/relationships/slide" Target="slides/slide6.xml"/><Relationship Id="rId34" Type="http://schemas.openxmlformats.org/officeDocument/2006/relationships/font" Target="fonts/Average-regular.fntdata"/><Relationship Id="rId15" Type="http://schemas.openxmlformats.org/officeDocument/2006/relationships/slide" Target="slides/slide9.xml"/><Relationship Id="rId37" Type="http://schemas.openxmlformats.org/officeDocument/2006/relationships/font" Target="fonts/BarlowSemiCondensed-regular.fntdata"/><Relationship Id="rId14" Type="http://schemas.openxmlformats.org/officeDocument/2006/relationships/slide" Target="slides/slide8.xml"/><Relationship Id="rId36" Type="http://schemas.openxmlformats.org/officeDocument/2006/relationships/font" Target="fonts/Oswald-bold.fntdata"/><Relationship Id="rId17" Type="http://schemas.openxmlformats.org/officeDocument/2006/relationships/slide" Target="slides/slide11.xml"/><Relationship Id="rId39" Type="http://schemas.openxmlformats.org/officeDocument/2006/relationships/font" Target="fonts/BarlowSemiCondensed-italic.fntdata"/><Relationship Id="rId16" Type="http://schemas.openxmlformats.org/officeDocument/2006/relationships/slide" Target="slides/slide10.xml"/><Relationship Id="rId38" Type="http://schemas.openxmlformats.org/officeDocument/2006/relationships/font" Target="fonts/BarlowSemiCondensed-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2" name="Shape 1732"/>
        <p:cNvGrpSpPr/>
        <p:nvPr/>
      </p:nvGrpSpPr>
      <p:grpSpPr>
        <a:xfrm>
          <a:off x="0" y="0"/>
          <a:ext cx="0" cy="0"/>
          <a:chOff x="0" y="0"/>
          <a:chExt cx="0" cy="0"/>
        </a:xfrm>
      </p:grpSpPr>
      <p:sp>
        <p:nvSpPr>
          <p:cNvPr id="1733" name="Google Shape;1733;g2bbd7763de3_1_167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4" name="Google Shape;1734;g2bbd7763de3_1_16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0" name="Shape 2520"/>
        <p:cNvGrpSpPr/>
        <p:nvPr/>
      </p:nvGrpSpPr>
      <p:grpSpPr>
        <a:xfrm>
          <a:off x="0" y="0"/>
          <a:ext cx="0" cy="0"/>
          <a:chOff x="0" y="0"/>
          <a:chExt cx="0" cy="0"/>
        </a:xfrm>
      </p:grpSpPr>
      <p:sp>
        <p:nvSpPr>
          <p:cNvPr id="2521" name="Google Shape;2521;g2cb3ef14584_0_2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2" name="Google Shape;2522;g2cb3ef14584_0_2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9" name="Shape 2829"/>
        <p:cNvGrpSpPr/>
        <p:nvPr/>
      </p:nvGrpSpPr>
      <p:grpSpPr>
        <a:xfrm>
          <a:off x="0" y="0"/>
          <a:ext cx="0" cy="0"/>
          <a:chOff x="0" y="0"/>
          <a:chExt cx="0" cy="0"/>
        </a:xfrm>
      </p:grpSpPr>
      <p:sp>
        <p:nvSpPr>
          <p:cNvPr id="2830" name="Google Shape;2830;g2cb3ef14584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1" name="Google Shape;2831;g2cb3ef14584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marR="133350" rtl="0" algn="just">
              <a:lnSpc>
                <a:spcPct val="150000"/>
              </a:lnSpc>
              <a:spcBef>
                <a:spcPts val="238"/>
              </a:spcBef>
              <a:spcAft>
                <a:spcPts val="0"/>
              </a:spcAft>
              <a:buClr>
                <a:srgbClr val="37474F"/>
              </a:buClr>
              <a:buSzPts val="1200"/>
              <a:buChar char="●"/>
            </a:pPr>
            <a:r>
              <a:t/>
            </a:r>
            <a:endParaRPr b="1" sz="1200">
              <a:solidFill>
                <a:srgbClr val="37474F"/>
              </a:solidFill>
            </a:endParaRPr>
          </a:p>
          <a:p>
            <a:pPr indent="-304800" lvl="0" marL="457200" marR="133350" rtl="0" algn="just">
              <a:lnSpc>
                <a:spcPct val="150000"/>
              </a:lnSpc>
              <a:spcBef>
                <a:spcPts val="0"/>
              </a:spcBef>
              <a:spcAft>
                <a:spcPts val="0"/>
              </a:spcAft>
              <a:buClr>
                <a:srgbClr val="37474F"/>
              </a:buClr>
              <a:buSzPts val="1200"/>
              <a:buChar char="●"/>
            </a:pPr>
            <a:r>
              <a:t/>
            </a:r>
            <a:endParaRPr b="1" sz="1200">
              <a:solidFill>
                <a:srgbClr val="37474F"/>
              </a:solidFill>
            </a:endParaRPr>
          </a:p>
          <a:p>
            <a:pPr indent="-304800" lvl="0" marL="457200" marR="133350" rtl="0" algn="just">
              <a:lnSpc>
                <a:spcPct val="150000"/>
              </a:lnSpc>
              <a:spcBef>
                <a:spcPts val="0"/>
              </a:spcBef>
              <a:spcAft>
                <a:spcPts val="0"/>
              </a:spcAft>
              <a:buClr>
                <a:srgbClr val="37474F"/>
              </a:buClr>
              <a:buSzPts val="1200"/>
              <a:buChar char="●"/>
            </a:pPr>
            <a:r>
              <a:t/>
            </a:r>
            <a:endParaRPr b="1" sz="1200">
              <a:solidFill>
                <a:srgbClr val="37474F"/>
              </a:solidFill>
            </a:endParaRPr>
          </a:p>
          <a:p>
            <a:pPr indent="-304800" lvl="0" marL="457200" marR="133350" rtl="0" algn="just">
              <a:lnSpc>
                <a:spcPct val="150000"/>
              </a:lnSpc>
              <a:spcBef>
                <a:spcPts val="0"/>
              </a:spcBef>
              <a:spcAft>
                <a:spcPts val="0"/>
              </a:spcAft>
              <a:buClr>
                <a:srgbClr val="37474F"/>
              </a:buClr>
              <a:buSzPts val="1200"/>
              <a:buChar char="●"/>
            </a:pPr>
            <a:r>
              <a:t/>
            </a:r>
            <a:endParaRPr b="1" sz="1200">
              <a:solidFill>
                <a:srgbClr val="37474F"/>
              </a:solidFill>
            </a:endParaRPr>
          </a:p>
          <a:p>
            <a:pPr indent="-304800" lvl="0" marL="457200" marR="133350" rtl="0" algn="just">
              <a:lnSpc>
                <a:spcPct val="150000"/>
              </a:lnSpc>
              <a:spcBef>
                <a:spcPts val="0"/>
              </a:spcBef>
              <a:spcAft>
                <a:spcPts val="0"/>
              </a:spcAft>
              <a:buClr>
                <a:srgbClr val="37474F"/>
              </a:buClr>
              <a:buSzPts val="1200"/>
              <a:buChar char="●"/>
            </a:pPr>
            <a:r>
              <a:t/>
            </a:r>
            <a:endParaRPr sz="1400">
              <a:solidFill>
                <a:schemeClr val="dk1"/>
              </a:solidFill>
            </a:endParaRPr>
          </a:p>
          <a:p>
            <a:pPr indent="0" lvl="0" marL="0" rtl="0" algn="l">
              <a:spcBef>
                <a:spcPts val="10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0" name="Shape 2870"/>
        <p:cNvGrpSpPr/>
        <p:nvPr/>
      </p:nvGrpSpPr>
      <p:grpSpPr>
        <a:xfrm>
          <a:off x="0" y="0"/>
          <a:ext cx="0" cy="0"/>
          <a:chOff x="0" y="0"/>
          <a:chExt cx="0" cy="0"/>
        </a:xfrm>
      </p:grpSpPr>
      <p:sp>
        <p:nvSpPr>
          <p:cNvPr id="2871" name="Google Shape;2871;g26d7509e8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2" name="Google Shape;2872;g26d7509e8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9" name="Shape 2879"/>
        <p:cNvGrpSpPr/>
        <p:nvPr/>
      </p:nvGrpSpPr>
      <p:grpSpPr>
        <a:xfrm>
          <a:off x="0" y="0"/>
          <a:ext cx="0" cy="0"/>
          <a:chOff x="0" y="0"/>
          <a:chExt cx="0" cy="0"/>
        </a:xfrm>
      </p:grpSpPr>
      <p:sp>
        <p:nvSpPr>
          <p:cNvPr id="2880" name="Google Shape;2880;g2cb1e9f01a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1" name="Google Shape;2881;g2cb1e9f01a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6" name="Shape 2886"/>
        <p:cNvGrpSpPr/>
        <p:nvPr/>
      </p:nvGrpSpPr>
      <p:grpSpPr>
        <a:xfrm>
          <a:off x="0" y="0"/>
          <a:ext cx="0" cy="0"/>
          <a:chOff x="0" y="0"/>
          <a:chExt cx="0" cy="0"/>
        </a:xfrm>
      </p:grpSpPr>
      <p:sp>
        <p:nvSpPr>
          <p:cNvPr id="2887" name="Google Shape;2887;g2cb3ef14584_0_2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8" name="Google Shape;2888;g2cb3ef14584_0_2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2" name="Shape 2892"/>
        <p:cNvGrpSpPr/>
        <p:nvPr/>
      </p:nvGrpSpPr>
      <p:grpSpPr>
        <a:xfrm>
          <a:off x="0" y="0"/>
          <a:ext cx="0" cy="0"/>
          <a:chOff x="0" y="0"/>
          <a:chExt cx="0" cy="0"/>
        </a:xfrm>
      </p:grpSpPr>
      <p:sp>
        <p:nvSpPr>
          <p:cNvPr id="2893" name="Google Shape;2893;g2cb1e9f01a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4" name="Google Shape;2894;g2cb1e9f01a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8" name="Shape 2898"/>
        <p:cNvGrpSpPr/>
        <p:nvPr/>
      </p:nvGrpSpPr>
      <p:grpSpPr>
        <a:xfrm>
          <a:off x="0" y="0"/>
          <a:ext cx="0" cy="0"/>
          <a:chOff x="0" y="0"/>
          <a:chExt cx="0" cy="0"/>
        </a:xfrm>
      </p:grpSpPr>
      <p:sp>
        <p:nvSpPr>
          <p:cNvPr id="2899" name="Google Shape;2899;g2bbd7763de3_1_3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0" name="Google Shape;2900;g2bbd7763de3_1_3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4" name="Shape 2904"/>
        <p:cNvGrpSpPr/>
        <p:nvPr/>
      </p:nvGrpSpPr>
      <p:grpSpPr>
        <a:xfrm>
          <a:off x="0" y="0"/>
          <a:ext cx="0" cy="0"/>
          <a:chOff x="0" y="0"/>
          <a:chExt cx="0" cy="0"/>
        </a:xfrm>
      </p:grpSpPr>
      <p:sp>
        <p:nvSpPr>
          <p:cNvPr id="2905" name="Google Shape;2905;g2bbd7763de3_1_3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6" name="Google Shape;2906;g2bbd7763de3_1_34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6" name="Shape 2996"/>
        <p:cNvGrpSpPr/>
        <p:nvPr/>
      </p:nvGrpSpPr>
      <p:grpSpPr>
        <a:xfrm>
          <a:off x="0" y="0"/>
          <a:ext cx="0" cy="0"/>
          <a:chOff x="0" y="0"/>
          <a:chExt cx="0" cy="0"/>
        </a:xfrm>
      </p:grpSpPr>
      <p:sp>
        <p:nvSpPr>
          <p:cNvPr id="2997" name="Google Shape;2997;g2bbd7763de3_2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8" name="Google Shape;2998;g2bbd7763de3_2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8" name="Shape 1998"/>
        <p:cNvGrpSpPr/>
        <p:nvPr/>
      </p:nvGrpSpPr>
      <p:grpSpPr>
        <a:xfrm>
          <a:off x="0" y="0"/>
          <a:ext cx="0" cy="0"/>
          <a:chOff x="0" y="0"/>
          <a:chExt cx="0" cy="0"/>
        </a:xfrm>
      </p:grpSpPr>
      <p:sp>
        <p:nvSpPr>
          <p:cNvPr id="1999" name="Google Shape;1999;g2cb4011059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0" name="Google Shape;2000;g2cb40110598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4" name="Shape 2004"/>
        <p:cNvGrpSpPr/>
        <p:nvPr/>
      </p:nvGrpSpPr>
      <p:grpSpPr>
        <a:xfrm>
          <a:off x="0" y="0"/>
          <a:ext cx="0" cy="0"/>
          <a:chOff x="0" y="0"/>
          <a:chExt cx="0" cy="0"/>
        </a:xfrm>
      </p:grpSpPr>
      <p:sp>
        <p:nvSpPr>
          <p:cNvPr id="2005" name="Google Shape;2005;g2cb40110598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6" name="Google Shape;2006;g2cb40110598_2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3" name="Shape 2023"/>
        <p:cNvGrpSpPr/>
        <p:nvPr/>
      </p:nvGrpSpPr>
      <p:grpSpPr>
        <a:xfrm>
          <a:off x="0" y="0"/>
          <a:ext cx="0" cy="0"/>
          <a:chOff x="0" y="0"/>
          <a:chExt cx="0" cy="0"/>
        </a:xfrm>
      </p:grpSpPr>
      <p:sp>
        <p:nvSpPr>
          <p:cNvPr id="2024" name="Google Shape;2024;g2cb40110598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5" name="Google Shape;2025;g2cb40110598_2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8" name="Shape 2028"/>
        <p:cNvGrpSpPr/>
        <p:nvPr/>
      </p:nvGrpSpPr>
      <p:grpSpPr>
        <a:xfrm>
          <a:off x="0" y="0"/>
          <a:ext cx="0" cy="0"/>
          <a:chOff x="0" y="0"/>
          <a:chExt cx="0" cy="0"/>
        </a:xfrm>
      </p:grpSpPr>
      <p:sp>
        <p:nvSpPr>
          <p:cNvPr id="2029" name="Google Shape;2029;g2cb40110598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0" name="Google Shape;2030;g2cb40110598_2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4" name="Shape 2044"/>
        <p:cNvGrpSpPr/>
        <p:nvPr/>
      </p:nvGrpSpPr>
      <p:grpSpPr>
        <a:xfrm>
          <a:off x="0" y="0"/>
          <a:ext cx="0" cy="0"/>
          <a:chOff x="0" y="0"/>
          <a:chExt cx="0" cy="0"/>
        </a:xfrm>
      </p:grpSpPr>
      <p:sp>
        <p:nvSpPr>
          <p:cNvPr id="2045" name="Google Shape;2045;g2cb40110598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6" name="Google Shape;2046;g2cb40110598_2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0" name="Shape 2260"/>
        <p:cNvGrpSpPr/>
        <p:nvPr/>
      </p:nvGrpSpPr>
      <p:grpSpPr>
        <a:xfrm>
          <a:off x="0" y="0"/>
          <a:ext cx="0" cy="0"/>
          <a:chOff x="0" y="0"/>
          <a:chExt cx="0" cy="0"/>
        </a:xfrm>
      </p:grpSpPr>
      <p:sp>
        <p:nvSpPr>
          <p:cNvPr id="2261" name="Google Shape;2261;g2cb40110598_2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2" name="Google Shape;2262;g2cb40110598_2_2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4" name="Shape 2504"/>
        <p:cNvGrpSpPr/>
        <p:nvPr/>
      </p:nvGrpSpPr>
      <p:grpSpPr>
        <a:xfrm>
          <a:off x="0" y="0"/>
          <a:ext cx="0" cy="0"/>
          <a:chOff x="0" y="0"/>
          <a:chExt cx="0" cy="0"/>
        </a:xfrm>
      </p:grpSpPr>
      <p:sp>
        <p:nvSpPr>
          <p:cNvPr id="2505" name="Google Shape;2505;g2cb40110598_2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6" name="Google Shape;2506;g2cb40110598_2_5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4" name="Shape 2514"/>
        <p:cNvGrpSpPr/>
        <p:nvPr/>
      </p:nvGrpSpPr>
      <p:grpSpPr>
        <a:xfrm>
          <a:off x="0" y="0"/>
          <a:ext cx="0" cy="0"/>
          <a:chOff x="0" y="0"/>
          <a:chExt cx="0" cy="0"/>
        </a:xfrm>
      </p:grpSpPr>
      <p:sp>
        <p:nvSpPr>
          <p:cNvPr id="2515" name="Google Shape;2515;g2cb40110598_2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6" name="Google Shape;2516;g2cb40110598_2_5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7" name="Shape 57"/>
        <p:cNvGrpSpPr/>
        <p:nvPr/>
      </p:nvGrpSpPr>
      <p:grpSpPr>
        <a:xfrm>
          <a:off x="0" y="0"/>
          <a:ext cx="0" cy="0"/>
          <a:chOff x="0" y="0"/>
          <a:chExt cx="0" cy="0"/>
        </a:xfrm>
      </p:grpSpPr>
      <p:sp>
        <p:nvSpPr>
          <p:cNvPr id="58" name="Google Shape;58;p14"/>
          <p:cNvSpPr txBox="1"/>
          <p:nvPr>
            <p:ph type="ctrTitle"/>
          </p:nvPr>
        </p:nvSpPr>
        <p:spPr>
          <a:xfrm>
            <a:off x="5248656" y="2002536"/>
            <a:ext cx="3264300" cy="1792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5200"/>
              <a:buNone/>
              <a:defRPr sz="5200"/>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
        <p:nvSpPr>
          <p:cNvPr id="59" name="Google Shape;59;p14"/>
          <p:cNvSpPr txBox="1"/>
          <p:nvPr>
            <p:ph idx="1" type="subTitle"/>
          </p:nvPr>
        </p:nvSpPr>
        <p:spPr>
          <a:xfrm>
            <a:off x="5248656" y="3721608"/>
            <a:ext cx="3264300" cy="8961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60" name="Google Shape;60;p14"/>
          <p:cNvCxnSpPr/>
          <p:nvPr/>
        </p:nvCxnSpPr>
        <p:spPr>
          <a:xfrm flipH="1">
            <a:off x="5827050" y="451300"/>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61" name="Google Shape;61;p14"/>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62" name="Google Shape;62;p14"/>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63" name="Google Shape;63;p14"/>
          <p:cNvGrpSpPr/>
          <p:nvPr/>
        </p:nvGrpSpPr>
        <p:grpSpPr>
          <a:xfrm>
            <a:off x="8064275" y="887850"/>
            <a:ext cx="581800" cy="582350"/>
            <a:chOff x="8064275" y="887850"/>
            <a:chExt cx="581800" cy="582350"/>
          </a:xfrm>
        </p:grpSpPr>
        <p:sp>
          <p:nvSpPr>
            <p:cNvPr id="64" name="Google Shape;64;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 name="Google Shape;70;p14"/>
          <p:cNvGrpSpPr/>
          <p:nvPr/>
        </p:nvGrpSpPr>
        <p:grpSpPr>
          <a:xfrm>
            <a:off x="7353050" y="316275"/>
            <a:ext cx="292025" cy="292575"/>
            <a:chOff x="7353050" y="316275"/>
            <a:chExt cx="292025" cy="292575"/>
          </a:xfrm>
        </p:grpSpPr>
        <p:sp>
          <p:nvSpPr>
            <p:cNvPr id="71" name="Google Shape;71;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 name="Google Shape;75;p14"/>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4"/>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4"/>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4"/>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4"/>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4"/>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1" name="Google Shape;81;p14"/>
          <p:cNvGrpSpPr/>
          <p:nvPr/>
        </p:nvGrpSpPr>
        <p:grpSpPr>
          <a:xfrm>
            <a:off x="5443350" y="289275"/>
            <a:ext cx="175013" cy="27000"/>
            <a:chOff x="5662375" y="212375"/>
            <a:chExt cx="175013" cy="27000"/>
          </a:xfrm>
        </p:grpSpPr>
        <p:sp>
          <p:nvSpPr>
            <p:cNvPr id="82" name="Google Shape;82;p1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 name="Google Shape;85;p14"/>
          <p:cNvGrpSpPr/>
          <p:nvPr/>
        </p:nvGrpSpPr>
        <p:grpSpPr>
          <a:xfrm>
            <a:off x="8490050" y="170875"/>
            <a:ext cx="175013" cy="27000"/>
            <a:chOff x="5662375" y="212375"/>
            <a:chExt cx="175013" cy="27000"/>
          </a:xfrm>
        </p:grpSpPr>
        <p:sp>
          <p:nvSpPr>
            <p:cNvPr id="86" name="Google Shape;86;p1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14"/>
          <p:cNvGrpSpPr/>
          <p:nvPr/>
        </p:nvGrpSpPr>
        <p:grpSpPr>
          <a:xfrm>
            <a:off x="8068750" y="1581800"/>
            <a:ext cx="175013" cy="27000"/>
            <a:chOff x="5662375" y="212375"/>
            <a:chExt cx="175013" cy="27000"/>
          </a:xfrm>
        </p:grpSpPr>
        <p:sp>
          <p:nvSpPr>
            <p:cNvPr id="90" name="Google Shape;90;p1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93" name="Shape 93"/>
        <p:cNvGrpSpPr/>
        <p:nvPr/>
      </p:nvGrpSpPr>
      <p:grpSpPr>
        <a:xfrm>
          <a:off x="0" y="0"/>
          <a:ext cx="0" cy="0"/>
          <a:chOff x="0" y="0"/>
          <a:chExt cx="0" cy="0"/>
        </a:xfrm>
      </p:grpSpPr>
      <p:sp>
        <p:nvSpPr>
          <p:cNvPr id="94" name="Google Shape;94;p15"/>
          <p:cNvSpPr txBox="1"/>
          <p:nvPr>
            <p:ph type="title"/>
          </p:nvPr>
        </p:nvSpPr>
        <p:spPr>
          <a:xfrm>
            <a:off x="2532888" y="338328"/>
            <a:ext cx="40875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95" name="Google Shape;95;p15"/>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434343"/>
              </a:buClr>
              <a:buSzPts val="1200"/>
              <a:buFont typeface="Barlow Semi Condensed Medium"/>
              <a:buAutoNum type="arabicPeriod"/>
              <a:defRPr b="0" i="0" sz="1200" u="none" cap="none" strike="noStrike">
                <a:solidFill>
                  <a:schemeClr val="dk2"/>
                </a:solidFill>
                <a:latin typeface="Barlow Semi Condensed"/>
                <a:ea typeface="Barlow Semi Condensed"/>
                <a:cs typeface="Barlow Semi Condensed"/>
                <a:sym typeface="Barlow Semi Condensed"/>
              </a:defRPr>
            </a:lvl1pPr>
            <a:lvl2pPr indent="-304800" lvl="1" marL="9144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2pPr>
            <a:lvl3pPr indent="-304800" lvl="2" marL="13716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3pPr>
            <a:lvl4pPr indent="-304800" lvl="3" marL="1828800" marR="0" rtl="0" algn="l">
              <a:lnSpc>
                <a:spcPct val="100000"/>
              </a:lnSpc>
              <a:spcBef>
                <a:spcPts val="0"/>
              </a:spcBef>
              <a:spcAft>
                <a:spcPts val="0"/>
              </a:spcAft>
              <a:buClr>
                <a:srgbClr val="434343"/>
              </a:buClr>
              <a:buSzPts val="1200"/>
              <a:buFont typeface="Roboto Condensed Light"/>
              <a:buAutoNum type="arabicPeriod"/>
              <a:defRPr b="0" i="0" sz="1400" u="none" cap="none" strike="noStrike">
                <a:solidFill>
                  <a:schemeClr val="dk2"/>
                </a:solidFill>
                <a:latin typeface="Barlow Semi Condensed"/>
                <a:ea typeface="Barlow Semi Condensed"/>
                <a:cs typeface="Barlow Semi Condensed"/>
                <a:sym typeface="Barlow Semi Condensed"/>
              </a:defRPr>
            </a:lvl4pPr>
            <a:lvl5pPr indent="-304800" lvl="4" marL="22860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5pPr>
            <a:lvl6pPr indent="-304800" lvl="5" marL="27432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6pPr>
            <a:lvl7pPr indent="-304800" lvl="6" marL="3200400" marR="0" rtl="0" algn="l">
              <a:lnSpc>
                <a:spcPct val="100000"/>
              </a:lnSpc>
              <a:spcBef>
                <a:spcPts val="0"/>
              </a:spcBef>
              <a:spcAft>
                <a:spcPts val="0"/>
              </a:spcAft>
              <a:buClr>
                <a:srgbClr val="434343"/>
              </a:buClr>
              <a:buSzPts val="1200"/>
              <a:buFont typeface="Roboto Condensed Light"/>
              <a:buAutoNum type="arabicPeriod"/>
              <a:defRPr b="0" i="0" sz="1400" u="none" cap="none" strike="noStrike">
                <a:solidFill>
                  <a:schemeClr val="dk2"/>
                </a:solidFill>
                <a:latin typeface="Barlow Semi Condensed"/>
                <a:ea typeface="Barlow Semi Condensed"/>
                <a:cs typeface="Barlow Semi Condensed"/>
                <a:sym typeface="Barlow Semi Condensed"/>
              </a:defRPr>
            </a:lvl7pPr>
            <a:lvl8pPr indent="-304800" lvl="7" marL="36576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8pPr>
            <a:lvl9pPr indent="-304800" lvl="8" marL="41148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96" name="Google Shape;96;p15"/>
          <p:cNvCxnSpPr/>
          <p:nvPr/>
        </p:nvCxnSpPr>
        <p:spPr>
          <a:xfrm rot="10800000">
            <a:off x="303000" y="3359375"/>
            <a:ext cx="151800" cy="957300"/>
          </a:xfrm>
          <a:prstGeom prst="straightConnector1">
            <a:avLst/>
          </a:prstGeom>
          <a:noFill/>
          <a:ln cap="flat" cmpd="sng" w="9525">
            <a:solidFill>
              <a:schemeClr val="dk1"/>
            </a:solidFill>
            <a:prstDash val="solid"/>
            <a:round/>
            <a:headEnd len="sm" w="sm" type="none"/>
            <a:tailEnd len="sm" w="sm" type="none"/>
          </a:ln>
        </p:spPr>
      </p:cxnSp>
      <p:cxnSp>
        <p:nvCxnSpPr>
          <p:cNvPr id="97" name="Google Shape;97;p15"/>
          <p:cNvCxnSpPr/>
          <p:nvPr/>
        </p:nvCxnSpPr>
        <p:spPr>
          <a:xfrm flipH="1" rot="10800000">
            <a:off x="0" y="4332550"/>
            <a:ext cx="446700" cy="663900"/>
          </a:xfrm>
          <a:prstGeom prst="straightConnector1">
            <a:avLst/>
          </a:prstGeom>
          <a:noFill/>
          <a:ln cap="flat" cmpd="sng" w="9525">
            <a:solidFill>
              <a:schemeClr val="dk1"/>
            </a:solidFill>
            <a:prstDash val="solid"/>
            <a:round/>
            <a:headEnd len="sm" w="sm" type="none"/>
            <a:tailEnd len="sm" w="sm" type="none"/>
          </a:ln>
        </p:spPr>
      </p:cxnSp>
      <p:grpSp>
        <p:nvGrpSpPr>
          <p:cNvPr id="98" name="Google Shape;98;p15"/>
          <p:cNvGrpSpPr/>
          <p:nvPr/>
        </p:nvGrpSpPr>
        <p:grpSpPr>
          <a:xfrm flipH="1">
            <a:off x="300738" y="4167800"/>
            <a:ext cx="292025" cy="292575"/>
            <a:chOff x="7353050" y="316275"/>
            <a:chExt cx="292025" cy="292575"/>
          </a:xfrm>
        </p:grpSpPr>
        <p:sp>
          <p:nvSpPr>
            <p:cNvPr id="99" name="Google Shape;99;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 name="Google Shape;103;p15"/>
          <p:cNvGrpSpPr/>
          <p:nvPr/>
        </p:nvGrpSpPr>
        <p:grpSpPr>
          <a:xfrm>
            <a:off x="148789" y="3224300"/>
            <a:ext cx="293111" cy="293388"/>
            <a:chOff x="3164039" y="430875"/>
            <a:chExt cx="293111" cy="293388"/>
          </a:xfrm>
        </p:grpSpPr>
        <p:sp>
          <p:nvSpPr>
            <p:cNvPr id="104" name="Google Shape;104;p1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10" name="Google Shape;110;p15"/>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111" name="Google Shape;111;p15"/>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112" name="Google Shape;112;p15"/>
          <p:cNvGrpSpPr/>
          <p:nvPr/>
        </p:nvGrpSpPr>
        <p:grpSpPr>
          <a:xfrm>
            <a:off x="8064275" y="526925"/>
            <a:ext cx="581800" cy="582350"/>
            <a:chOff x="8064275" y="887850"/>
            <a:chExt cx="581800" cy="582350"/>
          </a:xfrm>
        </p:grpSpPr>
        <p:sp>
          <p:nvSpPr>
            <p:cNvPr id="113" name="Google Shape;113;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 name="Google Shape;119;p15"/>
          <p:cNvGrpSpPr/>
          <p:nvPr/>
        </p:nvGrpSpPr>
        <p:grpSpPr>
          <a:xfrm>
            <a:off x="7033875" y="170875"/>
            <a:ext cx="292025" cy="292575"/>
            <a:chOff x="7353050" y="316275"/>
            <a:chExt cx="292025" cy="292575"/>
          </a:xfrm>
        </p:grpSpPr>
        <p:sp>
          <p:nvSpPr>
            <p:cNvPr id="120" name="Google Shape;120;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 name="Google Shape;124;p15"/>
          <p:cNvGrpSpPr/>
          <p:nvPr/>
        </p:nvGrpSpPr>
        <p:grpSpPr>
          <a:xfrm>
            <a:off x="8757950" y="229650"/>
            <a:ext cx="175000" cy="175000"/>
            <a:chOff x="8792300" y="321275"/>
            <a:chExt cx="175000" cy="175000"/>
          </a:xfrm>
        </p:grpSpPr>
        <p:sp>
          <p:nvSpPr>
            <p:cNvPr id="125" name="Google Shape;125;p1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 name="Google Shape;129;p15"/>
          <p:cNvGrpSpPr/>
          <p:nvPr/>
        </p:nvGrpSpPr>
        <p:grpSpPr>
          <a:xfrm>
            <a:off x="8490050" y="170875"/>
            <a:ext cx="175013" cy="27000"/>
            <a:chOff x="5662375" y="212375"/>
            <a:chExt cx="175013" cy="27000"/>
          </a:xfrm>
        </p:grpSpPr>
        <p:sp>
          <p:nvSpPr>
            <p:cNvPr id="130" name="Google Shape;130;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 name="Google Shape;133;p15"/>
          <p:cNvGrpSpPr/>
          <p:nvPr/>
        </p:nvGrpSpPr>
        <p:grpSpPr>
          <a:xfrm>
            <a:off x="7916350" y="1124600"/>
            <a:ext cx="175013" cy="27000"/>
            <a:chOff x="5662375" y="212375"/>
            <a:chExt cx="175013" cy="27000"/>
          </a:xfrm>
        </p:grpSpPr>
        <p:sp>
          <p:nvSpPr>
            <p:cNvPr id="134" name="Google Shape;134;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37" name="Shape 137"/>
        <p:cNvGrpSpPr/>
        <p:nvPr/>
      </p:nvGrpSpPr>
      <p:grpSpPr>
        <a:xfrm>
          <a:off x="0" y="0"/>
          <a:ext cx="0" cy="0"/>
          <a:chOff x="0" y="0"/>
          <a:chExt cx="0" cy="0"/>
        </a:xfrm>
      </p:grpSpPr>
      <p:sp>
        <p:nvSpPr>
          <p:cNvPr id="138" name="Google Shape;138;p16"/>
          <p:cNvSpPr txBox="1"/>
          <p:nvPr>
            <p:ph type="title"/>
          </p:nvPr>
        </p:nvSpPr>
        <p:spPr>
          <a:xfrm>
            <a:off x="5907024" y="356616"/>
            <a:ext cx="2615100" cy="576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p:txBody>
      </p:sp>
      <p:sp>
        <p:nvSpPr>
          <p:cNvPr id="139" name="Google Shape;139;p16"/>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140" name="Google Shape;140;p16"/>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141" name="Google Shape;141;p16"/>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142" name="Google Shape;142;p16"/>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143" name="Google Shape;143;p16"/>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144" name="Google Shape;144;p16"/>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145" name="Google Shape;145;p16"/>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146" name="Google Shape;146;p16"/>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147" name="Google Shape;147;p16"/>
          <p:cNvSpPr txBox="1"/>
          <p:nvPr>
            <p:ph idx="9" type="title"/>
          </p:nvPr>
        </p:nvSpPr>
        <p:spPr>
          <a:xfrm>
            <a:off x="813816" y="722376"/>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48" name="Google Shape;148;p16"/>
          <p:cNvSpPr txBox="1"/>
          <p:nvPr>
            <p:ph idx="13" type="title"/>
          </p:nvPr>
        </p:nvSpPr>
        <p:spPr>
          <a:xfrm>
            <a:off x="813816" y="1801368"/>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49" name="Google Shape;149;p16"/>
          <p:cNvSpPr txBox="1"/>
          <p:nvPr>
            <p:ph idx="14" type="title"/>
          </p:nvPr>
        </p:nvSpPr>
        <p:spPr>
          <a:xfrm>
            <a:off x="813816" y="2880360"/>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50" name="Google Shape;150;p16"/>
          <p:cNvSpPr txBox="1"/>
          <p:nvPr>
            <p:ph idx="15" type="title"/>
          </p:nvPr>
        </p:nvSpPr>
        <p:spPr>
          <a:xfrm>
            <a:off x="813816" y="3959352"/>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1" name="Shape 151"/>
        <p:cNvGrpSpPr/>
        <p:nvPr/>
      </p:nvGrpSpPr>
      <p:grpSpPr>
        <a:xfrm>
          <a:off x="0" y="0"/>
          <a:ext cx="0" cy="0"/>
          <a:chOff x="0" y="0"/>
          <a:chExt cx="0" cy="0"/>
        </a:xfrm>
      </p:grpSpPr>
      <p:grpSp>
        <p:nvGrpSpPr>
          <p:cNvPr id="152" name="Google Shape;152;p17"/>
          <p:cNvGrpSpPr/>
          <p:nvPr/>
        </p:nvGrpSpPr>
        <p:grpSpPr>
          <a:xfrm>
            <a:off x="2132649" y="713253"/>
            <a:ext cx="4878702" cy="3717004"/>
            <a:chOff x="399425" y="238125"/>
            <a:chExt cx="6810025" cy="5187000"/>
          </a:xfrm>
        </p:grpSpPr>
        <p:sp>
          <p:nvSpPr>
            <p:cNvPr id="153" name="Google Shape;153;p17"/>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7"/>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5" name="Google Shape;155;p17"/>
          <p:cNvSpPr txBox="1"/>
          <p:nvPr>
            <p:ph type="title"/>
          </p:nvPr>
        </p:nvSpPr>
        <p:spPr>
          <a:xfrm>
            <a:off x="2971800" y="2231136"/>
            <a:ext cx="3200400" cy="80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6" name="Google Shape;156;p17"/>
          <p:cNvSpPr txBox="1"/>
          <p:nvPr>
            <p:ph idx="2" type="title"/>
          </p:nvPr>
        </p:nvSpPr>
        <p:spPr>
          <a:xfrm>
            <a:off x="2971800" y="1161288"/>
            <a:ext cx="2967600" cy="106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p:txBody>
      </p:sp>
      <p:sp>
        <p:nvSpPr>
          <p:cNvPr id="157" name="Google Shape;157;p17"/>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158" name="Google Shape;158;p17"/>
          <p:cNvGrpSpPr/>
          <p:nvPr/>
        </p:nvGrpSpPr>
        <p:grpSpPr>
          <a:xfrm>
            <a:off x="432850" y="0"/>
            <a:ext cx="8278300" cy="5165700"/>
            <a:chOff x="432850" y="0"/>
            <a:chExt cx="8278300" cy="5165700"/>
          </a:xfrm>
        </p:grpSpPr>
        <p:cxnSp>
          <p:nvCxnSpPr>
            <p:cNvPr id="159" name="Google Shape;159;p17"/>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60" name="Google Shape;160;p17"/>
            <p:cNvGrpSpPr/>
            <p:nvPr/>
          </p:nvGrpSpPr>
          <p:grpSpPr>
            <a:xfrm>
              <a:off x="8129350" y="4292175"/>
              <a:ext cx="581800" cy="582350"/>
              <a:chOff x="8064275" y="887850"/>
              <a:chExt cx="581800" cy="582350"/>
            </a:xfrm>
          </p:grpSpPr>
          <p:sp>
            <p:nvSpPr>
              <p:cNvPr id="161" name="Google Shape;161;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 name="Google Shape;167;p17"/>
            <p:cNvGrpSpPr/>
            <p:nvPr/>
          </p:nvGrpSpPr>
          <p:grpSpPr>
            <a:xfrm>
              <a:off x="8274238" y="3720600"/>
              <a:ext cx="292025" cy="292575"/>
              <a:chOff x="7353050" y="316275"/>
              <a:chExt cx="292025" cy="292575"/>
            </a:xfrm>
          </p:grpSpPr>
          <p:sp>
            <p:nvSpPr>
              <p:cNvPr id="168" name="Google Shape;168;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2" name="Google Shape;172;p17"/>
            <p:cNvGrpSpPr/>
            <p:nvPr/>
          </p:nvGrpSpPr>
          <p:grpSpPr>
            <a:xfrm>
              <a:off x="8332763" y="3212475"/>
              <a:ext cx="175000" cy="175000"/>
              <a:chOff x="8792300" y="321275"/>
              <a:chExt cx="175000" cy="175000"/>
            </a:xfrm>
          </p:grpSpPr>
          <p:sp>
            <p:nvSpPr>
              <p:cNvPr id="173" name="Google Shape;173;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77" name="Google Shape;177;p17"/>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78" name="Google Shape;178;p17"/>
            <p:cNvGrpSpPr/>
            <p:nvPr/>
          </p:nvGrpSpPr>
          <p:grpSpPr>
            <a:xfrm rot="10800000">
              <a:off x="432850" y="291788"/>
              <a:ext cx="581800" cy="582350"/>
              <a:chOff x="8064275" y="887850"/>
              <a:chExt cx="581800" cy="582350"/>
            </a:xfrm>
          </p:grpSpPr>
          <p:sp>
            <p:nvSpPr>
              <p:cNvPr id="179" name="Google Shape;179;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5" name="Google Shape;185;p17"/>
            <p:cNvGrpSpPr/>
            <p:nvPr/>
          </p:nvGrpSpPr>
          <p:grpSpPr>
            <a:xfrm rot="10800000">
              <a:off x="577738" y="1153138"/>
              <a:ext cx="292025" cy="292575"/>
              <a:chOff x="7353050" y="316275"/>
              <a:chExt cx="292025" cy="292575"/>
            </a:xfrm>
          </p:grpSpPr>
          <p:sp>
            <p:nvSpPr>
              <p:cNvPr id="186" name="Google Shape;186;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0" name="Google Shape;190;p17"/>
            <p:cNvGrpSpPr/>
            <p:nvPr/>
          </p:nvGrpSpPr>
          <p:grpSpPr>
            <a:xfrm rot="10800000">
              <a:off x="636238" y="1778838"/>
              <a:ext cx="175000" cy="175000"/>
              <a:chOff x="8792300" y="321275"/>
              <a:chExt cx="175000" cy="175000"/>
            </a:xfrm>
          </p:grpSpPr>
          <p:sp>
            <p:nvSpPr>
              <p:cNvPr id="191" name="Google Shape;191;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5" name="Google Shape;195;p17"/>
            <p:cNvGrpSpPr/>
            <p:nvPr/>
          </p:nvGrpSpPr>
          <p:grpSpPr>
            <a:xfrm>
              <a:off x="432850" y="2003163"/>
              <a:ext cx="175013" cy="27000"/>
              <a:chOff x="5662375" y="212375"/>
              <a:chExt cx="175013" cy="27000"/>
            </a:xfrm>
          </p:grpSpPr>
          <p:sp>
            <p:nvSpPr>
              <p:cNvPr id="196" name="Google Shape;196;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9" name="Google Shape;199;p17"/>
            <p:cNvGrpSpPr/>
            <p:nvPr/>
          </p:nvGrpSpPr>
          <p:grpSpPr>
            <a:xfrm>
              <a:off x="788100" y="208488"/>
              <a:ext cx="175013" cy="27000"/>
              <a:chOff x="5662375" y="212375"/>
              <a:chExt cx="175013" cy="27000"/>
            </a:xfrm>
          </p:grpSpPr>
          <p:sp>
            <p:nvSpPr>
              <p:cNvPr id="200" name="Google Shape;200;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17"/>
            <p:cNvGrpSpPr/>
            <p:nvPr/>
          </p:nvGrpSpPr>
          <p:grpSpPr>
            <a:xfrm>
              <a:off x="8129350" y="4988725"/>
              <a:ext cx="175013" cy="27000"/>
              <a:chOff x="5662375" y="212375"/>
              <a:chExt cx="175013" cy="27000"/>
            </a:xfrm>
          </p:grpSpPr>
          <p:sp>
            <p:nvSpPr>
              <p:cNvPr id="204" name="Google Shape;204;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7" name="Google Shape;207;p17"/>
            <p:cNvGrpSpPr/>
            <p:nvPr/>
          </p:nvGrpSpPr>
          <p:grpSpPr>
            <a:xfrm>
              <a:off x="8497550" y="3429425"/>
              <a:ext cx="175013" cy="27000"/>
              <a:chOff x="5662375" y="212375"/>
              <a:chExt cx="175013" cy="27000"/>
            </a:xfrm>
          </p:grpSpPr>
          <p:sp>
            <p:nvSpPr>
              <p:cNvPr id="208" name="Google Shape;208;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11" name="Google Shape;211;p17"/>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212" name="Google Shape;212;p17"/>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213" name="Google Shape;213;p17"/>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7"/>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7"/>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7"/>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7" name="Shape 217"/>
        <p:cNvGrpSpPr/>
        <p:nvPr/>
      </p:nvGrpSpPr>
      <p:grpSpPr>
        <a:xfrm>
          <a:off x="0" y="0"/>
          <a:ext cx="0" cy="0"/>
          <a:chOff x="0" y="0"/>
          <a:chExt cx="0" cy="0"/>
        </a:xfrm>
      </p:grpSpPr>
      <p:sp>
        <p:nvSpPr>
          <p:cNvPr id="218" name="Google Shape;218;p18"/>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219" name="Google Shape;219;p18"/>
          <p:cNvGrpSpPr/>
          <p:nvPr/>
        </p:nvGrpSpPr>
        <p:grpSpPr>
          <a:xfrm>
            <a:off x="4484494" y="4433000"/>
            <a:ext cx="175013" cy="27000"/>
            <a:chOff x="5662375" y="212375"/>
            <a:chExt cx="175013" cy="27000"/>
          </a:xfrm>
        </p:grpSpPr>
        <p:sp>
          <p:nvSpPr>
            <p:cNvPr id="220" name="Google Shape;220;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3" name="Google Shape;223;p18"/>
          <p:cNvSpPr txBox="1"/>
          <p:nvPr>
            <p:ph type="title"/>
          </p:nvPr>
        </p:nvSpPr>
        <p:spPr>
          <a:xfrm>
            <a:off x="2167128" y="2478024"/>
            <a:ext cx="48096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224" name="Google Shape;224;p18"/>
          <p:cNvGrpSpPr/>
          <p:nvPr/>
        </p:nvGrpSpPr>
        <p:grpSpPr>
          <a:xfrm>
            <a:off x="432850" y="0"/>
            <a:ext cx="8278300" cy="5165700"/>
            <a:chOff x="432850" y="0"/>
            <a:chExt cx="8278300" cy="5165700"/>
          </a:xfrm>
        </p:grpSpPr>
        <p:cxnSp>
          <p:nvCxnSpPr>
            <p:cNvPr id="225" name="Google Shape;225;p18"/>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226" name="Google Shape;226;p18"/>
            <p:cNvGrpSpPr/>
            <p:nvPr/>
          </p:nvGrpSpPr>
          <p:grpSpPr>
            <a:xfrm>
              <a:off x="8129350" y="4292175"/>
              <a:ext cx="581800" cy="582350"/>
              <a:chOff x="8064275" y="887850"/>
              <a:chExt cx="581800" cy="582350"/>
            </a:xfrm>
          </p:grpSpPr>
          <p:sp>
            <p:nvSpPr>
              <p:cNvPr id="227" name="Google Shape;227;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3" name="Google Shape;233;p18"/>
            <p:cNvGrpSpPr/>
            <p:nvPr/>
          </p:nvGrpSpPr>
          <p:grpSpPr>
            <a:xfrm>
              <a:off x="8274238" y="3720600"/>
              <a:ext cx="292025" cy="292575"/>
              <a:chOff x="7353050" y="316275"/>
              <a:chExt cx="292025" cy="292575"/>
            </a:xfrm>
          </p:grpSpPr>
          <p:sp>
            <p:nvSpPr>
              <p:cNvPr id="234" name="Google Shape;234;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8" name="Google Shape;238;p18"/>
            <p:cNvGrpSpPr/>
            <p:nvPr/>
          </p:nvGrpSpPr>
          <p:grpSpPr>
            <a:xfrm>
              <a:off x="8332763" y="3212475"/>
              <a:ext cx="175000" cy="175000"/>
              <a:chOff x="8792300" y="321275"/>
              <a:chExt cx="175000" cy="175000"/>
            </a:xfrm>
          </p:grpSpPr>
          <p:sp>
            <p:nvSpPr>
              <p:cNvPr id="239" name="Google Shape;239;p1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43" name="Google Shape;243;p18"/>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244" name="Google Shape;244;p18"/>
            <p:cNvGrpSpPr/>
            <p:nvPr/>
          </p:nvGrpSpPr>
          <p:grpSpPr>
            <a:xfrm rot="10800000">
              <a:off x="432850" y="291788"/>
              <a:ext cx="581800" cy="582350"/>
              <a:chOff x="8064275" y="887850"/>
              <a:chExt cx="581800" cy="582350"/>
            </a:xfrm>
          </p:grpSpPr>
          <p:sp>
            <p:nvSpPr>
              <p:cNvPr id="245" name="Google Shape;245;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1" name="Google Shape;251;p18"/>
            <p:cNvGrpSpPr/>
            <p:nvPr/>
          </p:nvGrpSpPr>
          <p:grpSpPr>
            <a:xfrm rot="10800000">
              <a:off x="577738" y="1153138"/>
              <a:ext cx="292025" cy="292575"/>
              <a:chOff x="7353050" y="316275"/>
              <a:chExt cx="292025" cy="292575"/>
            </a:xfrm>
          </p:grpSpPr>
          <p:sp>
            <p:nvSpPr>
              <p:cNvPr id="252" name="Google Shape;252;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6" name="Google Shape;256;p18"/>
            <p:cNvGrpSpPr/>
            <p:nvPr/>
          </p:nvGrpSpPr>
          <p:grpSpPr>
            <a:xfrm rot="10800000">
              <a:off x="636238" y="1778838"/>
              <a:ext cx="175000" cy="175000"/>
              <a:chOff x="8792300" y="321275"/>
              <a:chExt cx="175000" cy="175000"/>
            </a:xfrm>
          </p:grpSpPr>
          <p:sp>
            <p:nvSpPr>
              <p:cNvPr id="257" name="Google Shape;257;p1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1" name="Google Shape;261;p18"/>
            <p:cNvGrpSpPr/>
            <p:nvPr/>
          </p:nvGrpSpPr>
          <p:grpSpPr>
            <a:xfrm>
              <a:off x="432850" y="2003163"/>
              <a:ext cx="175013" cy="27000"/>
              <a:chOff x="5662375" y="212375"/>
              <a:chExt cx="175013" cy="27000"/>
            </a:xfrm>
          </p:grpSpPr>
          <p:sp>
            <p:nvSpPr>
              <p:cNvPr id="262" name="Google Shape;262;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5" name="Google Shape;265;p18"/>
            <p:cNvGrpSpPr/>
            <p:nvPr/>
          </p:nvGrpSpPr>
          <p:grpSpPr>
            <a:xfrm>
              <a:off x="788100" y="208488"/>
              <a:ext cx="175013" cy="27000"/>
              <a:chOff x="5662375" y="212375"/>
              <a:chExt cx="175013" cy="27000"/>
            </a:xfrm>
          </p:grpSpPr>
          <p:sp>
            <p:nvSpPr>
              <p:cNvPr id="266" name="Google Shape;266;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9" name="Google Shape;269;p18"/>
            <p:cNvGrpSpPr/>
            <p:nvPr/>
          </p:nvGrpSpPr>
          <p:grpSpPr>
            <a:xfrm>
              <a:off x="8129350" y="4988725"/>
              <a:ext cx="175013" cy="27000"/>
              <a:chOff x="5662375" y="212375"/>
              <a:chExt cx="175013" cy="27000"/>
            </a:xfrm>
          </p:grpSpPr>
          <p:sp>
            <p:nvSpPr>
              <p:cNvPr id="270" name="Google Shape;270;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3" name="Google Shape;273;p18"/>
            <p:cNvGrpSpPr/>
            <p:nvPr/>
          </p:nvGrpSpPr>
          <p:grpSpPr>
            <a:xfrm>
              <a:off x="8497550" y="3429425"/>
              <a:ext cx="175013" cy="27000"/>
              <a:chOff x="5662375" y="212375"/>
              <a:chExt cx="175013" cy="27000"/>
            </a:xfrm>
          </p:grpSpPr>
          <p:sp>
            <p:nvSpPr>
              <p:cNvPr id="274" name="Google Shape;274;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77" name="Google Shape;277;p18"/>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278" name="Google Shape;278;p18"/>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279" name="Google Shape;279;p18"/>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8"/>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8"/>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8"/>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283" name="Shape 283"/>
        <p:cNvGrpSpPr/>
        <p:nvPr/>
      </p:nvGrpSpPr>
      <p:grpSpPr>
        <a:xfrm>
          <a:off x="0" y="0"/>
          <a:ext cx="0" cy="0"/>
          <a:chOff x="0" y="0"/>
          <a:chExt cx="0" cy="0"/>
        </a:xfrm>
      </p:grpSpPr>
      <p:sp>
        <p:nvSpPr>
          <p:cNvPr id="284" name="Google Shape;284;p19"/>
          <p:cNvSpPr txBox="1"/>
          <p:nvPr>
            <p:ph type="title"/>
          </p:nvPr>
        </p:nvSpPr>
        <p:spPr>
          <a:xfrm>
            <a:off x="1719072" y="338328"/>
            <a:ext cx="5577900" cy="59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85" name="Google Shape;285;p19"/>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86" name="Google Shape;286;p19"/>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87" name="Google Shape;287;p19"/>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88" name="Google Shape;288;p19"/>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289" name="Google Shape;289;p19"/>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290" name="Google Shape;290;p19"/>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291" name="Google Shape;291;p19"/>
          <p:cNvGrpSpPr/>
          <p:nvPr/>
        </p:nvGrpSpPr>
        <p:grpSpPr>
          <a:xfrm>
            <a:off x="261711" y="-1158"/>
            <a:ext cx="8550327" cy="3981600"/>
            <a:chOff x="261711" y="-1158"/>
            <a:chExt cx="8550327" cy="3981600"/>
          </a:xfrm>
        </p:grpSpPr>
        <p:cxnSp>
          <p:nvCxnSpPr>
            <p:cNvPr id="292" name="Google Shape;292;p19"/>
            <p:cNvCxnSpPr/>
            <p:nvPr/>
          </p:nvCxnSpPr>
          <p:spPr>
            <a:xfrm>
              <a:off x="515925" y="-1158"/>
              <a:ext cx="0" cy="3981600"/>
            </a:xfrm>
            <a:prstGeom prst="straightConnector1">
              <a:avLst/>
            </a:prstGeom>
            <a:noFill/>
            <a:ln cap="flat" cmpd="sng" w="9525">
              <a:solidFill>
                <a:schemeClr val="dk1"/>
              </a:solidFill>
              <a:prstDash val="solid"/>
              <a:round/>
              <a:headEnd len="sm" w="sm" type="none"/>
              <a:tailEnd len="sm" w="sm" type="none"/>
            </a:ln>
          </p:spPr>
        </p:cxnSp>
        <p:cxnSp>
          <p:nvCxnSpPr>
            <p:cNvPr id="293" name="Google Shape;293;p19"/>
            <p:cNvCxnSpPr/>
            <p:nvPr/>
          </p:nvCxnSpPr>
          <p:spPr>
            <a:xfrm>
              <a:off x="8666025" y="-1158"/>
              <a:ext cx="0" cy="1902000"/>
            </a:xfrm>
            <a:prstGeom prst="straightConnector1">
              <a:avLst/>
            </a:prstGeom>
            <a:noFill/>
            <a:ln cap="flat" cmpd="sng" w="9525">
              <a:solidFill>
                <a:schemeClr val="dk1"/>
              </a:solidFill>
              <a:prstDash val="solid"/>
              <a:round/>
              <a:headEnd len="sm" w="sm" type="none"/>
              <a:tailEnd len="sm" w="sm" type="none"/>
            </a:ln>
          </p:spPr>
        </p:cxnSp>
        <p:grpSp>
          <p:nvGrpSpPr>
            <p:cNvPr id="294" name="Google Shape;294;p19"/>
            <p:cNvGrpSpPr/>
            <p:nvPr/>
          </p:nvGrpSpPr>
          <p:grpSpPr>
            <a:xfrm rot="10800000">
              <a:off x="343275" y="3300779"/>
              <a:ext cx="344736" cy="345385"/>
              <a:chOff x="7353050" y="316275"/>
              <a:chExt cx="292025" cy="292575"/>
            </a:xfrm>
          </p:grpSpPr>
          <p:sp>
            <p:nvSpPr>
              <p:cNvPr id="295" name="Google Shape;295;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9" name="Google Shape;299;p19"/>
            <p:cNvGrpSpPr/>
            <p:nvPr/>
          </p:nvGrpSpPr>
          <p:grpSpPr>
            <a:xfrm rot="10800000">
              <a:off x="8520013" y="714742"/>
              <a:ext cx="292025" cy="292575"/>
              <a:chOff x="7353050" y="316275"/>
              <a:chExt cx="292025" cy="292575"/>
            </a:xfrm>
          </p:grpSpPr>
          <p:sp>
            <p:nvSpPr>
              <p:cNvPr id="300" name="Google Shape;300;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4" name="Google Shape;304;p19"/>
            <p:cNvGrpSpPr/>
            <p:nvPr/>
          </p:nvGrpSpPr>
          <p:grpSpPr>
            <a:xfrm rot="10800000">
              <a:off x="261711" y="465077"/>
              <a:ext cx="507562" cy="507984"/>
              <a:chOff x="8064275" y="887850"/>
              <a:chExt cx="581800" cy="582350"/>
            </a:xfrm>
          </p:grpSpPr>
          <p:sp>
            <p:nvSpPr>
              <p:cNvPr id="305" name="Google Shape;305;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311" name="Shape 311"/>
        <p:cNvGrpSpPr/>
        <p:nvPr/>
      </p:nvGrpSpPr>
      <p:grpSpPr>
        <a:xfrm>
          <a:off x="0" y="0"/>
          <a:ext cx="0" cy="0"/>
          <a:chOff x="0" y="0"/>
          <a:chExt cx="0" cy="0"/>
        </a:xfrm>
      </p:grpSpPr>
      <p:sp>
        <p:nvSpPr>
          <p:cNvPr id="312" name="Google Shape;312;p20"/>
          <p:cNvSpPr txBox="1"/>
          <p:nvPr>
            <p:ph type="title"/>
          </p:nvPr>
        </p:nvSpPr>
        <p:spPr>
          <a:xfrm>
            <a:off x="1568775" y="442350"/>
            <a:ext cx="6006300" cy="59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313" name="Google Shape;313;p20"/>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314" name="Google Shape;314;p20"/>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315" name="Google Shape;315;p20"/>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316" name="Google Shape;316;p20"/>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317" name="Google Shape;317;p20"/>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318" name="Google Shape;318;p20"/>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319" name="Google Shape;319;p20"/>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320" name="Google Shape;320;p20"/>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321" name="Google Shape;321;p20"/>
          <p:cNvCxnSpPr/>
          <p:nvPr/>
        </p:nvCxnSpPr>
        <p:spPr>
          <a:xfrm rot="10800000">
            <a:off x="8109000" y="501275"/>
            <a:ext cx="737700" cy="737700"/>
          </a:xfrm>
          <a:prstGeom prst="straightConnector1">
            <a:avLst/>
          </a:prstGeom>
          <a:noFill/>
          <a:ln cap="flat" cmpd="sng" w="9525">
            <a:solidFill>
              <a:schemeClr val="dk1"/>
            </a:solidFill>
            <a:prstDash val="solid"/>
            <a:round/>
            <a:headEnd len="sm" w="sm" type="none"/>
            <a:tailEnd len="sm" w="sm" type="none"/>
          </a:ln>
        </p:spPr>
      </p:cxnSp>
      <p:cxnSp>
        <p:nvCxnSpPr>
          <p:cNvPr id="322" name="Google Shape;322;p20"/>
          <p:cNvCxnSpPr/>
          <p:nvPr/>
        </p:nvCxnSpPr>
        <p:spPr>
          <a:xfrm>
            <a:off x="582475" y="282188"/>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323" name="Google Shape;323;p20"/>
          <p:cNvCxnSpPr/>
          <p:nvPr/>
        </p:nvCxnSpPr>
        <p:spPr>
          <a:xfrm flipH="1" rot="10800000">
            <a:off x="0" y="274188"/>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324" name="Google Shape;324;p20"/>
          <p:cNvGrpSpPr/>
          <p:nvPr/>
        </p:nvGrpSpPr>
        <p:grpSpPr>
          <a:xfrm flipH="1">
            <a:off x="423750" y="125363"/>
            <a:ext cx="292025" cy="292575"/>
            <a:chOff x="7353050" y="316275"/>
            <a:chExt cx="292025" cy="292575"/>
          </a:xfrm>
        </p:grpSpPr>
        <p:sp>
          <p:nvSpPr>
            <p:cNvPr id="325" name="Google Shape;325;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9" name="Google Shape;329;p20"/>
          <p:cNvGrpSpPr/>
          <p:nvPr/>
        </p:nvGrpSpPr>
        <p:grpSpPr>
          <a:xfrm>
            <a:off x="1638739" y="558163"/>
            <a:ext cx="293111" cy="293388"/>
            <a:chOff x="3164039" y="430875"/>
            <a:chExt cx="293111" cy="293388"/>
          </a:xfrm>
        </p:grpSpPr>
        <p:sp>
          <p:nvSpPr>
            <p:cNvPr id="330" name="Google Shape;330;p2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6" name="Google Shape;336;p20"/>
          <p:cNvGrpSpPr/>
          <p:nvPr/>
        </p:nvGrpSpPr>
        <p:grpSpPr>
          <a:xfrm>
            <a:off x="1591750" y="362600"/>
            <a:ext cx="175013" cy="27000"/>
            <a:chOff x="5662375" y="212375"/>
            <a:chExt cx="175013" cy="27000"/>
          </a:xfrm>
        </p:grpSpPr>
        <p:sp>
          <p:nvSpPr>
            <p:cNvPr id="337" name="Google Shape;337;p2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2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40" name="Google Shape;340;p20"/>
          <p:cNvCxnSpPr/>
          <p:nvPr/>
        </p:nvCxnSpPr>
        <p:spPr>
          <a:xfrm flipH="1">
            <a:off x="8151325" y="6875"/>
            <a:ext cx="1002600" cy="494400"/>
          </a:xfrm>
          <a:prstGeom prst="straightConnector1">
            <a:avLst/>
          </a:prstGeom>
          <a:noFill/>
          <a:ln cap="flat" cmpd="sng" w="9525">
            <a:solidFill>
              <a:schemeClr val="dk1"/>
            </a:solidFill>
            <a:prstDash val="solid"/>
            <a:round/>
            <a:headEnd len="sm" w="sm" type="none"/>
            <a:tailEnd len="sm" w="sm" type="none"/>
          </a:ln>
        </p:spPr>
      </p:cxnSp>
      <p:grpSp>
        <p:nvGrpSpPr>
          <p:cNvPr id="341" name="Google Shape;341;p20"/>
          <p:cNvGrpSpPr/>
          <p:nvPr/>
        </p:nvGrpSpPr>
        <p:grpSpPr>
          <a:xfrm>
            <a:off x="7823875" y="202375"/>
            <a:ext cx="581800" cy="582350"/>
            <a:chOff x="8064275" y="887850"/>
            <a:chExt cx="581800" cy="582350"/>
          </a:xfrm>
        </p:grpSpPr>
        <p:sp>
          <p:nvSpPr>
            <p:cNvPr id="342" name="Google Shape;342;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8" name="Google Shape;348;p20"/>
          <p:cNvGrpSpPr/>
          <p:nvPr/>
        </p:nvGrpSpPr>
        <p:grpSpPr>
          <a:xfrm flipH="1">
            <a:off x="8698650" y="1117488"/>
            <a:ext cx="292025" cy="292575"/>
            <a:chOff x="7353050" y="316275"/>
            <a:chExt cx="292025" cy="292575"/>
          </a:xfrm>
        </p:grpSpPr>
        <p:sp>
          <p:nvSpPr>
            <p:cNvPr id="349" name="Google Shape;349;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3" name="Google Shape;353;p20"/>
          <p:cNvGrpSpPr/>
          <p:nvPr/>
        </p:nvGrpSpPr>
        <p:grpSpPr>
          <a:xfrm>
            <a:off x="8678350" y="1581800"/>
            <a:ext cx="175013" cy="27000"/>
            <a:chOff x="5662375" y="212375"/>
            <a:chExt cx="175013" cy="27000"/>
          </a:xfrm>
        </p:grpSpPr>
        <p:sp>
          <p:nvSpPr>
            <p:cNvPr id="354" name="Google Shape;354;p2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7" name="Shape 357"/>
        <p:cNvGrpSpPr/>
        <p:nvPr/>
      </p:nvGrpSpPr>
      <p:grpSpPr>
        <a:xfrm>
          <a:off x="0" y="0"/>
          <a:ext cx="0" cy="0"/>
          <a:chOff x="0" y="0"/>
          <a:chExt cx="0" cy="0"/>
        </a:xfrm>
      </p:grpSpPr>
      <p:sp>
        <p:nvSpPr>
          <p:cNvPr id="358" name="Google Shape;358;p21"/>
          <p:cNvSpPr txBox="1"/>
          <p:nvPr>
            <p:ph type="title"/>
          </p:nvPr>
        </p:nvSpPr>
        <p:spPr>
          <a:xfrm>
            <a:off x="1823475" y="338328"/>
            <a:ext cx="5496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359" name="Google Shape;359;p21"/>
          <p:cNvGrpSpPr/>
          <p:nvPr/>
        </p:nvGrpSpPr>
        <p:grpSpPr>
          <a:xfrm>
            <a:off x="432850" y="0"/>
            <a:ext cx="8278300" cy="5165700"/>
            <a:chOff x="432850" y="0"/>
            <a:chExt cx="8278300" cy="5165700"/>
          </a:xfrm>
        </p:grpSpPr>
        <p:cxnSp>
          <p:nvCxnSpPr>
            <p:cNvPr id="360" name="Google Shape;360;p21"/>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361" name="Google Shape;361;p21"/>
            <p:cNvGrpSpPr/>
            <p:nvPr/>
          </p:nvGrpSpPr>
          <p:grpSpPr>
            <a:xfrm>
              <a:off x="8129350" y="4292175"/>
              <a:ext cx="581800" cy="582350"/>
              <a:chOff x="8064275" y="887850"/>
              <a:chExt cx="581800" cy="582350"/>
            </a:xfrm>
          </p:grpSpPr>
          <p:sp>
            <p:nvSpPr>
              <p:cNvPr id="362" name="Google Shape;362;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8" name="Google Shape;368;p21"/>
            <p:cNvGrpSpPr/>
            <p:nvPr/>
          </p:nvGrpSpPr>
          <p:grpSpPr>
            <a:xfrm>
              <a:off x="8274238" y="3720600"/>
              <a:ext cx="292025" cy="292575"/>
              <a:chOff x="7353050" y="316275"/>
              <a:chExt cx="292025" cy="292575"/>
            </a:xfrm>
          </p:grpSpPr>
          <p:sp>
            <p:nvSpPr>
              <p:cNvPr id="369" name="Google Shape;369;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3" name="Google Shape;373;p21"/>
            <p:cNvGrpSpPr/>
            <p:nvPr/>
          </p:nvGrpSpPr>
          <p:grpSpPr>
            <a:xfrm>
              <a:off x="8332763" y="3212475"/>
              <a:ext cx="175000" cy="175000"/>
              <a:chOff x="8792300" y="321275"/>
              <a:chExt cx="175000" cy="175000"/>
            </a:xfrm>
          </p:grpSpPr>
          <p:sp>
            <p:nvSpPr>
              <p:cNvPr id="374" name="Google Shape;374;p2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2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78" name="Google Shape;378;p21"/>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379" name="Google Shape;379;p21"/>
            <p:cNvGrpSpPr/>
            <p:nvPr/>
          </p:nvGrpSpPr>
          <p:grpSpPr>
            <a:xfrm rot="10800000">
              <a:off x="432850" y="291788"/>
              <a:ext cx="581800" cy="582350"/>
              <a:chOff x="8064275" y="887850"/>
              <a:chExt cx="581800" cy="582350"/>
            </a:xfrm>
          </p:grpSpPr>
          <p:sp>
            <p:nvSpPr>
              <p:cNvPr id="380" name="Google Shape;380;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6" name="Google Shape;386;p21"/>
            <p:cNvGrpSpPr/>
            <p:nvPr/>
          </p:nvGrpSpPr>
          <p:grpSpPr>
            <a:xfrm rot="10800000">
              <a:off x="577738" y="1153138"/>
              <a:ext cx="292025" cy="292575"/>
              <a:chOff x="7353050" y="316275"/>
              <a:chExt cx="292025" cy="292575"/>
            </a:xfrm>
          </p:grpSpPr>
          <p:sp>
            <p:nvSpPr>
              <p:cNvPr id="387" name="Google Shape;387;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1" name="Google Shape;391;p21"/>
            <p:cNvGrpSpPr/>
            <p:nvPr/>
          </p:nvGrpSpPr>
          <p:grpSpPr>
            <a:xfrm rot="10800000">
              <a:off x="636238" y="1778838"/>
              <a:ext cx="175000" cy="175000"/>
              <a:chOff x="8792300" y="321275"/>
              <a:chExt cx="175000" cy="175000"/>
            </a:xfrm>
          </p:grpSpPr>
          <p:sp>
            <p:nvSpPr>
              <p:cNvPr id="392" name="Google Shape;392;p2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2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2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6" name="Google Shape;396;p21"/>
            <p:cNvGrpSpPr/>
            <p:nvPr/>
          </p:nvGrpSpPr>
          <p:grpSpPr>
            <a:xfrm>
              <a:off x="432850" y="2003163"/>
              <a:ext cx="175013" cy="27000"/>
              <a:chOff x="5662375" y="212375"/>
              <a:chExt cx="175013" cy="27000"/>
            </a:xfrm>
          </p:grpSpPr>
          <p:sp>
            <p:nvSpPr>
              <p:cNvPr id="397" name="Google Shape;397;p2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2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2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0" name="Google Shape;400;p21"/>
            <p:cNvGrpSpPr/>
            <p:nvPr/>
          </p:nvGrpSpPr>
          <p:grpSpPr>
            <a:xfrm>
              <a:off x="788100" y="208488"/>
              <a:ext cx="175013" cy="27000"/>
              <a:chOff x="5662375" y="212375"/>
              <a:chExt cx="175013" cy="27000"/>
            </a:xfrm>
          </p:grpSpPr>
          <p:sp>
            <p:nvSpPr>
              <p:cNvPr id="401" name="Google Shape;401;p2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2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2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4" name="Google Shape;404;p21"/>
            <p:cNvGrpSpPr/>
            <p:nvPr/>
          </p:nvGrpSpPr>
          <p:grpSpPr>
            <a:xfrm>
              <a:off x="8129350" y="4988725"/>
              <a:ext cx="175013" cy="27000"/>
              <a:chOff x="5662375" y="212375"/>
              <a:chExt cx="175013" cy="27000"/>
            </a:xfrm>
          </p:grpSpPr>
          <p:sp>
            <p:nvSpPr>
              <p:cNvPr id="405" name="Google Shape;405;p2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2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8" name="Google Shape;408;p21"/>
            <p:cNvGrpSpPr/>
            <p:nvPr/>
          </p:nvGrpSpPr>
          <p:grpSpPr>
            <a:xfrm>
              <a:off x="8497550" y="3429425"/>
              <a:ext cx="175013" cy="27000"/>
              <a:chOff x="5662375" y="212375"/>
              <a:chExt cx="175013" cy="27000"/>
            </a:xfrm>
          </p:grpSpPr>
          <p:sp>
            <p:nvSpPr>
              <p:cNvPr id="409" name="Google Shape;409;p2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2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2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12" name="Google Shape;412;p21"/>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413" name="Google Shape;413;p21"/>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414" name="Google Shape;414;p21"/>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1"/>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1"/>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21"/>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8" name="Shape 418"/>
        <p:cNvGrpSpPr/>
        <p:nvPr/>
      </p:nvGrpSpPr>
      <p:grpSpPr>
        <a:xfrm>
          <a:off x="0" y="0"/>
          <a:ext cx="0" cy="0"/>
          <a:chOff x="0" y="0"/>
          <a:chExt cx="0" cy="0"/>
        </a:xfrm>
      </p:grpSpPr>
      <p:sp>
        <p:nvSpPr>
          <p:cNvPr id="419" name="Google Shape;419;p22"/>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9pPr>
          </a:lstStyle>
          <a:p/>
        </p:txBody>
      </p:sp>
      <p:sp>
        <p:nvSpPr>
          <p:cNvPr id="420" name="Google Shape;420;p22"/>
          <p:cNvSpPr txBox="1"/>
          <p:nvPr>
            <p:ph type="title"/>
          </p:nvPr>
        </p:nvSpPr>
        <p:spPr>
          <a:xfrm>
            <a:off x="804672" y="3319272"/>
            <a:ext cx="3291900" cy="402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421" name="Google Shape;421;p22"/>
          <p:cNvCxnSpPr/>
          <p:nvPr/>
        </p:nvCxnSpPr>
        <p:spPr>
          <a:xfrm>
            <a:off x="1645925" y="5231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422" name="Google Shape;422;p22"/>
          <p:cNvCxnSpPr/>
          <p:nvPr/>
        </p:nvCxnSpPr>
        <p:spPr>
          <a:xfrm flipH="1" rot="10800000">
            <a:off x="803050" y="529675"/>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423" name="Google Shape;423;p22"/>
          <p:cNvCxnSpPr/>
          <p:nvPr/>
        </p:nvCxnSpPr>
        <p:spPr>
          <a:xfrm>
            <a:off x="0" y="6520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424" name="Google Shape;424;p22"/>
          <p:cNvGrpSpPr/>
          <p:nvPr/>
        </p:nvGrpSpPr>
        <p:grpSpPr>
          <a:xfrm flipH="1">
            <a:off x="499400" y="959675"/>
            <a:ext cx="581800" cy="582350"/>
            <a:chOff x="8064275" y="887850"/>
            <a:chExt cx="581800" cy="582350"/>
          </a:xfrm>
        </p:grpSpPr>
        <p:sp>
          <p:nvSpPr>
            <p:cNvPr id="425" name="Google Shape;425;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1" name="Google Shape;431;p22"/>
          <p:cNvGrpSpPr/>
          <p:nvPr/>
        </p:nvGrpSpPr>
        <p:grpSpPr>
          <a:xfrm flipH="1">
            <a:off x="1500400" y="388100"/>
            <a:ext cx="292025" cy="292575"/>
            <a:chOff x="7353050" y="316275"/>
            <a:chExt cx="292025" cy="292575"/>
          </a:xfrm>
        </p:grpSpPr>
        <p:sp>
          <p:nvSpPr>
            <p:cNvPr id="432" name="Google Shape;432;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6" name="Google Shape;436;p22"/>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22"/>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22"/>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22"/>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22"/>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22"/>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2" name="Google Shape;442;p22"/>
          <p:cNvGrpSpPr/>
          <p:nvPr/>
        </p:nvGrpSpPr>
        <p:grpSpPr>
          <a:xfrm flipH="1">
            <a:off x="3527112" y="361100"/>
            <a:ext cx="175013" cy="27000"/>
            <a:chOff x="5662375" y="212375"/>
            <a:chExt cx="175013" cy="27000"/>
          </a:xfrm>
        </p:grpSpPr>
        <p:sp>
          <p:nvSpPr>
            <p:cNvPr id="443" name="Google Shape;443;p2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2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2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6" name="Google Shape;446;p22"/>
          <p:cNvGrpSpPr/>
          <p:nvPr/>
        </p:nvGrpSpPr>
        <p:grpSpPr>
          <a:xfrm flipH="1">
            <a:off x="480412" y="242700"/>
            <a:ext cx="175013" cy="27000"/>
            <a:chOff x="5662375" y="212375"/>
            <a:chExt cx="175013" cy="27000"/>
          </a:xfrm>
        </p:grpSpPr>
        <p:sp>
          <p:nvSpPr>
            <p:cNvPr id="447" name="Google Shape;447;p2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2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2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0" name="Google Shape;450;p22"/>
          <p:cNvGrpSpPr/>
          <p:nvPr/>
        </p:nvGrpSpPr>
        <p:grpSpPr>
          <a:xfrm flipH="1">
            <a:off x="901712" y="1653625"/>
            <a:ext cx="175013" cy="27000"/>
            <a:chOff x="5662375" y="212375"/>
            <a:chExt cx="175013" cy="27000"/>
          </a:xfrm>
        </p:grpSpPr>
        <p:sp>
          <p:nvSpPr>
            <p:cNvPr id="451" name="Google Shape;451;p2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2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2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54" name="Google Shape;454;p22"/>
          <p:cNvCxnSpPr/>
          <p:nvPr/>
        </p:nvCxnSpPr>
        <p:spPr>
          <a:xfrm>
            <a:off x="791400" y="42124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455" name="Google Shape;455;p22"/>
          <p:cNvCxnSpPr/>
          <p:nvPr/>
        </p:nvCxnSpPr>
        <p:spPr>
          <a:xfrm flipH="1" rot="10800000">
            <a:off x="0" y="42204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456" name="Google Shape;456;p22"/>
          <p:cNvGrpSpPr/>
          <p:nvPr/>
        </p:nvGrpSpPr>
        <p:grpSpPr>
          <a:xfrm rot="10800000">
            <a:off x="499400" y="3940925"/>
            <a:ext cx="581800" cy="582350"/>
            <a:chOff x="8064275" y="887850"/>
            <a:chExt cx="581800" cy="582350"/>
          </a:xfrm>
        </p:grpSpPr>
        <p:sp>
          <p:nvSpPr>
            <p:cNvPr id="457" name="Google Shape;457;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3" name="Google Shape;463;p22"/>
          <p:cNvGrpSpPr/>
          <p:nvPr/>
        </p:nvGrpSpPr>
        <p:grpSpPr>
          <a:xfrm rot="10800000">
            <a:off x="1819575" y="4586750"/>
            <a:ext cx="292025" cy="292575"/>
            <a:chOff x="7353050" y="316275"/>
            <a:chExt cx="292025" cy="292575"/>
          </a:xfrm>
        </p:grpSpPr>
        <p:sp>
          <p:nvSpPr>
            <p:cNvPr id="464" name="Google Shape;464;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8" name="Google Shape;468;p22"/>
          <p:cNvGrpSpPr/>
          <p:nvPr/>
        </p:nvGrpSpPr>
        <p:grpSpPr>
          <a:xfrm rot="10800000">
            <a:off x="212525" y="4645550"/>
            <a:ext cx="175000" cy="175000"/>
            <a:chOff x="8792300" y="321275"/>
            <a:chExt cx="175000" cy="175000"/>
          </a:xfrm>
        </p:grpSpPr>
        <p:sp>
          <p:nvSpPr>
            <p:cNvPr id="469" name="Google Shape;469;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3" name="Google Shape;473;p22"/>
          <p:cNvGrpSpPr/>
          <p:nvPr/>
        </p:nvGrpSpPr>
        <p:grpSpPr>
          <a:xfrm rot="10800000">
            <a:off x="480412" y="4852325"/>
            <a:ext cx="175013" cy="27000"/>
            <a:chOff x="5662375" y="212375"/>
            <a:chExt cx="175013" cy="27000"/>
          </a:xfrm>
        </p:grpSpPr>
        <p:sp>
          <p:nvSpPr>
            <p:cNvPr id="474" name="Google Shape;474;p2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2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2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7" name="Google Shape;477;p22"/>
          <p:cNvGrpSpPr/>
          <p:nvPr/>
        </p:nvGrpSpPr>
        <p:grpSpPr>
          <a:xfrm rot="10800000">
            <a:off x="1054112" y="3898600"/>
            <a:ext cx="175013" cy="27000"/>
            <a:chOff x="5662375" y="212375"/>
            <a:chExt cx="175013" cy="27000"/>
          </a:xfrm>
        </p:grpSpPr>
        <p:sp>
          <p:nvSpPr>
            <p:cNvPr id="478" name="Google Shape;478;p2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1" name="Shape 481"/>
        <p:cNvGrpSpPr/>
        <p:nvPr/>
      </p:nvGrpSpPr>
      <p:grpSpPr>
        <a:xfrm>
          <a:off x="0" y="0"/>
          <a:ext cx="0" cy="0"/>
          <a:chOff x="0" y="0"/>
          <a:chExt cx="0" cy="0"/>
        </a:xfrm>
      </p:grpSpPr>
      <p:grpSp>
        <p:nvGrpSpPr>
          <p:cNvPr id="482" name="Google Shape;482;p23"/>
          <p:cNvGrpSpPr/>
          <p:nvPr/>
        </p:nvGrpSpPr>
        <p:grpSpPr>
          <a:xfrm>
            <a:off x="1349626" y="598417"/>
            <a:ext cx="6453730" cy="3631136"/>
            <a:chOff x="365750" y="1285025"/>
            <a:chExt cx="6934275" cy="3315500"/>
          </a:xfrm>
        </p:grpSpPr>
        <p:sp>
          <p:nvSpPr>
            <p:cNvPr id="483" name="Google Shape;483;p23"/>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23"/>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5" name="Google Shape;485;p23"/>
          <p:cNvSpPr txBox="1"/>
          <p:nvPr>
            <p:ph type="title"/>
          </p:nvPr>
        </p:nvSpPr>
        <p:spPr>
          <a:xfrm>
            <a:off x="2624328" y="1620753"/>
            <a:ext cx="3904500" cy="190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73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grpSp>
        <p:nvGrpSpPr>
          <p:cNvPr id="486" name="Google Shape;486;p23"/>
          <p:cNvGrpSpPr/>
          <p:nvPr/>
        </p:nvGrpSpPr>
        <p:grpSpPr>
          <a:xfrm>
            <a:off x="-6867" y="-6625"/>
            <a:ext cx="9152342" cy="5102050"/>
            <a:chOff x="-6867" y="-6625"/>
            <a:chExt cx="9152342" cy="5102050"/>
          </a:xfrm>
        </p:grpSpPr>
        <p:cxnSp>
          <p:nvCxnSpPr>
            <p:cNvPr id="487" name="Google Shape;487;p23"/>
            <p:cNvCxnSpPr/>
            <p:nvPr/>
          </p:nvCxnSpPr>
          <p:spPr>
            <a:xfrm>
              <a:off x="2904283" y="4513075"/>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488" name="Google Shape;488;p23"/>
            <p:cNvCxnSpPr/>
            <p:nvPr/>
          </p:nvCxnSpPr>
          <p:spPr>
            <a:xfrm flipH="1" rot="10800000">
              <a:off x="1562083" y="4492325"/>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489" name="Google Shape;489;p23"/>
            <p:cNvCxnSpPr/>
            <p:nvPr/>
          </p:nvCxnSpPr>
          <p:spPr>
            <a:xfrm>
              <a:off x="259558" y="4408000"/>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490" name="Google Shape;490;p23"/>
            <p:cNvCxnSpPr/>
            <p:nvPr/>
          </p:nvCxnSpPr>
          <p:spPr>
            <a:xfrm>
              <a:off x="-6867" y="399355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491" name="Google Shape;491;p23"/>
            <p:cNvGrpSpPr/>
            <p:nvPr/>
          </p:nvGrpSpPr>
          <p:grpSpPr>
            <a:xfrm flipH="1">
              <a:off x="1278333" y="4513075"/>
              <a:ext cx="581800" cy="582350"/>
              <a:chOff x="8064275" y="887850"/>
              <a:chExt cx="581800" cy="582350"/>
            </a:xfrm>
          </p:grpSpPr>
          <p:sp>
            <p:nvSpPr>
              <p:cNvPr id="492" name="Google Shape;492;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8" name="Google Shape;498;p23"/>
            <p:cNvGrpSpPr/>
            <p:nvPr/>
          </p:nvGrpSpPr>
          <p:grpSpPr>
            <a:xfrm flipH="1">
              <a:off x="2747608" y="4340463"/>
              <a:ext cx="292025" cy="292575"/>
              <a:chOff x="7353050" y="316275"/>
              <a:chExt cx="292025" cy="292575"/>
            </a:xfrm>
          </p:grpSpPr>
          <p:sp>
            <p:nvSpPr>
              <p:cNvPr id="499" name="Google Shape;499;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3" name="Google Shape;503;p23"/>
            <p:cNvGrpSpPr/>
            <p:nvPr/>
          </p:nvGrpSpPr>
          <p:grpSpPr>
            <a:xfrm flipH="1">
              <a:off x="171308" y="4315025"/>
              <a:ext cx="175000" cy="175000"/>
              <a:chOff x="8792300" y="321275"/>
              <a:chExt cx="175000" cy="175000"/>
            </a:xfrm>
          </p:grpSpPr>
          <p:sp>
            <p:nvSpPr>
              <p:cNvPr id="504" name="Google Shape;504;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8" name="Google Shape;508;p23"/>
            <p:cNvGrpSpPr/>
            <p:nvPr/>
          </p:nvGrpSpPr>
          <p:grpSpPr>
            <a:xfrm>
              <a:off x="3873197" y="4657550"/>
              <a:ext cx="293111" cy="293388"/>
              <a:chOff x="3164039" y="430875"/>
              <a:chExt cx="293111" cy="293388"/>
            </a:xfrm>
          </p:grpSpPr>
          <p:sp>
            <p:nvSpPr>
              <p:cNvPr id="509" name="Google Shape;509;p2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2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2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2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2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2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5" name="Google Shape;515;p23"/>
            <p:cNvGrpSpPr/>
            <p:nvPr/>
          </p:nvGrpSpPr>
          <p:grpSpPr>
            <a:xfrm flipH="1">
              <a:off x="242270" y="4142425"/>
              <a:ext cx="175013" cy="27000"/>
              <a:chOff x="5662375" y="212375"/>
              <a:chExt cx="175013" cy="27000"/>
            </a:xfrm>
          </p:grpSpPr>
          <p:sp>
            <p:nvSpPr>
              <p:cNvPr id="516" name="Google Shape;516;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19" name="Google Shape;519;p23"/>
            <p:cNvCxnSpPr/>
            <p:nvPr/>
          </p:nvCxnSpPr>
          <p:spPr>
            <a:xfrm rot="10800000">
              <a:off x="5995050" y="226600"/>
              <a:ext cx="1504500" cy="224700"/>
            </a:xfrm>
            <a:prstGeom prst="straightConnector1">
              <a:avLst/>
            </a:prstGeom>
            <a:noFill/>
            <a:ln cap="flat" cmpd="sng" w="9525">
              <a:solidFill>
                <a:schemeClr val="dk1"/>
              </a:solidFill>
              <a:prstDash val="solid"/>
              <a:round/>
              <a:headEnd len="sm" w="sm" type="none"/>
              <a:tailEnd len="sm" w="sm" type="none"/>
            </a:ln>
          </p:spPr>
        </p:cxnSp>
        <p:cxnSp>
          <p:nvCxnSpPr>
            <p:cNvPr id="520" name="Google Shape;520;p23"/>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521" name="Google Shape;521;p23"/>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522" name="Google Shape;522;p23"/>
            <p:cNvGrpSpPr/>
            <p:nvPr/>
          </p:nvGrpSpPr>
          <p:grpSpPr>
            <a:xfrm>
              <a:off x="8064275" y="1040250"/>
              <a:ext cx="581800" cy="582350"/>
              <a:chOff x="8064275" y="887850"/>
              <a:chExt cx="581800" cy="582350"/>
            </a:xfrm>
          </p:grpSpPr>
          <p:sp>
            <p:nvSpPr>
              <p:cNvPr id="523" name="Google Shape;523;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9" name="Google Shape;529;p23"/>
            <p:cNvGrpSpPr/>
            <p:nvPr/>
          </p:nvGrpSpPr>
          <p:grpSpPr>
            <a:xfrm>
              <a:off x="7353050" y="316275"/>
              <a:ext cx="292025" cy="292575"/>
              <a:chOff x="7353050" y="316275"/>
              <a:chExt cx="292025" cy="292575"/>
            </a:xfrm>
          </p:grpSpPr>
          <p:sp>
            <p:nvSpPr>
              <p:cNvPr id="530" name="Google Shape;530;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4" name="Google Shape;534;p23"/>
            <p:cNvGrpSpPr/>
            <p:nvPr/>
          </p:nvGrpSpPr>
          <p:grpSpPr>
            <a:xfrm>
              <a:off x="8792300" y="321275"/>
              <a:ext cx="175000" cy="175000"/>
              <a:chOff x="8792300" y="321275"/>
              <a:chExt cx="175000" cy="175000"/>
            </a:xfrm>
          </p:grpSpPr>
          <p:sp>
            <p:nvSpPr>
              <p:cNvPr id="535" name="Google Shape;535;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9" name="Google Shape;539;p23"/>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23"/>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23"/>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23"/>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23"/>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23"/>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5" name="Google Shape;545;p23"/>
            <p:cNvGrpSpPr/>
            <p:nvPr/>
          </p:nvGrpSpPr>
          <p:grpSpPr>
            <a:xfrm>
              <a:off x="8490050" y="170875"/>
              <a:ext cx="175013" cy="27000"/>
              <a:chOff x="5662375" y="212375"/>
              <a:chExt cx="175013" cy="27000"/>
            </a:xfrm>
          </p:grpSpPr>
          <p:sp>
            <p:nvSpPr>
              <p:cNvPr id="546" name="Google Shape;546;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9" name="Google Shape;549;p23"/>
            <p:cNvGrpSpPr/>
            <p:nvPr/>
          </p:nvGrpSpPr>
          <p:grpSpPr>
            <a:xfrm>
              <a:off x="8678350" y="1658000"/>
              <a:ext cx="175013" cy="27000"/>
              <a:chOff x="5662375" y="212375"/>
              <a:chExt cx="175013" cy="27000"/>
            </a:xfrm>
          </p:grpSpPr>
          <p:sp>
            <p:nvSpPr>
              <p:cNvPr id="550" name="Google Shape;550;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553" name="Shape 553"/>
        <p:cNvGrpSpPr/>
        <p:nvPr/>
      </p:nvGrpSpPr>
      <p:grpSpPr>
        <a:xfrm>
          <a:off x="0" y="0"/>
          <a:ext cx="0" cy="0"/>
          <a:chOff x="0" y="0"/>
          <a:chExt cx="0" cy="0"/>
        </a:xfrm>
      </p:grpSpPr>
      <p:sp>
        <p:nvSpPr>
          <p:cNvPr id="554" name="Google Shape;554;p24"/>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cxnSp>
        <p:nvCxnSpPr>
          <p:cNvPr id="555" name="Google Shape;555;p24"/>
          <p:cNvCxnSpPr/>
          <p:nvPr/>
        </p:nvCxnSpPr>
        <p:spPr>
          <a:xfrm>
            <a:off x="590450" y="4340600"/>
            <a:ext cx="670200" cy="423000"/>
          </a:xfrm>
          <a:prstGeom prst="straightConnector1">
            <a:avLst/>
          </a:prstGeom>
          <a:noFill/>
          <a:ln cap="flat" cmpd="sng" w="9525">
            <a:solidFill>
              <a:schemeClr val="dk1"/>
            </a:solidFill>
            <a:prstDash val="solid"/>
            <a:round/>
            <a:headEnd len="sm" w="sm" type="none"/>
            <a:tailEnd len="sm" w="sm" type="none"/>
          </a:ln>
        </p:spPr>
      </p:cxnSp>
      <p:cxnSp>
        <p:nvCxnSpPr>
          <p:cNvPr id="556" name="Google Shape;556;p24"/>
          <p:cNvCxnSpPr/>
          <p:nvPr/>
        </p:nvCxnSpPr>
        <p:spPr>
          <a:xfrm flipH="1" rot="10800000">
            <a:off x="0" y="4332550"/>
            <a:ext cx="590700" cy="663900"/>
          </a:xfrm>
          <a:prstGeom prst="straightConnector1">
            <a:avLst/>
          </a:prstGeom>
          <a:noFill/>
          <a:ln cap="flat" cmpd="sng" w="9525">
            <a:solidFill>
              <a:schemeClr val="dk1"/>
            </a:solidFill>
            <a:prstDash val="solid"/>
            <a:round/>
            <a:headEnd len="sm" w="sm" type="none"/>
            <a:tailEnd len="sm" w="sm" type="none"/>
          </a:ln>
        </p:spPr>
      </p:cxnSp>
      <p:grpSp>
        <p:nvGrpSpPr>
          <p:cNvPr id="557" name="Google Shape;557;p24"/>
          <p:cNvGrpSpPr/>
          <p:nvPr/>
        </p:nvGrpSpPr>
        <p:grpSpPr>
          <a:xfrm flipH="1">
            <a:off x="431725" y="4183775"/>
            <a:ext cx="292025" cy="292575"/>
            <a:chOff x="7353050" y="316275"/>
            <a:chExt cx="292025" cy="292575"/>
          </a:xfrm>
        </p:grpSpPr>
        <p:sp>
          <p:nvSpPr>
            <p:cNvPr id="558" name="Google Shape;558;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2" name="Google Shape;562;p24"/>
          <p:cNvGrpSpPr/>
          <p:nvPr/>
        </p:nvGrpSpPr>
        <p:grpSpPr>
          <a:xfrm>
            <a:off x="1075789" y="4604675"/>
            <a:ext cx="293111" cy="293388"/>
            <a:chOff x="3164039" y="430875"/>
            <a:chExt cx="293111" cy="293388"/>
          </a:xfrm>
        </p:grpSpPr>
        <p:sp>
          <p:nvSpPr>
            <p:cNvPr id="563" name="Google Shape;563;p2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2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2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69" name="Google Shape;569;p24"/>
          <p:cNvCxnSpPr/>
          <p:nvPr/>
        </p:nvCxnSpPr>
        <p:spPr>
          <a:xfrm rot="10800000">
            <a:off x="7196975" y="295100"/>
            <a:ext cx="1157100" cy="542700"/>
          </a:xfrm>
          <a:prstGeom prst="straightConnector1">
            <a:avLst/>
          </a:prstGeom>
          <a:noFill/>
          <a:ln cap="flat" cmpd="sng" w="9525">
            <a:solidFill>
              <a:schemeClr val="dk2"/>
            </a:solidFill>
            <a:prstDash val="solid"/>
            <a:round/>
            <a:headEnd len="sm" w="sm" type="none"/>
            <a:tailEnd len="sm" w="sm" type="none"/>
          </a:ln>
        </p:spPr>
      </p:cxnSp>
      <p:cxnSp>
        <p:nvCxnSpPr>
          <p:cNvPr id="570" name="Google Shape;570;p24"/>
          <p:cNvCxnSpPr/>
          <p:nvPr/>
        </p:nvCxnSpPr>
        <p:spPr>
          <a:xfrm flipH="1">
            <a:off x="8354075" y="-6625"/>
            <a:ext cx="791400" cy="836400"/>
          </a:xfrm>
          <a:prstGeom prst="straightConnector1">
            <a:avLst/>
          </a:prstGeom>
          <a:noFill/>
          <a:ln cap="flat" cmpd="sng" w="9525">
            <a:solidFill>
              <a:schemeClr val="dk2"/>
            </a:solidFill>
            <a:prstDash val="solid"/>
            <a:round/>
            <a:headEnd len="sm" w="sm" type="none"/>
            <a:tailEnd len="sm" w="sm" type="none"/>
          </a:ln>
        </p:spPr>
      </p:cxnSp>
      <p:grpSp>
        <p:nvGrpSpPr>
          <p:cNvPr id="571" name="Google Shape;571;p24"/>
          <p:cNvGrpSpPr/>
          <p:nvPr/>
        </p:nvGrpSpPr>
        <p:grpSpPr>
          <a:xfrm>
            <a:off x="8064275" y="526925"/>
            <a:ext cx="581800" cy="582350"/>
            <a:chOff x="8064275" y="887850"/>
            <a:chExt cx="581800" cy="582350"/>
          </a:xfrm>
        </p:grpSpPr>
        <p:sp>
          <p:nvSpPr>
            <p:cNvPr id="572" name="Google Shape;572;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8" name="Google Shape;578;p24"/>
          <p:cNvGrpSpPr/>
          <p:nvPr/>
        </p:nvGrpSpPr>
        <p:grpSpPr>
          <a:xfrm>
            <a:off x="7033875" y="170875"/>
            <a:ext cx="292025" cy="292575"/>
            <a:chOff x="7353050" y="316275"/>
            <a:chExt cx="292025" cy="292575"/>
          </a:xfrm>
        </p:grpSpPr>
        <p:sp>
          <p:nvSpPr>
            <p:cNvPr id="579" name="Google Shape;579;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3" name="Google Shape;583;p24"/>
          <p:cNvGrpSpPr/>
          <p:nvPr/>
        </p:nvGrpSpPr>
        <p:grpSpPr>
          <a:xfrm>
            <a:off x="8757950" y="229650"/>
            <a:ext cx="175000" cy="175000"/>
            <a:chOff x="8792300" y="321275"/>
            <a:chExt cx="175000" cy="175000"/>
          </a:xfrm>
        </p:grpSpPr>
        <p:sp>
          <p:nvSpPr>
            <p:cNvPr id="584" name="Google Shape;584;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8" name="Google Shape;588;p24"/>
          <p:cNvGrpSpPr/>
          <p:nvPr/>
        </p:nvGrpSpPr>
        <p:grpSpPr>
          <a:xfrm>
            <a:off x="8490050" y="170875"/>
            <a:ext cx="175013" cy="27000"/>
            <a:chOff x="5662375" y="212375"/>
            <a:chExt cx="175013" cy="27000"/>
          </a:xfrm>
        </p:grpSpPr>
        <p:sp>
          <p:nvSpPr>
            <p:cNvPr id="589" name="Google Shape;589;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2" name="Google Shape;592;p24"/>
          <p:cNvGrpSpPr/>
          <p:nvPr/>
        </p:nvGrpSpPr>
        <p:grpSpPr>
          <a:xfrm>
            <a:off x="7916350" y="1124600"/>
            <a:ext cx="175013" cy="27000"/>
            <a:chOff x="5662375" y="212375"/>
            <a:chExt cx="175013" cy="27000"/>
          </a:xfrm>
        </p:grpSpPr>
        <p:sp>
          <p:nvSpPr>
            <p:cNvPr id="593" name="Google Shape;593;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596" name="Shape 596"/>
        <p:cNvGrpSpPr/>
        <p:nvPr/>
      </p:nvGrpSpPr>
      <p:grpSpPr>
        <a:xfrm>
          <a:off x="0" y="0"/>
          <a:ext cx="0" cy="0"/>
          <a:chOff x="0" y="0"/>
          <a:chExt cx="0" cy="0"/>
        </a:xfrm>
      </p:grpSpPr>
      <p:sp>
        <p:nvSpPr>
          <p:cNvPr id="597" name="Google Shape;597;p25"/>
          <p:cNvSpPr txBox="1"/>
          <p:nvPr>
            <p:ph type="title"/>
          </p:nvPr>
        </p:nvSpPr>
        <p:spPr>
          <a:xfrm>
            <a:off x="2825496" y="704088"/>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
        <p:nvSpPr>
          <p:cNvPr id="598" name="Google Shape;598;p25"/>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599" name="Google Shape;599;p25"/>
          <p:cNvSpPr txBox="1"/>
          <p:nvPr>
            <p:ph idx="2" type="title"/>
          </p:nvPr>
        </p:nvSpPr>
        <p:spPr>
          <a:xfrm>
            <a:off x="2825496" y="2185416"/>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
        <p:nvSpPr>
          <p:cNvPr id="600" name="Google Shape;600;p25"/>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601" name="Google Shape;601;p25"/>
          <p:cNvSpPr txBox="1"/>
          <p:nvPr>
            <p:ph idx="4" type="title"/>
          </p:nvPr>
        </p:nvSpPr>
        <p:spPr>
          <a:xfrm>
            <a:off x="2825496" y="3648456"/>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
        <p:nvSpPr>
          <p:cNvPr id="602" name="Google Shape;602;p25"/>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603" name="Google Shape;603;p25"/>
          <p:cNvCxnSpPr/>
          <p:nvPr/>
        </p:nvCxnSpPr>
        <p:spPr>
          <a:xfrm rot="5400000">
            <a:off x="7269708" y="3324550"/>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604" name="Google Shape;604;p25"/>
          <p:cNvCxnSpPr/>
          <p:nvPr/>
        </p:nvCxnSpPr>
        <p:spPr>
          <a:xfrm flipH="1" rot="-5400000">
            <a:off x="7181408" y="2082400"/>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605" name="Google Shape;605;p25"/>
          <p:cNvCxnSpPr/>
          <p:nvPr/>
        </p:nvCxnSpPr>
        <p:spPr>
          <a:xfrm rot="5400000">
            <a:off x="7232433" y="736375"/>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606" name="Google Shape;606;p25"/>
          <p:cNvCxnSpPr/>
          <p:nvPr/>
        </p:nvCxnSpPr>
        <p:spPr>
          <a:xfrm rot="5400000">
            <a:off x="8168433" y="-6660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607" name="Google Shape;607;p25"/>
          <p:cNvGrpSpPr/>
          <p:nvPr/>
        </p:nvGrpSpPr>
        <p:grpSpPr>
          <a:xfrm flipH="1" rot="5400000">
            <a:off x="7407333" y="1284925"/>
            <a:ext cx="581800" cy="582350"/>
            <a:chOff x="8064275" y="887850"/>
            <a:chExt cx="581800" cy="582350"/>
          </a:xfrm>
        </p:grpSpPr>
        <p:sp>
          <p:nvSpPr>
            <p:cNvPr id="608" name="Google Shape;608;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4" name="Google Shape;614;p25"/>
          <p:cNvGrpSpPr/>
          <p:nvPr/>
        </p:nvGrpSpPr>
        <p:grpSpPr>
          <a:xfrm flipH="1" rot="5400000">
            <a:off x="7869720" y="2754200"/>
            <a:ext cx="292025" cy="292575"/>
            <a:chOff x="7353050" y="316275"/>
            <a:chExt cx="292025" cy="292575"/>
          </a:xfrm>
        </p:grpSpPr>
        <p:sp>
          <p:nvSpPr>
            <p:cNvPr id="615" name="Google Shape;615;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9" name="Google Shape;619;p25"/>
          <p:cNvGrpSpPr/>
          <p:nvPr/>
        </p:nvGrpSpPr>
        <p:grpSpPr>
          <a:xfrm flipH="1" rot="5400000">
            <a:off x="8012458" y="178175"/>
            <a:ext cx="175000" cy="175000"/>
            <a:chOff x="8792300" y="321275"/>
            <a:chExt cx="175000" cy="175000"/>
          </a:xfrm>
        </p:grpSpPr>
        <p:sp>
          <p:nvSpPr>
            <p:cNvPr id="620" name="Google Shape;620;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4" name="Google Shape;624;p25"/>
          <p:cNvGrpSpPr/>
          <p:nvPr/>
        </p:nvGrpSpPr>
        <p:grpSpPr>
          <a:xfrm rot="5400000">
            <a:off x="7551683" y="3879926"/>
            <a:ext cx="293111" cy="293388"/>
            <a:chOff x="3164039" y="430875"/>
            <a:chExt cx="293111" cy="293388"/>
          </a:xfrm>
        </p:grpSpPr>
        <p:sp>
          <p:nvSpPr>
            <p:cNvPr id="625" name="Google Shape;625;p2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2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2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2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2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2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1" name="Google Shape;631;p25"/>
          <p:cNvGrpSpPr/>
          <p:nvPr/>
        </p:nvGrpSpPr>
        <p:grpSpPr>
          <a:xfrm flipH="1" rot="5400000">
            <a:off x="8259052" y="323144"/>
            <a:ext cx="175013" cy="27000"/>
            <a:chOff x="5662375" y="212375"/>
            <a:chExt cx="175013" cy="27000"/>
          </a:xfrm>
        </p:grpSpPr>
        <p:sp>
          <p:nvSpPr>
            <p:cNvPr id="632" name="Google Shape;632;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35" name="Google Shape;635;p25"/>
          <p:cNvCxnSpPr/>
          <p:nvPr/>
        </p:nvCxnSpPr>
        <p:spPr>
          <a:xfrm flipH="1" rot="5400000">
            <a:off x="740850" y="2598325"/>
            <a:ext cx="1672500" cy="126000"/>
          </a:xfrm>
          <a:prstGeom prst="straightConnector1">
            <a:avLst/>
          </a:prstGeom>
          <a:noFill/>
          <a:ln cap="flat" cmpd="sng" w="9525">
            <a:solidFill>
              <a:schemeClr val="dk2"/>
            </a:solidFill>
            <a:prstDash val="solid"/>
            <a:round/>
            <a:headEnd len="sm" w="sm" type="none"/>
            <a:tailEnd len="sm" w="sm" type="none"/>
          </a:ln>
        </p:spPr>
      </p:cxnSp>
      <p:cxnSp>
        <p:nvCxnSpPr>
          <p:cNvPr id="636" name="Google Shape;636;p25"/>
          <p:cNvCxnSpPr/>
          <p:nvPr/>
        </p:nvCxnSpPr>
        <p:spPr>
          <a:xfrm rot="-5400000">
            <a:off x="847100" y="355400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637" name="Google Shape;637;p25"/>
          <p:cNvCxnSpPr/>
          <p:nvPr/>
        </p:nvCxnSpPr>
        <p:spPr>
          <a:xfrm flipH="1" rot="5400000">
            <a:off x="1105775" y="4151250"/>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638" name="Google Shape;638;p25"/>
          <p:cNvGrpSpPr/>
          <p:nvPr/>
        </p:nvGrpSpPr>
        <p:grpSpPr>
          <a:xfrm rot="5400000">
            <a:off x="621475" y="4062025"/>
            <a:ext cx="581800" cy="582350"/>
            <a:chOff x="8064275" y="887850"/>
            <a:chExt cx="581800" cy="582350"/>
          </a:xfrm>
        </p:grpSpPr>
        <p:sp>
          <p:nvSpPr>
            <p:cNvPr id="639" name="Google Shape;639;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5" name="Google Shape;645;p25"/>
          <p:cNvGrpSpPr/>
          <p:nvPr/>
        </p:nvGrpSpPr>
        <p:grpSpPr>
          <a:xfrm rot="5400000">
            <a:off x="1482825" y="3350800"/>
            <a:ext cx="292025" cy="292575"/>
            <a:chOff x="7353050" y="316275"/>
            <a:chExt cx="292025" cy="292575"/>
          </a:xfrm>
        </p:grpSpPr>
        <p:sp>
          <p:nvSpPr>
            <p:cNvPr id="646" name="Google Shape;646;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0" name="Google Shape;650;p25"/>
          <p:cNvGrpSpPr/>
          <p:nvPr/>
        </p:nvGrpSpPr>
        <p:grpSpPr>
          <a:xfrm rot="5400000">
            <a:off x="1595125" y="4790325"/>
            <a:ext cx="175000" cy="175000"/>
            <a:chOff x="8792300" y="321275"/>
            <a:chExt cx="175000" cy="175000"/>
          </a:xfrm>
        </p:grpSpPr>
        <p:sp>
          <p:nvSpPr>
            <p:cNvPr id="651" name="Google Shape;651;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5" name="Google Shape;655;p25"/>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25"/>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25"/>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25"/>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25"/>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25"/>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61" name="Google Shape;661;p25"/>
          <p:cNvGrpSpPr/>
          <p:nvPr/>
        </p:nvGrpSpPr>
        <p:grpSpPr>
          <a:xfrm rot="5400000">
            <a:off x="1701119" y="1515381"/>
            <a:ext cx="175013" cy="27000"/>
            <a:chOff x="5662375" y="212375"/>
            <a:chExt cx="175013" cy="27000"/>
          </a:xfrm>
        </p:grpSpPr>
        <p:sp>
          <p:nvSpPr>
            <p:cNvPr id="662" name="Google Shape;662;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5" name="Google Shape;665;p25"/>
          <p:cNvGrpSpPr/>
          <p:nvPr/>
        </p:nvGrpSpPr>
        <p:grpSpPr>
          <a:xfrm rot="5400000">
            <a:off x="1819519" y="4562081"/>
            <a:ext cx="175013" cy="27000"/>
            <a:chOff x="5662375" y="212375"/>
            <a:chExt cx="175013" cy="27000"/>
          </a:xfrm>
        </p:grpSpPr>
        <p:sp>
          <p:nvSpPr>
            <p:cNvPr id="666" name="Google Shape;666;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9" name="Google Shape;669;p25"/>
          <p:cNvGrpSpPr/>
          <p:nvPr/>
        </p:nvGrpSpPr>
        <p:grpSpPr>
          <a:xfrm rot="5400000">
            <a:off x="408594" y="4140781"/>
            <a:ext cx="175013" cy="27000"/>
            <a:chOff x="5662375" y="212375"/>
            <a:chExt cx="175013" cy="27000"/>
          </a:xfrm>
        </p:grpSpPr>
        <p:sp>
          <p:nvSpPr>
            <p:cNvPr id="670" name="Google Shape;670;p25"/>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25"/>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25"/>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673" name="Shape 673"/>
        <p:cNvGrpSpPr/>
        <p:nvPr/>
      </p:nvGrpSpPr>
      <p:grpSpPr>
        <a:xfrm>
          <a:off x="0" y="0"/>
          <a:ext cx="0" cy="0"/>
          <a:chOff x="0" y="0"/>
          <a:chExt cx="0" cy="0"/>
        </a:xfrm>
      </p:grpSpPr>
      <p:sp>
        <p:nvSpPr>
          <p:cNvPr id="674" name="Google Shape;674;p26"/>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675" name="Google Shape;675;p26"/>
          <p:cNvCxnSpPr/>
          <p:nvPr/>
        </p:nvCxnSpPr>
        <p:spPr>
          <a:xfrm rot="10800000">
            <a:off x="8109000" y="501275"/>
            <a:ext cx="737700" cy="737700"/>
          </a:xfrm>
          <a:prstGeom prst="straightConnector1">
            <a:avLst/>
          </a:prstGeom>
          <a:noFill/>
          <a:ln cap="flat" cmpd="sng" w="9525">
            <a:solidFill>
              <a:schemeClr val="dk2"/>
            </a:solidFill>
            <a:prstDash val="solid"/>
            <a:round/>
            <a:headEnd len="sm" w="sm" type="none"/>
            <a:tailEnd len="sm" w="sm" type="none"/>
          </a:ln>
        </p:spPr>
      </p:cxnSp>
      <p:cxnSp>
        <p:nvCxnSpPr>
          <p:cNvPr id="676" name="Google Shape;676;p26"/>
          <p:cNvCxnSpPr/>
          <p:nvPr/>
        </p:nvCxnSpPr>
        <p:spPr>
          <a:xfrm>
            <a:off x="582475" y="282188"/>
            <a:ext cx="1212900" cy="422700"/>
          </a:xfrm>
          <a:prstGeom prst="straightConnector1">
            <a:avLst/>
          </a:prstGeom>
          <a:noFill/>
          <a:ln cap="flat" cmpd="sng" w="9525">
            <a:solidFill>
              <a:schemeClr val="dk2"/>
            </a:solidFill>
            <a:prstDash val="solid"/>
            <a:round/>
            <a:headEnd len="sm" w="sm" type="none"/>
            <a:tailEnd len="sm" w="sm" type="none"/>
          </a:ln>
        </p:spPr>
      </p:cxnSp>
      <p:cxnSp>
        <p:nvCxnSpPr>
          <p:cNvPr id="677" name="Google Shape;677;p26"/>
          <p:cNvCxnSpPr/>
          <p:nvPr/>
        </p:nvCxnSpPr>
        <p:spPr>
          <a:xfrm flipH="1" rot="10800000">
            <a:off x="0" y="274188"/>
            <a:ext cx="582600" cy="654300"/>
          </a:xfrm>
          <a:prstGeom prst="straightConnector1">
            <a:avLst/>
          </a:prstGeom>
          <a:noFill/>
          <a:ln cap="flat" cmpd="sng" w="9525">
            <a:solidFill>
              <a:schemeClr val="dk2"/>
            </a:solidFill>
            <a:prstDash val="solid"/>
            <a:round/>
            <a:headEnd len="sm" w="sm" type="none"/>
            <a:tailEnd len="sm" w="sm" type="none"/>
          </a:ln>
        </p:spPr>
      </p:cxnSp>
      <p:grpSp>
        <p:nvGrpSpPr>
          <p:cNvPr id="678" name="Google Shape;678;p26"/>
          <p:cNvGrpSpPr/>
          <p:nvPr/>
        </p:nvGrpSpPr>
        <p:grpSpPr>
          <a:xfrm flipH="1">
            <a:off x="423750" y="125363"/>
            <a:ext cx="292025" cy="292575"/>
            <a:chOff x="7353050" y="316275"/>
            <a:chExt cx="292025" cy="292575"/>
          </a:xfrm>
        </p:grpSpPr>
        <p:sp>
          <p:nvSpPr>
            <p:cNvPr id="679" name="Google Shape;679;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3" name="Google Shape;683;p26"/>
          <p:cNvGrpSpPr/>
          <p:nvPr/>
        </p:nvGrpSpPr>
        <p:grpSpPr>
          <a:xfrm>
            <a:off x="1638739" y="558163"/>
            <a:ext cx="293111" cy="293388"/>
            <a:chOff x="3164039" y="430875"/>
            <a:chExt cx="293111" cy="293388"/>
          </a:xfrm>
        </p:grpSpPr>
        <p:sp>
          <p:nvSpPr>
            <p:cNvPr id="684" name="Google Shape;684;p2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2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2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2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2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2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0" name="Google Shape;690;p26"/>
          <p:cNvGrpSpPr/>
          <p:nvPr/>
        </p:nvGrpSpPr>
        <p:grpSpPr>
          <a:xfrm>
            <a:off x="1591750" y="362600"/>
            <a:ext cx="175013" cy="27000"/>
            <a:chOff x="5662375" y="212375"/>
            <a:chExt cx="175013" cy="27000"/>
          </a:xfrm>
        </p:grpSpPr>
        <p:sp>
          <p:nvSpPr>
            <p:cNvPr id="691" name="Google Shape;691;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94" name="Google Shape;694;p26"/>
          <p:cNvCxnSpPr/>
          <p:nvPr/>
        </p:nvCxnSpPr>
        <p:spPr>
          <a:xfrm flipH="1">
            <a:off x="8151325" y="6875"/>
            <a:ext cx="1002600" cy="494400"/>
          </a:xfrm>
          <a:prstGeom prst="straightConnector1">
            <a:avLst/>
          </a:prstGeom>
          <a:noFill/>
          <a:ln cap="flat" cmpd="sng" w="9525">
            <a:solidFill>
              <a:schemeClr val="dk2"/>
            </a:solidFill>
            <a:prstDash val="solid"/>
            <a:round/>
            <a:headEnd len="sm" w="sm" type="none"/>
            <a:tailEnd len="sm" w="sm" type="none"/>
          </a:ln>
        </p:spPr>
      </p:cxnSp>
      <p:grpSp>
        <p:nvGrpSpPr>
          <p:cNvPr id="695" name="Google Shape;695;p26"/>
          <p:cNvGrpSpPr/>
          <p:nvPr/>
        </p:nvGrpSpPr>
        <p:grpSpPr>
          <a:xfrm>
            <a:off x="7823875" y="202375"/>
            <a:ext cx="581800" cy="582350"/>
            <a:chOff x="8064275" y="887850"/>
            <a:chExt cx="581800" cy="582350"/>
          </a:xfrm>
        </p:grpSpPr>
        <p:sp>
          <p:nvSpPr>
            <p:cNvPr id="696" name="Google Shape;696;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2" name="Google Shape;702;p26"/>
          <p:cNvGrpSpPr/>
          <p:nvPr/>
        </p:nvGrpSpPr>
        <p:grpSpPr>
          <a:xfrm flipH="1">
            <a:off x="8698650" y="1117488"/>
            <a:ext cx="292025" cy="292575"/>
            <a:chOff x="7353050" y="316275"/>
            <a:chExt cx="292025" cy="292575"/>
          </a:xfrm>
        </p:grpSpPr>
        <p:sp>
          <p:nvSpPr>
            <p:cNvPr id="703" name="Google Shape;703;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7" name="Google Shape;707;p26"/>
          <p:cNvGrpSpPr/>
          <p:nvPr/>
        </p:nvGrpSpPr>
        <p:grpSpPr>
          <a:xfrm>
            <a:off x="8678350" y="1581800"/>
            <a:ext cx="175013" cy="27000"/>
            <a:chOff x="5662375" y="212375"/>
            <a:chExt cx="175013" cy="27000"/>
          </a:xfrm>
        </p:grpSpPr>
        <p:sp>
          <p:nvSpPr>
            <p:cNvPr id="708" name="Google Shape;708;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711" name="Shape 711"/>
        <p:cNvGrpSpPr/>
        <p:nvPr/>
      </p:nvGrpSpPr>
      <p:grpSpPr>
        <a:xfrm>
          <a:off x="0" y="0"/>
          <a:ext cx="0" cy="0"/>
          <a:chOff x="0" y="0"/>
          <a:chExt cx="0" cy="0"/>
        </a:xfrm>
      </p:grpSpPr>
      <p:grpSp>
        <p:nvGrpSpPr>
          <p:cNvPr id="712" name="Google Shape;712;p27"/>
          <p:cNvGrpSpPr/>
          <p:nvPr/>
        </p:nvGrpSpPr>
        <p:grpSpPr>
          <a:xfrm>
            <a:off x="1349626" y="598417"/>
            <a:ext cx="6453730" cy="3631136"/>
            <a:chOff x="365750" y="1285025"/>
            <a:chExt cx="6934275" cy="3315500"/>
          </a:xfrm>
        </p:grpSpPr>
        <p:sp>
          <p:nvSpPr>
            <p:cNvPr id="713" name="Google Shape;713;p27"/>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27"/>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5" name="Google Shape;715;p27"/>
          <p:cNvSpPr txBox="1"/>
          <p:nvPr>
            <p:ph type="title"/>
          </p:nvPr>
        </p:nvSpPr>
        <p:spPr>
          <a:xfrm>
            <a:off x="2624328" y="1018528"/>
            <a:ext cx="3904500" cy="190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grpSp>
        <p:nvGrpSpPr>
          <p:cNvPr id="716" name="Google Shape;716;p27"/>
          <p:cNvGrpSpPr/>
          <p:nvPr/>
        </p:nvGrpSpPr>
        <p:grpSpPr>
          <a:xfrm>
            <a:off x="-6867" y="-6625"/>
            <a:ext cx="9152342" cy="5102050"/>
            <a:chOff x="-6867" y="-6625"/>
            <a:chExt cx="9152342" cy="5102050"/>
          </a:xfrm>
        </p:grpSpPr>
        <p:cxnSp>
          <p:nvCxnSpPr>
            <p:cNvPr id="717" name="Google Shape;717;p27"/>
            <p:cNvCxnSpPr/>
            <p:nvPr/>
          </p:nvCxnSpPr>
          <p:spPr>
            <a:xfrm>
              <a:off x="2904283" y="4513075"/>
              <a:ext cx="1133100" cy="306300"/>
            </a:xfrm>
            <a:prstGeom prst="straightConnector1">
              <a:avLst/>
            </a:prstGeom>
            <a:noFill/>
            <a:ln cap="flat" cmpd="sng" w="9525">
              <a:solidFill>
                <a:srgbClr val="595959"/>
              </a:solidFill>
              <a:prstDash val="solid"/>
              <a:round/>
              <a:headEnd len="sm" w="sm" type="none"/>
              <a:tailEnd len="sm" w="sm" type="none"/>
            </a:ln>
          </p:spPr>
        </p:cxnSp>
        <p:cxnSp>
          <p:nvCxnSpPr>
            <p:cNvPr id="718" name="Google Shape;718;p27"/>
            <p:cNvCxnSpPr/>
            <p:nvPr/>
          </p:nvCxnSpPr>
          <p:spPr>
            <a:xfrm flipH="1" rot="10800000">
              <a:off x="1562083" y="4492325"/>
              <a:ext cx="1342200" cy="315300"/>
            </a:xfrm>
            <a:prstGeom prst="straightConnector1">
              <a:avLst/>
            </a:prstGeom>
            <a:noFill/>
            <a:ln cap="flat" cmpd="sng" w="9525">
              <a:solidFill>
                <a:srgbClr val="595959"/>
              </a:solidFill>
              <a:prstDash val="solid"/>
              <a:round/>
              <a:headEnd len="sm" w="sm" type="none"/>
              <a:tailEnd len="sm" w="sm" type="none"/>
            </a:ln>
          </p:spPr>
        </p:cxnSp>
        <p:cxnSp>
          <p:nvCxnSpPr>
            <p:cNvPr id="719" name="Google Shape;719;p27"/>
            <p:cNvCxnSpPr/>
            <p:nvPr/>
          </p:nvCxnSpPr>
          <p:spPr>
            <a:xfrm>
              <a:off x="259558" y="4408000"/>
              <a:ext cx="1332000" cy="392100"/>
            </a:xfrm>
            <a:prstGeom prst="straightConnector1">
              <a:avLst/>
            </a:prstGeom>
            <a:noFill/>
            <a:ln cap="flat" cmpd="sng" w="9525">
              <a:solidFill>
                <a:srgbClr val="595959"/>
              </a:solidFill>
              <a:prstDash val="solid"/>
              <a:round/>
              <a:headEnd len="sm" w="sm" type="none"/>
              <a:tailEnd len="sm" w="sm" type="none"/>
            </a:ln>
          </p:spPr>
        </p:cxnSp>
        <p:cxnSp>
          <p:nvCxnSpPr>
            <p:cNvPr id="720" name="Google Shape;720;p27"/>
            <p:cNvCxnSpPr/>
            <p:nvPr/>
          </p:nvCxnSpPr>
          <p:spPr>
            <a:xfrm>
              <a:off x="-6867" y="3993550"/>
              <a:ext cx="273900" cy="407100"/>
            </a:xfrm>
            <a:prstGeom prst="straightConnector1">
              <a:avLst/>
            </a:prstGeom>
            <a:noFill/>
            <a:ln cap="flat" cmpd="sng" w="9525">
              <a:solidFill>
                <a:srgbClr val="595959"/>
              </a:solidFill>
              <a:prstDash val="solid"/>
              <a:round/>
              <a:headEnd len="sm" w="sm" type="none"/>
              <a:tailEnd len="sm" w="sm" type="none"/>
            </a:ln>
          </p:spPr>
        </p:cxnSp>
        <p:grpSp>
          <p:nvGrpSpPr>
            <p:cNvPr id="721" name="Google Shape;721;p27"/>
            <p:cNvGrpSpPr/>
            <p:nvPr/>
          </p:nvGrpSpPr>
          <p:grpSpPr>
            <a:xfrm flipH="1">
              <a:off x="1278333" y="4513075"/>
              <a:ext cx="581800" cy="582350"/>
              <a:chOff x="8064275" y="887850"/>
              <a:chExt cx="581800" cy="582350"/>
            </a:xfrm>
          </p:grpSpPr>
          <p:sp>
            <p:nvSpPr>
              <p:cNvPr id="722" name="Google Shape;722;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8" name="Google Shape;728;p27"/>
            <p:cNvGrpSpPr/>
            <p:nvPr/>
          </p:nvGrpSpPr>
          <p:grpSpPr>
            <a:xfrm flipH="1">
              <a:off x="2747608" y="4340463"/>
              <a:ext cx="292025" cy="292575"/>
              <a:chOff x="7353050" y="316275"/>
              <a:chExt cx="292025" cy="292575"/>
            </a:xfrm>
          </p:grpSpPr>
          <p:sp>
            <p:nvSpPr>
              <p:cNvPr id="729" name="Google Shape;729;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3" name="Google Shape;733;p27"/>
            <p:cNvGrpSpPr/>
            <p:nvPr/>
          </p:nvGrpSpPr>
          <p:grpSpPr>
            <a:xfrm flipH="1">
              <a:off x="171308" y="4315025"/>
              <a:ext cx="175000" cy="175000"/>
              <a:chOff x="8792300" y="321275"/>
              <a:chExt cx="175000" cy="175000"/>
            </a:xfrm>
          </p:grpSpPr>
          <p:sp>
            <p:nvSpPr>
              <p:cNvPr id="734" name="Google Shape;734;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8" name="Google Shape;738;p27"/>
            <p:cNvGrpSpPr/>
            <p:nvPr/>
          </p:nvGrpSpPr>
          <p:grpSpPr>
            <a:xfrm>
              <a:off x="3873197" y="4657550"/>
              <a:ext cx="293111" cy="293388"/>
              <a:chOff x="3164039" y="430875"/>
              <a:chExt cx="293111" cy="293388"/>
            </a:xfrm>
          </p:grpSpPr>
          <p:sp>
            <p:nvSpPr>
              <p:cNvPr id="739" name="Google Shape;739;p2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2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2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2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2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2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5" name="Google Shape;745;p27"/>
            <p:cNvGrpSpPr/>
            <p:nvPr/>
          </p:nvGrpSpPr>
          <p:grpSpPr>
            <a:xfrm flipH="1">
              <a:off x="242270" y="4142425"/>
              <a:ext cx="175013" cy="27000"/>
              <a:chOff x="5662375" y="212375"/>
              <a:chExt cx="175013" cy="27000"/>
            </a:xfrm>
          </p:grpSpPr>
          <p:sp>
            <p:nvSpPr>
              <p:cNvPr id="746" name="Google Shape;746;p27"/>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27"/>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27"/>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749" name="Google Shape;749;p27"/>
            <p:cNvCxnSpPr/>
            <p:nvPr/>
          </p:nvCxnSpPr>
          <p:spPr>
            <a:xfrm rot="10800000">
              <a:off x="5995050" y="226600"/>
              <a:ext cx="1504500" cy="224700"/>
            </a:xfrm>
            <a:prstGeom prst="straightConnector1">
              <a:avLst/>
            </a:prstGeom>
            <a:noFill/>
            <a:ln cap="flat" cmpd="sng" w="9525">
              <a:solidFill>
                <a:srgbClr val="595959"/>
              </a:solidFill>
              <a:prstDash val="solid"/>
              <a:round/>
              <a:headEnd len="sm" w="sm" type="none"/>
              <a:tailEnd len="sm" w="sm" type="none"/>
            </a:ln>
          </p:spPr>
        </p:cxnSp>
        <p:cxnSp>
          <p:nvCxnSpPr>
            <p:cNvPr id="750" name="Google Shape;750;p27"/>
            <p:cNvCxnSpPr/>
            <p:nvPr/>
          </p:nvCxnSpPr>
          <p:spPr>
            <a:xfrm rot="10800000">
              <a:off x="7512925" y="457850"/>
              <a:ext cx="829500" cy="743400"/>
            </a:xfrm>
            <a:prstGeom prst="straightConnector1">
              <a:avLst/>
            </a:prstGeom>
            <a:noFill/>
            <a:ln cap="flat" cmpd="sng" w="9525">
              <a:solidFill>
                <a:srgbClr val="595959"/>
              </a:solidFill>
              <a:prstDash val="solid"/>
              <a:round/>
              <a:headEnd len="sm" w="sm" type="none"/>
              <a:tailEnd len="sm" w="sm" type="none"/>
            </a:ln>
          </p:spPr>
        </p:cxnSp>
        <p:cxnSp>
          <p:nvCxnSpPr>
            <p:cNvPr id="751" name="Google Shape;751;p27"/>
            <p:cNvCxnSpPr/>
            <p:nvPr/>
          </p:nvCxnSpPr>
          <p:spPr>
            <a:xfrm flipH="1">
              <a:off x="8348975" y="-6625"/>
              <a:ext cx="796500" cy="1188000"/>
            </a:xfrm>
            <a:prstGeom prst="straightConnector1">
              <a:avLst/>
            </a:prstGeom>
            <a:noFill/>
            <a:ln cap="flat" cmpd="sng" w="9525">
              <a:solidFill>
                <a:srgbClr val="595959"/>
              </a:solidFill>
              <a:prstDash val="solid"/>
              <a:round/>
              <a:headEnd len="sm" w="sm" type="none"/>
              <a:tailEnd len="sm" w="sm" type="none"/>
            </a:ln>
          </p:spPr>
        </p:cxnSp>
        <p:grpSp>
          <p:nvGrpSpPr>
            <p:cNvPr id="752" name="Google Shape;752;p27"/>
            <p:cNvGrpSpPr/>
            <p:nvPr/>
          </p:nvGrpSpPr>
          <p:grpSpPr>
            <a:xfrm>
              <a:off x="8064275" y="1040250"/>
              <a:ext cx="581800" cy="582350"/>
              <a:chOff x="8064275" y="887850"/>
              <a:chExt cx="581800" cy="582350"/>
            </a:xfrm>
          </p:grpSpPr>
          <p:sp>
            <p:nvSpPr>
              <p:cNvPr id="753" name="Google Shape;753;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9" name="Google Shape;759;p27"/>
            <p:cNvGrpSpPr/>
            <p:nvPr/>
          </p:nvGrpSpPr>
          <p:grpSpPr>
            <a:xfrm>
              <a:off x="7353050" y="316275"/>
              <a:ext cx="292025" cy="292575"/>
              <a:chOff x="7353050" y="316275"/>
              <a:chExt cx="292025" cy="292575"/>
            </a:xfrm>
          </p:grpSpPr>
          <p:sp>
            <p:nvSpPr>
              <p:cNvPr id="760" name="Google Shape;760;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4" name="Google Shape;764;p27"/>
            <p:cNvGrpSpPr/>
            <p:nvPr/>
          </p:nvGrpSpPr>
          <p:grpSpPr>
            <a:xfrm>
              <a:off x="8792300" y="321275"/>
              <a:ext cx="175000" cy="175000"/>
              <a:chOff x="8792300" y="321275"/>
              <a:chExt cx="175000" cy="175000"/>
            </a:xfrm>
          </p:grpSpPr>
          <p:sp>
            <p:nvSpPr>
              <p:cNvPr id="765" name="Google Shape;765;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9" name="Google Shape;769;p27"/>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27"/>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27"/>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27"/>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27"/>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27"/>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75" name="Google Shape;775;p27"/>
            <p:cNvGrpSpPr/>
            <p:nvPr/>
          </p:nvGrpSpPr>
          <p:grpSpPr>
            <a:xfrm>
              <a:off x="8490050" y="170875"/>
              <a:ext cx="175013" cy="27000"/>
              <a:chOff x="5662375" y="212375"/>
              <a:chExt cx="175013" cy="27000"/>
            </a:xfrm>
          </p:grpSpPr>
          <p:sp>
            <p:nvSpPr>
              <p:cNvPr id="776" name="Google Shape;77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9" name="Google Shape;779;p27"/>
            <p:cNvGrpSpPr/>
            <p:nvPr/>
          </p:nvGrpSpPr>
          <p:grpSpPr>
            <a:xfrm>
              <a:off x="8678350" y="1658000"/>
              <a:ext cx="175013" cy="27000"/>
              <a:chOff x="5662375" y="212375"/>
              <a:chExt cx="175013" cy="27000"/>
            </a:xfrm>
          </p:grpSpPr>
          <p:sp>
            <p:nvSpPr>
              <p:cNvPr id="780" name="Google Shape;780;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83" name="Google Shape;783;p27"/>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84" name="Shape 784"/>
        <p:cNvGrpSpPr/>
        <p:nvPr/>
      </p:nvGrpSpPr>
      <p:grpSpPr>
        <a:xfrm>
          <a:off x="0" y="0"/>
          <a:ext cx="0" cy="0"/>
          <a:chOff x="0" y="0"/>
          <a:chExt cx="0" cy="0"/>
        </a:xfrm>
      </p:grpSpPr>
      <p:cxnSp>
        <p:nvCxnSpPr>
          <p:cNvPr id="785" name="Google Shape;785;p28"/>
          <p:cNvCxnSpPr/>
          <p:nvPr/>
        </p:nvCxnSpPr>
        <p:spPr>
          <a:xfrm>
            <a:off x="590450" y="4340600"/>
            <a:ext cx="670200" cy="423000"/>
          </a:xfrm>
          <a:prstGeom prst="straightConnector1">
            <a:avLst/>
          </a:prstGeom>
          <a:noFill/>
          <a:ln cap="flat" cmpd="sng" w="9525">
            <a:solidFill>
              <a:schemeClr val="dk1"/>
            </a:solidFill>
            <a:prstDash val="solid"/>
            <a:round/>
            <a:headEnd len="sm" w="sm" type="none"/>
            <a:tailEnd len="sm" w="sm" type="none"/>
          </a:ln>
        </p:spPr>
      </p:cxnSp>
      <p:sp>
        <p:nvSpPr>
          <p:cNvPr id="786" name="Google Shape;786;p28"/>
          <p:cNvSpPr txBox="1"/>
          <p:nvPr>
            <p:ph type="title"/>
          </p:nvPr>
        </p:nvSpPr>
        <p:spPr>
          <a:xfrm>
            <a:off x="2208175" y="342775"/>
            <a:ext cx="4727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787" name="Google Shape;787;p28"/>
          <p:cNvCxnSpPr/>
          <p:nvPr/>
        </p:nvCxnSpPr>
        <p:spPr>
          <a:xfrm flipH="1" rot="10800000">
            <a:off x="0" y="4332550"/>
            <a:ext cx="590700" cy="663900"/>
          </a:xfrm>
          <a:prstGeom prst="straightConnector1">
            <a:avLst/>
          </a:prstGeom>
          <a:noFill/>
          <a:ln cap="flat" cmpd="sng" w="9525">
            <a:solidFill>
              <a:schemeClr val="dk1"/>
            </a:solidFill>
            <a:prstDash val="solid"/>
            <a:round/>
            <a:headEnd len="sm" w="sm" type="none"/>
            <a:tailEnd len="sm" w="sm" type="none"/>
          </a:ln>
        </p:spPr>
      </p:cxnSp>
      <p:grpSp>
        <p:nvGrpSpPr>
          <p:cNvPr id="788" name="Google Shape;788;p28"/>
          <p:cNvGrpSpPr/>
          <p:nvPr/>
        </p:nvGrpSpPr>
        <p:grpSpPr>
          <a:xfrm flipH="1">
            <a:off x="431725" y="4183775"/>
            <a:ext cx="292025" cy="292575"/>
            <a:chOff x="7353050" y="316275"/>
            <a:chExt cx="292025" cy="292575"/>
          </a:xfrm>
        </p:grpSpPr>
        <p:sp>
          <p:nvSpPr>
            <p:cNvPr id="789" name="Google Shape;789;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3" name="Google Shape;793;p28"/>
          <p:cNvGrpSpPr/>
          <p:nvPr/>
        </p:nvGrpSpPr>
        <p:grpSpPr>
          <a:xfrm>
            <a:off x="1075789" y="4604675"/>
            <a:ext cx="293111" cy="293388"/>
            <a:chOff x="3164039" y="430875"/>
            <a:chExt cx="293111" cy="293388"/>
          </a:xfrm>
        </p:grpSpPr>
        <p:sp>
          <p:nvSpPr>
            <p:cNvPr id="794" name="Google Shape;794;p2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2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2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2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2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2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800" name="Google Shape;800;p28"/>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801" name="Google Shape;801;p28"/>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802" name="Google Shape;802;p28"/>
          <p:cNvGrpSpPr/>
          <p:nvPr/>
        </p:nvGrpSpPr>
        <p:grpSpPr>
          <a:xfrm>
            <a:off x="8064275" y="526925"/>
            <a:ext cx="581800" cy="582350"/>
            <a:chOff x="8064275" y="887850"/>
            <a:chExt cx="581800" cy="582350"/>
          </a:xfrm>
        </p:grpSpPr>
        <p:sp>
          <p:nvSpPr>
            <p:cNvPr id="803" name="Google Shape;803;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9" name="Google Shape;809;p28"/>
          <p:cNvGrpSpPr/>
          <p:nvPr/>
        </p:nvGrpSpPr>
        <p:grpSpPr>
          <a:xfrm>
            <a:off x="7033875" y="170875"/>
            <a:ext cx="292025" cy="292575"/>
            <a:chOff x="7353050" y="316275"/>
            <a:chExt cx="292025" cy="292575"/>
          </a:xfrm>
        </p:grpSpPr>
        <p:sp>
          <p:nvSpPr>
            <p:cNvPr id="810" name="Google Shape;810;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4" name="Google Shape;814;p28"/>
          <p:cNvGrpSpPr/>
          <p:nvPr/>
        </p:nvGrpSpPr>
        <p:grpSpPr>
          <a:xfrm>
            <a:off x="8757950" y="229650"/>
            <a:ext cx="175000" cy="175000"/>
            <a:chOff x="8792300" y="321275"/>
            <a:chExt cx="175000" cy="175000"/>
          </a:xfrm>
        </p:grpSpPr>
        <p:sp>
          <p:nvSpPr>
            <p:cNvPr id="815" name="Google Shape;815;p2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2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2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2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9" name="Google Shape;819;p28"/>
          <p:cNvGrpSpPr/>
          <p:nvPr/>
        </p:nvGrpSpPr>
        <p:grpSpPr>
          <a:xfrm>
            <a:off x="8490050" y="170875"/>
            <a:ext cx="175013" cy="27000"/>
            <a:chOff x="5662375" y="212375"/>
            <a:chExt cx="175013" cy="27000"/>
          </a:xfrm>
        </p:grpSpPr>
        <p:sp>
          <p:nvSpPr>
            <p:cNvPr id="820" name="Google Shape;820;p2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2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2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3" name="Google Shape;823;p28"/>
          <p:cNvGrpSpPr/>
          <p:nvPr/>
        </p:nvGrpSpPr>
        <p:grpSpPr>
          <a:xfrm>
            <a:off x="7916350" y="1124600"/>
            <a:ext cx="175013" cy="27000"/>
            <a:chOff x="5662375" y="212375"/>
            <a:chExt cx="175013" cy="27000"/>
          </a:xfrm>
        </p:grpSpPr>
        <p:sp>
          <p:nvSpPr>
            <p:cNvPr id="824" name="Google Shape;824;p2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2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2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7" name="Google Shape;827;p28"/>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28" name="Google Shape;828;p28"/>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29" name="Google Shape;829;p28"/>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30" name="Google Shape;830;p28"/>
          <p:cNvSpPr txBox="1"/>
          <p:nvPr>
            <p:ph idx="4" type="subTitle"/>
          </p:nvPr>
        </p:nvSpPr>
        <p:spPr>
          <a:xfrm>
            <a:off x="6217920" y="2139696"/>
            <a:ext cx="1636800" cy="877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p:txBody>
      </p:sp>
      <p:sp>
        <p:nvSpPr>
          <p:cNvPr id="831" name="Google Shape;831;p28"/>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832" name="Google Shape;832;p28"/>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833" name="Shape 833"/>
        <p:cNvGrpSpPr/>
        <p:nvPr/>
      </p:nvGrpSpPr>
      <p:grpSpPr>
        <a:xfrm>
          <a:off x="0" y="0"/>
          <a:ext cx="0" cy="0"/>
          <a:chOff x="0" y="0"/>
          <a:chExt cx="0" cy="0"/>
        </a:xfrm>
      </p:grpSpPr>
      <p:sp>
        <p:nvSpPr>
          <p:cNvPr id="834" name="Google Shape;834;p29"/>
          <p:cNvSpPr txBox="1"/>
          <p:nvPr>
            <p:ph type="title"/>
          </p:nvPr>
        </p:nvSpPr>
        <p:spPr>
          <a:xfrm>
            <a:off x="3090672" y="338328"/>
            <a:ext cx="29628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835" name="Google Shape;835;p29"/>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36" name="Google Shape;836;p29"/>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837" name="Google Shape;837;p29"/>
          <p:cNvSpPr txBox="1"/>
          <p:nvPr>
            <p:ph idx="3" type="subTitle"/>
          </p:nvPr>
        </p:nvSpPr>
        <p:spPr>
          <a:xfrm>
            <a:off x="3689552" y="1588336"/>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38" name="Google Shape;838;p29"/>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9pPr>
          </a:lstStyle>
          <a:p/>
        </p:txBody>
      </p:sp>
      <p:sp>
        <p:nvSpPr>
          <p:cNvPr id="839" name="Google Shape;839;p29"/>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40" name="Google Shape;840;p29"/>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841" name="Google Shape;841;p29"/>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42" name="Google Shape;842;p29"/>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843" name="Google Shape;843;p29"/>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44" name="Google Shape;844;p29"/>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845" name="Google Shape;845;p29"/>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46" name="Google Shape;846;p29"/>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847" name="Google Shape;847;p29"/>
          <p:cNvCxnSpPr/>
          <p:nvPr/>
        </p:nvCxnSpPr>
        <p:spPr>
          <a:xfrm>
            <a:off x="2904283" y="4513075"/>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848" name="Google Shape;848;p29"/>
          <p:cNvCxnSpPr/>
          <p:nvPr/>
        </p:nvCxnSpPr>
        <p:spPr>
          <a:xfrm flipH="1" rot="10800000">
            <a:off x="1562083" y="4492325"/>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849" name="Google Shape;849;p29"/>
          <p:cNvCxnSpPr/>
          <p:nvPr/>
        </p:nvCxnSpPr>
        <p:spPr>
          <a:xfrm>
            <a:off x="259558" y="4408000"/>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850" name="Google Shape;850;p29"/>
          <p:cNvCxnSpPr/>
          <p:nvPr/>
        </p:nvCxnSpPr>
        <p:spPr>
          <a:xfrm>
            <a:off x="-6867" y="399355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851" name="Google Shape;851;p29"/>
          <p:cNvGrpSpPr/>
          <p:nvPr/>
        </p:nvGrpSpPr>
        <p:grpSpPr>
          <a:xfrm flipH="1">
            <a:off x="1278333" y="4513075"/>
            <a:ext cx="581800" cy="582350"/>
            <a:chOff x="8064275" y="887850"/>
            <a:chExt cx="581800" cy="582350"/>
          </a:xfrm>
        </p:grpSpPr>
        <p:sp>
          <p:nvSpPr>
            <p:cNvPr id="852" name="Google Shape;852;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8" name="Google Shape;858;p29"/>
          <p:cNvGrpSpPr/>
          <p:nvPr/>
        </p:nvGrpSpPr>
        <p:grpSpPr>
          <a:xfrm flipH="1">
            <a:off x="2747608" y="4340463"/>
            <a:ext cx="292025" cy="292575"/>
            <a:chOff x="7353050" y="316275"/>
            <a:chExt cx="292025" cy="292575"/>
          </a:xfrm>
        </p:grpSpPr>
        <p:sp>
          <p:nvSpPr>
            <p:cNvPr id="859" name="Google Shape;859;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3" name="Google Shape;863;p29"/>
          <p:cNvGrpSpPr/>
          <p:nvPr/>
        </p:nvGrpSpPr>
        <p:grpSpPr>
          <a:xfrm flipH="1">
            <a:off x="171308" y="4315025"/>
            <a:ext cx="175000" cy="175000"/>
            <a:chOff x="8792300" y="321275"/>
            <a:chExt cx="175000" cy="175000"/>
          </a:xfrm>
        </p:grpSpPr>
        <p:sp>
          <p:nvSpPr>
            <p:cNvPr id="864" name="Google Shape;864;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8" name="Google Shape;868;p29"/>
          <p:cNvGrpSpPr/>
          <p:nvPr/>
        </p:nvGrpSpPr>
        <p:grpSpPr>
          <a:xfrm>
            <a:off x="3873197" y="4657550"/>
            <a:ext cx="293111" cy="293388"/>
            <a:chOff x="3164039" y="430875"/>
            <a:chExt cx="293111" cy="293388"/>
          </a:xfrm>
        </p:grpSpPr>
        <p:sp>
          <p:nvSpPr>
            <p:cNvPr id="869" name="Google Shape;869;p2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2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2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2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2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2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5" name="Google Shape;875;p29"/>
          <p:cNvGrpSpPr/>
          <p:nvPr/>
        </p:nvGrpSpPr>
        <p:grpSpPr>
          <a:xfrm flipH="1">
            <a:off x="242270" y="4142425"/>
            <a:ext cx="175013" cy="27000"/>
            <a:chOff x="5662375" y="212375"/>
            <a:chExt cx="175013" cy="27000"/>
          </a:xfrm>
        </p:grpSpPr>
        <p:sp>
          <p:nvSpPr>
            <p:cNvPr id="876" name="Google Shape;876;p2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2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2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879" name="Google Shape;879;p29"/>
          <p:cNvCxnSpPr/>
          <p:nvPr/>
        </p:nvCxnSpPr>
        <p:spPr>
          <a:xfrm rot="10800000">
            <a:off x="5995050" y="226600"/>
            <a:ext cx="1504500" cy="224700"/>
          </a:xfrm>
          <a:prstGeom prst="straightConnector1">
            <a:avLst/>
          </a:prstGeom>
          <a:noFill/>
          <a:ln cap="flat" cmpd="sng" w="9525">
            <a:solidFill>
              <a:schemeClr val="dk1"/>
            </a:solidFill>
            <a:prstDash val="solid"/>
            <a:round/>
            <a:headEnd len="sm" w="sm" type="none"/>
            <a:tailEnd len="sm" w="sm" type="none"/>
          </a:ln>
        </p:spPr>
      </p:cxnSp>
      <p:cxnSp>
        <p:nvCxnSpPr>
          <p:cNvPr id="880" name="Google Shape;880;p29"/>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881" name="Google Shape;881;p29"/>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882" name="Google Shape;882;p29"/>
          <p:cNvGrpSpPr/>
          <p:nvPr/>
        </p:nvGrpSpPr>
        <p:grpSpPr>
          <a:xfrm>
            <a:off x="8064275" y="1040250"/>
            <a:ext cx="581800" cy="582350"/>
            <a:chOff x="8064275" y="887850"/>
            <a:chExt cx="581800" cy="582350"/>
          </a:xfrm>
        </p:grpSpPr>
        <p:sp>
          <p:nvSpPr>
            <p:cNvPr id="883" name="Google Shape;883;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9" name="Google Shape;889;p29"/>
          <p:cNvGrpSpPr/>
          <p:nvPr/>
        </p:nvGrpSpPr>
        <p:grpSpPr>
          <a:xfrm>
            <a:off x="7353050" y="316275"/>
            <a:ext cx="292025" cy="292575"/>
            <a:chOff x="7353050" y="316275"/>
            <a:chExt cx="292025" cy="292575"/>
          </a:xfrm>
        </p:grpSpPr>
        <p:sp>
          <p:nvSpPr>
            <p:cNvPr id="890" name="Google Shape;890;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4" name="Google Shape;894;p29"/>
          <p:cNvGrpSpPr/>
          <p:nvPr/>
        </p:nvGrpSpPr>
        <p:grpSpPr>
          <a:xfrm>
            <a:off x="8792300" y="321275"/>
            <a:ext cx="175000" cy="175000"/>
            <a:chOff x="8792300" y="321275"/>
            <a:chExt cx="175000" cy="175000"/>
          </a:xfrm>
        </p:grpSpPr>
        <p:sp>
          <p:nvSpPr>
            <p:cNvPr id="895" name="Google Shape;895;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9" name="Google Shape;899;p29"/>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29"/>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29"/>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29"/>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29"/>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29"/>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05" name="Google Shape;905;p29"/>
          <p:cNvGrpSpPr/>
          <p:nvPr/>
        </p:nvGrpSpPr>
        <p:grpSpPr>
          <a:xfrm>
            <a:off x="8490050" y="170875"/>
            <a:ext cx="175013" cy="27000"/>
            <a:chOff x="5662375" y="212375"/>
            <a:chExt cx="175013" cy="27000"/>
          </a:xfrm>
        </p:grpSpPr>
        <p:sp>
          <p:nvSpPr>
            <p:cNvPr id="906" name="Google Shape;906;p2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2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2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9" name="Google Shape;909;p29"/>
          <p:cNvGrpSpPr/>
          <p:nvPr/>
        </p:nvGrpSpPr>
        <p:grpSpPr>
          <a:xfrm>
            <a:off x="8678350" y="1658000"/>
            <a:ext cx="175013" cy="27000"/>
            <a:chOff x="5662375" y="212375"/>
            <a:chExt cx="175013" cy="27000"/>
          </a:xfrm>
        </p:grpSpPr>
        <p:sp>
          <p:nvSpPr>
            <p:cNvPr id="910" name="Google Shape;910;p2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2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2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913" name="Shape 913"/>
        <p:cNvGrpSpPr/>
        <p:nvPr/>
      </p:nvGrpSpPr>
      <p:grpSpPr>
        <a:xfrm>
          <a:off x="0" y="0"/>
          <a:ext cx="0" cy="0"/>
          <a:chOff x="0" y="0"/>
          <a:chExt cx="0" cy="0"/>
        </a:xfrm>
      </p:grpSpPr>
      <p:sp>
        <p:nvSpPr>
          <p:cNvPr id="914" name="Google Shape;914;p30"/>
          <p:cNvSpPr txBox="1"/>
          <p:nvPr>
            <p:ph type="title"/>
          </p:nvPr>
        </p:nvSpPr>
        <p:spPr>
          <a:xfrm>
            <a:off x="2962656" y="338328"/>
            <a:ext cx="3218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915" name="Google Shape;915;p30"/>
          <p:cNvGrpSpPr/>
          <p:nvPr/>
        </p:nvGrpSpPr>
        <p:grpSpPr>
          <a:xfrm>
            <a:off x="261711" y="-1158"/>
            <a:ext cx="8550327" cy="3981600"/>
            <a:chOff x="261711" y="-1158"/>
            <a:chExt cx="8550327" cy="3981600"/>
          </a:xfrm>
        </p:grpSpPr>
        <p:cxnSp>
          <p:nvCxnSpPr>
            <p:cNvPr id="916" name="Google Shape;916;p30"/>
            <p:cNvCxnSpPr/>
            <p:nvPr/>
          </p:nvCxnSpPr>
          <p:spPr>
            <a:xfrm>
              <a:off x="515925" y="-1158"/>
              <a:ext cx="0" cy="3981600"/>
            </a:xfrm>
            <a:prstGeom prst="straightConnector1">
              <a:avLst/>
            </a:prstGeom>
            <a:noFill/>
            <a:ln cap="flat" cmpd="sng" w="9525">
              <a:solidFill>
                <a:schemeClr val="dk2"/>
              </a:solidFill>
              <a:prstDash val="solid"/>
              <a:round/>
              <a:headEnd len="sm" w="sm" type="none"/>
              <a:tailEnd len="sm" w="sm" type="none"/>
            </a:ln>
          </p:spPr>
        </p:cxnSp>
        <p:cxnSp>
          <p:nvCxnSpPr>
            <p:cNvPr id="917" name="Google Shape;917;p30"/>
            <p:cNvCxnSpPr/>
            <p:nvPr/>
          </p:nvCxnSpPr>
          <p:spPr>
            <a:xfrm>
              <a:off x="8666025" y="-1158"/>
              <a:ext cx="0" cy="1902000"/>
            </a:xfrm>
            <a:prstGeom prst="straightConnector1">
              <a:avLst/>
            </a:prstGeom>
            <a:noFill/>
            <a:ln cap="flat" cmpd="sng" w="9525">
              <a:solidFill>
                <a:schemeClr val="dk2"/>
              </a:solidFill>
              <a:prstDash val="solid"/>
              <a:round/>
              <a:headEnd len="sm" w="sm" type="none"/>
              <a:tailEnd len="sm" w="sm" type="none"/>
            </a:ln>
          </p:spPr>
        </p:cxnSp>
        <p:grpSp>
          <p:nvGrpSpPr>
            <p:cNvPr id="918" name="Google Shape;918;p30"/>
            <p:cNvGrpSpPr/>
            <p:nvPr/>
          </p:nvGrpSpPr>
          <p:grpSpPr>
            <a:xfrm rot="10800000">
              <a:off x="343275" y="3300779"/>
              <a:ext cx="344736" cy="345385"/>
              <a:chOff x="7353050" y="316275"/>
              <a:chExt cx="292025" cy="292575"/>
            </a:xfrm>
          </p:grpSpPr>
          <p:sp>
            <p:nvSpPr>
              <p:cNvPr id="919" name="Google Shape;919;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3" name="Google Shape;923;p30"/>
            <p:cNvGrpSpPr/>
            <p:nvPr/>
          </p:nvGrpSpPr>
          <p:grpSpPr>
            <a:xfrm rot="10800000">
              <a:off x="8520013" y="714742"/>
              <a:ext cx="292025" cy="292575"/>
              <a:chOff x="7353050" y="316275"/>
              <a:chExt cx="292025" cy="292575"/>
            </a:xfrm>
          </p:grpSpPr>
          <p:sp>
            <p:nvSpPr>
              <p:cNvPr id="924" name="Google Shape;924;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8" name="Google Shape;928;p30"/>
            <p:cNvGrpSpPr/>
            <p:nvPr/>
          </p:nvGrpSpPr>
          <p:grpSpPr>
            <a:xfrm rot="10800000">
              <a:off x="261711" y="465077"/>
              <a:ext cx="507562" cy="507984"/>
              <a:chOff x="8064275" y="887850"/>
              <a:chExt cx="581800" cy="582350"/>
            </a:xfrm>
          </p:grpSpPr>
          <p:sp>
            <p:nvSpPr>
              <p:cNvPr id="929" name="Google Shape;929;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35" name="Google Shape;935;p30"/>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36" name="Google Shape;936;p30"/>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37" name="Google Shape;937;p30"/>
          <p:cNvSpPr txBox="1"/>
          <p:nvPr>
            <p:ph idx="3" type="subTitle"/>
          </p:nvPr>
        </p:nvSpPr>
        <p:spPr>
          <a:xfrm>
            <a:off x="1408175" y="2309476"/>
            <a:ext cx="21840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38" name="Google Shape;938;p30"/>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39" name="Google Shape;939;p30"/>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40" name="Google Shape;940;p30"/>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941" name="Shape 941"/>
        <p:cNvGrpSpPr/>
        <p:nvPr/>
      </p:nvGrpSpPr>
      <p:grpSpPr>
        <a:xfrm>
          <a:off x="0" y="0"/>
          <a:ext cx="0" cy="0"/>
          <a:chOff x="0" y="0"/>
          <a:chExt cx="0" cy="0"/>
        </a:xfrm>
      </p:grpSpPr>
      <p:cxnSp>
        <p:nvCxnSpPr>
          <p:cNvPr id="942" name="Google Shape;942;p31"/>
          <p:cNvCxnSpPr/>
          <p:nvPr/>
        </p:nvCxnSpPr>
        <p:spPr>
          <a:xfrm>
            <a:off x="590450" y="4340600"/>
            <a:ext cx="670200" cy="423000"/>
          </a:xfrm>
          <a:prstGeom prst="straightConnector1">
            <a:avLst/>
          </a:prstGeom>
          <a:noFill/>
          <a:ln cap="flat" cmpd="sng" w="9525">
            <a:solidFill>
              <a:schemeClr val="dk2"/>
            </a:solidFill>
            <a:prstDash val="solid"/>
            <a:round/>
            <a:headEnd len="sm" w="sm" type="none"/>
            <a:tailEnd len="sm" w="sm" type="none"/>
          </a:ln>
        </p:spPr>
      </p:cxnSp>
      <p:sp>
        <p:nvSpPr>
          <p:cNvPr id="943" name="Google Shape;943;p31"/>
          <p:cNvSpPr txBox="1"/>
          <p:nvPr>
            <p:ph type="title"/>
          </p:nvPr>
        </p:nvSpPr>
        <p:spPr>
          <a:xfrm>
            <a:off x="2208175" y="342775"/>
            <a:ext cx="4727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944" name="Google Shape;944;p31"/>
          <p:cNvCxnSpPr/>
          <p:nvPr/>
        </p:nvCxnSpPr>
        <p:spPr>
          <a:xfrm flipH="1" rot="10800000">
            <a:off x="0" y="4332550"/>
            <a:ext cx="590700" cy="663900"/>
          </a:xfrm>
          <a:prstGeom prst="straightConnector1">
            <a:avLst/>
          </a:prstGeom>
          <a:noFill/>
          <a:ln cap="flat" cmpd="sng" w="9525">
            <a:solidFill>
              <a:schemeClr val="dk2"/>
            </a:solidFill>
            <a:prstDash val="solid"/>
            <a:round/>
            <a:headEnd len="sm" w="sm" type="none"/>
            <a:tailEnd len="sm" w="sm" type="none"/>
          </a:ln>
        </p:spPr>
      </p:cxnSp>
      <p:grpSp>
        <p:nvGrpSpPr>
          <p:cNvPr id="945" name="Google Shape;945;p31"/>
          <p:cNvGrpSpPr/>
          <p:nvPr/>
        </p:nvGrpSpPr>
        <p:grpSpPr>
          <a:xfrm flipH="1">
            <a:off x="431725" y="4183775"/>
            <a:ext cx="292025" cy="292575"/>
            <a:chOff x="7353050" y="316275"/>
            <a:chExt cx="292025" cy="292575"/>
          </a:xfrm>
        </p:grpSpPr>
        <p:sp>
          <p:nvSpPr>
            <p:cNvPr id="946" name="Google Shape;946;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0" name="Google Shape;950;p31"/>
          <p:cNvGrpSpPr/>
          <p:nvPr/>
        </p:nvGrpSpPr>
        <p:grpSpPr>
          <a:xfrm>
            <a:off x="1075789" y="4604675"/>
            <a:ext cx="293111" cy="293388"/>
            <a:chOff x="3164039" y="430875"/>
            <a:chExt cx="293111" cy="293388"/>
          </a:xfrm>
        </p:grpSpPr>
        <p:sp>
          <p:nvSpPr>
            <p:cNvPr id="951" name="Google Shape;951;p3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3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3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3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3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3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57" name="Google Shape;957;p31"/>
          <p:cNvCxnSpPr/>
          <p:nvPr/>
        </p:nvCxnSpPr>
        <p:spPr>
          <a:xfrm rot="10800000">
            <a:off x="7196975" y="295100"/>
            <a:ext cx="1157100" cy="542700"/>
          </a:xfrm>
          <a:prstGeom prst="straightConnector1">
            <a:avLst/>
          </a:prstGeom>
          <a:noFill/>
          <a:ln cap="flat" cmpd="sng" w="9525">
            <a:solidFill>
              <a:schemeClr val="dk2"/>
            </a:solidFill>
            <a:prstDash val="solid"/>
            <a:round/>
            <a:headEnd len="sm" w="sm" type="none"/>
            <a:tailEnd len="sm" w="sm" type="none"/>
          </a:ln>
        </p:spPr>
      </p:cxnSp>
      <p:cxnSp>
        <p:nvCxnSpPr>
          <p:cNvPr id="958" name="Google Shape;958;p31"/>
          <p:cNvCxnSpPr/>
          <p:nvPr/>
        </p:nvCxnSpPr>
        <p:spPr>
          <a:xfrm flipH="1">
            <a:off x="8354075" y="-6625"/>
            <a:ext cx="791400" cy="836400"/>
          </a:xfrm>
          <a:prstGeom prst="straightConnector1">
            <a:avLst/>
          </a:prstGeom>
          <a:noFill/>
          <a:ln cap="flat" cmpd="sng" w="9525">
            <a:solidFill>
              <a:schemeClr val="dk2"/>
            </a:solidFill>
            <a:prstDash val="solid"/>
            <a:round/>
            <a:headEnd len="sm" w="sm" type="none"/>
            <a:tailEnd len="sm" w="sm" type="none"/>
          </a:ln>
        </p:spPr>
      </p:cxnSp>
      <p:grpSp>
        <p:nvGrpSpPr>
          <p:cNvPr id="959" name="Google Shape;959;p31"/>
          <p:cNvGrpSpPr/>
          <p:nvPr/>
        </p:nvGrpSpPr>
        <p:grpSpPr>
          <a:xfrm>
            <a:off x="8064275" y="526925"/>
            <a:ext cx="581800" cy="582350"/>
            <a:chOff x="8064275" y="887850"/>
            <a:chExt cx="581800" cy="582350"/>
          </a:xfrm>
        </p:grpSpPr>
        <p:sp>
          <p:nvSpPr>
            <p:cNvPr id="960" name="Google Shape;960;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6" name="Google Shape;966;p31"/>
          <p:cNvGrpSpPr/>
          <p:nvPr/>
        </p:nvGrpSpPr>
        <p:grpSpPr>
          <a:xfrm>
            <a:off x="7033875" y="170875"/>
            <a:ext cx="292025" cy="292575"/>
            <a:chOff x="7353050" y="316275"/>
            <a:chExt cx="292025" cy="292575"/>
          </a:xfrm>
        </p:grpSpPr>
        <p:sp>
          <p:nvSpPr>
            <p:cNvPr id="967" name="Google Shape;967;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1" name="Google Shape;971;p31"/>
          <p:cNvGrpSpPr/>
          <p:nvPr/>
        </p:nvGrpSpPr>
        <p:grpSpPr>
          <a:xfrm>
            <a:off x="8757950" y="229650"/>
            <a:ext cx="175000" cy="175000"/>
            <a:chOff x="8792300" y="321275"/>
            <a:chExt cx="175000" cy="175000"/>
          </a:xfrm>
        </p:grpSpPr>
        <p:sp>
          <p:nvSpPr>
            <p:cNvPr id="972" name="Google Shape;972;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6" name="Google Shape;976;p31"/>
          <p:cNvGrpSpPr/>
          <p:nvPr/>
        </p:nvGrpSpPr>
        <p:grpSpPr>
          <a:xfrm>
            <a:off x="8490050" y="170875"/>
            <a:ext cx="175013" cy="27000"/>
            <a:chOff x="5662375" y="212375"/>
            <a:chExt cx="175013" cy="27000"/>
          </a:xfrm>
        </p:grpSpPr>
        <p:sp>
          <p:nvSpPr>
            <p:cNvPr id="977" name="Google Shape;977;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0" name="Google Shape;980;p31"/>
          <p:cNvGrpSpPr/>
          <p:nvPr/>
        </p:nvGrpSpPr>
        <p:grpSpPr>
          <a:xfrm>
            <a:off x="7916350" y="1124600"/>
            <a:ext cx="175013" cy="27000"/>
            <a:chOff x="5662375" y="212375"/>
            <a:chExt cx="175013" cy="27000"/>
          </a:xfrm>
        </p:grpSpPr>
        <p:sp>
          <p:nvSpPr>
            <p:cNvPr id="981" name="Google Shape;981;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4" name="Google Shape;984;p31"/>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85" name="Google Shape;985;p31"/>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86" name="Google Shape;986;p31"/>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87" name="Google Shape;987;p31"/>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88" name="Google Shape;988;p31"/>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89" name="Google Shape;989;p31"/>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90" name="Shape 990"/>
        <p:cNvGrpSpPr/>
        <p:nvPr/>
      </p:nvGrpSpPr>
      <p:grpSpPr>
        <a:xfrm>
          <a:off x="0" y="0"/>
          <a:ext cx="0" cy="0"/>
          <a:chOff x="0" y="0"/>
          <a:chExt cx="0" cy="0"/>
        </a:xfrm>
      </p:grpSpPr>
      <p:grpSp>
        <p:nvGrpSpPr>
          <p:cNvPr id="991" name="Google Shape;991;p32"/>
          <p:cNvGrpSpPr/>
          <p:nvPr/>
        </p:nvGrpSpPr>
        <p:grpSpPr>
          <a:xfrm rot="10800000">
            <a:off x="1954823" y="1124844"/>
            <a:ext cx="5234354" cy="3069144"/>
            <a:chOff x="1098425" y="237675"/>
            <a:chExt cx="5358675" cy="5174750"/>
          </a:xfrm>
        </p:grpSpPr>
        <p:sp>
          <p:nvSpPr>
            <p:cNvPr id="992" name="Google Shape;992;p32"/>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32"/>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32"/>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95" name="Google Shape;995;p32"/>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996" name="Google Shape;996;p32"/>
          <p:cNvCxnSpPr/>
          <p:nvPr/>
        </p:nvCxnSpPr>
        <p:spPr>
          <a:xfrm rot="5400000">
            <a:off x="7269708" y="3324550"/>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997" name="Google Shape;997;p32"/>
          <p:cNvCxnSpPr/>
          <p:nvPr/>
        </p:nvCxnSpPr>
        <p:spPr>
          <a:xfrm flipH="1" rot="-5400000">
            <a:off x="7181408" y="2082400"/>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998" name="Google Shape;998;p32"/>
          <p:cNvCxnSpPr/>
          <p:nvPr/>
        </p:nvCxnSpPr>
        <p:spPr>
          <a:xfrm rot="5400000">
            <a:off x="7232433" y="736375"/>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999" name="Google Shape;999;p32"/>
          <p:cNvCxnSpPr/>
          <p:nvPr/>
        </p:nvCxnSpPr>
        <p:spPr>
          <a:xfrm rot="5400000">
            <a:off x="8168433" y="-6660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1000" name="Google Shape;1000;p32"/>
          <p:cNvGrpSpPr/>
          <p:nvPr/>
        </p:nvGrpSpPr>
        <p:grpSpPr>
          <a:xfrm flipH="1" rot="5400000">
            <a:off x="7407333" y="1284925"/>
            <a:ext cx="581800" cy="582350"/>
            <a:chOff x="8064275" y="887850"/>
            <a:chExt cx="581800" cy="582350"/>
          </a:xfrm>
        </p:grpSpPr>
        <p:sp>
          <p:nvSpPr>
            <p:cNvPr id="1001" name="Google Shape;1001;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7" name="Google Shape;1007;p32"/>
          <p:cNvGrpSpPr/>
          <p:nvPr/>
        </p:nvGrpSpPr>
        <p:grpSpPr>
          <a:xfrm flipH="1" rot="5400000">
            <a:off x="7869720" y="2754200"/>
            <a:ext cx="292025" cy="292575"/>
            <a:chOff x="7353050" y="316275"/>
            <a:chExt cx="292025" cy="292575"/>
          </a:xfrm>
        </p:grpSpPr>
        <p:sp>
          <p:nvSpPr>
            <p:cNvPr id="1008" name="Google Shape;1008;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2" name="Google Shape;1012;p32"/>
          <p:cNvGrpSpPr/>
          <p:nvPr/>
        </p:nvGrpSpPr>
        <p:grpSpPr>
          <a:xfrm flipH="1" rot="5400000">
            <a:off x="8012458" y="178175"/>
            <a:ext cx="175000" cy="175000"/>
            <a:chOff x="8792300" y="321275"/>
            <a:chExt cx="175000" cy="175000"/>
          </a:xfrm>
        </p:grpSpPr>
        <p:sp>
          <p:nvSpPr>
            <p:cNvPr id="1013" name="Google Shape;1013;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7" name="Google Shape;1017;p32"/>
          <p:cNvGrpSpPr/>
          <p:nvPr/>
        </p:nvGrpSpPr>
        <p:grpSpPr>
          <a:xfrm rot="5400000">
            <a:off x="7551683" y="3879926"/>
            <a:ext cx="293111" cy="293388"/>
            <a:chOff x="3164039" y="430875"/>
            <a:chExt cx="293111" cy="293388"/>
          </a:xfrm>
        </p:grpSpPr>
        <p:sp>
          <p:nvSpPr>
            <p:cNvPr id="1018" name="Google Shape;1018;p3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3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3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3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3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3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4" name="Google Shape;1024;p32"/>
          <p:cNvGrpSpPr/>
          <p:nvPr/>
        </p:nvGrpSpPr>
        <p:grpSpPr>
          <a:xfrm flipH="1" rot="5400000">
            <a:off x="8259052" y="323144"/>
            <a:ext cx="175013" cy="27000"/>
            <a:chOff x="5662375" y="212375"/>
            <a:chExt cx="175013" cy="27000"/>
          </a:xfrm>
        </p:grpSpPr>
        <p:sp>
          <p:nvSpPr>
            <p:cNvPr id="1025" name="Google Shape;1025;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028" name="Google Shape;1028;p32"/>
          <p:cNvCxnSpPr/>
          <p:nvPr/>
        </p:nvCxnSpPr>
        <p:spPr>
          <a:xfrm flipH="1" rot="5400000">
            <a:off x="740850" y="25983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1029" name="Google Shape;1029;p32"/>
          <p:cNvCxnSpPr/>
          <p:nvPr/>
        </p:nvCxnSpPr>
        <p:spPr>
          <a:xfrm rot="-5400000">
            <a:off x="847100" y="355400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1030" name="Google Shape;1030;p32"/>
          <p:cNvCxnSpPr/>
          <p:nvPr/>
        </p:nvCxnSpPr>
        <p:spPr>
          <a:xfrm flipH="1" rot="5400000">
            <a:off x="1105775" y="415125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1031" name="Google Shape;1031;p32"/>
          <p:cNvGrpSpPr/>
          <p:nvPr/>
        </p:nvGrpSpPr>
        <p:grpSpPr>
          <a:xfrm rot="5400000">
            <a:off x="621475" y="4062025"/>
            <a:ext cx="581800" cy="582350"/>
            <a:chOff x="8064275" y="887850"/>
            <a:chExt cx="581800" cy="582350"/>
          </a:xfrm>
        </p:grpSpPr>
        <p:sp>
          <p:nvSpPr>
            <p:cNvPr id="1032" name="Google Shape;1032;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8" name="Google Shape;1038;p32"/>
          <p:cNvGrpSpPr/>
          <p:nvPr/>
        </p:nvGrpSpPr>
        <p:grpSpPr>
          <a:xfrm rot="5400000">
            <a:off x="1482825" y="3350800"/>
            <a:ext cx="292025" cy="292575"/>
            <a:chOff x="7353050" y="316275"/>
            <a:chExt cx="292025" cy="292575"/>
          </a:xfrm>
        </p:grpSpPr>
        <p:sp>
          <p:nvSpPr>
            <p:cNvPr id="1039" name="Google Shape;1039;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3" name="Google Shape;1043;p32"/>
          <p:cNvGrpSpPr/>
          <p:nvPr/>
        </p:nvGrpSpPr>
        <p:grpSpPr>
          <a:xfrm rot="5400000">
            <a:off x="1595125" y="4790325"/>
            <a:ext cx="175000" cy="175000"/>
            <a:chOff x="8792300" y="321275"/>
            <a:chExt cx="175000" cy="175000"/>
          </a:xfrm>
        </p:grpSpPr>
        <p:sp>
          <p:nvSpPr>
            <p:cNvPr id="1044" name="Google Shape;1044;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8" name="Google Shape;1048;p32"/>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32"/>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32"/>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32"/>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32"/>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32"/>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54" name="Google Shape;1054;p32"/>
          <p:cNvGrpSpPr/>
          <p:nvPr/>
        </p:nvGrpSpPr>
        <p:grpSpPr>
          <a:xfrm rot="5400000">
            <a:off x="1701119" y="1515381"/>
            <a:ext cx="175013" cy="27000"/>
            <a:chOff x="5662375" y="212375"/>
            <a:chExt cx="175013" cy="27000"/>
          </a:xfrm>
        </p:grpSpPr>
        <p:sp>
          <p:nvSpPr>
            <p:cNvPr id="1055" name="Google Shape;1055;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8" name="Google Shape;1058;p32"/>
          <p:cNvGrpSpPr/>
          <p:nvPr/>
        </p:nvGrpSpPr>
        <p:grpSpPr>
          <a:xfrm rot="5400000">
            <a:off x="1819519" y="4562081"/>
            <a:ext cx="175013" cy="27000"/>
            <a:chOff x="5662375" y="212375"/>
            <a:chExt cx="175013" cy="27000"/>
          </a:xfrm>
        </p:grpSpPr>
        <p:sp>
          <p:nvSpPr>
            <p:cNvPr id="1059" name="Google Shape;1059;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2" name="Google Shape;1062;p32"/>
          <p:cNvGrpSpPr/>
          <p:nvPr/>
        </p:nvGrpSpPr>
        <p:grpSpPr>
          <a:xfrm rot="5400000">
            <a:off x="408594" y="4140781"/>
            <a:ext cx="175013" cy="27000"/>
            <a:chOff x="5662375" y="212375"/>
            <a:chExt cx="175013" cy="27000"/>
          </a:xfrm>
        </p:grpSpPr>
        <p:sp>
          <p:nvSpPr>
            <p:cNvPr id="1063" name="Google Shape;1063;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6" name="Google Shape;1066;p32"/>
          <p:cNvSpPr txBox="1"/>
          <p:nvPr>
            <p:ph hasCustomPrompt="1" type="title"/>
          </p:nvPr>
        </p:nvSpPr>
        <p:spPr>
          <a:xfrm>
            <a:off x="2624328" y="2057400"/>
            <a:ext cx="3904500" cy="78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1067" name="Shape 1067"/>
        <p:cNvGrpSpPr/>
        <p:nvPr/>
      </p:nvGrpSpPr>
      <p:grpSpPr>
        <a:xfrm>
          <a:off x="0" y="0"/>
          <a:ext cx="0" cy="0"/>
          <a:chOff x="0" y="0"/>
          <a:chExt cx="0" cy="0"/>
        </a:xfrm>
      </p:grpSpPr>
      <p:sp>
        <p:nvSpPr>
          <p:cNvPr id="1068" name="Google Shape;1068;p33"/>
          <p:cNvSpPr txBox="1"/>
          <p:nvPr>
            <p:ph type="title"/>
          </p:nvPr>
        </p:nvSpPr>
        <p:spPr>
          <a:xfrm>
            <a:off x="1271016" y="338328"/>
            <a:ext cx="6611100" cy="54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069" name="Google Shape;1069;p33"/>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1070" name="Google Shape;1070;p33"/>
          <p:cNvCxnSpPr/>
          <p:nvPr/>
        </p:nvCxnSpPr>
        <p:spPr>
          <a:xfrm rot="10800000">
            <a:off x="8109000" y="501275"/>
            <a:ext cx="737700" cy="737700"/>
          </a:xfrm>
          <a:prstGeom prst="straightConnector1">
            <a:avLst/>
          </a:prstGeom>
          <a:noFill/>
          <a:ln cap="flat" cmpd="sng" w="9525">
            <a:solidFill>
              <a:schemeClr val="dk1"/>
            </a:solidFill>
            <a:prstDash val="solid"/>
            <a:round/>
            <a:headEnd len="sm" w="sm" type="none"/>
            <a:tailEnd len="sm" w="sm" type="none"/>
          </a:ln>
        </p:spPr>
      </p:cxnSp>
      <p:cxnSp>
        <p:nvCxnSpPr>
          <p:cNvPr id="1071" name="Google Shape;1071;p33"/>
          <p:cNvCxnSpPr/>
          <p:nvPr/>
        </p:nvCxnSpPr>
        <p:spPr>
          <a:xfrm>
            <a:off x="582475" y="282188"/>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1072" name="Google Shape;1072;p33"/>
          <p:cNvCxnSpPr/>
          <p:nvPr/>
        </p:nvCxnSpPr>
        <p:spPr>
          <a:xfrm flipH="1" rot="10800000">
            <a:off x="0" y="274188"/>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1073" name="Google Shape;1073;p33"/>
          <p:cNvGrpSpPr/>
          <p:nvPr/>
        </p:nvGrpSpPr>
        <p:grpSpPr>
          <a:xfrm flipH="1">
            <a:off x="423750" y="125363"/>
            <a:ext cx="292025" cy="292575"/>
            <a:chOff x="7353050" y="316275"/>
            <a:chExt cx="292025" cy="292575"/>
          </a:xfrm>
        </p:grpSpPr>
        <p:sp>
          <p:nvSpPr>
            <p:cNvPr id="1074" name="Google Shape;1074;p3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3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3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3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8" name="Google Shape;1078;p33"/>
          <p:cNvGrpSpPr/>
          <p:nvPr/>
        </p:nvGrpSpPr>
        <p:grpSpPr>
          <a:xfrm>
            <a:off x="1638739" y="558163"/>
            <a:ext cx="293111" cy="293388"/>
            <a:chOff x="3164039" y="430875"/>
            <a:chExt cx="293111" cy="293388"/>
          </a:xfrm>
        </p:grpSpPr>
        <p:sp>
          <p:nvSpPr>
            <p:cNvPr id="1079" name="Google Shape;1079;p3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3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3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3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3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3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5" name="Google Shape;1085;p33"/>
          <p:cNvGrpSpPr/>
          <p:nvPr/>
        </p:nvGrpSpPr>
        <p:grpSpPr>
          <a:xfrm>
            <a:off x="1591750" y="362600"/>
            <a:ext cx="175013" cy="27000"/>
            <a:chOff x="5662375" y="212375"/>
            <a:chExt cx="175013" cy="27000"/>
          </a:xfrm>
        </p:grpSpPr>
        <p:sp>
          <p:nvSpPr>
            <p:cNvPr id="1086" name="Google Shape;1086;p3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3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3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089" name="Google Shape;1089;p33"/>
          <p:cNvCxnSpPr/>
          <p:nvPr/>
        </p:nvCxnSpPr>
        <p:spPr>
          <a:xfrm flipH="1">
            <a:off x="8151325" y="6875"/>
            <a:ext cx="1002600" cy="494400"/>
          </a:xfrm>
          <a:prstGeom prst="straightConnector1">
            <a:avLst/>
          </a:prstGeom>
          <a:noFill/>
          <a:ln cap="flat" cmpd="sng" w="9525">
            <a:solidFill>
              <a:schemeClr val="dk1"/>
            </a:solidFill>
            <a:prstDash val="solid"/>
            <a:round/>
            <a:headEnd len="sm" w="sm" type="none"/>
            <a:tailEnd len="sm" w="sm" type="none"/>
          </a:ln>
        </p:spPr>
      </p:cxnSp>
      <p:grpSp>
        <p:nvGrpSpPr>
          <p:cNvPr id="1090" name="Google Shape;1090;p33"/>
          <p:cNvGrpSpPr/>
          <p:nvPr/>
        </p:nvGrpSpPr>
        <p:grpSpPr>
          <a:xfrm>
            <a:off x="7823875" y="202375"/>
            <a:ext cx="581800" cy="582350"/>
            <a:chOff x="8064275" y="887850"/>
            <a:chExt cx="581800" cy="582350"/>
          </a:xfrm>
        </p:grpSpPr>
        <p:sp>
          <p:nvSpPr>
            <p:cNvPr id="1091" name="Google Shape;1091;p3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3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3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3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3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3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7" name="Google Shape;1097;p33"/>
          <p:cNvGrpSpPr/>
          <p:nvPr/>
        </p:nvGrpSpPr>
        <p:grpSpPr>
          <a:xfrm flipH="1">
            <a:off x="8698650" y="1117488"/>
            <a:ext cx="292025" cy="292575"/>
            <a:chOff x="7353050" y="316275"/>
            <a:chExt cx="292025" cy="292575"/>
          </a:xfrm>
        </p:grpSpPr>
        <p:sp>
          <p:nvSpPr>
            <p:cNvPr id="1098" name="Google Shape;1098;p3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3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3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3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2" name="Google Shape;1102;p33"/>
          <p:cNvGrpSpPr/>
          <p:nvPr/>
        </p:nvGrpSpPr>
        <p:grpSpPr>
          <a:xfrm>
            <a:off x="8678350" y="1581800"/>
            <a:ext cx="175013" cy="27000"/>
            <a:chOff x="5662375" y="212375"/>
            <a:chExt cx="175013" cy="27000"/>
          </a:xfrm>
        </p:grpSpPr>
        <p:sp>
          <p:nvSpPr>
            <p:cNvPr id="1103" name="Google Shape;1103;p3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3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3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106" name="Google Shape;1106;p33"/>
          <p:cNvCxnSpPr/>
          <p:nvPr/>
        </p:nvCxnSpPr>
        <p:spPr>
          <a:xfrm flipH="1">
            <a:off x="5101704" y="4513075"/>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1107" name="Google Shape;1107;p33"/>
          <p:cNvCxnSpPr/>
          <p:nvPr/>
        </p:nvCxnSpPr>
        <p:spPr>
          <a:xfrm rot="10800000">
            <a:off x="6234804" y="4492325"/>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1108" name="Google Shape;1108;p33"/>
          <p:cNvCxnSpPr/>
          <p:nvPr/>
        </p:nvCxnSpPr>
        <p:spPr>
          <a:xfrm flipH="1">
            <a:off x="7547529" y="4408000"/>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1109" name="Google Shape;1109;p33"/>
          <p:cNvCxnSpPr/>
          <p:nvPr/>
        </p:nvCxnSpPr>
        <p:spPr>
          <a:xfrm flipH="1">
            <a:off x="8872054" y="399355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1110" name="Google Shape;1110;p33"/>
          <p:cNvGrpSpPr/>
          <p:nvPr/>
        </p:nvGrpSpPr>
        <p:grpSpPr>
          <a:xfrm>
            <a:off x="7278954" y="4513075"/>
            <a:ext cx="581800" cy="582350"/>
            <a:chOff x="8064275" y="887850"/>
            <a:chExt cx="581800" cy="582350"/>
          </a:xfrm>
        </p:grpSpPr>
        <p:sp>
          <p:nvSpPr>
            <p:cNvPr id="1111" name="Google Shape;1111;p3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3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3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3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3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3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7" name="Google Shape;1117;p33"/>
          <p:cNvGrpSpPr/>
          <p:nvPr/>
        </p:nvGrpSpPr>
        <p:grpSpPr>
          <a:xfrm>
            <a:off x="6099454" y="4340463"/>
            <a:ext cx="292025" cy="292575"/>
            <a:chOff x="7353050" y="316275"/>
            <a:chExt cx="292025" cy="292575"/>
          </a:xfrm>
        </p:grpSpPr>
        <p:sp>
          <p:nvSpPr>
            <p:cNvPr id="1118" name="Google Shape;1118;p3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3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3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3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2" name="Google Shape;1122;p33"/>
          <p:cNvGrpSpPr/>
          <p:nvPr/>
        </p:nvGrpSpPr>
        <p:grpSpPr>
          <a:xfrm>
            <a:off x="8792779" y="4315025"/>
            <a:ext cx="175000" cy="175000"/>
            <a:chOff x="8792300" y="321275"/>
            <a:chExt cx="175000" cy="175000"/>
          </a:xfrm>
        </p:grpSpPr>
        <p:sp>
          <p:nvSpPr>
            <p:cNvPr id="1123" name="Google Shape;1123;p3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3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3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3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7" name="Google Shape;1127;p33"/>
          <p:cNvGrpSpPr/>
          <p:nvPr/>
        </p:nvGrpSpPr>
        <p:grpSpPr>
          <a:xfrm flipH="1">
            <a:off x="4972779" y="4657550"/>
            <a:ext cx="293111" cy="293388"/>
            <a:chOff x="3164039" y="430875"/>
            <a:chExt cx="293111" cy="293388"/>
          </a:xfrm>
        </p:grpSpPr>
        <p:sp>
          <p:nvSpPr>
            <p:cNvPr id="1128" name="Google Shape;1128;p3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3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3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3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3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3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4" name="Google Shape;1134;p33"/>
          <p:cNvGrpSpPr/>
          <p:nvPr/>
        </p:nvGrpSpPr>
        <p:grpSpPr>
          <a:xfrm>
            <a:off x="8721804" y="4142425"/>
            <a:ext cx="175013" cy="27000"/>
            <a:chOff x="5662375" y="212375"/>
            <a:chExt cx="175013" cy="27000"/>
          </a:xfrm>
        </p:grpSpPr>
        <p:sp>
          <p:nvSpPr>
            <p:cNvPr id="1135" name="Google Shape;1135;p3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3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3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138" name="Shape 1138"/>
        <p:cNvGrpSpPr/>
        <p:nvPr/>
      </p:nvGrpSpPr>
      <p:grpSpPr>
        <a:xfrm>
          <a:off x="0" y="0"/>
          <a:ext cx="0" cy="0"/>
          <a:chOff x="0" y="0"/>
          <a:chExt cx="0" cy="0"/>
        </a:xfrm>
      </p:grpSpPr>
      <p:sp>
        <p:nvSpPr>
          <p:cNvPr id="1139" name="Google Shape;1139;p34"/>
          <p:cNvSpPr txBox="1"/>
          <p:nvPr>
            <p:ph type="title"/>
          </p:nvPr>
        </p:nvSpPr>
        <p:spPr>
          <a:xfrm>
            <a:off x="896100" y="1984450"/>
            <a:ext cx="3457200" cy="1292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2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cxnSp>
        <p:nvCxnSpPr>
          <p:cNvPr id="1140" name="Google Shape;1140;p34"/>
          <p:cNvCxnSpPr/>
          <p:nvPr/>
        </p:nvCxnSpPr>
        <p:spPr>
          <a:xfrm>
            <a:off x="1645925" y="523125"/>
            <a:ext cx="1672500" cy="126000"/>
          </a:xfrm>
          <a:prstGeom prst="straightConnector1">
            <a:avLst/>
          </a:prstGeom>
          <a:noFill/>
          <a:ln cap="flat" cmpd="sng" w="9525">
            <a:solidFill>
              <a:schemeClr val="dk2"/>
            </a:solidFill>
            <a:prstDash val="solid"/>
            <a:round/>
            <a:headEnd len="sm" w="sm" type="none"/>
            <a:tailEnd len="sm" w="sm" type="none"/>
          </a:ln>
        </p:spPr>
      </p:cxnSp>
      <p:cxnSp>
        <p:nvCxnSpPr>
          <p:cNvPr id="1141" name="Google Shape;1141;p34"/>
          <p:cNvCxnSpPr/>
          <p:nvPr/>
        </p:nvCxnSpPr>
        <p:spPr>
          <a:xfrm flipH="1" rot="10800000">
            <a:off x="803050" y="529675"/>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1142" name="Google Shape;1142;p34"/>
          <p:cNvCxnSpPr/>
          <p:nvPr/>
        </p:nvCxnSpPr>
        <p:spPr>
          <a:xfrm>
            <a:off x="0" y="65200"/>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1143" name="Google Shape;1143;p34"/>
          <p:cNvGrpSpPr/>
          <p:nvPr/>
        </p:nvGrpSpPr>
        <p:grpSpPr>
          <a:xfrm flipH="1">
            <a:off x="499400" y="959675"/>
            <a:ext cx="581800" cy="582350"/>
            <a:chOff x="8064275" y="887850"/>
            <a:chExt cx="581800" cy="582350"/>
          </a:xfrm>
        </p:grpSpPr>
        <p:sp>
          <p:nvSpPr>
            <p:cNvPr id="1144" name="Google Shape;1144;p3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3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3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3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3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3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0" name="Google Shape;1150;p34"/>
          <p:cNvGrpSpPr/>
          <p:nvPr/>
        </p:nvGrpSpPr>
        <p:grpSpPr>
          <a:xfrm flipH="1">
            <a:off x="1500400" y="388100"/>
            <a:ext cx="292025" cy="292575"/>
            <a:chOff x="7353050" y="316275"/>
            <a:chExt cx="292025" cy="292575"/>
          </a:xfrm>
        </p:grpSpPr>
        <p:sp>
          <p:nvSpPr>
            <p:cNvPr id="1151" name="Google Shape;1151;p3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3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3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3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55" name="Google Shape;1155;p34"/>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34"/>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34"/>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34"/>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34"/>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34"/>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61" name="Google Shape;1161;p34"/>
          <p:cNvGrpSpPr/>
          <p:nvPr/>
        </p:nvGrpSpPr>
        <p:grpSpPr>
          <a:xfrm flipH="1">
            <a:off x="3527112" y="361100"/>
            <a:ext cx="175013" cy="27000"/>
            <a:chOff x="5662375" y="212375"/>
            <a:chExt cx="175013" cy="27000"/>
          </a:xfrm>
        </p:grpSpPr>
        <p:sp>
          <p:nvSpPr>
            <p:cNvPr id="1162" name="Google Shape;1162;p3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3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3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5" name="Google Shape;1165;p34"/>
          <p:cNvGrpSpPr/>
          <p:nvPr/>
        </p:nvGrpSpPr>
        <p:grpSpPr>
          <a:xfrm flipH="1">
            <a:off x="480412" y="242700"/>
            <a:ext cx="175013" cy="27000"/>
            <a:chOff x="5662375" y="212375"/>
            <a:chExt cx="175013" cy="27000"/>
          </a:xfrm>
        </p:grpSpPr>
        <p:sp>
          <p:nvSpPr>
            <p:cNvPr id="1166" name="Google Shape;1166;p3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3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3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9" name="Google Shape;1169;p34"/>
          <p:cNvGrpSpPr/>
          <p:nvPr/>
        </p:nvGrpSpPr>
        <p:grpSpPr>
          <a:xfrm flipH="1">
            <a:off x="901712" y="1653625"/>
            <a:ext cx="175013" cy="27000"/>
            <a:chOff x="5662375" y="212375"/>
            <a:chExt cx="175013" cy="27000"/>
          </a:xfrm>
        </p:grpSpPr>
        <p:sp>
          <p:nvSpPr>
            <p:cNvPr id="1170" name="Google Shape;1170;p3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3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3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173" name="Google Shape;1173;p34"/>
          <p:cNvCxnSpPr/>
          <p:nvPr/>
        </p:nvCxnSpPr>
        <p:spPr>
          <a:xfrm>
            <a:off x="791400" y="4212400"/>
            <a:ext cx="1157100" cy="542700"/>
          </a:xfrm>
          <a:prstGeom prst="straightConnector1">
            <a:avLst/>
          </a:prstGeom>
          <a:noFill/>
          <a:ln cap="flat" cmpd="sng" w="9525">
            <a:solidFill>
              <a:schemeClr val="dk2"/>
            </a:solidFill>
            <a:prstDash val="solid"/>
            <a:round/>
            <a:headEnd len="sm" w="sm" type="none"/>
            <a:tailEnd len="sm" w="sm" type="none"/>
          </a:ln>
        </p:spPr>
      </p:cxnSp>
      <p:cxnSp>
        <p:nvCxnSpPr>
          <p:cNvPr id="1174" name="Google Shape;1174;p34"/>
          <p:cNvCxnSpPr/>
          <p:nvPr/>
        </p:nvCxnSpPr>
        <p:spPr>
          <a:xfrm flipH="1" rot="10800000">
            <a:off x="0" y="4220425"/>
            <a:ext cx="791400" cy="836400"/>
          </a:xfrm>
          <a:prstGeom prst="straightConnector1">
            <a:avLst/>
          </a:prstGeom>
          <a:noFill/>
          <a:ln cap="flat" cmpd="sng" w="9525">
            <a:solidFill>
              <a:schemeClr val="dk2"/>
            </a:solidFill>
            <a:prstDash val="solid"/>
            <a:round/>
            <a:headEnd len="sm" w="sm" type="none"/>
            <a:tailEnd len="sm" w="sm" type="none"/>
          </a:ln>
        </p:spPr>
      </p:cxnSp>
      <p:grpSp>
        <p:nvGrpSpPr>
          <p:cNvPr id="1175" name="Google Shape;1175;p34"/>
          <p:cNvGrpSpPr/>
          <p:nvPr/>
        </p:nvGrpSpPr>
        <p:grpSpPr>
          <a:xfrm rot="10800000">
            <a:off x="499400" y="3940925"/>
            <a:ext cx="581800" cy="582350"/>
            <a:chOff x="8064275" y="887850"/>
            <a:chExt cx="581800" cy="582350"/>
          </a:xfrm>
        </p:grpSpPr>
        <p:sp>
          <p:nvSpPr>
            <p:cNvPr id="1176" name="Google Shape;1176;p3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3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3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3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3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3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2" name="Google Shape;1182;p34"/>
          <p:cNvGrpSpPr/>
          <p:nvPr/>
        </p:nvGrpSpPr>
        <p:grpSpPr>
          <a:xfrm rot="10800000">
            <a:off x="1819575" y="4586750"/>
            <a:ext cx="292025" cy="292575"/>
            <a:chOff x="7353050" y="316275"/>
            <a:chExt cx="292025" cy="292575"/>
          </a:xfrm>
        </p:grpSpPr>
        <p:sp>
          <p:nvSpPr>
            <p:cNvPr id="1183" name="Google Shape;1183;p3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3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3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3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7" name="Google Shape;1187;p34"/>
          <p:cNvGrpSpPr/>
          <p:nvPr/>
        </p:nvGrpSpPr>
        <p:grpSpPr>
          <a:xfrm rot="10800000">
            <a:off x="212525" y="4645550"/>
            <a:ext cx="175000" cy="175000"/>
            <a:chOff x="8792300" y="321275"/>
            <a:chExt cx="175000" cy="175000"/>
          </a:xfrm>
        </p:grpSpPr>
        <p:sp>
          <p:nvSpPr>
            <p:cNvPr id="1188" name="Google Shape;1188;p3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3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3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3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2" name="Google Shape;1192;p34"/>
          <p:cNvGrpSpPr/>
          <p:nvPr/>
        </p:nvGrpSpPr>
        <p:grpSpPr>
          <a:xfrm rot="10800000">
            <a:off x="480412" y="4852325"/>
            <a:ext cx="175013" cy="27000"/>
            <a:chOff x="5662375" y="212375"/>
            <a:chExt cx="175013" cy="27000"/>
          </a:xfrm>
        </p:grpSpPr>
        <p:sp>
          <p:nvSpPr>
            <p:cNvPr id="1193" name="Google Shape;1193;p3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3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3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6" name="Google Shape;1196;p34"/>
          <p:cNvGrpSpPr/>
          <p:nvPr/>
        </p:nvGrpSpPr>
        <p:grpSpPr>
          <a:xfrm rot="10800000">
            <a:off x="1054112" y="3898600"/>
            <a:ext cx="175013" cy="27000"/>
            <a:chOff x="5662375" y="212375"/>
            <a:chExt cx="175013" cy="27000"/>
          </a:xfrm>
        </p:grpSpPr>
        <p:sp>
          <p:nvSpPr>
            <p:cNvPr id="1197" name="Google Shape;1197;p3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3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3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00" name="Shape 1200"/>
        <p:cNvGrpSpPr/>
        <p:nvPr/>
      </p:nvGrpSpPr>
      <p:grpSpPr>
        <a:xfrm>
          <a:off x="0" y="0"/>
          <a:ext cx="0" cy="0"/>
          <a:chOff x="0" y="0"/>
          <a:chExt cx="0" cy="0"/>
        </a:xfrm>
      </p:grpSpPr>
      <p:sp>
        <p:nvSpPr>
          <p:cNvPr id="1201" name="Google Shape;1201;p35"/>
          <p:cNvSpPr txBox="1"/>
          <p:nvPr>
            <p:ph type="title"/>
          </p:nvPr>
        </p:nvSpPr>
        <p:spPr>
          <a:xfrm>
            <a:off x="1807671" y="338325"/>
            <a:ext cx="5528700" cy="61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202" name="Google Shape;1202;p35"/>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1203" name="Google Shape;1203;p35"/>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1204" name="Google Shape;1204;p35"/>
          <p:cNvSpPr txBox="1"/>
          <p:nvPr>
            <p:ph idx="3" type="subTitle"/>
          </p:nvPr>
        </p:nvSpPr>
        <p:spPr>
          <a:xfrm>
            <a:off x="4956048" y="2221992"/>
            <a:ext cx="2084700" cy="283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9pPr>
          </a:lstStyle>
          <a:p/>
        </p:txBody>
      </p:sp>
      <p:sp>
        <p:nvSpPr>
          <p:cNvPr id="1205" name="Google Shape;1205;p35"/>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9pPr>
          </a:lstStyle>
          <a:p/>
        </p:txBody>
      </p:sp>
      <p:sp>
        <p:nvSpPr>
          <p:cNvPr id="1206" name="Google Shape;1206;p35"/>
          <p:cNvSpPr txBox="1"/>
          <p:nvPr>
            <p:ph idx="5" type="title"/>
          </p:nvPr>
        </p:nvSpPr>
        <p:spPr>
          <a:xfrm>
            <a:off x="2779776" y="1627632"/>
            <a:ext cx="7224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207" name="Google Shape;1207;p35"/>
          <p:cNvSpPr txBox="1"/>
          <p:nvPr>
            <p:ph idx="6" type="title"/>
          </p:nvPr>
        </p:nvSpPr>
        <p:spPr>
          <a:xfrm>
            <a:off x="5641848" y="1627632"/>
            <a:ext cx="7224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grpSp>
        <p:nvGrpSpPr>
          <p:cNvPr id="1208" name="Google Shape;1208;p35"/>
          <p:cNvGrpSpPr/>
          <p:nvPr/>
        </p:nvGrpSpPr>
        <p:grpSpPr>
          <a:xfrm>
            <a:off x="432850" y="0"/>
            <a:ext cx="8278300" cy="5165700"/>
            <a:chOff x="432850" y="0"/>
            <a:chExt cx="8278300" cy="5165700"/>
          </a:xfrm>
        </p:grpSpPr>
        <p:cxnSp>
          <p:nvCxnSpPr>
            <p:cNvPr id="1209" name="Google Shape;1209;p35"/>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210" name="Google Shape;1210;p35"/>
            <p:cNvGrpSpPr/>
            <p:nvPr/>
          </p:nvGrpSpPr>
          <p:grpSpPr>
            <a:xfrm>
              <a:off x="8129350" y="4292175"/>
              <a:ext cx="581800" cy="582350"/>
              <a:chOff x="8064275" y="887850"/>
              <a:chExt cx="581800" cy="582350"/>
            </a:xfrm>
          </p:grpSpPr>
          <p:sp>
            <p:nvSpPr>
              <p:cNvPr id="1211" name="Google Shape;1211;p3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3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3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3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3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3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7" name="Google Shape;1217;p35"/>
            <p:cNvGrpSpPr/>
            <p:nvPr/>
          </p:nvGrpSpPr>
          <p:grpSpPr>
            <a:xfrm>
              <a:off x="8274238" y="3720600"/>
              <a:ext cx="292025" cy="292575"/>
              <a:chOff x="7353050" y="316275"/>
              <a:chExt cx="292025" cy="292575"/>
            </a:xfrm>
          </p:grpSpPr>
          <p:sp>
            <p:nvSpPr>
              <p:cNvPr id="1218" name="Google Shape;1218;p3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3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3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3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2" name="Google Shape;1222;p35"/>
            <p:cNvGrpSpPr/>
            <p:nvPr/>
          </p:nvGrpSpPr>
          <p:grpSpPr>
            <a:xfrm>
              <a:off x="8332763" y="3212475"/>
              <a:ext cx="175000" cy="175000"/>
              <a:chOff x="8792300" y="321275"/>
              <a:chExt cx="175000" cy="175000"/>
            </a:xfrm>
          </p:grpSpPr>
          <p:sp>
            <p:nvSpPr>
              <p:cNvPr id="1223" name="Google Shape;1223;p3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3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3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3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27" name="Google Shape;1227;p35"/>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228" name="Google Shape;1228;p35"/>
            <p:cNvGrpSpPr/>
            <p:nvPr/>
          </p:nvGrpSpPr>
          <p:grpSpPr>
            <a:xfrm rot="10800000">
              <a:off x="432850" y="291788"/>
              <a:ext cx="581800" cy="582350"/>
              <a:chOff x="8064275" y="887850"/>
              <a:chExt cx="581800" cy="582350"/>
            </a:xfrm>
          </p:grpSpPr>
          <p:sp>
            <p:nvSpPr>
              <p:cNvPr id="1229" name="Google Shape;1229;p3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3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3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3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3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3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5" name="Google Shape;1235;p35"/>
            <p:cNvGrpSpPr/>
            <p:nvPr/>
          </p:nvGrpSpPr>
          <p:grpSpPr>
            <a:xfrm rot="10800000">
              <a:off x="577738" y="1153138"/>
              <a:ext cx="292025" cy="292575"/>
              <a:chOff x="7353050" y="316275"/>
              <a:chExt cx="292025" cy="292575"/>
            </a:xfrm>
          </p:grpSpPr>
          <p:sp>
            <p:nvSpPr>
              <p:cNvPr id="1236" name="Google Shape;1236;p3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3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3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3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0" name="Google Shape;1240;p35"/>
            <p:cNvGrpSpPr/>
            <p:nvPr/>
          </p:nvGrpSpPr>
          <p:grpSpPr>
            <a:xfrm rot="10800000">
              <a:off x="636238" y="1778838"/>
              <a:ext cx="175000" cy="175000"/>
              <a:chOff x="8792300" y="321275"/>
              <a:chExt cx="175000" cy="175000"/>
            </a:xfrm>
          </p:grpSpPr>
          <p:sp>
            <p:nvSpPr>
              <p:cNvPr id="1241" name="Google Shape;1241;p3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3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3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3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5" name="Google Shape;1245;p35"/>
            <p:cNvGrpSpPr/>
            <p:nvPr/>
          </p:nvGrpSpPr>
          <p:grpSpPr>
            <a:xfrm>
              <a:off x="432850" y="2003163"/>
              <a:ext cx="175013" cy="27000"/>
              <a:chOff x="5662375" y="212375"/>
              <a:chExt cx="175013" cy="27000"/>
            </a:xfrm>
          </p:grpSpPr>
          <p:sp>
            <p:nvSpPr>
              <p:cNvPr id="1246" name="Google Shape;1246;p3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3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3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9" name="Google Shape;1249;p35"/>
            <p:cNvGrpSpPr/>
            <p:nvPr/>
          </p:nvGrpSpPr>
          <p:grpSpPr>
            <a:xfrm>
              <a:off x="788100" y="208488"/>
              <a:ext cx="175013" cy="27000"/>
              <a:chOff x="5662375" y="212375"/>
              <a:chExt cx="175013" cy="27000"/>
            </a:xfrm>
          </p:grpSpPr>
          <p:sp>
            <p:nvSpPr>
              <p:cNvPr id="1250" name="Google Shape;1250;p3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3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3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3" name="Google Shape;1253;p35"/>
            <p:cNvGrpSpPr/>
            <p:nvPr/>
          </p:nvGrpSpPr>
          <p:grpSpPr>
            <a:xfrm>
              <a:off x="8129350" y="4988725"/>
              <a:ext cx="175013" cy="27000"/>
              <a:chOff x="5662375" y="212375"/>
              <a:chExt cx="175013" cy="27000"/>
            </a:xfrm>
          </p:grpSpPr>
          <p:sp>
            <p:nvSpPr>
              <p:cNvPr id="1254" name="Google Shape;1254;p3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3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3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7" name="Google Shape;1257;p35"/>
            <p:cNvGrpSpPr/>
            <p:nvPr/>
          </p:nvGrpSpPr>
          <p:grpSpPr>
            <a:xfrm>
              <a:off x="8497550" y="3429425"/>
              <a:ext cx="175013" cy="27000"/>
              <a:chOff x="5662375" y="212375"/>
              <a:chExt cx="175013" cy="27000"/>
            </a:xfrm>
          </p:grpSpPr>
          <p:sp>
            <p:nvSpPr>
              <p:cNvPr id="1258" name="Google Shape;1258;p3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3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3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61" name="Google Shape;1261;p35"/>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262" name="Google Shape;1262;p35"/>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263" name="Google Shape;1263;p3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3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3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3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67" name="Shape 1267"/>
        <p:cNvGrpSpPr/>
        <p:nvPr/>
      </p:nvGrpSpPr>
      <p:grpSpPr>
        <a:xfrm>
          <a:off x="0" y="0"/>
          <a:ext cx="0" cy="0"/>
          <a:chOff x="0" y="0"/>
          <a:chExt cx="0" cy="0"/>
        </a:xfrm>
      </p:grpSpPr>
      <p:sp>
        <p:nvSpPr>
          <p:cNvPr id="1268" name="Google Shape;1268;p36"/>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600"/>
              <a:buFont typeface="Barlow Semi Condensed"/>
              <a:buNone/>
              <a:defRPr b="0" i="0" sz="1600" u="none" cap="none" strike="noStrike">
                <a:solidFill>
                  <a:schemeClr val="dk2"/>
                </a:solidFill>
                <a:latin typeface="Barlow Semi Condensed"/>
                <a:ea typeface="Barlow Semi Condensed"/>
                <a:cs typeface="Barlow Semi Condensed"/>
                <a:sym typeface="Barlow Semi Condensed"/>
              </a:defRPr>
            </a:lvl1pPr>
          </a:lstStyle>
          <a:p/>
        </p:txBody>
      </p:sp>
      <p:sp>
        <p:nvSpPr>
          <p:cNvPr id="1269" name="Google Shape;1269;p36"/>
          <p:cNvSpPr txBox="1"/>
          <p:nvPr>
            <p:ph type="title"/>
          </p:nvPr>
        </p:nvSpPr>
        <p:spPr>
          <a:xfrm>
            <a:off x="2100600" y="347472"/>
            <a:ext cx="4947000" cy="585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cxnSp>
        <p:nvCxnSpPr>
          <p:cNvPr id="1270" name="Google Shape;1270;p36"/>
          <p:cNvCxnSpPr/>
          <p:nvPr/>
        </p:nvCxnSpPr>
        <p:spPr>
          <a:xfrm>
            <a:off x="590450" y="4340600"/>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1271" name="Google Shape;1271;p36"/>
          <p:cNvCxnSpPr/>
          <p:nvPr/>
        </p:nvCxnSpPr>
        <p:spPr>
          <a:xfrm flipH="1" rot="10800000">
            <a:off x="7975" y="4332600"/>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1272" name="Google Shape;1272;p36"/>
          <p:cNvGrpSpPr/>
          <p:nvPr/>
        </p:nvGrpSpPr>
        <p:grpSpPr>
          <a:xfrm flipH="1">
            <a:off x="431725" y="4183775"/>
            <a:ext cx="292025" cy="292575"/>
            <a:chOff x="7353050" y="316275"/>
            <a:chExt cx="292025" cy="292575"/>
          </a:xfrm>
        </p:grpSpPr>
        <p:sp>
          <p:nvSpPr>
            <p:cNvPr id="1273" name="Google Shape;1273;p3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3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3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3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7" name="Google Shape;1277;p36"/>
          <p:cNvGrpSpPr/>
          <p:nvPr/>
        </p:nvGrpSpPr>
        <p:grpSpPr>
          <a:xfrm>
            <a:off x="1646714" y="4616575"/>
            <a:ext cx="293111" cy="293388"/>
            <a:chOff x="3164039" y="430875"/>
            <a:chExt cx="293111" cy="293388"/>
          </a:xfrm>
        </p:grpSpPr>
        <p:sp>
          <p:nvSpPr>
            <p:cNvPr id="1278" name="Google Shape;1278;p3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3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3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3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3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3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84" name="Google Shape;1284;p36"/>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1285" name="Google Shape;1285;p36"/>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1286" name="Google Shape;1286;p36"/>
          <p:cNvGrpSpPr/>
          <p:nvPr/>
        </p:nvGrpSpPr>
        <p:grpSpPr>
          <a:xfrm>
            <a:off x="8064275" y="526925"/>
            <a:ext cx="581800" cy="582350"/>
            <a:chOff x="8064275" y="887850"/>
            <a:chExt cx="581800" cy="582350"/>
          </a:xfrm>
        </p:grpSpPr>
        <p:sp>
          <p:nvSpPr>
            <p:cNvPr id="1287" name="Google Shape;1287;p3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3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3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3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3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3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3" name="Google Shape;1293;p36"/>
          <p:cNvGrpSpPr/>
          <p:nvPr/>
        </p:nvGrpSpPr>
        <p:grpSpPr>
          <a:xfrm>
            <a:off x="7033875" y="170875"/>
            <a:ext cx="292025" cy="292575"/>
            <a:chOff x="7353050" y="316275"/>
            <a:chExt cx="292025" cy="292575"/>
          </a:xfrm>
        </p:grpSpPr>
        <p:sp>
          <p:nvSpPr>
            <p:cNvPr id="1294" name="Google Shape;1294;p3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3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3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3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8" name="Google Shape;1298;p36"/>
          <p:cNvGrpSpPr/>
          <p:nvPr/>
        </p:nvGrpSpPr>
        <p:grpSpPr>
          <a:xfrm>
            <a:off x="8757950" y="229650"/>
            <a:ext cx="175000" cy="175000"/>
            <a:chOff x="8792300" y="321275"/>
            <a:chExt cx="175000" cy="175000"/>
          </a:xfrm>
        </p:grpSpPr>
        <p:sp>
          <p:nvSpPr>
            <p:cNvPr id="1299" name="Google Shape;1299;p3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3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3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3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3" name="Google Shape;1303;p36"/>
          <p:cNvGrpSpPr/>
          <p:nvPr/>
        </p:nvGrpSpPr>
        <p:grpSpPr>
          <a:xfrm>
            <a:off x="8490050" y="170875"/>
            <a:ext cx="175013" cy="27000"/>
            <a:chOff x="5662375" y="212375"/>
            <a:chExt cx="175013" cy="27000"/>
          </a:xfrm>
        </p:grpSpPr>
        <p:sp>
          <p:nvSpPr>
            <p:cNvPr id="1304" name="Google Shape;1304;p3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3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3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7" name="Google Shape;1307;p36"/>
          <p:cNvGrpSpPr/>
          <p:nvPr/>
        </p:nvGrpSpPr>
        <p:grpSpPr>
          <a:xfrm>
            <a:off x="7916350" y="1124600"/>
            <a:ext cx="175013" cy="27000"/>
            <a:chOff x="5662375" y="212375"/>
            <a:chExt cx="175013" cy="27000"/>
          </a:xfrm>
        </p:grpSpPr>
        <p:sp>
          <p:nvSpPr>
            <p:cNvPr id="1308" name="Google Shape;1308;p3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3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3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1311" name="Shape 1311"/>
        <p:cNvGrpSpPr/>
        <p:nvPr/>
      </p:nvGrpSpPr>
      <p:grpSpPr>
        <a:xfrm>
          <a:off x="0" y="0"/>
          <a:ext cx="0" cy="0"/>
          <a:chOff x="0" y="0"/>
          <a:chExt cx="0" cy="0"/>
        </a:xfrm>
      </p:grpSpPr>
      <p:sp>
        <p:nvSpPr>
          <p:cNvPr id="1312" name="Google Shape;1312;p37"/>
          <p:cNvSpPr txBox="1"/>
          <p:nvPr>
            <p:ph type="title"/>
          </p:nvPr>
        </p:nvSpPr>
        <p:spPr>
          <a:xfrm>
            <a:off x="2105425" y="384048"/>
            <a:ext cx="4937700" cy="107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4800"/>
            </a:lvl1pPr>
            <a:lvl2pPr lvl="1" algn="l">
              <a:lnSpc>
                <a:spcPct val="100000"/>
              </a:lnSpc>
              <a:spcBef>
                <a:spcPts val="0"/>
              </a:spcBef>
              <a:spcAft>
                <a:spcPts val="0"/>
              </a:spcAft>
              <a:buSzPts val="2800"/>
              <a:buNone/>
              <a:defRPr sz="4800"/>
            </a:lvl2pPr>
            <a:lvl3pPr lvl="2" algn="l">
              <a:lnSpc>
                <a:spcPct val="100000"/>
              </a:lnSpc>
              <a:spcBef>
                <a:spcPts val="0"/>
              </a:spcBef>
              <a:spcAft>
                <a:spcPts val="0"/>
              </a:spcAft>
              <a:buSzPts val="2800"/>
              <a:buNone/>
              <a:defRPr sz="4800"/>
            </a:lvl3pPr>
            <a:lvl4pPr lvl="3" algn="l">
              <a:lnSpc>
                <a:spcPct val="100000"/>
              </a:lnSpc>
              <a:spcBef>
                <a:spcPts val="0"/>
              </a:spcBef>
              <a:spcAft>
                <a:spcPts val="0"/>
              </a:spcAft>
              <a:buSzPts val="2800"/>
              <a:buNone/>
              <a:defRPr sz="4800"/>
            </a:lvl4pPr>
            <a:lvl5pPr lvl="4" algn="l">
              <a:lnSpc>
                <a:spcPct val="100000"/>
              </a:lnSpc>
              <a:spcBef>
                <a:spcPts val="0"/>
              </a:spcBef>
              <a:spcAft>
                <a:spcPts val="0"/>
              </a:spcAft>
              <a:buSzPts val="2800"/>
              <a:buNone/>
              <a:defRPr sz="4800"/>
            </a:lvl5pPr>
            <a:lvl6pPr lvl="5" algn="l">
              <a:lnSpc>
                <a:spcPct val="100000"/>
              </a:lnSpc>
              <a:spcBef>
                <a:spcPts val="0"/>
              </a:spcBef>
              <a:spcAft>
                <a:spcPts val="0"/>
              </a:spcAft>
              <a:buSzPts val="2800"/>
              <a:buNone/>
              <a:defRPr sz="4800"/>
            </a:lvl6pPr>
            <a:lvl7pPr lvl="6" algn="l">
              <a:lnSpc>
                <a:spcPct val="100000"/>
              </a:lnSpc>
              <a:spcBef>
                <a:spcPts val="0"/>
              </a:spcBef>
              <a:spcAft>
                <a:spcPts val="0"/>
              </a:spcAft>
              <a:buSzPts val="2800"/>
              <a:buNone/>
              <a:defRPr sz="4800"/>
            </a:lvl7pPr>
            <a:lvl8pPr lvl="7" algn="l">
              <a:lnSpc>
                <a:spcPct val="100000"/>
              </a:lnSpc>
              <a:spcBef>
                <a:spcPts val="0"/>
              </a:spcBef>
              <a:spcAft>
                <a:spcPts val="0"/>
              </a:spcAft>
              <a:buSzPts val="2800"/>
              <a:buNone/>
              <a:defRPr sz="4800"/>
            </a:lvl8pPr>
            <a:lvl9pPr lvl="8" algn="l">
              <a:lnSpc>
                <a:spcPct val="100000"/>
              </a:lnSpc>
              <a:spcBef>
                <a:spcPts val="0"/>
              </a:spcBef>
              <a:spcAft>
                <a:spcPts val="0"/>
              </a:spcAft>
              <a:buSzPts val="2800"/>
              <a:buNone/>
              <a:defRPr sz="4800"/>
            </a:lvl9pPr>
          </a:lstStyle>
          <a:p/>
        </p:txBody>
      </p:sp>
      <p:sp>
        <p:nvSpPr>
          <p:cNvPr id="1313" name="Google Shape;1313;p37"/>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9pPr>
          </a:lstStyle>
          <a:p/>
        </p:txBody>
      </p:sp>
      <p:sp>
        <p:nvSpPr>
          <p:cNvPr id="1314" name="Google Shape;1314;p37"/>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rPr b="0" i="0" lang="en" sz="1100" u="none" cap="none" strike="noStrike">
                <a:solidFill>
                  <a:schemeClr val="accent1"/>
                </a:solidFill>
                <a:latin typeface="Barlow Semi Condensed Medium"/>
                <a:ea typeface="Barlow Semi Condensed Medium"/>
                <a:cs typeface="Barlow Semi Condensed Medium"/>
                <a:sym typeface="Barlow Semi Condensed Medium"/>
              </a:rPr>
              <a:t>CREDITS:</a:t>
            </a:r>
            <a:r>
              <a:rPr b="0" i="0" lang="en" sz="1100" u="none" cap="none" strike="noStrike">
                <a:solidFill>
                  <a:schemeClr val="dk2"/>
                </a:solidFill>
                <a:latin typeface="Barlow Semi Condensed"/>
                <a:ea typeface="Barlow Semi Condensed"/>
                <a:cs typeface="Barlow Semi Condensed"/>
                <a:sym typeface="Barlow Semi Condensed"/>
              </a:rPr>
              <a:t> This presentation template was created by </a:t>
            </a:r>
            <a:r>
              <a:rPr b="0" i="0" lang="en" sz="1100" u="none" cap="none" strike="noStrike">
                <a:solidFill>
                  <a:schemeClr val="hlink"/>
                </a:solidFill>
                <a:uFill>
                  <a:noFill/>
                </a:uFill>
                <a:latin typeface="Barlow Semi Condensed Medium"/>
                <a:ea typeface="Barlow Semi Condensed Medium"/>
                <a:cs typeface="Barlow Semi Condensed Medium"/>
                <a:sym typeface="Barlow Semi Condensed Medium"/>
                <a:hlinkClick r:id="rId2"/>
              </a:rPr>
              <a:t>Slidesgo</a:t>
            </a:r>
            <a:r>
              <a:rPr b="0" i="0" lang="en" sz="1100" u="none" cap="none" strike="noStrike">
                <a:solidFill>
                  <a:schemeClr val="dk2"/>
                </a:solidFill>
                <a:latin typeface="Barlow Semi Condensed"/>
                <a:ea typeface="Barlow Semi Condensed"/>
                <a:cs typeface="Barlow Semi Condensed"/>
                <a:sym typeface="Barlow Semi Condensed"/>
              </a:rPr>
              <a:t>, including icons by </a:t>
            </a:r>
            <a:r>
              <a:rPr b="0" i="0" lang="en" sz="1100" u="none" cap="none" strike="noStrike">
                <a:solidFill>
                  <a:schemeClr val="hlink"/>
                </a:solidFill>
                <a:uFill>
                  <a:noFill/>
                </a:uFill>
                <a:latin typeface="Barlow Semi Condensed Medium"/>
                <a:ea typeface="Barlow Semi Condensed Medium"/>
                <a:cs typeface="Barlow Semi Condensed Medium"/>
                <a:sym typeface="Barlow Semi Condensed Medium"/>
                <a:hlinkClick r:id="rId3"/>
              </a:rPr>
              <a:t>Flaticon</a:t>
            </a:r>
            <a:r>
              <a:rPr b="0" i="0" lang="en" sz="1100" u="none" cap="none" strike="noStrike">
                <a:solidFill>
                  <a:schemeClr val="dk2"/>
                </a:solidFill>
                <a:latin typeface="Barlow Semi Condensed"/>
                <a:ea typeface="Barlow Semi Condensed"/>
                <a:cs typeface="Barlow Semi Condensed"/>
                <a:sym typeface="Barlow Semi Condensed"/>
              </a:rPr>
              <a:t>, infographics &amp; images by </a:t>
            </a:r>
            <a:r>
              <a:rPr b="0" i="0" lang="en" sz="1100" u="none" cap="none" strike="noStrike">
                <a:solidFill>
                  <a:schemeClr val="hlink"/>
                </a:solidFill>
                <a:uFill>
                  <a:noFill/>
                </a:uFill>
                <a:latin typeface="Barlow Semi Condensed Medium"/>
                <a:ea typeface="Barlow Semi Condensed Medium"/>
                <a:cs typeface="Barlow Semi Condensed Medium"/>
                <a:sym typeface="Barlow Semi Condensed Medium"/>
                <a:hlinkClick r:id="rId4"/>
              </a:rPr>
              <a:t>Freepik</a:t>
            </a:r>
            <a:r>
              <a:rPr b="0" i="0" lang="en" sz="1100" u="none" cap="none" strike="noStrike">
                <a:solidFill>
                  <a:schemeClr val="dk2"/>
                </a:solidFill>
                <a:latin typeface="Barlow Semi Condensed"/>
                <a:ea typeface="Barlow Semi Condensed"/>
                <a:cs typeface="Barlow Semi Condensed"/>
                <a:sym typeface="Barlow Semi Condensed"/>
              </a:rPr>
              <a:t> and illustrations by </a:t>
            </a:r>
            <a:r>
              <a:rPr b="0" i="0" lang="en" sz="1100" u="none" cap="none" strike="noStrike">
                <a:solidFill>
                  <a:schemeClr val="hlink"/>
                </a:solidFill>
                <a:uFill>
                  <a:noFill/>
                </a:uFill>
                <a:latin typeface="Barlow Semi Condensed Medium"/>
                <a:ea typeface="Barlow Semi Condensed Medium"/>
                <a:cs typeface="Barlow Semi Condensed Medium"/>
                <a:sym typeface="Barlow Semi Condensed Medium"/>
                <a:hlinkClick r:id="rId5"/>
              </a:rPr>
              <a:t>Stories</a:t>
            </a:r>
            <a:endParaRPr b="0" i="0" sz="1400" u="none" cap="none" strike="noStrike">
              <a:solidFill>
                <a:schemeClr val="dk2"/>
              </a:solidFill>
              <a:latin typeface="Barlow Semi Condensed Medium"/>
              <a:ea typeface="Barlow Semi Condensed Medium"/>
              <a:cs typeface="Barlow Semi Condensed Medium"/>
              <a:sym typeface="Barlow Semi Condensed Medium"/>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Barlow Semi Condensed"/>
              <a:ea typeface="Barlow Semi Condensed"/>
              <a:cs typeface="Barlow Semi Condensed"/>
              <a:sym typeface="Barlow Semi Condensed"/>
            </a:endParaRPr>
          </a:p>
        </p:txBody>
      </p:sp>
      <p:cxnSp>
        <p:nvCxnSpPr>
          <p:cNvPr id="1315" name="Google Shape;1315;p37"/>
          <p:cNvCxnSpPr/>
          <p:nvPr/>
        </p:nvCxnSpPr>
        <p:spPr>
          <a:xfrm rot="5400000">
            <a:off x="7269708" y="3324550"/>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1316" name="Google Shape;1316;p37"/>
          <p:cNvCxnSpPr/>
          <p:nvPr/>
        </p:nvCxnSpPr>
        <p:spPr>
          <a:xfrm flipH="1" rot="-5400000">
            <a:off x="7181408" y="2082400"/>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1317" name="Google Shape;1317;p37"/>
          <p:cNvCxnSpPr/>
          <p:nvPr/>
        </p:nvCxnSpPr>
        <p:spPr>
          <a:xfrm rot="5400000">
            <a:off x="7232433" y="736375"/>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1318" name="Google Shape;1318;p37"/>
          <p:cNvCxnSpPr/>
          <p:nvPr/>
        </p:nvCxnSpPr>
        <p:spPr>
          <a:xfrm rot="5400000">
            <a:off x="8168433" y="-6660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1319" name="Google Shape;1319;p37"/>
          <p:cNvGrpSpPr/>
          <p:nvPr/>
        </p:nvGrpSpPr>
        <p:grpSpPr>
          <a:xfrm flipH="1" rot="5400000">
            <a:off x="7407333" y="1284925"/>
            <a:ext cx="581800" cy="582350"/>
            <a:chOff x="8064275" y="887850"/>
            <a:chExt cx="581800" cy="582350"/>
          </a:xfrm>
        </p:grpSpPr>
        <p:sp>
          <p:nvSpPr>
            <p:cNvPr id="1320" name="Google Shape;1320;p3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3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3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3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3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3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6" name="Google Shape;1326;p37"/>
          <p:cNvGrpSpPr/>
          <p:nvPr/>
        </p:nvGrpSpPr>
        <p:grpSpPr>
          <a:xfrm flipH="1" rot="5400000">
            <a:off x="7869720" y="2754200"/>
            <a:ext cx="292025" cy="292575"/>
            <a:chOff x="7353050" y="316275"/>
            <a:chExt cx="292025" cy="292575"/>
          </a:xfrm>
        </p:grpSpPr>
        <p:sp>
          <p:nvSpPr>
            <p:cNvPr id="1327" name="Google Shape;1327;p3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3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3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3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1" name="Google Shape;1331;p37"/>
          <p:cNvGrpSpPr/>
          <p:nvPr/>
        </p:nvGrpSpPr>
        <p:grpSpPr>
          <a:xfrm flipH="1" rot="5400000">
            <a:off x="8012458" y="178175"/>
            <a:ext cx="175000" cy="175000"/>
            <a:chOff x="8792300" y="321275"/>
            <a:chExt cx="175000" cy="175000"/>
          </a:xfrm>
        </p:grpSpPr>
        <p:sp>
          <p:nvSpPr>
            <p:cNvPr id="1332" name="Google Shape;1332;p3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3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3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3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6" name="Google Shape;1336;p37"/>
          <p:cNvGrpSpPr/>
          <p:nvPr/>
        </p:nvGrpSpPr>
        <p:grpSpPr>
          <a:xfrm rot="5400000">
            <a:off x="7551683" y="3879926"/>
            <a:ext cx="293111" cy="293388"/>
            <a:chOff x="3164039" y="430875"/>
            <a:chExt cx="293111" cy="293388"/>
          </a:xfrm>
        </p:grpSpPr>
        <p:sp>
          <p:nvSpPr>
            <p:cNvPr id="1337" name="Google Shape;1337;p3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3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3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3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3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3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3" name="Google Shape;1343;p37"/>
          <p:cNvGrpSpPr/>
          <p:nvPr/>
        </p:nvGrpSpPr>
        <p:grpSpPr>
          <a:xfrm flipH="1" rot="5400000">
            <a:off x="8259052" y="323144"/>
            <a:ext cx="175013" cy="27000"/>
            <a:chOff x="5662375" y="212375"/>
            <a:chExt cx="175013" cy="27000"/>
          </a:xfrm>
        </p:grpSpPr>
        <p:sp>
          <p:nvSpPr>
            <p:cNvPr id="1344" name="Google Shape;1344;p37"/>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37"/>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37"/>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347" name="Google Shape;1347;p37"/>
          <p:cNvCxnSpPr/>
          <p:nvPr/>
        </p:nvCxnSpPr>
        <p:spPr>
          <a:xfrm flipH="1" rot="5400000">
            <a:off x="740850" y="2598325"/>
            <a:ext cx="1672500" cy="126000"/>
          </a:xfrm>
          <a:prstGeom prst="straightConnector1">
            <a:avLst/>
          </a:prstGeom>
          <a:noFill/>
          <a:ln cap="flat" cmpd="sng" w="9525">
            <a:solidFill>
              <a:schemeClr val="dk2"/>
            </a:solidFill>
            <a:prstDash val="solid"/>
            <a:round/>
            <a:headEnd len="sm" w="sm" type="none"/>
            <a:tailEnd len="sm" w="sm" type="none"/>
          </a:ln>
        </p:spPr>
      </p:cxnSp>
      <p:cxnSp>
        <p:nvCxnSpPr>
          <p:cNvPr id="1348" name="Google Shape;1348;p37"/>
          <p:cNvCxnSpPr/>
          <p:nvPr/>
        </p:nvCxnSpPr>
        <p:spPr>
          <a:xfrm rot="-5400000">
            <a:off x="847100" y="355400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1349" name="Google Shape;1349;p37"/>
          <p:cNvCxnSpPr/>
          <p:nvPr/>
        </p:nvCxnSpPr>
        <p:spPr>
          <a:xfrm flipH="1" rot="5400000">
            <a:off x="1105775" y="4151250"/>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1350" name="Google Shape;1350;p37"/>
          <p:cNvGrpSpPr/>
          <p:nvPr/>
        </p:nvGrpSpPr>
        <p:grpSpPr>
          <a:xfrm rot="5400000">
            <a:off x="621475" y="4062025"/>
            <a:ext cx="581800" cy="582350"/>
            <a:chOff x="8064275" y="887850"/>
            <a:chExt cx="581800" cy="582350"/>
          </a:xfrm>
        </p:grpSpPr>
        <p:sp>
          <p:nvSpPr>
            <p:cNvPr id="1351" name="Google Shape;1351;p3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3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3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3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3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3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7" name="Google Shape;1357;p37"/>
          <p:cNvGrpSpPr/>
          <p:nvPr/>
        </p:nvGrpSpPr>
        <p:grpSpPr>
          <a:xfrm rot="5400000">
            <a:off x="1482825" y="3350800"/>
            <a:ext cx="292025" cy="292575"/>
            <a:chOff x="7353050" y="316275"/>
            <a:chExt cx="292025" cy="292575"/>
          </a:xfrm>
        </p:grpSpPr>
        <p:sp>
          <p:nvSpPr>
            <p:cNvPr id="1358" name="Google Shape;1358;p3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3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3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3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2" name="Google Shape;1362;p37"/>
          <p:cNvGrpSpPr/>
          <p:nvPr/>
        </p:nvGrpSpPr>
        <p:grpSpPr>
          <a:xfrm rot="5400000">
            <a:off x="1595125" y="4790325"/>
            <a:ext cx="175000" cy="175000"/>
            <a:chOff x="8792300" y="321275"/>
            <a:chExt cx="175000" cy="175000"/>
          </a:xfrm>
        </p:grpSpPr>
        <p:sp>
          <p:nvSpPr>
            <p:cNvPr id="1363" name="Google Shape;1363;p3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3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3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3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67" name="Google Shape;1367;p37"/>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37"/>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37"/>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37"/>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37"/>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37"/>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73" name="Google Shape;1373;p37"/>
          <p:cNvGrpSpPr/>
          <p:nvPr/>
        </p:nvGrpSpPr>
        <p:grpSpPr>
          <a:xfrm rot="5400000">
            <a:off x="1701119" y="1515381"/>
            <a:ext cx="175013" cy="27000"/>
            <a:chOff x="5662375" y="212375"/>
            <a:chExt cx="175013" cy="27000"/>
          </a:xfrm>
        </p:grpSpPr>
        <p:sp>
          <p:nvSpPr>
            <p:cNvPr id="1374" name="Google Shape;1374;p37"/>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37"/>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37"/>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7" name="Google Shape;1377;p37"/>
          <p:cNvGrpSpPr/>
          <p:nvPr/>
        </p:nvGrpSpPr>
        <p:grpSpPr>
          <a:xfrm rot="5400000">
            <a:off x="1819519" y="4562081"/>
            <a:ext cx="175013" cy="27000"/>
            <a:chOff x="5662375" y="212375"/>
            <a:chExt cx="175013" cy="27000"/>
          </a:xfrm>
        </p:grpSpPr>
        <p:sp>
          <p:nvSpPr>
            <p:cNvPr id="1378" name="Google Shape;1378;p37"/>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37"/>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37"/>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1" name="Google Shape;1381;p37"/>
          <p:cNvGrpSpPr/>
          <p:nvPr/>
        </p:nvGrpSpPr>
        <p:grpSpPr>
          <a:xfrm rot="5400000">
            <a:off x="408594" y="4140781"/>
            <a:ext cx="175013" cy="27000"/>
            <a:chOff x="5662375" y="212375"/>
            <a:chExt cx="175013" cy="27000"/>
          </a:xfrm>
        </p:grpSpPr>
        <p:sp>
          <p:nvSpPr>
            <p:cNvPr id="1382" name="Google Shape;1382;p3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3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3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385" name="Shape 1385"/>
        <p:cNvGrpSpPr/>
        <p:nvPr/>
      </p:nvGrpSpPr>
      <p:grpSpPr>
        <a:xfrm>
          <a:off x="0" y="0"/>
          <a:ext cx="0" cy="0"/>
          <a:chOff x="0" y="0"/>
          <a:chExt cx="0" cy="0"/>
        </a:xfrm>
      </p:grpSpPr>
      <p:sp>
        <p:nvSpPr>
          <p:cNvPr id="1386" name="Google Shape;1386;p38"/>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1"/>
              </a:buClr>
              <a:buSzPts val="1400"/>
              <a:buFont typeface="Arial"/>
              <a:buChar char="●"/>
              <a:defRPr b="0" i="0" sz="1200" u="none" cap="none" strike="noStrike">
                <a:solidFill>
                  <a:schemeClr val="dk2"/>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1387" name="Google Shape;1387;p38"/>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1"/>
              </a:buClr>
              <a:buSzPts val="1400"/>
              <a:buFont typeface="Arial"/>
              <a:buChar char="●"/>
              <a:defRPr b="0" i="0" sz="1200" u="none" cap="none" strike="noStrike">
                <a:solidFill>
                  <a:schemeClr val="dk2"/>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1388" name="Google Shape;1388;p38"/>
          <p:cNvSpPr txBox="1"/>
          <p:nvPr>
            <p:ph type="title"/>
          </p:nvPr>
        </p:nvSpPr>
        <p:spPr>
          <a:xfrm>
            <a:off x="2532888" y="338328"/>
            <a:ext cx="40875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1389" name="Google Shape;1389;p38"/>
          <p:cNvGrpSpPr/>
          <p:nvPr/>
        </p:nvGrpSpPr>
        <p:grpSpPr>
          <a:xfrm>
            <a:off x="432850" y="0"/>
            <a:ext cx="8278300" cy="5165700"/>
            <a:chOff x="432850" y="0"/>
            <a:chExt cx="8278300" cy="5165700"/>
          </a:xfrm>
        </p:grpSpPr>
        <p:cxnSp>
          <p:nvCxnSpPr>
            <p:cNvPr id="1390" name="Google Shape;1390;p38"/>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391" name="Google Shape;1391;p38"/>
            <p:cNvGrpSpPr/>
            <p:nvPr/>
          </p:nvGrpSpPr>
          <p:grpSpPr>
            <a:xfrm>
              <a:off x="8129350" y="4292175"/>
              <a:ext cx="581800" cy="582350"/>
              <a:chOff x="8064275" y="887850"/>
              <a:chExt cx="581800" cy="582350"/>
            </a:xfrm>
          </p:grpSpPr>
          <p:sp>
            <p:nvSpPr>
              <p:cNvPr id="1392" name="Google Shape;1392;p3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3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3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3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3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3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8" name="Google Shape;1398;p38"/>
            <p:cNvGrpSpPr/>
            <p:nvPr/>
          </p:nvGrpSpPr>
          <p:grpSpPr>
            <a:xfrm>
              <a:off x="8274238" y="3720600"/>
              <a:ext cx="292025" cy="292575"/>
              <a:chOff x="7353050" y="316275"/>
              <a:chExt cx="292025" cy="292575"/>
            </a:xfrm>
          </p:grpSpPr>
          <p:sp>
            <p:nvSpPr>
              <p:cNvPr id="1399" name="Google Shape;1399;p3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3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3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3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3" name="Google Shape;1403;p38"/>
            <p:cNvGrpSpPr/>
            <p:nvPr/>
          </p:nvGrpSpPr>
          <p:grpSpPr>
            <a:xfrm>
              <a:off x="8332763" y="3212475"/>
              <a:ext cx="175000" cy="175000"/>
              <a:chOff x="8792300" y="321275"/>
              <a:chExt cx="175000" cy="175000"/>
            </a:xfrm>
          </p:grpSpPr>
          <p:sp>
            <p:nvSpPr>
              <p:cNvPr id="1404" name="Google Shape;1404;p3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3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3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3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408" name="Google Shape;1408;p38"/>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409" name="Google Shape;1409;p38"/>
            <p:cNvGrpSpPr/>
            <p:nvPr/>
          </p:nvGrpSpPr>
          <p:grpSpPr>
            <a:xfrm rot="10800000">
              <a:off x="432850" y="291788"/>
              <a:ext cx="581800" cy="582350"/>
              <a:chOff x="8064275" y="887850"/>
              <a:chExt cx="581800" cy="582350"/>
            </a:xfrm>
          </p:grpSpPr>
          <p:sp>
            <p:nvSpPr>
              <p:cNvPr id="1410" name="Google Shape;1410;p3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3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3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3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3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3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6" name="Google Shape;1416;p38"/>
            <p:cNvGrpSpPr/>
            <p:nvPr/>
          </p:nvGrpSpPr>
          <p:grpSpPr>
            <a:xfrm rot="10800000">
              <a:off x="577738" y="1153138"/>
              <a:ext cx="292025" cy="292575"/>
              <a:chOff x="7353050" y="316275"/>
              <a:chExt cx="292025" cy="292575"/>
            </a:xfrm>
          </p:grpSpPr>
          <p:sp>
            <p:nvSpPr>
              <p:cNvPr id="1417" name="Google Shape;1417;p3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3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3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3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1" name="Google Shape;1421;p38"/>
            <p:cNvGrpSpPr/>
            <p:nvPr/>
          </p:nvGrpSpPr>
          <p:grpSpPr>
            <a:xfrm rot="10800000">
              <a:off x="636238" y="1778838"/>
              <a:ext cx="175000" cy="175000"/>
              <a:chOff x="8792300" y="321275"/>
              <a:chExt cx="175000" cy="175000"/>
            </a:xfrm>
          </p:grpSpPr>
          <p:sp>
            <p:nvSpPr>
              <p:cNvPr id="1422" name="Google Shape;1422;p3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3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3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3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6" name="Google Shape;1426;p38"/>
            <p:cNvGrpSpPr/>
            <p:nvPr/>
          </p:nvGrpSpPr>
          <p:grpSpPr>
            <a:xfrm>
              <a:off x="432850" y="2003163"/>
              <a:ext cx="175013" cy="27000"/>
              <a:chOff x="5662375" y="212375"/>
              <a:chExt cx="175013" cy="27000"/>
            </a:xfrm>
          </p:grpSpPr>
          <p:sp>
            <p:nvSpPr>
              <p:cNvPr id="1427" name="Google Shape;1427;p3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3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3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0" name="Google Shape;1430;p38"/>
            <p:cNvGrpSpPr/>
            <p:nvPr/>
          </p:nvGrpSpPr>
          <p:grpSpPr>
            <a:xfrm>
              <a:off x="788100" y="208488"/>
              <a:ext cx="175013" cy="27000"/>
              <a:chOff x="5662375" y="212375"/>
              <a:chExt cx="175013" cy="27000"/>
            </a:xfrm>
          </p:grpSpPr>
          <p:sp>
            <p:nvSpPr>
              <p:cNvPr id="1431" name="Google Shape;1431;p3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3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3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4" name="Google Shape;1434;p38"/>
            <p:cNvGrpSpPr/>
            <p:nvPr/>
          </p:nvGrpSpPr>
          <p:grpSpPr>
            <a:xfrm>
              <a:off x="8129350" y="4988725"/>
              <a:ext cx="175013" cy="27000"/>
              <a:chOff x="5662375" y="212375"/>
              <a:chExt cx="175013" cy="27000"/>
            </a:xfrm>
          </p:grpSpPr>
          <p:sp>
            <p:nvSpPr>
              <p:cNvPr id="1435" name="Google Shape;1435;p3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3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3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8" name="Google Shape;1438;p38"/>
            <p:cNvGrpSpPr/>
            <p:nvPr/>
          </p:nvGrpSpPr>
          <p:grpSpPr>
            <a:xfrm>
              <a:off x="8497550" y="3429425"/>
              <a:ext cx="175013" cy="27000"/>
              <a:chOff x="5662375" y="212375"/>
              <a:chExt cx="175013" cy="27000"/>
            </a:xfrm>
          </p:grpSpPr>
          <p:sp>
            <p:nvSpPr>
              <p:cNvPr id="1439" name="Google Shape;1439;p3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3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3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442" name="Google Shape;1442;p38"/>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443" name="Google Shape;1443;p38"/>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444" name="Google Shape;1444;p38"/>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38"/>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38"/>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38"/>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48" name="Shape 1448"/>
        <p:cNvGrpSpPr/>
        <p:nvPr/>
      </p:nvGrpSpPr>
      <p:grpSpPr>
        <a:xfrm>
          <a:off x="0" y="0"/>
          <a:ext cx="0" cy="0"/>
          <a:chOff x="0" y="0"/>
          <a:chExt cx="0" cy="0"/>
        </a:xfrm>
      </p:grpSpPr>
      <p:sp>
        <p:nvSpPr>
          <p:cNvPr id="1449" name="Google Shape;1449;p39"/>
          <p:cNvSpPr txBox="1"/>
          <p:nvPr>
            <p:ph type="title"/>
          </p:nvPr>
        </p:nvSpPr>
        <p:spPr>
          <a:xfrm>
            <a:off x="896112" y="2039112"/>
            <a:ext cx="3566100" cy="136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50" name="Google Shape;1450;p39"/>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9pPr>
          </a:lstStyle>
          <a:p/>
        </p:txBody>
      </p:sp>
      <p:cxnSp>
        <p:nvCxnSpPr>
          <p:cNvPr id="1451" name="Google Shape;1451;p39"/>
          <p:cNvCxnSpPr/>
          <p:nvPr/>
        </p:nvCxnSpPr>
        <p:spPr>
          <a:xfrm>
            <a:off x="1645925" y="5231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1452" name="Google Shape;1452;p39"/>
          <p:cNvCxnSpPr/>
          <p:nvPr/>
        </p:nvCxnSpPr>
        <p:spPr>
          <a:xfrm flipH="1" rot="10800000">
            <a:off x="803050" y="529675"/>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1453" name="Google Shape;1453;p39"/>
          <p:cNvCxnSpPr/>
          <p:nvPr/>
        </p:nvCxnSpPr>
        <p:spPr>
          <a:xfrm>
            <a:off x="0" y="6520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1454" name="Google Shape;1454;p39"/>
          <p:cNvGrpSpPr/>
          <p:nvPr/>
        </p:nvGrpSpPr>
        <p:grpSpPr>
          <a:xfrm flipH="1">
            <a:off x="499400" y="959675"/>
            <a:ext cx="581800" cy="582350"/>
            <a:chOff x="8064275" y="887850"/>
            <a:chExt cx="581800" cy="582350"/>
          </a:xfrm>
        </p:grpSpPr>
        <p:sp>
          <p:nvSpPr>
            <p:cNvPr id="1455" name="Google Shape;1455;p3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3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3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3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3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3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1" name="Google Shape;1461;p39"/>
          <p:cNvGrpSpPr/>
          <p:nvPr/>
        </p:nvGrpSpPr>
        <p:grpSpPr>
          <a:xfrm flipH="1">
            <a:off x="1500400" y="388100"/>
            <a:ext cx="292025" cy="292575"/>
            <a:chOff x="7353050" y="316275"/>
            <a:chExt cx="292025" cy="292575"/>
          </a:xfrm>
        </p:grpSpPr>
        <p:sp>
          <p:nvSpPr>
            <p:cNvPr id="1462" name="Google Shape;1462;p3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3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3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3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66" name="Google Shape;1466;p39"/>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39"/>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39"/>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39"/>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39"/>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39"/>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72" name="Google Shape;1472;p39"/>
          <p:cNvGrpSpPr/>
          <p:nvPr/>
        </p:nvGrpSpPr>
        <p:grpSpPr>
          <a:xfrm flipH="1">
            <a:off x="3527112" y="361100"/>
            <a:ext cx="175013" cy="27000"/>
            <a:chOff x="5662375" y="212375"/>
            <a:chExt cx="175013" cy="27000"/>
          </a:xfrm>
        </p:grpSpPr>
        <p:sp>
          <p:nvSpPr>
            <p:cNvPr id="1473" name="Google Shape;1473;p3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3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3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6" name="Google Shape;1476;p39"/>
          <p:cNvGrpSpPr/>
          <p:nvPr/>
        </p:nvGrpSpPr>
        <p:grpSpPr>
          <a:xfrm flipH="1">
            <a:off x="480412" y="242700"/>
            <a:ext cx="175013" cy="27000"/>
            <a:chOff x="5662375" y="212375"/>
            <a:chExt cx="175013" cy="27000"/>
          </a:xfrm>
        </p:grpSpPr>
        <p:sp>
          <p:nvSpPr>
            <p:cNvPr id="1477" name="Google Shape;1477;p3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3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3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0" name="Google Shape;1480;p39"/>
          <p:cNvGrpSpPr/>
          <p:nvPr/>
        </p:nvGrpSpPr>
        <p:grpSpPr>
          <a:xfrm flipH="1">
            <a:off x="901712" y="1653625"/>
            <a:ext cx="175013" cy="27000"/>
            <a:chOff x="5662375" y="212375"/>
            <a:chExt cx="175013" cy="27000"/>
          </a:xfrm>
        </p:grpSpPr>
        <p:sp>
          <p:nvSpPr>
            <p:cNvPr id="1481" name="Google Shape;1481;p3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3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3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484" name="Google Shape;1484;p39"/>
          <p:cNvCxnSpPr/>
          <p:nvPr/>
        </p:nvCxnSpPr>
        <p:spPr>
          <a:xfrm>
            <a:off x="791400" y="42124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1485" name="Google Shape;1485;p39"/>
          <p:cNvCxnSpPr/>
          <p:nvPr/>
        </p:nvCxnSpPr>
        <p:spPr>
          <a:xfrm flipH="1" rot="10800000">
            <a:off x="0" y="42204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1486" name="Google Shape;1486;p39"/>
          <p:cNvGrpSpPr/>
          <p:nvPr/>
        </p:nvGrpSpPr>
        <p:grpSpPr>
          <a:xfrm rot="10800000">
            <a:off x="499400" y="3940925"/>
            <a:ext cx="581800" cy="582350"/>
            <a:chOff x="8064275" y="887850"/>
            <a:chExt cx="581800" cy="582350"/>
          </a:xfrm>
        </p:grpSpPr>
        <p:sp>
          <p:nvSpPr>
            <p:cNvPr id="1487" name="Google Shape;1487;p3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3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3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3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3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3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3" name="Google Shape;1493;p39"/>
          <p:cNvGrpSpPr/>
          <p:nvPr/>
        </p:nvGrpSpPr>
        <p:grpSpPr>
          <a:xfrm rot="10800000">
            <a:off x="1819575" y="4586750"/>
            <a:ext cx="292025" cy="292575"/>
            <a:chOff x="7353050" y="316275"/>
            <a:chExt cx="292025" cy="292575"/>
          </a:xfrm>
        </p:grpSpPr>
        <p:sp>
          <p:nvSpPr>
            <p:cNvPr id="1494" name="Google Shape;1494;p3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3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3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3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8" name="Google Shape;1498;p39"/>
          <p:cNvGrpSpPr/>
          <p:nvPr/>
        </p:nvGrpSpPr>
        <p:grpSpPr>
          <a:xfrm rot="10800000">
            <a:off x="212525" y="4645550"/>
            <a:ext cx="175000" cy="175000"/>
            <a:chOff x="8792300" y="321275"/>
            <a:chExt cx="175000" cy="175000"/>
          </a:xfrm>
        </p:grpSpPr>
        <p:sp>
          <p:nvSpPr>
            <p:cNvPr id="1499" name="Google Shape;1499;p3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3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3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3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3" name="Google Shape;1503;p39"/>
          <p:cNvGrpSpPr/>
          <p:nvPr/>
        </p:nvGrpSpPr>
        <p:grpSpPr>
          <a:xfrm rot="10800000">
            <a:off x="480412" y="4852325"/>
            <a:ext cx="175013" cy="27000"/>
            <a:chOff x="5662375" y="212375"/>
            <a:chExt cx="175013" cy="27000"/>
          </a:xfrm>
        </p:grpSpPr>
        <p:sp>
          <p:nvSpPr>
            <p:cNvPr id="1504" name="Google Shape;1504;p3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3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3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7" name="Google Shape;1507;p39"/>
          <p:cNvGrpSpPr/>
          <p:nvPr/>
        </p:nvGrpSpPr>
        <p:grpSpPr>
          <a:xfrm rot="10800000">
            <a:off x="1054112" y="3898600"/>
            <a:ext cx="175013" cy="27000"/>
            <a:chOff x="5662375" y="212375"/>
            <a:chExt cx="175013" cy="27000"/>
          </a:xfrm>
        </p:grpSpPr>
        <p:sp>
          <p:nvSpPr>
            <p:cNvPr id="1508" name="Google Shape;1508;p3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3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3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11" name="Shape 1511"/>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512" name="Shape 1512"/>
        <p:cNvGrpSpPr/>
        <p:nvPr/>
      </p:nvGrpSpPr>
      <p:grpSpPr>
        <a:xfrm>
          <a:off x="0" y="0"/>
          <a:ext cx="0" cy="0"/>
          <a:chOff x="0" y="0"/>
          <a:chExt cx="0" cy="0"/>
        </a:xfrm>
      </p:grpSpPr>
      <p:cxnSp>
        <p:nvCxnSpPr>
          <p:cNvPr id="1513" name="Google Shape;1513;p41"/>
          <p:cNvCxnSpPr/>
          <p:nvPr/>
        </p:nvCxnSpPr>
        <p:spPr>
          <a:xfrm rot="5400000">
            <a:off x="7269708" y="3324550"/>
            <a:ext cx="1133100" cy="306300"/>
          </a:xfrm>
          <a:prstGeom prst="straightConnector1">
            <a:avLst/>
          </a:prstGeom>
          <a:noFill/>
          <a:ln cap="flat" cmpd="sng" w="9525">
            <a:solidFill>
              <a:srgbClr val="1A2E35"/>
            </a:solidFill>
            <a:prstDash val="solid"/>
            <a:round/>
            <a:headEnd len="sm" w="sm" type="none"/>
            <a:tailEnd len="sm" w="sm" type="none"/>
          </a:ln>
        </p:spPr>
      </p:cxnSp>
      <p:cxnSp>
        <p:nvCxnSpPr>
          <p:cNvPr id="1514" name="Google Shape;1514;p41"/>
          <p:cNvCxnSpPr/>
          <p:nvPr/>
        </p:nvCxnSpPr>
        <p:spPr>
          <a:xfrm flipH="1" rot="-5400000">
            <a:off x="7181408" y="2082400"/>
            <a:ext cx="1342200" cy="315300"/>
          </a:xfrm>
          <a:prstGeom prst="straightConnector1">
            <a:avLst/>
          </a:prstGeom>
          <a:noFill/>
          <a:ln cap="flat" cmpd="sng" w="9525">
            <a:solidFill>
              <a:srgbClr val="1A2E35"/>
            </a:solidFill>
            <a:prstDash val="solid"/>
            <a:round/>
            <a:headEnd len="sm" w="sm" type="none"/>
            <a:tailEnd len="sm" w="sm" type="none"/>
          </a:ln>
        </p:spPr>
      </p:cxnSp>
      <p:cxnSp>
        <p:nvCxnSpPr>
          <p:cNvPr id="1515" name="Google Shape;1515;p41"/>
          <p:cNvCxnSpPr/>
          <p:nvPr/>
        </p:nvCxnSpPr>
        <p:spPr>
          <a:xfrm rot="5400000">
            <a:off x="7232433" y="736375"/>
            <a:ext cx="1332000" cy="392100"/>
          </a:xfrm>
          <a:prstGeom prst="straightConnector1">
            <a:avLst/>
          </a:prstGeom>
          <a:noFill/>
          <a:ln cap="flat" cmpd="sng" w="9525">
            <a:solidFill>
              <a:srgbClr val="1A2E35"/>
            </a:solidFill>
            <a:prstDash val="solid"/>
            <a:round/>
            <a:headEnd len="sm" w="sm" type="none"/>
            <a:tailEnd len="sm" w="sm" type="none"/>
          </a:ln>
        </p:spPr>
      </p:cxnSp>
      <p:cxnSp>
        <p:nvCxnSpPr>
          <p:cNvPr id="1516" name="Google Shape;1516;p41"/>
          <p:cNvCxnSpPr/>
          <p:nvPr/>
        </p:nvCxnSpPr>
        <p:spPr>
          <a:xfrm rot="5400000">
            <a:off x="8168433" y="-66600"/>
            <a:ext cx="273900" cy="407100"/>
          </a:xfrm>
          <a:prstGeom prst="straightConnector1">
            <a:avLst/>
          </a:prstGeom>
          <a:noFill/>
          <a:ln cap="flat" cmpd="sng" w="9525">
            <a:solidFill>
              <a:srgbClr val="1A2E35"/>
            </a:solidFill>
            <a:prstDash val="solid"/>
            <a:round/>
            <a:headEnd len="sm" w="sm" type="none"/>
            <a:tailEnd len="sm" w="sm" type="none"/>
          </a:ln>
        </p:spPr>
      </p:cxnSp>
      <p:grpSp>
        <p:nvGrpSpPr>
          <p:cNvPr id="1517" name="Google Shape;1517;p41"/>
          <p:cNvGrpSpPr/>
          <p:nvPr/>
        </p:nvGrpSpPr>
        <p:grpSpPr>
          <a:xfrm flipH="1" rot="5400000">
            <a:off x="7407333" y="1284925"/>
            <a:ext cx="581800" cy="582350"/>
            <a:chOff x="8064275" y="887850"/>
            <a:chExt cx="581800" cy="582350"/>
          </a:xfrm>
        </p:grpSpPr>
        <p:sp>
          <p:nvSpPr>
            <p:cNvPr id="1518" name="Google Shape;1518;p4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4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4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4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4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4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4" name="Google Shape;1524;p41"/>
          <p:cNvGrpSpPr/>
          <p:nvPr/>
        </p:nvGrpSpPr>
        <p:grpSpPr>
          <a:xfrm flipH="1" rot="5400000">
            <a:off x="7869720" y="2754200"/>
            <a:ext cx="292025" cy="292575"/>
            <a:chOff x="7353050" y="316275"/>
            <a:chExt cx="292025" cy="292575"/>
          </a:xfrm>
        </p:grpSpPr>
        <p:sp>
          <p:nvSpPr>
            <p:cNvPr id="1525" name="Google Shape;1525;p4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4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4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4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9" name="Google Shape;1529;p41"/>
          <p:cNvGrpSpPr/>
          <p:nvPr/>
        </p:nvGrpSpPr>
        <p:grpSpPr>
          <a:xfrm flipH="1" rot="5400000">
            <a:off x="8012458" y="178175"/>
            <a:ext cx="175000" cy="175000"/>
            <a:chOff x="8792300" y="321275"/>
            <a:chExt cx="175000" cy="175000"/>
          </a:xfrm>
        </p:grpSpPr>
        <p:sp>
          <p:nvSpPr>
            <p:cNvPr id="1530" name="Google Shape;1530;p4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4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4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4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4" name="Google Shape;1534;p41"/>
          <p:cNvGrpSpPr/>
          <p:nvPr/>
        </p:nvGrpSpPr>
        <p:grpSpPr>
          <a:xfrm rot="5400000">
            <a:off x="7551683" y="3879926"/>
            <a:ext cx="293111" cy="293388"/>
            <a:chOff x="3164039" y="430875"/>
            <a:chExt cx="293111" cy="293388"/>
          </a:xfrm>
        </p:grpSpPr>
        <p:sp>
          <p:nvSpPr>
            <p:cNvPr id="1535" name="Google Shape;1535;p4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4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4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4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4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4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1" name="Google Shape;1541;p41"/>
          <p:cNvGrpSpPr/>
          <p:nvPr/>
        </p:nvGrpSpPr>
        <p:grpSpPr>
          <a:xfrm flipH="1" rot="5400000">
            <a:off x="8259052" y="323144"/>
            <a:ext cx="175013" cy="27000"/>
            <a:chOff x="5662375" y="212375"/>
            <a:chExt cx="175013" cy="27000"/>
          </a:xfrm>
        </p:grpSpPr>
        <p:sp>
          <p:nvSpPr>
            <p:cNvPr id="1542" name="Google Shape;1542;p4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4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4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545" name="Google Shape;1545;p41"/>
          <p:cNvCxnSpPr/>
          <p:nvPr/>
        </p:nvCxnSpPr>
        <p:spPr>
          <a:xfrm flipH="1" rot="5400000">
            <a:off x="740850" y="2598325"/>
            <a:ext cx="1672500" cy="126000"/>
          </a:xfrm>
          <a:prstGeom prst="straightConnector1">
            <a:avLst/>
          </a:prstGeom>
          <a:noFill/>
          <a:ln cap="flat" cmpd="sng" w="9525">
            <a:solidFill>
              <a:srgbClr val="1A2E35"/>
            </a:solidFill>
            <a:prstDash val="solid"/>
            <a:round/>
            <a:headEnd len="sm" w="sm" type="none"/>
            <a:tailEnd len="sm" w="sm" type="none"/>
          </a:ln>
        </p:spPr>
      </p:cxnSp>
      <p:cxnSp>
        <p:nvCxnSpPr>
          <p:cNvPr id="1546" name="Google Shape;1546;p41"/>
          <p:cNvCxnSpPr/>
          <p:nvPr/>
        </p:nvCxnSpPr>
        <p:spPr>
          <a:xfrm rot="-5400000">
            <a:off x="847100" y="3554000"/>
            <a:ext cx="829500" cy="743400"/>
          </a:xfrm>
          <a:prstGeom prst="straightConnector1">
            <a:avLst/>
          </a:prstGeom>
          <a:noFill/>
          <a:ln cap="flat" cmpd="sng" w="9525">
            <a:solidFill>
              <a:srgbClr val="1A2E35"/>
            </a:solidFill>
            <a:prstDash val="solid"/>
            <a:round/>
            <a:headEnd len="sm" w="sm" type="none"/>
            <a:tailEnd len="sm" w="sm" type="none"/>
          </a:ln>
        </p:spPr>
      </p:cxnSp>
      <p:cxnSp>
        <p:nvCxnSpPr>
          <p:cNvPr id="1547" name="Google Shape;1547;p41"/>
          <p:cNvCxnSpPr/>
          <p:nvPr/>
        </p:nvCxnSpPr>
        <p:spPr>
          <a:xfrm flipH="1" rot="5400000">
            <a:off x="1105775" y="4151250"/>
            <a:ext cx="796500" cy="1188000"/>
          </a:xfrm>
          <a:prstGeom prst="straightConnector1">
            <a:avLst/>
          </a:prstGeom>
          <a:noFill/>
          <a:ln cap="flat" cmpd="sng" w="9525">
            <a:solidFill>
              <a:srgbClr val="1A2E35"/>
            </a:solidFill>
            <a:prstDash val="solid"/>
            <a:round/>
            <a:headEnd len="sm" w="sm" type="none"/>
            <a:tailEnd len="sm" w="sm" type="none"/>
          </a:ln>
        </p:spPr>
      </p:cxnSp>
      <p:grpSp>
        <p:nvGrpSpPr>
          <p:cNvPr id="1548" name="Google Shape;1548;p41"/>
          <p:cNvGrpSpPr/>
          <p:nvPr/>
        </p:nvGrpSpPr>
        <p:grpSpPr>
          <a:xfrm rot="5400000">
            <a:off x="621475" y="4062025"/>
            <a:ext cx="581800" cy="582350"/>
            <a:chOff x="8064275" y="887850"/>
            <a:chExt cx="581800" cy="582350"/>
          </a:xfrm>
        </p:grpSpPr>
        <p:sp>
          <p:nvSpPr>
            <p:cNvPr id="1549" name="Google Shape;1549;p4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4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4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4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4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4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5" name="Google Shape;1555;p41"/>
          <p:cNvGrpSpPr/>
          <p:nvPr/>
        </p:nvGrpSpPr>
        <p:grpSpPr>
          <a:xfrm rot="5400000">
            <a:off x="1482825" y="3350800"/>
            <a:ext cx="292025" cy="292575"/>
            <a:chOff x="7353050" y="316275"/>
            <a:chExt cx="292025" cy="292575"/>
          </a:xfrm>
        </p:grpSpPr>
        <p:sp>
          <p:nvSpPr>
            <p:cNvPr id="1556" name="Google Shape;1556;p4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4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4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4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0" name="Google Shape;1560;p41"/>
          <p:cNvGrpSpPr/>
          <p:nvPr/>
        </p:nvGrpSpPr>
        <p:grpSpPr>
          <a:xfrm rot="5400000">
            <a:off x="1595125" y="4790325"/>
            <a:ext cx="175000" cy="175000"/>
            <a:chOff x="8792300" y="321275"/>
            <a:chExt cx="175000" cy="175000"/>
          </a:xfrm>
        </p:grpSpPr>
        <p:sp>
          <p:nvSpPr>
            <p:cNvPr id="1561" name="Google Shape;1561;p4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4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4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4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65" name="Google Shape;1565;p41"/>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41"/>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41"/>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41"/>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41"/>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41"/>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71" name="Google Shape;1571;p41"/>
          <p:cNvGrpSpPr/>
          <p:nvPr/>
        </p:nvGrpSpPr>
        <p:grpSpPr>
          <a:xfrm rot="5400000">
            <a:off x="1701119" y="1515381"/>
            <a:ext cx="175013" cy="27000"/>
            <a:chOff x="5662375" y="212375"/>
            <a:chExt cx="175013" cy="27000"/>
          </a:xfrm>
        </p:grpSpPr>
        <p:sp>
          <p:nvSpPr>
            <p:cNvPr id="1572" name="Google Shape;1572;p4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4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4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5" name="Google Shape;1575;p41"/>
          <p:cNvGrpSpPr/>
          <p:nvPr/>
        </p:nvGrpSpPr>
        <p:grpSpPr>
          <a:xfrm rot="5400000">
            <a:off x="1819519" y="4562081"/>
            <a:ext cx="175013" cy="27000"/>
            <a:chOff x="5662375" y="212375"/>
            <a:chExt cx="175013" cy="27000"/>
          </a:xfrm>
        </p:grpSpPr>
        <p:sp>
          <p:nvSpPr>
            <p:cNvPr id="1576" name="Google Shape;1576;p4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4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4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9" name="Google Shape;1579;p41"/>
          <p:cNvGrpSpPr/>
          <p:nvPr/>
        </p:nvGrpSpPr>
        <p:grpSpPr>
          <a:xfrm rot="5400000">
            <a:off x="408594" y="4140781"/>
            <a:ext cx="175013" cy="27000"/>
            <a:chOff x="5662375" y="212375"/>
            <a:chExt cx="175013" cy="27000"/>
          </a:xfrm>
        </p:grpSpPr>
        <p:sp>
          <p:nvSpPr>
            <p:cNvPr id="1580" name="Google Shape;1580;p4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4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4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583" name="Shape 1583"/>
        <p:cNvGrpSpPr/>
        <p:nvPr/>
      </p:nvGrpSpPr>
      <p:grpSpPr>
        <a:xfrm>
          <a:off x="0" y="0"/>
          <a:ext cx="0" cy="0"/>
          <a:chOff x="0" y="0"/>
          <a:chExt cx="0" cy="0"/>
        </a:xfrm>
      </p:grpSpPr>
      <p:grpSp>
        <p:nvGrpSpPr>
          <p:cNvPr id="1584" name="Google Shape;1584;p42"/>
          <p:cNvGrpSpPr/>
          <p:nvPr/>
        </p:nvGrpSpPr>
        <p:grpSpPr>
          <a:xfrm>
            <a:off x="261711" y="-1158"/>
            <a:ext cx="8550327" cy="3981600"/>
            <a:chOff x="261711" y="-1158"/>
            <a:chExt cx="8550327" cy="3981600"/>
          </a:xfrm>
        </p:grpSpPr>
        <p:cxnSp>
          <p:nvCxnSpPr>
            <p:cNvPr id="1585" name="Google Shape;1585;p42"/>
            <p:cNvCxnSpPr/>
            <p:nvPr/>
          </p:nvCxnSpPr>
          <p:spPr>
            <a:xfrm>
              <a:off x="515925" y="-1158"/>
              <a:ext cx="0" cy="3981600"/>
            </a:xfrm>
            <a:prstGeom prst="straightConnector1">
              <a:avLst/>
            </a:prstGeom>
            <a:noFill/>
            <a:ln cap="flat" cmpd="sng" w="9525">
              <a:solidFill>
                <a:srgbClr val="595959"/>
              </a:solidFill>
              <a:prstDash val="solid"/>
              <a:round/>
              <a:headEnd len="sm" w="sm" type="none"/>
              <a:tailEnd len="sm" w="sm" type="none"/>
            </a:ln>
          </p:spPr>
        </p:cxnSp>
        <p:cxnSp>
          <p:nvCxnSpPr>
            <p:cNvPr id="1586" name="Google Shape;1586;p42"/>
            <p:cNvCxnSpPr/>
            <p:nvPr/>
          </p:nvCxnSpPr>
          <p:spPr>
            <a:xfrm>
              <a:off x="8666025" y="-1158"/>
              <a:ext cx="0" cy="1902000"/>
            </a:xfrm>
            <a:prstGeom prst="straightConnector1">
              <a:avLst/>
            </a:prstGeom>
            <a:noFill/>
            <a:ln cap="flat" cmpd="sng" w="9525">
              <a:solidFill>
                <a:srgbClr val="595959"/>
              </a:solidFill>
              <a:prstDash val="solid"/>
              <a:round/>
              <a:headEnd len="sm" w="sm" type="none"/>
              <a:tailEnd len="sm" w="sm" type="none"/>
            </a:ln>
          </p:spPr>
        </p:cxnSp>
        <p:grpSp>
          <p:nvGrpSpPr>
            <p:cNvPr id="1587" name="Google Shape;1587;p42"/>
            <p:cNvGrpSpPr/>
            <p:nvPr/>
          </p:nvGrpSpPr>
          <p:grpSpPr>
            <a:xfrm rot="10800000">
              <a:off x="343275" y="3300779"/>
              <a:ext cx="344736" cy="345385"/>
              <a:chOff x="7353050" y="316275"/>
              <a:chExt cx="292025" cy="292575"/>
            </a:xfrm>
          </p:grpSpPr>
          <p:sp>
            <p:nvSpPr>
              <p:cNvPr id="1588" name="Google Shape;1588;p4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4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4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4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2" name="Google Shape;1592;p42"/>
            <p:cNvGrpSpPr/>
            <p:nvPr/>
          </p:nvGrpSpPr>
          <p:grpSpPr>
            <a:xfrm rot="10800000">
              <a:off x="8520013" y="714742"/>
              <a:ext cx="292025" cy="292575"/>
              <a:chOff x="7353050" y="316275"/>
              <a:chExt cx="292025" cy="292575"/>
            </a:xfrm>
          </p:grpSpPr>
          <p:sp>
            <p:nvSpPr>
              <p:cNvPr id="1593" name="Google Shape;1593;p4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4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4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4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7" name="Google Shape;1597;p42"/>
            <p:cNvGrpSpPr/>
            <p:nvPr/>
          </p:nvGrpSpPr>
          <p:grpSpPr>
            <a:xfrm rot="10800000">
              <a:off x="261711" y="465077"/>
              <a:ext cx="507562" cy="507984"/>
              <a:chOff x="8064275" y="887850"/>
              <a:chExt cx="581800" cy="582350"/>
            </a:xfrm>
          </p:grpSpPr>
          <p:sp>
            <p:nvSpPr>
              <p:cNvPr id="1598" name="Google Shape;1598;p4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4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4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4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4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4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604" name="Shape 1604"/>
        <p:cNvGrpSpPr/>
        <p:nvPr/>
      </p:nvGrpSpPr>
      <p:grpSpPr>
        <a:xfrm>
          <a:off x="0" y="0"/>
          <a:ext cx="0" cy="0"/>
          <a:chOff x="0" y="0"/>
          <a:chExt cx="0" cy="0"/>
        </a:xfrm>
      </p:grpSpPr>
      <p:grpSp>
        <p:nvGrpSpPr>
          <p:cNvPr id="1605" name="Google Shape;1605;p43"/>
          <p:cNvGrpSpPr/>
          <p:nvPr/>
        </p:nvGrpSpPr>
        <p:grpSpPr>
          <a:xfrm>
            <a:off x="432850" y="0"/>
            <a:ext cx="8278300" cy="5165700"/>
            <a:chOff x="432850" y="0"/>
            <a:chExt cx="8278300" cy="5165700"/>
          </a:xfrm>
        </p:grpSpPr>
        <p:cxnSp>
          <p:nvCxnSpPr>
            <p:cNvPr id="1606" name="Google Shape;1606;p43"/>
            <p:cNvCxnSpPr/>
            <p:nvPr/>
          </p:nvCxnSpPr>
          <p:spPr>
            <a:xfrm rot="10800000">
              <a:off x="8420275" y="2664300"/>
              <a:ext cx="0" cy="2501400"/>
            </a:xfrm>
            <a:prstGeom prst="straightConnector1">
              <a:avLst/>
            </a:prstGeom>
            <a:noFill/>
            <a:ln cap="flat" cmpd="sng" w="9525">
              <a:solidFill>
                <a:srgbClr val="595959"/>
              </a:solidFill>
              <a:prstDash val="solid"/>
              <a:round/>
              <a:headEnd len="sm" w="sm" type="none"/>
              <a:tailEnd len="sm" w="sm" type="none"/>
            </a:ln>
          </p:spPr>
        </p:cxnSp>
        <p:grpSp>
          <p:nvGrpSpPr>
            <p:cNvPr id="1607" name="Google Shape;1607;p43"/>
            <p:cNvGrpSpPr/>
            <p:nvPr/>
          </p:nvGrpSpPr>
          <p:grpSpPr>
            <a:xfrm>
              <a:off x="8129350" y="4292175"/>
              <a:ext cx="581800" cy="582350"/>
              <a:chOff x="8064275" y="887850"/>
              <a:chExt cx="581800" cy="582350"/>
            </a:xfrm>
          </p:grpSpPr>
          <p:sp>
            <p:nvSpPr>
              <p:cNvPr id="1608" name="Google Shape;1608;p4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4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4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4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4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4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4" name="Google Shape;1614;p43"/>
            <p:cNvGrpSpPr/>
            <p:nvPr/>
          </p:nvGrpSpPr>
          <p:grpSpPr>
            <a:xfrm>
              <a:off x="8274238" y="3720600"/>
              <a:ext cx="292025" cy="292575"/>
              <a:chOff x="7353050" y="316275"/>
              <a:chExt cx="292025" cy="292575"/>
            </a:xfrm>
          </p:grpSpPr>
          <p:sp>
            <p:nvSpPr>
              <p:cNvPr id="1615" name="Google Shape;1615;p4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4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4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4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9" name="Google Shape;1619;p43"/>
            <p:cNvGrpSpPr/>
            <p:nvPr/>
          </p:nvGrpSpPr>
          <p:grpSpPr>
            <a:xfrm>
              <a:off x="8332763" y="3212475"/>
              <a:ext cx="175000" cy="175000"/>
              <a:chOff x="8792300" y="321275"/>
              <a:chExt cx="175000" cy="175000"/>
            </a:xfrm>
          </p:grpSpPr>
          <p:sp>
            <p:nvSpPr>
              <p:cNvPr id="1620" name="Google Shape;1620;p4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4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4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4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24" name="Google Shape;1624;p43"/>
            <p:cNvCxnSpPr/>
            <p:nvPr/>
          </p:nvCxnSpPr>
          <p:spPr>
            <a:xfrm>
              <a:off x="723725" y="613"/>
              <a:ext cx="0" cy="2501400"/>
            </a:xfrm>
            <a:prstGeom prst="straightConnector1">
              <a:avLst/>
            </a:prstGeom>
            <a:noFill/>
            <a:ln cap="flat" cmpd="sng" w="9525">
              <a:solidFill>
                <a:srgbClr val="595959"/>
              </a:solidFill>
              <a:prstDash val="solid"/>
              <a:round/>
              <a:headEnd len="sm" w="sm" type="none"/>
              <a:tailEnd len="sm" w="sm" type="none"/>
            </a:ln>
          </p:spPr>
        </p:cxnSp>
        <p:grpSp>
          <p:nvGrpSpPr>
            <p:cNvPr id="1625" name="Google Shape;1625;p43"/>
            <p:cNvGrpSpPr/>
            <p:nvPr/>
          </p:nvGrpSpPr>
          <p:grpSpPr>
            <a:xfrm rot="10800000">
              <a:off x="432850" y="291788"/>
              <a:ext cx="581800" cy="582350"/>
              <a:chOff x="8064275" y="887850"/>
              <a:chExt cx="581800" cy="582350"/>
            </a:xfrm>
          </p:grpSpPr>
          <p:sp>
            <p:nvSpPr>
              <p:cNvPr id="1626" name="Google Shape;1626;p4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4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4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4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4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4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2" name="Google Shape;1632;p43"/>
            <p:cNvGrpSpPr/>
            <p:nvPr/>
          </p:nvGrpSpPr>
          <p:grpSpPr>
            <a:xfrm rot="10800000">
              <a:off x="577738" y="1153138"/>
              <a:ext cx="292025" cy="292575"/>
              <a:chOff x="7353050" y="316275"/>
              <a:chExt cx="292025" cy="292575"/>
            </a:xfrm>
          </p:grpSpPr>
          <p:sp>
            <p:nvSpPr>
              <p:cNvPr id="1633" name="Google Shape;1633;p4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4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4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4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7" name="Google Shape;1637;p43"/>
            <p:cNvGrpSpPr/>
            <p:nvPr/>
          </p:nvGrpSpPr>
          <p:grpSpPr>
            <a:xfrm rot="10800000">
              <a:off x="636238" y="1778838"/>
              <a:ext cx="175000" cy="175000"/>
              <a:chOff x="8792300" y="321275"/>
              <a:chExt cx="175000" cy="175000"/>
            </a:xfrm>
          </p:grpSpPr>
          <p:sp>
            <p:nvSpPr>
              <p:cNvPr id="1638" name="Google Shape;1638;p4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4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4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4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2" name="Google Shape;1642;p43"/>
            <p:cNvGrpSpPr/>
            <p:nvPr/>
          </p:nvGrpSpPr>
          <p:grpSpPr>
            <a:xfrm>
              <a:off x="432850" y="2003163"/>
              <a:ext cx="175013" cy="27000"/>
              <a:chOff x="5662375" y="212375"/>
              <a:chExt cx="175013" cy="27000"/>
            </a:xfrm>
          </p:grpSpPr>
          <p:sp>
            <p:nvSpPr>
              <p:cNvPr id="1643" name="Google Shape;1643;p43"/>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43"/>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43"/>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6" name="Google Shape;1646;p43"/>
            <p:cNvGrpSpPr/>
            <p:nvPr/>
          </p:nvGrpSpPr>
          <p:grpSpPr>
            <a:xfrm>
              <a:off x="788100" y="208488"/>
              <a:ext cx="175013" cy="27000"/>
              <a:chOff x="5662375" y="212375"/>
              <a:chExt cx="175013" cy="27000"/>
            </a:xfrm>
          </p:grpSpPr>
          <p:sp>
            <p:nvSpPr>
              <p:cNvPr id="1647" name="Google Shape;1647;p43"/>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43"/>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43"/>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0" name="Google Shape;1650;p43"/>
            <p:cNvGrpSpPr/>
            <p:nvPr/>
          </p:nvGrpSpPr>
          <p:grpSpPr>
            <a:xfrm>
              <a:off x="8129350" y="4988725"/>
              <a:ext cx="175013" cy="27000"/>
              <a:chOff x="5662375" y="212375"/>
              <a:chExt cx="175013" cy="27000"/>
            </a:xfrm>
          </p:grpSpPr>
          <p:sp>
            <p:nvSpPr>
              <p:cNvPr id="1651" name="Google Shape;1651;p43"/>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43"/>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43"/>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4" name="Google Shape;1654;p43"/>
            <p:cNvGrpSpPr/>
            <p:nvPr/>
          </p:nvGrpSpPr>
          <p:grpSpPr>
            <a:xfrm>
              <a:off x="8497550" y="3429425"/>
              <a:ext cx="175013" cy="27000"/>
              <a:chOff x="5662375" y="212375"/>
              <a:chExt cx="175013" cy="27000"/>
            </a:xfrm>
          </p:grpSpPr>
          <p:sp>
            <p:nvSpPr>
              <p:cNvPr id="1655" name="Google Shape;1655;p43"/>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43"/>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43"/>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58" name="Google Shape;1658;p43"/>
            <p:cNvCxnSpPr/>
            <p:nvPr/>
          </p:nvCxnSpPr>
          <p:spPr>
            <a:xfrm>
              <a:off x="8407225" y="0"/>
              <a:ext cx="0" cy="2160900"/>
            </a:xfrm>
            <a:prstGeom prst="straightConnector1">
              <a:avLst/>
            </a:prstGeom>
            <a:noFill/>
            <a:ln cap="flat" cmpd="sng" w="9525">
              <a:solidFill>
                <a:srgbClr val="595959"/>
              </a:solidFill>
              <a:prstDash val="solid"/>
              <a:round/>
              <a:headEnd len="sm" w="sm" type="none"/>
              <a:tailEnd len="sm" w="sm" type="none"/>
            </a:ln>
          </p:spPr>
        </p:cxnSp>
        <p:cxnSp>
          <p:nvCxnSpPr>
            <p:cNvPr id="1659" name="Google Shape;1659;p43"/>
            <p:cNvCxnSpPr/>
            <p:nvPr/>
          </p:nvCxnSpPr>
          <p:spPr>
            <a:xfrm>
              <a:off x="718025" y="2985634"/>
              <a:ext cx="0" cy="2160900"/>
            </a:xfrm>
            <a:prstGeom prst="straightConnector1">
              <a:avLst/>
            </a:prstGeom>
            <a:noFill/>
            <a:ln cap="flat" cmpd="sng" w="9525">
              <a:solidFill>
                <a:srgbClr val="595959"/>
              </a:solidFill>
              <a:prstDash val="solid"/>
              <a:round/>
              <a:headEnd len="sm" w="sm" type="none"/>
              <a:tailEnd len="sm" w="sm" type="none"/>
            </a:ln>
          </p:spPr>
        </p:cxnSp>
        <p:sp>
          <p:nvSpPr>
            <p:cNvPr id="1660" name="Google Shape;1660;p43"/>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43"/>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43"/>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43"/>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664" name="Shape 1664"/>
        <p:cNvGrpSpPr/>
        <p:nvPr/>
      </p:nvGrpSpPr>
      <p:grpSpPr>
        <a:xfrm>
          <a:off x="0" y="0"/>
          <a:ext cx="0" cy="0"/>
          <a:chOff x="0" y="0"/>
          <a:chExt cx="0" cy="0"/>
        </a:xfrm>
      </p:grpSpPr>
      <p:grpSp>
        <p:nvGrpSpPr>
          <p:cNvPr id="1665" name="Google Shape;1665;p44"/>
          <p:cNvGrpSpPr/>
          <p:nvPr/>
        </p:nvGrpSpPr>
        <p:grpSpPr>
          <a:xfrm>
            <a:off x="-6867" y="-6625"/>
            <a:ext cx="9152342" cy="5102050"/>
            <a:chOff x="-6867" y="-6625"/>
            <a:chExt cx="9152342" cy="5102050"/>
          </a:xfrm>
        </p:grpSpPr>
        <p:cxnSp>
          <p:nvCxnSpPr>
            <p:cNvPr id="1666" name="Google Shape;1666;p44"/>
            <p:cNvCxnSpPr/>
            <p:nvPr/>
          </p:nvCxnSpPr>
          <p:spPr>
            <a:xfrm>
              <a:off x="2904283" y="4513075"/>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1667" name="Google Shape;1667;p44"/>
            <p:cNvCxnSpPr/>
            <p:nvPr/>
          </p:nvCxnSpPr>
          <p:spPr>
            <a:xfrm flipH="1" rot="10800000">
              <a:off x="1562083" y="4492325"/>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1668" name="Google Shape;1668;p44"/>
            <p:cNvCxnSpPr/>
            <p:nvPr/>
          </p:nvCxnSpPr>
          <p:spPr>
            <a:xfrm>
              <a:off x="259558" y="4408000"/>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1669" name="Google Shape;1669;p44"/>
            <p:cNvCxnSpPr/>
            <p:nvPr/>
          </p:nvCxnSpPr>
          <p:spPr>
            <a:xfrm>
              <a:off x="-6867" y="399355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1670" name="Google Shape;1670;p44"/>
            <p:cNvGrpSpPr/>
            <p:nvPr/>
          </p:nvGrpSpPr>
          <p:grpSpPr>
            <a:xfrm flipH="1">
              <a:off x="1278333" y="4513075"/>
              <a:ext cx="581800" cy="582350"/>
              <a:chOff x="8064275" y="887850"/>
              <a:chExt cx="581800" cy="582350"/>
            </a:xfrm>
          </p:grpSpPr>
          <p:sp>
            <p:nvSpPr>
              <p:cNvPr id="1671" name="Google Shape;1671;p4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4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4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4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4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4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7" name="Google Shape;1677;p44"/>
            <p:cNvGrpSpPr/>
            <p:nvPr/>
          </p:nvGrpSpPr>
          <p:grpSpPr>
            <a:xfrm flipH="1">
              <a:off x="2747608" y="4340463"/>
              <a:ext cx="292025" cy="292575"/>
              <a:chOff x="7353050" y="316275"/>
              <a:chExt cx="292025" cy="292575"/>
            </a:xfrm>
          </p:grpSpPr>
          <p:sp>
            <p:nvSpPr>
              <p:cNvPr id="1678" name="Google Shape;1678;p4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4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4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4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2" name="Google Shape;1682;p44"/>
            <p:cNvGrpSpPr/>
            <p:nvPr/>
          </p:nvGrpSpPr>
          <p:grpSpPr>
            <a:xfrm flipH="1">
              <a:off x="171308" y="4315025"/>
              <a:ext cx="175000" cy="175000"/>
              <a:chOff x="8792300" y="321275"/>
              <a:chExt cx="175000" cy="175000"/>
            </a:xfrm>
          </p:grpSpPr>
          <p:sp>
            <p:nvSpPr>
              <p:cNvPr id="1683" name="Google Shape;1683;p4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4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4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4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7" name="Google Shape;1687;p44"/>
            <p:cNvGrpSpPr/>
            <p:nvPr/>
          </p:nvGrpSpPr>
          <p:grpSpPr>
            <a:xfrm>
              <a:off x="3873197" y="4657550"/>
              <a:ext cx="293111" cy="293388"/>
              <a:chOff x="3164039" y="430875"/>
              <a:chExt cx="293111" cy="293388"/>
            </a:xfrm>
          </p:grpSpPr>
          <p:sp>
            <p:nvSpPr>
              <p:cNvPr id="1688" name="Google Shape;1688;p4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4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4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4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4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4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4" name="Google Shape;1694;p44"/>
            <p:cNvGrpSpPr/>
            <p:nvPr/>
          </p:nvGrpSpPr>
          <p:grpSpPr>
            <a:xfrm flipH="1">
              <a:off x="242270" y="4142425"/>
              <a:ext cx="175013" cy="27000"/>
              <a:chOff x="5662375" y="212375"/>
              <a:chExt cx="175013" cy="27000"/>
            </a:xfrm>
          </p:grpSpPr>
          <p:sp>
            <p:nvSpPr>
              <p:cNvPr id="1695" name="Google Shape;1695;p44"/>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44"/>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44"/>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98" name="Google Shape;1698;p44"/>
            <p:cNvCxnSpPr/>
            <p:nvPr/>
          </p:nvCxnSpPr>
          <p:spPr>
            <a:xfrm rot="10800000">
              <a:off x="5995050" y="226600"/>
              <a:ext cx="1504500" cy="224700"/>
            </a:xfrm>
            <a:prstGeom prst="straightConnector1">
              <a:avLst/>
            </a:prstGeom>
            <a:noFill/>
            <a:ln cap="flat" cmpd="sng" w="9525">
              <a:solidFill>
                <a:schemeClr val="dk2"/>
              </a:solidFill>
              <a:prstDash val="solid"/>
              <a:round/>
              <a:headEnd len="sm" w="sm" type="none"/>
              <a:tailEnd len="sm" w="sm" type="none"/>
            </a:ln>
          </p:spPr>
        </p:cxnSp>
        <p:cxnSp>
          <p:nvCxnSpPr>
            <p:cNvPr id="1699" name="Google Shape;1699;p44"/>
            <p:cNvCxnSpPr/>
            <p:nvPr/>
          </p:nvCxnSpPr>
          <p:spPr>
            <a:xfrm rot="10800000">
              <a:off x="7512925" y="45785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1700" name="Google Shape;1700;p44"/>
            <p:cNvCxnSpPr/>
            <p:nvPr/>
          </p:nvCxnSpPr>
          <p:spPr>
            <a:xfrm flipH="1">
              <a:off x="8348975" y="-6625"/>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1701" name="Google Shape;1701;p44"/>
            <p:cNvGrpSpPr/>
            <p:nvPr/>
          </p:nvGrpSpPr>
          <p:grpSpPr>
            <a:xfrm>
              <a:off x="8064275" y="1040250"/>
              <a:ext cx="581800" cy="582350"/>
              <a:chOff x="8064275" y="887850"/>
              <a:chExt cx="581800" cy="582350"/>
            </a:xfrm>
          </p:grpSpPr>
          <p:sp>
            <p:nvSpPr>
              <p:cNvPr id="1702" name="Google Shape;1702;p4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4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4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4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4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4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08" name="Google Shape;1708;p44"/>
            <p:cNvGrpSpPr/>
            <p:nvPr/>
          </p:nvGrpSpPr>
          <p:grpSpPr>
            <a:xfrm>
              <a:off x="7353050" y="316275"/>
              <a:ext cx="292025" cy="292575"/>
              <a:chOff x="7353050" y="316275"/>
              <a:chExt cx="292025" cy="292575"/>
            </a:xfrm>
          </p:grpSpPr>
          <p:sp>
            <p:nvSpPr>
              <p:cNvPr id="1709" name="Google Shape;1709;p4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4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4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4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13" name="Google Shape;1713;p44"/>
            <p:cNvGrpSpPr/>
            <p:nvPr/>
          </p:nvGrpSpPr>
          <p:grpSpPr>
            <a:xfrm>
              <a:off x="8792300" y="321275"/>
              <a:ext cx="175000" cy="175000"/>
              <a:chOff x="8792300" y="321275"/>
              <a:chExt cx="175000" cy="175000"/>
            </a:xfrm>
          </p:grpSpPr>
          <p:sp>
            <p:nvSpPr>
              <p:cNvPr id="1714" name="Google Shape;1714;p4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4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4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4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18" name="Google Shape;1718;p44"/>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44"/>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44"/>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44"/>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44"/>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44"/>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24" name="Google Shape;1724;p44"/>
            <p:cNvGrpSpPr/>
            <p:nvPr/>
          </p:nvGrpSpPr>
          <p:grpSpPr>
            <a:xfrm>
              <a:off x="8490050" y="170875"/>
              <a:ext cx="175013" cy="27000"/>
              <a:chOff x="5662375" y="212375"/>
              <a:chExt cx="175013" cy="27000"/>
            </a:xfrm>
          </p:grpSpPr>
          <p:sp>
            <p:nvSpPr>
              <p:cNvPr id="1725" name="Google Shape;1725;p4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4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44"/>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28" name="Google Shape;1728;p44"/>
            <p:cNvGrpSpPr/>
            <p:nvPr/>
          </p:nvGrpSpPr>
          <p:grpSpPr>
            <a:xfrm>
              <a:off x="8678350" y="1658000"/>
              <a:ext cx="175013" cy="27000"/>
              <a:chOff x="5662375" y="212375"/>
              <a:chExt cx="175013" cy="27000"/>
            </a:xfrm>
          </p:grpSpPr>
          <p:sp>
            <p:nvSpPr>
              <p:cNvPr id="1729" name="Google Shape;1729;p4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4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4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32" Type="http://schemas.openxmlformats.org/officeDocument/2006/relationships/theme" Target="../theme/theme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5" name="Shape 55"/>
        <p:cNvGrpSpPr/>
        <p:nvPr/>
      </p:nvGrpSpPr>
      <p:grpSpPr>
        <a:xfrm>
          <a:off x="0" y="0"/>
          <a:ext cx="0" cy="0"/>
          <a:chOff x="0" y="0"/>
          <a:chExt cx="0" cy="0"/>
        </a:xfrm>
      </p:grpSpPr>
      <p:sp>
        <p:nvSpPr>
          <p:cNvPr id="56" name="Google Shape;56;p13"/>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1pPr>
            <a:lvl2pPr lvl="1"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2pPr>
            <a:lvl3pPr lvl="2"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3pPr>
            <a:lvl4pPr lvl="3"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4pPr>
            <a:lvl5pPr lvl="4"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5pPr>
            <a:lvl6pPr lvl="5"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6pPr>
            <a:lvl7pPr lvl="6"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7pPr>
            <a:lvl8pPr lvl="7"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8pPr>
            <a:lvl9pPr lvl="8"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5" name="Shape 1735"/>
        <p:cNvGrpSpPr/>
        <p:nvPr/>
      </p:nvGrpSpPr>
      <p:grpSpPr>
        <a:xfrm>
          <a:off x="0" y="0"/>
          <a:ext cx="0" cy="0"/>
          <a:chOff x="0" y="0"/>
          <a:chExt cx="0" cy="0"/>
        </a:xfrm>
      </p:grpSpPr>
      <p:sp>
        <p:nvSpPr>
          <p:cNvPr id="1736" name="Google Shape;1736;p45"/>
          <p:cNvSpPr txBox="1"/>
          <p:nvPr>
            <p:ph type="ctrTitle"/>
          </p:nvPr>
        </p:nvSpPr>
        <p:spPr>
          <a:xfrm>
            <a:off x="5248650" y="2169903"/>
            <a:ext cx="3264300" cy="12231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5000"/>
              <a:t>SecureNet</a:t>
            </a:r>
            <a:endParaRPr sz="5000">
              <a:solidFill>
                <a:schemeClr val="dk2"/>
              </a:solidFill>
            </a:endParaRPr>
          </a:p>
        </p:txBody>
      </p:sp>
      <p:sp>
        <p:nvSpPr>
          <p:cNvPr id="1737" name="Google Shape;1737;p45"/>
          <p:cNvSpPr txBox="1"/>
          <p:nvPr>
            <p:ph idx="1" type="subTitle"/>
          </p:nvPr>
        </p:nvSpPr>
        <p:spPr>
          <a:xfrm>
            <a:off x="5248656" y="3480508"/>
            <a:ext cx="3264300" cy="896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300"/>
              <a:t>A CYBERSECURITY </a:t>
            </a:r>
            <a:endParaRPr sz="2300"/>
          </a:p>
          <a:p>
            <a:pPr indent="0" lvl="0" marL="0" rtl="0" algn="r">
              <a:spcBef>
                <a:spcPts val="0"/>
              </a:spcBef>
              <a:spcAft>
                <a:spcPts val="0"/>
              </a:spcAft>
              <a:buNone/>
            </a:pPr>
            <a:r>
              <a:rPr lang="en" sz="2300"/>
              <a:t>PORTAL</a:t>
            </a:r>
            <a:endParaRPr sz="2300"/>
          </a:p>
          <a:p>
            <a:pPr indent="0" lvl="0" marL="0" rtl="0" algn="r">
              <a:spcBef>
                <a:spcPts val="0"/>
              </a:spcBef>
              <a:spcAft>
                <a:spcPts val="0"/>
              </a:spcAft>
              <a:buNone/>
            </a:pPr>
            <a:r>
              <a:t/>
            </a:r>
            <a:endParaRPr sz="2300"/>
          </a:p>
          <a:p>
            <a:pPr indent="0" lvl="0" marL="0" rtl="0" algn="r">
              <a:lnSpc>
                <a:spcPct val="100000"/>
              </a:lnSpc>
              <a:spcBef>
                <a:spcPts val="0"/>
              </a:spcBef>
              <a:spcAft>
                <a:spcPts val="0"/>
              </a:spcAft>
              <a:buSzPts val="2800"/>
              <a:buNone/>
            </a:pPr>
            <a:r>
              <a:t/>
            </a:r>
            <a:endParaRPr sz="2300"/>
          </a:p>
        </p:txBody>
      </p:sp>
      <p:grpSp>
        <p:nvGrpSpPr>
          <p:cNvPr id="1738" name="Google Shape;1738;p45"/>
          <p:cNvGrpSpPr/>
          <p:nvPr/>
        </p:nvGrpSpPr>
        <p:grpSpPr>
          <a:xfrm>
            <a:off x="647406" y="843898"/>
            <a:ext cx="4334277" cy="3532662"/>
            <a:chOff x="556125" y="238075"/>
            <a:chExt cx="6466175" cy="5235125"/>
          </a:xfrm>
        </p:grpSpPr>
        <p:sp>
          <p:nvSpPr>
            <p:cNvPr id="1739" name="Google Shape;1739;p45"/>
            <p:cNvSpPr/>
            <p:nvPr/>
          </p:nvSpPr>
          <p:spPr>
            <a:xfrm>
              <a:off x="966475" y="238075"/>
              <a:ext cx="5595525" cy="3934875"/>
            </a:xfrm>
            <a:custGeom>
              <a:rect b="b" l="l" r="r" t="t"/>
              <a:pathLst>
                <a:path extrusionOk="0" h="157395" w="223821">
                  <a:moveTo>
                    <a:pt x="129272" y="1"/>
                  </a:moveTo>
                  <a:cubicBezTo>
                    <a:pt x="113376" y="1"/>
                    <a:pt x="101060" y="6804"/>
                    <a:pt x="89618" y="15862"/>
                  </a:cubicBezTo>
                  <a:cubicBezTo>
                    <a:pt x="79562" y="23811"/>
                    <a:pt x="68655" y="31205"/>
                    <a:pt x="55605" y="34570"/>
                  </a:cubicBezTo>
                  <a:cubicBezTo>
                    <a:pt x="42665" y="37897"/>
                    <a:pt x="29688" y="39930"/>
                    <a:pt x="21037" y="50208"/>
                  </a:cubicBezTo>
                  <a:cubicBezTo>
                    <a:pt x="1" y="75237"/>
                    <a:pt x="2071" y="110951"/>
                    <a:pt x="32498" y="130287"/>
                  </a:cubicBezTo>
                  <a:cubicBezTo>
                    <a:pt x="61552" y="148815"/>
                    <a:pt x="113119" y="157395"/>
                    <a:pt x="136916" y="157395"/>
                  </a:cubicBezTo>
                  <a:cubicBezTo>
                    <a:pt x="139948" y="157395"/>
                    <a:pt x="142530" y="157255"/>
                    <a:pt x="144556" y="156980"/>
                  </a:cubicBezTo>
                  <a:cubicBezTo>
                    <a:pt x="144556" y="156980"/>
                    <a:pt x="146598" y="157363"/>
                    <a:pt x="150067" y="157363"/>
                  </a:cubicBezTo>
                  <a:cubicBezTo>
                    <a:pt x="158698" y="157363"/>
                    <a:pt x="176162" y="154992"/>
                    <a:pt x="192987" y="138457"/>
                  </a:cubicBezTo>
                  <a:cubicBezTo>
                    <a:pt x="216612" y="115277"/>
                    <a:pt x="223821" y="72871"/>
                    <a:pt x="208589" y="44552"/>
                  </a:cubicBezTo>
                  <a:cubicBezTo>
                    <a:pt x="193357" y="16232"/>
                    <a:pt x="162635" y="298"/>
                    <a:pt x="129657" y="2"/>
                  </a:cubicBezTo>
                  <a:cubicBezTo>
                    <a:pt x="129528" y="1"/>
                    <a:pt x="129400" y="1"/>
                    <a:pt x="1292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45"/>
            <p:cNvSpPr/>
            <p:nvPr/>
          </p:nvSpPr>
          <p:spPr>
            <a:xfrm>
              <a:off x="1144875" y="238125"/>
              <a:ext cx="5235975" cy="3934625"/>
            </a:xfrm>
            <a:custGeom>
              <a:rect b="b" l="l" r="r" t="t"/>
              <a:pathLst>
                <a:path extrusionOk="0" h="157385" w="209439">
                  <a:moveTo>
                    <a:pt x="122040" y="0"/>
                  </a:moveTo>
                  <a:cubicBezTo>
                    <a:pt x="106180" y="0"/>
                    <a:pt x="93906" y="6840"/>
                    <a:pt x="82482" y="15860"/>
                  </a:cubicBezTo>
                  <a:cubicBezTo>
                    <a:pt x="72426" y="23809"/>
                    <a:pt x="61519" y="31203"/>
                    <a:pt x="48469" y="34568"/>
                  </a:cubicBezTo>
                  <a:cubicBezTo>
                    <a:pt x="35529" y="37895"/>
                    <a:pt x="22552" y="39928"/>
                    <a:pt x="13901" y="50206"/>
                  </a:cubicBezTo>
                  <a:cubicBezTo>
                    <a:pt x="4770" y="61076"/>
                    <a:pt x="0" y="73941"/>
                    <a:pt x="0" y="86622"/>
                  </a:cubicBezTo>
                  <a:cubicBezTo>
                    <a:pt x="0" y="103148"/>
                    <a:pt x="8134" y="119341"/>
                    <a:pt x="25362" y="130285"/>
                  </a:cubicBezTo>
                  <a:cubicBezTo>
                    <a:pt x="54421" y="148807"/>
                    <a:pt x="105921" y="157384"/>
                    <a:pt x="129730" y="157384"/>
                  </a:cubicBezTo>
                  <a:cubicBezTo>
                    <a:pt x="132799" y="157384"/>
                    <a:pt x="135387" y="157236"/>
                    <a:pt x="137420" y="156978"/>
                  </a:cubicBezTo>
                  <a:cubicBezTo>
                    <a:pt x="137420" y="156978"/>
                    <a:pt x="139453" y="157347"/>
                    <a:pt x="142929" y="157347"/>
                  </a:cubicBezTo>
                  <a:cubicBezTo>
                    <a:pt x="151580" y="157347"/>
                    <a:pt x="169030" y="154981"/>
                    <a:pt x="185851" y="138455"/>
                  </a:cubicBezTo>
                  <a:cubicBezTo>
                    <a:pt x="201046" y="123556"/>
                    <a:pt x="209439" y="100671"/>
                    <a:pt x="209439" y="78674"/>
                  </a:cubicBezTo>
                  <a:cubicBezTo>
                    <a:pt x="209439" y="66510"/>
                    <a:pt x="206888" y="54643"/>
                    <a:pt x="201453" y="44550"/>
                  </a:cubicBezTo>
                  <a:cubicBezTo>
                    <a:pt x="186221" y="16230"/>
                    <a:pt x="155499" y="296"/>
                    <a:pt x="12252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45"/>
            <p:cNvSpPr/>
            <p:nvPr/>
          </p:nvSpPr>
          <p:spPr>
            <a:xfrm>
              <a:off x="2809475" y="4833575"/>
              <a:ext cx="2029700" cy="639625"/>
            </a:xfrm>
            <a:custGeom>
              <a:rect b="b" l="l" r="r" t="t"/>
              <a:pathLst>
                <a:path extrusionOk="0" h="25585" w="81188">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45"/>
            <p:cNvSpPr/>
            <p:nvPr/>
          </p:nvSpPr>
          <p:spPr>
            <a:xfrm>
              <a:off x="2809475" y="4833575"/>
              <a:ext cx="2029700" cy="639625"/>
            </a:xfrm>
            <a:custGeom>
              <a:rect b="b" l="l" r="r" t="t"/>
              <a:pathLst>
                <a:path extrusionOk="0" h="25585" w="81188">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45"/>
            <p:cNvSpPr/>
            <p:nvPr/>
          </p:nvSpPr>
          <p:spPr>
            <a:xfrm>
              <a:off x="2061750" y="1360175"/>
              <a:ext cx="3403150" cy="1928050"/>
            </a:xfrm>
            <a:custGeom>
              <a:rect b="b" l="l" r="r" t="t"/>
              <a:pathLst>
                <a:path extrusionOk="0" h="77122" w="136126">
                  <a:moveTo>
                    <a:pt x="68063" y="0"/>
                  </a:moveTo>
                  <a:cubicBezTo>
                    <a:pt x="30464" y="0"/>
                    <a:pt x="0" y="30501"/>
                    <a:pt x="0" y="68101"/>
                  </a:cubicBezTo>
                  <a:cubicBezTo>
                    <a:pt x="0" y="71132"/>
                    <a:pt x="185" y="74164"/>
                    <a:pt x="592" y="77121"/>
                  </a:cubicBezTo>
                  <a:lnTo>
                    <a:pt x="135534" y="77121"/>
                  </a:lnTo>
                  <a:cubicBezTo>
                    <a:pt x="135904" y="74164"/>
                    <a:pt x="136126" y="71132"/>
                    <a:pt x="136126" y="68101"/>
                  </a:cubicBezTo>
                  <a:cubicBezTo>
                    <a:pt x="136126" y="30501"/>
                    <a:pt x="105662" y="0"/>
                    <a:pt x="680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45"/>
            <p:cNvSpPr/>
            <p:nvPr/>
          </p:nvSpPr>
          <p:spPr>
            <a:xfrm>
              <a:off x="2053425" y="1352775"/>
              <a:ext cx="3418875" cy="1942850"/>
            </a:xfrm>
            <a:custGeom>
              <a:rect b="b" l="l" r="r" t="t"/>
              <a:pathLst>
                <a:path extrusionOk="0" h="77714" w="136755">
                  <a:moveTo>
                    <a:pt x="68396" y="629"/>
                  </a:moveTo>
                  <a:cubicBezTo>
                    <a:pt x="87103" y="629"/>
                    <a:pt x="104036" y="8208"/>
                    <a:pt x="116310" y="20482"/>
                  </a:cubicBezTo>
                  <a:cubicBezTo>
                    <a:pt x="128584" y="32720"/>
                    <a:pt x="136163" y="49652"/>
                    <a:pt x="136163" y="68397"/>
                  </a:cubicBezTo>
                  <a:cubicBezTo>
                    <a:pt x="136163" y="71327"/>
                    <a:pt x="135956" y="74223"/>
                    <a:pt x="135608" y="77085"/>
                  </a:cubicBezTo>
                  <a:lnTo>
                    <a:pt x="1184" y="77085"/>
                  </a:lnTo>
                  <a:cubicBezTo>
                    <a:pt x="836" y="74223"/>
                    <a:pt x="629" y="71327"/>
                    <a:pt x="629" y="68397"/>
                  </a:cubicBezTo>
                  <a:cubicBezTo>
                    <a:pt x="629" y="49652"/>
                    <a:pt x="8208" y="32720"/>
                    <a:pt x="20482" y="20482"/>
                  </a:cubicBezTo>
                  <a:cubicBezTo>
                    <a:pt x="32756" y="8208"/>
                    <a:pt x="49689" y="629"/>
                    <a:pt x="68396" y="629"/>
                  </a:cubicBezTo>
                  <a:close/>
                  <a:moveTo>
                    <a:pt x="68396" y="1"/>
                  </a:moveTo>
                  <a:cubicBezTo>
                    <a:pt x="30612" y="1"/>
                    <a:pt x="0" y="30612"/>
                    <a:pt x="0" y="68397"/>
                  </a:cubicBezTo>
                  <a:cubicBezTo>
                    <a:pt x="0" y="71465"/>
                    <a:pt x="222" y="74497"/>
                    <a:pt x="629" y="77454"/>
                  </a:cubicBezTo>
                  <a:cubicBezTo>
                    <a:pt x="629" y="77602"/>
                    <a:pt x="777" y="77713"/>
                    <a:pt x="925" y="77713"/>
                  </a:cubicBezTo>
                  <a:lnTo>
                    <a:pt x="135867" y="77713"/>
                  </a:lnTo>
                  <a:cubicBezTo>
                    <a:pt x="136015" y="77713"/>
                    <a:pt x="136163" y="77602"/>
                    <a:pt x="136163" y="77454"/>
                  </a:cubicBezTo>
                  <a:cubicBezTo>
                    <a:pt x="136570" y="74497"/>
                    <a:pt x="136755" y="71465"/>
                    <a:pt x="136755" y="68397"/>
                  </a:cubicBezTo>
                  <a:cubicBezTo>
                    <a:pt x="136755" y="30612"/>
                    <a:pt x="106143" y="1"/>
                    <a:pt x="683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45"/>
            <p:cNvSpPr/>
            <p:nvPr/>
          </p:nvSpPr>
          <p:spPr>
            <a:xfrm>
              <a:off x="2028475" y="3650500"/>
              <a:ext cx="3505750" cy="644250"/>
            </a:xfrm>
            <a:custGeom>
              <a:rect b="b" l="l" r="r" t="t"/>
              <a:pathLst>
                <a:path extrusionOk="0" h="25770" w="140230">
                  <a:moveTo>
                    <a:pt x="0" y="1"/>
                  </a:moveTo>
                  <a:lnTo>
                    <a:pt x="0" y="25769"/>
                  </a:lnTo>
                  <a:lnTo>
                    <a:pt x="140230" y="25769"/>
                  </a:lnTo>
                  <a:lnTo>
                    <a:pt x="14023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45"/>
            <p:cNvSpPr/>
            <p:nvPr/>
          </p:nvSpPr>
          <p:spPr>
            <a:xfrm>
              <a:off x="2021075" y="3643125"/>
              <a:ext cx="3521475" cy="659025"/>
            </a:xfrm>
            <a:custGeom>
              <a:rect b="b" l="l" r="r" t="t"/>
              <a:pathLst>
                <a:path extrusionOk="0" h="26361" w="140859">
                  <a:moveTo>
                    <a:pt x="140230" y="629"/>
                  </a:moveTo>
                  <a:lnTo>
                    <a:pt x="140230" y="25732"/>
                  </a:lnTo>
                  <a:lnTo>
                    <a:pt x="592" y="25732"/>
                  </a:lnTo>
                  <a:lnTo>
                    <a:pt x="592" y="629"/>
                  </a:lnTo>
                  <a:close/>
                  <a:moveTo>
                    <a:pt x="296" y="0"/>
                  </a:moveTo>
                  <a:cubicBezTo>
                    <a:pt x="222" y="0"/>
                    <a:pt x="148" y="37"/>
                    <a:pt x="74" y="74"/>
                  </a:cubicBezTo>
                  <a:cubicBezTo>
                    <a:pt x="37" y="148"/>
                    <a:pt x="0" y="222"/>
                    <a:pt x="0" y="296"/>
                  </a:cubicBezTo>
                  <a:lnTo>
                    <a:pt x="0" y="26064"/>
                  </a:lnTo>
                  <a:cubicBezTo>
                    <a:pt x="0" y="26138"/>
                    <a:pt x="37" y="26212"/>
                    <a:pt x="74" y="26286"/>
                  </a:cubicBezTo>
                  <a:cubicBezTo>
                    <a:pt x="148" y="26323"/>
                    <a:pt x="222" y="26360"/>
                    <a:pt x="296" y="26360"/>
                  </a:cubicBezTo>
                  <a:lnTo>
                    <a:pt x="140526" y="26360"/>
                  </a:lnTo>
                  <a:cubicBezTo>
                    <a:pt x="140637" y="26360"/>
                    <a:pt x="140711" y="26323"/>
                    <a:pt x="140747" y="26286"/>
                  </a:cubicBezTo>
                  <a:cubicBezTo>
                    <a:pt x="140821" y="26212"/>
                    <a:pt x="140858" y="26138"/>
                    <a:pt x="140858" y="26064"/>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45"/>
            <p:cNvSpPr/>
            <p:nvPr/>
          </p:nvSpPr>
          <p:spPr>
            <a:xfrm>
              <a:off x="3464775" y="920225"/>
              <a:ext cx="596175" cy="1592525"/>
            </a:xfrm>
            <a:custGeom>
              <a:rect b="b" l="l" r="r" t="t"/>
              <a:pathLst>
                <a:path extrusionOk="0" h="63701" w="23847">
                  <a:moveTo>
                    <a:pt x="0" y="0"/>
                  </a:moveTo>
                  <a:lnTo>
                    <a:pt x="0" y="63701"/>
                  </a:lnTo>
                  <a:lnTo>
                    <a:pt x="23847" y="63701"/>
                  </a:lnTo>
                  <a:lnTo>
                    <a:pt x="2384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45"/>
            <p:cNvSpPr/>
            <p:nvPr/>
          </p:nvSpPr>
          <p:spPr>
            <a:xfrm>
              <a:off x="3457375" y="912825"/>
              <a:ext cx="611900" cy="1607325"/>
            </a:xfrm>
            <a:custGeom>
              <a:rect b="b" l="l" r="r" t="t"/>
              <a:pathLst>
                <a:path extrusionOk="0" h="64293" w="24476">
                  <a:moveTo>
                    <a:pt x="23847" y="592"/>
                  </a:moveTo>
                  <a:lnTo>
                    <a:pt x="23847" y="63664"/>
                  </a:lnTo>
                  <a:lnTo>
                    <a:pt x="629" y="63664"/>
                  </a:lnTo>
                  <a:lnTo>
                    <a:pt x="629" y="592"/>
                  </a:lnTo>
                  <a:close/>
                  <a:moveTo>
                    <a:pt x="296" y="1"/>
                  </a:moveTo>
                  <a:cubicBezTo>
                    <a:pt x="223" y="1"/>
                    <a:pt x="149" y="38"/>
                    <a:pt x="75" y="75"/>
                  </a:cubicBezTo>
                  <a:cubicBezTo>
                    <a:pt x="38" y="149"/>
                    <a:pt x="1" y="222"/>
                    <a:pt x="1" y="296"/>
                  </a:cubicBezTo>
                  <a:lnTo>
                    <a:pt x="1" y="63997"/>
                  </a:lnTo>
                  <a:cubicBezTo>
                    <a:pt x="1" y="64071"/>
                    <a:pt x="38" y="64145"/>
                    <a:pt x="75" y="64219"/>
                  </a:cubicBezTo>
                  <a:cubicBezTo>
                    <a:pt x="149" y="64256"/>
                    <a:pt x="223" y="64293"/>
                    <a:pt x="296" y="64293"/>
                  </a:cubicBezTo>
                  <a:lnTo>
                    <a:pt x="24143" y="64293"/>
                  </a:lnTo>
                  <a:cubicBezTo>
                    <a:pt x="24253" y="64293"/>
                    <a:pt x="24327" y="64256"/>
                    <a:pt x="24364" y="64219"/>
                  </a:cubicBezTo>
                  <a:cubicBezTo>
                    <a:pt x="24438" y="64145"/>
                    <a:pt x="24475" y="64071"/>
                    <a:pt x="24475" y="63997"/>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45"/>
            <p:cNvSpPr/>
            <p:nvPr/>
          </p:nvSpPr>
          <p:spPr>
            <a:xfrm>
              <a:off x="3464775" y="920225"/>
              <a:ext cx="596175" cy="1349450"/>
            </a:xfrm>
            <a:custGeom>
              <a:rect b="b" l="l" r="r" t="t"/>
              <a:pathLst>
                <a:path extrusionOk="0" h="53978" w="23847">
                  <a:moveTo>
                    <a:pt x="0" y="0"/>
                  </a:moveTo>
                  <a:lnTo>
                    <a:pt x="0" y="53978"/>
                  </a:lnTo>
                  <a:lnTo>
                    <a:pt x="23847" y="53978"/>
                  </a:lnTo>
                  <a:lnTo>
                    <a:pt x="238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45"/>
            <p:cNvSpPr/>
            <p:nvPr/>
          </p:nvSpPr>
          <p:spPr>
            <a:xfrm>
              <a:off x="3457375" y="912825"/>
              <a:ext cx="611900" cy="1365175"/>
            </a:xfrm>
            <a:custGeom>
              <a:rect b="b" l="l" r="r" t="t"/>
              <a:pathLst>
                <a:path extrusionOk="0" h="54607" w="24476">
                  <a:moveTo>
                    <a:pt x="23847" y="592"/>
                  </a:moveTo>
                  <a:lnTo>
                    <a:pt x="23847" y="53978"/>
                  </a:lnTo>
                  <a:lnTo>
                    <a:pt x="629" y="53978"/>
                  </a:lnTo>
                  <a:lnTo>
                    <a:pt x="629" y="592"/>
                  </a:lnTo>
                  <a:close/>
                  <a:moveTo>
                    <a:pt x="296" y="1"/>
                  </a:moveTo>
                  <a:cubicBezTo>
                    <a:pt x="223" y="1"/>
                    <a:pt x="149" y="38"/>
                    <a:pt x="75" y="75"/>
                  </a:cubicBezTo>
                  <a:cubicBezTo>
                    <a:pt x="38" y="149"/>
                    <a:pt x="1" y="222"/>
                    <a:pt x="1" y="296"/>
                  </a:cubicBezTo>
                  <a:lnTo>
                    <a:pt x="1" y="54274"/>
                  </a:lnTo>
                  <a:cubicBezTo>
                    <a:pt x="1" y="54385"/>
                    <a:pt x="38" y="54458"/>
                    <a:pt x="75" y="54495"/>
                  </a:cubicBezTo>
                  <a:cubicBezTo>
                    <a:pt x="149" y="54569"/>
                    <a:pt x="223" y="54606"/>
                    <a:pt x="296" y="54606"/>
                  </a:cubicBezTo>
                  <a:lnTo>
                    <a:pt x="24143" y="54606"/>
                  </a:lnTo>
                  <a:cubicBezTo>
                    <a:pt x="24253" y="54606"/>
                    <a:pt x="24327" y="54569"/>
                    <a:pt x="24364" y="54495"/>
                  </a:cubicBezTo>
                  <a:cubicBezTo>
                    <a:pt x="24438" y="54458"/>
                    <a:pt x="24475" y="54385"/>
                    <a:pt x="24475" y="54274"/>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45"/>
            <p:cNvSpPr/>
            <p:nvPr/>
          </p:nvSpPr>
          <p:spPr>
            <a:xfrm>
              <a:off x="2712425" y="920225"/>
              <a:ext cx="2101800" cy="1269975"/>
            </a:xfrm>
            <a:custGeom>
              <a:rect b="b" l="l" r="r" t="t"/>
              <a:pathLst>
                <a:path extrusionOk="0" h="50799" w="84072">
                  <a:moveTo>
                    <a:pt x="0" y="0"/>
                  </a:moveTo>
                  <a:lnTo>
                    <a:pt x="0" y="44365"/>
                  </a:lnTo>
                  <a:cubicBezTo>
                    <a:pt x="0" y="47914"/>
                    <a:pt x="2884" y="50798"/>
                    <a:pt x="6433" y="50798"/>
                  </a:cubicBezTo>
                  <a:lnTo>
                    <a:pt x="77639" y="50798"/>
                  </a:lnTo>
                  <a:cubicBezTo>
                    <a:pt x="81188" y="50798"/>
                    <a:pt x="84072" y="47914"/>
                    <a:pt x="84072" y="44365"/>
                  </a:cubicBezTo>
                  <a:lnTo>
                    <a:pt x="8407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45"/>
            <p:cNvSpPr/>
            <p:nvPr/>
          </p:nvSpPr>
          <p:spPr>
            <a:xfrm>
              <a:off x="2705025" y="912825"/>
              <a:ext cx="2116600" cy="1284750"/>
            </a:xfrm>
            <a:custGeom>
              <a:rect b="b" l="l" r="r" t="t"/>
              <a:pathLst>
                <a:path extrusionOk="0" h="51390" w="84664">
                  <a:moveTo>
                    <a:pt x="84072" y="592"/>
                  </a:moveTo>
                  <a:lnTo>
                    <a:pt x="84072" y="44661"/>
                  </a:lnTo>
                  <a:cubicBezTo>
                    <a:pt x="84072" y="46362"/>
                    <a:pt x="83369" y="47878"/>
                    <a:pt x="82260" y="48987"/>
                  </a:cubicBezTo>
                  <a:cubicBezTo>
                    <a:pt x="81151" y="50096"/>
                    <a:pt x="79635" y="50761"/>
                    <a:pt x="77935" y="50761"/>
                  </a:cubicBezTo>
                  <a:lnTo>
                    <a:pt x="6729" y="50761"/>
                  </a:lnTo>
                  <a:cubicBezTo>
                    <a:pt x="5029" y="50761"/>
                    <a:pt x="3513" y="50096"/>
                    <a:pt x="2404" y="48987"/>
                  </a:cubicBezTo>
                  <a:cubicBezTo>
                    <a:pt x="1295" y="47878"/>
                    <a:pt x="592" y="46362"/>
                    <a:pt x="592" y="44661"/>
                  </a:cubicBezTo>
                  <a:lnTo>
                    <a:pt x="592" y="592"/>
                  </a:lnTo>
                  <a:close/>
                  <a:moveTo>
                    <a:pt x="296" y="1"/>
                  </a:moveTo>
                  <a:cubicBezTo>
                    <a:pt x="222" y="1"/>
                    <a:pt x="112" y="38"/>
                    <a:pt x="75" y="75"/>
                  </a:cubicBezTo>
                  <a:cubicBezTo>
                    <a:pt x="1" y="149"/>
                    <a:pt x="1" y="222"/>
                    <a:pt x="1" y="296"/>
                  </a:cubicBezTo>
                  <a:lnTo>
                    <a:pt x="1" y="44661"/>
                  </a:lnTo>
                  <a:cubicBezTo>
                    <a:pt x="1" y="48358"/>
                    <a:pt x="2995" y="51390"/>
                    <a:pt x="6729" y="51390"/>
                  </a:cubicBezTo>
                  <a:lnTo>
                    <a:pt x="77935" y="51390"/>
                  </a:lnTo>
                  <a:cubicBezTo>
                    <a:pt x="81669" y="51390"/>
                    <a:pt x="84663" y="48358"/>
                    <a:pt x="84663" y="44661"/>
                  </a:cubicBezTo>
                  <a:lnTo>
                    <a:pt x="84663" y="296"/>
                  </a:lnTo>
                  <a:cubicBezTo>
                    <a:pt x="84663" y="222"/>
                    <a:pt x="84626" y="149"/>
                    <a:pt x="84589" y="75"/>
                  </a:cubicBezTo>
                  <a:cubicBezTo>
                    <a:pt x="84515" y="38"/>
                    <a:pt x="84441" y="1"/>
                    <a:pt x="843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45"/>
            <p:cNvSpPr/>
            <p:nvPr/>
          </p:nvSpPr>
          <p:spPr>
            <a:xfrm>
              <a:off x="2535900" y="774200"/>
              <a:ext cx="2453925" cy="1269025"/>
            </a:xfrm>
            <a:custGeom>
              <a:rect b="b" l="l" r="r" t="t"/>
              <a:pathLst>
                <a:path extrusionOk="0" h="50761" w="98157">
                  <a:moveTo>
                    <a:pt x="3327" y="0"/>
                  </a:moveTo>
                  <a:cubicBezTo>
                    <a:pt x="1516" y="0"/>
                    <a:pt x="0" y="1479"/>
                    <a:pt x="0" y="3290"/>
                  </a:cubicBezTo>
                  <a:lnTo>
                    <a:pt x="0" y="47433"/>
                  </a:lnTo>
                  <a:cubicBezTo>
                    <a:pt x="0" y="49282"/>
                    <a:pt x="1516" y="50761"/>
                    <a:pt x="3327" y="50761"/>
                  </a:cubicBezTo>
                  <a:lnTo>
                    <a:pt x="94867" y="50761"/>
                  </a:lnTo>
                  <a:cubicBezTo>
                    <a:pt x="96678" y="50761"/>
                    <a:pt x="98157" y="49282"/>
                    <a:pt x="98157" y="47433"/>
                  </a:cubicBezTo>
                  <a:lnTo>
                    <a:pt x="98157" y="3290"/>
                  </a:lnTo>
                  <a:cubicBezTo>
                    <a:pt x="98157" y="1479"/>
                    <a:pt x="96678" y="0"/>
                    <a:pt x="9486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45"/>
            <p:cNvSpPr/>
            <p:nvPr/>
          </p:nvSpPr>
          <p:spPr>
            <a:xfrm>
              <a:off x="2528500" y="765875"/>
              <a:ext cx="2469650" cy="1284750"/>
            </a:xfrm>
            <a:custGeom>
              <a:rect b="b" l="l" r="r" t="t"/>
              <a:pathLst>
                <a:path extrusionOk="0" h="51390" w="98786">
                  <a:moveTo>
                    <a:pt x="95163" y="629"/>
                  </a:moveTo>
                  <a:cubicBezTo>
                    <a:pt x="95976" y="629"/>
                    <a:pt x="96715" y="962"/>
                    <a:pt x="97270" y="1516"/>
                  </a:cubicBezTo>
                  <a:cubicBezTo>
                    <a:pt x="97824" y="2034"/>
                    <a:pt x="98157" y="2810"/>
                    <a:pt x="98157" y="3623"/>
                  </a:cubicBezTo>
                  <a:lnTo>
                    <a:pt x="98157" y="47766"/>
                  </a:lnTo>
                  <a:cubicBezTo>
                    <a:pt x="98157" y="48617"/>
                    <a:pt x="97824" y="49356"/>
                    <a:pt x="97270" y="49911"/>
                  </a:cubicBezTo>
                  <a:cubicBezTo>
                    <a:pt x="96715" y="50428"/>
                    <a:pt x="95976" y="50798"/>
                    <a:pt x="95163" y="50798"/>
                  </a:cubicBezTo>
                  <a:lnTo>
                    <a:pt x="3623" y="50798"/>
                  </a:lnTo>
                  <a:cubicBezTo>
                    <a:pt x="2810" y="50798"/>
                    <a:pt x="2034" y="50428"/>
                    <a:pt x="1516" y="49911"/>
                  </a:cubicBezTo>
                  <a:cubicBezTo>
                    <a:pt x="962" y="49356"/>
                    <a:pt x="629" y="48617"/>
                    <a:pt x="629" y="47766"/>
                  </a:cubicBezTo>
                  <a:lnTo>
                    <a:pt x="629" y="3623"/>
                  </a:lnTo>
                  <a:cubicBezTo>
                    <a:pt x="629" y="2810"/>
                    <a:pt x="962" y="2034"/>
                    <a:pt x="1516" y="1516"/>
                  </a:cubicBezTo>
                  <a:cubicBezTo>
                    <a:pt x="2034" y="962"/>
                    <a:pt x="2810" y="629"/>
                    <a:pt x="3623" y="629"/>
                  </a:cubicBezTo>
                  <a:close/>
                  <a:moveTo>
                    <a:pt x="3623" y="0"/>
                  </a:moveTo>
                  <a:cubicBezTo>
                    <a:pt x="1627" y="0"/>
                    <a:pt x="0" y="1627"/>
                    <a:pt x="0" y="3623"/>
                  </a:cubicBezTo>
                  <a:lnTo>
                    <a:pt x="0" y="47766"/>
                  </a:lnTo>
                  <a:cubicBezTo>
                    <a:pt x="0" y="49763"/>
                    <a:pt x="1627" y="51390"/>
                    <a:pt x="3623" y="51390"/>
                  </a:cubicBezTo>
                  <a:lnTo>
                    <a:pt x="95163" y="51390"/>
                  </a:lnTo>
                  <a:cubicBezTo>
                    <a:pt x="97159" y="51390"/>
                    <a:pt x="98786" y="49763"/>
                    <a:pt x="98786" y="47766"/>
                  </a:cubicBezTo>
                  <a:lnTo>
                    <a:pt x="98786" y="3623"/>
                  </a:lnTo>
                  <a:cubicBezTo>
                    <a:pt x="98786" y="1627"/>
                    <a:pt x="97159" y="0"/>
                    <a:pt x="951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45"/>
            <p:cNvSpPr/>
            <p:nvPr/>
          </p:nvSpPr>
          <p:spPr>
            <a:xfrm>
              <a:off x="2673600" y="862000"/>
              <a:ext cx="2179450" cy="1093425"/>
            </a:xfrm>
            <a:custGeom>
              <a:rect b="b" l="l" r="r" t="t"/>
              <a:pathLst>
                <a:path extrusionOk="0" h="43737" w="87178">
                  <a:moveTo>
                    <a:pt x="2552" y="0"/>
                  </a:moveTo>
                  <a:cubicBezTo>
                    <a:pt x="1147" y="0"/>
                    <a:pt x="1" y="1146"/>
                    <a:pt x="1" y="2588"/>
                  </a:cubicBezTo>
                  <a:lnTo>
                    <a:pt x="1" y="41149"/>
                  </a:lnTo>
                  <a:cubicBezTo>
                    <a:pt x="1" y="42554"/>
                    <a:pt x="1147" y="43737"/>
                    <a:pt x="2552" y="43737"/>
                  </a:cubicBezTo>
                  <a:lnTo>
                    <a:pt x="84589" y="43737"/>
                  </a:lnTo>
                  <a:cubicBezTo>
                    <a:pt x="86031" y="43737"/>
                    <a:pt x="87177" y="42554"/>
                    <a:pt x="87177" y="41149"/>
                  </a:cubicBezTo>
                  <a:lnTo>
                    <a:pt x="87177" y="2588"/>
                  </a:lnTo>
                  <a:cubicBezTo>
                    <a:pt x="87177" y="1146"/>
                    <a:pt x="86031" y="0"/>
                    <a:pt x="845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45"/>
            <p:cNvSpPr/>
            <p:nvPr/>
          </p:nvSpPr>
          <p:spPr>
            <a:xfrm>
              <a:off x="2665275" y="853675"/>
              <a:ext cx="2196100" cy="1109150"/>
            </a:xfrm>
            <a:custGeom>
              <a:rect b="b" l="l" r="r" t="t"/>
              <a:pathLst>
                <a:path extrusionOk="0" h="44366" w="87844">
                  <a:moveTo>
                    <a:pt x="84922" y="629"/>
                  </a:moveTo>
                  <a:cubicBezTo>
                    <a:pt x="86179" y="629"/>
                    <a:pt x="87215" y="1664"/>
                    <a:pt x="87215" y="2921"/>
                  </a:cubicBezTo>
                  <a:lnTo>
                    <a:pt x="87215" y="41482"/>
                  </a:lnTo>
                  <a:cubicBezTo>
                    <a:pt x="87215" y="42739"/>
                    <a:pt x="86179" y="43737"/>
                    <a:pt x="84922" y="43737"/>
                  </a:cubicBezTo>
                  <a:lnTo>
                    <a:pt x="2885" y="43737"/>
                  </a:lnTo>
                  <a:cubicBezTo>
                    <a:pt x="1628" y="43737"/>
                    <a:pt x="629" y="42739"/>
                    <a:pt x="629" y="41482"/>
                  </a:cubicBezTo>
                  <a:lnTo>
                    <a:pt x="629" y="2921"/>
                  </a:lnTo>
                  <a:cubicBezTo>
                    <a:pt x="629" y="1664"/>
                    <a:pt x="1628" y="629"/>
                    <a:pt x="2885" y="629"/>
                  </a:cubicBezTo>
                  <a:close/>
                  <a:moveTo>
                    <a:pt x="2885" y="0"/>
                  </a:moveTo>
                  <a:cubicBezTo>
                    <a:pt x="1295" y="0"/>
                    <a:pt x="1" y="1294"/>
                    <a:pt x="1" y="2921"/>
                  </a:cubicBezTo>
                  <a:lnTo>
                    <a:pt x="1" y="41482"/>
                  </a:lnTo>
                  <a:cubicBezTo>
                    <a:pt x="1" y="43071"/>
                    <a:pt x="1295" y="44365"/>
                    <a:pt x="2885" y="44365"/>
                  </a:cubicBezTo>
                  <a:lnTo>
                    <a:pt x="84922" y="44365"/>
                  </a:lnTo>
                  <a:cubicBezTo>
                    <a:pt x="86549" y="44365"/>
                    <a:pt x="87843" y="43071"/>
                    <a:pt x="87843" y="41482"/>
                  </a:cubicBezTo>
                  <a:lnTo>
                    <a:pt x="87843" y="2921"/>
                  </a:lnTo>
                  <a:cubicBezTo>
                    <a:pt x="87843" y="1294"/>
                    <a:pt x="86549" y="0"/>
                    <a:pt x="8492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45"/>
            <p:cNvSpPr/>
            <p:nvPr/>
          </p:nvSpPr>
          <p:spPr>
            <a:xfrm>
              <a:off x="4701450" y="975675"/>
              <a:ext cx="62875" cy="15750"/>
            </a:xfrm>
            <a:custGeom>
              <a:rect b="b" l="l" r="r" t="t"/>
              <a:pathLst>
                <a:path extrusionOk="0" h="630" w="2515">
                  <a:moveTo>
                    <a:pt x="296" y="1"/>
                  </a:moveTo>
                  <a:cubicBezTo>
                    <a:pt x="111" y="1"/>
                    <a:pt x="0" y="149"/>
                    <a:pt x="0" y="296"/>
                  </a:cubicBezTo>
                  <a:cubicBezTo>
                    <a:pt x="0" y="481"/>
                    <a:pt x="111" y="629"/>
                    <a:pt x="296" y="629"/>
                  </a:cubicBezTo>
                  <a:lnTo>
                    <a:pt x="2218" y="629"/>
                  </a:lnTo>
                  <a:cubicBezTo>
                    <a:pt x="2366" y="629"/>
                    <a:pt x="2514" y="481"/>
                    <a:pt x="2514" y="296"/>
                  </a:cubicBezTo>
                  <a:cubicBezTo>
                    <a:pt x="2514" y="149"/>
                    <a:pt x="2366" y="1"/>
                    <a:pt x="221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45"/>
            <p:cNvSpPr/>
            <p:nvPr/>
          </p:nvSpPr>
          <p:spPr>
            <a:xfrm>
              <a:off x="4382575" y="975675"/>
              <a:ext cx="274525" cy="15750"/>
            </a:xfrm>
            <a:custGeom>
              <a:rect b="b" l="l" r="r" t="t"/>
              <a:pathLst>
                <a:path extrusionOk="0" h="630" w="10981">
                  <a:moveTo>
                    <a:pt x="333" y="1"/>
                  </a:moveTo>
                  <a:cubicBezTo>
                    <a:pt x="148" y="1"/>
                    <a:pt x="0" y="149"/>
                    <a:pt x="0" y="296"/>
                  </a:cubicBezTo>
                  <a:cubicBezTo>
                    <a:pt x="0" y="481"/>
                    <a:pt x="148" y="629"/>
                    <a:pt x="333" y="629"/>
                  </a:cubicBezTo>
                  <a:lnTo>
                    <a:pt x="10685" y="629"/>
                  </a:lnTo>
                  <a:cubicBezTo>
                    <a:pt x="10833" y="629"/>
                    <a:pt x="10981" y="481"/>
                    <a:pt x="10981" y="296"/>
                  </a:cubicBezTo>
                  <a:cubicBezTo>
                    <a:pt x="10981" y="149"/>
                    <a:pt x="10833" y="1"/>
                    <a:pt x="106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45"/>
            <p:cNvSpPr/>
            <p:nvPr/>
          </p:nvSpPr>
          <p:spPr>
            <a:xfrm>
              <a:off x="3640375" y="975675"/>
              <a:ext cx="672900" cy="15750"/>
            </a:xfrm>
            <a:custGeom>
              <a:rect b="b" l="l" r="r" t="t"/>
              <a:pathLst>
                <a:path extrusionOk="0" h="630" w="26916">
                  <a:moveTo>
                    <a:pt x="334" y="1"/>
                  </a:moveTo>
                  <a:cubicBezTo>
                    <a:pt x="149" y="1"/>
                    <a:pt x="1" y="149"/>
                    <a:pt x="1" y="296"/>
                  </a:cubicBezTo>
                  <a:cubicBezTo>
                    <a:pt x="1" y="481"/>
                    <a:pt x="149" y="629"/>
                    <a:pt x="334" y="629"/>
                  </a:cubicBezTo>
                  <a:lnTo>
                    <a:pt x="26620" y="629"/>
                  </a:lnTo>
                  <a:cubicBezTo>
                    <a:pt x="26805" y="629"/>
                    <a:pt x="26915" y="481"/>
                    <a:pt x="26915" y="296"/>
                  </a:cubicBezTo>
                  <a:cubicBezTo>
                    <a:pt x="26915" y="149"/>
                    <a:pt x="26805" y="1"/>
                    <a:pt x="266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45"/>
            <p:cNvSpPr/>
            <p:nvPr/>
          </p:nvSpPr>
          <p:spPr>
            <a:xfrm>
              <a:off x="2927775" y="975675"/>
              <a:ext cx="664575" cy="15750"/>
            </a:xfrm>
            <a:custGeom>
              <a:rect b="b" l="l" r="r" t="t"/>
              <a:pathLst>
                <a:path extrusionOk="0" h="630" w="26583">
                  <a:moveTo>
                    <a:pt x="296" y="1"/>
                  </a:moveTo>
                  <a:cubicBezTo>
                    <a:pt x="148" y="1"/>
                    <a:pt x="1" y="149"/>
                    <a:pt x="1" y="296"/>
                  </a:cubicBezTo>
                  <a:cubicBezTo>
                    <a:pt x="1" y="481"/>
                    <a:pt x="148" y="629"/>
                    <a:pt x="296" y="629"/>
                  </a:cubicBezTo>
                  <a:lnTo>
                    <a:pt x="26287" y="629"/>
                  </a:lnTo>
                  <a:cubicBezTo>
                    <a:pt x="26435" y="629"/>
                    <a:pt x="26582" y="481"/>
                    <a:pt x="26582" y="296"/>
                  </a:cubicBezTo>
                  <a:cubicBezTo>
                    <a:pt x="26582" y="149"/>
                    <a:pt x="26435" y="1"/>
                    <a:pt x="262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45"/>
            <p:cNvSpPr/>
            <p:nvPr/>
          </p:nvSpPr>
          <p:spPr>
            <a:xfrm>
              <a:off x="2762325" y="975675"/>
              <a:ext cx="87850" cy="15750"/>
            </a:xfrm>
            <a:custGeom>
              <a:rect b="b" l="l" r="r" t="t"/>
              <a:pathLst>
                <a:path extrusionOk="0" h="630" w="3514">
                  <a:moveTo>
                    <a:pt x="297" y="1"/>
                  </a:moveTo>
                  <a:cubicBezTo>
                    <a:pt x="149" y="1"/>
                    <a:pt x="1" y="149"/>
                    <a:pt x="1" y="296"/>
                  </a:cubicBezTo>
                  <a:cubicBezTo>
                    <a:pt x="1" y="481"/>
                    <a:pt x="149" y="629"/>
                    <a:pt x="297" y="629"/>
                  </a:cubicBezTo>
                  <a:lnTo>
                    <a:pt x="3217" y="629"/>
                  </a:lnTo>
                  <a:cubicBezTo>
                    <a:pt x="3365" y="629"/>
                    <a:pt x="3513" y="481"/>
                    <a:pt x="3513" y="296"/>
                  </a:cubicBezTo>
                  <a:cubicBezTo>
                    <a:pt x="3513" y="149"/>
                    <a:pt x="3365" y="1"/>
                    <a:pt x="32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45"/>
            <p:cNvSpPr/>
            <p:nvPr/>
          </p:nvSpPr>
          <p:spPr>
            <a:xfrm>
              <a:off x="4518425" y="1107850"/>
              <a:ext cx="245900" cy="14800"/>
            </a:xfrm>
            <a:custGeom>
              <a:rect b="b" l="l" r="r" t="t"/>
              <a:pathLst>
                <a:path extrusionOk="0" h="592" w="9836">
                  <a:moveTo>
                    <a:pt x="334" y="0"/>
                  </a:moveTo>
                  <a:cubicBezTo>
                    <a:pt x="149" y="0"/>
                    <a:pt x="1" y="111"/>
                    <a:pt x="1" y="296"/>
                  </a:cubicBezTo>
                  <a:cubicBezTo>
                    <a:pt x="1" y="481"/>
                    <a:pt x="149" y="592"/>
                    <a:pt x="334" y="592"/>
                  </a:cubicBezTo>
                  <a:lnTo>
                    <a:pt x="9539" y="592"/>
                  </a:lnTo>
                  <a:cubicBezTo>
                    <a:pt x="9687" y="592"/>
                    <a:pt x="9835" y="481"/>
                    <a:pt x="9835" y="296"/>
                  </a:cubicBezTo>
                  <a:cubicBezTo>
                    <a:pt x="9835" y="111"/>
                    <a:pt x="9687" y="0"/>
                    <a:pt x="95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45"/>
            <p:cNvSpPr/>
            <p:nvPr/>
          </p:nvSpPr>
          <p:spPr>
            <a:xfrm>
              <a:off x="3946325" y="1107850"/>
              <a:ext cx="537025" cy="14800"/>
            </a:xfrm>
            <a:custGeom>
              <a:rect b="b" l="l" r="r" t="t"/>
              <a:pathLst>
                <a:path extrusionOk="0" h="592" w="21481">
                  <a:moveTo>
                    <a:pt x="296" y="0"/>
                  </a:moveTo>
                  <a:cubicBezTo>
                    <a:pt x="111" y="0"/>
                    <a:pt x="0" y="111"/>
                    <a:pt x="0" y="296"/>
                  </a:cubicBezTo>
                  <a:cubicBezTo>
                    <a:pt x="0" y="481"/>
                    <a:pt x="111" y="592"/>
                    <a:pt x="296" y="592"/>
                  </a:cubicBezTo>
                  <a:lnTo>
                    <a:pt x="21184" y="592"/>
                  </a:lnTo>
                  <a:cubicBezTo>
                    <a:pt x="21332" y="592"/>
                    <a:pt x="21480" y="481"/>
                    <a:pt x="21480" y="296"/>
                  </a:cubicBezTo>
                  <a:cubicBezTo>
                    <a:pt x="21480" y="111"/>
                    <a:pt x="21332" y="0"/>
                    <a:pt x="211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45"/>
            <p:cNvSpPr/>
            <p:nvPr/>
          </p:nvSpPr>
          <p:spPr>
            <a:xfrm>
              <a:off x="3805825" y="1107850"/>
              <a:ext cx="83200" cy="14800"/>
            </a:xfrm>
            <a:custGeom>
              <a:rect b="b" l="l" r="r" t="t"/>
              <a:pathLst>
                <a:path extrusionOk="0" h="592" w="3328">
                  <a:moveTo>
                    <a:pt x="333" y="0"/>
                  </a:moveTo>
                  <a:cubicBezTo>
                    <a:pt x="149" y="0"/>
                    <a:pt x="1" y="111"/>
                    <a:pt x="1" y="296"/>
                  </a:cubicBezTo>
                  <a:cubicBezTo>
                    <a:pt x="1" y="481"/>
                    <a:pt x="149" y="592"/>
                    <a:pt x="333" y="592"/>
                  </a:cubicBezTo>
                  <a:lnTo>
                    <a:pt x="3032" y="592"/>
                  </a:lnTo>
                  <a:cubicBezTo>
                    <a:pt x="3217" y="592"/>
                    <a:pt x="3328" y="481"/>
                    <a:pt x="3328" y="296"/>
                  </a:cubicBezTo>
                  <a:cubicBezTo>
                    <a:pt x="3328" y="111"/>
                    <a:pt x="3217" y="0"/>
                    <a:pt x="30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45"/>
            <p:cNvSpPr/>
            <p:nvPr/>
          </p:nvSpPr>
          <p:spPr>
            <a:xfrm>
              <a:off x="3653325" y="1107850"/>
              <a:ext cx="125725" cy="14800"/>
            </a:xfrm>
            <a:custGeom>
              <a:rect b="b" l="l" r="r" t="t"/>
              <a:pathLst>
                <a:path extrusionOk="0" h="592" w="5029">
                  <a:moveTo>
                    <a:pt x="296" y="0"/>
                  </a:moveTo>
                  <a:cubicBezTo>
                    <a:pt x="148" y="0"/>
                    <a:pt x="0" y="111"/>
                    <a:pt x="0" y="296"/>
                  </a:cubicBezTo>
                  <a:cubicBezTo>
                    <a:pt x="0" y="481"/>
                    <a:pt x="148" y="592"/>
                    <a:pt x="296" y="592"/>
                  </a:cubicBezTo>
                  <a:lnTo>
                    <a:pt x="4733" y="592"/>
                  </a:lnTo>
                  <a:cubicBezTo>
                    <a:pt x="4881" y="592"/>
                    <a:pt x="5028" y="481"/>
                    <a:pt x="5028" y="296"/>
                  </a:cubicBezTo>
                  <a:cubicBezTo>
                    <a:pt x="5028" y="111"/>
                    <a:pt x="4881" y="0"/>
                    <a:pt x="47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45"/>
            <p:cNvSpPr/>
            <p:nvPr/>
          </p:nvSpPr>
          <p:spPr>
            <a:xfrm>
              <a:off x="3131125" y="1107850"/>
              <a:ext cx="490800" cy="14800"/>
            </a:xfrm>
            <a:custGeom>
              <a:rect b="b" l="l" r="r" t="t"/>
              <a:pathLst>
                <a:path extrusionOk="0" h="592" w="19632">
                  <a:moveTo>
                    <a:pt x="333" y="0"/>
                  </a:moveTo>
                  <a:cubicBezTo>
                    <a:pt x="148" y="0"/>
                    <a:pt x="0" y="111"/>
                    <a:pt x="0" y="296"/>
                  </a:cubicBezTo>
                  <a:cubicBezTo>
                    <a:pt x="0" y="481"/>
                    <a:pt x="148" y="592"/>
                    <a:pt x="333" y="592"/>
                  </a:cubicBezTo>
                  <a:lnTo>
                    <a:pt x="19336" y="592"/>
                  </a:lnTo>
                  <a:cubicBezTo>
                    <a:pt x="19484" y="592"/>
                    <a:pt x="19631" y="481"/>
                    <a:pt x="19631" y="296"/>
                  </a:cubicBezTo>
                  <a:cubicBezTo>
                    <a:pt x="19631" y="111"/>
                    <a:pt x="19484" y="0"/>
                    <a:pt x="193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45"/>
            <p:cNvSpPr/>
            <p:nvPr/>
          </p:nvSpPr>
          <p:spPr>
            <a:xfrm>
              <a:off x="2762325" y="1107850"/>
              <a:ext cx="320750" cy="14800"/>
            </a:xfrm>
            <a:custGeom>
              <a:rect b="b" l="l" r="r" t="t"/>
              <a:pathLst>
                <a:path extrusionOk="0" h="592" w="12830">
                  <a:moveTo>
                    <a:pt x="297" y="0"/>
                  </a:moveTo>
                  <a:cubicBezTo>
                    <a:pt x="149" y="0"/>
                    <a:pt x="1" y="111"/>
                    <a:pt x="1" y="296"/>
                  </a:cubicBezTo>
                  <a:cubicBezTo>
                    <a:pt x="1" y="481"/>
                    <a:pt x="149" y="592"/>
                    <a:pt x="297" y="592"/>
                  </a:cubicBezTo>
                  <a:lnTo>
                    <a:pt x="12534" y="592"/>
                  </a:lnTo>
                  <a:cubicBezTo>
                    <a:pt x="12719" y="592"/>
                    <a:pt x="12830" y="481"/>
                    <a:pt x="12830" y="296"/>
                  </a:cubicBezTo>
                  <a:cubicBezTo>
                    <a:pt x="12830" y="111"/>
                    <a:pt x="12719" y="0"/>
                    <a:pt x="125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45"/>
            <p:cNvSpPr/>
            <p:nvPr/>
          </p:nvSpPr>
          <p:spPr>
            <a:xfrm>
              <a:off x="4696825" y="1239100"/>
              <a:ext cx="67500" cy="15725"/>
            </a:xfrm>
            <a:custGeom>
              <a:rect b="b" l="l" r="r" t="t"/>
              <a:pathLst>
                <a:path extrusionOk="0" h="629" w="2700">
                  <a:moveTo>
                    <a:pt x="296" y="0"/>
                  </a:moveTo>
                  <a:cubicBezTo>
                    <a:pt x="148" y="0"/>
                    <a:pt x="0" y="148"/>
                    <a:pt x="0" y="333"/>
                  </a:cubicBezTo>
                  <a:cubicBezTo>
                    <a:pt x="0" y="481"/>
                    <a:pt x="148" y="629"/>
                    <a:pt x="296" y="629"/>
                  </a:cubicBezTo>
                  <a:lnTo>
                    <a:pt x="2403" y="629"/>
                  </a:lnTo>
                  <a:cubicBezTo>
                    <a:pt x="2551" y="629"/>
                    <a:pt x="2699" y="481"/>
                    <a:pt x="2699" y="333"/>
                  </a:cubicBezTo>
                  <a:cubicBezTo>
                    <a:pt x="2699" y="148"/>
                    <a:pt x="2551" y="0"/>
                    <a:pt x="240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45"/>
            <p:cNvSpPr/>
            <p:nvPr/>
          </p:nvSpPr>
          <p:spPr>
            <a:xfrm>
              <a:off x="3585850" y="1239100"/>
              <a:ext cx="1058300" cy="15725"/>
            </a:xfrm>
            <a:custGeom>
              <a:rect b="b" l="l" r="r" t="t"/>
              <a:pathLst>
                <a:path extrusionOk="0" h="629" w="42332">
                  <a:moveTo>
                    <a:pt x="296" y="0"/>
                  </a:moveTo>
                  <a:cubicBezTo>
                    <a:pt x="112" y="0"/>
                    <a:pt x="1" y="148"/>
                    <a:pt x="1" y="333"/>
                  </a:cubicBezTo>
                  <a:cubicBezTo>
                    <a:pt x="1" y="481"/>
                    <a:pt x="112" y="629"/>
                    <a:pt x="296" y="629"/>
                  </a:cubicBezTo>
                  <a:lnTo>
                    <a:pt x="42036" y="629"/>
                  </a:lnTo>
                  <a:cubicBezTo>
                    <a:pt x="42221" y="629"/>
                    <a:pt x="42332" y="481"/>
                    <a:pt x="42332" y="333"/>
                  </a:cubicBezTo>
                  <a:cubicBezTo>
                    <a:pt x="42332" y="148"/>
                    <a:pt x="42221" y="0"/>
                    <a:pt x="420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45"/>
            <p:cNvSpPr/>
            <p:nvPr/>
          </p:nvSpPr>
          <p:spPr>
            <a:xfrm>
              <a:off x="3327050" y="1239100"/>
              <a:ext cx="201525" cy="15725"/>
            </a:xfrm>
            <a:custGeom>
              <a:rect b="b" l="l" r="r" t="t"/>
              <a:pathLst>
                <a:path extrusionOk="0" h="629" w="8061">
                  <a:moveTo>
                    <a:pt x="297" y="0"/>
                  </a:moveTo>
                  <a:cubicBezTo>
                    <a:pt x="112" y="0"/>
                    <a:pt x="1" y="148"/>
                    <a:pt x="1" y="333"/>
                  </a:cubicBezTo>
                  <a:cubicBezTo>
                    <a:pt x="1" y="481"/>
                    <a:pt x="112" y="629"/>
                    <a:pt x="297" y="629"/>
                  </a:cubicBezTo>
                  <a:lnTo>
                    <a:pt x="7765" y="629"/>
                  </a:lnTo>
                  <a:cubicBezTo>
                    <a:pt x="7913" y="629"/>
                    <a:pt x="8060" y="481"/>
                    <a:pt x="8060" y="333"/>
                  </a:cubicBezTo>
                  <a:cubicBezTo>
                    <a:pt x="8060" y="148"/>
                    <a:pt x="7913" y="0"/>
                    <a:pt x="77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45"/>
            <p:cNvSpPr/>
            <p:nvPr/>
          </p:nvSpPr>
          <p:spPr>
            <a:xfrm>
              <a:off x="2762325" y="1239100"/>
              <a:ext cx="448300" cy="15725"/>
            </a:xfrm>
            <a:custGeom>
              <a:rect b="b" l="l" r="r" t="t"/>
              <a:pathLst>
                <a:path extrusionOk="0" h="629" w="17932">
                  <a:moveTo>
                    <a:pt x="297" y="0"/>
                  </a:moveTo>
                  <a:cubicBezTo>
                    <a:pt x="149" y="0"/>
                    <a:pt x="1" y="148"/>
                    <a:pt x="1" y="333"/>
                  </a:cubicBezTo>
                  <a:cubicBezTo>
                    <a:pt x="1" y="481"/>
                    <a:pt x="149" y="629"/>
                    <a:pt x="297" y="629"/>
                  </a:cubicBezTo>
                  <a:lnTo>
                    <a:pt x="17636" y="629"/>
                  </a:lnTo>
                  <a:cubicBezTo>
                    <a:pt x="17784" y="629"/>
                    <a:pt x="17932" y="481"/>
                    <a:pt x="17932" y="333"/>
                  </a:cubicBezTo>
                  <a:cubicBezTo>
                    <a:pt x="17932" y="148"/>
                    <a:pt x="17784" y="0"/>
                    <a:pt x="176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45"/>
            <p:cNvSpPr/>
            <p:nvPr/>
          </p:nvSpPr>
          <p:spPr>
            <a:xfrm>
              <a:off x="4650600" y="1371275"/>
              <a:ext cx="113725" cy="15725"/>
            </a:xfrm>
            <a:custGeom>
              <a:rect b="b" l="l" r="r" t="t"/>
              <a:pathLst>
                <a:path extrusionOk="0" h="629" w="4549">
                  <a:moveTo>
                    <a:pt x="297" y="0"/>
                  </a:moveTo>
                  <a:cubicBezTo>
                    <a:pt x="112" y="0"/>
                    <a:pt x="1" y="148"/>
                    <a:pt x="1" y="296"/>
                  </a:cubicBezTo>
                  <a:cubicBezTo>
                    <a:pt x="1" y="481"/>
                    <a:pt x="112" y="629"/>
                    <a:pt x="297" y="629"/>
                  </a:cubicBezTo>
                  <a:lnTo>
                    <a:pt x="4252" y="629"/>
                  </a:lnTo>
                  <a:cubicBezTo>
                    <a:pt x="4400" y="629"/>
                    <a:pt x="4548" y="481"/>
                    <a:pt x="4548" y="296"/>
                  </a:cubicBezTo>
                  <a:cubicBezTo>
                    <a:pt x="4548" y="148"/>
                    <a:pt x="4400" y="0"/>
                    <a:pt x="425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45"/>
            <p:cNvSpPr/>
            <p:nvPr/>
          </p:nvSpPr>
          <p:spPr>
            <a:xfrm>
              <a:off x="4408450" y="1371275"/>
              <a:ext cx="134050" cy="15725"/>
            </a:xfrm>
            <a:custGeom>
              <a:rect b="b" l="l" r="r" t="t"/>
              <a:pathLst>
                <a:path extrusionOk="0" h="629" w="5362">
                  <a:moveTo>
                    <a:pt x="296" y="0"/>
                  </a:moveTo>
                  <a:cubicBezTo>
                    <a:pt x="148" y="0"/>
                    <a:pt x="0" y="148"/>
                    <a:pt x="0" y="296"/>
                  </a:cubicBezTo>
                  <a:cubicBezTo>
                    <a:pt x="0" y="481"/>
                    <a:pt x="148" y="629"/>
                    <a:pt x="296" y="629"/>
                  </a:cubicBezTo>
                  <a:lnTo>
                    <a:pt x="5065" y="629"/>
                  </a:lnTo>
                  <a:cubicBezTo>
                    <a:pt x="5213" y="629"/>
                    <a:pt x="5361" y="481"/>
                    <a:pt x="5361" y="296"/>
                  </a:cubicBezTo>
                  <a:cubicBezTo>
                    <a:pt x="5361" y="148"/>
                    <a:pt x="5213" y="0"/>
                    <a:pt x="50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45"/>
            <p:cNvSpPr/>
            <p:nvPr/>
          </p:nvSpPr>
          <p:spPr>
            <a:xfrm>
              <a:off x="4238375" y="1371275"/>
              <a:ext cx="125725" cy="15725"/>
            </a:xfrm>
            <a:custGeom>
              <a:rect b="b" l="l" r="r" t="t"/>
              <a:pathLst>
                <a:path extrusionOk="0" h="629" w="5029">
                  <a:moveTo>
                    <a:pt x="334" y="0"/>
                  </a:moveTo>
                  <a:cubicBezTo>
                    <a:pt x="149" y="0"/>
                    <a:pt x="1" y="148"/>
                    <a:pt x="1" y="296"/>
                  </a:cubicBezTo>
                  <a:cubicBezTo>
                    <a:pt x="1" y="481"/>
                    <a:pt x="149" y="629"/>
                    <a:pt x="334" y="629"/>
                  </a:cubicBezTo>
                  <a:lnTo>
                    <a:pt x="4733" y="629"/>
                  </a:lnTo>
                  <a:cubicBezTo>
                    <a:pt x="4918" y="629"/>
                    <a:pt x="5029" y="481"/>
                    <a:pt x="5029" y="296"/>
                  </a:cubicBezTo>
                  <a:cubicBezTo>
                    <a:pt x="5029" y="148"/>
                    <a:pt x="4918" y="0"/>
                    <a:pt x="47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45"/>
            <p:cNvSpPr/>
            <p:nvPr/>
          </p:nvSpPr>
          <p:spPr>
            <a:xfrm>
              <a:off x="4005475" y="1371275"/>
              <a:ext cx="184875" cy="15725"/>
            </a:xfrm>
            <a:custGeom>
              <a:rect b="b" l="l" r="r" t="t"/>
              <a:pathLst>
                <a:path extrusionOk="0" h="629" w="7395">
                  <a:moveTo>
                    <a:pt x="296" y="0"/>
                  </a:moveTo>
                  <a:cubicBezTo>
                    <a:pt x="148" y="0"/>
                    <a:pt x="0" y="148"/>
                    <a:pt x="0" y="296"/>
                  </a:cubicBezTo>
                  <a:cubicBezTo>
                    <a:pt x="0" y="481"/>
                    <a:pt x="148" y="629"/>
                    <a:pt x="296" y="629"/>
                  </a:cubicBezTo>
                  <a:lnTo>
                    <a:pt x="7099" y="629"/>
                  </a:lnTo>
                  <a:cubicBezTo>
                    <a:pt x="7283" y="629"/>
                    <a:pt x="7394" y="481"/>
                    <a:pt x="7394" y="296"/>
                  </a:cubicBezTo>
                  <a:cubicBezTo>
                    <a:pt x="7394" y="148"/>
                    <a:pt x="7283" y="0"/>
                    <a:pt x="70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45"/>
            <p:cNvSpPr/>
            <p:nvPr/>
          </p:nvSpPr>
          <p:spPr>
            <a:xfrm>
              <a:off x="3823400" y="1371275"/>
              <a:ext cx="146975" cy="15725"/>
            </a:xfrm>
            <a:custGeom>
              <a:rect b="b" l="l" r="r" t="t"/>
              <a:pathLst>
                <a:path extrusionOk="0" h="629" w="5879">
                  <a:moveTo>
                    <a:pt x="296" y="0"/>
                  </a:moveTo>
                  <a:cubicBezTo>
                    <a:pt x="111" y="0"/>
                    <a:pt x="0" y="148"/>
                    <a:pt x="0" y="296"/>
                  </a:cubicBezTo>
                  <a:cubicBezTo>
                    <a:pt x="0" y="481"/>
                    <a:pt x="111" y="629"/>
                    <a:pt x="296" y="629"/>
                  </a:cubicBezTo>
                  <a:lnTo>
                    <a:pt x="5546" y="629"/>
                  </a:lnTo>
                  <a:cubicBezTo>
                    <a:pt x="5731" y="629"/>
                    <a:pt x="5878" y="481"/>
                    <a:pt x="5878" y="296"/>
                  </a:cubicBezTo>
                  <a:cubicBezTo>
                    <a:pt x="5878" y="148"/>
                    <a:pt x="5731" y="0"/>
                    <a:pt x="55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45"/>
            <p:cNvSpPr/>
            <p:nvPr/>
          </p:nvSpPr>
          <p:spPr>
            <a:xfrm>
              <a:off x="3704150" y="1371275"/>
              <a:ext cx="96150" cy="15725"/>
            </a:xfrm>
            <a:custGeom>
              <a:rect b="b" l="l" r="r" t="t"/>
              <a:pathLst>
                <a:path extrusionOk="0" h="629" w="3846">
                  <a:moveTo>
                    <a:pt x="297" y="0"/>
                  </a:moveTo>
                  <a:cubicBezTo>
                    <a:pt x="149" y="0"/>
                    <a:pt x="1" y="148"/>
                    <a:pt x="1" y="296"/>
                  </a:cubicBezTo>
                  <a:cubicBezTo>
                    <a:pt x="1" y="481"/>
                    <a:pt x="149" y="629"/>
                    <a:pt x="297" y="629"/>
                  </a:cubicBezTo>
                  <a:lnTo>
                    <a:pt x="3550" y="629"/>
                  </a:lnTo>
                  <a:cubicBezTo>
                    <a:pt x="3698" y="629"/>
                    <a:pt x="3846" y="481"/>
                    <a:pt x="3846" y="296"/>
                  </a:cubicBezTo>
                  <a:cubicBezTo>
                    <a:pt x="3846" y="148"/>
                    <a:pt x="3698" y="0"/>
                    <a:pt x="355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45"/>
            <p:cNvSpPr/>
            <p:nvPr/>
          </p:nvSpPr>
          <p:spPr>
            <a:xfrm>
              <a:off x="3148675" y="1371275"/>
              <a:ext cx="524075" cy="15725"/>
            </a:xfrm>
            <a:custGeom>
              <a:rect b="b" l="l" r="r" t="t"/>
              <a:pathLst>
                <a:path extrusionOk="0" h="629" w="20963">
                  <a:moveTo>
                    <a:pt x="296" y="0"/>
                  </a:moveTo>
                  <a:cubicBezTo>
                    <a:pt x="148" y="0"/>
                    <a:pt x="1" y="148"/>
                    <a:pt x="1" y="296"/>
                  </a:cubicBezTo>
                  <a:cubicBezTo>
                    <a:pt x="1" y="481"/>
                    <a:pt x="148" y="629"/>
                    <a:pt x="296" y="629"/>
                  </a:cubicBezTo>
                  <a:lnTo>
                    <a:pt x="20667" y="629"/>
                  </a:lnTo>
                  <a:cubicBezTo>
                    <a:pt x="20852" y="629"/>
                    <a:pt x="20963" y="481"/>
                    <a:pt x="20963" y="296"/>
                  </a:cubicBezTo>
                  <a:cubicBezTo>
                    <a:pt x="20963" y="148"/>
                    <a:pt x="20852" y="0"/>
                    <a:pt x="2066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45"/>
            <p:cNvSpPr/>
            <p:nvPr/>
          </p:nvSpPr>
          <p:spPr>
            <a:xfrm>
              <a:off x="2762325" y="1371275"/>
              <a:ext cx="359575" cy="15725"/>
            </a:xfrm>
            <a:custGeom>
              <a:rect b="b" l="l" r="r" t="t"/>
              <a:pathLst>
                <a:path extrusionOk="0" h="629" w="14383">
                  <a:moveTo>
                    <a:pt x="297" y="0"/>
                  </a:moveTo>
                  <a:cubicBezTo>
                    <a:pt x="149" y="0"/>
                    <a:pt x="1" y="148"/>
                    <a:pt x="1" y="296"/>
                  </a:cubicBezTo>
                  <a:cubicBezTo>
                    <a:pt x="1" y="481"/>
                    <a:pt x="149" y="629"/>
                    <a:pt x="297" y="629"/>
                  </a:cubicBezTo>
                  <a:lnTo>
                    <a:pt x="14050" y="629"/>
                  </a:lnTo>
                  <a:cubicBezTo>
                    <a:pt x="14235" y="629"/>
                    <a:pt x="14382" y="481"/>
                    <a:pt x="14382" y="296"/>
                  </a:cubicBezTo>
                  <a:cubicBezTo>
                    <a:pt x="14382" y="148"/>
                    <a:pt x="14235" y="0"/>
                    <a:pt x="1405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45"/>
            <p:cNvSpPr/>
            <p:nvPr/>
          </p:nvSpPr>
          <p:spPr>
            <a:xfrm>
              <a:off x="3853900" y="1569975"/>
              <a:ext cx="158075" cy="15750"/>
            </a:xfrm>
            <a:custGeom>
              <a:rect b="b" l="l" r="r" t="t"/>
              <a:pathLst>
                <a:path extrusionOk="0" h="630" w="6323">
                  <a:moveTo>
                    <a:pt x="296" y="1"/>
                  </a:moveTo>
                  <a:cubicBezTo>
                    <a:pt x="148" y="1"/>
                    <a:pt x="0" y="149"/>
                    <a:pt x="0" y="297"/>
                  </a:cubicBezTo>
                  <a:cubicBezTo>
                    <a:pt x="0" y="481"/>
                    <a:pt x="148" y="629"/>
                    <a:pt x="296" y="629"/>
                  </a:cubicBezTo>
                  <a:lnTo>
                    <a:pt x="6026" y="629"/>
                  </a:lnTo>
                  <a:cubicBezTo>
                    <a:pt x="6211" y="629"/>
                    <a:pt x="6322" y="481"/>
                    <a:pt x="6322" y="297"/>
                  </a:cubicBezTo>
                  <a:cubicBezTo>
                    <a:pt x="6322" y="149"/>
                    <a:pt x="6211" y="1"/>
                    <a:pt x="602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45"/>
            <p:cNvSpPr/>
            <p:nvPr/>
          </p:nvSpPr>
          <p:spPr>
            <a:xfrm>
              <a:off x="3498050" y="1569975"/>
              <a:ext cx="340150" cy="15750"/>
            </a:xfrm>
            <a:custGeom>
              <a:rect b="b" l="l" r="r" t="t"/>
              <a:pathLst>
                <a:path extrusionOk="0" h="630" w="13606">
                  <a:moveTo>
                    <a:pt x="296" y="1"/>
                  </a:moveTo>
                  <a:cubicBezTo>
                    <a:pt x="148" y="1"/>
                    <a:pt x="0" y="149"/>
                    <a:pt x="0" y="297"/>
                  </a:cubicBezTo>
                  <a:cubicBezTo>
                    <a:pt x="0" y="481"/>
                    <a:pt x="148" y="629"/>
                    <a:pt x="296" y="629"/>
                  </a:cubicBezTo>
                  <a:lnTo>
                    <a:pt x="13273" y="629"/>
                  </a:lnTo>
                  <a:cubicBezTo>
                    <a:pt x="13458" y="629"/>
                    <a:pt x="13606" y="481"/>
                    <a:pt x="13606" y="297"/>
                  </a:cubicBezTo>
                  <a:cubicBezTo>
                    <a:pt x="13606" y="149"/>
                    <a:pt x="13458" y="1"/>
                    <a:pt x="132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45"/>
            <p:cNvSpPr/>
            <p:nvPr/>
          </p:nvSpPr>
          <p:spPr>
            <a:xfrm>
              <a:off x="3411175" y="1569975"/>
              <a:ext cx="57325" cy="15750"/>
            </a:xfrm>
            <a:custGeom>
              <a:rect b="b" l="l" r="r" t="t"/>
              <a:pathLst>
                <a:path extrusionOk="0" h="630" w="2293">
                  <a:moveTo>
                    <a:pt x="296" y="1"/>
                  </a:moveTo>
                  <a:cubicBezTo>
                    <a:pt x="148" y="1"/>
                    <a:pt x="0" y="149"/>
                    <a:pt x="0" y="297"/>
                  </a:cubicBezTo>
                  <a:cubicBezTo>
                    <a:pt x="0" y="481"/>
                    <a:pt x="148" y="629"/>
                    <a:pt x="296" y="629"/>
                  </a:cubicBezTo>
                  <a:lnTo>
                    <a:pt x="1997" y="629"/>
                  </a:lnTo>
                  <a:cubicBezTo>
                    <a:pt x="2144" y="629"/>
                    <a:pt x="2292" y="481"/>
                    <a:pt x="2292" y="297"/>
                  </a:cubicBezTo>
                  <a:cubicBezTo>
                    <a:pt x="2292" y="149"/>
                    <a:pt x="2144" y="1"/>
                    <a:pt x="19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45"/>
            <p:cNvSpPr/>
            <p:nvPr/>
          </p:nvSpPr>
          <p:spPr>
            <a:xfrm>
              <a:off x="3315975" y="1569975"/>
              <a:ext cx="84125" cy="15750"/>
            </a:xfrm>
            <a:custGeom>
              <a:rect b="b" l="l" r="r" t="t"/>
              <a:pathLst>
                <a:path extrusionOk="0" h="630" w="3365">
                  <a:moveTo>
                    <a:pt x="296" y="1"/>
                  </a:moveTo>
                  <a:cubicBezTo>
                    <a:pt x="148" y="1"/>
                    <a:pt x="0" y="149"/>
                    <a:pt x="0" y="297"/>
                  </a:cubicBezTo>
                  <a:cubicBezTo>
                    <a:pt x="0" y="481"/>
                    <a:pt x="148" y="629"/>
                    <a:pt x="296" y="629"/>
                  </a:cubicBezTo>
                  <a:lnTo>
                    <a:pt x="3069" y="629"/>
                  </a:lnTo>
                  <a:cubicBezTo>
                    <a:pt x="3217" y="629"/>
                    <a:pt x="3365" y="481"/>
                    <a:pt x="3365" y="297"/>
                  </a:cubicBezTo>
                  <a:cubicBezTo>
                    <a:pt x="3365" y="149"/>
                    <a:pt x="3217" y="1"/>
                    <a:pt x="30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45"/>
            <p:cNvSpPr/>
            <p:nvPr/>
          </p:nvSpPr>
          <p:spPr>
            <a:xfrm>
              <a:off x="2991550" y="1569975"/>
              <a:ext cx="310575" cy="15750"/>
            </a:xfrm>
            <a:custGeom>
              <a:rect b="b" l="l" r="r" t="t"/>
              <a:pathLst>
                <a:path extrusionOk="0" h="630" w="12423">
                  <a:moveTo>
                    <a:pt x="333" y="1"/>
                  </a:moveTo>
                  <a:cubicBezTo>
                    <a:pt x="148" y="1"/>
                    <a:pt x="1" y="149"/>
                    <a:pt x="1" y="297"/>
                  </a:cubicBezTo>
                  <a:cubicBezTo>
                    <a:pt x="1" y="481"/>
                    <a:pt x="148" y="629"/>
                    <a:pt x="333" y="629"/>
                  </a:cubicBezTo>
                  <a:lnTo>
                    <a:pt x="12127" y="629"/>
                  </a:lnTo>
                  <a:cubicBezTo>
                    <a:pt x="12312" y="629"/>
                    <a:pt x="12423" y="481"/>
                    <a:pt x="12423" y="297"/>
                  </a:cubicBezTo>
                  <a:cubicBezTo>
                    <a:pt x="12423" y="149"/>
                    <a:pt x="12312" y="1"/>
                    <a:pt x="121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45"/>
            <p:cNvSpPr/>
            <p:nvPr/>
          </p:nvSpPr>
          <p:spPr>
            <a:xfrm>
              <a:off x="2762325" y="1569975"/>
              <a:ext cx="205225" cy="15750"/>
            </a:xfrm>
            <a:custGeom>
              <a:rect b="b" l="l" r="r" t="t"/>
              <a:pathLst>
                <a:path extrusionOk="0" h="630" w="8209">
                  <a:moveTo>
                    <a:pt x="297" y="1"/>
                  </a:moveTo>
                  <a:cubicBezTo>
                    <a:pt x="149" y="1"/>
                    <a:pt x="1" y="149"/>
                    <a:pt x="1" y="297"/>
                  </a:cubicBezTo>
                  <a:cubicBezTo>
                    <a:pt x="1" y="481"/>
                    <a:pt x="149" y="629"/>
                    <a:pt x="297" y="629"/>
                  </a:cubicBezTo>
                  <a:lnTo>
                    <a:pt x="7913" y="629"/>
                  </a:lnTo>
                  <a:cubicBezTo>
                    <a:pt x="8060" y="629"/>
                    <a:pt x="8208" y="481"/>
                    <a:pt x="8208" y="297"/>
                  </a:cubicBezTo>
                  <a:cubicBezTo>
                    <a:pt x="8208" y="149"/>
                    <a:pt x="8060" y="1"/>
                    <a:pt x="79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45"/>
            <p:cNvSpPr/>
            <p:nvPr/>
          </p:nvSpPr>
          <p:spPr>
            <a:xfrm>
              <a:off x="3964800" y="1702150"/>
              <a:ext cx="47175" cy="14825"/>
            </a:xfrm>
            <a:custGeom>
              <a:rect b="b" l="l" r="r" t="t"/>
              <a:pathLst>
                <a:path extrusionOk="0" h="593" w="1887">
                  <a:moveTo>
                    <a:pt x="296" y="1"/>
                  </a:moveTo>
                  <a:cubicBezTo>
                    <a:pt x="148" y="1"/>
                    <a:pt x="1" y="112"/>
                    <a:pt x="1" y="296"/>
                  </a:cubicBezTo>
                  <a:cubicBezTo>
                    <a:pt x="1" y="444"/>
                    <a:pt x="148" y="592"/>
                    <a:pt x="296" y="592"/>
                  </a:cubicBezTo>
                  <a:lnTo>
                    <a:pt x="1590" y="592"/>
                  </a:lnTo>
                  <a:cubicBezTo>
                    <a:pt x="1775" y="592"/>
                    <a:pt x="1886" y="444"/>
                    <a:pt x="1886" y="296"/>
                  </a:cubicBezTo>
                  <a:cubicBezTo>
                    <a:pt x="1886" y="112"/>
                    <a:pt x="1775" y="1"/>
                    <a:pt x="159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45"/>
            <p:cNvSpPr/>
            <p:nvPr/>
          </p:nvSpPr>
          <p:spPr>
            <a:xfrm>
              <a:off x="3273450" y="1702150"/>
              <a:ext cx="664575" cy="14825"/>
            </a:xfrm>
            <a:custGeom>
              <a:rect b="b" l="l" r="r" t="t"/>
              <a:pathLst>
                <a:path extrusionOk="0" h="593" w="26583">
                  <a:moveTo>
                    <a:pt x="333" y="1"/>
                  </a:moveTo>
                  <a:cubicBezTo>
                    <a:pt x="148" y="1"/>
                    <a:pt x="1" y="112"/>
                    <a:pt x="1" y="296"/>
                  </a:cubicBezTo>
                  <a:cubicBezTo>
                    <a:pt x="1" y="444"/>
                    <a:pt x="148" y="592"/>
                    <a:pt x="333" y="592"/>
                  </a:cubicBezTo>
                  <a:lnTo>
                    <a:pt x="26287" y="592"/>
                  </a:lnTo>
                  <a:cubicBezTo>
                    <a:pt x="26435" y="592"/>
                    <a:pt x="26582" y="444"/>
                    <a:pt x="26582" y="296"/>
                  </a:cubicBezTo>
                  <a:cubicBezTo>
                    <a:pt x="26582" y="112"/>
                    <a:pt x="26435" y="1"/>
                    <a:pt x="262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45"/>
            <p:cNvSpPr/>
            <p:nvPr/>
          </p:nvSpPr>
          <p:spPr>
            <a:xfrm>
              <a:off x="3112625" y="1702150"/>
              <a:ext cx="132200" cy="14825"/>
            </a:xfrm>
            <a:custGeom>
              <a:rect b="b" l="l" r="r" t="t"/>
              <a:pathLst>
                <a:path extrusionOk="0" h="593" w="5288">
                  <a:moveTo>
                    <a:pt x="333" y="1"/>
                  </a:moveTo>
                  <a:cubicBezTo>
                    <a:pt x="149" y="1"/>
                    <a:pt x="1" y="112"/>
                    <a:pt x="1" y="296"/>
                  </a:cubicBezTo>
                  <a:cubicBezTo>
                    <a:pt x="1" y="444"/>
                    <a:pt x="149" y="592"/>
                    <a:pt x="333" y="592"/>
                  </a:cubicBezTo>
                  <a:lnTo>
                    <a:pt x="4955" y="592"/>
                  </a:lnTo>
                  <a:cubicBezTo>
                    <a:pt x="5140" y="592"/>
                    <a:pt x="5287" y="444"/>
                    <a:pt x="5287" y="296"/>
                  </a:cubicBezTo>
                  <a:cubicBezTo>
                    <a:pt x="5287" y="112"/>
                    <a:pt x="5140" y="1"/>
                    <a:pt x="495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45"/>
            <p:cNvSpPr/>
            <p:nvPr/>
          </p:nvSpPr>
          <p:spPr>
            <a:xfrm>
              <a:off x="2762325" y="1702150"/>
              <a:ext cx="284700" cy="14825"/>
            </a:xfrm>
            <a:custGeom>
              <a:rect b="b" l="l" r="r" t="t"/>
              <a:pathLst>
                <a:path extrusionOk="0" h="593" w="11388">
                  <a:moveTo>
                    <a:pt x="297" y="1"/>
                  </a:moveTo>
                  <a:cubicBezTo>
                    <a:pt x="149" y="1"/>
                    <a:pt x="1" y="112"/>
                    <a:pt x="1" y="296"/>
                  </a:cubicBezTo>
                  <a:cubicBezTo>
                    <a:pt x="1" y="444"/>
                    <a:pt x="149" y="592"/>
                    <a:pt x="297" y="592"/>
                  </a:cubicBezTo>
                  <a:lnTo>
                    <a:pt x="11055" y="592"/>
                  </a:lnTo>
                  <a:cubicBezTo>
                    <a:pt x="11240" y="592"/>
                    <a:pt x="11388" y="444"/>
                    <a:pt x="11388" y="296"/>
                  </a:cubicBezTo>
                  <a:cubicBezTo>
                    <a:pt x="11388" y="112"/>
                    <a:pt x="11240" y="1"/>
                    <a:pt x="1105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45"/>
            <p:cNvSpPr/>
            <p:nvPr/>
          </p:nvSpPr>
          <p:spPr>
            <a:xfrm>
              <a:off x="3936150" y="1833400"/>
              <a:ext cx="75825" cy="15725"/>
            </a:xfrm>
            <a:custGeom>
              <a:rect b="b" l="l" r="r" t="t"/>
              <a:pathLst>
                <a:path extrusionOk="0" h="629" w="3033">
                  <a:moveTo>
                    <a:pt x="296" y="0"/>
                  </a:moveTo>
                  <a:cubicBezTo>
                    <a:pt x="111" y="0"/>
                    <a:pt x="0" y="148"/>
                    <a:pt x="0" y="333"/>
                  </a:cubicBezTo>
                  <a:cubicBezTo>
                    <a:pt x="0" y="481"/>
                    <a:pt x="111" y="629"/>
                    <a:pt x="296" y="629"/>
                  </a:cubicBezTo>
                  <a:lnTo>
                    <a:pt x="2736" y="629"/>
                  </a:lnTo>
                  <a:cubicBezTo>
                    <a:pt x="2921" y="629"/>
                    <a:pt x="3032" y="481"/>
                    <a:pt x="3032" y="333"/>
                  </a:cubicBezTo>
                  <a:cubicBezTo>
                    <a:pt x="3032" y="148"/>
                    <a:pt x="2921" y="0"/>
                    <a:pt x="27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45"/>
            <p:cNvSpPr/>
            <p:nvPr/>
          </p:nvSpPr>
          <p:spPr>
            <a:xfrm>
              <a:off x="3785500" y="1833400"/>
              <a:ext cx="88750" cy="15725"/>
            </a:xfrm>
            <a:custGeom>
              <a:rect b="b" l="l" r="r" t="t"/>
              <a:pathLst>
                <a:path extrusionOk="0" h="629" w="3550">
                  <a:moveTo>
                    <a:pt x="296" y="0"/>
                  </a:moveTo>
                  <a:cubicBezTo>
                    <a:pt x="148" y="0"/>
                    <a:pt x="0" y="148"/>
                    <a:pt x="0" y="333"/>
                  </a:cubicBezTo>
                  <a:cubicBezTo>
                    <a:pt x="0" y="481"/>
                    <a:pt x="148" y="629"/>
                    <a:pt x="296" y="629"/>
                  </a:cubicBezTo>
                  <a:lnTo>
                    <a:pt x="3254" y="629"/>
                  </a:lnTo>
                  <a:cubicBezTo>
                    <a:pt x="3439" y="629"/>
                    <a:pt x="3549" y="481"/>
                    <a:pt x="3549" y="333"/>
                  </a:cubicBezTo>
                  <a:cubicBezTo>
                    <a:pt x="3549" y="148"/>
                    <a:pt x="3439" y="0"/>
                    <a:pt x="32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45"/>
            <p:cNvSpPr/>
            <p:nvPr/>
          </p:nvSpPr>
          <p:spPr>
            <a:xfrm>
              <a:off x="3680125" y="1833400"/>
              <a:ext cx="84125" cy="15725"/>
            </a:xfrm>
            <a:custGeom>
              <a:rect b="b" l="l" r="r" t="t"/>
              <a:pathLst>
                <a:path extrusionOk="0" h="629" w="3365">
                  <a:moveTo>
                    <a:pt x="296" y="0"/>
                  </a:moveTo>
                  <a:cubicBezTo>
                    <a:pt x="149" y="0"/>
                    <a:pt x="1" y="148"/>
                    <a:pt x="1" y="333"/>
                  </a:cubicBezTo>
                  <a:cubicBezTo>
                    <a:pt x="1" y="481"/>
                    <a:pt x="149" y="629"/>
                    <a:pt x="296" y="629"/>
                  </a:cubicBezTo>
                  <a:lnTo>
                    <a:pt x="3032" y="629"/>
                  </a:lnTo>
                  <a:cubicBezTo>
                    <a:pt x="3217" y="629"/>
                    <a:pt x="3365" y="481"/>
                    <a:pt x="3365" y="333"/>
                  </a:cubicBezTo>
                  <a:cubicBezTo>
                    <a:pt x="3365" y="148"/>
                    <a:pt x="3217" y="0"/>
                    <a:pt x="30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45"/>
            <p:cNvSpPr/>
            <p:nvPr/>
          </p:nvSpPr>
          <p:spPr>
            <a:xfrm>
              <a:off x="3535025" y="1833400"/>
              <a:ext cx="121100" cy="15725"/>
            </a:xfrm>
            <a:custGeom>
              <a:rect b="b" l="l" r="r" t="t"/>
              <a:pathLst>
                <a:path extrusionOk="0" h="629" w="4844">
                  <a:moveTo>
                    <a:pt x="296" y="0"/>
                  </a:moveTo>
                  <a:cubicBezTo>
                    <a:pt x="148" y="0"/>
                    <a:pt x="0" y="148"/>
                    <a:pt x="0" y="333"/>
                  </a:cubicBezTo>
                  <a:cubicBezTo>
                    <a:pt x="0" y="481"/>
                    <a:pt x="148" y="629"/>
                    <a:pt x="296" y="629"/>
                  </a:cubicBezTo>
                  <a:lnTo>
                    <a:pt x="4511" y="629"/>
                  </a:lnTo>
                  <a:cubicBezTo>
                    <a:pt x="4696" y="629"/>
                    <a:pt x="4843" y="481"/>
                    <a:pt x="4843" y="333"/>
                  </a:cubicBezTo>
                  <a:cubicBezTo>
                    <a:pt x="4843" y="148"/>
                    <a:pt x="4696" y="0"/>
                    <a:pt x="45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45"/>
            <p:cNvSpPr/>
            <p:nvPr/>
          </p:nvSpPr>
          <p:spPr>
            <a:xfrm>
              <a:off x="3421325" y="1833400"/>
              <a:ext cx="97075" cy="15725"/>
            </a:xfrm>
            <a:custGeom>
              <a:rect b="b" l="l" r="r" t="t"/>
              <a:pathLst>
                <a:path extrusionOk="0" h="629" w="3883">
                  <a:moveTo>
                    <a:pt x="334" y="0"/>
                  </a:moveTo>
                  <a:cubicBezTo>
                    <a:pt x="149" y="0"/>
                    <a:pt x="1" y="148"/>
                    <a:pt x="1" y="333"/>
                  </a:cubicBezTo>
                  <a:cubicBezTo>
                    <a:pt x="1" y="481"/>
                    <a:pt x="149" y="629"/>
                    <a:pt x="334" y="629"/>
                  </a:cubicBezTo>
                  <a:lnTo>
                    <a:pt x="3587" y="629"/>
                  </a:lnTo>
                  <a:cubicBezTo>
                    <a:pt x="3772" y="629"/>
                    <a:pt x="3883" y="481"/>
                    <a:pt x="3883" y="333"/>
                  </a:cubicBezTo>
                  <a:cubicBezTo>
                    <a:pt x="3883" y="148"/>
                    <a:pt x="3772" y="0"/>
                    <a:pt x="35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45"/>
            <p:cNvSpPr/>
            <p:nvPr/>
          </p:nvSpPr>
          <p:spPr>
            <a:xfrm>
              <a:off x="3347400" y="1833400"/>
              <a:ext cx="65650" cy="15725"/>
            </a:xfrm>
            <a:custGeom>
              <a:rect b="b" l="l" r="r" t="t"/>
              <a:pathLst>
                <a:path extrusionOk="0" h="629" w="2626">
                  <a:moveTo>
                    <a:pt x="333" y="0"/>
                  </a:moveTo>
                  <a:cubicBezTo>
                    <a:pt x="148" y="0"/>
                    <a:pt x="0" y="148"/>
                    <a:pt x="0" y="333"/>
                  </a:cubicBezTo>
                  <a:cubicBezTo>
                    <a:pt x="0" y="481"/>
                    <a:pt x="148" y="629"/>
                    <a:pt x="333" y="629"/>
                  </a:cubicBezTo>
                  <a:lnTo>
                    <a:pt x="2329" y="629"/>
                  </a:lnTo>
                  <a:cubicBezTo>
                    <a:pt x="2477" y="629"/>
                    <a:pt x="2625" y="481"/>
                    <a:pt x="2625" y="333"/>
                  </a:cubicBezTo>
                  <a:cubicBezTo>
                    <a:pt x="2625" y="148"/>
                    <a:pt x="2477" y="0"/>
                    <a:pt x="232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45"/>
            <p:cNvSpPr/>
            <p:nvPr/>
          </p:nvSpPr>
          <p:spPr>
            <a:xfrm>
              <a:off x="3002650" y="1833400"/>
              <a:ext cx="331825" cy="15725"/>
            </a:xfrm>
            <a:custGeom>
              <a:rect b="b" l="l" r="r" t="t"/>
              <a:pathLst>
                <a:path extrusionOk="0" h="629" w="13273">
                  <a:moveTo>
                    <a:pt x="296" y="0"/>
                  </a:moveTo>
                  <a:cubicBezTo>
                    <a:pt x="111" y="0"/>
                    <a:pt x="0" y="148"/>
                    <a:pt x="0" y="333"/>
                  </a:cubicBezTo>
                  <a:cubicBezTo>
                    <a:pt x="0" y="481"/>
                    <a:pt x="111" y="629"/>
                    <a:pt x="296" y="629"/>
                  </a:cubicBezTo>
                  <a:lnTo>
                    <a:pt x="12940" y="629"/>
                  </a:lnTo>
                  <a:cubicBezTo>
                    <a:pt x="13125" y="629"/>
                    <a:pt x="13273" y="481"/>
                    <a:pt x="13273" y="333"/>
                  </a:cubicBezTo>
                  <a:cubicBezTo>
                    <a:pt x="13273" y="148"/>
                    <a:pt x="13125" y="0"/>
                    <a:pt x="129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45"/>
            <p:cNvSpPr/>
            <p:nvPr/>
          </p:nvSpPr>
          <p:spPr>
            <a:xfrm>
              <a:off x="2762325" y="1833400"/>
              <a:ext cx="229250" cy="15725"/>
            </a:xfrm>
            <a:custGeom>
              <a:rect b="b" l="l" r="r" t="t"/>
              <a:pathLst>
                <a:path extrusionOk="0" h="629" w="9170">
                  <a:moveTo>
                    <a:pt x="297" y="0"/>
                  </a:moveTo>
                  <a:cubicBezTo>
                    <a:pt x="149" y="0"/>
                    <a:pt x="1" y="148"/>
                    <a:pt x="1" y="333"/>
                  </a:cubicBezTo>
                  <a:cubicBezTo>
                    <a:pt x="1" y="481"/>
                    <a:pt x="149" y="629"/>
                    <a:pt x="297" y="629"/>
                  </a:cubicBezTo>
                  <a:lnTo>
                    <a:pt x="8837" y="629"/>
                  </a:lnTo>
                  <a:cubicBezTo>
                    <a:pt x="9022" y="629"/>
                    <a:pt x="9170" y="481"/>
                    <a:pt x="9170" y="333"/>
                  </a:cubicBezTo>
                  <a:cubicBezTo>
                    <a:pt x="9170" y="148"/>
                    <a:pt x="9022" y="0"/>
                    <a:pt x="883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45"/>
            <p:cNvSpPr/>
            <p:nvPr/>
          </p:nvSpPr>
          <p:spPr>
            <a:xfrm>
              <a:off x="3726350" y="2067250"/>
              <a:ext cx="73025" cy="73025"/>
            </a:xfrm>
            <a:custGeom>
              <a:rect b="b" l="l" r="r" t="t"/>
              <a:pathLst>
                <a:path extrusionOk="0" h="2921" w="2921">
                  <a:moveTo>
                    <a:pt x="1479" y="0"/>
                  </a:moveTo>
                  <a:cubicBezTo>
                    <a:pt x="666" y="0"/>
                    <a:pt x="0" y="629"/>
                    <a:pt x="0" y="1442"/>
                  </a:cubicBezTo>
                  <a:cubicBezTo>
                    <a:pt x="0" y="2255"/>
                    <a:pt x="666" y="2921"/>
                    <a:pt x="1479" y="2921"/>
                  </a:cubicBezTo>
                  <a:cubicBezTo>
                    <a:pt x="2292" y="2921"/>
                    <a:pt x="2921" y="2255"/>
                    <a:pt x="2921" y="1442"/>
                  </a:cubicBezTo>
                  <a:cubicBezTo>
                    <a:pt x="2921" y="629"/>
                    <a:pt x="2292" y="0"/>
                    <a:pt x="147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45"/>
            <p:cNvSpPr/>
            <p:nvPr/>
          </p:nvSpPr>
          <p:spPr>
            <a:xfrm>
              <a:off x="3718950" y="2058925"/>
              <a:ext cx="88750" cy="88750"/>
            </a:xfrm>
            <a:custGeom>
              <a:rect b="b" l="l" r="r" t="t"/>
              <a:pathLst>
                <a:path extrusionOk="0" h="3550" w="3550">
                  <a:moveTo>
                    <a:pt x="1775" y="629"/>
                  </a:moveTo>
                  <a:cubicBezTo>
                    <a:pt x="2403" y="629"/>
                    <a:pt x="2921" y="1146"/>
                    <a:pt x="2921" y="1775"/>
                  </a:cubicBezTo>
                  <a:cubicBezTo>
                    <a:pt x="2921" y="2403"/>
                    <a:pt x="2403" y="2921"/>
                    <a:pt x="1775" y="2921"/>
                  </a:cubicBezTo>
                  <a:cubicBezTo>
                    <a:pt x="1146" y="2921"/>
                    <a:pt x="629" y="2403"/>
                    <a:pt x="629" y="1775"/>
                  </a:cubicBezTo>
                  <a:cubicBezTo>
                    <a:pt x="629" y="1146"/>
                    <a:pt x="1146" y="629"/>
                    <a:pt x="1775" y="629"/>
                  </a:cubicBezTo>
                  <a:close/>
                  <a:moveTo>
                    <a:pt x="1775" y="0"/>
                  </a:moveTo>
                  <a:cubicBezTo>
                    <a:pt x="814" y="0"/>
                    <a:pt x="0" y="814"/>
                    <a:pt x="0" y="1775"/>
                  </a:cubicBezTo>
                  <a:cubicBezTo>
                    <a:pt x="0" y="2736"/>
                    <a:pt x="814" y="3549"/>
                    <a:pt x="1775" y="3549"/>
                  </a:cubicBezTo>
                  <a:cubicBezTo>
                    <a:pt x="2736" y="3549"/>
                    <a:pt x="3550" y="2736"/>
                    <a:pt x="3550" y="1775"/>
                  </a:cubicBezTo>
                  <a:cubicBezTo>
                    <a:pt x="3550" y="814"/>
                    <a:pt x="2736" y="0"/>
                    <a:pt x="177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45"/>
            <p:cNvSpPr/>
            <p:nvPr/>
          </p:nvSpPr>
          <p:spPr>
            <a:xfrm>
              <a:off x="2028475" y="3650500"/>
              <a:ext cx="3505750" cy="189500"/>
            </a:xfrm>
            <a:custGeom>
              <a:rect b="b" l="l" r="r" t="t"/>
              <a:pathLst>
                <a:path extrusionOk="0" h="7580" w="140230">
                  <a:moveTo>
                    <a:pt x="0" y="1"/>
                  </a:moveTo>
                  <a:lnTo>
                    <a:pt x="0" y="7580"/>
                  </a:lnTo>
                  <a:lnTo>
                    <a:pt x="140230" y="7580"/>
                  </a:lnTo>
                  <a:lnTo>
                    <a:pt x="14023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45"/>
            <p:cNvSpPr/>
            <p:nvPr/>
          </p:nvSpPr>
          <p:spPr>
            <a:xfrm>
              <a:off x="2021075" y="3643125"/>
              <a:ext cx="3521475" cy="204275"/>
            </a:xfrm>
            <a:custGeom>
              <a:rect b="b" l="l" r="r" t="t"/>
              <a:pathLst>
                <a:path extrusionOk="0" h="8171" w="140859">
                  <a:moveTo>
                    <a:pt x="140230" y="629"/>
                  </a:moveTo>
                  <a:lnTo>
                    <a:pt x="140230" y="7542"/>
                  </a:lnTo>
                  <a:lnTo>
                    <a:pt x="592" y="7542"/>
                  </a:lnTo>
                  <a:lnTo>
                    <a:pt x="592" y="629"/>
                  </a:lnTo>
                  <a:close/>
                  <a:moveTo>
                    <a:pt x="296" y="0"/>
                  </a:moveTo>
                  <a:cubicBezTo>
                    <a:pt x="222" y="0"/>
                    <a:pt x="148" y="37"/>
                    <a:pt x="74" y="74"/>
                  </a:cubicBezTo>
                  <a:cubicBezTo>
                    <a:pt x="37" y="148"/>
                    <a:pt x="0" y="222"/>
                    <a:pt x="0" y="296"/>
                  </a:cubicBezTo>
                  <a:lnTo>
                    <a:pt x="0" y="7875"/>
                  </a:lnTo>
                  <a:cubicBezTo>
                    <a:pt x="0" y="7949"/>
                    <a:pt x="37" y="8023"/>
                    <a:pt x="74" y="8097"/>
                  </a:cubicBezTo>
                  <a:cubicBezTo>
                    <a:pt x="148" y="8134"/>
                    <a:pt x="222" y="8171"/>
                    <a:pt x="296" y="8171"/>
                  </a:cubicBezTo>
                  <a:lnTo>
                    <a:pt x="140526" y="8171"/>
                  </a:lnTo>
                  <a:cubicBezTo>
                    <a:pt x="140637" y="8171"/>
                    <a:pt x="140711" y="8134"/>
                    <a:pt x="140747" y="8097"/>
                  </a:cubicBezTo>
                  <a:cubicBezTo>
                    <a:pt x="140821" y="8023"/>
                    <a:pt x="140858" y="7949"/>
                    <a:pt x="140858" y="7875"/>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45"/>
            <p:cNvSpPr/>
            <p:nvPr/>
          </p:nvSpPr>
          <p:spPr>
            <a:xfrm>
              <a:off x="1668925" y="2418450"/>
              <a:ext cx="4230400" cy="734825"/>
            </a:xfrm>
            <a:custGeom>
              <a:rect b="b" l="l" r="r" t="t"/>
              <a:pathLst>
                <a:path extrusionOk="0" h="29393" w="169216">
                  <a:moveTo>
                    <a:pt x="52647" y="1"/>
                  </a:moveTo>
                  <a:lnTo>
                    <a:pt x="1" y="15085"/>
                  </a:lnTo>
                  <a:lnTo>
                    <a:pt x="6027" y="29393"/>
                  </a:lnTo>
                  <a:lnTo>
                    <a:pt x="163189" y="29393"/>
                  </a:lnTo>
                  <a:lnTo>
                    <a:pt x="169215" y="15085"/>
                  </a:lnTo>
                  <a:lnTo>
                    <a:pt x="11656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45"/>
            <p:cNvSpPr/>
            <p:nvPr/>
          </p:nvSpPr>
          <p:spPr>
            <a:xfrm>
              <a:off x="1661525" y="2410150"/>
              <a:ext cx="4246100" cy="750525"/>
            </a:xfrm>
            <a:custGeom>
              <a:rect b="b" l="l" r="r" t="t"/>
              <a:pathLst>
                <a:path extrusionOk="0" h="30021" w="169844">
                  <a:moveTo>
                    <a:pt x="116791" y="629"/>
                  </a:moveTo>
                  <a:lnTo>
                    <a:pt x="169104" y="15639"/>
                  </a:lnTo>
                  <a:lnTo>
                    <a:pt x="163300" y="29429"/>
                  </a:lnTo>
                  <a:lnTo>
                    <a:pt x="6545" y="29429"/>
                  </a:lnTo>
                  <a:lnTo>
                    <a:pt x="740" y="15639"/>
                  </a:lnTo>
                  <a:lnTo>
                    <a:pt x="53017" y="629"/>
                  </a:lnTo>
                  <a:close/>
                  <a:moveTo>
                    <a:pt x="52943" y="0"/>
                  </a:moveTo>
                  <a:lnTo>
                    <a:pt x="52869" y="37"/>
                  </a:lnTo>
                  <a:lnTo>
                    <a:pt x="223" y="15121"/>
                  </a:lnTo>
                  <a:cubicBezTo>
                    <a:pt x="149" y="15158"/>
                    <a:pt x="75" y="15232"/>
                    <a:pt x="38" y="15306"/>
                  </a:cubicBezTo>
                  <a:cubicBezTo>
                    <a:pt x="1" y="15380"/>
                    <a:pt x="1" y="15454"/>
                    <a:pt x="38" y="15565"/>
                  </a:cubicBezTo>
                  <a:lnTo>
                    <a:pt x="6064" y="29836"/>
                  </a:lnTo>
                  <a:cubicBezTo>
                    <a:pt x="6101" y="29946"/>
                    <a:pt x="6212" y="30020"/>
                    <a:pt x="6323" y="30020"/>
                  </a:cubicBezTo>
                  <a:lnTo>
                    <a:pt x="163485" y="30020"/>
                  </a:lnTo>
                  <a:cubicBezTo>
                    <a:pt x="163633" y="30020"/>
                    <a:pt x="163744" y="29946"/>
                    <a:pt x="163781" y="29836"/>
                  </a:cubicBezTo>
                  <a:lnTo>
                    <a:pt x="169807" y="15565"/>
                  </a:lnTo>
                  <a:cubicBezTo>
                    <a:pt x="169844" y="15454"/>
                    <a:pt x="169844" y="15380"/>
                    <a:pt x="169807" y="15306"/>
                  </a:cubicBezTo>
                  <a:cubicBezTo>
                    <a:pt x="169770" y="15232"/>
                    <a:pt x="169696" y="15158"/>
                    <a:pt x="169622" y="15121"/>
                  </a:cubicBezTo>
                  <a:lnTo>
                    <a:pt x="116976" y="37"/>
                  </a:lnTo>
                  <a:lnTo>
                    <a:pt x="11686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45"/>
            <p:cNvSpPr/>
            <p:nvPr/>
          </p:nvSpPr>
          <p:spPr>
            <a:xfrm>
              <a:off x="2122750" y="2690200"/>
              <a:ext cx="409475" cy="244950"/>
            </a:xfrm>
            <a:custGeom>
              <a:rect b="b" l="l" r="r" t="t"/>
              <a:pathLst>
                <a:path extrusionOk="0" h="9798" w="16379">
                  <a:moveTo>
                    <a:pt x="9391" y="0"/>
                  </a:moveTo>
                  <a:lnTo>
                    <a:pt x="0" y="2366"/>
                  </a:lnTo>
                  <a:lnTo>
                    <a:pt x="6248" y="9798"/>
                  </a:lnTo>
                  <a:lnTo>
                    <a:pt x="16378" y="8910"/>
                  </a:lnTo>
                  <a:lnTo>
                    <a:pt x="939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45"/>
            <p:cNvSpPr/>
            <p:nvPr/>
          </p:nvSpPr>
          <p:spPr>
            <a:xfrm>
              <a:off x="2396325" y="2621800"/>
              <a:ext cx="409475" cy="244950"/>
            </a:xfrm>
            <a:custGeom>
              <a:rect b="b" l="l" r="r" t="t"/>
              <a:pathLst>
                <a:path extrusionOk="0" h="9798" w="16379">
                  <a:moveTo>
                    <a:pt x="9391" y="0"/>
                  </a:moveTo>
                  <a:lnTo>
                    <a:pt x="0" y="2367"/>
                  </a:lnTo>
                  <a:lnTo>
                    <a:pt x="6249" y="9798"/>
                  </a:lnTo>
                  <a:lnTo>
                    <a:pt x="16378" y="8910"/>
                  </a:lnTo>
                  <a:lnTo>
                    <a:pt x="939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45"/>
            <p:cNvSpPr/>
            <p:nvPr/>
          </p:nvSpPr>
          <p:spPr>
            <a:xfrm>
              <a:off x="5047125" y="2690200"/>
              <a:ext cx="409475" cy="244950"/>
            </a:xfrm>
            <a:custGeom>
              <a:rect b="b" l="l" r="r" t="t"/>
              <a:pathLst>
                <a:path extrusionOk="0" h="9798" w="16379">
                  <a:moveTo>
                    <a:pt x="6988" y="0"/>
                  </a:moveTo>
                  <a:lnTo>
                    <a:pt x="0" y="8910"/>
                  </a:lnTo>
                  <a:lnTo>
                    <a:pt x="10130" y="9798"/>
                  </a:lnTo>
                  <a:lnTo>
                    <a:pt x="16378" y="2366"/>
                  </a:lnTo>
                  <a:lnTo>
                    <a:pt x="698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45"/>
            <p:cNvSpPr/>
            <p:nvPr/>
          </p:nvSpPr>
          <p:spPr>
            <a:xfrm>
              <a:off x="4772600" y="2621800"/>
              <a:ext cx="410400" cy="244950"/>
            </a:xfrm>
            <a:custGeom>
              <a:rect b="b" l="l" r="r" t="t"/>
              <a:pathLst>
                <a:path extrusionOk="0" h="9798" w="16416">
                  <a:moveTo>
                    <a:pt x="7025" y="0"/>
                  </a:moveTo>
                  <a:lnTo>
                    <a:pt x="1" y="8910"/>
                  </a:lnTo>
                  <a:lnTo>
                    <a:pt x="10131" y="9798"/>
                  </a:lnTo>
                  <a:lnTo>
                    <a:pt x="16416" y="2367"/>
                  </a:lnTo>
                  <a:lnTo>
                    <a:pt x="702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45"/>
            <p:cNvSpPr/>
            <p:nvPr/>
          </p:nvSpPr>
          <p:spPr>
            <a:xfrm>
              <a:off x="1668925" y="2795550"/>
              <a:ext cx="863300" cy="854975"/>
            </a:xfrm>
            <a:custGeom>
              <a:rect b="b" l="l" r="r" t="t"/>
              <a:pathLst>
                <a:path extrusionOk="0" h="34199" w="34532">
                  <a:moveTo>
                    <a:pt x="1" y="1"/>
                  </a:moveTo>
                  <a:lnTo>
                    <a:pt x="14604" y="34199"/>
                  </a:lnTo>
                  <a:lnTo>
                    <a:pt x="31537" y="34199"/>
                  </a:lnTo>
                  <a:lnTo>
                    <a:pt x="34531" y="4696"/>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45"/>
            <p:cNvSpPr/>
            <p:nvPr/>
          </p:nvSpPr>
          <p:spPr>
            <a:xfrm>
              <a:off x="1661525" y="2788175"/>
              <a:ext cx="879000" cy="870675"/>
            </a:xfrm>
            <a:custGeom>
              <a:rect b="b" l="l" r="r" t="t"/>
              <a:pathLst>
                <a:path extrusionOk="0" h="34827" w="35160">
                  <a:moveTo>
                    <a:pt x="814" y="703"/>
                  </a:moveTo>
                  <a:lnTo>
                    <a:pt x="34494" y="5250"/>
                  </a:lnTo>
                  <a:lnTo>
                    <a:pt x="31526" y="34198"/>
                  </a:lnTo>
                  <a:lnTo>
                    <a:pt x="15122" y="34198"/>
                  </a:lnTo>
                  <a:lnTo>
                    <a:pt x="814" y="703"/>
                  </a:lnTo>
                  <a:close/>
                  <a:moveTo>
                    <a:pt x="334" y="0"/>
                  </a:moveTo>
                  <a:cubicBezTo>
                    <a:pt x="260" y="0"/>
                    <a:pt x="149" y="37"/>
                    <a:pt x="75" y="111"/>
                  </a:cubicBezTo>
                  <a:cubicBezTo>
                    <a:pt x="1" y="222"/>
                    <a:pt x="1" y="333"/>
                    <a:pt x="38" y="444"/>
                  </a:cubicBezTo>
                  <a:lnTo>
                    <a:pt x="14641" y="34605"/>
                  </a:lnTo>
                  <a:cubicBezTo>
                    <a:pt x="14678" y="34753"/>
                    <a:pt x="14789" y="34827"/>
                    <a:pt x="14900" y="34827"/>
                  </a:cubicBezTo>
                  <a:lnTo>
                    <a:pt x="31833" y="34827"/>
                  </a:lnTo>
                  <a:cubicBezTo>
                    <a:pt x="31980" y="34827"/>
                    <a:pt x="32091" y="34679"/>
                    <a:pt x="32128" y="34531"/>
                  </a:cubicBezTo>
                  <a:lnTo>
                    <a:pt x="35123" y="5028"/>
                  </a:lnTo>
                  <a:cubicBezTo>
                    <a:pt x="35160" y="4843"/>
                    <a:pt x="35049" y="4695"/>
                    <a:pt x="34864" y="4695"/>
                  </a:cubicBezTo>
                  <a:lnTo>
                    <a:pt x="33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45"/>
            <p:cNvSpPr/>
            <p:nvPr/>
          </p:nvSpPr>
          <p:spPr>
            <a:xfrm>
              <a:off x="564425" y="2517350"/>
              <a:ext cx="635925" cy="2438250"/>
            </a:xfrm>
            <a:custGeom>
              <a:rect b="b" l="l" r="r" t="t"/>
              <a:pathLst>
                <a:path extrusionOk="0" h="97530" w="25437">
                  <a:moveTo>
                    <a:pt x="1" y="1"/>
                  </a:moveTo>
                  <a:lnTo>
                    <a:pt x="1" y="97049"/>
                  </a:lnTo>
                  <a:lnTo>
                    <a:pt x="24438" y="97530"/>
                  </a:lnTo>
                  <a:lnTo>
                    <a:pt x="25437" y="97530"/>
                  </a:lnTo>
                  <a:lnTo>
                    <a:pt x="25437" y="61853"/>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45"/>
            <p:cNvSpPr/>
            <p:nvPr/>
          </p:nvSpPr>
          <p:spPr>
            <a:xfrm>
              <a:off x="557050" y="2509725"/>
              <a:ext cx="651625" cy="2453275"/>
            </a:xfrm>
            <a:custGeom>
              <a:rect b="b" l="l" r="r" t="t"/>
              <a:pathLst>
                <a:path extrusionOk="0" h="98131" w="26065">
                  <a:moveTo>
                    <a:pt x="629" y="1859"/>
                  </a:moveTo>
                  <a:lnTo>
                    <a:pt x="25436" y="62232"/>
                  </a:lnTo>
                  <a:lnTo>
                    <a:pt x="25436" y="97502"/>
                  </a:lnTo>
                  <a:lnTo>
                    <a:pt x="24733" y="97502"/>
                  </a:lnTo>
                  <a:lnTo>
                    <a:pt x="629" y="97021"/>
                  </a:lnTo>
                  <a:lnTo>
                    <a:pt x="629" y="1859"/>
                  </a:lnTo>
                  <a:close/>
                  <a:moveTo>
                    <a:pt x="334" y="1"/>
                  </a:moveTo>
                  <a:cubicBezTo>
                    <a:pt x="310" y="1"/>
                    <a:pt x="284" y="4"/>
                    <a:pt x="259" y="10"/>
                  </a:cubicBezTo>
                  <a:cubicBezTo>
                    <a:pt x="111" y="47"/>
                    <a:pt x="0" y="158"/>
                    <a:pt x="0" y="306"/>
                  </a:cubicBezTo>
                  <a:lnTo>
                    <a:pt x="0" y="97354"/>
                  </a:lnTo>
                  <a:cubicBezTo>
                    <a:pt x="0" y="97502"/>
                    <a:pt x="148" y="97650"/>
                    <a:pt x="296" y="97650"/>
                  </a:cubicBezTo>
                  <a:lnTo>
                    <a:pt x="24733" y="98130"/>
                  </a:lnTo>
                  <a:lnTo>
                    <a:pt x="25732" y="98130"/>
                  </a:lnTo>
                  <a:cubicBezTo>
                    <a:pt x="25842" y="98130"/>
                    <a:pt x="25916" y="98093"/>
                    <a:pt x="25953" y="98056"/>
                  </a:cubicBezTo>
                  <a:cubicBezTo>
                    <a:pt x="26027" y="97982"/>
                    <a:pt x="26064" y="97908"/>
                    <a:pt x="26064" y="97835"/>
                  </a:cubicBezTo>
                  <a:lnTo>
                    <a:pt x="26064" y="62158"/>
                  </a:lnTo>
                  <a:lnTo>
                    <a:pt x="26027" y="62047"/>
                  </a:lnTo>
                  <a:lnTo>
                    <a:pt x="592" y="195"/>
                  </a:lnTo>
                  <a:cubicBezTo>
                    <a:pt x="561" y="72"/>
                    <a:pt x="454" y="1"/>
                    <a:pt x="3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45"/>
            <p:cNvSpPr/>
            <p:nvPr/>
          </p:nvSpPr>
          <p:spPr>
            <a:xfrm>
              <a:off x="6378975" y="2517350"/>
              <a:ext cx="635925" cy="2438250"/>
            </a:xfrm>
            <a:custGeom>
              <a:rect b="b" l="l" r="r" t="t"/>
              <a:pathLst>
                <a:path extrusionOk="0" h="97530" w="25437">
                  <a:moveTo>
                    <a:pt x="25437" y="1"/>
                  </a:moveTo>
                  <a:lnTo>
                    <a:pt x="1" y="61853"/>
                  </a:lnTo>
                  <a:lnTo>
                    <a:pt x="1" y="97530"/>
                  </a:lnTo>
                  <a:lnTo>
                    <a:pt x="1036" y="97530"/>
                  </a:lnTo>
                  <a:lnTo>
                    <a:pt x="25437" y="97049"/>
                  </a:lnTo>
                  <a:lnTo>
                    <a:pt x="2543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45"/>
            <p:cNvSpPr/>
            <p:nvPr/>
          </p:nvSpPr>
          <p:spPr>
            <a:xfrm>
              <a:off x="6371600" y="2509725"/>
              <a:ext cx="650700" cy="2453275"/>
            </a:xfrm>
            <a:custGeom>
              <a:rect b="b" l="l" r="r" t="t"/>
              <a:pathLst>
                <a:path extrusionOk="0" h="98131" w="26028">
                  <a:moveTo>
                    <a:pt x="25436" y="1859"/>
                  </a:moveTo>
                  <a:lnTo>
                    <a:pt x="25436" y="97021"/>
                  </a:lnTo>
                  <a:lnTo>
                    <a:pt x="1331" y="97502"/>
                  </a:lnTo>
                  <a:lnTo>
                    <a:pt x="592" y="97502"/>
                  </a:lnTo>
                  <a:lnTo>
                    <a:pt x="592" y="62232"/>
                  </a:lnTo>
                  <a:lnTo>
                    <a:pt x="25436" y="1859"/>
                  </a:lnTo>
                  <a:close/>
                  <a:moveTo>
                    <a:pt x="25730" y="1"/>
                  </a:moveTo>
                  <a:cubicBezTo>
                    <a:pt x="25609" y="1"/>
                    <a:pt x="25497" y="72"/>
                    <a:pt x="25436" y="195"/>
                  </a:cubicBezTo>
                  <a:lnTo>
                    <a:pt x="0" y="62047"/>
                  </a:lnTo>
                  <a:lnTo>
                    <a:pt x="0" y="62158"/>
                  </a:lnTo>
                  <a:lnTo>
                    <a:pt x="0" y="97835"/>
                  </a:lnTo>
                  <a:cubicBezTo>
                    <a:pt x="0" y="97908"/>
                    <a:pt x="37" y="97982"/>
                    <a:pt x="74" y="98056"/>
                  </a:cubicBezTo>
                  <a:cubicBezTo>
                    <a:pt x="148" y="98093"/>
                    <a:pt x="222" y="98130"/>
                    <a:pt x="296" y="98130"/>
                  </a:cubicBezTo>
                  <a:lnTo>
                    <a:pt x="1331" y="98130"/>
                  </a:lnTo>
                  <a:lnTo>
                    <a:pt x="25732" y="97650"/>
                  </a:lnTo>
                  <a:cubicBezTo>
                    <a:pt x="25916" y="97650"/>
                    <a:pt x="26027" y="97502"/>
                    <a:pt x="26027" y="97354"/>
                  </a:cubicBezTo>
                  <a:lnTo>
                    <a:pt x="26027" y="306"/>
                  </a:lnTo>
                  <a:cubicBezTo>
                    <a:pt x="26027" y="158"/>
                    <a:pt x="25953" y="47"/>
                    <a:pt x="25805" y="10"/>
                  </a:cubicBezTo>
                  <a:cubicBezTo>
                    <a:pt x="25780" y="4"/>
                    <a:pt x="25755" y="1"/>
                    <a:pt x="257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45"/>
            <p:cNvSpPr/>
            <p:nvPr/>
          </p:nvSpPr>
          <p:spPr>
            <a:xfrm>
              <a:off x="564425" y="2517350"/>
              <a:ext cx="1469625" cy="1546325"/>
            </a:xfrm>
            <a:custGeom>
              <a:rect b="b" l="l" r="r" t="t"/>
              <a:pathLst>
                <a:path extrusionOk="0" h="61853" w="58785">
                  <a:moveTo>
                    <a:pt x="1" y="1"/>
                  </a:moveTo>
                  <a:lnTo>
                    <a:pt x="25363" y="61853"/>
                  </a:lnTo>
                  <a:lnTo>
                    <a:pt x="58784" y="45327"/>
                  </a:lnTo>
                  <a:lnTo>
                    <a:pt x="44181" y="11129"/>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45"/>
            <p:cNvSpPr/>
            <p:nvPr/>
          </p:nvSpPr>
          <p:spPr>
            <a:xfrm>
              <a:off x="556125" y="2509600"/>
              <a:ext cx="1487150" cy="1562075"/>
            </a:xfrm>
            <a:custGeom>
              <a:rect b="b" l="l" r="r" t="t"/>
              <a:pathLst>
                <a:path extrusionOk="0" h="62483" w="59486">
                  <a:moveTo>
                    <a:pt x="850" y="754"/>
                  </a:moveTo>
                  <a:lnTo>
                    <a:pt x="44291" y="11698"/>
                  </a:lnTo>
                  <a:lnTo>
                    <a:pt x="58752" y="45503"/>
                  </a:lnTo>
                  <a:lnTo>
                    <a:pt x="58752" y="45503"/>
                  </a:lnTo>
                  <a:lnTo>
                    <a:pt x="25879" y="61756"/>
                  </a:lnTo>
                  <a:lnTo>
                    <a:pt x="850" y="754"/>
                  </a:lnTo>
                  <a:close/>
                  <a:moveTo>
                    <a:pt x="318" y="1"/>
                  </a:moveTo>
                  <a:cubicBezTo>
                    <a:pt x="239" y="1"/>
                    <a:pt x="165" y="35"/>
                    <a:pt x="111" y="89"/>
                  </a:cubicBezTo>
                  <a:cubicBezTo>
                    <a:pt x="37" y="200"/>
                    <a:pt x="0" y="311"/>
                    <a:pt x="74" y="422"/>
                  </a:cubicBezTo>
                  <a:lnTo>
                    <a:pt x="25399" y="62274"/>
                  </a:lnTo>
                  <a:cubicBezTo>
                    <a:pt x="25436" y="62348"/>
                    <a:pt x="25510" y="62422"/>
                    <a:pt x="25584" y="62459"/>
                  </a:cubicBezTo>
                  <a:cubicBezTo>
                    <a:pt x="25614" y="62474"/>
                    <a:pt x="25651" y="62483"/>
                    <a:pt x="25689" y="62483"/>
                  </a:cubicBezTo>
                  <a:cubicBezTo>
                    <a:pt x="25743" y="62483"/>
                    <a:pt x="25799" y="62465"/>
                    <a:pt x="25842" y="62422"/>
                  </a:cubicBezTo>
                  <a:lnTo>
                    <a:pt x="59264" y="45933"/>
                  </a:lnTo>
                  <a:cubicBezTo>
                    <a:pt x="59412" y="45859"/>
                    <a:pt x="59486" y="45674"/>
                    <a:pt x="59412" y="45526"/>
                  </a:cubicBezTo>
                  <a:lnTo>
                    <a:pt x="44808" y="11328"/>
                  </a:lnTo>
                  <a:cubicBezTo>
                    <a:pt x="44771" y="11254"/>
                    <a:pt x="44697" y="11180"/>
                    <a:pt x="44587" y="11143"/>
                  </a:cubicBezTo>
                  <a:lnTo>
                    <a:pt x="407" y="15"/>
                  </a:lnTo>
                  <a:cubicBezTo>
                    <a:pt x="377" y="5"/>
                    <a:pt x="347" y="1"/>
                    <a:pt x="31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45"/>
            <p:cNvSpPr/>
            <p:nvPr/>
          </p:nvSpPr>
          <p:spPr>
            <a:xfrm>
              <a:off x="5038800" y="2795550"/>
              <a:ext cx="861425" cy="854975"/>
            </a:xfrm>
            <a:custGeom>
              <a:rect b="b" l="l" r="r" t="t"/>
              <a:pathLst>
                <a:path extrusionOk="0" h="34199" w="34457">
                  <a:moveTo>
                    <a:pt x="34457" y="1"/>
                  </a:moveTo>
                  <a:lnTo>
                    <a:pt x="0" y="4696"/>
                  </a:lnTo>
                  <a:lnTo>
                    <a:pt x="2958" y="34199"/>
                  </a:lnTo>
                  <a:lnTo>
                    <a:pt x="19854" y="34199"/>
                  </a:lnTo>
                  <a:lnTo>
                    <a:pt x="3445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45"/>
            <p:cNvSpPr/>
            <p:nvPr/>
          </p:nvSpPr>
          <p:spPr>
            <a:xfrm>
              <a:off x="5030475" y="2788175"/>
              <a:ext cx="878075" cy="870675"/>
            </a:xfrm>
            <a:custGeom>
              <a:rect b="b" l="l" r="r" t="t"/>
              <a:pathLst>
                <a:path extrusionOk="0" h="34827" w="35123">
                  <a:moveTo>
                    <a:pt x="34272" y="703"/>
                  </a:moveTo>
                  <a:lnTo>
                    <a:pt x="19965" y="34198"/>
                  </a:lnTo>
                  <a:lnTo>
                    <a:pt x="3561" y="34198"/>
                  </a:lnTo>
                  <a:lnTo>
                    <a:pt x="666" y="5250"/>
                  </a:lnTo>
                  <a:lnTo>
                    <a:pt x="34272" y="703"/>
                  </a:lnTo>
                  <a:close/>
                  <a:moveTo>
                    <a:pt x="34753" y="0"/>
                  </a:moveTo>
                  <a:lnTo>
                    <a:pt x="296" y="4695"/>
                  </a:lnTo>
                  <a:cubicBezTo>
                    <a:pt x="149" y="4732"/>
                    <a:pt x="1" y="4880"/>
                    <a:pt x="38" y="5028"/>
                  </a:cubicBezTo>
                  <a:lnTo>
                    <a:pt x="2958" y="34531"/>
                  </a:lnTo>
                  <a:cubicBezTo>
                    <a:pt x="2995" y="34679"/>
                    <a:pt x="3106" y="34827"/>
                    <a:pt x="3291" y="34827"/>
                  </a:cubicBezTo>
                  <a:lnTo>
                    <a:pt x="20187" y="34827"/>
                  </a:lnTo>
                  <a:cubicBezTo>
                    <a:pt x="20298" y="34827"/>
                    <a:pt x="20408" y="34753"/>
                    <a:pt x="20445" y="34605"/>
                  </a:cubicBezTo>
                  <a:lnTo>
                    <a:pt x="35049" y="444"/>
                  </a:lnTo>
                  <a:cubicBezTo>
                    <a:pt x="35123" y="333"/>
                    <a:pt x="35086" y="222"/>
                    <a:pt x="35012" y="111"/>
                  </a:cubicBezTo>
                  <a:cubicBezTo>
                    <a:pt x="34938" y="37"/>
                    <a:pt x="34864" y="0"/>
                    <a:pt x="347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45"/>
            <p:cNvSpPr/>
            <p:nvPr/>
          </p:nvSpPr>
          <p:spPr>
            <a:xfrm>
              <a:off x="5583200" y="3053425"/>
              <a:ext cx="129400" cy="107250"/>
            </a:xfrm>
            <a:custGeom>
              <a:rect b="b" l="l" r="r" t="t"/>
              <a:pathLst>
                <a:path extrusionOk="0" h="4290" w="5176">
                  <a:moveTo>
                    <a:pt x="5176" y="1"/>
                  </a:moveTo>
                  <a:lnTo>
                    <a:pt x="1442" y="371"/>
                  </a:lnTo>
                  <a:lnTo>
                    <a:pt x="0" y="4289"/>
                  </a:lnTo>
                  <a:lnTo>
                    <a:pt x="3623" y="3957"/>
                  </a:lnTo>
                  <a:lnTo>
                    <a:pt x="51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45"/>
            <p:cNvSpPr/>
            <p:nvPr/>
          </p:nvSpPr>
          <p:spPr>
            <a:xfrm>
              <a:off x="5375225" y="3075625"/>
              <a:ext cx="122950" cy="102600"/>
            </a:xfrm>
            <a:custGeom>
              <a:rect b="b" l="l" r="r" t="t"/>
              <a:pathLst>
                <a:path extrusionOk="0" h="4104" w="4918">
                  <a:moveTo>
                    <a:pt x="4918" y="0"/>
                  </a:moveTo>
                  <a:lnTo>
                    <a:pt x="1406" y="333"/>
                  </a:lnTo>
                  <a:lnTo>
                    <a:pt x="1" y="4104"/>
                  </a:lnTo>
                  <a:lnTo>
                    <a:pt x="3513" y="3808"/>
                  </a:lnTo>
                  <a:lnTo>
                    <a:pt x="491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45"/>
            <p:cNvSpPr/>
            <p:nvPr/>
          </p:nvSpPr>
          <p:spPr>
            <a:xfrm>
              <a:off x="5415900" y="2996125"/>
              <a:ext cx="111850" cy="73050"/>
            </a:xfrm>
            <a:custGeom>
              <a:rect b="b" l="l" r="r" t="t"/>
              <a:pathLst>
                <a:path extrusionOk="0" h="2922" w="4474">
                  <a:moveTo>
                    <a:pt x="4474" y="1"/>
                  </a:moveTo>
                  <a:lnTo>
                    <a:pt x="962" y="407"/>
                  </a:lnTo>
                  <a:lnTo>
                    <a:pt x="0" y="2921"/>
                  </a:lnTo>
                  <a:lnTo>
                    <a:pt x="3513" y="2552"/>
                  </a:lnTo>
                  <a:lnTo>
                    <a:pt x="447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45"/>
            <p:cNvSpPr/>
            <p:nvPr/>
          </p:nvSpPr>
          <p:spPr>
            <a:xfrm>
              <a:off x="5520350" y="2983200"/>
              <a:ext cx="112775" cy="74875"/>
            </a:xfrm>
            <a:custGeom>
              <a:rect b="b" l="l" r="r" t="t"/>
              <a:pathLst>
                <a:path extrusionOk="0" h="2995" w="4511">
                  <a:moveTo>
                    <a:pt x="4511" y="0"/>
                  </a:moveTo>
                  <a:lnTo>
                    <a:pt x="961" y="444"/>
                  </a:lnTo>
                  <a:lnTo>
                    <a:pt x="0" y="2995"/>
                  </a:lnTo>
                  <a:lnTo>
                    <a:pt x="0" y="2995"/>
                  </a:lnTo>
                  <a:lnTo>
                    <a:pt x="3512" y="2662"/>
                  </a:lnTo>
                  <a:lnTo>
                    <a:pt x="451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45"/>
            <p:cNvSpPr/>
            <p:nvPr/>
          </p:nvSpPr>
          <p:spPr>
            <a:xfrm>
              <a:off x="5276325" y="3085775"/>
              <a:ext cx="118350" cy="101700"/>
            </a:xfrm>
            <a:custGeom>
              <a:rect b="b" l="l" r="r" t="t"/>
              <a:pathLst>
                <a:path extrusionOk="0" h="4068" w="4734">
                  <a:moveTo>
                    <a:pt x="4733" y="1"/>
                  </a:moveTo>
                  <a:lnTo>
                    <a:pt x="1517" y="334"/>
                  </a:lnTo>
                  <a:lnTo>
                    <a:pt x="1" y="4068"/>
                  </a:lnTo>
                  <a:lnTo>
                    <a:pt x="3291" y="3772"/>
                  </a:lnTo>
                  <a:lnTo>
                    <a:pt x="473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45"/>
            <p:cNvSpPr/>
            <p:nvPr/>
          </p:nvSpPr>
          <p:spPr>
            <a:xfrm>
              <a:off x="5535125" y="3168050"/>
              <a:ext cx="132200" cy="119250"/>
            </a:xfrm>
            <a:custGeom>
              <a:rect b="b" l="l" r="r" t="t"/>
              <a:pathLst>
                <a:path extrusionOk="0" h="4770" w="5288">
                  <a:moveTo>
                    <a:pt x="5287" y="0"/>
                  </a:moveTo>
                  <a:lnTo>
                    <a:pt x="1664" y="296"/>
                  </a:lnTo>
                  <a:lnTo>
                    <a:pt x="1" y="4769"/>
                  </a:lnTo>
                  <a:lnTo>
                    <a:pt x="3476" y="4585"/>
                  </a:lnTo>
                  <a:lnTo>
                    <a:pt x="528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45"/>
            <p:cNvSpPr/>
            <p:nvPr/>
          </p:nvSpPr>
          <p:spPr>
            <a:xfrm>
              <a:off x="5295750" y="3308525"/>
              <a:ext cx="115550" cy="81375"/>
            </a:xfrm>
            <a:custGeom>
              <a:rect b="b" l="l" r="r" t="t"/>
              <a:pathLst>
                <a:path extrusionOk="0" h="3255" w="4622">
                  <a:moveTo>
                    <a:pt x="4622" y="1"/>
                  </a:moveTo>
                  <a:lnTo>
                    <a:pt x="1146" y="223"/>
                  </a:lnTo>
                  <a:lnTo>
                    <a:pt x="0" y="3254"/>
                  </a:lnTo>
                  <a:lnTo>
                    <a:pt x="3402" y="3254"/>
                  </a:lnTo>
                  <a:lnTo>
                    <a:pt x="46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45"/>
            <p:cNvSpPr/>
            <p:nvPr/>
          </p:nvSpPr>
          <p:spPr>
            <a:xfrm>
              <a:off x="5478750" y="3064525"/>
              <a:ext cx="123875" cy="104475"/>
            </a:xfrm>
            <a:custGeom>
              <a:rect b="b" l="l" r="r" t="t"/>
              <a:pathLst>
                <a:path extrusionOk="0" h="4179" w="4955">
                  <a:moveTo>
                    <a:pt x="4954" y="0"/>
                  </a:moveTo>
                  <a:lnTo>
                    <a:pt x="1442" y="370"/>
                  </a:lnTo>
                  <a:lnTo>
                    <a:pt x="0" y="4178"/>
                  </a:lnTo>
                  <a:lnTo>
                    <a:pt x="3513" y="3882"/>
                  </a:lnTo>
                  <a:lnTo>
                    <a:pt x="495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45"/>
            <p:cNvSpPr/>
            <p:nvPr/>
          </p:nvSpPr>
          <p:spPr>
            <a:xfrm>
              <a:off x="5624775" y="2969325"/>
              <a:ext cx="121100" cy="78575"/>
            </a:xfrm>
            <a:custGeom>
              <a:rect b="b" l="l" r="r" t="t"/>
              <a:pathLst>
                <a:path extrusionOk="0" h="3143" w="4844">
                  <a:moveTo>
                    <a:pt x="4844" y="0"/>
                  </a:moveTo>
                  <a:lnTo>
                    <a:pt x="999" y="481"/>
                  </a:lnTo>
                  <a:lnTo>
                    <a:pt x="1" y="3143"/>
                  </a:lnTo>
                  <a:lnTo>
                    <a:pt x="3772" y="2773"/>
                  </a:lnTo>
                  <a:lnTo>
                    <a:pt x="484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45"/>
            <p:cNvSpPr/>
            <p:nvPr/>
          </p:nvSpPr>
          <p:spPr>
            <a:xfrm>
              <a:off x="5193150" y="3315000"/>
              <a:ext cx="115550" cy="74900"/>
            </a:xfrm>
            <a:custGeom>
              <a:rect b="b" l="l" r="r" t="t"/>
              <a:pathLst>
                <a:path extrusionOk="0" h="2996" w="4622">
                  <a:moveTo>
                    <a:pt x="4622" y="1"/>
                  </a:moveTo>
                  <a:lnTo>
                    <a:pt x="1147" y="185"/>
                  </a:lnTo>
                  <a:lnTo>
                    <a:pt x="0" y="2995"/>
                  </a:lnTo>
                  <a:lnTo>
                    <a:pt x="3476" y="2995"/>
                  </a:lnTo>
                  <a:lnTo>
                    <a:pt x="46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45"/>
            <p:cNvSpPr/>
            <p:nvPr/>
          </p:nvSpPr>
          <p:spPr>
            <a:xfrm>
              <a:off x="5320700" y="3009075"/>
              <a:ext cx="102625" cy="69325"/>
            </a:xfrm>
            <a:custGeom>
              <a:rect b="b" l="l" r="r" t="t"/>
              <a:pathLst>
                <a:path extrusionOk="0" h="2773" w="4105">
                  <a:moveTo>
                    <a:pt x="4104" y="0"/>
                  </a:moveTo>
                  <a:lnTo>
                    <a:pt x="962" y="370"/>
                  </a:lnTo>
                  <a:lnTo>
                    <a:pt x="0" y="2773"/>
                  </a:lnTo>
                  <a:lnTo>
                    <a:pt x="0" y="2773"/>
                  </a:lnTo>
                  <a:lnTo>
                    <a:pt x="3180" y="2477"/>
                  </a:lnTo>
                  <a:lnTo>
                    <a:pt x="41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45"/>
            <p:cNvSpPr/>
            <p:nvPr/>
          </p:nvSpPr>
          <p:spPr>
            <a:xfrm>
              <a:off x="5497225" y="3297450"/>
              <a:ext cx="119275" cy="92450"/>
            </a:xfrm>
            <a:custGeom>
              <a:rect b="b" l="l" r="r" t="t"/>
              <a:pathLst>
                <a:path extrusionOk="0" h="3698" w="4771">
                  <a:moveTo>
                    <a:pt x="4770" y="0"/>
                  </a:moveTo>
                  <a:lnTo>
                    <a:pt x="1295" y="185"/>
                  </a:lnTo>
                  <a:lnTo>
                    <a:pt x="1" y="3697"/>
                  </a:lnTo>
                  <a:lnTo>
                    <a:pt x="3291" y="3697"/>
                  </a:lnTo>
                  <a:lnTo>
                    <a:pt x="477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45"/>
            <p:cNvSpPr/>
            <p:nvPr/>
          </p:nvSpPr>
          <p:spPr>
            <a:xfrm>
              <a:off x="5432525" y="3177275"/>
              <a:ext cx="128500" cy="115575"/>
            </a:xfrm>
            <a:custGeom>
              <a:rect b="b" l="l" r="r" t="t"/>
              <a:pathLst>
                <a:path extrusionOk="0" h="4623" w="5140">
                  <a:moveTo>
                    <a:pt x="5140" y="1"/>
                  </a:moveTo>
                  <a:lnTo>
                    <a:pt x="1628" y="297"/>
                  </a:lnTo>
                  <a:lnTo>
                    <a:pt x="1" y="4622"/>
                  </a:lnTo>
                  <a:lnTo>
                    <a:pt x="3476" y="4437"/>
                  </a:lnTo>
                  <a:lnTo>
                    <a:pt x="51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45"/>
            <p:cNvSpPr/>
            <p:nvPr/>
          </p:nvSpPr>
          <p:spPr>
            <a:xfrm>
              <a:off x="5329950" y="3185600"/>
              <a:ext cx="126650" cy="112800"/>
            </a:xfrm>
            <a:custGeom>
              <a:rect b="b" l="l" r="r" t="t"/>
              <a:pathLst>
                <a:path extrusionOk="0" h="4512" w="5066">
                  <a:moveTo>
                    <a:pt x="5065" y="1"/>
                  </a:moveTo>
                  <a:lnTo>
                    <a:pt x="1590" y="333"/>
                  </a:lnTo>
                  <a:lnTo>
                    <a:pt x="0" y="4511"/>
                  </a:lnTo>
                  <a:lnTo>
                    <a:pt x="3475" y="4326"/>
                  </a:lnTo>
                  <a:lnTo>
                    <a:pt x="506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45"/>
            <p:cNvSpPr/>
            <p:nvPr/>
          </p:nvSpPr>
          <p:spPr>
            <a:xfrm>
              <a:off x="5228275" y="3194850"/>
              <a:ext cx="124800" cy="110000"/>
            </a:xfrm>
            <a:custGeom>
              <a:rect b="b" l="l" r="r" t="t"/>
              <a:pathLst>
                <a:path extrusionOk="0" h="4400" w="4992">
                  <a:moveTo>
                    <a:pt x="4991" y="0"/>
                  </a:moveTo>
                  <a:lnTo>
                    <a:pt x="1664" y="296"/>
                  </a:lnTo>
                  <a:lnTo>
                    <a:pt x="0" y="4400"/>
                  </a:lnTo>
                  <a:lnTo>
                    <a:pt x="3439" y="4178"/>
                  </a:lnTo>
                  <a:lnTo>
                    <a:pt x="499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45"/>
            <p:cNvSpPr/>
            <p:nvPr/>
          </p:nvSpPr>
          <p:spPr>
            <a:xfrm>
              <a:off x="5396500" y="3302975"/>
              <a:ext cx="117400" cy="86925"/>
            </a:xfrm>
            <a:custGeom>
              <a:rect b="b" l="l" r="r" t="t"/>
              <a:pathLst>
                <a:path extrusionOk="0" h="3477" w="4696">
                  <a:moveTo>
                    <a:pt x="4695" y="1"/>
                  </a:moveTo>
                  <a:lnTo>
                    <a:pt x="1220" y="186"/>
                  </a:lnTo>
                  <a:lnTo>
                    <a:pt x="0" y="3476"/>
                  </a:lnTo>
                  <a:lnTo>
                    <a:pt x="3401" y="3476"/>
                  </a:lnTo>
                  <a:lnTo>
                    <a:pt x="469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45"/>
            <p:cNvSpPr/>
            <p:nvPr/>
          </p:nvSpPr>
          <p:spPr>
            <a:xfrm>
              <a:off x="5535125" y="2517350"/>
              <a:ext cx="1469600" cy="1546325"/>
            </a:xfrm>
            <a:custGeom>
              <a:rect b="b" l="l" r="r" t="t"/>
              <a:pathLst>
                <a:path extrusionOk="0" h="61853" w="58784">
                  <a:moveTo>
                    <a:pt x="58784" y="1"/>
                  </a:moveTo>
                  <a:lnTo>
                    <a:pt x="14604" y="11129"/>
                  </a:lnTo>
                  <a:lnTo>
                    <a:pt x="1" y="45327"/>
                  </a:lnTo>
                  <a:lnTo>
                    <a:pt x="33422" y="61853"/>
                  </a:lnTo>
                  <a:lnTo>
                    <a:pt x="5878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45"/>
            <p:cNvSpPr/>
            <p:nvPr/>
          </p:nvSpPr>
          <p:spPr>
            <a:xfrm>
              <a:off x="5525875" y="2509600"/>
              <a:ext cx="1487175" cy="1562075"/>
            </a:xfrm>
            <a:custGeom>
              <a:rect b="b" l="l" r="r" t="t"/>
              <a:pathLst>
                <a:path extrusionOk="0" h="62483" w="59487">
                  <a:moveTo>
                    <a:pt x="58636" y="754"/>
                  </a:moveTo>
                  <a:lnTo>
                    <a:pt x="33644" y="61756"/>
                  </a:lnTo>
                  <a:lnTo>
                    <a:pt x="734" y="45503"/>
                  </a:lnTo>
                  <a:lnTo>
                    <a:pt x="734" y="45503"/>
                  </a:lnTo>
                  <a:lnTo>
                    <a:pt x="15196" y="11698"/>
                  </a:lnTo>
                  <a:lnTo>
                    <a:pt x="58636" y="754"/>
                  </a:lnTo>
                  <a:close/>
                  <a:moveTo>
                    <a:pt x="59168" y="1"/>
                  </a:moveTo>
                  <a:cubicBezTo>
                    <a:pt x="59139" y="1"/>
                    <a:pt x="59110" y="5"/>
                    <a:pt x="59080" y="15"/>
                  </a:cubicBezTo>
                  <a:lnTo>
                    <a:pt x="14900" y="11143"/>
                  </a:lnTo>
                  <a:cubicBezTo>
                    <a:pt x="14789" y="11180"/>
                    <a:pt x="14715" y="11254"/>
                    <a:pt x="14678" y="11328"/>
                  </a:cubicBezTo>
                  <a:lnTo>
                    <a:pt x="75" y="45526"/>
                  </a:lnTo>
                  <a:cubicBezTo>
                    <a:pt x="1" y="45674"/>
                    <a:pt x="75" y="45859"/>
                    <a:pt x="223" y="45933"/>
                  </a:cubicBezTo>
                  <a:lnTo>
                    <a:pt x="33644" y="62422"/>
                  </a:lnTo>
                  <a:cubicBezTo>
                    <a:pt x="33687" y="62465"/>
                    <a:pt x="33743" y="62483"/>
                    <a:pt x="33797" y="62483"/>
                  </a:cubicBezTo>
                  <a:cubicBezTo>
                    <a:pt x="33835" y="62483"/>
                    <a:pt x="33872" y="62474"/>
                    <a:pt x="33903" y="62459"/>
                  </a:cubicBezTo>
                  <a:cubicBezTo>
                    <a:pt x="33977" y="62422"/>
                    <a:pt x="34051" y="62348"/>
                    <a:pt x="34088" y="62274"/>
                  </a:cubicBezTo>
                  <a:lnTo>
                    <a:pt x="59413" y="422"/>
                  </a:lnTo>
                  <a:cubicBezTo>
                    <a:pt x="59487" y="311"/>
                    <a:pt x="59450" y="200"/>
                    <a:pt x="59376" y="89"/>
                  </a:cubicBezTo>
                  <a:cubicBezTo>
                    <a:pt x="59322" y="35"/>
                    <a:pt x="59248" y="1"/>
                    <a:pt x="591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45"/>
            <p:cNvSpPr/>
            <p:nvPr/>
          </p:nvSpPr>
          <p:spPr>
            <a:xfrm>
              <a:off x="2453625" y="2391650"/>
              <a:ext cx="2670225" cy="1257025"/>
            </a:xfrm>
            <a:custGeom>
              <a:rect b="b" l="l" r="r" t="t"/>
              <a:pathLst>
                <a:path extrusionOk="0" h="50281" w="106809">
                  <a:moveTo>
                    <a:pt x="8652" y="1"/>
                  </a:moveTo>
                  <a:cubicBezTo>
                    <a:pt x="6766" y="1"/>
                    <a:pt x="5214" y="1406"/>
                    <a:pt x="4992" y="3291"/>
                  </a:cubicBezTo>
                  <a:lnTo>
                    <a:pt x="1" y="50281"/>
                  </a:lnTo>
                  <a:lnTo>
                    <a:pt x="106809" y="50281"/>
                  </a:lnTo>
                  <a:lnTo>
                    <a:pt x="101818" y="3291"/>
                  </a:lnTo>
                  <a:cubicBezTo>
                    <a:pt x="101633" y="1406"/>
                    <a:pt x="100043" y="1"/>
                    <a:pt x="981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45"/>
            <p:cNvSpPr/>
            <p:nvPr/>
          </p:nvSpPr>
          <p:spPr>
            <a:xfrm>
              <a:off x="2446225" y="2384250"/>
              <a:ext cx="2685950" cy="1272750"/>
            </a:xfrm>
            <a:custGeom>
              <a:rect b="b" l="l" r="r" t="t"/>
              <a:pathLst>
                <a:path extrusionOk="0" h="50910" w="107438">
                  <a:moveTo>
                    <a:pt x="98454" y="593"/>
                  </a:moveTo>
                  <a:cubicBezTo>
                    <a:pt x="100191" y="593"/>
                    <a:pt x="101633" y="1923"/>
                    <a:pt x="101818" y="3624"/>
                  </a:cubicBezTo>
                  <a:lnTo>
                    <a:pt x="106774" y="50281"/>
                  </a:lnTo>
                  <a:lnTo>
                    <a:pt x="666" y="50281"/>
                  </a:lnTo>
                  <a:lnTo>
                    <a:pt x="5620" y="3624"/>
                  </a:lnTo>
                  <a:cubicBezTo>
                    <a:pt x="5805" y="1923"/>
                    <a:pt x="7247" y="593"/>
                    <a:pt x="8948" y="593"/>
                  </a:cubicBezTo>
                  <a:close/>
                  <a:moveTo>
                    <a:pt x="8948" y="1"/>
                  </a:moveTo>
                  <a:cubicBezTo>
                    <a:pt x="6914" y="1"/>
                    <a:pt x="5214" y="1517"/>
                    <a:pt x="4992" y="3550"/>
                  </a:cubicBezTo>
                  <a:lnTo>
                    <a:pt x="1" y="50540"/>
                  </a:lnTo>
                  <a:cubicBezTo>
                    <a:pt x="1" y="50651"/>
                    <a:pt x="38" y="50725"/>
                    <a:pt x="75" y="50799"/>
                  </a:cubicBezTo>
                  <a:cubicBezTo>
                    <a:pt x="149" y="50873"/>
                    <a:pt x="223" y="50910"/>
                    <a:pt x="297" y="50910"/>
                  </a:cubicBezTo>
                  <a:lnTo>
                    <a:pt x="107105" y="50910"/>
                  </a:lnTo>
                  <a:cubicBezTo>
                    <a:pt x="107216" y="50910"/>
                    <a:pt x="107290" y="50873"/>
                    <a:pt x="107327" y="50799"/>
                  </a:cubicBezTo>
                  <a:cubicBezTo>
                    <a:pt x="107400" y="50725"/>
                    <a:pt x="107437" y="50651"/>
                    <a:pt x="107437" y="50540"/>
                  </a:cubicBezTo>
                  <a:lnTo>
                    <a:pt x="102446" y="3550"/>
                  </a:lnTo>
                  <a:cubicBezTo>
                    <a:pt x="102225" y="1517"/>
                    <a:pt x="100487" y="1"/>
                    <a:pt x="984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45"/>
            <p:cNvSpPr/>
            <p:nvPr/>
          </p:nvSpPr>
          <p:spPr>
            <a:xfrm>
              <a:off x="2453625" y="2391650"/>
              <a:ext cx="1203425" cy="1257025"/>
            </a:xfrm>
            <a:custGeom>
              <a:rect b="b" l="l" r="r" t="t"/>
              <a:pathLst>
                <a:path extrusionOk="0" h="50281" w="48137">
                  <a:moveTo>
                    <a:pt x="8319" y="1"/>
                  </a:moveTo>
                  <a:cubicBezTo>
                    <a:pt x="7654" y="75"/>
                    <a:pt x="7062" y="297"/>
                    <a:pt x="6544" y="666"/>
                  </a:cubicBezTo>
                  <a:lnTo>
                    <a:pt x="6397" y="777"/>
                  </a:lnTo>
                  <a:cubicBezTo>
                    <a:pt x="6249" y="888"/>
                    <a:pt x="6101" y="1036"/>
                    <a:pt x="5953" y="1184"/>
                  </a:cubicBezTo>
                  <a:cubicBezTo>
                    <a:pt x="5657" y="1517"/>
                    <a:pt x="5435" y="1886"/>
                    <a:pt x="5250" y="2293"/>
                  </a:cubicBezTo>
                  <a:cubicBezTo>
                    <a:pt x="5140" y="2626"/>
                    <a:pt x="5029" y="2958"/>
                    <a:pt x="4992" y="3291"/>
                  </a:cubicBezTo>
                  <a:lnTo>
                    <a:pt x="1" y="50281"/>
                  </a:lnTo>
                  <a:lnTo>
                    <a:pt x="19004" y="50281"/>
                  </a:lnTo>
                  <a:lnTo>
                    <a:pt x="20113" y="36971"/>
                  </a:lnTo>
                  <a:cubicBezTo>
                    <a:pt x="20445" y="32942"/>
                    <a:pt x="23403" y="29651"/>
                    <a:pt x="27359" y="28875"/>
                  </a:cubicBezTo>
                  <a:cubicBezTo>
                    <a:pt x="39522" y="26583"/>
                    <a:pt x="48136" y="15676"/>
                    <a:pt x="47508" y="3328"/>
                  </a:cubicBezTo>
                  <a:lnTo>
                    <a:pt x="474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45"/>
            <p:cNvSpPr/>
            <p:nvPr/>
          </p:nvSpPr>
          <p:spPr>
            <a:xfrm>
              <a:off x="2446225" y="2384250"/>
              <a:ext cx="1203425" cy="1272750"/>
            </a:xfrm>
            <a:custGeom>
              <a:rect b="b" l="l" r="r" t="t"/>
              <a:pathLst>
                <a:path extrusionOk="0" h="50910" w="48137">
                  <a:moveTo>
                    <a:pt x="47434" y="593"/>
                  </a:moveTo>
                  <a:lnTo>
                    <a:pt x="47508" y="3624"/>
                  </a:lnTo>
                  <a:cubicBezTo>
                    <a:pt x="47545" y="4031"/>
                    <a:pt x="47545" y="4437"/>
                    <a:pt x="47545" y="4844"/>
                  </a:cubicBezTo>
                  <a:cubicBezTo>
                    <a:pt x="47545" y="16527"/>
                    <a:pt x="39227" y="26694"/>
                    <a:pt x="27618" y="28875"/>
                  </a:cubicBezTo>
                  <a:cubicBezTo>
                    <a:pt x="23514" y="29652"/>
                    <a:pt x="20446" y="33090"/>
                    <a:pt x="20076" y="37231"/>
                  </a:cubicBezTo>
                  <a:lnTo>
                    <a:pt x="19041" y="50281"/>
                  </a:lnTo>
                  <a:lnTo>
                    <a:pt x="666" y="50281"/>
                  </a:lnTo>
                  <a:lnTo>
                    <a:pt x="5620" y="3624"/>
                  </a:lnTo>
                  <a:cubicBezTo>
                    <a:pt x="5657" y="3291"/>
                    <a:pt x="5731" y="2996"/>
                    <a:pt x="5842" y="2700"/>
                  </a:cubicBezTo>
                  <a:cubicBezTo>
                    <a:pt x="5990" y="2330"/>
                    <a:pt x="6212" y="1997"/>
                    <a:pt x="6471" y="1702"/>
                  </a:cubicBezTo>
                  <a:lnTo>
                    <a:pt x="6508" y="1665"/>
                  </a:lnTo>
                  <a:cubicBezTo>
                    <a:pt x="6609" y="1563"/>
                    <a:pt x="6742" y="1462"/>
                    <a:pt x="6877" y="1332"/>
                  </a:cubicBezTo>
                  <a:lnTo>
                    <a:pt x="6877" y="1332"/>
                  </a:lnTo>
                  <a:lnTo>
                    <a:pt x="6877" y="1332"/>
                  </a:lnTo>
                  <a:lnTo>
                    <a:pt x="7025" y="1221"/>
                  </a:lnTo>
                  <a:cubicBezTo>
                    <a:pt x="7506" y="888"/>
                    <a:pt x="8060" y="666"/>
                    <a:pt x="8652" y="630"/>
                  </a:cubicBezTo>
                  <a:cubicBezTo>
                    <a:pt x="8763" y="593"/>
                    <a:pt x="8874" y="593"/>
                    <a:pt x="8948" y="593"/>
                  </a:cubicBezTo>
                  <a:close/>
                  <a:moveTo>
                    <a:pt x="8578" y="1"/>
                  </a:moveTo>
                  <a:cubicBezTo>
                    <a:pt x="7876" y="75"/>
                    <a:pt x="7210" y="334"/>
                    <a:pt x="6656" y="703"/>
                  </a:cubicBezTo>
                  <a:lnTo>
                    <a:pt x="6656" y="740"/>
                  </a:lnTo>
                  <a:lnTo>
                    <a:pt x="6545" y="814"/>
                  </a:lnTo>
                  <a:lnTo>
                    <a:pt x="6508" y="814"/>
                  </a:lnTo>
                  <a:cubicBezTo>
                    <a:pt x="6360" y="962"/>
                    <a:pt x="6175" y="1110"/>
                    <a:pt x="6027" y="1258"/>
                  </a:cubicBezTo>
                  <a:cubicBezTo>
                    <a:pt x="5694" y="1628"/>
                    <a:pt x="5436" y="2034"/>
                    <a:pt x="5251" y="2478"/>
                  </a:cubicBezTo>
                  <a:cubicBezTo>
                    <a:pt x="5140" y="2811"/>
                    <a:pt x="5029" y="3180"/>
                    <a:pt x="4992" y="3550"/>
                  </a:cubicBezTo>
                  <a:lnTo>
                    <a:pt x="1" y="50540"/>
                  </a:lnTo>
                  <a:cubicBezTo>
                    <a:pt x="1" y="50651"/>
                    <a:pt x="38" y="50725"/>
                    <a:pt x="75" y="50799"/>
                  </a:cubicBezTo>
                  <a:cubicBezTo>
                    <a:pt x="149" y="50873"/>
                    <a:pt x="223" y="50910"/>
                    <a:pt x="297" y="50910"/>
                  </a:cubicBezTo>
                  <a:lnTo>
                    <a:pt x="19300" y="50910"/>
                  </a:lnTo>
                  <a:cubicBezTo>
                    <a:pt x="19484" y="50910"/>
                    <a:pt x="19595" y="50762"/>
                    <a:pt x="19632" y="50614"/>
                  </a:cubicBezTo>
                  <a:lnTo>
                    <a:pt x="20704" y="37304"/>
                  </a:lnTo>
                  <a:cubicBezTo>
                    <a:pt x="21037" y="33386"/>
                    <a:pt x="23884" y="30206"/>
                    <a:pt x="27729" y="29467"/>
                  </a:cubicBezTo>
                  <a:cubicBezTo>
                    <a:pt x="39633" y="27211"/>
                    <a:pt x="48137" y="16823"/>
                    <a:pt x="48137" y="4844"/>
                  </a:cubicBezTo>
                  <a:cubicBezTo>
                    <a:pt x="48137" y="4437"/>
                    <a:pt x="48137" y="3994"/>
                    <a:pt x="48137" y="3587"/>
                  </a:cubicBezTo>
                  <a:lnTo>
                    <a:pt x="48026" y="297"/>
                  </a:lnTo>
                  <a:cubicBezTo>
                    <a:pt x="48026" y="112"/>
                    <a:pt x="47878" y="1"/>
                    <a:pt x="477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45"/>
            <p:cNvSpPr/>
            <p:nvPr/>
          </p:nvSpPr>
          <p:spPr>
            <a:xfrm>
              <a:off x="4618250" y="2603325"/>
              <a:ext cx="289325" cy="265275"/>
            </a:xfrm>
            <a:custGeom>
              <a:rect b="b" l="l" r="r" t="t"/>
              <a:pathLst>
                <a:path extrusionOk="0" h="10611" w="11573">
                  <a:moveTo>
                    <a:pt x="5768" y="0"/>
                  </a:moveTo>
                  <a:cubicBezTo>
                    <a:pt x="2589" y="0"/>
                    <a:pt x="1" y="2366"/>
                    <a:pt x="1" y="5287"/>
                  </a:cubicBezTo>
                  <a:cubicBezTo>
                    <a:pt x="1" y="8208"/>
                    <a:pt x="2589" y="10611"/>
                    <a:pt x="5768" y="10611"/>
                  </a:cubicBezTo>
                  <a:cubicBezTo>
                    <a:pt x="8985" y="10611"/>
                    <a:pt x="11573" y="8208"/>
                    <a:pt x="11573" y="5287"/>
                  </a:cubicBezTo>
                  <a:cubicBezTo>
                    <a:pt x="11573" y="2366"/>
                    <a:pt x="8985" y="0"/>
                    <a:pt x="576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45"/>
            <p:cNvSpPr/>
            <p:nvPr/>
          </p:nvSpPr>
          <p:spPr>
            <a:xfrm>
              <a:off x="4609950" y="2595000"/>
              <a:ext cx="305025" cy="281000"/>
            </a:xfrm>
            <a:custGeom>
              <a:rect b="b" l="l" r="r" t="t"/>
              <a:pathLst>
                <a:path extrusionOk="0" h="11240" w="12201">
                  <a:moveTo>
                    <a:pt x="6100" y="629"/>
                  </a:moveTo>
                  <a:cubicBezTo>
                    <a:pt x="7616" y="629"/>
                    <a:pt x="9021" y="1183"/>
                    <a:pt x="9982" y="2108"/>
                  </a:cubicBezTo>
                  <a:cubicBezTo>
                    <a:pt x="10980" y="2995"/>
                    <a:pt x="11609" y="4252"/>
                    <a:pt x="11609" y="5620"/>
                  </a:cubicBezTo>
                  <a:cubicBezTo>
                    <a:pt x="11609" y="6988"/>
                    <a:pt x="10980" y="8245"/>
                    <a:pt x="9982" y="9169"/>
                  </a:cubicBezTo>
                  <a:cubicBezTo>
                    <a:pt x="9021" y="10056"/>
                    <a:pt x="7616" y="10611"/>
                    <a:pt x="6100" y="10611"/>
                  </a:cubicBezTo>
                  <a:cubicBezTo>
                    <a:pt x="4584" y="10611"/>
                    <a:pt x="3216" y="10056"/>
                    <a:pt x="2218" y="9169"/>
                  </a:cubicBezTo>
                  <a:cubicBezTo>
                    <a:pt x="1220" y="8245"/>
                    <a:pt x="629" y="6988"/>
                    <a:pt x="629" y="5620"/>
                  </a:cubicBezTo>
                  <a:cubicBezTo>
                    <a:pt x="629" y="4252"/>
                    <a:pt x="1220" y="2995"/>
                    <a:pt x="2218" y="2108"/>
                  </a:cubicBezTo>
                  <a:cubicBezTo>
                    <a:pt x="3216" y="1183"/>
                    <a:pt x="4584" y="629"/>
                    <a:pt x="6100" y="629"/>
                  </a:cubicBezTo>
                  <a:close/>
                  <a:moveTo>
                    <a:pt x="6100" y="0"/>
                  </a:moveTo>
                  <a:cubicBezTo>
                    <a:pt x="4437" y="0"/>
                    <a:pt x="2921" y="629"/>
                    <a:pt x="1812" y="1627"/>
                  </a:cubicBezTo>
                  <a:cubicBezTo>
                    <a:pt x="702" y="2662"/>
                    <a:pt x="0" y="4067"/>
                    <a:pt x="0" y="5620"/>
                  </a:cubicBezTo>
                  <a:cubicBezTo>
                    <a:pt x="0" y="7173"/>
                    <a:pt x="702" y="8578"/>
                    <a:pt x="1812" y="9613"/>
                  </a:cubicBezTo>
                  <a:cubicBezTo>
                    <a:pt x="2921" y="10611"/>
                    <a:pt x="4437" y="11239"/>
                    <a:pt x="6100" y="11239"/>
                  </a:cubicBezTo>
                  <a:cubicBezTo>
                    <a:pt x="7801" y="11239"/>
                    <a:pt x="9317" y="10611"/>
                    <a:pt x="10426" y="9613"/>
                  </a:cubicBezTo>
                  <a:cubicBezTo>
                    <a:pt x="11535" y="8578"/>
                    <a:pt x="12200" y="7173"/>
                    <a:pt x="12200" y="5620"/>
                  </a:cubicBezTo>
                  <a:cubicBezTo>
                    <a:pt x="12200" y="4067"/>
                    <a:pt x="11535" y="2662"/>
                    <a:pt x="10426" y="1627"/>
                  </a:cubicBezTo>
                  <a:cubicBezTo>
                    <a:pt x="9317" y="629"/>
                    <a:pt x="7801" y="0"/>
                    <a:pt x="610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45"/>
            <p:cNvSpPr/>
            <p:nvPr/>
          </p:nvSpPr>
          <p:spPr>
            <a:xfrm>
              <a:off x="4638600" y="2621800"/>
              <a:ext cx="248650" cy="227400"/>
            </a:xfrm>
            <a:custGeom>
              <a:rect b="b" l="l" r="r" t="t"/>
              <a:pathLst>
                <a:path extrusionOk="0" h="9096" w="9946">
                  <a:moveTo>
                    <a:pt x="4954" y="0"/>
                  </a:moveTo>
                  <a:cubicBezTo>
                    <a:pt x="2218" y="0"/>
                    <a:pt x="0" y="2034"/>
                    <a:pt x="0" y="4548"/>
                  </a:cubicBezTo>
                  <a:cubicBezTo>
                    <a:pt x="0" y="7062"/>
                    <a:pt x="2218" y="9095"/>
                    <a:pt x="4954" y="9095"/>
                  </a:cubicBezTo>
                  <a:cubicBezTo>
                    <a:pt x="7690" y="9095"/>
                    <a:pt x="9945" y="7062"/>
                    <a:pt x="9945" y="4548"/>
                  </a:cubicBezTo>
                  <a:cubicBezTo>
                    <a:pt x="9945" y="2034"/>
                    <a:pt x="7690" y="0"/>
                    <a:pt x="49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45"/>
            <p:cNvSpPr/>
            <p:nvPr/>
          </p:nvSpPr>
          <p:spPr>
            <a:xfrm>
              <a:off x="4631200" y="2614400"/>
              <a:ext cx="263425" cy="243100"/>
            </a:xfrm>
            <a:custGeom>
              <a:rect b="b" l="l" r="r" t="t"/>
              <a:pathLst>
                <a:path extrusionOk="0" h="9724" w="10537">
                  <a:moveTo>
                    <a:pt x="5250" y="592"/>
                  </a:moveTo>
                  <a:cubicBezTo>
                    <a:pt x="6544" y="592"/>
                    <a:pt x="7727" y="1073"/>
                    <a:pt x="8578" y="1849"/>
                  </a:cubicBezTo>
                  <a:cubicBezTo>
                    <a:pt x="9391" y="2626"/>
                    <a:pt x="9908" y="3698"/>
                    <a:pt x="9908" y="4844"/>
                  </a:cubicBezTo>
                  <a:cubicBezTo>
                    <a:pt x="9908" y="6027"/>
                    <a:pt x="9391" y="7062"/>
                    <a:pt x="8578" y="7838"/>
                  </a:cubicBezTo>
                  <a:cubicBezTo>
                    <a:pt x="7727" y="8615"/>
                    <a:pt x="6544" y="9096"/>
                    <a:pt x="5250" y="9096"/>
                  </a:cubicBezTo>
                  <a:cubicBezTo>
                    <a:pt x="3956" y="9096"/>
                    <a:pt x="2810" y="8615"/>
                    <a:pt x="1960" y="7838"/>
                  </a:cubicBezTo>
                  <a:cubicBezTo>
                    <a:pt x="1109" y="7062"/>
                    <a:pt x="592" y="6027"/>
                    <a:pt x="592" y="4844"/>
                  </a:cubicBezTo>
                  <a:cubicBezTo>
                    <a:pt x="592" y="3698"/>
                    <a:pt x="1109" y="2626"/>
                    <a:pt x="1960" y="1849"/>
                  </a:cubicBezTo>
                  <a:cubicBezTo>
                    <a:pt x="2810" y="1073"/>
                    <a:pt x="3956" y="592"/>
                    <a:pt x="5250" y="592"/>
                  </a:cubicBezTo>
                  <a:close/>
                  <a:moveTo>
                    <a:pt x="5250" y="1"/>
                  </a:moveTo>
                  <a:cubicBezTo>
                    <a:pt x="3808" y="1"/>
                    <a:pt x="2514" y="518"/>
                    <a:pt x="1553" y="1406"/>
                  </a:cubicBezTo>
                  <a:cubicBezTo>
                    <a:pt x="592" y="2293"/>
                    <a:pt x="0" y="3513"/>
                    <a:pt x="0" y="4844"/>
                  </a:cubicBezTo>
                  <a:cubicBezTo>
                    <a:pt x="0" y="6212"/>
                    <a:pt x="592" y="7432"/>
                    <a:pt x="1553" y="8282"/>
                  </a:cubicBezTo>
                  <a:cubicBezTo>
                    <a:pt x="2514" y="9169"/>
                    <a:pt x="3808" y="9724"/>
                    <a:pt x="5250" y="9724"/>
                  </a:cubicBezTo>
                  <a:cubicBezTo>
                    <a:pt x="6692" y="9724"/>
                    <a:pt x="8023" y="9169"/>
                    <a:pt x="8984" y="8282"/>
                  </a:cubicBezTo>
                  <a:cubicBezTo>
                    <a:pt x="9945" y="7432"/>
                    <a:pt x="10537" y="6212"/>
                    <a:pt x="10537" y="4844"/>
                  </a:cubicBezTo>
                  <a:cubicBezTo>
                    <a:pt x="10537" y="3513"/>
                    <a:pt x="9945" y="2293"/>
                    <a:pt x="8984" y="1406"/>
                  </a:cubicBezTo>
                  <a:cubicBezTo>
                    <a:pt x="8023" y="518"/>
                    <a:pt x="6692" y="1"/>
                    <a:pt x="52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45"/>
            <p:cNvSpPr/>
            <p:nvPr/>
          </p:nvSpPr>
          <p:spPr>
            <a:xfrm>
              <a:off x="913800" y="2888150"/>
              <a:ext cx="246800" cy="260350"/>
            </a:xfrm>
            <a:custGeom>
              <a:rect b="b" l="l" r="r" t="t"/>
              <a:pathLst>
                <a:path extrusionOk="0" h="10414" w="9872">
                  <a:moveTo>
                    <a:pt x="4270" y="0"/>
                  </a:moveTo>
                  <a:cubicBezTo>
                    <a:pt x="3903" y="0"/>
                    <a:pt x="3536" y="58"/>
                    <a:pt x="3180" y="179"/>
                  </a:cubicBezTo>
                  <a:cubicBezTo>
                    <a:pt x="999" y="955"/>
                    <a:pt x="1" y="3802"/>
                    <a:pt x="962" y="6575"/>
                  </a:cubicBezTo>
                  <a:cubicBezTo>
                    <a:pt x="1766" y="8895"/>
                    <a:pt x="3684" y="10413"/>
                    <a:pt x="5567" y="10413"/>
                  </a:cubicBezTo>
                  <a:cubicBezTo>
                    <a:pt x="5934" y="10413"/>
                    <a:pt x="6300" y="10356"/>
                    <a:pt x="6655" y="10235"/>
                  </a:cubicBezTo>
                  <a:cubicBezTo>
                    <a:pt x="8874" y="9459"/>
                    <a:pt x="9872" y="6575"/>
                    <a:pt x="8911" y="3802"/>
                  </a:cubicBezTo>
                  <a:cubicBezTo>
                    <a:pt x="8075" y="1513"/>
                    <a:pt x="6153" y="0"/>
                    <a:pt x="427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45"/>
            <p:cNvSpPr/>
            <p:nvPr/>
          </p:nvSpPr>
          <p:spPr>
            <a:xfrm>
              <a:off x="920275" y="2880600"/>
              <a:ext cx="232950" cy="275450"/>
            </a:xfrm>
            <a:custGeom>
              <a:rect b="b" l="l" r="r" t="t"/>
              <a:pathLst>
                <a:path extrusionOk="0" h="11018" w="9318">
                  <a:moveTo>
                    <a:pt x="4096" y="628"/>
                  </a:moveTo>
                  <a:cubicBezTo>
                    <a:pt x="5813" y="628"/>
                    <a:pt x="7589" y="2061"/>
                    <a:pt x="8356" y="4215"/>
                  </a:cubicBezTo>
                  <a:cubicBezTo>
                    <a:pt x="8578" y="4917"/>
                    <a:pt x="8689" y="5583"/>
                    <a:pt x="8689" y="6248"/>
                  </a:cubicBezTo>
                  <a:cubicBezTo>
                    <a:pt x="8689" y="7210"/>
                    <a:pt x="8467" y="8060"/>
                    <a:pt x="8060" y="8762"/>
                  </a:cubicBezTo>
                  <a:cubicBezTo>
                    <a:pt x="7653" y="9465"/>
                    <a:pt x="7062" y="9982"/>
                    <a:pt x="6322" y="10241"/>
                  </a:cubicBezTo>
                  <a:cubicBezTo>
                    <a:pt x="5990" y="10352"/>
                    <a:pt x="5620" y="10389"/>
                    <a:pt x="5287" y="10389"/>
                  </a:cubicBezTo>
                  <a:cubicBezTo>
                    <a:pt x="5266" y="10390"/>
                    <a:pt x="5245" y="10390"/>
                    <a:pt x="5223" y="10390"/>
                  </a:cubicBezTo>
                  <a:cubicBezTo>
                    <a:pt x="3540" y="10390"/>
                    <a:pt x="1729" y="8957"/>
                    <a:pt x="999" y="6803"/>
                  </a:cubicBezTo>
                  <a:cubicBezTo>
                    <a:pt x="740" y="6100"/>
                    <a:pt x="629" y="5398"/>
                    <a:pt x="629" y="4769"/>
                  </a:cubicBezTo>
                  <a:cubicBezTo>
                    <a:pt x="629" y="3808"/>
                    <a:pt x="851" y="2958"/>
                    <a:pt x="1257" y="2255"/>
                  </a:cubicBezTo>
                  <a:cubicBezTo>
                    <a:pt x="1701" y="1553"/>
                    <a:pt x="2293" y="1035"/>
                    <a:pt x="3032" y="777"/>
                  </a:cubicBezTo>
                  <a:cubicBezTo>
                    <a:pt x="3365" y="666"/>
                    <a:pt x="3698" y="629"/>
                    <a:pt x="4030" y="629"/>
                  </a:cubicBezTo>
                  <a:cubicBezTo>
                    <a:pt x="4052" y="628"/>
                    <a:pt x="4074" y="628"/>
                    <a:pt x="4096" y="628"/>
                  </a:cubicBezTo>
                  <a:close/>
                  <a:moveTo>
                    <a:pt x="4030" y="0"/>
                  </a:moveTo>
                  <a:cubicBezTo>
                    <a:pt x="3624" y="0"/>
                    <a:pt x="3217" y="74"/>
                    <a:pt x="2810" y="185"/>
                  </a:cubicBezTo>
                  <a:cubicBezTo>
                    <a:pt x="1923" y="518"/>
                    <a:pt x="1220" y="1146"/>
                    <a:pt x="740" y="1923"/>
                  </a:cubicBezTo>
                  <a:cubicBezTo>
                    <a:pt x="259" y="2736"/>
                    <a:pt x="0" y="3734"/>
                    <a:pt x="0" y="4769"/>
                  </a:cubicBezTo>
                  <a:cubicBezTo>
                    <a:pt x="0" y="5472"/>
                    <a:pt x="148" y="6248"/>
                    <a:pt x="407" y="6988"/>
                  </a:cubicBezTo>
                  <a:cubicBezTo>
                    <a:pt x="1257" y="9391"/>
                    <a:pt x="3254" y="11018"/>
                    <a:pt x="5287" y="11018"/>
                  </a:cubicBezTo>
                  <a:cubicBezTo>
                    <a:pt x="5694" y="11018"/>
                    <a:pt x="6101" y="10944"/>
                    <a:pt x="6507" y="10796"/>
                  </a:cubicBezTo>
                  <a:cubicBezTo>
                    <a:pt x="7395" y="10500"/>
                    <a:pt x="8097" y="9871"/>
                    <a:pt x="8578" y="9058"/>
                  </a:cubicBezTo>
                  <a:cubicBezTo>
                    <a:pt x="9058" y="8282"/>
                    <a:pt x="9317" y="7284"/>
                    <a:pt x="9317" y="6248"/>
                  </a:cubicBezTo>
                  <a:cubicBezTo>
                    <a:pt x="9317" y="5546"/>
                    <a:pt x="9169" y="4769"/>
                    <a:pt x="8910" y="4030"/>
                  </a:cubicBezTo>
                  <a:cubicBezTo>
                    <a:pt x="8097" y="1627"/>
                    <a:pt x="6101" y="0"/>
                    <a:pt x="4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45"/>
            <p:cNvSpPr/>
            <p:nvPr/>
          </p:nvSpPr>
          <p:spPr>
            <a:xfrm>
              <a:off x="931375" y="2906950"/>
              <a:ext cx="211675" cy="222725"/>
            </a:xfrm>
            <a:custGeom>
              <a:rect b="b" l="l" r="r" t="t"/>
              <a:pathLst>
                <a:path extrusionOk="0" h="8909" w="8467">
                  <a:moveTo>
                    <a:pt x="3692" y="1"/>
                  </a:moveTo>
                  <a:cubicBezTo>
                    <a:pt x="3369" y="1"/>
                    <a:pt x="3047" y="54"/>
                    <a:pt x="2736" y="166"/>
                  </a:cubicBezTo>
                  <a:cubicBezTo>
                    <a:pt x="850" y="795"/>
                    <a:pt x="0" y="3272"/>
                    <a:pt x="813" y="5638"/>
                  </a:cubicBezTo>
                  <a:cubicBezTo>
                    <a:pt x="1490" y="7606"/>
                    <a:pt x="3138" y="8909"/>
                    <a:pt x="4759" y="8909"/>
                  </a:cubicBezTo>
                  <a:cubicBezTo>
                    <a:pt x="5086" y="8909"/>
                    <a:pt x="5413" y="8856"/>
                    <a:pt x="5731" y="8744"/>
                  </a:cubicBezTo>
                  <a:cubicBezTo>
                    <a:pt x="7616" y="8078"/>
                    <a:pt x="8466" y="5638"/>
                    <a:pt x="7616" y="3272"/>
                  </a:cubicBezTo>
                  <a:cubicBezTo>
                    <a:pt x="6940" y="1304"/>
                    <a:pt x="5291" y="1"/>
                    <a:pt x="369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45"/>
            <p:cNvSpPr/>
            <p:nvPr/>
          </p:nvSpPr>
          <p:spPr>
            <a:xfrm>
              <a:off x="935975" y="2899075"/>
              <a:ext cx="201525" cy="238500"/>
            </a:xfrm>
            <a:custGeom>
              <a:rect b="b" l="l" r="r" t="t"/>
              <a:pathLst>
                <a:path extrusionOk="0" h="9540" w="8061">
                  <a:moveTo>
                    <a:pt x="3577" y="628"/>
                  </a:moveTo>
                  <a:cubicBezTo>
                    <a:pt x="5001" y="628"/>
                    <a:pt x="6517" y="1840"/>
                    <a:pt x="7136" y="3698"/>
                  </a:cubicBezTo>
                  <a:cubicBezTo>
                    <a:pt x="7358" y="4252"/>
                    <a:pt x="7432" y="4844"/>
                    <a:pt x="7432" y="5398"/>
                  </a:cubicBezTo>
                  <a:cubicBezTo>
                    <a:pt x="7432" y="6212"/>
                    <a:pt x="7247" y="6951"/>
                    <a:pt x="6914" y="7543"/>
                  </a:cubicBezTo>
                  <a:cubicBezTo>
                    <a:pt x="6545" y="8134"/>
                    <a:pt x="6064" y="8541"/>
                    <a:pt x="5436" y="8763"/>
                  </a:cubicBezTo>
                  <a:cubicBezTo>
                    <a:pt x="5140" y="8874"/>
                    <a:pt x="4881" y="8911"/>
                    <a:pt x="4585" y="8911"/>
                  </a:cubicBezTo>
                  <a:cubicBezTo>
                    <a:pt x="3143" y="8911"/>
                    <a:pt x="1591" y="7728"/>
                    <a:pt x="925" y="5842"/>
                  </a:cubicBezTo>
                  <a:cubicBezTo>
                    <a:pt x="703" y="5287"/>
                    <a:pt x="629" y="4696"/>
                    <a:pt x="629" y="4141"/>
                  </a:cubicBezTo>
                  <a:cubicBezTo>
                    <a:pt x="629" y="3328"/>
                    <a:pt x="814" y="2589"/>
                    <a:pt x="1184" y="1997"/>
                  </a:cubicBezTo>
                  <a:cubicBezTo>
                    <a:pt x="1517" y="1406"/>
                    <a:pt x="2034" y="962"/>
                    <a:pt x="2626" y="777"/>
                  </a:cubicBezTo>
                  <a:cubicBezTo>
                    <a:pt x="2922" y="666"/>
                    <a:pt x="3217" y="629"/>
                    <a:pt x="3513" y="629"/>
                  </a:cubicBezTo>
                  <a:cubicBezTo>
                    <a:pt x="3534" y="629"/>
                    <a:pt x="3556" y="628"/>
                    <a:pt x="3577" y="628"/>
                  </a:cubicBezTo>
                  <a:close/>
                  <a:moveTo>
                    <a:pt x="3513" y="1"/>
                  </a:moveTo>
                  <a:cubicBezTo>
                    <a:pt x="3143" y="1"/>
                    <a:pt x="2774" y="75"/>
                    <a:pt x="2441" y="186"/>
                  </a:cubicBezTo>
                  <a:cubicBezTo>
                    <a:pt x="1665" y="444"/>
                    <a:pt x="1036" y="999"/>
                    <a:pt x="629" y="1701"/>
                  </a:cubicBezTo>
                  <a:cubicBezTo>
                    <a:pt x="223" y="2367"/>
                    <a:pt x="1" y="3217"/>
                    <a:pt x="1" y="4141"/>
                  </a:cubicBezTo>
                  <a:cubicBezTo>
                    <a:pt x="1" y="4770"/>
                    <a:pt x="112" y="5398"/>
                    <a:pt x="334" y="6064"/>
                  </a:cubicBezTo>
                  <a:cubicBezTo>
                    <a:pt x="1073" y="8134"/>
                    <a:pt x="2774" y="9539"/>
                    <a:pt x="4585" y="9539"/>
                  </a:cubicBezTo>
                  <a:cubicBezTo>
                    <a:pt x="4918" y="9539"/>
                    <a:pt x="5288" y="9465"/>
                    <a:pt x="5620" y="9354"/>
                  </a:cubicBezTo>
                  <a:cubicBezTo>
                    <a:pt x="6397" y="9095"/>
                    <a:pt x="7025" y="8541"/>
                    <a:pt x="7432" y="7838"/>
                  </a:cubicBezTo>
                  <a:cubicBezTo>
                    <a:pt x="7839" y="7136"/>
                    <a:pt x="8061" y="6323"/>
                    <a:pt x="8061" y="5398"/>
                  </a:cubicBezTo>
                  <a:cubicBezTo>
                    <a:pt x="8061" y="4770"/>
                    <a:pt x="7950" y="4141"/>
                    <a:pt x="7728" y="3476"/>
                  </a:cubicBezTo>
                  <a:cubicBezTo>
                    <a:pt x="6988" y="1406"/>
                    <a:pt x="5288" y="1"/>
                    <a:pt x="35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45"/>
            <p:cNvSpPr/>
            <p:nvPr/>
          </p:nvSpPr>
          <p:spPr>
            <a:xfrm>
              <a:off x="1254850" y="2924675"/>
              <a:ext cx="196900" cy="207625"/>
            </a:xfrm>
            <a:custGeom>
              <a:rect b="b" l="l" r="r" t="t"/>
              <a:pathLst>
                <a:path extrusionOk="0" h="8305" w="7876">
                  <a:moveTo>
                    <a:pt x="3465" y="1"/>
                  </a:moveTo>
                  <a:cubicBezTo>
                    <a:pt x="3156" y="1"/>
                    <a:pt x="2849" y="52"/>
                    <a:pt x="2552" y="160"/>
                  </a:cubicBezTo>
                  <a:cubicBezTo>
                    <a:pt x="814" y="751"/>
                    <a:pt x="1" y="3043"/>
                    <a:pt x="777" y="5262"/>
                  </a:cubicBezTo>
                  <a:cubicBezTo>
                    <a:pt x="1421" y="7101"/>
                    <a:pt x="2928" y="8304"/>
                    <a:pt x="4436" y="8304"/>
                  </a:cubicBezTo>
                  <a:cubicBezTo>
                    <a:pt x="4747" y="8304"/>
                    <a:pt x="5058" y="8253"/>
                    <a:pt x="5362" y="8145"/>
                  </a:cubicBezTo>
                  <a:cubicBezTo>
                    <a:pt x="7099" y="7554"/>
                    <a:pt x="7876" y="5262"/>
                    <a:pt x="7136" y="3043"/>
                  </a:cubicBezTo>
                  <a:cubicBezTo>
                    <a:pt x="6493" y="1205"/>
                    <a:pt x="4960" y="1"/>
                    <a:pt x="346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45"/>
            <p:cNvSpPr/>
            <p:nvPr/>
          </p:nvSpPr>
          <p:spPr>
            <a:xfrm>
              <a:off x="1259475" y="2916650"/>
              <a:ext cx="188575" cy="223700"/>
            </a:xfrm>
            <a:custGeom>
              <a:rect b="b" l="l" r="r" t="t"/>
              <a:pathLst>
                <a:path extrusionOk="0" h="8948" w="7543">
                  <a:moveTo>
                    <a:pt x="3254" y="629"/>
                  </a:moveTo>
                  <a:cubicBezTo>
                    <a:pt x="4585" y="629"/>
                    <a:pt x="6027" y="1738"/>
                    <a:pt x="6655" y="3475"/>
                  </a:cubicBezTo>
                  <a:cubicBezTo>
                    <a:pt x="6840" y="3993"/>
                    <a:pt x="6914" y="4548"/>
                    <a:pt x="6914" y="5065"/>
                  </a:cubicBezTo>
                  <a:cubicBezTo>
                    <a:pt x="6914" y="5805"/>
                    <a:pt x="6729" y="6507"/>
                    <a:pt x="6434" y="7025"/>
                  </a:cubicBezTo>
                  <a:cubicBezTo>
                    <a:pt x="6101" y="7579"/>
                    <a:pt x="5620" y="7986"/>
                    <a:pt x="5066" y="8171"/>
                  </a:cubicBezTo>
                  <a:cubicBezTo>
                    <a:pt x="4807" y="8282"/>
                    <a:pt x="4548" y="8319"/>
                    <a:pt x="4252" y="8319"/>
                  </a:cubicBezTo>
                  <a:cubicBezTo>
                    <a:pt x="2921" y="8319"/>
                    <a:pt x="1479" y="7209"/>
                    <a:pt x="888" y="5472"/>
                  </a:cubicBezTo>
                  <a:cubicBezTo>
                    <a:pt x="703" y="4917"/>
                    <a:pt x="592" y="4400"/>
                    <a:pt x="592" y="3882"/>
                  </a:cubicBezTo>
                  <a:cubicBezTo>
                    <a:pt x="592" y="3143"/>
                    <a:pt x="777" y="2440"/>
                    <a:pt x="1110" y="1886"/>
                  </a:cubicBezTo>
                  <a:cubicBezTo>
                    <a:pt x="1443" y="1368"/>
                    <a:pt x="1886" y="961"/>
                    <a:pt x="2478" y="740"/>
                  </a:cubicBezTo>
                  <a:cubicBezTo>
                    <a:pt x="2736" y="666"/>
                    <a:pt x="2995" y="629"/>
                    <a:pt x="3254" y="629"/>
                  </a:cubicBezTo>
                  <a:close/>
                  <a:moveTo>
                    <a:pt x="3254" y="0"/>
                  </a:moveTo>
                  <a:cubicBezTo>
                    <a:pt x="2921" y="0"/>
                    <a:pt x="2589" y="74"/>
                    <a:pt x="2256" y="185"/>
                  </a:cubicBezTo>
                  <a:cubicBezTo>
                    <a:pt x="1553" y="407"/>
                    <a:pt x="962" y="924"/>
                    <a:pt x="592" y="1590"/>
                  </a:cubicBezTo>
                  <a:cubicBezTo>
                    <a:pt x="186" y="2255"/>
                    <a:pt x="1" y="3032"/>
                    <a:pt x="1" y="3882"/>
                  </a:cubicBezTo>
                  <a:cubicBezTo>
                    <a:pt x="1" y="4474"/>
                    <a:pt x="75" y="5065"/>
                    <a:pt x="296" y="5694"/>
                  </a:cubicBezTo>
                  <a:cubicBezTo>
                    <a:pt x="962" y="7616"/>
                    <a:pt x="2589" y="8910"/>
                    <a:pt x="4252" y="8947"/>
                  </a:cubicBezTo>
                  <a:cubicBezTo>
                    <a:pt x="4585" y="8947"/>
                    <a:pt x="4918" y="8873"/>
                    <a:pt x="5250" y="8762"/>
                  </a:cubicBezTo>
                  <a:cubicBezTo>
                    <a:pt x="5990" y="8503"/>
                    <a:pt x="6544" y="7986"/>
                    <a:pt x="6951" y="7357"/>
                  </a:cubicBezTo>
                  <a:cubicBezTo>
                    <a:pt x="7321" y="6692"/>
                    <a:pt x="7543" y="5915"/>
                    <a:pt x="7543" y="5065"/>
                  </a:cubicBezTo>
                  <a:cubicBezTo>
                    <a:pt x="7543" y="4474"/>
                    <a:pt x="7432" y="3882"/>
                    <a:pt x="7210" y="3254"/>
                  </a:cubicBezTo>
                  <a:cubicBezTo>
                    <a:pt x="6544" y="1331"/>
                    <a:pt x="4918" y="0"/>
                    <a:pt x="32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45"/>
            <p:cNvSpPr/>
            <p:nvPr/>
          </p:nvSpPr>
          <p:spPr>
            <a:xfrm>
              <a:off x="1268725" y="2939350"/>
              <a:ext cx="169150" cy="178300"/>
            </a:xfrm>
            <a:custGeom>
              <a:rect b="b" l="l" r="r" t="t"/>
              <a:pathLst>
                <a:path extrusionOk="0" h="7132" w="6766">
                  <a:moveTo>
                    <a:pt x="2950" y="0"/>
                  </a:moveTo>
                  <a:cubicBezTo>
                    <a:pt x="2692" y="0"/>
                    <a:pt x="2434" y="41"/>
                    <a:pt x="2182" y="127"/>
                  </a:cubicBezTo>
                  <a:cubicBezTo>
                    <a:pt x="703" y="645"/>
                    <a:pt x="0" y="2604"/>
                    <a:pt x="666" y="4527"/>
                  </a:cubicBezTo>
                  <a:cubicBezTo>
                    <a:pt x="1221" y="6099"/>
                    <a:pt x="2546" y="7131"/>
                    <a:pt x="3829" y="7131"/>
                  </a:cubicBezTo>
                  <a:cubicBezTo>
                    <a:pt x="4085" y="7131"/>
                    <a:pt x="4339" y="7090"/>
                    <a:pt x="4585" y="7004"/>
                  </a:cubicBezTo>
                  <a:cubicBezTo>
                    <a:pt x="6101" y="6486"/>
                    <a:pt x="6766" y="4490"/>
                    <a:pt x="6101" y="2604"/>
                  </a:cubicBezTo>
                  <a:cubicBezTo>
                    <a:pt x="5546" y="1032"/>
                    <a:pt x="4246" y="0"/>
                    <a:pt x="295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45"/>
            <p:cNvSpPr/>
            <p:nvPr/>
          </p:nvSpPr>
          <p:spPr>
            <a:xfrm>
              <a:off x="1271500" y="2931425"/>
              <a:ext cx="163625" cy="194125"/>
            </a:xfrm>
            <a:custGeom>
              <a:rect b="b" l="l" r="r" t="t"/>
              <a:pathLst>
                <a:path extrusionOk="0" h="7765" w="6545">
                  <a:moveTo>
                    <a:pt x="2847" y="629"/>
                  </a:moveTo>
                  <a:cubicBezTo>
                    <a:pt x="3956" y="629"/>
                    <a:pt x="5176" y="1553"/>
                    <a:pt x="5694" y="3032"/>
                  </a:cubicBezTo>
                  <a:cubicBezTo>
                    <a:pt x="5879" y="3476"/>
                    <a:pt x="5953" y="3957"/>
                    <a:pt x="5953" y="4400"/>
                  </a:cubicBezTo>
                  <a:cubicBezTo>
                    <a:pt x="5953" y="5029"/>
                    <a:pt x="5805" y="5583"/>
                    <a:pt x="5509" y="6064"/>
                  </a:cubicBezTo>
                  <a:cubicBezTo>
                    <a:pt x="5250" y="6508"/>
                    <a:pt x="4843" y="6840"/>
                    <a:pt x="4363" y="7025"/>
                  </a:cubicBezTo>
                  <a:cubicBezTo>
                    <a:pt x="4141" y="7099"/>
                    <a:pt x="3919" y="7136"/>
                    <a:pt x="3697" y="7136"/>
                  </a:cubicBezTo>
                  <a:cubicBezTo>
                    <a:pt x="2588" y="7136"/>
                    <a:pt x="1368" y="6212"/>
                    <a:pt x="851" y="4733"/>
                  </a:cubicBezTo>
                  <a:cubicBezTo>
                    <a:pt x="703" y="4252"/>
                    <a:pt x="629" y="3809"/>
                    <a:pt x="629" y="3365"/>
                  </a:cubicBezTo>
                  <a:cubicBezTo>
                    <a:pt x="629" y="2736"/>
                    <a:pt x="777" y="2145"/>
                    <a:pt x="1035" y="1701"/>
                  </a:cubicBezTo>
                  <a:cubicBezTo>
                    <a:pt x="1331" y="1258"/>
                    <a:pt x="1701" y="888"/>
                    <a:pt x="2182" y="740"/>
                  </a:cubicBezTo>
                  <a:cubicBezTo>
                    <a:pt x="2403" y="666"/>
                    <a:pt x="2625" y="629"/>
                    <a:pt x="2847" y="629"/>
                  </a:cubicBezTo>
                  <a:close/>
                  <a:moveTo>
                    <a:pt x="2847" y="1"/>
                  </a:moveTo>
                  <a:cubicBezTo>
                    <a:pt x="2551" y="1"/>
                    <a:pt x="2255" y="38"/>
                    <a:pt x="1997" y="149"/>
                  </a:cubicBezTo>
                  <a:cubicBezTo>
                    <a:pt x="1368" y="370"/>
                    <a:pt x="851" y="814"/>
                    <a:pt x="518" y="1369"/>
                  </a:cubicBezTo>
                  <a:cubicBezTo>
                    <a:pt x="185" y="1960"/>
                    <a:pt x="0" y="2626"/>
                    <a:pt x="0" y="3365"/>
                  </a:cubicBezTo>
                  <a:cubicBezTo>
                    <a:pt x="0" y="3883"/>
                    <a:pt x="74" y="4400"/>
                    <a:pt x="259" y="4918"/>
                  </a:cubicBezTo>
                  <a:cubicBezTo>
                    <a:pt x="851" y="6618"/>
                    <a:pt x="2255" y="7728"/>
                    <a:pt x="3697" y="7765"/>
                  </a:cubicBezTo>
                  <a:cubicBezTo>
                    <a:pt x="3993" y="7765"/>
                    <a:pt x="4289" y="7691"/>
                    <a:pt x="4585" y="7617"/>
                  </a:cubicBezTo>
                  <a:cubicBezTo>
                    <a:pt x="5213" y="7395"/>
                    <a:pt x="5694" y="6951"/>
                    <a:pt x="6063" y="6360"/>
                  </a:cubicBezTo>
                  <a:cubicBezTo>
                    <a:pt x="6396" y="5805"/>
                    <a:pt x="6544" y="5103"/>
                    <a:pt x="6544" y="4400"/>
                  </a:cubicBezTo>
                  <a:cubicBezTo>
                    <a:pt x="6544" y="3883"/>
                    <a:pt x="6470" y="3365"/>
                    <a:pt x="6285" y="2810"/>
                  </a:cubicBezTo>
                  <a:cubicBezTo>
                    <a:pt x="5694" y="1147"/>
                    <a:pt x="4326" y="1"/>
                    <a:pt x="28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45"/>
            <p:cNvSpPr/>
            <p:nvPr/>
          </p:nvSpPr>
          <p:spPr>
            <a:xfrm>
              <a:off x="1540450" y="2960750"/>
              <a:ext cx="151600" cy="159500"/>
            </a:xfrm>
            <a:custGeom>
              <a:rect b="b" l="l" r="r" t="t"/>
              <a:pathLst>
                <a:path extrusionOk="0" h="6380" w="6064">
                  <a:moveTo>
                    <a:pt x="2656" y="1"/>
                  </a:moveTo>
                  <a:cubicBezTo>
                    <a:pt x="2420" y="1"/>
                    <a:pt x="2187" y="40"/>
                    <a:pt x="1960" y="122"/>
                  </a:cubicBezTo>
                  <a:cubicBezTo>
                    <a:pt x="629" y="565"/>
                    <a:pt x="1" y="2340"/>
                    <a:pt x="592" y="4041"/>
                  </a:cubicBezTo>
                  <a:cubicBezTo>
                    <a:pt x="1083" y="5452"/>
                    <a:pt x="2262" y="6379"/>
                    <a:pt x="3409" y="6379"/>
                  </a:cubicBezTo>
                  <a:cubicBezTo>
                    <a:pt x="3644" y="6379"/>
                    <a:pt x="3878" y="6341"/>
                    <a:pt x="4104" y="6259"/>
                  </a:cubicBezTo>
                  <a:cubicBezTo>
                    <a:pt x="5435" y="5778"/>
                    <a:pt x="6064" y="4041"/>
                    <a:pt x="5472" y="2340"/>
                  </a:cubicBezTo>
                  <a:cubicBezTo>
                    <a:pt x="4981" y="928"/>
                    <a:pt x="3803" y="1"/>
                    <a:pt x="265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45"/>
            <p:cNvSpPr/>
            <p:nvPr/>
          </p:nvSpPr>
          <p:spPr>
            <a:xfrm>
              <a:off x="1542300" y="2952675"/>
              <a:ext cx="147900" cy="174725"/>
            </a:xfrm>
            <a:custGeom>
              <a:rect b="b" l="l" r="r" t="t"/>
              <a:pathLst>
                <a:path extrusionOk="0" h="6989" w="5916">
                  <a:moveTo>
                    <a:pt x="2589" y="629"/>
                  </a:moveTo>
                  <a:cubicBezTo>
                    <a:pt x="3550" y="629"/>
                    <a:pt x="4659" y="1443"/>
                    <a:pt x="5103" y="2774"/>
                  </a:cubicBezTo>
                  <a:cubicBezTo>
                    <a:pt x="5250" y="3180"/>
                    <a:pt x="5324" y="3587"/>
                    <a:pt x="5324" y="3957"/>
                  </a:cubicBezTo>
                  <a:cubicBezTo>
                    <a:pt x="5324" y="4511"/>
                    <a:pt x="5177" y="5029"/>
                    <a:pt x="4918" y="5436"/>
                  </a:cubicBezTo>
                  <a:cubicBezTo>
                    <a:pt x="4696" y="5842"/>
                    <a:pt x="4363" y="6138"/>
                    <a:pt x="3920" y="6286"/>
                  </a:cubicBezTo>
                  <a:cubicBezTo>
                    <a:pt x="3735" y="6360"/>
                    <a:pt x="3550" y="6397"/>
                    <a:pt x="3328" y="6397"/>
                  </a:cubicBezTo>
                  <a:cubicBezTo>
                    <a:pt x="2367" y="6397"/>
                    <a:pt x="1258" y="5547"/>
                    <a:pt x="814" y="4253"/>
                  </a:cubicBezTo>
                  <a:cubicBezTo>
                    <a:pt x="666" y="3846"/>
                    <a:pt x="592" y="3439"/>
                    <a:pt x="592" y="3033"/>
                  </a:cubicBezTo>
                  <a:cubicBezTo>
                    <a:pt x="592" y="2478"/>
                    <a:pt x="740" y="1960"/>
                    <a:pt x="999" y="1554"/>
                  </a:cubicBezTo>
                  <a:cubicBezTo>
                    <a:pt x="1221" y="1184"/>
                    <a:pt x="1553" y="888"/>
                    <a:pt x="1997" y="740"/>
                  </a:cubicBezTo>
                  <a:cubicBezTo>
                    <a:pt x="2182" y="666"/>
                    <a:pt x="2367" y="629"/>
                    <a:pt x="2589" y="629"/>
                  </a:cubicBezTo>
                  <a:close/>
                  <a:moveTo>
                    <a:pt x="2589" y="1"/>
                  </a:moveTo>
                  <a:cubicBezTo>
                    <a:pt x="2330" y="1"/>
                    <a:pt x="2034" y="38"/>
                    <a:pt x="1775" y="149"/>
                  </a:cubicBezTo>
                  <a:cubicBezTo>
                    <a:pt x="1221" y="334"/>
                    <a:pt x="777" y="740"/>
                    <a:pt x="444" y="1258"/>
                  </a:cubicBezTo>
                  <a:cubicBezTo>
                    <a:pt x="149" y="1776"/>
                    <a:pt x="1" y="2404"/>
                    <a:pt x="1" y="3033"/>
                  </a:cubicBezTo>
                  <a:cubicBezTo>
                    <a:pt x="1" y="3513"/>
                    <a:pt x="75" y="3994"/>
                    <a:pt x="222" y="4437"/>
                  </a:cubicBezTo>
                  <a:cubicBezTo>
                    <a:pt x="777" y="5953"/>
                    <a:pt x="2034" y="6988"/>
                    <a:pt x="3328" y="6988"/>
                  </a:cubicBezTo>
                  <a:cubicBezTo>
                    <a:pt x="3624" y="6988"/>
                    <a:pt x="3883" y="6951"/>
                    <a:pt x="4141" y="6878"/>
                  </a:cubicBezTo>
                  <a:cubicBezTo>
                    <a:pt x="4696" y="6656"/>
                    <a:pt x="5177" y="6249"/>
                    <a:pt x="5472" y="5768"/>
                  </a:cubicBezTo>
                  <a:cubicBezTo>
                    <a:pt x="5768" y="5251"/>
                    <a:pt x="5916" y="4622"/>
                    <a:pt x="5916" y="3957"/>
                  </a:cubicBezTo>
                  <a:cubicBezTo>
                    <a:pt x="5916" y="3513"/>
                    <a:pt x="5842" y="3033"/>
                    <a:pt x="5694" y="2552"/>
                  </a:cubicBezTo>
                  <a:cubicBezTo>
                    <a:pt x="5140" y="1036"/>
                    <a:pt x="3883" y="1"/>
                    <a:pt x="258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45"/>
            <p:cNvSpPr/>
            <p:nvPr/>
          </p:nvSpPr>
          <p:spPr>
            <a:xfrm>
              <a:off x="1551550" y="2972325"/>
              <a:ext cx="129425" cy="136350"/>
            </a:xfrm>
            <a:custGeom>
              <a:rect b="b" l="l" r="r" t="t"/>
              <a:pathLst>
                <a:path extrusionOk="0" h="5454" w="5177">
                  <a:moveTo>
                    <a:pt x="2260" y="1"/>
                  </a:moveTo>
                  <a:cubicBezTo>
                    <a:pt x="2059" y="1"/>
                    <a:pt x="1858" y="33"/>
                    <a:pt x="1664" y="102"/>
                  </a:cubicBezTo>
                  <a:cubicBezTo>
                    <a:pt x="518" y="472"/>
                    <a:pt x="0" y="1988"/>
                    <a:pt x="518" y="3430"/>
                  </a:cubicBezTo>
                  <a:cubicBezTo>
                    <a:pt x="917" y="4659"/>
                    <a:pt x="1930" y="5454"/>
                    <a:pt x="2918" y="5454"/>
                  </a:cubicBezTo>
                  <a:cubicBezTo>
                    <a:pt x="3119" y="5454"/>
                    <a:pt x="3319" y="5421"/>
                    <a:pt x="3513" y="5352"/>
                  </a:cubicBezTo>
                  <a:cubicBezTo>
                    <a:pt x="4659" y="4945"/>
                    <a:pt x="5176" y="3430"/>
                    <a:pt x="4659" y="1988"/>
                  </a:cubicBezTo>
                  <a:cubicBezTo>
                    <a:pt x="4259" y="790"/>
                    <a:pt x="3248" y="1"/>
                    <a:pt x="226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45"/>
            <p:cNvSpPr/>
            <p:nvPr/>
          </p:nvSpPr>
          <p:spPr>
            <a:xfrm>
              <a:off x="1551550" y="2963775"/>
              <a:ext cx="129425" cy="152525"/>
            </a:xfrm>
            <a:custGeom>
              <a:rect b="b" l="l" r="r" t="t"/>
              <a:pathLst>
                <a:path extrusionOk="0" h="6101" w="5177">
                  <a:moveTo>
                    <a:pt x="2256" y="629"/>
                  </a:moveTo>
                  <a:cubicBezTo>
                    <a:pt x="3069" y="629"/>
                    <a:pt x="3993" y="1332"/>
                    <a:pt x="4400" y="2441"/>
                  </a:cubicBezTo>
                  <a:cubicBezTo>
                    <a:pt x="4511" y="2773"/>
                    <a:pt x="4548" y="3143"/>
                    <a:pt x="4548" y="3439"/>
                  </a:cubicBezTo>
                  <a:cubicBezTo>
                    <a:pt x="4548" y="3920"/>
                    <a:pt x="4437" y="4363"/>
                    <a:pt x="4252" y="4696"/>
                  </a:cubicBezTo>
                  <a:cubicBezTo>
                    <a:pt x="4030" y="5029"/>
                    <a:pt x="3771" y="5287"/>
                    <a:pt x="3402" y="5398"/>
                  </a:cubicBezTo>
                  <a:cubicBezTo>
                    <a:pt x="3254" y="5472"/>
                    <a:pt x="3069" y="5472"/>
                    <a:pt x="2921" y="5472"/>
                  </a:cubicBezTo>
                  <a:cubicBezTo>
                    <a:pt x="2901" y="5473"/>
                    <a:pt x="2880" y="5474"/>
                    <a:pt x="2859" y="5474"/>
                  </a:cubicBezTo>
                  <a:cubicBezTo>
                    <a:pt x="2062" y="5474"/>
                    <a:pt x="1174" y="4779"/>
                    <a:pt x="814" y="3698"/>
                  </a:cubicBezTo>
                  <a:cubicBezTo>
                    <a:pt x="666" y="3328"/>
                    <a:pt x="629" y="2995"/>
                    <a:pt x="629" y="2663"/>
                  </a:cubicBezTo>
                  <a:cubicBezTo>
                    <a:pt x="629" y="2182"/>
                    <a:pt x="740" y="1775"/>
                    <a:pt x="925" y="1442"/>
                  </a:cubicBezTo>
                  <a:cubicBezTo>
                    <a:pt x="1146" y="1073"/>
                    <a:pt x="1405" y="851"/>
                    <a:pt x="1775" y="703"/>
                  </a:cubicBezTo>
                  <a:cubicBezTo>
                    <a:pt x="1923" y="666"/>
                    <a:pt x="2108" y="629"/>
                    <a:pt x="2256" y="629"/>
                  </a:cubicBezTo>
                  <a:close/>
                  <a:moveTo>
                    <a:pt x="2256" y="1"/>
                  </a:moveTo>
                  <a:cubicBezTo>
                    <a:pt x="2034" y="1"/>
                    <a:pt x="1812" y="75"/>
                    <a:pt x="1590" y="149"/>
                  </a:cubicBezTo>
                  <a:cubicBezTo>
                    <a:pt x="1073" y="296"/>
                    <a:pt x="666" y="666"/>
                    <a:pt x="407" y="1110"/>
                  </a:cubicBezTo>
                  <a:cubicBezTo>
                    <a:pt x="148" y="1553"/>
                    <a:pt x="0" y="2108"/>
                    <a:pt x="0" y="2663"/>
                  </a:cubicBezTo>
                  <a:cubicBezTo>
                    <a:pt x="0" y="3069"/>
                    <a:pt x="74" y="3476"/>
                    <a:pt x="222" y="3883"/>
                  </a:cubicBezTo>
                  <a:cubicBezTo>
                    <a:pt x="666" y="5214"/>
                    <a:pt x="1775" y="6101"/>
                    <a:pt x="2921" y="6101"/>
                  </a:cubicBezTo>
                  <a:cubicBezTo>
                    <a:pt x="3143" y="6101"/>
                    <a:pt x="3402" y="6064"/>
                    <a:pt x="3623" y="5990"/>
                  </a:cubicBezTo>
                  <a:cubicBezTo>
                    <a:pt x="4104" y="5805"/>
                    <a:pt x="4511" y="5472"/>
                    <a:pt x="4770" y="4992"/>
                  </a:cubicBezTo>
                  <a:cubicBezTo>
                    <a:pt x="5028" y="4548"/>
                    <a:pt x="5176" y="4030"/>
                    <a:pt x="5176" y="3439"/>
                  </a:cubicBezTo>
                  <a:cubicBezTo>
                    <a:pt x="5176" y="3069"/>
                    <a:pt x="5102" y="2626"/>
                    <a:pt x="4954" y="2219"/>
                  </a:cubicBezTo>
                  <a:cubicBezTo>
                    <a:pt x="4511" y="925"/>
                    <a:pt x="3439" y="38"/>
                    <a:pt x="22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45"/>
            <p:cNvSpPr/>
            <p:nvPr/>
          </p:nvSpPr>
          <p:spPr>
            <a:xfrm>
              <a:off x="4390900" y="2603325"/>
              <a:ext cx="29600" cy="247725"/>
            </a:xfrm>
            <a:custGeom>
              <a:rect b="b" l="l" r="r" t="t"/>
              <a:pathLst>
                <a:path extrusionOk="0" h="9909" w="1184">
                  <a:moveTo>
                    <a:pt x="0" y="0"/>
                  </a:moveTo>
                  <a:lnTo>
                    <a:pt x="0" y="9908"/>
                  </a:lnTo>
                  <a:lnTo>
                    <a:pt x="1183" y="9908"/>
                  </a:lnTo>
                  <a:lnTo>
                    <a:pt x="11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45"/>
            <p:cNvSpPr/>
            <p:nvPr/>
          </p:nvSpPr>
          <p:spPr>
            <a:xfrm>
              <a:off x="4291075" y="2603325"/>
              <a:ext cx="28675" cy="247725"/>
            </a:xfrm>
            <a:custGeom>
              <a:rect b="b" l="l" r="r" t="t"/>
              <a:pathLst>
                <a:path extrusionOk="0" h="9909" w="1147">
                  <a:moveTo>
                    <a:pt x="0" y="0"/>
                  </a:moveTo>
                  <a:lnTo>
                    <a:pt x="0" y="9908"/>
                  </a:lnTo>
                  <a:lnTo>
                    <a:pt x="1146" y="9908"/>
                  </a:lnTo>
                  <a:lnTo>
                    <a:pt x="11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45"/>
            <p:cNvSpPr/>
            <p:nvPr/>
          </p:nvSpPr>
          <p:spPr>
            <a:xfrm>
              <a:off x="4190325" y="2603325"/>
              <a:ext cx="29600" cy="247725"/>
            </a:xfrm>
            <a:custGeom>
              <a:rect b="b" l="l" r="r" t="t"/>
              <a:pathLst>
                <a:path extrusionOk="0" h="9909" w="1184">
                  <a:moveTo>
                    <a:pt x="0" y="0"/>
                  </a:moveTo>
                  <a:lnTo>
                    <a:pt x="0" y="9908"/>
                  </a:lnTo>
                  <a:lnTo>
                    <a:pt x="1183" y="9908"/>
                  </a:lnTo>
                  <a:lnTo>
                    <a:pt x="11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45"/>
            <p:cNvSpPr/>
            <p:nvPr/>
          </p:nvSpPr>
          <p:spPr>
            <a:xfrm>
              <a:off x="4090500" y="2603325"/>
              <a:ext cx="28675" cy="247725"/>
            </a:xfrm>
            <a:custGeom>
              <a:rect b="b" l="l" r="r" t="t"/>
              <a:pathLst>
                <a:path extrusionOk="0" h="9909" w="1147">
                  <a:moveTo>
                    <a:pt x="1" y="0"/>
                  </a:moveTo>
                  <a:lnTo>
                    <a:pt x="1" y="9908"/>
                  </a:lnTo>
                  <a:lnTo>
                    <a:pt x="1147" y="9908"/>
                  </a:lnTo>
                  <a:lnTo>
                    <a:pt x="11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45"/>
            <p:cNvSpPr/>
            <p:nvPr/>
          </p:nvSpPr>
          <p:spPr>
            <a:xfrm>
              <a:off x="4561875" y="2950850"/>
              <a:ext cx="378050" cy="36050"/>
            </a:xfrm>
            <a:custGeom>
              <a:rect b="b" l="l" r="r" t="t"/>
              <a:pathLst>
                <a:path extrusionOk="0" h="1442" w="15122">
                  <a:moveTo>
                    <a:pt x="703" y="0"/>
                  </a:moveTo>
                  <a:cubicBezTo>
                    <a:pt x="333" y="0"/>
                    <a:pt x="1" y="333"/>
                    <a:pt x="1" y="739"/>
                  </a:cubicBezTo>
                  <a:cubicBezTo>
                    <a:pt x="1" y="1109"/>
                    <a:pt x="333" y="1442"/>
                    <a:pt x="703" y="1442"/>
                  </a:cubicBezTo>
                  <a:lnTo>
                    <a:pt x="14419" y="1442"/>
                  </a:lnTo>
                  <a:cubicBezTo>
                    <a:pt x="14789" y="1442"/>
                    <a:pt x="15122" y="1109"/>
                    <a:pt x="15122" y="739"/>
                  </a:cubicBezTo>
                  <a:cubicBezTo>
                    <a:pt x="15122" y="333"/>
                    <a:pt x="14789" y="0"/>
                    <a:pt x="144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45"/>
            <p:cNvSpPr/>
            <p:nvPr/>
          </p:nvSpPr>
          <p:spPr>
            <a:xfrm>
              <a:off x="4561875" y="3063600"/>
              <a:ext cx="378050" cy="35150"/>
            </a:xfrm>
            <a:custGeom>
              <a:rect b="b" l="l" r="r" t="t"/>
              <a:pathLst>
                <a:path extrusionOk="0" h="1406" w="15122">
                  <a:moveTo>
                    <a:pt x="703" y="0"/>
                  </a:moveTo>
                  <a:cubicBezTo>
                    <a:pt x="333" y="0"/>
                    <a:pt x="1" y="296"/>
                    <a:pt x="1" y="703"/>
                  </a:cubicBezTo>
                  <a:cubicBezTo>
                    <a:pt x="1" y="1073"/>
                    <a:pt x="333" y="1405"/>
                    <a:pt x="703" y="1405"/>
                  </a:cubicBezTo>
                  <a:lnTo>
                    <a:pt x="14419" y="1405"/>
                  </a:lnTo>
                  <a:cubicBezTo>
                    <a:pt x="14789" y="1405"/>
                    <a:pt x="15122" y="1073"/>
                    <a:pt x="15122" y="703"/>
                  </a:cubicBezTo>
                  <a:cubicBezTo>
                    <a:pt x="15122" y="296"/>
                    <a:pt x="14789" y="0"/>
                    <a:pt x="144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45"/>
            <p:cNvSpPr/>
            <p:nvPr/>
          </p:nvSpPr>
          <p:spPr>
            <a:xfrm>
              <a:off x="2656050" y="3012775"/>
              <a:ext cx="159925" cy="146050"/>
            </a:xfrm>
            <a:custGeom>
              <a:rect b="b" l="l" r="r" t="t"/>
              <a:pathLst>
                <a:path extrusionOk="0" h="5842" w="6397">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45"/>
            <p:cNvSpPr/>
            <p:nvPr/>
          </p:nvSpPr>
          <p:spPr>
            <a:xfrm>
              <a:off x="2648650" y="3005375"/>
              <a:ext cx="174700" cy="161775"/>
            </a:xfrm>
            <a:custGeom>
              <a:rect b="b" l="l" r="r" t="t"/>
              <a:pathLst>
                <a:path extrusionOk="0" h="6471" w="6988">
                  <a:moveTo>
                    <a:pt x="3513" y="629"/>
                  </a:moveTo>
                  <a:cubicBezTo>
                    <a:pt x="4289" y="629"/>
                    <a:pt x="5028" y="925"/>
                    <a:pt x="5546" y="1368"/>
                  </a:cubicBezTo>
                  <a:cubicBezTo>
                    <a:pt x="6064" y="1849"/>
                    <a:pt x="6359" y="2514"/>
                    <a:pt x="6359" y="3217"/>
                  </a:cubicBezTo>
                  <a:cubicBezTo>
                    <a:pt x="6359" y="3919"/>
                    <a:pt x="6064" y="4585"/>
                    <a:pt x="5546" y="5065"/>
                  </a:cubicBezTo>
                  <a:cubicBezTo>
                    <a:pt x="5028" y="5546"/>
                    <a:pt x="4289" y="5842"/>
                    <a:pt x="3513" y="5842"/>
                  </a:cubicBezTo>
                  <a:cubicBezTo>
                    <a:pt x="2699" y="5842"/>
                    <a:pt x="1960" y="5546"/>
                    <a:pt x="1442" y="5065"/>
                  </a:cubicBezTo>
                  <a:cubicBezTo>
                    <a:pt x="925" y="4585"/>
                    <a:pt x="629" y="3919"/>
                    <a:pt x="629" y="3217"/>
                  </a:cubicBezTo>
                  <a:cubicBezTo>
                    <a:pt x="629" y="2514"/>
                    <a:pt x="925" y="1849"/>
                    <a:pt x="1442" y="1368"/>
                  </a:cubicBezTo>
                  <a:cubicBezTo>
                    <a:pt x="1960" y="925"/>
                    <a:pt x="2699" y="629"/>
                    <a:pt x="3513" y="629"/>
                  </a:cubicBezTo>
                  <a:close/>
                  <a:moveTo>
                    <a:pt x="3513" y="0"/>
                  </a:moveTo>
                  <a:cubicBezTo>
                    <a:pt x="2551" y="0"/>
                    <a:pt x="1664" y="333"/>
                    <a:pt x="1036" y="925"/>
                  </a:cubicBezTo>
                  <a:cubicBezTo>
                    <a:pt x="407" y="1516"/>
                    <a:pt x="0" y="2329"/>
                    <a:pt x="0" y="3217"/>
                  </a:cubicBezTo>
                  <a:cubicBezTo>
                    <a:pt x="0" y="4104"/>
                    <a:pt x="407" y="4917"/>
                    <a:pt x="1036" y="5509"/>
                  </a:cubicBezTo>
                  <a:cubicBezTo>
                    <a:pt x="1664" y="6100"/>
                    <a:pt x="2551" y="6470"/>
                    <a:pt x="3513" y="6470"/>
                  </a:cubicBezTo>
                  <a:cubicBezTo>
                    <a:pt x="4437" y="6470"/>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45"/>
            <p:cNvSpPr/>
            <p:nvPr/>
          </p:nvSpPr>
          <p:spPr>
            <a:xfrm>
              <a:off x="2644950" y="3225350"/>
              <a:ext cx="159000" cy="146050"/>
            </a:xfrm>
            <a:custGeom>
              <a:rect b="b" l="l" r="r" t="t"/>
              <a:pathLst>
                <a:path extrusionOk="0" h="5842" w="6360">
                  <a:moveTo>
                    <a:pt x="3180" y="0"/>
                  </a:moveTo>
                  <a:cubicBezTo>
                    <a:pt x="1405" y="0"/>
                    <a:pt x="1" y="1294"/>
                    <a:pt x="1" y="2921"/>
                  </a:cubicBezTo>
                  <a:cubicBezTo>
                    <a:pt x="1" y="4548"/>
                    <a:pt x="1405" y="5842"/>
                    <a:pt x="3180" y="5842"/>
                  </a:cubicBezTo>
                  <a:cubicBezTo>
                    <a:pt x="4918" y="5842"/>
                    <a:pt x="6360" y="4548"/>
                    <a:pt x="6360" y="2921"/>
                  </a:cubicBezTo>
                  <a:cubicBezTo>
                    <a:pt x="6360" y="1294"/>
                    <a:pt x="4918" y="0"/>
                    <a:pt x="31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45"/>
            <p:cNvSpPr/>
            <p:nvPr/>
          </p:nvSpPr>
          <p:spPr>
            <a:xfrm>
              <a:off x="2636625" y="3217950"/>
              <a:ext cx="174725" cy="160850"/>
            </a:xfrm>
            <a:custGeom>
              <a:rect b="b" l="l" r="r" t="t"/>
              <a:pathLst>
                <a:path extrusionOk="0" h="6434" w="6989">
                  <a:moveTo>
                    <a:pt x="3513" y="592"/>
                  </a:moveTo>
                  <a:cubicBezTo>
                    <a:pt x="4289" y="592"/>
                    <a:pt x="5029" y="888"/>
                    <a:pt x="5546" y="1368"/>
                  </a:cubicBezTo>
                  <a:cubicBezTo>
                    <a:pt x="6064" y="1849"/>
                    <a:pt x="6397" y="2515"/>
                    <a:pt x="6397" y="3217"/>
                  </a:cubicBezTo>
                  <a:cubicBezTo>
                    <a:pt x="6397" y="3919"/>
                    <a:pt x="6064" y="4585"/>
                    <a:pt x="5546" y="5066"/>
                  </a:cubicBezTo>
                  <a:cubicBezTo>
                    <a:pt x="5029" y="5546"/>
                    <a:pt x="4289" y="5842"/>
                    <a:pt x="3513" y="5842"/>
                  </a:cubicBezTo>
                  <a:cubicBezTo>
                    <a:pt x="2700" y="5842"/>
                    <a:pt x="1960" y="5546"/>
                    <a:pt x="1443" y="5066"/>
                  </a:cubicBezTo>
                  <a:cubicBezTo>
                    <a:pt x="925" y="4585"/>
                    <a:pt x="629" y="3919"/>
                    <a:pt x="629" y="3217"/>
                  </a:cubicBezTo>
                  <a:cubicBezTo>
                    <a:pt x="629" y="2515"/>
                    <a:pt x="925" y="1849"/>
                    <a:pt x="1443" y="1368"/>
                  </a:cubicBezTo>
                  <a:cubicBezTo>
                    <a:pt x="1960" y="888"/>
                    <a:pt x="2700" y="592"/>
                    <a:pt x="3513" y="592"/>
                  </a:cubicBezTo>
                  <a:close/>
                  <a:moveTo>
                    <a:pt x="3513" y="1"/>
                  </a:moveTo>
                  <a:cubicBezTo>
                    <a:pt x="2552" y="1"/>
                    <a:pt x="1665" y="333"/>
                    <a:pt x="1036" y="925"/>
                  </a:cubicBezTo>
                  <a:cubicBezTo>
                    <a:pt x="408" y="1516"/>
                    <a:pt x="1" y="2330"/>
                    <a:pt x="1" y="3217"/>
                  </a:cubicBezTo>
                  <a:cubicBezTo>
                    <a:pt x="1" y="4104"/>
                    <a:pt x="408" y="4918"/>
                    <a:pt x="1036" y="5509"/>
                  </a:cubicBezTo>
                  <a:cubicBezTo>
                    <a:pt x="1665" y="6101"/>
                    <a:pt x="2552" y="6433"/>
                    <a:pt x="3513" y="6433"/>
                  </a:cubicBezTo>
                  <a:cubicBezTo>
                    <a:pt x="4474" y="6433"/>
                    <a:pt x="5325" y="6101"/>
                    <a:pt x="5953" y="5509"/>
                  </a:cubicBezTo>
                  <a:cubicBezTo>
                    <a:pt x="6582" y="4918"/>
                    <a:pt x="6988" y="4104"/>
                    <a:pt x="6988" y="3217"/>
                  </a:cubicBezTo>
                  <a:cubicBezTo>
                    <a:pt x="6988" y="2330"/>
                    <a:pt x="6582" y="1516"/>
                    <a:pt x="5953" y="925"/>
                  </a:cubicBezTo>
                  <a:cubicBezTo>
                    <a:pt x="5325" y="333"/>
                    <a:pt x="4474" y="1"/>
                    <a:pt x="35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45"/>
            <p:cNvSpPr/>
            <p:nvPr/>
          </p:nvSpPr>
          <p:spPr>
            <a:xfrm>
              <a:off x="2618150" y="3425000"/>
              <a:ext cx="159925" cy="146050"/>
            </a:xfrm>
            <a:custGeom>
              <a:rect b="b" l="l" r="r" t="t"/>
              <a:pathLst>
                <a:path extrusionOk="0" h="5842" w="6397">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45"/>
            <p:cNvSpPr/>
            <p:nvPr/>
          </p:nvSpPr>
          <p:spPr>
            <a:xfrm>
              <a:off x="2610750" y="3417600"/>
              <a:ext cx="174725" cy="160850"/>
            </a:xfrm>
            <a:custGeom>
              <a:rect b="b" l="l" r="r" t="t"/>
              <a:pathLst>
                <a:path extrusionOk="0" h="6434" w="6989">
                  <a:moveTo>
                    <a:pt x="3513" y="592"/>
                  </a:moveTo>
                  <a:cubicBezTo>
                    <a:pt x="4289" y="592"/>
                    <a:pt x="5029" y="925"/>
                    <a:pt x="5546" y="1368"/>
                  </a:cubicBezTo>
                  <a:cubicBezTo>
                    <a:pt x="6064" y="1849"/>
                    <a:pt x="6360" y="2514"/>
                    <a:pt x="6360" y="3217"/>
                  </a:cubicBezTo>
                  <a:cubicBezTo>
                    <a:pt x="6360" y="3919"/>
                    <a:pt x="6064" y="4585"/>
                    <a:pt x="5546" y="5065"/>
                  </a:cubicBezTo>
                  <a:cubicBezTo>
                    <a:pt x="5029" y="5546"/>
                    <a:pt x="4289" y="5842"/>
                    <a:pt x="3513" y="5842"/>
                  </a:cubicBezTo>
                  <a:cubicBezTo>
                    <a:pt x="2700" y="5842"/>
                    <a:pt x="1960" y="5546"/>
                    <a:pt x="1443" y="5065"/>
                  </a:cubicBezTo>
                  <a:cubicBezTo>
                    <a:pt x="925" y="4585"/>
                    <a:pt x="629" y="3919"/>
                    <a:pt x="629" y="3217"/>
                  </a:cubicBezTo>
                  <a:cubicBezTo>
                    <a:pt x="629" y="2514"/>
                    <a:pt x="925" y="1849"/>
                    <a:pt x="1443" y="1368"/>
                  </a:cubicBezTo>
                  <a:cubicBezTo>
                    <a:pt x="1960" y="925"/>
                    <a:pt x="2700" y="592"/>
                    <a:pt x="3513" y="592"/>
                  </a:cubicBezTo>
                  <a:close/>
                  <a:moveTo>
                    <a:pt x="3513" y="0"/>
                  </a:moveTo>
                  <a:cubicBezTo>
                    <a:pt x="2552" y="0"/>
                    <a:pt x="1664" y="333"/>
                    <a:pt x="1036" y="925"/>
                  </a:cubicBezTo>
                  <a:cubicBezTo>
                    <a:pt x="407" y="1516"/>
                    <a:pt x="1" y="2329"/>
                    <a:pt x="1" y="3217"/>
                  </a:cubicBezTo>
                  <a:cubicBezTo>
                    <a:pt x="1" y="4104"/>
                    <a:pt x="407" y="4917"/>
                    <a:pt x="1036" y="5509"/>
                  </a:cubicBezTo>
                  <a:cubicBezTo>
                    <a:pt x="1664" y="6100"/>
                    <a:pt x="2552" y="6433"/>
                    <a:pt x="3513" y="6433"/>
                  </a:cubicBezTo>
                  <a:cubicBezTo>
                    <a:pt x="4437" y="6433"/>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45"/>
            <p:cNvSpPr/>
            <p:nvPr/>
          </p:nvSpPr>
          <p:spPr>
            <a:xfrm>
              <a:off x="5515725" y="3650500"/>
              <a:ext cx="855875" cy="1305100"/>
            </a:xfrm>
            <a:custGeom>
              <a:rect b="b" l="l" r="r" t="t"/>
              <a:pathLst>
                <a:path extrusionOk="0" h="52204" w="34235">
                  <a:moveTo>
                    <a:pt x="777" y="1"/>
                  </a:moveTo>
                  <a:lnTo>
                    <a:pt x="0" y="25769"/>
                  </a:lnTo>
                  <a:lnTo>
                    <a:pt x="34235" y="52204"/>
                  </a:lnTo>
                  <a:lnTo>
                    <a:pt x="34235" y="52204"/>
                  </a:lnTo>
                  <a:lnTo>
                    <a:pt x="34198" y="16527"/>
                  </a:lnTo>
                  <a:lnTo>
                    <a:pt x="77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45"/>
            <p:cNvSpPr/>
            <p:nvPr/>
          </p:nvSpPr>
          <p:spPr>
            <a:xfrm>
              <a:off x="5508325" y="3642975"/>
              <a:ext cx="871600" cy="1320100"/>
            </a:xfrm>
            <a:custGeom>
              <a:rect b="b" l="l" r="r" t="t"/>
              <a:pathLst>
                <a:path extrusionOk="0" h="52804" w="34864">
                  <a:moveTo>
                    <a:pt x="1368" y="782"/>
                  </a:moveTo>
                  <a:lnTo>
                    <a:pt x="34198" y="17014"/>
                  </a:lnTo>
                  <a:lnTo>
                    <a:pt x="34235" y="51876"/>
                  </a:lnTo>
                  <a:lnTo>
                    <a:pt x="34235" y="51876"/>
                  </a:lnTo>
                  <a:lnTo>
                    <a:pt x="629" y="25923"/>
                  </a:lnTo>
                  <a:lnTo>
                    <a:pt x="1368" y="782"/>
                  </a:lnTo>
                  <a:close/>
                  <a:moveTo>
                    <a:pt x="1073" y="0"/>
                  </a:moveTo>
                  <a:cubicBezTo>
                    <a:pt x="1016" y="0"/>
                    <a:pt x="952" y="22"/>
                    <a:pt x="888" y="43"/>
                  </a:cubicBezTo>
                  <a:cubicBezTo>
                    <a:pt x="814" y="80"/>
                    <a:pt x="777" y="191"/>
                    <a:pt x="740" y="302"/>
                  </a:cubicBezTo>
                  <a:lnTo>
                    <a:pt x="0" y="26070"/>
                  </a:lnTo>
                  <a:cubicBezTo>
                    <a:pt x="0" y="26144"/>
                    <a:pt x="37" y="26255"/>
                    <a:pt x="111" y="26292"/>
                  </a:cubicBezTo>
                  <a:lnTo>
                    <a:pt x="34346" y="52726"/>
                  </a:lnTo>
                  <a:cubicBezTo>
                    <a:pt x="34415" y="52772"/>
                    <a:pt x="34483" y="52804"/>
                    <a:pt x="34552" y="52804"/>
                  </a:cubicBezTo>
                  <a:cubicBezTo>
                    <a:pt x="34594" y="52804"/>
                    <a:pt x="34637" y="52792"/>
                    <a:pt x="34679" y="52763"/>
                  </a:cubicBezTo>
                  <a:cubicBezTo>
                    <a:pt x="34790" y="52726"/>
                    <a:pt x="34864" y="52615"/>
                    <a:pt x="34864" y="52505"/>
                  </a:cubicBezTo>
                  <a:lnTo>
                    <a:pt x="34790" y="16828"/>
                  </a:lnTo>
                  <a:cubicBezTo>
                    <a:pt x="34790" y="16717"/>
                    <a:pt x="34716" y="16606"/>
                    <a:pt x="34642" y="16569"/>
                  </a:cubicBezTo>
                  <a:lnTo>
                    <a:pt x="1184" y="43"/>
                  </a:lnTo>
                  <a:cubicBezTo>
                    <a:pt x="1152" y="12"/>
                    <a:pt x="1114" y="0"/>
                    <a:pt x="107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45"/>
            <p:cNvSpPr/>
            <p:nvPr/>
          </p:nvSpPr>
          <p:spPr>
            <a:xfrm>
              <a:off x="1200325" y="3650500"/>
              <a:ext cx="854975" cy="1305100"/>
            </a:xfrm>
            <a:custGeom>
              <a:rect b="b" l="l" r="r" t="t"/>
              <a:pathLst>
                <a:path extrusionOk="0" h="52204" w="34199">
                  <a:moveTo>
                    <a:pt x="33459" y="1"/>
                  </a:moveTo>
                  <a:lnTo>
                    <a:pt x="1" y="16527"/>
                  </a:lnTo>
                  <a:lnTo>
                    <a:pt x="1" y="52204"/>
                  </a:lnTo>
                  <a:lnTo>
                    <a:pt x="34198" y="25769"/>
                  </a:lnTo>
                  <a:lnTo>
                    <a:pt x="3345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45"/>
            <p:cNvSpPr/>
            <p:nvPr/>
          </p:nvSpPr>
          <p:spPr>
            <a:xfrm>
              <a:off x="1192925" y="3642975"/>
              <a:ext cx="869775" cy="1320100"/>
            </a:xfrm>
            <a:custGeom>
              <a:rect b="b" l="l" r="r" t="t"/>
              <a:pathLst>
                <a:path extrusionOk="0" h="52804" w="34791">
                  <a:moveTo>
                    <a:pt x="33459" y="782"/>
                  </a:moveTo>
                  <a:lnTo>
                    <a:pt x="34162" y="25923"/>
                  </a:lnTo>
                  <a:lnTo>
                    <a:pt x="629" y="51876"/>
                  </a:lnTo>
                  <a:lnTo>
                    <a:pt x="629" y="16995"/>
                  </a:lnTo>
                  <a:lnTo>
                    <a:pt x="629" y="16995"/>
                  </a:lnTo>
                  <a:lnTo>
                    <a:pt x="33459" y="782"/>
                  </a:lnTo>
                  <a:close/>
                  <a:moveTo>
                    <a:pt x="33718" y="0"/>
                  </a:moveTo>
                  <a:cubicBezTo>
                    <a:pt x="33676" y="0"/>
                    <a:pt x="33638" y="12"/>
                    <a:pt x="33607" y="43"/>
                  </a:cubicBezTo>
                  <a:lnTo>
                    <a:pt x="186" y="16569"/>
                  </a:lnTo>
                  <a:cubicBezTo>
                    <a:pt x="75" y="16606"/>
                    <a:pt x="1" y="16717"/>
                    <a:pt x="1" y="16828"/>
                  </a:cubicBezTo>
                  <a:lnTo>
                    <a:pt x="1" y="52505"/>
                  </a:lnTo>
                  <a:cubicBezTo>
                    <a:pt x="1" y="52615"/>
                    <a:pt x="75" y="52726"/>
                    <a:pt x="186" y="52763"/>
                  </a:cubicBezTo>
                  <a:cubicBezTo>
                    <a:pt x="228" y="52792"/>
                    <a:pt x="270" y="52804"/>
                    <a:pt x="313" y="52804"/>
                  </a:cubicBezTo>
                  <a:cubicBezTo>
                    <a:pt x="381" y="52804"/>
                    <a:pt x="450" y="52772"/>
                    <a:pt x="518" y="52726"/>
                  </a:cubicBezTo>
                  <a:lnTo>
                    <a:pt x="34679" y="26292"/>
                  </a:lnTo>
                  <a:cubicBezTo>
                    <a:pt x="34753" y="26255"/>
                    <a:pt x="34790" y="26144"/>
                    <a:pt x="34790" y="26070"/>
                  </a:cubicBezTo>
                  <a:lnTo>
                    <a:pt x="34051" y="302"/>
                  </a:lnTo>
                  <a:cubicBezTo>
                    <a:pt x="34051" y="191"/>
                    <a:pt x="33977" y="80"/>
                    <a:pt x="33903" y="43"/>
                  </a:cubicBezTo>
                  <a:cubicBezTo>
                    <a:pt x="33839" y="22"/>
                    <a:pt x="33775" y="0"/>
                    <a:pt x="337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45"/>
            <p:cNvSpPr/>
            <p:nvPr/>
          </p:nvSpPr>
          <p:spPr>
            <a:xfrm>
              <a:off x="2685625" y="2486850"/>
              <a:ext cx="543475" cy="497275"/>
            </a:xfrm>
            <a:custGeom>
              <a:rect b="b" l="l" r="r" t="t"/>
              <a:pathLst>
                <a:path extrusionOk="0" h="19891" w="21739">
                  <a:moveTo>
                    <a:pt x="10870" y="1"/>
                  </a:moveTo>
                  <a:cubicBezTo>
                    <a:pt x="4880" y="1"/>
                    <a:pt x="0" y="4437"/>
                    <a:pt x="0" y="9946"/>
                  </a:cubicBezTo>
                  <a:cubicBezTo>
                    <a:pt x="0" y="15455"/>
                    <a:pt x="4880" y="19891"/>
                    <a:pt x="10870" y="19891"/>
                  </a:cubicBezTo>
                  <a:cubicBezTo>
                    <a:pt x="16859" y="19891"/>
                    <a:pt x="21739" y="15455"/>
                    <a:pt x="21739" y="9946"/>
                  </a:cubicBezTo>
                  <a:cubicBezTo>
                    <a:pt x="21739" y="4437"/>
                    <a:pt x="16859" y="1"/>
                    <a:pt x="1087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45"/>
            <p:cNvSpPr/>
            <p:nvPr/>
          </p:nvSpPr>
          <p:spPr>
            <a:xfrm>
              <a:off x="2678225" y="2479450"/>
              <a:ext cx="558275" cy="513000"/>
            </a:xfrm>
            <a:custGeom>
              <a:rect b="b" l="l" r="r" t="t"/>
              <a:pathLst>
                <a:path extrusionOk="0" h="20520" w="22331">
                  <a:moveTo>
                    <a:pt x="11166" y="593"/>
                  </a:moveTo>
                  <a:cubicBezTo>
                    <a:pt x="14086" y="593"/>
                    <a:pt x="16711" y="1702"/>
                    <a:pt x="18634" y="3439"/>
                  </a:cubicBezTo>
                  <a:cubicBezTo>
                    <a:pt x="20519" y="5177"/>
                    <a:pt x="21702" y="7580"/>
                    <a:pt x="21702" y="10242"/>
                  </a:cubicBezTo>
                  <a:cubicBezTo>
                    <a:pt x="21702" y="12904"/>
                    <a:pt x="20519" y="15307"/>
                    <a:pt x="18634" y="17044"/>
                  </a:cubicBezTo>
                  <a:cubicBezTo>
                    <a:pt x="16711" y="18819"/>
                    <a:pt x="14086" y="19891"/>
                    <a:pt x="11166" y="19891"/>
                  </a:cubicBezTo>
                  <a:cubicBezTo>
                    <a:pt x="8245" y="19891"/>
                    <a:pt x="5583" y="18819"/>
                    <a:pt x="3698" y="17044"/>
                  </a:cubicBezTo>
                  <a:cubicBezTo>
                    <a:pt x="1775" y="15307"/>
                    <a:pt x="629" y="12904"/>
                    <a:pt x="629" y="10242"/>
                  </a:cubicBezTo>
                  <a:cubicBezTo>
                    <a:pt x="629" y="7580"/>
                    <a:pt x="1775" y="5177"/>
                    <a:pt x="3698" y="3439"/>
                  </a:cubicBezTo>
                  <a:cubicBezTo>
                    <a:pt x="5583" y="1702"/>
                    <a:pt x="8245" y="593"/>
                    <a:pt x="11166" y="593"/>
                  </a:cubicBezTo>
                  <a:close/>
                  <a:moveTo>
                    <a:pt x="11166" y="1"/>
                  </a:moveTo>
                  <a:cubicBezTo>
                    <a:pt x="8097" y="1"/>
                    <a:pt x="5287" y="1147"/>
                    <a:pt x="3291" y="2996"/>
                  </a:cubicBezTo>
                  <a:cubicBezTo>
                    <a:pt x="1258" y="4844"/>
                    <a:pt x="1" y="7395"/>
                    <a:pt x="1" y="10242"/>
                  </a:cubicBezTo>
                  <a:cubicBezTo>
                    <a:pt x="1" y="13089"/>
                    <a:pt x="1258" y="15677"/>
                    <a:pt x="3291" y="17525"/>
                  </a:cubicBezTo>
                  <a:cubicBezTo>
                    <a:pt x="5287" y="19374"/>
                    <a:pt x="8097" y="20520"/>
                    <a:pt x="11166" y="20520"/>
                  </a:cubicBezTo>
                  <a:cubicBezTo>
                    <a:pt x="14234" y="20520"/>
                    <a:pt x="17007" y="19374"/>
                    <a:pt x="19040" y="17525"/>
                  </a:cubicBezTo>
                  <a:cubicBezTo>
                    <a:pt x="21074" y="15677"/>
                    <a:pt x="22331" y="13089"/>
                    <a:pt x="22331" y="10242"/>
                  </a:cubicBezTo>
                  <a:cubicBezTo>
                    <a:pt x="22331" y="7395"/>
                    <a:pt x="21074" y="4844"/>
                    <a:pt x="19040" y="2996"/>
                  </a:cubicBezTo>
                  <a:cubicBezTo>
                    <a:pt x="17007" y="1147"/>
                    <a:pt x="14234" y="1"/>
                    <a:pt x="1116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45"/>
            <p:cNvSpPr/>
            <p:nvPr/>
          </p:nvSpPr>
          <p:spPr>
            <a:xfrm>
              <a:off x="2722600" y="2520125"/>
              <a:ext cx="469550" cy="430750"/>
            </a:xfrm>
            <a:custGeom>
              <a:rect b="b" l="l" r="r" t="t"/>
              <a:pathLst>
                <a:path extrusionOk="0" h="17230" w="18782">
                  <a:moveTo>
                    <a:pt x="9391" y="1"/>
                  </a:moveTo>
                  <a:cubicBezTo>
                    <a:pt x="4215" y="1"/>
                    <a:pt x="0" y="3846"/>
                    <a:pt x="0" y="8615"/>
                  </a:cubicBezTo>
                  <a:cubicBezTo>
                    <a:pt x="0" y="13384"/>
                    <a:pt x="4215" y="17229"/>
                    <a:pt x="9391" y="17229"/>
                  </a:cubicBezTo>
                  <a:cubicBezTo>
                    <a:pt x="14567" y="17229"/>
                    <a:pt x="18781" y="13384"/>
                    <a:pt x="18781" y="8615"/>
                  </a:cubicBezTo>
                  <a:cubicBezTo>
                    <a:pt x="18781" y="3846"/>
                    <a:pt x="14567" y="1"/>
                    <a:pt x="93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45"/>
            <p:cNvSpPr/>
            <p:nvPr/>
          </p:nvSpPr>
          <p:spPr>
            <a:xfrm>
              <a:off x="2714275" y="2512725"/>
              <a:ext cx="485250" cy="445525"/>
            </a:xfrm>
            <a:custGeom>
              <a:rect b="b" l="l" r="r" t="t"/>
              <a:pathLst>
                <a:path extrusionOk="0" h="17821" w="19410">
                  <a:moveTo>
                    <a:pt x="9724" y="592"/>
                  </a:moveTo>
                  <a:cubicBezTo>
                    <a:pt x="12238" y="592"/>
                    <a:pt x="14530" y="1554"/>
                    <a:pt x="16157" y="3069"/>
                  </a:cubicBezTo>
                  <a:cubicBezTo>
                    <a:pt x="17783" y="4548"/>
                    <a:pt x="18818" y="6619"/>
                    <a:pt x="18818" y="8911"/>
                  </a:cubicBezTo>
                  <a:cubicBezTo>
                    <a:pt x="18818" y="11203"/>
                    <a:pt x="17783" y="13273"/>
                    <a:pt x="16157" y="14789"/>
                  </a:cubicBezTo>
                  <a:cubicBezTo>
                    <a:pt x="14530" y="16305"/>
                    <a:pt x="12238" y="17229"/>
                    <a:pt x="9724" y="17229"/>
                  </a:cubicBezTo>
                  <a:cubicBezTo>
                    <a:pt x="7210" y="17229"/>
                    <a:pt x="4917" y="16305"/>
                    <a:pt x="3291" y="14789"/>
                  </a:cubicBezTo>
                  <a:cubicBezTo>
                    <a:pt x="1627" y="13273"/>
                    <a:pt x="629" y="11203"/>
                    <a:pt x="629" y="8911"/>
                  </a:cubicBezTo>
                  <a:cubicBezTo>
                    <a:pt x="629" y="6619"/>
                    <a:pt x="1627" y="4548"/>
                    <a:pt x="3291" y="3069"/>
                  </a:cubicBezTo>
                  <a:cubicBezTo>
                    <a:pt x="4917" y="1554"/>
                    <a:pt x="7210" y="592"/>
                    <a:pt x="9724" y="592"/>
                  </a:cubicBezTo>
                  <a:close/>
                  <a:moveTo>
                    <a:pt x="9724" y="1"/>
                  </a:moveTo>
                  <a:cubicBezTo>
                    <a:pt x="7062" y="1"/>
                    <a:pt x="4622" y="999"/>
                    <a:pt x="2884" y="2589"/>
                  </a:cubicBezTo>
                  <a:cubicBezTo>
                    <a:pt x="1109" y="4216"/>
                    <a:pt x="0" y="6434"/>
                    <a:pt x="0" y="8911"/>
                  </a:cubicBezTo>
                  <a:cubicBezTo>
                    <a:pt x="0" y="11388"/>
                    <a:pt x="1109" y="13606"/>
                    <a:pt x="2884" y="15233"/>
                  </a:cubicBezTo>
                  <a:cubicBezTo>
                    <a:pt x="4622" y="16860"/>
                    <a:pt x="7062" y="17821"/>
                    <a:pt x="9724" y="17821"/>
                  </a:cubicBezTo>
                  <a:cubicBezTo>
                    <a:pt x="12386" y="17821"/>
                    <a:pt x="14826" y="16860"/>
                    <a:pt x="16563" y="15233"/>
                  </a:cubicBezTo>
                  <a:cubicBezTo>
                    <a:pt x="18338" y="13606"/>
                    <a:pt x="19410" y="11388"/>
                    <a:pt x="19410" y="8911"/>
                  </a:cubicBezTo>
                  <a:cubicBezTo>
                    <a:pt x="19410" y="6434"/>
                    <a:pt x="18338" y="4216"/>
                    <a:pt x="16563" y="2589"/>
                  </a:cubicBezTo>
                  <a:cubicBezTo>
                    <a:pt x="14826" y="999"/>
                    <a:pt x="12386" y="1"/>
                    <a:pt x="97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45"/>
            <p:cNvSpPr/>
            <p:nvPr/>
          </p:nvSpPr>
          <p:spPr>
            <a:xfrm>
              <a:off x="2772500" y="2565425"/>
              <a:ext cx="369725" cy="340150"/>
            </a:xfrm>
            <a:custGeom>
              <a:rect b="b" l="l" r="r" t="t"/>
              <a:pathLst>
                <a:path extrusionOk="0" h="13606" w="14789">
                  <a:moveTo>
                    <a:pt x="7395" y="629"/>
                  </a:moveTo>
                  <a:cubicBezTo>
                    <a:pt x="9280" y="629"/>
                    <a:pt x="10981" y="1331"/>
                    <a:pt x="12201" y="2440"/>
                  </a:cubicBezTo>
                  <a:cubicBezTo>
                    <a:pt x="13421" y="3586"/>
                    <a:pt x="14160" y="5102"/>
                    <a:pt x="14160" y="6803"/>
                  </a:cubicBezTo>
                  <a:cubicBezTo>
                    <a:pt x="14160" y="8504"/>
                    <a:pt x="13421" y="10056"/>
                    <a:pt x="12201" y="11165"/>
                  </a:cubicBezTo>
                  <a:cubicBezTo>
                    <a:pt x="10981" y="12275"/>
                    <a:pt x="9280" y="12977"/>
                    <a:pt x="7395" y="12977"/>
                  </a:cubicBezTo>
                  <a:cubicBezTo>
                    <a:pt x="5509" y="12977"/>
                    <a:pt x="3808" y="12275"/>
                    <a:pt x="2588" y="11165"/>
                  </a:cubicBezTo>
                  <a:cubicBezTo>
                    <a:pt x="1368" y="10056"/>
                    <a:pt x="629" y="8504"/>
                    <a:pt x="629" y="6803"/>
                  </a:cubicBezTo>
                  <a:cubicBezTo>
                    <a:pt x="629" y="5102"/>
                    <a:pt x="1368" y="3586"/>
                    <a:pt x="2588" y="2440"/>
                  </a:cubicBezTo>
                  <a:cubicBezTo>
                    <a:pt x="3808" y="1331"/>
                    <a:pt x="5509" y="629"/>
                    <a:pt x="7395" y="629"/>
                  </a:cubicBezTo>
                  <a:close/>
                  <a:moveTo>
                    <a:pt x="7395" y="0"/>
                  </a:moveTo>
                  <a:cubicBezTo>
                    <a:pt x="5361" y="0"/>
                    <a:pt x="3513" y="777"/>
                    <a:pt x="2182" y="1997"/>
                  </a:cubicBezTo>
                  <a:cubicBezTo>
                    <a:pt x="851" y="3217"/>
                    <a:pt x="1" y="4917"/>
                    <a:pt x="1" y="6803"/>
                  </a:cubicBezTo>
                  <a:cubicBezTo>
                    <a:pt x="1" y="8688"/>
                    <a:pt x="851" y="10389"/>
                    <a:pt x="2182" y="11609"/>
                  </a:cubicBezTo>
                  <a:cubicBezTo>
                    <a:pt x="3513" y="12866"/>
                    <a:pt x="5361" y="13605"/>
                    <a:pt x="7395" y="13605"/>
                  </a:cubicBezTo>
                  <a:cubicBezTo>
                    <a:pt x="9428" y="13605"/>
                    <a:pt x="11277" y="12866"/>
                    <a:pt x="12607" y="11609"/>
                  </a:cubicBezTo>
                  <a:cubicBezTo>
                    <a:pt x="13938" y="10389"/>
                    <a:pt x="14789" y="8688"/>
                    <a:pt x="14789" y="6803"/>
                  </a:cubicBezTo>
                  <a:cubicBezTo>
                    <a:pt x="14789" y="4917"/>
                    <a:pt x="13938" y="3217"/>
                    <a:pt x="12607" y="1997"/>
                  </a:cubicBezTo>
                  <a:cubicBezTo>
                    <a:pt x="11277" y="777"/>
                    <a:pt x="9428" y="0"/>
                    <a:pt x="73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45"/>
            <p:cNvSpPr/>
            <p:nvPr/>
          </p:nvSpPr>
          <p:spPr>
            <a:xfrm>
              <a:off x="2850150" y="2636600"/>
              <a:ext cx="214450" cy="197800"/>
            </a:xfrm>
            <a:custGeom>
              <a:rect b="b" l="l" r="r" t="t"/>
              <a:pathLst>
                <a:path extrusionOk="0" h="7912" w="8578">
                  <a:moveTo>
                    <a:pt x="4289" y="629"/>
                  </a:moveTo>
                  <a:cubicBezTo>
                    <a:pt x="5324" y="629"/>
                    <a:pt x="6248" y="998"/>
                    <a:pt x="6914" y="1590"/>
                  </a:cubicBezTo>
                  <a:cubicBezTo>
                    <a:pt x="7579" y="2218"/>
                    <a:pt x="7949" y="3032"/>
                    <a:pt x="7949" y="3956"/>
                  </a:cubicBezTo>
                  <a:cubicBezTo>
                    <a:pt x="7949" y="4880"/>
                    <a:pt x="7579" y="5693"/>
                    <a:pt x="6914" y="6322"/>
                  </a:cubicBezTo>
                  <a:cubicBezTo>
                    <a:pt x="6248" y="6914"/>
                    <a:pt x="5324" y="7320"/>
                    <a:pt x="4289" y="7320"/>
                  </a:cubicBezTo>
                  <a:cubicBezTo>
                    <a:pt x="3253" y="7320"/>
                    <a:pt x="2329" y="6914"/>
                    <a:pt x="1664" y="6322"/>
                  </a:cubicBezTo>
                  <a:cubicBezTo>
                    <a:pt x="998" y="5693"/>
                    <a:pt x="592" y="4880"/>
                    <a:pt x="592" y="3956"/>
                  </a:cubicBezTo>
                  <a:cubicBezTo>
                    <a:pt x="592" y="3032"/>
                    <a:pt x="998" y="2218"/>
                    <a:pt x="1664" y="1590"/>
                  </a:cubicBezTo>
                  <a:cubicBezTo>
                    <a:pt x="2329" y="998"/>
                    <a:pt x="3253" y="629"/>
                    <a:pt x="4289" y="629"/>
                  </a:cubicBezTo>
                  <a:close/>
                  <a:moveTo>
                    <a:pt x="4289" y="0"/>
                  </a:moveTo>
                  <a:cubicBezTo>
                    <a:pt x="3106" y="0"/>
                    <a:pt x="2033" y="444"/>
                    <a:pt x="1257" y="1146"/>
                  </a:cubicBezTo>
                  <a:cubicBezTo>
                    <a:pt x="481" y="1849"/>
                    <a:pt x="0" y="2847"/>
                    <a:pt x="0" y="3956"/>
                  </a:cubicBezTo>
                  <a:cubicBezTo>
                    <a:pt x="0" y="5065"/>
                    <a:pt x="481" y="6063"/>
                    <a:pt x="1257" y="6766"/>
                  </a:cubicBezTo>
                  <a:cubicBezTo>
                    <a:pt x="2033" y="7505"/>
                    <a:pt x="3106" y="7912"/>
                    <a:pt x="4289" y="7912"/>
                  </a:cubicBezTo>
                  <a:cubicBezTo>
                    <a:pt x="5472" y="7912"/>
                    <a:pt x="6544" y="7505"/>
                    <a:pt x="7320" y="6766"/>
                  </a:cubicBezTo>
                  <a:cubicBezTo>
                    <a:pt x="8097" y="6063"/>
                    <a:pt x="8577" y="5065"/>
                    <a:pt x="8577" y="3956"/>
                  </a:cubicBezTo>
                  <a:cubicBezTo>
                    <a:pt x="8577" y="2847"/>
                    <a:pt x="8097" y="1849"/>
                    <a:pt x="7320" y="1146"/>
                  </a:cubicBezTo>
                  <a:cubicBezTo>
                    <a:pt x="6544" y="444"/>
                    <a:pt x="5472" y="0"/>
                    <a:pt x="42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45"/>
            <p:cNvSpPr/>
            <p:nvPr/>
          </p:nvSpPr>
          <p:spPr>
            <a:xfrm>
              <a:off x="2957350" y="2520125"/>
              <a:ext cx="25" cy="430750"/>
            </a:xfrm>
            <a:custGeom>
              <a:rect b="b" l="l" r="r" t="t"/>
              <a:pathLst>
                <a:path extrusionOk="0" h="17230" w="1">
                  <a:moveTo>
                    <a:pt x="1" y="1"/>
                  </a:moveTo>
                  <a:lnTo>
                    <a:pt x="1" y="17229"/>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45"/>
            <p:cNvSpPr/>
            <p:nvPr/>
          </p:nvSpPr>
          <p:spPr>
            <a:xfrm>
              <a:off x="2949950" y="2512725"/>
              <a:ext cx="14825" cy="445525"/>
            </a:xfrm>
            <a:custGeom>
              <a:rect b="b" l="l" r="r" t="t"/>
              <a:pathLst>
                <a:path extrusionOk="0" h="17821" w="593">
                  <a:moveTo>
                    <a:pt x="297" y="1"/>
                  </a:moveTo>
                  <a:cubicBezTo>
                    <a:pt x="112" y="1"/>
                    <a:pt x="1" y="149"/>
                    <a:pt x="1" y="297"/>
                  </a:cubicBezTo>
                  <a:lnTo>
                    <a:pt x="1" y="17525"/>
                  </a:lnTo>
                  <a:cubicBezTo>
                    <a:pt x="1" y="17710"/>
                    <a:pt x="112" y="17821"/>
                    <a:pt x="297" y="17821"/>
                  </a:cubicBezTo>
                  <a:cubicBezTo>
                    <a:pt x="445" y="17821"/>
                    <a:pt x="592" y="17710"/>
                    <a:pt x="592" y="17525"/>
                  </a:cubicBezTo>
                  <a:lnTo>
                    <a:pt x="592" y="297"/>
                  </a:lnTo>
                  <a:cubicBezTo>
                    <a:pt x="592" y="149"/>
                    <a:pt x="445" y="1"/>
                    <a:pt x="2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45"/>
            <p:cNvSpPr/>
            <p:nvPr/>
          </p:nvSpPr>
          <p:spPr>
            <a:xfrm>
              <a:off x="2722600" y="2735475"/>
              <a:ext cx="469550" cy="25"/>
            </a:xfrm>
            <a:custGeom>
              <a:rect b="b" l="l" r="r" t="t"/>
              <a:pathLst>
                <a:path extrusionOk="0" h="1" w="18782">
                  <a:moveTo>
                    <a:pt x="0" y="1"/>
                  </a:moveTo>
                  <a:lnTo>
                    <a:pt x="18781"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45"/>
            <p:cNvSpPr/>
            <p:nvPr/>
          </p:nvSpPr>
          <p:spPr>
            <a:xfrm>
              <a:off x="2714275" y="2728100"/>
              <a:ext cx="485250" cy="14800"/>
            </a:xfrm>
            <a:custGeom>
              <a:rect b="b" l="l" r="r" t="t"/>
              <a:pathLst>
                <a:path extrusionOk="0" h="592" w="19410">
                  <a:moveTo>
                    <a:pt x="333" y="0"/>
                  </a:moveTo>
                  <a:cubicBezTo>
                    <a:pt x="148" y="0"/>
                    <a:pt x="0" y="148"/>
                    <a:pt x="0" y="296"/>
                  </a:cubicBezTo>
                  <a:cubicBezTo>
                    <a:pt x="0" y="481"/>
                    <a:pt x="148" y="592"/>
                    <a:pt x="333" y="592"/>
                  </a:cubicBezTo>
                  <a:lnTo>
                    <a:pt x="19114" y="592"/>
                  </a:lnTo>
                  <a:cubicBezTo>
                    <a:pt x="19299" y="592"/>
                    <a:pt x="19410" y="481"/>
                    <a:pt x="19410" y="296"/>
                  </a:cubicBezTo>
                  <a:cubicBezTo>
                    <a:pt x="19410" y="148"/>
                    <a:pt x="19299" y="0"/>
                    <a:pt x="191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45"/>
            <p:cNvSpPr/>
            <p:nvPr/>
          </p:nvSpPr>
          <p:spPr>
            <a:xfrm>
              <a:off x="1932350" y="3051575"/>
              <a:ext cx="224625" cy="411425"/>
            </a:xfrm>
            <a:custGeom>
              <a:rect b="b" l="l" r="r" t="t"/>
              <a:pathLst>
                <a:path extrusionOk="0" h="16457" w="8985">
                  <a:moveTo>
                    <a:pt x="1183" y="1"/>
                  </a:moveTo>
                  <a:cubicBezTo>
                    <a:pt x="481" y="1"/>
                    <a:pt x="0" y="740"/>
                    <a:pt x="296" y="1369"/>
                  </a:cubicBezTo>
                  <a:lnTo>
                    <a:pt x="6729" y="15861"/>
                  </a:lnTo>
                  <a:cubicBezTo>
                    <a:pt x="6866" y="16239"/>
                    <a:pt x="7226" y="16457"/>
                    <a:pt x="7632" y="16457"/>
                  </a:cubicBezTo>
                  <a:cubicBezTo>
                    <a:pt x="7663" y="16457"/>
                    <a:pt x="7695" y="16455"/>
                    <a:pt x="7727" y="16453"/>
                  </a:cubicBezTo>
                  <a:lnTo>
                    <a:pt x="7949" y="16416"/>
                  </a:lnTo>
                  <a:cubicBezTo>
                    <a:pt x="8614" y="16342"/>
                    <a:pt x="8984" y="15639"/>
                    <a:pt x="8725" y="15048"/>
                  </a:cubicBezTo>
                  <a:lnTo>
                    <a:pt x="2071" y="592"/>
                  </a:lnTo>
                  <a:cubicBezTo>
                    <a:pt x="1923" y="223"/>
                    <a:pt x="1590" y="1"/>
                    <a:pt x="118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45"/>
            <p:cNvSpPr/>
            <p:nvPr/>
          </p:nvSpPr>
          <p:spPr>
            <a:xfrm>
              <a:off x="1929575" y="3044200"/>
              <a:ext cx="230175" cy="426100"/>
            </a:xfrm>
            <a:custGeom>
              <a:rect b="b" l="l" r="r" t="t"/>
              <a:pathLst>
                <a:path extrusionOk="0" h="17044" w="9207">
                  <a:moveTo>
                    <a:pt x="1294" y="629"/>
                  </a:moveTo>
                  <a:cubicBezTo>
                    <a:pt x="1553" y="629"/>
                    <a:pt x="1812" y="776"/>
                    <a:pt x="1923" y="998"/>
                  </a:cubicBezTo>
                  <a:lnTo>
                    <a:pt x="8541" y="15454"/>
                  </a:lnTo>
                  <a:cubicBezTo>
                    <a:pt x="8578" y="15565"/>
                    <a:pt x="8614" y="15639"/>
                    <a:pt x="8614" y="15750"/>
                  </a:cubicBezTo>
                  <a:cubicBezTo>
                    <a:pt x="8614" y="16082"/>
                    <a:pt x="8356" y="16378"/>
                    <a:pt x="8023" y="16415"/>
                  </a:cubicBezTo>
                  <a:lnTo>
                    <a:pt x="7801" y="16452"/>
                  </a:lnTo>
                  <a:lnTo>
                    <a:pt x="7727" y="16452"/>
                  </a:lnTo>
                  <a:cubicBezTo>
                    <a:pt x="7468" y="16452"/>
                    <a:pt x="7210" y="16304"/>
                    <a:pt x="7099" y="16045"/>
                  </a:cubicBezTo>
                  <a:lnTo>
                    <a:pt x="703" y="1553"/>
                  </a:lnTo>
                  <a:cubicBezTo>
                    <a:pt x="666" y="1442"/>
                    <a:pt x="629" y="1368"/>
                    <a:pt x="629" y="1294"/>
                  </a:cubicBezTo>
                  <a:cubicBezTo>
                    <a:pt x="629" y="1109"/>
                    <a:pt x="703" y="924"/>
                    <a:pt x="814" y="813"/>
                  </a:cubicBezTo>
                  <a:cubicBezTo>
                    <a:pt x="962" y="703"/>
                    <a:pt x="1109" y="629"/>
                    <a:pt x="1294" y="629"/>
                  </a:cubicBezTo>
                  <a:close/>
                  <a:moveTo>
                    <a:pt x="1294" y="0"/>
                  </a:moveTo>
                  <a:cubicBezTo>
                    <a:pt x="925" y="0"/>
                    <a:pt x="592" y="148"/>
                    <a:pt x="370" y="370"/>
                  </a:cubicBezTo>
                  <a:cubicBezTo>
                    <a:pt x="148" y="629"/>
                    <a:pt x="0" y="924"/>
                    <a:pt x="0" y="1294"/>
                  </a:cubicBezTo>
                  <a:cubicBezTo>
                    <a:pt x="0" y="1442"/>
                    <a:pt x="37" y="1627"/>
                    <a:pt x="111" y="1812"/>
                  </a:cubicBezTo>
                  <a:lnTo>
                    <a:pt x="6544" y="16304"/>
                  </a:lnTo>
                  <a:cubicBezTo>
                    <a:pt x="6766" y="16748"/>
                    <a:pt x="7210" y="17044"/>
                    <a:pt x="7727" y="17044"/>
                  </a:cubicBezTo>
                  <a:lnTo>
                    <a:pt x="7875" y="17044"/>
                  </a:lnTo>
                  <a:lnTo>
                    <a:pt x="8097" y="17007"/>
                  </a:lnTo>
                  <a:cubicBezTo>
                    <a:pt x="8762" y="16933"/>
                    <a:pt x="9206" y="16378"/>
                    <a:pt x="9206" y="15750"/>
                  </a:cubicBezTo>
                  <a:cubicBezTo>
                    <a:pt x="9206" y="15565"/>
                    <a:pt x="9169" y="15380"/>
                    <a:pt x="9095" y="15195"/>
                  </a:cubicBezTo>
                  <a:lnTo>
                    <a:pt x="2477" y="740"/>
                  </a:lnTo>
                  <a:cubicBezTo>
                    <a:pt x="2256" y="296"/>
                    <a:pt x="1812" y="0"/>
                    <a:pt x="129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45"/>
            <p:cNvSpPr/>
            <p:nvPr/>
          </p:nvSpPr>
          <p:spPr>
            <a:xfrm>
              <a:off x="1860250" y="3071925"/>
              <a:ext cx="241250" cy="60100"/>
            </a:xfrm>
            <a:custGeom>
              <a:rect b="b" l="l" r="r" t="t"/>
              <a:pathLst>
                <a:path extrusionOk="0" h="2404" w="9650">
                  <a:moveTo>
                    <a:pt x="8467" y="0"/>
                  </a:moveTo>
                  <a:lnTo>
                    <a:pt x="1184" y="74"/>
                  </a:lnTo>
                  <a:cubicBezTo>
                    <a:pt x="555" y="74"/>
                    <a:pt x="1" y="592"/>
                    <a:pt x="1" y="1257"/>
                  </a:cubicBezTo>
                  <a:cubicBezTo>
                    <a:pt x="1" y="1886"/>
                    <a:pt x="555" y="2403"/>
                    <a:pt x="1184" y="2403"/>
                  </a:cubicBezTo>
                  <a:lnTo>
                    <a:pt x="8504" y="2366"/>
                  </a:lnTo>
                  <a:lnTo>
                    <a:pt x="8541" y="2366"/>
                  </a:lnTo>
                  <a:cubicBezTo>
                    <a:pt x="9169" y="2329"/>
                    <a:pt x="9650" y="1812"/>
                    <a:pt x="9650" y="1183"/>
                  </a:cubicBezTo>
                  <a:cubicBezTo>
                    <a:pt x="9650" y="518"/>
                    <a:pt x="9132" y="0"/>
                    <a:pt x="84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45"/>
            <p:cNvSpPr/>
            <p:nvPr/>
          </p:nvSpPr>
          <p:spPr>
            <a:xfrm>
              <a:off x="1852850" y="3064525"/>
              <a:ext cx="256050" cy="74900"/>
            </a:xfrm>
            <a:custGeom>
              <a:rect b="b" l="l" r="r" t="t"/>
              <a:pathLst>
                <a:path extrusionOk="0" h="2996" w="10242">
                  <a:moveTo>
                    <a:pt x="8763" y="629"/>
                  </a:moveTo>
                  <a:cubicBezTo>
                    <a:pt x="9243" y="629"/>
                    <a:pt x="9650" y="999"/>
                    <a:pt x="9650" y="1479"/>
                  </a:cubicBezTo>
                  <a:cubicBezTo>
                    <a:pt x="9650" y="1960"/>
                    <a:pt x="9280" y="2330"/>
                    <a:pt x="8837" y="2330"/>
                  </a:cubicBezTo>
                  <a:lnTo>
                    <a:pt x="8763" y="2367"/>
                  </a:lnTo>
                  <a:lnTo>
                    <a:pt x="1480" y="2404"/>
                  </a:lnTo>
                  <a:cubicBezTo>
                    <a:pt x="999" y="2404"/>
                    <a:pt x="629" y="1997"/>
                    <a:pt x="629" y="1516"/>
                  </a:cubicBezTo>
                  <a:cubicBezTo>
                    <a:pt x="629" y="1294"/>
                    <a:pt x="703" y="1073"/>
                    <a:pt x="888" y="925"/>
                  </a:cubicBezTo>
                  <a:cubicBezTo>
                    <a:pt x="1036" y="777"/>
                    <a:pt x="1258" y="666"/>
                    <a:pt x="1480" y="666"/>
                  </a:cubicBezTo>
                  <a:lnTo>
                    <a:pt x="8763" y="629"/>
                  </a:lnTo>
                  <a:close/>
                  <a:moveTo>
                    <a:pt x="8763" y="0"/>
                  </a:moveTo>
                  <a:lnTo>
                    <a:pt x="1480" y="37"/>
                  </a:lnTo>
                  <a:cubicBezTo>
                    <a:pt x="666" y="37"/>
                    <a:pt x="1" y="703"/>
                    <a:pt x="1" y="1516"/>
                  </a:cubicBezTo>
                  <a:lnTo>
                    <a:pt x="1" y="1553"/>
                  </a:lnTo>
                  <a:cubicBezTo>
                    <a:pt x="1" y="2367"/>
                    <a:pt x="666" y="2995"/>
                    <a:pt x="1480" y="2995"/>
                  </a:cubicBezTo>
                  <a:lnTo>
                    <a:pt x="8800" y="2958"/>
                  </a:lnTo>
                  <a:lnTo>
                    <a:pt x="8837" y="2958"/>
                  </a:lnTo>
                  <a:cubicBezTo>
                    <a:pt x="9650" y="2921"/>
                    <a:pt x="10242" y="2293"/>
                    <a:pt x="10242" y="1479"/>
                  </a:cubicBezTo>
                  <a:cubicBezTo>
                    <a:pt x="10242" y="666"/>
                    <a:pt x="9576" y="0"/>
                    <a:pt x="87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45"/>
            <p:cNvSpPr/>
            <p:nvPr/>
          </p:nvSpPr>
          <p:spPr>
            <a:xfrm>
              <a:off x="2226250" y="3045125"/>
              <a:ext cx="224625" cy="411425"/>
            </a:xfrm>
            <a:custGeom>
              <a:rect b="b" l="l" r="r" t="t"/>
              <a:pathLst>
                <a:path extrusionOk="0" h="16457" w="8985">
                  <a:moveTo>
                    <a:pt x="1184" y="0"/>
                  </a:moveTo>
                  <a:cubicBezTo>
                    <a:pt x="482" y="0"/>
                    <a:pt x="1" y="739"/>
                    <a:pt x="297" y="1368"/>
                  </a:cubicBezTo>
                  <a:lnTo>
                    <a:pt x="6730" y="15860"/>
                  </a:lnTo>
                  <a:cubicBezTo>
                    <a:pt x="6867" y="16238"/>
                    <a:pt x="7227" y="16456"/>
                    <a:pt x="7632" y="16456"/>
                  </a:cubicBezTo>
                  <a:cubicBezTo>
                    <a:pt x="7664" y="16456"/>
                    <a:pt x="7696" y="16455"/>
                    <a:pt x="7728" y="16452"/>
                  </a:cubicBezTo>
                  <a:lnTo>
                    <a:pt x="7950" y="16415"/>
                  </a:lnTo>
                  <a:cubicBezTo>
                    <a:pt x="8615" y="16341"/>
                    <a:pt x="8985" y="15639"/>
                    <a:pt x="8726" y="15047"/>
                  </a:cubicBezTo>
                  <a:lnTo>
                    <a:pt x="2071" y="592"/>
                  </a:lnTo>
                  <a:cubicBezTo>
                    <a:pt x="1923" y="222"/>
                    <a:pt x="1591" y="0"/>
                    <a:pt x="11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45"/>
            <p:cNvSpPr/>
            <p:nvPr/>
          </p:nvSpPr>
          <p:spPr>
            <a:xfrm>
              <a:off x="2224400" y="3037725"/>
              <a:ext cx="230175" cy="426100"/>
            </a:xfrm>
            <a:custGeom>
              <a:rect b="b" l="l" r="r" t="t"/>
              <a:pathLst>
                <a:path extrusionOk="0" h="17044" w="9207">
                  <a:moveTo>
                    <a:pt x="1258" y="629"/>
                  </a:moveTo>
                  <a:cubicBezTo>
                    <a:pt x="1517" y="629"/>
                    <a:pt x="1776" y="777"/>
                    <a:pt x="1886" y="999"/>
                  </a:cubicBezTo>
                  <a:lnTo>
                    <a:pt x="8504" y="15491"/>
                  </a:lnTo>
                  <a:cubicBezTo>
                    <a:pt x="8541" y="15565"/>
                    <a:pt x="8578" y="15676"/>
                    <a:pt x="8578" y="15750"/>
                  </a:cubicBezTo>
                  <a:cubicBezTo>
                    <a:pt x="8578" y="16083"/>
                    <a:pt x="8319" y="16378"/>
                    <a:pt x="7987" y="16415"/>
                  </a:cubicBezTo>
                  <a:lnTo>
                    <a:pt x="7765" y="16452"/>
                  </a:lnTo>
                  <a:lnTo>
                    <a:pt x="7691" y="16452"/>
                  </a:lnTo>
                  <a:cubicBezTo>
                    <a:pt x="7432" y="16452"/>
                    <a:pt x="7173" y="16304"/>
                    <a:pt x="7062" y="16046"/>
                  </a:cubicBezTo>
                  <a:lnTo>
                    <a:pt x="666" y="1553"/>
                  </a:lnTo>
                  <a:cubicBezTo>
                    <a:pt x="629" y="1442"/>
                    <a:pt x="592" y="1368"/>
                    <a:pt x="592" y="1294"/>
                  </a:cubicBezTo>
                  <a:cubicBezTo>
                    <a:pt x="592" y="1109"/>
                    <a:pt x="666" y="925"/>
                    <a:pt x="777" y="814"/>
                  </a:cubicBezTo>
                  <a:cubicBezTo>
                    <a:pt x="925" y="703"/>
                    <a:pt x="1073" y="629"/>
                    <a:pt x="1258" y="629"/>
                  </a:cubicBezTo>
                  <a:close/>
                  <a:moveTo>
                    <a:pt x="1258" y="0"/>
                  </a:moveTo>
                  <a:cubicBezTo>
                    <a:pt x="888" y="0"/>
                    <a:pt x="592" y="148"/>
                    <a:pt x="334" y="370"/>
                  </a:cubicBezTo>
                  <a:cubicBezTo>
                    <a:pt x="112" y="629"/>
                    <a:pt x="1" y="925"/>
                    <a:pt x="1" y="1294"/>
                  </a:cubicBezTo>
                  <a:cubicBezTo>
                    <a:pt x="1" y="1442"/>
                    <a:pt x="1" y="1627"/>
                    <a:pt x="112" y="1812"/>
                  </a:cubicBezTo>
                  <a:lnTo>
                    <a:pt x="6508" y="16304"/>
                  </a:lnTo>
                  <a:cubicBezTo>
                    <a:pt x="6730" y="16748"/>
                    <a:pt x="7173" y="17044"/>
                    <a:pt x="7691" y="17044"/>
                  </a:cubicBezTo>
                  <a:lnTo>
                    <a:pt x="8061" y="17044"/>
                  </a:lnTo>
                  <a:cubicBezTo>
                    <a:pt x="8726" y="16933"/>
                    <a:pt x="9207" y="16378"/>
                    <a:pt x="9207" y="15750"/>
                  </a:cubicBezTo>
                  <a:cubicBezTo>
                    <a:pt x="9207" y="15565"/>
                    <a:pt x="9170" y="15380"/>
                    <a:pt x="9059" y="15232"/>
                  </a:cubicBezTo>
                  <a:lnTo>
                    <a:pt x="2441" y="740"/>
                  </a:lnTo>
                  <a:cubicBezTo>
                    <a:pt x="2219" y="296"/>
                    <a:pt x="1776" y="0"/>
                    <a:pt x="125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45"/>
            <p:cNvSpPr/>
            <p:nvPr/>
          </p:nvSpPr>
          <p:spPr>
            <a:xfrm>
              <a:off x="2154175" y="3065450"/>
              <a:ext cx="241250" cy="60100"/>
            </a:xfrm>
            <a:custGeom>
              <a:rect b="b" l="l" r="r" t="t"/>
              <a:pathLst>
                <a:path extrusionOk="0" h="2404" w="9650">
                  <a:moveTo>
                    <a:pt x="8466" y="0"/>
                  </a:moveTo>
                  <a:lnTo>
                    <a:pt x="1183" y="74"/>
                  </a:lnTo>
                  <a:cubicBezTo>
                    <a:pt x="555" y="74"/>
                    <a:pt x="0" y="592"/>
                    <a:pt x="0" y="1257"/>
                  </a:cubicBezTo>
                  <a:cubicBezTo>
                    <a:pt x="37" y="1886"/>
                    <a:pt x="555" y="2404"/>
                    <a:pt x="1183" y="2404"/>
                  </a:cubicBezTo>
                  <a:lnTo>
                    <a:pt x="8503" y="2367"/>
                  </a:lnTo>
                  <a:lnTo>
                    <a:pt x="8540" y="2367"/>
                  </a:lnTo>
                  <a:cubicBezTo>
                    <a:pt x="9169" y="2330"/>
                    <a:pt x="9650" y="1812"/>
                    <a:pt x="9650" y="1183"/>
                  </a:cubicBezTo>
                  <a:cubicBezTo>
                    <a:pt x="9650" y="518"/>
                    <a:pt x="9132" y="0"/>
                    <a:pt x="846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45"/>
            <p:cNvSpPr/>
            <p:nvPr/>
          </p:nvSpPr>
          <p:spPr>
            <a:xfrm>
              <a:off x="2146775" y="3058050"/>
              <a:ext cx="256050" cy="75825"/>
            </a:xfrm>
            <a:custGeom>
              <a:rect b="b" l="l" r="r" t="t"/>
              <a:pathLst>
                <a:path extrusionOk="0" h="3033" w="10242">
                  <a:moveTo>
                    <a:pt x="8762" y="629"/>
                  </a:moveTo>
                  <a:cubicBezTo>
                    <a:pt x="9243" y="629"/>
                    <a:pt x="9650" y="999"/>
                    <a:pt x="9650" y="1479"/>
                  </a:cubicBezTo>
                  <a:cubicBezTo>
                    <a:pt x="9650" y="1960"/>
                    <a:pt x="9280" y="2330"/>
                    <a:pt x="8836" y="2367"/>
                  </a:cubicBezTo>
                  <a:lnTo>
                    <a:pt x="8762" y="2367"/>
                  </a:lnTo>
                  <a:lnTo>
                    <a:pt x="1479" y="2404"/>
                  </a:lnTo>
                  <a:cubicBezTo>
                    <a:pt x="999" y="2404"/>
                    <a:pt x="629" y="1997"/>
                    <a:pt x="629" y="1553"/>
                  </a:cubicBezTo>
                  <a:lnTo>
                    <a:pt x="629" y="1516"/>
                  </a:lnTo>
                  <a:cubicBezTo>
                    <a:pt x="629" y="1295"/>
                    <a:pt x="703" y="1073"/>
                    <a:pt x="888" y="925"/>
                  </a:cubicBezTo>
                  <a:cubicBezTo>
                    <a:pt x="1036" y="777"/>
                    <a:pt x="1257" y="666"/>
                    <a:pt x="1479" y="666"/>
                  </a:cubicBezTo>
                  <a:lnTo>
                    <a:pt x="8762" y="629"/>
                  </a:lnTo>
                  <a:close/>
                  <a:moveTo>
                    <a:pt x="8762" y="1"/>
                  </a:moveTo>
                  <a:lnTo>
                    <a:pt x="1479" y="38"/>
                  </a:lnTo>
                  <a:cubicBezTo>
                    <a:pt x="666" y="38"/>
                    <a:pt x="0" y="703"/>
                    <a:pt x="0" y="1516"/>
                  </a:cubicBezTo>
                  <a:lnTo>
                    <a:pt x="0" y="1553"/>
                  </a:lnTo>
                  <a:cubicBezTo>
                    <a:pt x="0" y="2367"/>
                    <a:pt x="666" y="3032"/>
                    <a:pt x="1479" y="3032"/>
                  </a:cubicBezTo>
                  <a:lnTo>
                    <a:pt x="8799" y="2958"/>
                  </a:lnTo>
                  <a:lnTo>
                    <a:pt x="8836" y="2958"/>
                  </a:lnTo>
                  <a:cubicBezTo>
                    <a:pt x="9650" y="2921"/>
                    <a:pt x="10241" y="2293"/>
                    <a:pt x="10241" y="1479"/>
                  </a:cubicBezTo>
                  <a:cubicBezTo>
                    <a:pt x="10241" y="666"/>
                    <a:pt x="9576" y="1"/>
                    <a:pt x="87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45"/>
            <p:cNvSpPr/>
            <p:nvPr/>
          </p:nvSpPr>
          <p:spPr>
            <a:xfrm>
              <a:off x="6411325" y="2750350"/>
              <a:ext cx="307800" cy="342775"/>
            </a:xfrm>
            <a:custGeom>
              <a:rect b="b" l="l" r="r" t="t"/>
              <a:pathLst>
                <a:path extrusionOk="0" h="13711" w="12312">
                  <a:moveTo>
                    <a:pt x="7907" y="0"/>
                  </a:moveTo>
                  <a:cubicBezTo>
                    <a:pt x="5765" y="0"/>
                    <a:pt x="3291" y="1801"/>
                    <a:pt x="1849" y="4656"/>
                  </a:cubicBezTo>
                  <a:cubicBezTo>
                    <a:pt x="1" y="8242"/>
                    <a:pt x="481" y="12124"/>
                    <a:pt x="2884" y="13344"/>
                  </a:cubicBezTo>
                  <a:cubicBezTo>
                    <a:pt x="3367" y="13593"/>
                    <a:pt x="3894" y="13711"/>
                    <a:pt x="4443" y="13711"/>
                  </a:cubicBezTo>
                  <a:cubicBezTo>
                    <a:pt x="6585" y="13711"/>
                    <a:pt x="9058" y="11910"/>
                    <a:pt x="10500" y="9055"/>
                  </a:cubicBezTo>
                  <a:cubicBezTo>
                    <a:pt x="12312" y="5469"/>
                    <a:pt x="11868" y="1587"/>
                    <a:pt x="9465" y="367"/>
                  </a:cubicBezTo>
                  <a:cubicBezTo>
                    <a:pt x="8983" y="118"/>
                    <a:pt x="8456" y="0"/>
                    <a:pt x="790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45"/>
            <p:cNvSpPr/>
            <p:nvPr/>
          </p:nvSpPr>
          <p:spPr>
            <a:xfrm>
              <a:off x="6421500" y="2742875"/>
              <a:ext cx="288400" cy="358650"/>
            </a:xfrm>
            <a:custGeom>
              <a:rect b="b" l="l" r="r" t="t"/>
              <a:pathLst>
                <a:path extrusionOk="0" h="14346" w="11536">
                  <a:moveTo>
                    <a:pt x="7505" y="592"/>
                  </a:moveTo>
                  <a:cubicBezTo>
                    <a:pt x="8023" y="592"/>
                    <a:pt x="8467" y="703"/>
                    <a:pt x="8910" y="925"/>
                  </a:cubicBezTo>
                  <a:cubicBezTo>
                    <a:pt x="9576" y="1258"/>
                    <a:pt x="10056" y="1775"/>
                    <a:pt x="10389" y="2478"/>
                  </a:cubicBezTo>
                  <a:cubicBezTo>
                    <a:pt x="10722" y="3180"/>
                    <a:pt x="10907" y="4030"/>
                    <a:pt x="10907" y="4992"/>
                  </a:cubicBezTo>
                  <a:cubicBezTo>
                    <a:pt x="10907" y="6286"/>
                    <a:pt x="10537" y="7764"/>
                    <a:pt x="9835" y="9206"/>
                  </a:cubicBezTo>
                  <a:cubicBezTo>
                    <a:pt x="8393" y="12016"/>
                    <a:pt x="5990" y="13717"/>
                    <a:pt x="4030" y="13717"/>
                  </a:cubicBezTo>
                  <a:cubicBezTo>
                    <a:pt x="3513" y="13717"/>
                    <a:pt x="3032" y="13606"/>
                    <a:pt x="2588" y="13384"/>
                  </a:cubicBezTo>
                  <a:cubicBezTo>
                    <a:pt x="1960" y="13051"/>
                    <a:pt x="1479" y="12534"/>
                    <a:pt x="1147" y="11831"/>
                  </a:cubicBezTo>
                  <a:cubicBezTo>
                    <a:pt x="814" y="11129"/>
                    <a:pt x="629" y="10278"/>
                    <a:pt x="629" y="9354"/>
                  </a:cubicBezTo>
                  <a:cubicBezTo>
                    <a:pt x="629" y="8023"/>
                    <a:pt x="962" y="6544"/>
                    <a:pt x="1701" y="5103"/>
                  </a:cubicBezTo>
                  <a:cubicBezTo>
                    <a:pt x="3106" y="2293"/>
                    <a:pt x="5509" y="592"/>
                    <a:pt x="7505" y="592"/>
                  </a:cubicBezTo>
                  <a:close/>
                  <a:moveTo>
                    <a:pt x="7505" y="1"/>
                  </a:moveTo>
                  <a:cubicBezTo>
                    <a:pt x="5176" y="1"/>
                    <a:pt x="2662" y="1886"/>
                    <a:pt x="1147" y="4807"/>
                  </a:cubicBezTo>
                  <a:cubicBezTo>
                    <a:pt x="370" y="6323"/>
                    <a:pt x="0" y="7912"/>
                    <a:pt x="0" y="9354"/>
                  </a:cubicBezTo>
                  <a:cubicBezTo>
                    <a:pt x="0" y="10352"/>
                    <a:pt x="185" y="11314"/>
                    <a:pt x="592" y="12090"/>
                  </a:cubicBezTo>
                  <a:cubicBezTo>
                    <a:pt x="962" y="12903"/>
                    <a:pt x="1553" y="13532"/>
                    <a:pt x="2330" y="13939"/>
                  </a:cubicBezTo>
                  <a:cubicBezTo>
                    <a:pt x="2847" y="14197"/>
                    <a:pt x="3439" y="14345"/>
                    <a:pt x="4030" y="14345"/>
                  </a:cubicBezTo>
                  <a:cubicBezTo>
                    <a:pt x="6359" y="14308"/>
                    <a:pt x="8873" y="12423"/>
                    <a:pt x="10352" y="9502"/>
                  </a:cubicBezTo>
                  <a:cubicBezTo>
                    <a:pt x="11129" y="7986"/>
                    <a:pt x="11535" y="6397"/>
                    <a:pt x="11535" y="4992"/>
                  </a:cubicBezTo>
                  <a:cubicBezTo>
                    <a:pt x="11535" y="3957"/>
                    <a:pt x="11313" y="2995"/>
                    <a:pt x="10944" y="2219"/>
                  </a:cubicBezTo>
                  <a:cubicBezTo>
                    <a:pt x="10574" y="1406"/>
                    <a:pt x="9982" y="777"/>
                    <a:pt x="9206" y="370"/>
                  </a:cubicBezTo>
                  <a:cubicBezTo>
                    <a:pt x="8689" y="112"/>
                    <a:pt x="8097" y="1"/>
                    <a:pt x="75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45"/>
            <p:cNvSpPr/>
            <p:nvPr/>
          </p:nvSpPr>
          <p:spPr>
            <a:xfrm>
              <a:off x="6367900" y="2718725"/>
              <a:ext cx="380800" cy="356000"/>
            </a:xfrm>
            <a:custGeom>
              <a:rect b="b" l="l" r="r" t="t"/>
              <a:pathLst>
                <a:path extrusionOk="0" h="14240" w="15232">
                  <a:moveTo>
                    <a:pt x="13049" y="0"/>
                  </a:moveTo>
                  <a:cubicBezTo>
                    <a:pt x="12563" y="0"/>
                    <a:pt x="12075" y="185"/>
                    <a:pt x="11683" y="560"/>
                  </a:cubicBezTo>
                  <a:lnTo>
                    <a:pt x="850" y="10838"/>
                  </a:lnTo>
                  <a:cubicBezTo>
                    <a:pt x="37" y="11577"/>
                    <a:pt x="0" y="12834"/>
                    <a:pt x="777" y="13611"/>
                  </a:cubicBezTo>
                  <a:cubicBezTo>
                    <a:pt x="1146" y="14017"/>
                    <a:pt x="1664" y="14239"/>
                    <a:pt x="2181" y="14239"/>
                  </a:cubicBezTo>
                  <a:cubicBezTo>
                    <a:pt x="2662" y="14239"/>
                    <a:pt x="3180" y="14054"/>
                    <a:pt x="3549" y="13685"/>
                  </a:cubicBezTo>
                  <a:lnTo>
                    <a:pt x="14419" y="3407"/>
                  </a:lnTo>
                  <a:cubicBezTo>
                    <a:pt x="15195" y="2667"/>
                    <a:pt x="15232" y="1410"/>
                    <a:pt x="14493" y="634"/>
                  </a:cubicBezTo>
                  <a:cubicBezTo>
                    <a:pt x="14091" y="213"/>
                    <a:pt x="13570" y="0"/>
                    <a:pt x="1304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45"/>
            <p:cNvSpPr/>
            <p:nvPr/>
          </p:nvSpPr>
          <p:spPr>
            <a:xfrm>
              <a:off x="6007425" y="2810625"/>
              <a:ext cx="244025" cy="272225"/>
            </a:xfrm>
            <a:custGeom>
              <a:rect b="b" l="l" r="r" t="t"/>
              <a:pathLst>
                <a:path extrusionOk="0" h="10889" w="9761">
                  <a:moveTo>
                    <a:pt x="6283" y="0"/>
                  </a:moveTo>
                  <a:cubicBezTo>
                    <a:pt x="4573" y="0"/>
                    <a:pt x="2595" y="1449"/>
                    <a:pt x="1442" y="3724"/>
                  </a:cubicBezTo>
                  <a:cubicBezTo>
                    <a:pt x="1" y="6533"/>
                    <a:pt x="370" y="9639"/>
                    <a:pt x="2256" y="10600"/>
                  </a:cubicBezTo>
                  <a:cubicBezTo>
                    <a:pt x="2647" y="10796"/>
                    <a:pt x="3071" y="10889"/>
                    <a:pt x="3510" y="10889"/>
                  </a:cubicBezTo>
                  <a:cubicBezTo>
                    <a:pt x="5225" y="10889"/>
                    <a:pt x="7171" y="9466"/>
                    <a:pt x="8319" y="7199"/>
                  </a:cubicBezTo>
                  <a:cubicBezTo>
                    <a:pt x="9761" y="4352"/>
                    <a:pt x="9391" y="1247"/>
                    <a:pt x="7506" y="285"/>
                  </a:cubicBezTo>
                  <a:cubicBezTo>
                    <a:pt x="7127" y="92"/>
                    <a:pt x="6713" y="0"/>
                    <a:pt x="628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45"/>
            <p:cNvSpPr/>
            <p:nvPr/>
          </p:nvSpPr>
          <p:spPr>
            <a:xfrm>
              <a:off x="6013900" y="2802950"/>
              <a:ext cx="231100" cy="287475"/>
            </a:xfrm>
            <a:custGeom>
              <a:rect b="b" l="l" r="r" t="t"/>
              <a:pathLst>
                <a:path extrusionOk="0" h="11499" w="9244">
                  <a:moveTo>
                    <a:pt x="5990" y="629"/>
                  </a:moveTo>
                  <a:cubicBezTo>
                    <a:pt x="6396" y="629"/>
                    <a:pt x="6766" y="703"/>
                    <a:pt x="7099" y="888"/>
                  </a:cubicBezTo>
                  <a:cubicBezTo>
                    <a:pt x="7579" y="1147"/>
                    <a:pt x="7986" y="1554"/>
                    <a:pt x="8245" y="2071"/>
                  </a:cubicBezTo>
                  <a:cubicBezTo>
                    <a:pt x="8504" y="2626"/>
                    <a:pt x="8652" y="3291"/>
                    <a:pt x="8652" y="4031"/>
                  </a:cubicBezTo>
                  <a:cubicBezTo>
                    <a:pt x="8652" y="5066"/>
                    <a:pt x="8356" y="6249"/>
                    <a:pt x="7801" y="7358"/>
                  </a:cubicBezTo>
                  <a:cubicBezTo>
                    <a:pt x="6692" y="9539"/>
                    <a:pt x="4770" y="10907"/>
                    <a:pt x="3254" y="10907"/>
                  </a:cubicBezTo>
                  <a:cubicBezTo>
                    <a:pt x="2847" y="10870"/>
                    <a:pt x="2477" y="10796"/>
                    <a:pt x="2145" y="10648"/>
                  </a:cubicBezTo>
                  <a:cubicBezTo>
                    <a:pt x="1664" y="10390"/>
                    <a:pt x="1294" y="9983"/>
                    <a:pt x="1036" y="9428"/>
                  </a:cubicBezTo>
                  <a:cubicBezTo>
                    <a:pt x="740" y="8911"/>
                    <a:pt x="629" y="8245"/>
                    <a:pt x="629" y="7506"/>
                  </a:cubicBezTo>
                  <a:cubicBezTo>
                    <a:pt x="629" y="6471"/>
                    <a:pt x="888" y="5288"/>
                    <a:pt x="1479" y="4141"/>
                  </a:cubicBezTo>
                  <a:cubicBezTo>
                    <a:pt x="2034" y="3069"/>
                    <a:pt x="2773" y="2182"/>
                    <a:pt x="3587" y="1554"/>
                  </a:cubicBezTo>
                  <a:cubicBezTo>
                    <a:pt x="4363" y="962"/>
                    <a:pt x="5250" y="629"/>
                    <a:pt x="5990" y="629"/>
                  </a:cubicBezTo>
                  <a:close/>
                  <a:moveTo>
                    <a:pt x="5990" y="1"/>
                  </a:moveTo>
                  <a:cubicBezTo>
                    <a:pt x="4141" y="38"/>
                    <a:pt x="2108" y="1517"/>
                    <a:pt x="925" y="3883"/>
                  </a:cubicBezTo>
                  <a:cubicBezTo>
                    <a:pt x="296" y="5103"/>
                    <a:pt x="0" y="6360"/>
                    <a:pt x="0" y="7506"/>
                  </a:cubicBezTo>
                  <a:cubicBezTo>
                    <a:pt x="0" y="8319"/>
                    <a:pt x="148" y="9059"/>
                    <a:pt x="481" y="9687"/>
                  </a:cubicBezTo>
                  <a:cubicBezTo>
                    <a:pt x="777" y="10353"/>
                    <a:pt x="1257" y="10870"/>
                    <a:pt x="1886" y="11166"/>
                  </a:cubicBezTo>
                  <a:cubicBezTo>
                    <a:pt x="2293" y="11388"/>
                    <a:pt x="2773" y="11499"/>
                    <a:pt x="3254" y="11499"/>
                  </a:cubicBezTo>
                  <a:cubicBezTo>
                    <a:pt x="5139" y="11499"/>
                    <a:pt x="7136" y="9983"/>
                    <a:pt x="8319" y="7654"/>
                  </a:cubicBezTo>
                  <a:cubicBezTo>
                    <a:pt x="8947" y="6434"/>
                    <a:pt x="9243" y="5177"/>
                    <a:pt x="9243" y="4031"/>
                  </a:cubicBezTo>
                  <a:cubicBezTo>
                    <a:pt x="9243" y="3217"/>
                    <a:pt x="9095" y="2441"/>
                    <a:pt x="8799" y="1812"/>
                  </a:cubicBezTo>
                  <a:cubicBezTo>
                    <a:pt x="8467" y="1184"/>
                    <a:pt x="8023" y="666"/>
                    <a:pt x="7395" y="333"/>
                  </a:cubicBezTo>
                  <a:cubicBezTo>
                    <a:pt x="6951" y="112"/>
                    <a:pt x="6470" y="1"/>
                    <a:pt x="599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45"/>
            <p:cNvSpPr/>
            <p:nvPr/>
          </p:nvSpPr>
          <p:spPr>
            <a:xfrm>
              <a:off x="5994500" y="2772900"/>
              <a:ext cx="258800" cy="320975"/>
            </a:xfrm>
            <a:custGeom>
              <a:rect b="b" l="l" r="r" t="t"/>
              <a:pathLst>
                <a:path extrusionOk="0" h="12839" w="10352">
                  <a:moveTo>
                    <a:pt x="8574" y="1"/>
                  </a:moveTo>
                  <a:cubicBezTo>
                    <a:pt x="8085" y="1"/>
                    <a:pt x="7601" y="232"/>
                    <a:pt x="7283" y="685"/>
                  </a:cubicBezTo>
                  <a:lnTo>
                    <a:pt x="481" y="10371"/>
                  </a:lnTo>
                  <a:cubicBezTo>
                    <a:pt x="0" y="11074"/>
                    <a:pt x="185" y="12072"/>
                    <a:pt x="887" y="12553"/>
                  </a:cubicBezTo>
                  <a:cubicBezTo>
                    <a:pt x="1167" y="12749"/>
                    <a:pt x="1490" y="12839"/>
                    <a:pt x="1806" y="12839"/>
                  </a:cubicBezTo>
                  <a:cubicBezTo>
                    <a:pt x="1908" y="12839"/>
                    <a:pt x="2009" y="12829"/>
                    <a:pt x="2107" y="12812"/>
                  </a:cubicBezTo>
                  <a:cubicBezTo>
                    <a:pt x="2477" y="12738"/>
                    <a:pt x="2810" y="12516"/>
                    <a:pt x="3069" y="12183"/>
                  </a:cubicBezTo>
                  <a:lnTo>
                    <a:pt x="9871" y="2460"/>
                  </a:lnTo>
                  <a:cubicBezTo>
                    <a:pt x="10352" y="1757"/>
                    <a:pt x="10167" y="796"/>
                    <a:pt x="9464" y="278"/>
                  </a:cubicBezTo>
                  <a:cubicBezTo>
                    <a:pt x="9193" y="93"/>
                    <a:pt x="8882" y="1"/>
                    <a:pt x="85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45"/>
            <p:cNvSpPr/>
            <p:nvPr/>
          </p:nvSpPr>
          <p:spPr>
            <a:xfrm>
              <a:off x="5838275" y="3220725"/>
              <a:ext cx="467725" cy="561975"/>
            </a:xfrm>
            <a:custGeom>
              <a:rect b="b" l="l" r="r" t="t"/>
              <a:pathLst>
                <a:path extrusionOk="0" h="22479" w="18709">
                  <a:moveTo>
                    <a:pt x="8467" y="0"/>
                  </a:moveTo>
                  <a:lnTo>
                    <a:pt x="1" y="18523"/>
                  </a:lnTo>
                  <a:lnTo>
                    <a:pt x="8948" y="22479"/>
                  </a:lnTo>
                  <a:lnTo>
                    <a:pt x="18708" y="555"/>
                  </a:lnTo>
                  <a:lnTo>
                    <a:pt x="846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45"/>
            <p:cNvSpPr/>
            <p:nvPr/>
          </p:nvSpPr>
          <p:spPr>
            <a:xfrm>
              <a:off x="5829975" y="3213325"/>
              <a:ext cx="484325" cy="577500"/>
            </a:xfrm>
            <a:custGeom>
              <a:rect b="b" l="l" r="r" t="t"/>
              <a:pathLst>
                <a:path extrusionOk="0" h="23100" w="19373">
                  <a:moveTo>
                    <a:pt x="9006" y="639"/>
                  </a:moveTo>
                  <a:lnTo>
                    <a:pt x="18596" y="1110"/>
                  </a:lnTo>
                  <a:lnTo>
                    <a:pt x="9132" y="22368"/>
                  </a:lnTo>
                  <a:lnTo>
                    <a:pt x="740" y="18671"/>
                  </a:lnTo>
                  <a:lnTo>
                    <a:pt x="9006" y="639"/>
                  </a:lnTo>
                  <a:close/>
                  <a:moveTo>
                    <a:pt x="8836" y="1"/>
                  </a:moveTo>
                  <a:cubicBezTo>
                    <a:pt x="8688" y="1"/>
                    <a:pt x="8577" y="75"/>
                    <a:pt x="8540" y="186"/>
                  </a:cubicBezTo>
                  <a:lnTo>
                    <a:pt x="37" y="18708"/>
                  </a:lnTo>
                  <a:cubicBezTo>
                    <a:pt x="0" y="18782"/>
                    <a:pt x="0" y="18856"/>
                    <a:pt x="37" y="18930"/>
                  </a:cubicBezTo>
                  <a:cubicBezTo>
                    <a:pt x="74" y="19004"/>
                    <a:pt x="111" y="19078"/>
                    <a:pt x="222" y="19115"/>
                  </a:cubicBezTo>
                  <a:lnTo>
                    <a:pt x="9169" y="23070"/>
                  </a:lnTo>
                  <a:cubicBezTo>
                    <a:pt x="9209" y="23090"/>
                    <a:pt x="9251" y="23099"/>
                    <a:pt x="9293" y="23099"/>
                  </a:cubicBezTo>
                  <a:cubicBezTo>
                    <a:pt x="9408" y="23099"/>
                    <a:pt x="9521" y="23031"/>
                    <a:pt x="9576" y="22923"/>
                  </a:cubicBezTo>
                  <a:lnTo>
                    <a:pt x="19336" y="962"/>
                  </a:lnTo>
                  <a:cubicBezTo>
                    <a:pt x="19373" y="851"/>
                    <a:pt x="19373" y="777"/>
                    <a:pt x="19336" y="666"/>
                  </a:cubicBezTo>
                  <a:cubicBezTo>
                    <a:pt x="19262" y="592"/>
                    <a:pt x="19188" y="518"/>
                    <a:pt x="19077" y="518"/>
                  </a:cubicBezTo>
                  <a:lnTo>
                    <a:pt x="883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45"/>
            <p:cNvSpPr/>
            <p:nvPr/>
          </p:nvSpPr>
          <p:spPr>
            <a:xfrm>
              <a:off x="6088775" y="3235525"/>
              <a:ext cx="500975" cy="665475"/>
            </a:xfrm>
            <a:custGeom>
              <a:rect b="b" l="l" r="r" t="t"/>
              <a:pathLst>
                <a:path extrusionOk="0" h="26619" w="20039">
                  <a:moveTo>
                    <a:pt x="9945" y="0"/>
                  </a:moveTo>
                  <a:lnTo>
                    <a:pt x="0" y="22367"/>
                  </a:lnTo>
                  <a:lnTo>
                    <a:pt x="9575" y="26619"/>
                  </a:lnTo>
                  <a:lnTo>
                    <a:pt x="20038" y="518"/>
                  </a:lnTo>
                  <a:lnTo>
                    <a:pt x="994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45"/>
            <p:cNvSpPr/>
            <p:nvPr/>
          </p:nvSpPr>
          <p:spPr>
            <a:xfrm>
              <a:off x="6081375" y="3228125"/>
              <a:ext cx="516675" cy="680050"/>
            </a:xfrm>
            <a:custGeom>
              <a:rect b="b" l="l" r="r" t="t"/>
              <a:pathLst>
                <a:path extrusionOk="0" h="27202" w="20667">
                  <a:moveTo>
                    <a:pt x="10450" y="639"/>
                  </a:moveTo>
                  <a:lnTo>
                    <a:pt x="19890" y="1109"/>
                  </a:lnTo>
                  <a:lnTo>
                    <a:pt x="9687" y="26471"/>
                  </a:lnTo>
                  <a:lnTo>
                    <a:pt x="740" y="22515"/>
                  </a:lnTo>
                  <a:lnTo>
                    <a:pt x="10450" y="639"/>
                  </a:lnTo>
                  <a:close/>
                  <a:moveTo>
                    <a:pt x="10278" y="0"/>
                  </a:moveTo>
                  <a:cubicBezTo>
                    <a:pt x="10130" y="0"/>
                    <a:pt x="10019" y="74"/>
                    <a:pt x="9982" y="185"/>
                  </a:cubicBezTo>
                  <a:lnTo>
                    <a:pt x="37" y="22552"/>
                  </a:lnTo>
                  <a:cubicBezTo>
                    <a:pt x="0" y="22626"/>
                    <a:pt x="0" y="22700"/>
                    <a:pt x="37" y="22774"/>
                  </a:cubicBezTo>
                  <a:cubicBezTo>
                    <a:pt x="74" y="22848"/>
                    <a:pt x="111" y="22922"/>
                    <a:pt x="185" y="22959"/>
                  </a:cubicBezTo>
                  <a:lnTo>
                    <a:pt x="9724" y="27174"/>
                  </a:lnTo>
                  <a:cubicBezTo>
                    <a:pt x="9779" y="27192"/>
                    <a:pt x="9825" y="27201"/>
                    <a:pt x="9867" y="27201"/>
                  </a:cubicBezTo>
                  <a:cubicBezTo>
                    <a:pt x="9908" y="27201"/>
                    <a:pt x="9945" y="27192"/>
                    <a:pt x="9982" y="27174"/>
                  </a:cubicBezTo>
                  <a:cubicBezTo>
                    <a:pt x="10056" y="27137"/>
                    <a:pt x="10130" y="27100"/>
                    <a:pt x="10167" y="27026"/>
                  </a:cubicBezTo>
                  <a:lnTo>
                    <a:pt x="20630" y="925"/>
                  </a:lnTo>
                  <a:cubicBezTo>
                    <a:pt x="20667" y="851"/>
                    <a:pt x="20667" y="740"/>
                    <a:pt x="20593" y="666"/>
                  </a:cubicBezTo>
                  <a:cubicBezTo>
                    <a:pt x="20556" y="592"/>
                    <a:pt x="20445" y="518"/>
                    <a:pt x="20371" y="518"/>
                  </a:cubicBezTo>
                  <a:lnTo>
                    <a:pt x="1027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45"/>
            <p:cNvSpPr/>
            <p:nvPr/>
          </p:nvSpPr>
          <p:spPr>
            <a:xfrm>
              <a:off x="5663600" y="3210550"/>
              <a:ext cx="354950" cy="461250"/>
            </a:xfrm>
            <a:custGeom>
              <a:rect b="b" l="l" r="r" t="t"/>
              <a:pathLst>
                <a:path extrusionOk="0" h="18450" w="14198">
                  <a:moveTo>
                    <a:pt x="7136" y="1"/>
                  </a:moveTo>
                  <a:lnTo>
                    <a:pt x="1" y="15824"/>
                  </a:lnTo>
                  <a:lnTo>
                    <a:pt x="5916" y="18449"/>
                  </a:lnTo>
                  <a:lnTo>
                    <a:pt x="14197" y="371"/>
                  </a:lnTo>
                  <a:lnTo>
                    <a:pt x="713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45"/>
            <p:cNvSpPr/>
            <p:nvPr/>
          </p:nvSpPr>
          <p:spPr>
            <a:xfrm>
              <a:off x="5655275" y="3202250"/>
              <a:ext cx="371575" cy="477650"/>
            </a:xfrm>
            <a:custGeom>
              <a:rect b="b" l="l" r="r" t="t"/>
              <a:pathLst>
                <a:path extrusionOk="0" h="19106" w="14863">
                  <a:moveTo>
                    <a:pt x="7691" y="629"/>
                  </a:moveTo>
                  <a:lnTo>
                    <a:pt x="14079" y="974"/>
                  </a:lnTo>
                  <a:lnTo>
                    <a:pt x="14079" y="974"/>
                  </a:lnTo>
                  <a:lnTo>
                    <a:pt x="6101" y="18375"/>
                  </a:lnTo>
                  <a:lnTo>
                    <a:pt x="740" y="16008"/>
                  </a:lnTo>
                  <a:lnTo>
                    <a:pt x="7691" y="629"/>
                  </a:lnTo>
                  <a:close/>
                  <a:moveTo>
                    <a:pt x="7506" y="0"/>
                  </a:moveTo>
                  <a:cubicBezTo>
                    <a:pt x="7358" y="0"/>
                    <a:pt x="7247" y="74"/>
                    <a:pt x="7210" y="185"/>
                  </a:cubicBezTo>
                  <a:lnTo>
                    <a:pt x="38" y="16045"/>
                  </a:lnTo>
                  <a:cubicBezTo>
                    <a:pt x="1" y="16119"/>
                    <a:pt x="1" y="16193"/>
                    <a:pt x="38" y="16267"/>
                  </a:cubicBezTo>
                  <a:cubicBezTo>
                    <a:pt x="75" y="16378"/>
                    <a:pt x="112" y="16415"/>
                    <a:pt x="186" y="16452"/>
                  </a:cubicBezTo>
                  <a:lnTo>
                    <a:pt x="6101" y="19077"/>
                  </a:lnTo>
                  <a:cubicBezTo>
                    <a:pt x="6150" y="19097"/>
                    <a:pt x="6200" y="19106"/>
                    <a:pt x="6247" y="19106"/>
                  </a:cubicBezTo>
                  <a:cubicBezTo>
                    <a:pt x="6374" y="19106"/>
                    <a:pt x="6481" y="19037"/>
                    <a:pt x="6508" y="18929"/>
                  </a:cubicBezTo>
                  <a:lnTo>
                    <a:pt x="14826" y="813"/>
                  </a:lnTo>
                  <a:cubicBezTo>
                    <a:pt x="14863" y="739"/>
                    <a:pt x="14863" y="629"/>
                    <a:pt x="14789" y="518"/>
                  </a:cubicBezTo>
                  <a:cubicBezTo>
                    <a:pt x="14752" y="444"/>
                    <a:pt x="14641" y="370"/>
                    <a:pt x="14567" y="370"/>
                  </a:cubicBezTo>
                  <a:lnTo>
                    <a:pt x="750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45"/>
            <p:cNvSpPr/>
            <p:nvPr/>
          </p:nvSpPr>
          <p:spPr>
            <a:xfrm>
              <a:off x="1289975" y="3512800"/>
              <a:ext cx="232025" cy="192275"/>
            </a:xfrm>
            <a:custGeom>
              <a:rect b="b" l="l" r="r" t="t"/>
              <a:pathLst>
                <a:path extrusionOk="0" h="7691" w="9281">
                  <a:moveTo>
                    <a:pt x="7136" y="0"/>
                  </a:moveTo>
                  <a:lnTo>
                    <a:pt x="1" y="1775"/>
                  </a:lnTo>
                  <a:lnTo>
                    <a:pt x="2441" y="7690"/>
                  </a:lnTo>
                  <a:lnTo>
                    <a:pt x="9280" y="5065"/>
                  </a:lnTo>
                  <a:lnTo>
                    <a:pt x="713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45"/>
            <p:cNvSpPr/>
            <p:nvPr/>
          </p:nvSpPr>
          <p:spPr>
            <a:xfrm>
              <a:off x="1281650" y="3505175"/>
              <a:ext cx="247750" cy="207525"/>
            </a:xfrm>
            <a:custGeom>
              <a:rect b="b" l="l" r="r" t="t"/>
              <a:pathLst>
                <a:path extrusionOk="0" h="8301" w="9910">
                  <a:moveTo>
                    <a:pt x="7284" y="675"/>
                  </a:moveTo>
                  <a:lnTo>
                    <a:pt x="9195" y="5192"/>
                  </a:lnTo>
                  <a:lnTo>
                    <a:pt x="9195" y="5192"/>
                  </a:lnTo>
                  <a:lnTo>
                    <a:pt x="2959" y="7588"/>
                  </a:lnTo>
                  <a:lnTo>
                    <a:pt x="740" y="2265"/>
                  </a:lnTo>
                  <a:lnTo>
                    <a:pt x="7284" y="675"/>
                  </a:lnTo>
                  <a:close/>
                  <a:moveTo>
                    <a:pt x="7471" y="0"/>
                  </a:moveTo>
                  <a:cubicBezTo>
                    <a:pt x="7446" y="0"/>
                    <a:pt x="7420" y="3"/>
                    <a:pt x="7395" y="9"/>
                  </a:cubicBezTo>
                  <a:lnTo>
                    <a:pt x="260" y="1784"/>
                  </a:lnTo>
                  <a:cubicBezTo>
                    <a:pt x="186" y="1784"/>
                    <a:pt x="112" y="1858"/>
                    <a:pt x="38" y="1932"/>
                  </a:cubicBezTo>
                  <a:cubicBezTo>
                    <a:pt x="1" y="2006"/>
                    <a:pt x="1" y="2117"/>
                    <a:pt x="38" y="2191"/>
                  </a:cubicBezTo>
                  <a:lnTo>
                    <a:pt x="2478" y="8106"/>
                  </a:lnTo>
                  <a:cubicBezTo>
                    <a:pt x="2539" y="8229"/>
                    <a:pt x="2677" y="8300"/>
                    <a:pt x="2806" y="8300"/>
                  </a:cubicBezTo>
                  <a:cubicBezTo>
                    <a:pt x="2833" y="8300"/>
                    <a:pt x="2859" y="8297"/>
                    <a:pt x="2885" y="8291"/>
                  </a:cubicBezTo>
                  <a:lnTo>
                    <a:pt x="9724" y="5666"/>
                  </a:lnTo>
                  <a:cubicBezTo>
                    <a:pt x="9798" y="5629"/>
                    <a:pt x="9835" y="5555"/>
                    <a:pt x="9872" y="5481"/>
                  </a:cubicBezTo>
                  <a:cubicBezTo>
                    <a:pt x="9909" y="5407"/>
                    <a:pt x="9909" y="5333"/>
                    <a:pt x="9872" y="5259"/>
                  </a:cubicBezTo>
                  <a:lnTo>
                    <a:pt x="7765" y="194"/>
                  </a:lnTo>
                  <a:cubicBezTo>
                    <a:pt x="7704" y="72"/>
                    <a:pt x="7592" y="0"/>
                    <a:pt x="74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45"/>
            <p:cNvSpPr/>
            <p:nvPr/>
          </p:nvSpPr>
          <p:spPr>
            <a:xfrm>
              <a:off x="1197550" y="3311300"/>
              <a:ext cx="243100" cy="176575"/>
            </a:xfrm>
            <a:custGeom>
              <a:rect b="b" l="l" r="r" t="t"/>
              <a:pathLst>
                <a:path extrusionOk="0" h="7063" w="9724">
                  <a:moveTo>
                    <a:pt x="7469" y="1"/>
                  </a:moveTo>
                  <a:lnTo>
                    <a:pt x="1" y="888"/>
                  </a:lnTo>
                  <a:lnTo>
                    <a:pt x="2552" y="7062"/>
                  </a:lnTo>
                  <a:lnTo>
                    <a:pt x="9724" y="5398"/>
                  </a:lnTo>
                  <a:lnTo>
                    <a:pt x="746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45"/>
            <p:cNvSpPr/>
            <p:nvPr/>
          </p:nvSpPr>
          <p:spPr>
            <a:xfrm>
              <a:off x="1190150" y="3302975"/>
              <a:ext cx="258825" cy="192475"/>
            </a:xfrm>
            <a:custGeom>
              <a:rect b="b" l="l" r="r" t="t"/>
              <a:pathLst>
                <a:path extrusionOk="0" h="7699" w="10353">
                  <a:moveTo>
                    <a:pt x="7543" y="666"/>
                  </a:moveTo>
                  <a:lnTo>
                    <a:pt x="9613" y="5510"/>
                  </a:lnTo>
                  <a:lnTo>
                    <a:pt x="3041" y="7002"/>
                  </a:lnTo>
                  <a:lnTo>
                    <a:pt x="3041" y="7002"/>
                  </a:lnTo>
                  <a:lnTo>
                    <a:pt x="740" y="1480"/>
                  </a:lnTo>
                  <a:lnTo>
                    <a:pt x="7543" y="666"/>
                  </a:lnTo>
                  <a:close/>
                  <a:moveTo>
                    <a:pt x="7728" y="1"/>
                  </a:moveTo>
                  <a:lnTo>
                    <a:pt x="260" y="925"/>
                  </a:lnTo>
                  <a:cubicBezTo>
                    <a:pt x="186" y="925"/>
                    <a:pt x="75" y="999"/>
                    <a:pt x="38" y="1073"/>
                  </a:cubicBezTo>
                  <a:cubicBezTo>
                    <a:pt x="1" y="1147"/>
                    <a:pt x="1" y="1258"/>
                    <a:pt x="38" y="1332"/>
                  </a:cubicBezTo>
                  <a:lnTo>
                    <a:pt x="2552" y="7506"/>
                  </a:lnTo>
                  <a:cubicBezTo>
                    <a:pt x="2616" y="7602"/>
                    <a:pt x="2735" y="7698"/>
                    <a:pt x="2862" y="7698"/>
                  </a:cubicBezTo>
                  <a:cubicBezTo>
                    <a:pt x="2882" y="7698"/>
                    <a:pt x="2902" y="7696"/>
                    <a:pt x="2922" y="7691"/>
                  </a:cubicBezTo>
                  <a:lnTo>
                    <a:pt x="10094" y="6027"/>
                  </a:lnTo>
                  <a:cubicBezTo>
                    <a:pt x="10168" y="6027"/>
                    <a:pt x="10242" y="5953"/>
                    <a:pt x="10316" y="5879"/>
                  </a:cubicBezTo>
                  <a:cubicBezTo>
                    <a:pt x="10353" y="5805"/>
                    <a:pt x="10353" y="5694"/>
                    <a:pt x="10316" y="5620"/>
                  </a:cubicBezTo>
                  <a:lnTo>
                    <a:pt x="8023" y="186"/>
                  </a:lnTo>
                  <a:cubicBezTo>
                    <a:pt x="7987" y="75"/>
                    <a:pt x="7839" y="1"/>
                    <a:pt x="772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45"/>
            <p:cNvSpPr/>
            <p:nvPr/>
          </p:nvSpPr>
          <p:spPr>
            <a:xfrm>
              <a:off x="1413825" y="3288200"/>
              <a:ext cx="203375" cy="151600"/>
            </a:xfrm>
            <a:custGeom>
              <a:rect b="b" l="l" r="r" t="t"/>
              <a:pathLst>
                <a:path extrusionOk="0" h="6064" w="8135">
                  <a:moveTo>
                    <a:pt x="6323" y="0"/>
                  </a:moveTo>
                  <a:lnTo>
                    <a:pt x="1" y="777"/>
                  </a:lnTo>
                  <a:lnTo>
                    <a:pt x="2256" y="6064"/>
                  </a:lnTo>
                  <a:lnTo>
                    <a:pt x="8134" y="4733"/>
                  </a:lnTo>
                  <a:lnTo>
                    <a:pt x="632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45"/>
            <p:cNvSpPr/>
            <p:nvPr/>
          </p:nvSpPr>
          <p:spPr>
            <a:xfrm>
              <a:off x="1406425" y="3280575"/>
              <a:ext cx="219100" cy="166850"/>
            </a:xfrm>
            <a:custGeom>
              <a:rect b="b" l="l" r="r" t="t"/>
              <a:pathLst>
                <a:path extrusionOk="0" h="6674" w="8764">
                  <a:moveTo>
                    <a:pt x="6397" y="638"/>
                  </a:moveTo>
                  <a:lnTo>
                    <a:pt x="8024" y="4816"/>
                  </a:lnTo>
                  <a:lnTo>
                    <a:pt x="2711" y="6020"/>
                  </a:lnTo>
                  <a:lnTo>
                    <a:pt x="2711" y="6020"/>
                  </a:lnTo>
                  <a:lnTo>
                    <a:pt x="740" y="1341"/>
                  </a:lnTo>
                  <a:lnTo>
                    <a:pt x="6397" y="638"/>
                  </a:lnTo>
                  <a:close/>
                  <a:moveTo>
                    <a:pt x="6641" y="0"/>
                  </a:moveTo>
                  <a:cubicBezTo>
                    <a:pt x="6621" y="0"/>
                    <a:pt x="6601" y="3"/>
                    <a:pt x="6582" y="10"/>
                  </a:cubicBezTo>
                  <a:lnTo>
                    <a:pt x="260" y="749"/>
                  </a:lnTo>
                  <a:cubicBezTo>
                    <a:pt x="186" y="786"/>
                    <a:pt x="75" y="823"/>
                    <a:pt x="38" y="897"/>
                  </a:cubicBezTo>
                  <a:cubicBezTo>
                    <a:pt x="1" y="1008"/>
                    <a:pt x="1" y="1082"/>
                    <a:pt x="38" y="1193"/>
                  </a:cubicBezTo>
                  <a:lnTo>
                    <a:pt x="2256" y="6479"/>
                  </a:lnTo>
                  <a:cubicBezTo>
                    <a:pt x="2287" y="6602"/>
                    <a:pt x="2394" y="6674"/>
                    <a:pt x="2513" y="6674"/>
                  </a:cubicBezTo>
                  <a:cubicBezTo>
                    <a:pt x="2538" y="6674"/>
                    <a:pt x="2564" y="6671"/>
                    <a:pt x="2589" y="6664"/>
                  </a:cubicBezTo>
                  <a:lnTo>
                    <a:pt x="8504" y="5333"/>
                  </a:lnTo>
                  <a:cubicBezTo>
                    <a:pt x="8615" y="5296"/>
                    <a:pt x="8689" y="5259"/>
                    <a:pt x="8726" y="5149"/>
                  </a:cubicBezTo>
                  <a:cubicBezTo>
                    <a:pt x="8763" y="5075"/>
                    <a:pt x="8763" y="5001"/>
                    <a:pt x="8726" y="4927"/>
                  </a:cubicBezTo>
                  <a:lnTo>
                    <a:pt x="6878" y="194"/>
                  </a:lnTo>
                  <a:cubicBezTo>
                    <a:pt x="6847" y="72"/>
                    <a:pt x="6740" y="0"/>
                    <a:pt x="66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45"/>
            <p:cNvSpPr/>
            <p:nvPr/>
          </p:nvSpPr>
          <p:spPr>
            <a:xfrm>
              <a:off x="1601450" y="3269700"/>
              <a:ext cx="162700" cy="129425"/>
            </a:xfrm>
            <a:custGeom>
              <a:rect b="b" l="l" r="r" t="t"/>
              <a:pathLst>
                <a:path extrusionOk="0" h="5177" w="6508">
                  <a:moveTo>
                    <a:pt x="4844" y="1"/>
                  </a:moveTo>
                  <a:lnTo>
                    <a:pt x="1" y="592"/>
                  </a:lnTo>
                  <a:lnTo>
                    <a:pt x="1812" y="5177"/>
                  </a:lnTo>
                  <a:lnTo>
                    <a:pt x="6508" y="4105"/>
                  </a:lnTo>
                  <a:lnTo>
                    <a:pt x="484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45"/>
            <p:cNvSpPr/>
            <p:nvPr/>
          </p:nvSpPr>
          <p:spPr>
            <a:xfrm>
              <a:off x="1593150" y="3262075"/>
              <a:ext cx="179325" cy="145375"/>
            </a:xfrm>
            <a:custGeom>
              <a:rect b="b" l="l" r="r" t="t"/>
              <a:pathLst>
                <a:path extrusionOk="0" h="5815" w="7173">
                  <a:moveTo>
                    <a:pt x="4969" y="632"/>
                  </a:moveTo>
                  <a:lnTo>
                    <a:pt x="6433" y="4188"/>
                  </a:lnTo>
                  <a:lnTo>
                    <a:pt x="2329" y="5149"/>
                  </a:lnTo>
                  <a:lnTo>
                    <a:pt x="776" y="1156"/>
                  </a:lnTo>
                  <a:lnTo>
                    <a:pt x="4969" y="632"/>
                  </a:lnTo>
                  <a:close/>
                  <a:moveTo>
                    <a:pt x="5199" y="1"/>
                  </a:moveTo>
                  <a:cubicBezTo>
                    <a:pt x="5178" y="1"/>
                    <a:pt x="5158" y="4"/>
                    <a:pt x="5139" y="10"/>
                  </a:cubicBezTo>
                  <a:lnTo>
                    <a:pt x="296" y="602"/>
                  </a:lnTo>
                  <a:cubicBezTo>
                    <a:pt x="222" y="602"/>
                    <a:pt x="111" y="639"/>
                    <a:pt x="74" y="750"/>
                  </a:cubicBezTo>
                  <a:cubicBezTo>
                    <a:pt x="37" y="824"/>
                    <a:pt x="0" y="897"/>
                    <a:pt x="37" y="1008"/>
                  </a:cubicBezTo>
                  <a:lnTo>
                    <a:pt x="1849" y="5593"/>
                  </a:lnTo>
                  <a:cubicBezTo>
                    <a:pt x="1886" y="5741"/>
                    <a:pt x="2033" y="5815"/>
                    <a:pt x="2218" y="5815"/>
                  </a:cubicBezTo>
                  <a:lnTo>
                    <a:pt x="6914" y="4742"/>
                  </a:lnTo>
                  <a:cubicBezTo>
                    <a:pt x="6987" y="4705"/>
                    <a:pt x="7061" y="4632"/>
                    <a:pt x="7135" y="4558"/>
                  </a:cubicBezTo>
                  <a:cubicBezTo>
                    <a:pt x="7172" y="4484"/>
                    <a:pt x="7172" y="4373"/>
                    <a:pt x="7135" y="4299"/>
                  </a:cubicBezTo>
                  <a:lnTo>
                    <a:pt x="5435" y="195"/>
                  </a:lnTo>
                  <a:cubicBezTo>
                    <a:pt x="5404" y="73"/>
                    <a:pt x="5297" y="1"/>
                    <a:pt x="51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45"/>
            <p:cNvSpPr/>
            <p:nvPr/>
          </p:nvSpPr>
          <p:spPr>
            <a:xfrm>
              <a:off x="1497950" y="3470275"/>
              <a:ext cx="185800" cy="158075"/>
            </a:xfrm>
            <a:custGeom>
              <a:rect b="b" l="l" r="r" t="t"/>
              <a:pathLst>
                <a:path extrusionOk="0" h="6323" w="7432">
                  <a:moveTo>
                    <a:pt x="5767" y="1"/>
                  </a:moveTo>
                  <a:lnTo>
                    <a:pt x="0" y="1405"/>
                  </a:lnTo>
                  <a:lnTo>
                    <a:pt x="2033" y="6323"/>
                  </a:lnTo>
                  <a:lnTo>
                    <a:pt x="7431" y="4252"/>
                  </a:lnTo>
                  <a:lnTo>
                    <a:pt x="57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45"/>
            <p:cNvSpPr/>
            <p:nvPr/>
          </p:nvSpPr>
          <p:spPr>
            <a:xfrm>
              <a:off x="1489625" y="3462650"/>
              <a:ext cx="202425" cy="173825"/>
            </a:xfrm>
            <a:custGeom>
              <a:rect b="b" l="l" r="r" t="t"/>
              <a:pathLst>
                <a:path extrusionOk="0" h="6953" w="8097">
                  <a:moveTo>
                    <a:pt x="5935" y="660"/>
                  </a:moveTo>
                  <a:lnTo>
                    <a:pt x="7357" y="4372"/>
                  </a:lnTo>
                  <a:lnTo>
                    <a:pt x="2551" y="6258"/>
                  </a:lnTo>
                  <a:lnTo>
                    <a:pt x="740" y="1932"/>
                  </a:lnTo>
                  <a:lnTo>
                    <a:pt x="5935" y="660"/>
                  </a:lnTo>
                  <a:close/>
                  <a:moveTo>
                    <a:pt x="6105" y="0"/>
                  </a:moveTo>
                  <a:cubicBezTo>
                    <a:pt x="6078" y="0"/>
                    <a:pt x="6052" y="3"/>
                    <a:pt x="6027" y="10"/>
                  </a:cubicBezTo>
                  <a:lnTo>
                    <a:pt x="259" y="1415"/>
                  </a:lnTo>
                  <a:cubicBezTo>
                    <a:pt x="148" y="1452"/>
                    <a:pt x="74" y="1489"/>
                    <a:pt x="37" y="1600"/>
                  </a:cubicBezTo>
                  <a:cubicBezTo>
                    <a:pt x="0" y="1674"/>
                    <a:pt x="0" y="1747"/>
                    <a:pt x="37" y="1858"/>
                  </a:cubicBezTo>
                  <a:lnTo>
                    <a:pt x="2108" y="6775"/>
                  </a:lnTo>
                  <a:cubicBezTo>
                    <a:pt x="2135" y="6884"/>
                    <a:pt x="2241" y="6952"/>
                    <a:pt x="2354" y="6952"/>
                  </a:cubicBezTo>
                  <a:cubicBezTo>
                    <a:pt x="2395" y="6952"/>
                    <a:pt x="2438" y="6943"/>
                    <a:pt x="2477" y="6923"/>
                  </a:cubicBezTo>
                  <a:lnTo>
                    <a:pt x="7875" y="4853"/>
                  </a:lnTo>
                  <a:cubicBezTo>
                    <a:pt x="7949" y="4816"/>
                    <a:pt x="8023" y="4779"/>
                    <a:pt x="8060" y="4705"/>
                  </a:cubicBezTo>
                  <a:cubicBezTo>
                    <a:pt x="8097" y="4631"/>
                    <a:pt x="8097" y="4520"/>
                    <a:pt x="8060" y="4446"/>
                  </a:cubicBezTo>
                  <a:lnTo>
                    <a:pt x="6396" y="195"/>
                  </a:lnTo>
                  <a:cubicBezTo>
                    <a:pt x="6366" y="72"/>
                    <a:pt x="6233" y="0"/>
                    <a:pt x="61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45"/>
            <p:cNvSpPr/>
            <p:nvPr/>
          </p:nvSpPr>
          <p:spPr>
            <a:xfrm>
              <a:off x="1004375" y="3337175"/>
              <a:ext cx="228325" cy="193200"/>
            </a:xfrm>
            <a:custGeom>
              <a:rect b="b" l="l" r="r" t="t"/>
              <a:pathLst>
                <a:path extrusionOk="0" h="7728" w="9133">
                  <a:moveTo>
                    <a:pt x="6545" y="1"/>
                  </a:moveTo>
                  <a:lnTo>
                    <a:pt x="1" y="814"/>
                  </a:lnTo>
                  <a:lnTo>
                    <a:pt x="2811" y="7728"/>
                  </a:lnTo>
                  <a:lnTo>
                    <a:pt x="9133" y="6286"/>
                  </a:lnTo>
                  <a:lnTo>
                    <a:pt x="654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45"/>
            <p:cNvSpPr/>
            <p:nvPr/>
          </p:nvSpPr>
          <p:spPr>
            <a:xfrm>
              <a:off x="996075" y="3329800"/>
              <a:ext cx="244025" cy="208150"/>
            </a:xfrm>
            <a:custGeom>
              <a:rect b="b" l="l" r="r" t="t"/>
              <a:pathLst>
                <a:path extrusionOk="0" h="8326" w="9761">
                  <a:moveTo>
                    <a:pt x="6683" y="656"/>
                  </a:moveTo>
                  <a:lnTo>
                    <a:pt x="9021" y="6359"/>
                  </a:lnTo>
                  <a:lnTo>
                    <a:pt x="3327" y="7653"/>
                  </a:lnTo>
                  <a:lnTo>
                    <a:pt x="776" y="1368"/>
                  </a:lnTo>
                  <a:lnTo>
                    <a:pt x="6683" y="656"/>
                  </a:lnTo>
                  <a:close/>
                  <a:moveTo>
                    <a:pt x="6840" y="0"/>
                  </a:moveTo>
                  <a:lnTo>
                    <a:pt x="296" y="813"/>
                  </a:lnTo>
                  <a:cubicBezTo>
                    <a:pt x="222" y="813"/>
                    <a:pt x="111" y="850"/>
                    <a:pt x="74" y="961"/>
                  </a:cubicBezTo>
                  <a:cubicBezTo>
                    <a:pt x="37" y="1035"/>
                    <a:pt x="0" y="1146"/>
                    <a:pt x="37" y="1220"/>
                  </a:cubicBezTo>
                  <a:lnTo>
                    <a:pt x="2847" y="8134"/>
                  </a:lnTo>
                  <a:cubicBezTo>
                    <a:pt x="2911" y="8230"/>
                    <a:pt x="3030" y="8326"/>
                    <a:pt x="3157" y="8326"/>
                  </a:cubicBezTo>
                  <a:cubicBezTo>
                    <a:pt x="3177" y="8326"/>
                    <a:pt x="3197" y="8323"/>
                    <a:pt x="3216" y="8318"/>
                  </a:cubicBezTo>
                  <a:lnTo>
                    <a:pt x="9501" y="6877"/>
                  </a:lnTo>
                  <a:cubicBezTo>
                    <a:pt x="9612" y="6840"/>
                    <a:pt x="9686" y="6803"/>
                    <a:pt x="9723" y="6692"/>
                  </a:cubicBezTo>
                  <a:cubicBezTo>
                    <a:pt x="9760" y="6618"/>
                    <a:pt x="9760" y="6544"/>
                    <a:pt x="9723" y="6433"/>
                  </a:cubicBezTo>
                  <a:lnTo>
                    <a:pt x="7135" y="185"/>
                  </a:lnTo>
                  <a:cubicBezTo>
                    <a:pt x="7098" y="74"/>
                    <a:pt x="6951" y="0"/>
                    <a:pt x="68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45"/>
            <p:cNvSpPr/>
            <p:nvPr/>
          </p:nvSpPr>
          <p:spPr>
            <a:xfrm>
              <a:off x="1752100" y="3259550"/>
              <a:ext cx="92475" cy="106300"/>
            </a:xfrm>
            <a:custGeom>
              <a:rect b="b" l="l" r="r" t="t"/>
              <a:pathLst>
                <a:path extrusionOk="0" h="4252" w="3699">
                  <a:moveTo>
                    <a:pt x="2108" y="0"/>
                  </a:moveTo>
                  <a:lnTo>
                    <a:pt x="1" y="259"/>
                  </a:lnTo>
                  <a:lnTo>
                    <a:pt x="1628" y="4252"/>
                  </a:lnTo>
                  <a:lnTo>
                    <a:pt x="3698" y="3808"/>
                  </a:lnTo>
                  <a:lnTo>
                    <a:pt x="210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45"/>
            <p:cNvSpPr/>
            <p:nvPr/>
          </p:nvSpPr>
          <p:spPr>
            <a:xfrm>
              <a:off x="1743800" y="3251925"/>
              <a:ext cx="109075" cy="121575"/>
            </a:xfrm>
            <a:custGeom>
              <a:rect b="b" l="l" r="r" t="t"/>
              <a:pathLst>
                <a:path extrusionOk="0" h="4863" w="4363">
                  <a:moveTo>
                    <a:pt x="2218" y="638"/>
                  </a:moveTo>
                  <a:lnTo>
                    <a:pt x="3623" y="3891"/>
                  </a:lnTo>
                  <a:lnTo>
                    <a:pt x="2159" y="4210"/>
                  </a:lnTo>
                  <a:lnTo>
                    <a:pt x="2159" y="4210"/>
                  </a:lnTo>
                  <a:lnTo>
                    <a:pt x="777" y="823"/>
                  </a:lnTo>
                  <a:lnTo>
                    <a:pt x="2218" y="638"/>
                  </a:lnTo>
                  <a:close/>
                  <a:moveTo>
                    <a:pt x="2463" y="0"/>
                  </a:moveTo>
                  <a:cubicBezTo>
                    <a:pt x="2442" y="0"/>
                    <a:pt x="2422" y="3"/>
                    <a:pt x="2403" y="9"/>
                  </a:cubicBezTo>
                  <a:lnTo>
                    <a:pt x="296" y="268"/>
                  </a:lnTo>
                  <a:cubicBezTo>
                    <a:pt x="222" y="268"/>
                    <a:pt x="111" y="305"/>
                    <a:pt x="74" y="416"/>
                  </a:cubicBezTo>
                  <a:cubicBezTo>
                    <a:pt x="37" y="490"/>
                    <a:pt x="0" y="601"/>
                    <a:pt x="37" y="675"/>
                  </a:cubicBezTo>
                  <a:lnTo>
                    <a:pt x="1701" y="4668"/>
                  </a:lnTo>
                  <a:cubicBezTo>
                    <a:pt x="1732" y="4790"/>
                    <a:pt x="1838" y="4862"/>
                    <a:pt x="1958" y="4862"/>
                  </a:cubicBezTo>
                  <a:cubicBezTo>
                    <a:pt x="1983" y="4862"/>
                    <a:pt x="2008" y="4859"/>
                    <a:pt x="2034" y="4853"/>
                  </a:cubicBezTo>
                  <a:lnTo>
                    <a:pt x="4104" y="4409"/>
                  </a:lnTo>
                  <a:cubicBezTo>
                    <a:pt x="4215" y="4372"/>
                    <a:pt x="4289" y="4335"/>
                    <a:pt x="4326" y="4224"/>
                  </a:cubicBezTo>
                  <a:cubicBezTo>
                    <a:pt x="4363" y="4150"/>
                    <a:pt x="4363" y="4076"/>
                    <a:pt x="4326" y="3965"/>
                  </a:cubicBezTo>
                  <a:lnTo>
                    <a:pt x="2699" y="194"/>
                  </a:lnTo>
                  <a:cubicBezTo>
                    <a:pt x="2668" y="72"/>
                    <a:pt x="2562" y="0"/>
                    <a:pt x="24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45"/>
            <p:cNvSpPr/>
            <p:nvPr/>
          </p:nvSpPr>
          <p:spPr>
            <a:xfrm>
              <a:off x="1087575" y="3563625"/>
              <a:ext cx="235700" cy="215375"/>
            </a:xfrm>
            <a:custGeom>
              <a:rect b="b" l="l" r="r" t="t"/>
              <a:pathLst>
                <a:path extrusionOk="0" h="8615" w="9428">
                  <a:moveTo>
                    <a:pt x="6951" y="1"/>
                  </a:moveTo>
                  <a:lnTo>
                    <a:pt x="0" y="1701"/>
                  </a:lnTo>
                  <a:lnTo>
                    <a:pt x="2810" y="8615"/>
                  </a:lnTo>
                  <a:lnTo>
                    <a:pt x="9428" y="6064"/>
                  </a:lnTo>
                  <a:lnTo>
                    <a:pt x="695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45"/>
            <p:cNvSpPr/>
            <p:nvPr/>
          </p:nvSpPr>
          <p:spPr>
            <a:xfrm>
              <a:off x="1079250" y="3556000"/>
              <a:ext cx="252350" cy="231100"/>
            </a:xfrm>
            <a:custGeom>
              <a:rect b="b" l="l" r="r" t="t"/>
              <a:pathLst>
                <a:path extrusionOk="0" h="9244" w="10094">
                  <a:moveTo>
                    <a:pt x="7091" y="667"/>
                  </a:moveTo>
                  <a:lnTo>
                    <a:pt x="9354" y="6184"/>
                  </a:lnTo>
                  <a:lnTo>
                    <a:pt x="3328" y="8513"/>
                  </a:lnTo>
                  <a:lnTo>
                    <a:pt x="740" y="2228"/>
                  </a:lnTo>
                  <a:lnTo>
                    <a:pt x="7091" y="667"/>
                  </a:lnTo>
                  <a:close/>
                  <a:moveTo>
                    <a:pt x="7285" y="0"/>
                  </a:moveTo>
                  <a:cubicBezTo>
                    <a:pt x="7260" y="0"/>
                    <a:pt x="7235" y="4"/>
                    <a:pt x="7210" y="10"/>
                  </a:cubicBezTo>
                  <a:lnTo>
                    <a:pt x="259" y="1711"/>
                  </a:lnTo>
                  <a:cubicBezTo>
                    <a:pt x="185" y="1747"/>
                    <a:pt x="111" y="1821"/>
                    <a:pt x="74" y="1895"/>
                  </a:cubicBezTo>
                  <a:cubicBezTo>
                    <a:pt x="37" y="1969"/>
                    <a:pt x="0" y="2043"/>
                    <a:pt x="37" y="2154"/>
                  </a:cubicBezTo>
                  <a:lnTo>
                    <a:pt x="2847" y="9031"/>
                  </a:lnTo>
                  <a:cubicBezTo>
                    <a:pt x="2902" y="9168"/>
                    <a:pt x="3018" y="9244"/>
                    <a:pt x="3134" y="9244"/>
                  </a:cubicBezTo>
                  <a:cubicBezTo>
                    <a:pt x="3175" y="9244"/>
                    <a:pt x="3216" y="9235"/>
                    <a:pt x="3254" y="9216"/>
                  </a:cubicBezTo>
                  <a:lnTo>
                    <a:pt x="9872" y="6665"/>
                  </a:lnTo>
                  <a:cubicBezTo>
                    <a:pt x="9945" y="6628"/>
                    <a:pt x="10019" y="6591"/>
                    <a:pt x="10056" y="6480"/>
                  </a:cubicBezTo>
                  <a:cubicBezTo>
                    <a:pt x="10093" y="6406"/>
                    <a:pt x="10093" y="6332"/>
                    <a:pt x="10056" y="6258"/>
                  </a:cubicBezTo>
                  <a:lnTo>
                    <a:pt x="7542" y="195"/>
                  </a:lnTo>
                  <a:cubicBezTo>
                    <a:pt x="7512" y="72"/>
                    <a:pt x="7405" y="0"/>
                    <a:pt x="72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45"/>
            <p:cNvSpPr/>
            <p:nvPr/>
          </p:nvSpPr>
          <p:spPr>
            <a:xfrm>
              <a:off x="1670775" y="3434225"/>
              <a:ext cx="154375" cy="132200"/>
            </a:xfrm>
            <a:custGeom>
              <a:rect b="b" l="l" r="r" t="t"/>
              <a:pathLst>
                <a:path extrusionOk="0" h="5288" w="6175">
                  <a:moveTo>
                    <a:pt x="4733" y="1"/>
                  </a:moveTo>
                  <a:lnTo>
                    <a:pt x="1" y="1147"/>
                  </a:lnTo>
                  <a:lnTo>
                    <a:pt x="1627" y="5288"/>
                  </a:lnTo>
                  <a:lnTo>
                    <a:pt x="6175" y="3513"/>
                  </a:lnTo>
                  <a:lnTo>
                    <a:pt x="473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45"/>
            <p:cNvSpPr/>
            <p:nvPr/>
          </p:nvSpPr>
          <p:spPr>
            <a:xfrm>
              <a:off x="1663375" y="3426600"/>
              <a:ext cx="170100" cy="147450"/>
            </a:xfrm>
            <a:custGeom>
              <a:rect b="b" l="l" r="r" t="t"/>
              <a:pathLst>
                <a:path extrusionOk="0" h="5898" w="6804">
                  <a:moveTo>
                    <a:pt x="4867" y="660"/>
                  </a:moveTo>
                  <a:lnTo>
                    <a:pt x="6064" y="3670"/>
                  </a:lnTo>
                  <a:lnTo>
                    <a:pt x="2108" y="5186"/>
                  </a:lnTo>
                  <a:lnTo>
                    <a:pt x="740" y="1674"/>
                  </a:lnTo>
                  <a:lnTo>
                    <a:pt x="4867" y="660"/>
                  </a:lnTo>
                  <a:close/>
                  <a:moveTo>
                    <a:pt x="5031" y="1"/>
                  </a:moveTo>
                  <a:cubicBezTo>
                    <a:pt x="5006" y="1"/>
                    <a:pt x="4980" y="4"/>
                    <a:pt x="4955" y="10"/>
                  </a:cubicBezTo>
                  <a:lnTo>
                    <a:pt x="223" y="1156"/>
                  </a:lnTo>
                  <a:cubicBezTo>
                    <a:pt x="149" y="1193"/>
                    <a:pt x="75" y="1230"/>
                    <a:pt x="38" y="1304"/>
                  </a:cubicBezTo>
                  <a:cubicBezTo>
                    <a:pt x="1" y="1415"/>
                    <a:pt x="1" y="1489"/>
                    <a:pt x="38" y="1563"/>
                  </a:cubicBezTo>
                  <a:lnTo>
                    <a:pt x="1628" y="5703"/>
                  </a:lnTo>
                  <a:cubicBezTo>
                    <a:pt x="1689" y="5826"/>
                    <a:pt x="1826" y="5898"/>
                    <a:pt x="1956" y="5898"/>
                  </a:cubicBezTo>
                  <a:cubicBezTo>
                    <a:pt x="1982" y="5898"/>
                    <a:pt x="2009" y="5895"/>
                    <a:pt x="2034" y="5888"/>
                  </a:cubicBezTo>
                  <a:lnTo>
                    <a:pt x="6582" y="4114"/>
                  </a:lnTo>
                  <a:cubicBezTo>
                    <a:pt x="6656" y="4077"/>
                    <a:pt x="6729" y="4040"/>
                    <a:pt x="6766" y="3966"/>
                  </a:cubicBezTo>
                  <a:cubicBezTo>
                    <a:pt x="6803" y="3892"/>
                    <a:pt x="6803" y="3781"/>
                    <a:pt x="6766" y="3707"/>
                  </a:cubicBezTo>
                  <a:lnTo>
                    <a:pt x="5325" y="195"/>
                  </a:lnTo>
                  <a:cubicBezTo>
                    <a:pt x="5263" y="72"/>
                    <a:pt x="5151" y="1"/>
                    <a:pt x="50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45"/>
            <p:cNvSpPr/>
            <p:nvPr/>
          </p:nvSpPr>
          <p:spPr>
            <a:xfrm>
              <a:off x="1817725" y="3414825"/>
              <a:ext cx="87850" cy="97075"/>
            </a:xfrm>
            <a:custGeom>
              <a:rect b="b" l="l" r="r" t="t"/>
              <a:pathLst>
                <a:path extrusionOk="0" h="3883" w="3514">
                  <a:moveTo>
                    <a:pt x="1997" y="0"/>
                  </a:moveTo>
                  <a:lnTo>
                    <a:pt x="1" y="481"/>
                  </a:lnTo>
                  <a:lnTo>
                    <a:pt x="1406" y="3882"/>
                  </a:lnTo>
                  <a:lnTo>
                    <a:pt x="3513" y="3069"/>
                  </a:lnTo>
                  <a:lnTo>
                    <a:pt x="199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45"/>
            <p:cNvSpPr/>
            <p:nvPr/>
          </p:nvSpPr>
          <p:spPr>
            <a:xfrm>
              <a:off x="1810350" y="3407175"/>
              <a:ext cx="103525" cy="112350"/>
            </a:xfrm>
            <a:custGeom>
              <a:rect b="b" l="l" r="r" t="t"/>
              <a:pathLst>
                <a:path extrusionOk="0" h="4494" w="4141">
                  <a:moveTo>
                    <a:pt x="2107" y="676"/>
                  </a:moveTo>
                  <a:lnTo>
                    <a:pt x="3401" y="3227"/>
                  </a:lnTo>
                  <a:lnTo>
                    <a:pt x="1878" y="3787"/>
                  </a:lnTo>
                  <a:lnTo>
                    <a:pt x="1878" y="3787"/>
                  </a:lnTo>
                  <a:lnTo>
                    <a:pt x="740" y="1009"/>
                  </a:lnTo>
                  <a:lnTo>
                    <a:pt x="2107" y="676"/>
                  </a:lnTo>
                  <a:close/>
                  <a:moveTo>
                    <a:pt x="2280" y="1"/>
                  </a:moveTo>
                  <a:cubicBezTo>
                    <a:pt x="2259" y="1"/>
                    <a:pt x="2238" y="4"/>
                    <a:pt x="2218" y="11"/>
                  </a:cubicBezTo>
                  <a:lnTo>
                    <a:pt x="222" y="491"/>
                  </a:lnTo>
                  <a:cubicBezTo>
                    <a:pt x="148" y="528"/>
                    <a:pt x="74" y="565"/>
                    <a:pt x="37" y="639"/>
                  </a:cubicBezTo>
                  <a:cubicBezTo>
                    <a:pt x="0" y="713"/>
                    <a:pt x="0" y="824"/>
                    <a:pt x="37" y="898"/>
                  </a:cubicBezTo>
                  <a:lnTo>
                    <a:pt x="1405" y="4299"/>
                  </a:lnTo>
                  <a:cubicBezTo>
                    <a:pt x="1466" y="4422"/>
                    <a:pt x="1604" y="4493"/>
                    <a:pt x="1733" y="4493"/>
                  </a:cubicBezTo>
                  <a:cubicBezTo>
                    <a:pt x="1760" y="4493"/>
                    <a:pt x="1786" y="4490"/>
                    <a:pt x="1812" y="4484"/>
                  </a:cubicBezTo>
                  <a:lnTo>
                    <a:pt x="3919" y="3671"/>
                  </a:lnTo>
                  <a:cubicBezTo>
                    <a:pt x="3993" y="3634"/>
                    <a:pt x="4067" y="3560"/>
                    <a:pt x="4104" y="3486"/>
                  </a:cubicBezTo>
                  <a:cubicBezTo>
                    <a:pt x="4141" y="3412"/>
                    <a:pt x="4141" y="3301"/>
                    <a:pt x="4104" y="3227"/>
                  </a:cubicBezTo>
                  <a:lnTo>
                    <a:pt x="2551" y="158"/>
                  </a:lnTo>
                  <a:cubicBezTo>
                    <a:pt x="2490" y="67"/>
                    <a:pt x="2379" y="1"/>
                    <a:pt x="228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45"/>
            <p:cNvSpPr/>
            <p:nvPr/>
          </p:nvSpPr>
          <p:spPr>
            <a:xfrm>
              <a:off x="6467700" y="3108900"/>
              <a:ext cx="396550" cy="1791250"/>
            </a:xfrm>
            <a:custGeom>
              <a:rect b="b" l="l" r="r" t="t"/>
              <a:pathLst>
                <a:path extrusionOk="0" h="71650" w="15862">
                  <a:moveTo>
                    <a:pt x="15529" y="0"/>
                  </a:moveTo>
                  <a:cubicBezTo>
                    <a:pt x="15381" y="0"/>
                    <a:pt x="15233" y="148"/>
                    <a:pt x="15233" y="296"/>
                  </a:cubicBezTo>
                  <a:lnTo>
                    <a:pt x="15233" y="55456"/>
                  </a:lnTo>
                  <a:lnTo>
                    <a:pt x="297" y="55456"/>
                  </a:lnTo>
                  <a:cubicBezTo>
                    <a:pt x="223" y="55456"/>
                    <a:pt x="149" y="55493"/>
                    <a:pt x="112" y="55530"/>
                  </a:cubicBezTo>
                  <a:cubicBezTo>
                    <a:pt x="38" y="55604"/>
                    <a:pt x="1" y="55678"/>
                    <a:pt x="1" y="55752"/>
                  </a:cubicBezTo>
                  <a:lnTo>
                    <a:pt x="1" y="71354"/>
                  </a:lnTo>
                  <a:cubicBezTo>
                    <a:pt x="1" y="71538"/>
                    <a:pt x="149" y="71649"/>
                    <a:pt x="297" y="71649"/>
                  </a:cubicBezTo>
                  <a:cubicBezTo>
                    <a:pt x="482" y="71649"/>
                    <a:pt x="629" y="71538"/>
                    <a:pt x="629" y="71354"/>
                  </a:cubicBezTo>
                  <a:lnTo>
                    <a:pt x="629" y="56085"/>
                  </a:lnTo>
                  <a:lnTo>
                    <a:pt x="15529" y="56085"/>
                  </a:lnTo>
                  <a:cubicBezTo>
                    <a:pt x="15603" y="56085"/>
                    <a:pt x="15713" y="56048"/>
                    <a:pt x="15750" y="55974"/>
                  </a:cubicBezTo>
                  <a:cubicBezTo>
                    <a:pt x="15824" y="55937"/>
                    <a:pt x="15861" y="55863"/>
                    <a:pt x="15861" y="55752"/>
                  </a:cubicBezTo>
                  <a:lnTo>
                    <a:pt x="15861" y="296"/>
                  </a:lnTo>
                  <a:cubicBezTo>
                    <a:pt x="15861" y="148"/>
                    <a:pt x="15713" y="0"/>
                    <a:pt x="1552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45"/>
            <p:cNvSpPr/>
            <p:nvPr/>
          </p:nvSpPr>
          <p:spPr>
            <a:xfrm>
              <a:off x="6694150" y="3425900"/>
              <a:ext cx="170100" cy="713575"/>
            </a:xfrm>
            <a:custGeom>
              <a:rect b="b" l="l" r="r" t="t"/>
              <a:pathLst>
                <a:path extrusionOk="0" h="28543" w="6804">
                  <a:moveTo>
                    <a:pt x="333" y="1"/>
                  </a:moveTo>
                  <a:cubicBezTo>
                    <a:pt x="149" y="1"/>
                    <a:pt x="1" y="149"/>
                    <a:pt x="1" y="297"/>
                  </a:cubicBezTo>
                  <a:lnTo>
                    <a:pt x="1" y="28210"/>
                  </a:lnTo>
                  <a:cubicBezTo>
                    <a:pt x="1" y="28321"/>
                    <a:pt x="38" y="28395"/>
                    <a:pt x="112" y="28431"/>
                  </a:cubicBezTo>
                  <a:cubicBezTo>
                    <a:pt x="149" y="28505"/>
                    <a:pt x="223" y="28542"/>
                    <a:pt x="333" y="28542"/>
                  </a:cubicBezTo>
                  <a:lnTo>
                    <a:pt x="6471" y="28542"/>
                  </a:lnTo>
                  <a:cubicBezTo>
                    <a:pt x="6655" y="28542"/>
                    <a:pt x="6803" y="28395"/>
                    <a:pt x="6803" y="28210"/>
                  </a:cubicBezTo>
                  <a:cubicBezTo>
                    <a:pt x="6803" y="28062"/>
                    <a:pt x="6655" y="27914"/>
                    <a:pt x="6471" y="27914"/>
                  </a:cubicBezTo>
                  <a:lnTo>
                    <a:pt x="629" y="27914"/>
                  </a:lnTo>
                  <a:lnTo>
                    <a:pt x="629" y="297"/>
                  </a:lnTo>
                  <a:cubicBezTo>
                    <a:pt x="629" y="149"/>
                    <a:pt x="481" y="1"/>
                    <a:pt x="33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45"/>
            <p:cNvSpPr/>
            <p:nvPr/>
          </p:nvSpPr>
          <p:spPr>
            <a:xfrm>
              <a:off x="5578575" y="4023925"/>
              <a:ext cx="478775" cy="632200"/>
            </a:xfrm>
            <a:custGeom>
              <a:rect b="b" l="l" r="r" t="t"/>
              <a:pathLst>
                <a:path extrusionOk="0" h="25288" w="19151">
                  <a:moveTo>
                    <a:pt x="362" y="0"/>
                  </a:moveTo>
                  <a:cubicBezTo>
                    <a:pt x="255" y="0"/>
                    <a:pt x="148" y="49"/>
                    <a:pt x="74" y="148"/>
                  </a:cubicBezTo>
                  <a:cubicBezTo>
                    <a:pt x="0" y="296"/>
                    <a:pt x="37" y="481"/>
                    <a:pt x="185" y="592"/>
                  </a:cubicBezTo>
                  <a:lnTo>
                    <a:pt x="18523" y="11720"/>
                  </a:lnTo>
                  <a:lnTo>
                    <a:pt x="18523" y="24955"/>
                  </a:lnTo>
                  <a:cubicBezTo>
                    <a:pt x="18523" y="25140"/>
                    <a:pt x="18670" y="25288"/>
                    <a:pt x="18855" y="25288"/>
                  </a:cubicBezTo>
                  <a:cubicBezTo>
                    <a:pt x="19003" y="25288"/>
                    <a:pt x="19151" y="25140"/>
                    <a:pt x="19151" y="24955"/>
                  </a:cubicBezTo>
                  <a:lnTo>
                    <a:pt x="19151" y="11535"/>
                  </a:lnTo>
                  <a:cubicBezTo>
                    <a:pt x="19151" y="11461"/>
                    <a:pt x="19077" y="11350"/>
                    <a:pt x="19003" y="11276"/>
                  </a:cubicBezTo>
                  <a:lnTo>
                    <a:pt x="518" y="37"/>
                  </a:lnTo>
                  <a:cubicBezTo>
                    <a:pt x="469" y="12"/>
                    <a:pt x="415" y="0"/>
                    <a:pt x="36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45"/>
            <p:cNvSpPr/>
            <p:nvPr/>
          </p:nvSpPr>
          <p:spPr>
            <a:xfrm>
              <a:off x="5824425" y="4187500"/>
              <a:ext cx="15725" cy="314275"/>
            </a:xfrm>
            <a:custGeom>
              <a:rect b="b" l="l" r="r" t="t"/>
              <a:pathLst>
                <a:path extrusionOk="0" h="12571" w="629">
                  <a:moveTo>
                    <a:pt x="296" y="1"/>
                  </a:moveTo>
                  <a:cubicBezTo>
                    <a:pt x="148" y="1"/>
                    <a:pt x="0" y="112"/>
                    <a:pt x="0" y="297"/>
                  </a:cubicBezTo>
                  <a:lnTo>
                    <a:pt x="0" y="12275"/>
                  </a:lnTo>
                  <a:cubicBezTo>
                    <a:pt x="0" y="12423"/>
                    <a:pt x="148" y="12571"/>
                    <a:pt x="296" y="12571"/>
                  </a:cubicBezTo>
                  <a:cubicBezTo>
                    <a:pt x="481" y="12571"/>
                    <a:pt x="629" y="12423"/>
                    <a:pt x="629" y="12275"/>
                  </a:cubicBezTo>
                  <a:lnTo>
                    <a:pt x="629" y="297"/>
                  </a:lnTo>
                  <a:cubicBezTo>
                    <a:pt x="629" y="112"/>
                    <a:pt x="481" y="1"/>
                    <a:pt x="29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45"/>
            <p:cNvSpPr/>
            <p:nvPr/>
          </p:nvSpPr>
          <p:spPr>
            <a:xfrm>
              <a:off x="5823500" y="3806475"/>
              <a:ext cx="396525" cy="794825"/>
            </a:xfrm>
            <a:custGeom>
              <a:rect b="b" l="l" r="r" t="t"/>
              <a:pathLst>
                <a:path extrusionOk="0" h="31793" w="15861">
                  <a:moveTo>
                    <a:pt x="335" y="1"/>
                  </a:moveTo>
                  <a:cubicBezTo>
                    <a:pt x="310" y="1"/>
                    <a:pt x="284" y="4"/>
                    <a:pt x="259" y="10"/>
                  </a:cubicBezTo>
                  <a:cubicBezTo>
                    <a:pt x="74" y="84"/>
                    <a:pt x="0" y="232"/>
                    <a:pt x="37" y="417"/>
                  </a:cubicBezTo>
                  <a:lnTo>
                    <a:pt x="1849" y="6221"/>
                  </a:lnTo>
                  <a:cubicBezTo>
                    <a:pt x="1886" y="6258"/>
                    <a:pt x="1923" y="6332"/>
                    <a:pt x="1997" y="6369"/>
                  </a:cubicBezTo>
                  <a:lnTo>
                    <a:pt x="15269" y="14613"/>
                  </a:lnTo>
                  <a:lnTo>
                    <a:pt x="15269" y="30844"/>
                  </a:lnTo>
                  <a:lnTo>
                    <a:pt x="9243" y="26185"/>
                  </a:lnTo>
                  <a:cubicBezTo>
                    <a:pt x="9174" y="26134"/>
                    <a:pt x="9098" y="26106"/>
                    <a:pt x="9024" y="26106"/>
                  </a:cubicBezTo>
                  <a:cubicBezTo>
                    <a:pt x="8940" y="26106"/>
                    <a:pt x="8859" y="26143"/>
                    <a:pt x="8799" y="26222"/>
                  </a:cubicBezTo>
                  <a:cubicBezTo>
                    <a:pt x="8689" y="26370"/>
                    <a:pt x="8726" y="26555"/>
                    <a:pt x="8836" y="26666"/>
                  </a:cubicBezTo>
                  <a:lnTo>
                    <a:pt x="15380" y="31731"/>
                  </a:lnTo>
                  <a:cubicBezTo>
                    <a:pt x="15424" y="31774"/>
                    <a:pt x="15492" y="31792"/>
                    <a:pt x="15564" y="31792"/>
                  </a:cubicBezTo>
                  <a:cubicBezTo>
                    <a:pt x="15615" y="31792"/>
                    <a:pt x="15667" y="31783"/>
                    <a:pt x="15713" y="31768"/>
                  </a:cubicBezTo>
                  <a:cubicBezTo>
                    <a:pt x="15824" y="31731"/>
                    <a:pt x="15861" y="31620"/>
                    <a:pt x="15861" y="31472"/>
                  </a:cubicBezTo>
                  <a:lnTo>
                    <a:pt x="15861" y="14465"/>
                  </a:lnTo>
                  <a:cubicBezTo>
                    <a:pt x="15861" y="14355"/>
                    <a:pt x="15824" y="14244"/>
                    <a:pt x="15713" y="14207"/>
                  </a:cubicBezTo>
                  <a:lnTo>
                    <a:pt x="2404" y="5925"/>
                  </a:lnTo>
                  <a:lnTo>
                    <a:pt x="629" y="232"/>
                  </a:lnTo>
                  <a:cubicBezTo>
                    <a:pt x="598" y="78"/>
                    <a:pt x="465" y="1"/>
                    <a:pt x="3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45"/>
            <p:cNvSpPr/>
            <p:nvPr/>
          </p:nvSpPr>
          <p:spPr>
            <a:xfrm>
              <a:off x="694750" y="2954525"/>
              <a:ext cx="15750" cy="1954850"/>
            </a:xfrm>
            <a:custGeom>
              <a:rect b="b" l="l" r="r" t="t"/>
              <a:pathLst>
                <a:path extrusionOk="0" h="78194" w="630">
                  <a:moveTo>
                    <a:pt x="333" y="1"/>
                  </a:moveTo>
                  <a:cubicBezTo>
                    <a:pt x="149" y="1"/>
                    <a:pt x="1" y="149"/>
                    <a:pt x="1" y="334"/>
                  </a:cubicBezTo>
                  <a:lnTo>
                    <a:pt x="1" y="77898"/>
                  </a:lnTo>
                  <a:cubicBezTo>
                    <a:pt x="1" y="78046"/>
                    <a:pt x="149" y="78194"/>
                    <a:pt x="333" y="78194"/>
                  </a:cubicBezTo>
                  <a:cubicBezTo>
                    <a:pt x="481" y="78194"/>
                    <a:pt x="629" y="78046"/>
                    <a:pt x="629" y="77898"/>
                  </a:cubicBezTo>
                  <a:lnTo>
                    <a:pt x="629" y="334"/>
                  </a:lnTo>
                  <a:cubicBezTo>
                    <a:pt x="629" y="149"/>
                    <a:pt x="481" y="1"/>
                    <a:pt x="33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45"/>
            <p:cNvSpPr/>
            <p:nvPr/>
          </p:nvSpPr>
          <p:spPr>
            <a:xfrm>
              <a:off x="758525" y="3878800"/>
              <a:ext cx="223700" cy="15750"/>
            </a:xfrm>
            <a:custGeom>
              <a:rect b="b" l="l" r="r" t="t"/>
              <a:pathLst>
                <a:path extrusionOk="0" h="630" w="8948">
                  <a:moveTo>
                    <a:pt x="296" y="1"/>
                  </a:moveTo>
                  <a:cubicBezTo>
                    <a:pt x="148" y="1"/>
                    <a:pt x="1" y="149"/>
                    <a:pt x="1" y="333"/>
                  </a:cubicBezTo>
                  <a:cubicBezTo>
                    <a:pt x="1" y="481"/>
                    <a:pt x="148" y="629"/>
                    <a:pt x="296" y="629"/>
                  </a:cubicBezTo>
                  <a:lnTo>
                    <a:pt x="8652" y="629"/>
                  </a:lnTo>
                  <a:cubicBezTo>
                    <a:pt x="8800" y="629"/>
                    <a:pt x="8947" y="481"/>
                    <a:pt x="8947" y="333"/>
                  </a:cubicBezTo>
                  <a:cubicBezTo>
                    <a:pt x="8947" y="149"/>
                    <a:pt x="8800" y="1"/>
                    <a:pt x="865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45"/>
            <p:cNvSpPr/>
            <p:nvPr/>
          </p:nvSpPr>
          <p:spPr>
            <a:xfrm>
              <a:off x="966475" y="3697650"/>
              <a:ext cx="170100" cy="1175700"/>
            </a:xfrm>
            <a:custGeom>
              <a:rect b="b" l="l" r="r" t="t"/>
              <a:pathLst>
                <a:path extrusionOk="0" h="47028" w="6804">
                  <a:moveTo>
                    <a:pt x="334" y="0"/>
                  </a:moveTo>
                  <a:cubicBezTo>
                    <a:pt x="149" y="0"/>
                    <a:pt x="1" y="148"/>
                    <a:pt x="1" y="333"/>
                  </a:cubicBezTo>
                  <a:lnTo>
                    <a:pt x="1" y="46731"/>
                  </a:lnTo>
                  <a:cubicBezTo>
                    <a:pt x="1" y="46805"/>
                    <a:pt x="38" y="46879"/>
                    <a:pt x="112" y="46916"/>
                  </a:cubicBezTo>
                  <a:cubicBezTo>
                    <a:pt x="149" y="46990"/>
                    <a:pt x="260" y="47027"/>
                    <a:pt x="334" y="47027"/>
                  </a:cubicBezTo>
                  <a:lnTo>
                    <a:pt x="6471" y="47027"/>
                  </a:lnTo>
                  <a:cubicBezTo>
                    <a:pt x="6656" y="47027"/>
                    <a:pt x="6804" y="46879"/>
                    <a:pt x="6804" y="46731"/>
                  </a:cubicBezTo>
                  <a:cubicBezTo>
                    <a:pt x="6804" y="46547"/>
                    <a:pt x="6656" y="46399"/>
                    <a:pt x="6471" y="46399"/>
                  </a:cubicBezTo>
                  <a:lnTo>
                    <a:pt x="629" y="46399"/>
                  </a:lnTo>
                  <a:lnTo>
                    <a:pt x="629" y="333"/>
                  </a:lnTo>
                  <a:cubicBezTo>
                    <a:pt x="629" y="148"/>
                    <a:pt x="482" y="0"/>
                    <a:pt x="33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45"/>
            <p:cNvSpPr/>
            <p:nvPr/>
          </p:nvSpPr>
          <p:spPr>
            <a:xfrm>
              <a:off x="794575" y="4078450"/>
              <a:ext cx="187650" cy="332750"/>
            </a:xfrm>
            <a:custGeom>
              <a:rect b="b" l="l" r="r" t="t"/>
              <a:pathLst>
                <a:path extrusionOk="0" h="13310" w="7506">
                  <a:moveTo>
                    <a:pt x="296" y="0"/>
                  </a:moveTo>
                  <a:cubicBezTo>
                    <a:pt x="222" y="0"/>
                    <a:pt x="148" y="37"/>
                    <a:pt x="111" y="74"/>
                  </a:cubicBezTo>
                  <a:cubicBezTo>
                    <a:pt x="37" y="148"/>
                    <a:pt x="0" y="222"/>
                    <a:pt x="0" y="296"/>
                  </a:cubicBezTo>
                  <a:lnTo>
                    <a:pt x="0" y="13014"/>
                  </a:lnTo>
                  <a:cubicBezTo>
                    <a:pt x="0" y="13088"/>
                    <a:pt x="37" y="13162"/>
                    <a:pt x="111" y="13199"/>
                  </a:cubicBezTo>
                  <a:cubicBezTo>
                    <a:pt x="148" y="13273"/>
                    <a:pt x="222" y="13310"/>
                    <a:pt x="296" y="13310"/>
                  </a:cubicBezTo>
                  <a:lnTo>
                    <a:pt x="6840" y="13310"/>
                  </a:lnTo>
                  <a:cubicBezTo>
                    <a:pt x="7025" y="13310"/>
                    <a:pt x="7136" y="13162"/>
                    <a:pt x="7136" y="13014"/>
                  </a:cubicBezTo>
                  <a:cubicBezTo>
                    <a:pt x="7136" y="12829"/>
                    <a:pt x="7025" y="12681"/>
                    <a:pt x="6840" y="12681"/>
                  </a:cubicBezTo>
                  <a:lnTo>
                    <a:pt x="629" y="12681"/>
                  </a:lnTo>
                  <a:lnTo>
                    <a:pt x="629" y="629"/>
                  </a:lnTo>
                  <a:lnTo>
                    <a:pt x="7210" y="629"/>
                  </a:lnTo>
                  <a:cubicBezTo>
                    <a:pt x="7358" y="629"/>
                    <a:pt x="7505" y="481"/>
                    <a:pt x="7505" y="296"/>
                  </a:cubicBezTo>
                  <a:cubicBezTo>
                    <a:pt x="7505" y="148"/>
                    <a:pt x="7358" y="0"/>
                    <a:pt x="721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45"/>
            <p:cNvSpPr/>
            <p:nvPr/>
          </p:nvSpPr>
          <p:spPr>
            <a:xfrm>
              <a:off x="1193850" y="4105250"/>
              <a:ext cx="14825" cy="813375"/>
            </a:xfrm>
            <a:custGeom>
              <a:rect b="b" l="l" r="r" t="t"/>
              <a:pathLst>
                <a:path extrusionOk="0" h="32535" w="593">
                  <a:moveTo>
                    <a:pt x="297" y="0"/>
                  </a:moveTo>
                  <a:cubicBezTo>
                    <a:pt x="112" y="0"/>
                    <a:pt x="1" y="148"/>
                    <a:pt x="1" y="333"/>
                  </a:cubicBezTo>
                  <a:lnTo>
                    <a:pt x="1" y="32239"/>
                  </a:lnTo>
                  <a:cubicBezTo>
                    <a:pt x="1" y="32387"/>
                    <a:pt x="112" y="32535"/>
                    <a:pt x="297" y="32535"/>
                  </a:cubicBezTo>
                  <a:cubicBezTo>
                    <a:pt x="444" y="32535"/>
                    <a:pt x="592" y="32387"/>
                    <a:pt x="592" y="32239"/>
                  </a:cubicBezTo>
                  <a:lnTo>
                    <a:pt x="592" y="333"/>
                  </a:lnTo>
                  <a:cubicBezTo>
                    <a:pt x="592" y="148"/>
                    <a:pt x="444" y="0"/>
                    <a:pt x="29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45"/>
            <p:cNvSpPr/>
            <p:nvPr/>
          </p:nvSpPr>
          <p:spPr>
            <a:xfrm>
              <a:off x="6377125" y="4105250"/>
              <a:ext cx="15750" cy="857750"/>
            </a:xfrm>
            <a:custGeom>
              <a:rect b="b" l="l" r="r" t="t"/>
              <a:pathLst>
                <a:path extrusionOk="0" h="34310" w="630">
                  <a:moveTo>
                    <a:pt x="297" y="0"/>
                  </a:moveTo>
                  <a:cubicBezTo>
                    <a:pt x="149" y="0"/>
                    <a:pt x="1" y="148"/>
                    <a:pt x="1" y="333"/>
                  </a:cubicBezTo>
                  <a:lnTo>
                    <a:pt x="1" y="34014"/>
                  </a:lnTo>
                  <a:cubicBezTo>
                    <a:pt x="1" y="34161"/>
                    <a:pt x="149" y="34309"/>
                    <a:pt x="297" y="34309"/>
                  </a:cubicBezTo>
                  <a:cubicBezTo>
                    <a:pt x="481" y="34309"/>
                    <a:pt x="629" y="34161"/>
                    <a:pt x="629" y="34014"/>
                  </a:cubicBezTo>
                  <a:lnTo>
                    <a:pt x="629" y="333"/>
                  </a:lnTo>
                  <a:cubicBezTo>
                    <a:pt x="629" y="148"/>
                    <a:pt x="481" y="0"/>
                    <a:pt x="29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45"/>
            <p:cNvSpPr/>
            <p:nvPr/>
          </p:nvSpPr>
          <p:spPr>
            <a:xfrm>
              <a:off x="1301075" y="3906075"/>
              <a:ext cx="715400" cy="278475"/>
            </a:xfrm>
            <a:custGeom>
              <a:rect b="b" l="l" r="r" t="t"/>
              <a:pathLst>
                <a:path extrusionOk="0" h="11139" w="28616">
                  <a:moveTo>
                    <a:pt x="19941" y="0"/>
                  </a:moveTo>
                  <a:cubicBezTo>
                    <a:pt x="19891" y="0"/>
                    <a:pt x="19835" y="19"/>
                    <a:pt x="19780" y="56"/>
                  </a:cubicBezTo>
                  <a:lnTo>
                    <a:pt x="222" y="10555"/>
                  </a:lnTo>
                  <a:cubicBezTo>
                    <a:pt x="74" y="10629"/>
                    <a:pt x="0" y="10814"/>
                    <a:pt x="74" y="10962"/>
                  </a:cubicBezTo>
                  <a:cubicBezTo>
                    <a:pt x="128" y="11070"/>
                    <a:pt x="242" y="11139"/>
                    <a:pt x="357" y="11139"/>
                  </a:cubicBezTo>
                  <a:cubicBezTo>
                    <a:pt x="399" y="11139"/>
                    <a:pt x="441" y="11130"/>
                    <a:pt x="481" y="11110"/>
                  </a:cubicBezTo>
                  <a:lnTo>
                    <a:pt x="19632" y="832"/>
                  </a:lnTo>
                  <a:lnTo>
                    <a:pt x="19632" y="9372"/>
                  </a:lnTo>
                  <a:cubicBezTo>
                    <a:pt x="19632" y="9483"/>
                    <a:pt x="19669" y="9594"/>
                    <a:pt x="19780" y="9668"/>
                  </a:cubicBezTo>
                  <a:cubicBezTo>
                    <a:pt x="19826" y="9683"/>
                    <a:pt x="19878" y="9692"/>
                    <a:pt x="19929" y="9692"/>
                  </a:cubicBezTo>
                  <a:cubicBezTo>
                    <a:pt x="20000" y="9692"/>
                    <a:pt x="20069" y="9674"/>
                    <a:pt x="20112" y="9631"/>
                  </a:cubicBezTo>
                  <a:lnTo>
                    <a:pt x="28468" y="3087"/>
                  </a:lnTo>
                  <a:cubicBezTo>
                    <a:pt x="28579" y="2976"/>
                    <a:pt x="28616" y="2792"/>
                    <a:pt x="28505" y="2681"/>
                  </a:cubicBezTo>
                  <a:cubicBezTo>
                    <a:pt x="28437" y="2591"/>
                    <a:pt x="28343" y="2542"/>
                    <a:pt x="28246" y="2542"/>
                  </a:cubicBezTo>
                  <a:cubicBezTo>
                    <a:pt x="28183" y="2542"/>
                    <a:pt x="28119" y="2563"/>
                    <a:pt x="28061" y="2607"/>
                  </a:cubicBezTo>
                  <a:lnTo>
                    <a:pt x="20223" y="8744"/>
                  </a:lnTo>
                  <a:lnTo>
                    <a:pt x="20223" y="315"/>
                  </a:lnTo>
                  <a:cubicBezTo>
                    <a:pt x="20223" y="204"/>
                    <a:pt x="20186" y="93"/>
                    <a:pt x="20075" y="56"/>
                  </a:cubicBezTo>
                  <a:cubicBezTo>
                    <a:pt x="20038" y="19"/>
                    <a:pt x="19992" y="0"/>
                    <a:pt x="1994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45"/>
            <p:cNvSpPr/>
            <p:nvPr/>
          </p:nvSpPr>
          <p:spPr>
            <a:xfrm>
              <a:off x="1355600" y="3997100"/>
              <a:ext cx="297650" cy="595025"/>
            </a:xfrm>
            <a:custGeom>
              <a:rect b="b" l="l" r="r" t="t"/>
              <a:pathLst>
                <a:path extrusionOk="0" h="23801" w="11906">
                  <a:moveTo>
                    <a:pt x="11572" y="1"/>
                  </a:moveTo>
                  <a:cubicBezTo>
                    <a:pt x="11425" y="1"/>
                    <a:pt x="11277" y="149"/>
                    <a:pt x="11277" y="297"/>
                  </a:cubicBezTo>
                  <a:lnTo>
                    <a:pt x="11277" y="15381"/>
                  </a:lnTo>
                  <a:lnTo>
                    <a:pt x="185" y="23255"/>
                  </a:lnTo>
                  <a:cubicBezTo>
                    <a:pt x="38" y="23329"/>
                    <a:pt x="1" y="23551"/>
                    <a:pt x="112" y="23662"/>
                  </a:cubicBezTo>
                  <a:cubicBezTo>
                    <a:pt x="156" y="23752"/>
                    <a:pt x="242" y="23801"/>
                    <a:pt x="335" y="23801"/>
                  </a:cubicBezTo>
                  <a:cubicBezTo>
                    <a:pt x="396" y="23801"/>
                    <a:pt x="460" y="23780"/>
                    <a:pt x="518" y="23736"/>
                  </a:cubicBezTo>
                  <a:lnTo>
                    <a:pt x="11757" y="15787"/>
                  </a:lnTo>
                  <a:cubicBezTo>
                    <a:pt x="11831" y="15713"/>
                    <a:pt x="11905" y="15640"/>
                    <a:pt x="11905" y="15529"/>
                  </a:cubicBezTo>
                  <a:lnTo>
                    <a:pt x="11905" y="297"/>
                  </a:lnTo>
                  <a:cubicBezTo>
                    <a:pt x="11905" y="149"/>
                    <a:pt x="11757" y="1"/>
                    <a:pt x="1157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45"/>
            <p:cNvSpPr/>
            <p:nvPr/>
          </p:nvSpPr>
          <p:spPr>
            <a:xfrm>
              <a:off x="1882425" y="4069200"/>
              <a:ext cx="14825" cy="206150"/>
            </a:xfrm>
            <a:custGeom>
              <a:rect b="b" l="l" r="r" t="t"/>
              <a:pathLst>
                <a:path extrusionOk="0" h="8246" w="593">
                  <a:moveTo>
                    <a:pt x="297" y="1"/>
                  </a:moveTo>
                  <a:cubicBezTo>
                    <a:pt x="112" y="1"/>
                    <a:pt x="1" y="148"/>
                    <a:pt x="1" y="333"/>
                  </a:cubicBezTo>
                  <a:lnTo>
                    <a:pt x="1" y="7912"/>
                  </a:lnTo>
                  <a:cubicBezTo>
                    <a:pt x="1" y="8097"/>
                    <a:pt x="112" y="8245"/>
                    <a:pt x="297" y="8245"/>
                  </a:cubicBezTo>
                  <a:cubicBezTo>
                    <a:pt x="481" y="8245"/>
                    <a:pt x="592" y="8097"/>
                    <a:pt x="592" y="7912"/>
                  </a:cubicBezTo>
                  <a:lnTo>
                    <a:pt x="592" y="333"/>
                  </a:lnTo>
                  <a:cubicBezTo>
                    <a:pt x="592" y="148"/>
                    <a:pt x="481" y="1"/>
                    <a:pt x="29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45"/>
            <p:cNvSpPr/>
            <p:nvPr/>
          </p:nvSpPr>
          <p:spPr>
            <a:xfrm>
              <a:off x="3261425" y="5005475"/>
              <a:ext cx="265300" cy="191150"/>
            </a:xfrm>
            <a:custGeom>
              <a:rect b="b" l="l" r="r" t="t"/>
              <a:pathLst>
                <a:path extrusionOk="0" h="7646" w="10612">
                  <a:moveTo>
                    <a:pt x="5879" y="1"/>
                  </a:moveTo>
                  <a:lnTo>
                    <a:pt x="851" y="6397"/>
                  </a:lnTo>
                  <a:cubicBezTo>
                    <a:pt x="851" y="6397"/>
                    <a:pt x="1" y="7395"/>
                    <a:pt x="1517" y="7580"/>
                  </a:cubicBezTo>
                  <a:cubicBezTo>
                    <a:pt x="2022" y="7629"/>
                    <a:pt x="3201" y="7646"/>
                    <a:pt x="4548" y="7646"/>
                  </a:cubicBezTo>
                  <a:cubicBezTo>
                    <a:pt x="7243" y="7646"/>
                    <a:pt x="10612" y="7580"/>
                    <a:pt x="10612" y="7580"/>
                  </a:cubicBezTo>
                  <a:lnTo>
                    <a:pt x="10612" y="999"/>
                  </a:lnTo>
                  <a:lnTo>
                    <a:pt x="587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45"/>
            <p:cNvSpPr/>
            <p:nvPr/>
          </p:nvSpPr>
          <p:spPr>
            <a:xfrm>
              <a:off x="3268825" y="4997850"/>
              <a:ext cx="265300" cy="206375"/>
            </a:xfrm>
            <a:custGeom>
              <a:rect b="b" l="l" r="r" t="t"/>
              <a:pathLst>
                <a:path extrusionOk="0" h="8255" w="10612">
                  <a:moveTo>
                    <a:pt x="5724" y="640"/>
                  </a:moveTo>
                  <a:lnTo>
                    <a:pt x="9983" y="1563"/>
                  </a:lnTo>
                  <a:lnTo>
                    <a:pt x="9983" y="7566"/>
                  </a:lnTo>
                  <a:lnTo>
                    <a:pt x="9983" y="7566"/>
                  </a:lnTo>
                  <a:cubicBezTo>
                    <a:pt x="9629" y="7580"/>
                    <a:pt x="9021" y="7603"/>
                    <a:pt x="8282" y="7626"/>
                  </a:cubicBezTo>
                  <a:cubicBezTo>
                    <a:pt x="7099" y="7626"/>
                    <a:pt x="5583" y="7663"/>
                    <a:pt x="4252" y="7663"/>
                  </a:cubicBezTo>
                  <a:cubicBezTo>
                    <a:pt x="2921" y="7663"/>
                    <a:pt x="1738" y="7626"/>
                    <a:pt x="1258" y="7589"/>
                  </a:cubicBezTo>
                  <a:cubicBezTo>
                    <a:pt x="925" y="7552"/>
                    <a:pt x="777" y="7441"/>
                    <a:pt x="703" y="7404"/>
                  </a:cubicBezTo>
                  <a:cubicBezTo>
                    <a:pt x="629" y="7330"/>
                    <a:pt x="629" y="7330"/>
                    <a:pt x="629" y="7256"/>
                  </a:cubicBezTo>
                  <a:cubicBezTo>
                    <a:pt x="629" y="7219"/>
                    <a:pt x="666" y="7109"/>
                    <a:pt x="703" y="7035"/>
                  </a:cubicBezTo>
                  <a:lnTo>
                    <a:pt x="777" y="6924"/>
                  </a:lnTo>
                  <a:lnTo>
                    <a:pt x="777" y="6887"/>
                  </a:lnTo>
                  <a:lnTo>
                    <a:pt x="5724" y="640"/>
                  </a:lnTo>
                  <a:close/>
                  <a:moveTo>
                    <a:pt x="5596" y="0"/>
                  </a:moveTo>
                  <a:cubicBezTo>
                    <a:pt x="5507" y="0"/>
                    <a:pt x="5422" y="61"/>
                    <a:pt x="5361" y="121"/>
                  </a:cubicBezTo>
                  <a:lnTo>
                    <a:pt x="296" y="6517"/>
                  </a:lnTo>
                  <a:lnTo>
                    <a:pt x="308" y="6525"/>
                  </a:lnTo>
                  <a:lnTo>
                    <a:pt x="308" y="6525"/>
                  </a:lnTo>
                  <a:cubicBezTo>
                    <a:pt x="268" y="6548"/>
                    <a:pt x="208" y="6620"/>
                    <a:pt x="149" y="6739"/>
                  </a:cubicBezTo>
                  <a:cubicBezTo>
                    <a:pt x="112" y="6850"/>
                    <a:pt x="1" y="7035"/>
                    <a:pt x="1" y="7256"/>
                  </a:cubicBezTo>
                  <a:cubicBezTo>
                    <a:pt x="1" y="7478"/>
                    <a:pt x="112" y="7737"/>
                    <a:pt x="296" y="7885"/>
                  </a:cubicBezTo>
                  <a:cubicBezTo>
                    <a:pt x="518" y="8033"/>
                    <a:pt x="814" y="8144"/>
                    <a:pt x="1184" y="8181"/>
                  </a:cubicBezTo>
                  <a:cubicBezTo>
                    <a:pt x="1738" y="8255"/>
                    <a:pt x="2884" y="8255"/>
                    <a:pt x="4252" y="8255"/>
                  </a:cubicBezTo>
                  <a:cubicBezTo>
                    <a:pt x="6951" y="8255"/>
                    <a:pt x="10316" y="8181"/>
                    <a:pt x="10316" y="8181"/>
                  </a:cubicBezTo>
                  <a:cubicBezTo>
                    <a:pt x="10463" y="8181"/>
                    <a:pt x="10611" y="8033"/>
                    <a:pt x="10611" y="7885"/>
                  </a:cubicBezTo>
                  <a:lnTo>
                    <a:pt x="10611" y="1304"/>
                  </a:lnTo>
                  <a:cubicBezTo>
                    <a:pt x="10611" y="1193"/>
                    <a:pt x="10500" y="1045"/>
                    <a:pt x="10352" y="1008"/>
                  </a:cubicBezTo>
                  <a:lnTo>
                    <a:pt x="5657" y="10"/>
                  </a:lnTo>
                  <a:cubicBezTo>
                    <a:pt x="5637" y="3"/>
                    <a:pt x="5617" y="0"/>
                    <a:pt x="559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45"/>
            <p:cNvSpPr/>
            <p:nvPr/>
          </p:nvSpPr>
          <p:spPr>
            <a:xfrm>
              <a:off x="3389900" y="4063650"/>
              <a:ext cx="271775" cy="1028750"/>
            </a:xfrm>
            <a:custGeom>
              <a:rect b="b" l="l" r="r" t="t"/>
              <a:pathLst>
                <a:path extrusionOk="0" h="41150" w="10871">
                  <a:moveTo>
                    <a:pt x="297" y="1"/>
                  </a:moveTo>
                  <a:lnTo>
                    <a:pt x="1" y="39264"/>
                  </a:lnTo>
                  <a:cubicBezTo>
                    <a:pt x="1" y="40299"/>
                    <a:pt x="851" y="41149"/>
                    <a:pt x="1886" y="41149"/>
                  </a:cubicBezTo>
                  <a:lnTo>
                    <a:pt x="3365" y="41149"/>
                  </a:lnTo>
                  <a:cubicBezTo>
                    <a:pt x="4289" y="41149"/>
                    <a:pt x="5066" y="40484"/>
                    <a:pt x="5214" y="39559"/>
                  </a:cubicBezTo>
                  <a:lnTo>
                    <a:pt x="10870" y="3883"/>
                  </a:lnTo>
                  <a:lnTo>
                    <a:pt x="29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45"/>
            <p:cNvSpPr/>
            <p:nvPr/>
          </p:nvSpPr>
          <p:spPr>
            <a:xfrm>
              <a:off x="3382525" y="4055650"/>
              <a:ext cx="287450" cy="1044125"/>
            </a:xfrm>
            <a:custGeom>
              <a:rect b="b" l="l" r="r" t="t"/>
              <a:pathLst>
                <a:path extrusionOk="0" h="41765" w="11498">
                  <a:moveTo>
                    <a:pt x="921" y="777"/>
                  </a:moveTo>
                  <a:lnTo>
                    <a:pt x="10832" y="4388"/>
                  </a:lnTo>
                  <a:lnTo>
                    <a:pt x="5213" y="39842"/>
                  </a:lnTo>
                  <a:cubicBezTo>
                    <a:pt x="5102" y="40619"/>
                    <a:pt x="4437" y="41173"/>
                    <a:pt x="3660" y="41173"/>
                  </a:cubicBezTo>
                  <a:lnTo>
                    <a:pt x="2181" y="41173"/>
                  </a:lnTo>
                  <a:cubicBezTo>
                    <a:pt x="1331" y="41173"/>
                    <a:pt x="629" y="40471"/>
                    <a:pt x="629" y="39584"/>
                  </a:cubicBezTo>
                  <a:lnTo>
                    <a:pt x="921" y="777"/>
                  </a:lnTo>
                  <a:close/>
                  <a:moveTo>
                    <a:pt x="597" y="1"/>
                  </a:moveTo>
                  <a:cubicBezTo>
                    <a:pt x="543" y="1"/>
                    <a:pt x="487" y="19"/>
                    <a:pt x="444" y="62"/>
                  </a:cubicBezTo>
                  <a:cubicBezTo>
                    <a:pt x="333" y="99"/>
                    <a:pt x="296" y="210"/>
                    <a:pt x="296" y="321"/>
                  </a:cubicBezTo>
                  <a:lnTo>
                    <a:pt x="0" y="39584"/>
                  </a:lnTo>
                  <a:cubicBezTo>
                    <a:pt x="0" y="40804"/>
                    <a:pt x="961" y="41765"/>
                    <a:pt x="2181" y="41765"/>
                  </a:cubicBezTo>
                  <a:lnTo>
                    <a:pt x="3660" y="41765"/>
                  </a:lnTo>
                  <a:cubicBezTo>
                    <a:pt x="4732" y="41765"/>
                    <a:pt x="5657" y="40989"/>
                    <a:pt x="5804" y="39953"/>
                  </a:cubicBezTo>
                  <a:lnTo>
                    <a:pt x="11461" y="4240"/>
                  </a:lnTo>
                  <a:cubicBezTo>
                    <a:pt x="11498" y="4092"/>
                    <a:pt x="11424" y="3944"/>
                    <a:pt x="11276" y="3907"/>
                  </a:cubicBezTo>
                  <a:lnTo>
                    <a:pt x="703" y="25"/>
                  </a:lnTo>
                  <a:cubicBezTo>
                    <a:pt x="672" y="10"/>
                    <a:pt x="635" y="1"/>
                    <a:pt x="5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45"/>
            <p:cNvSpPr/>
            <p:nvPr/>
          </p:nvSpPr>
          <p:spPr>
            <a:xfrm>
              <a:off x="3397300" y="3850150"/>
              <a:ext cx="427050" cy="427050"/>
            </a:xfrm>
            <a:custGeom>
              <a:rect b="b" l="l" r="r" t="t"/>
              <a:pathLst>
                <a:path extrusionOk="0" h="17082" w="17082">
                  <a:moveTo>
                    <a:pt x="8541" y="1"/>
                  </a:moveTo>
                  <a:cubicBezTo>
                    <a:pt x="3846" y="1"/>
                    <a:pt x="1" y="3809"/>
                    <a:pt x="1" y="8541"/>
                  </a:cubicBezTo>
                  <a:cubicBezTo>
                    <a:pt x="1" y="13236"/>
                    <a:pt x="3846" y="17081"/>
                    <a:pt x="8541" y="17081"/>
                  </a:cubicBezTo>
                  <a:cubicBezTo>
                    <a:pt x="13273" y="17081"/>
                    <a:pt x="17081" y="13236"/>
                    <a:pt x="17081" y="8541"/>
                  </a:cubicBezTo>
                  <a:cubicBezTo>
                    <a:pt x="17081" y="3809"/>
                    <a:pt x="13273" y="1"/>
                    <a:pt x="85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45"/>
            <p:cNvSpPr/>
            <p:nvPr/>
          </p:nvSpPr>
          <p:spPr>
            <a:xfrm>
              <a:off x="3389900" y="3841825"/>
              <a:ext cx="442750" cy="442750"/>
            </a:xfrm>
            <a:custGeom>
              <a:rect b="b" l="l" r="r" t="t"/>
              <a:pathLst>
                <a:path extrusionOk="0" h="17710" w="1771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2" y="17081"/>
                    <a:pt x="4511" y="16194"/>
                    <a:pt x="3032" y="14678"/>
                  </a:cubicBezTo>
                  <a:cubicBezTo>
                    <a:pt x="1554" y="13199"/>
                    <a:pt x="629" y="11129"/>
                    <a:pt x="629" y="8874"/>
                  </a:cubicBezTo>
                  <a:cubicBezTo>
                    <a:pt x="629" y="6582"/>
                    <a:pt x="1554" y="4548"/>
                    <a:pt x="3032" y="3032"/>
                  </a:cubicBezTo>
                  <a:cubicBezTo>
                    <a:pt x="4511" y="1554"/>
                    <a:pt x="6582" y="629"/>
                    <a:pt x="8837" y="629"/>
                  </a:cubicBezTo>
                  <a:close/>
                  <a:moveTo>
                    <a:pt x="8837" y="1"/>
                  </a:moveTo>
                  <a:cubicBezTo>
                    <a:pt x="3957" y="1"/>
                    <a:pt x="1" y="3994"/>
                    <a:pt x="1" y="8874"/>
                  </a:cubicBezTo>
                  <a:cubicBezTo>
                    <a:pt x="1" y="13754"/>
                    <a:pt x="3957"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45"/>
            <p:cNvSpPr/>
            <p:nvPr/>
          </p:nvSpPr>
          <p:spPr>
            <a:xfrm>
              <a:off x="4143175" y="5005475"/>
              <a:ext cx="265300" cy="191150"/>
            </a:xfrm>
            <a:custGeom>
              <a:rect b="b" l="l" r="r" t="t"/>
              <a:pathLst>
                <a:path extrusionOk="0" h="7646" w="10612">
                  <a:moveTo>
                    <a:pt x="4733" y="1"/>
                  </a:moveTo>
                  <a:lnTo>
                    <a:pt x="1" y="999"/>
                  </a:lnTo>
                  <a:lnTo>
                    <a:pt x="1" y="7580"/>
                  </a:lnTo>
                  <a:cubicBezTo>
                    <a:pt x="1" y="7580"/>
                    <a:pt x="3369" y="7646"/>
                    <a:pt x="6064" y="7646"/>
                  </a:cubicBezTo>
                  <a:cubicBezTo>
                    <a:pt x="7411" y="7646"/>
                    <a:pt x="8590" y="7629"/>
                    <a:pt x="9096" y="7580"/>
                  </a:cubicBezTo>
                  <a:cubicBezTo>
                    <a:pt x="10611" y="7395"/>
                    <a:pt x="9761" y="6397"/>
                    <a:pt x="9761" y="6397"/>
                  </a:cubicBezTo>
                  <a:lnTo>
                    <a:pt x="473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45"/>
            <p:cNvSpPr/>
            <p:nvPr/>
          </p:nvSpPr>
          <p:spPr>
            <a:xfrm>
              <a:off x="4135800" y="4997850"/>
              <a:ext cx="265275" cy="206375"/>
            </a:xfrm>
            <a:custGeom>
              <a:rect b="b" l="l" r="r" t="t"/>
              <a:pathLst>
                <a:path extrusionOk="0" h="8255" w="10611">
                  <a:moveTo>
                    <a:pt x="4887" y="640"/>
                  </a:moveTo>
                  <a:lnTo>
                    <a:pt x="9797" y="6887"/>
                  </a:lnTo>
                  <a:lnTo>
                    <a:pt x="9834" y="6887"/>
                  </a:lnTo>
                  <a:cubicBezTo>
                    <a:pt x="9834" y="6887"/>
                    <a:pt x="9871" y="6961"/>
                    <a:pt x="9908" y="7035"/>
                  </a:cubicBezTo>
                  <a:cubicBezTo>
                    <a:pt x="9945" y="7109"/>
                    <a:pt x="9982" y="7219"/>
                    <a:pt x="9982" y="7256"/>
                  </a:cubicBezTo>
                  <a:cubicBezTo>
                    <a:pt x="9982" y="7330"/>
                    <a:pt x="9982" y="7330"/>
                    <a:pt x="9908" y="7404"/>
                  </a:cubicBezTo>
                  <a:cubicBezTo>
                    <a:pt x="9834" y="7441"/>
                    <a:pt x="9686" y="7552"/>
                    <a:pt x="9354" y="7589"/>
                  </a:cubicBezTo>
                  <a:cubicBezTo>
                    <a:pt x="8873" y="7626"/>
                    <a:pt x="7690" y="7663"/>
                    <a:pt x="6359" y="7663"/>
                  </a:cubicBezTo>
                  <a:cubicBezTo>
                    <a:pt x="5028" y="7663"/>
                    <a:pt x="3512" y="7626"/>
                    <a:pt x="2329" y="7626"/>
                  </a:cubicBezTo>
                  <a:cubicBezTo>
                    <a:pt x="1564" y="7602"/>
                    <a:pt x="938" y="7578"/>
                    <a:pt x="592" y="7564"/>
                  </a:cubicBezTo>
                  <a:lnTo>
                    <a:pt x="592" y="7564"/>
                  </a:lnTo>
                  <a:lnTo>
                    <a:pt x="592" y="1563"/>
                  </a:lnTo>
                  <a:lnTo>
                    <a:pt x="4887" y="640"/>
                  </a:lnTo>
                  <a:close/>
                  <a:moveTo>
                    <a:pt x="5015" y="0"/>
                  </a:moveTo>
                  <a:cubicBezTo>
                    <a:pt x="4995" y="0"/>
                    <a:pt x="4975" y="3"/>
                    <a:pt x="4954" y="10"/>
                  </a:cubicBezTo>
                  <a:lnTo>
                    <a:pt x="222" y="1008"/>
                  </a:lnTo>
                  <a:cubicBezTo>
                    <a:pt x="111" y="1045"/>
                    <a:pt x="0" y="1193"/>
                    <a:pt x="0" y="1304"/>
                  </a:cubicBezTo>
                  <a:lnTo>
                    <a:pt x="0" y="7885"/>
                  </a:lnTo>
                  <a:cubicBezTo>
                    <a:pt x="0" y="8033"/>
                    <a:pt x="111" y="8181"/>
                    <a:pt x="296" y="8181"/>
                  </a:cubicBezTo>
                  <a:cubicBezTo>
                    <a:pt x="296" y="8181"/>
                    <a:pt x="3660" y="8255"/>
                    <a:pt x="6359" y="8255"/>
                  </a:cubicBezTo>
                  <a:cubicBezTo>
                    <a:pt x="7690" y="8255"/>
                    <a:pt x="8873" y="8255"/>
                    <a:pt x="9428" y="8181"/>
                  </a:cubicBezTo>
                  <a:cubicBezTo>
                    <a:pt x="9797" y="8144"/>
                    <a:pt x="10093" y="8033"/>
                    <a:pt x="10278" y="7885"/>
                  </a:cubicBezTo>
                  <a:cubicBezTo>
                    <a:pt x="10500" y="7737"/>
                    <a:pt x="10611" y="7478"/>
                    <a:pt x="10611" y="7256"/>
                  </a:cubicBezTo>
                  <a:cubicBezTo>
                    <a:pt x="10611" y="7035"/>
                    <a:pt x="10500" y="6850"/>
                    <a:pt x="10426" y="6739"/>
                  </a:cubicBezTo>
                  <a:cubicBezTo>
                    <a:pt x="10352" y="6591"/>
                    <a:pt x="10315" y="6517"/>
                    <a:pt x="10278" y="6517"/>
                  </a:cubicBezTo>
                  <a:lnTo>
                    <a:pt x="5250" y="121"/>
                  </a:lnTo>
                  <a:cubicBezTo>
                    <a:pt x="5190" y="61"/>
                    <a:pt x="5105" y="0"/>
                    <a:pt x="50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45"/>
            <p:cNvSpPr/>
            <p:nvPr/>
          </p:nvSpPr>
          <p:spPr>
            <a:xfrm>
              <a:off x="4008250" y="4063650"/>
              <a:ext cx="271750" cy="1028750"/>
            </a:xfrm>
            <a:custGeom>
              <a:rect b="b" l="l" r="r" t="t"/>
              <a:pathLst>
                <a:path extrusionOk="0" h="41150" w="10870">
                  <a:moveTo>
                    <a:pt x="10574" y="1"/>
                  </a:moveTo>
                  <a:lnTo>
                    <a:pt x="0" y="3883"/>
                  </a:lnTo>
                  <a:lnTo>
                    <a:pt x="5657" y="39559"/>
                  </a:lnTo>
                  <a:cubicBezTo>
                    <a:pt x="5805" y="40484"/>
                    <a:pt x="6581" y="41149"/>
                    <a:pt x="7505" y="41149"/>
                  </a:cubicBezTo>
                  <a:lnTo>
                    <a:pt x="8984" y="41149"/>
                  </a:lnTo>
                  <a:cubicBezTo>
                    <a:pt x="10019" y="41149"/>
                    <a:pt x="10870" y="40299"/>
                    <a:pt x="10870" y="39264"/>
                  </a:cubicBezTo>
                  <a:lnTo>
                    <a:pt x="1057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45"/>
            <p:cNvSpPr/>
            <p:nvPr/>
          </p:nvSpPr>
          <p:spPr>
            <a:xfrm>
              <a:off x="3999925" y="4055650"/>
              <a:ext cx="287475" cy="1044125"/>
            </a:xfrm>
            <a:custGeom>
              <a:rect b="b" l="l" r="r" t="t"/>
              <a:pathLst>
                <a:path extrusionOk="0" h="41765" w="11499">
                  <a:moveTo>
                    <a:pt x="10577" y="764"/>
                  </a:moveTo>
                  <a:lnTo>
                    <a:pt x="10870" y="39584"/>
                  </a:lnTo>
                  <a:cubicBezTo>
                    <a:pt x="10870" y="40471"/>
                    <a:pt x="10167" y="41173"/>
                    <a:pt x="9317" y="41173"/>
                  </a:cubicBezTo>
                  <a:lnTo>
                    <a:pt x="7838" y="41173"/>
                  </a:lnTo>
                  <a:cubicBezTo>
                    <a:pt x="7062" y="41173"/>
                    <a:pt x="6396" y="40619"/>
                    <a:pt x="6285" y="39842"/>
                  </a:cubicBezTo>
                  <a:lnTo>
                    <a:pt x="666" y="4388"/>
                  </a:lnTo>
                  <a:lnTo>
                    <a:pt x="10577" y="764"/>
                  </a:lnTo>
                  <a:close/>
                  <a:moveTo>
                    <a:pt x="10902" y="1"/>
                  </a:moveTo>
                  <a:cubicBezTo>
                    <a:pt x="10863" y="1"/>
                    <a:pt x="10827" y="10"/>
                    <a:pt x="10796" y="25"/>
                  </a:cubicBezTo>
                  <a:lnTo>
                    <a:pt x="222" y="3907"/>
                  </a:lnTo>
                  <a:cubicBezTo>
                    <a:pt x="74" y="3944"/>
                    <a:pt x="0" y="4092"/>
                    <a:pt x="37" y="4240"/>
                  </a:cubicBezTo>
                  <a:lnTo>
                    <a:pt x="5657" y="39953"/>
                  </a:lnTo>
                  <a:cubicBezTo>
                    <a:pt x="5842" y="40989"/>
                    <a:pt x="6766" y="41765"/>
                    <a:pt x="7838" y="41765"/>
                  </a:cubicBezTo>
                  <a:lnTo>
                    <a:pt x="9317" y="41765"/>
                  </a:lnTo>
                  <a:cubicBezTo>
                    <a:pt x="10500" y="41765"/>
                    <a:pt x="11498" y="40804"/>
                    <a:pt x="11498" y="39584"/>
                  </a:cubicBezTo>
                  <a:lnTo>
                    <a:pt x="11203" y="321"/>
                  </a:lnTo>
                  <a:cubicBezTo>
                    <a:pt x="11203" y="210"/>
                    <a:pt x="11129" y="99"/>
                    <a:pt x="11055" y="62"/>
                  </a:cubicBezTo>
                  <a:cubicBezTo>
                    <a:pt x="11011" y="19"/>
                    <a:pt x="10955" y="1"/>
                    <a:pt x="109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45"/>
            <p:cNvSpPr/>
            <p:nvPr/>
          </p:nvSpPr>
          <p:spPr>
            <a:xfrm>
              <a:off x="3844650" y="3850150"/>
              <a:ext cx="427950" cy="427050"/>
            </a:xfrm>
            <a:custGeom>
              <a:rect b="b" l="l" r="r" t="t"/>
              <a:pathLst>
                <a:path extrusionOk="0" h="17082" w="17118">
                  <a:moveTo>
                    <a:pt x="8541" y="1"/>
                  </a:moveTo>
                  <a:cubicBezTo>
                    <a:pt x="3845" y="1"/>
                    <a:pt x="0" y="3809"/>
                    <a:pt x="0" y="8541"/>
                  </a:cubicBezTo>
                  <a:cubicBezTo>
                    <a:pt x="0" y="13236"/>
                    <a:pt x="3845" y="17081"/>
                    <a:pt x="8541" y="17081"/>
                  </a:cubicBezTo>
                  <a:cubicBezTo>
                    <a:pt x="13273" y="17081"/>
                    <a:pt x="17118" y="13236"/>
                    <a:pt x="17118" y="8541"/>
                  </a:cubicBezTo>
                  <a:cubicBezTo>
                    <a:pt x="17118" y="3809"/>
                    <a:pt x="13273" y="1"/>
                    <a:pt x="85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45"/>
            <p:cNvSpPr/>
            <p:nvPr/>
          </p:nvSpPr>
          <p:spPr>
            <a:xfrm>
              <a:off x="3837250" y="3841825"/>
              <a:ext cx="442750" cy="442750"/>
            </a:xfrm>
            <a:custGeom>
              <a:rect b="b" l="l" r="r" t="t"/>
              <a:pathLst>
                <a:path extrusionOk="0" h="17710" w="1771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1" y="17081"/>
                    <a:pt x="4511" y="16194"/>
                    <a:pt x="3032" y="14678"/>
                  </a:cubicBezTo>
                  <a:cubicBezTo>
                    <a:pt x="1553" y="13199"/>
                    <a:pt x="629" y="11129"/>
                    <a:pt x="629" y="8874"/>
                  </a:cubicBezTo>
                  <a:cubicBezTo>
                    <a:pt x="629" y="6582"/>
                    <a:pt x="1553" y="4548"/>
                    <a:pt x="3032" y="3032"/>
                  </a:cubicBezTo>
                  <a:cubicBezTo>
                    <a:pt x="4511" y="1554"/>
                    <a:pt x="6581" y="629"/>
                    <a:pt x="8837" y="629"/>
                  </a:cubicBezTo>
                  <a:close/>
                  <a:moveTo>
                    <a:pt x="8837" y="1"/>
                  </a:moveTo>
                  <a:cubicBezTo>
                    <a:pt x="3956" y="1"/>
                    <a:pt x="1" y="3994"/>
                    <a:pt x="1" y="8874"/>
                  </a:cubicBezTo>
                  <a:cubicBezTo>
                    <a:pt x="1" y="13754"/>
                    <a:pt x="3956"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45"/>
            <p:cNvSpPr/>
            <p:nvPr/>
          </p:nvSpPr>
          <p:spPr>
            <a:xfrm>
              <a:off x="3685675" y="2397200"/>
              <a:ext cx="332750" cy="450150"/>
            </a:xfrm>
            <a:custGeom>
              <a:rect b="b" l="l" r="r" t="t"/>
              <a:pathLst>
                <a:path extrusionOk="0" h="18006" w="13310">
                  <a:moveTo>
                    <a:pt x="6433" y="1"/>
                  </a:moveTo>
                  <a:cubicBezTo>
                    <a:pt x="5657" y="1"/>
                    <a:pt x="4881" y="112"/>
                    <a:pt x="4252" y="333"/>
                  </a:cubicBezTo>
                  <a:cubicBezTo>
                    <a:pt x="0" y="2034"/>
                    <a:pt x="1442" y="9280"/>
                    <a:pt x="2034" y="12755"/>
                  </a:cubicBezTo>
                  <a:cubicBezTo>
                    <a:pt x="2516" y="15718"/>
                    <a:pt x="5405" y="18006"/>
                    <a:pt x="8369" y="18006"/>
                  </a:cubicBezTo>
                  <a:cubicBezTo>
                    <a:pt x="8586" y="18006"/>
                    <a:pt x="8804" y="17994"/>
                    <a:pt x="9021" y="17968"/>
                  </a:cubicBezTo>
                  <a:cubicBezTo>
                    <a:pt x="13125" y="17525"/>
                    <a:pt x="13310" y="12534"/>
                    <a:pt x="13162" y="9391"/>
                  </a:cubicBezTo>
                  <a:cubicBezTo>
                    <a:pt x="12903" y="4770"/>
                    <a:pt x="12090" y="38"/>
                    <a:pt x="643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45"/>
            <p:cNvSpPr/>
            <p:nvPr/>
          </p:nvSpPr>
          <p:spPr>
            <a:xfrm>
              <a:off x="3710625" y="2388875"/>
              <a:ext cx="312425" cy="466800"/>
            </a:xfrm>
            <a:custGeom>
              <a:rect b="b" l="l" r="r" t="t"/>
              <a:pathLst>
                <a:path extrusionOk="0" h="18672" w="12497">
                  <a:moveTo>
                    <a:pt x="5435" y="629"/>
                  </a:moveTo>
                  <a:cubicBezTo>
                    <a:pt x="6803" y="629"/>
                    <a:pt x="7838" y="925"/>
                    <a:pt x="8689" y="1406"/>
                  </a:cubicBezTo>
                  <a:cubicBezTo>
                    <a:pt x="9909" y="2145"/>
                    <a:pt x="10648" y="3365"/>
                    <a:pt x="11092" y="4807"/>
                  </a:cubicBezTo>
                  <a:cubicBezTo>
                    <a:pt x="11572" y="6286"/>
                    <a:pt x="11757" y="8023"/>
                    <a:pt x="11831" y="9761"/>
                  </a:cubicBezTo>
                  <a:cubicBezTo>
                    <a:pt x="11868" y="10168"/>
                    <a:pt x="11868" y="10648"/>
                    <a:pt x="11868" y="11129"/>
                  </a:cubicBezTo>
                  <a:cubicBezTo>
                    <a:pt x="11868" y="12645"/>
                    <a:pt x="11720" y="14309"/>
                    <a:pt x="11129" y="15602"/>
                  </a:cubicBezTo>
                  <a:cubicBezTo>
                    <a:pt x="10870" y="16231"/>
                    <a:pt x="10463" y="16786"/>
                    <a:pt x="9983" y="17229"/>
                  </a:cubicBezTo>
                  <a:cubicBezTo>
                    <a:pt x="9465" y="17636"/>
                    <a:pt x="8837" y="17932"/>
                    <a:pt x="8023" y="18006"/>
                  </a:cubicBezTo>
                  <a:cubicBezTo>
                    <a:pt x="7801" y="18043"/>
                    <a:pt x="7617" y="18043"/>
                    <a:pt x="7395" y="18043"/>
                  </a:cubicBezTo>
                  <a:cubicBezTo>
                    <a:pt x="5990" y="18043"/>
                    <a:pt x="4585" y="17488"/>
                    <a:pt x="3476" y="16601"/>
                  </a:cubicBezTo>
                  <a:cubicBezTo>
                    <a:pt x="2367" y="15676"/>
                    <a:pt x="1553" y="14419"/>
                    <a:pt x="1332" y="13052"/>
                  </a:cubicBezTo>
                  <a:cubicBezTo>
                    <a:pt x="1073" y="11462"/>
                    <a:pt x="629" y="9059"/>
                    <a:pt x="629" y="6840"/>
                  </a:cubicBezTo>
                  <a:cubicBezTo>
                    <a:pt x="629" y="5509"/>
                    <a:pt x="777" y="4216"/>
                    <a:pt x="1221" y="3217"/>
                  </a:cubicBezTo>
                  <a:cubicBezTo>
                    <a:pt x="1627" y="2182"/>
                    <a:pt x="2293" y="1406"/>
                    <a:pt x="3365" y="962"/>
                  </a:cubicBezTo>
                  <a:cubicBezTo>
                    <a:pt x="3957" y="740"/>
                    <a:pt x="4659" y="629"/>
                    <a:pt x="5398" y="629"/>
                  </a:cubicBezTo>
                  <a:close/>
                  <a:moveTo>
                    <a:pt x="5398" y="1"/>
                  </a:moveTo>
                  <a:cubicBezTo>
                    <a:pt x="4585" y="1"/>
                    <a:pt x="3809" y="149"/>
                    <a:pt x="3143" y="408"/>
                  </a:cubicBezTo>
                  <a:cubicBezTo>
                    <a:pt x="1886" y="888"/>
                    <a:pt x="1110" y="1812"/>
                    <a:pt x="629" y="2959"/>
                  </a:cubicBezTo>
                  <a:cubicBezTo>
                    <a:pt x="149" y="4105"/>
                    <a:pt x="1" y="5473"/>
                    <a:pt x="1" y="6840"/>
                  </a:cubicBezTo>
                  <a:cubicBezTo>
                    <a:pt x="1" y="9133"/>
                    <a:pt x="481" y="11573"/>
                    <a:pt x="740" y="13162"/>
                  </a:cubicBezTo>
                  <a:cubicBezTo>
                    <a:pt x="999" y="14715"/>
                    <a:pt x="1886" y="16083"/>
                    <a:pt x="3069" y="17081"/>
                  </a:cubicBezTo>
                  <a:cubicBezTo>
                    <a:pt x="4289" y="18043"/>
                    <a:pt x="5842" y="18671"/>
                    <a:pt x="7395" y="18671"/>
                  </a:cubicBezTo>
                  <a:cubicBezTo>
                    <a:pt x="7617" y="18671"/>
                    <a:pt x="7838" y="18634"/>
                    <a:pt x="8060" y="18634"/>
                  </a:cubicBezTo>
                  <a:cubicBezTo>
                    <a:pt x="9021" y="18523"/>
                    <a:pt x="9761" y="18190"/>
                    <a:pt x="10352" y="17673"/>
                  </a:cubicBezTo>
                  <a:cubicBezTo>
                    <a:pt x="11277" y="16970"/>
                    <a:pt x="11794" y="15861"/>
                    <a:pt x="12090" y="14715"/>
                  </a:cubicBezTo>
                  <a:cubicBezTo>
                    <a:pt x="12423" y="13569"/>
                    <a:pt x="12497" y="12312"/>
                    <a:pt x="12497" y="11129"/>
                  </a:cubicBezTo>
                  <a:cubicBezTo>
                    <a:pt x="12497" y="10648"/>
                    <a:pt x="12497" y="10168"/>
                    <a:pt x="12460" y="9724"/>
                  </a:cubicBezTo>
                  <a:cubicBezTo>
                    <a:pt x="12312" y="7395"/>
                    <a:pt x="12053" y="4992"/>
                    <a:pt x="11092" y="3143"/>
                  </a:cubicBezTo>
                  <a:cubicBezTo>
                    <a:pt x="10611" y="2219"/>
                    <a:pt x="9909" y="1443"/>
                    <a:pt x="8985" y="888"/>
                  </a:cubicBezTo>
                  <a:cubicBezTo>
                    <a:pt x="8060" y="334"/>
                    <a:pt x="6877" y="38"/>
                    <a:pt x="54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45"/>
            <p:cNvSpPr/>
            <p:nvPr/>
          </p:nvSpPr>
          <p:spPr>
            <a:xfrm>
              <a:off x="3762400" y="2725350"/>
              <a:ext cx="136800" cy="153425"/>
            </a:xfrm>
            <a:custGeom>
              <a:rect b="b" l="l" r="r" t="t"/>
              <a:pathLst>
                <a:path extrusionOk="0" h="6137" w="5472">
                  <a:moveTo>
                    <a:pt x="1639" y="0"/>
                  </a:moveTo>
                  <a:cubicBezTo>
                    <a:pt x="994" y="0"/>
                    <a:pt x="403" y="187"/>
                    <a:pt x="0" y="702"/>
                  </a:cubicBezTo>
                  <a:lnTo>
                    <a:pt x="444" y="5730"/>
                  </a:lnTo>
                  <a:lnTo>
                    <a:pt x="5250" y="6136"/>
                  </a:lnTo>
                  <a:lnTo>
                    <a:pt x="5472" y="1330"/>
                  </a:lnTo>
                  <a:cubicBezTo>
                    <a:pt x="5472" y="1330"/>
                    <a:pt x="3360" y="0"/>
                    <a:pt x="163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45"/>
            <p:cNvSpPr/>
            <p:nvPr/>
          </p:nvSpPr>
          <p:spPr>
            <a:xfrm>
              <a:off x="3755000" y="2717000"/>
              <a:ext cx="151600" cy="169525"/>
            </a:xfrm>
            <a:custGeom>
              <a:rect b="b" l="l" r="r" t="t"/>
              <a:pathLst>
                <a:path extrusionOk="0" h="6781" w="6064">
                  <a:moveTo>
                    <a:pt x="1923" y="629"/>
                  </a:moveTo>
                  <a:cubicBezTo>
                    <a:pt x="2699" y="629"/>
                    <a:pt x="3660" y="925"/>
                    <a:pt x="4363" y="1257"/>
                  </a:cubicBezTo>
                  <a:cubicBezTo>
                    <a:pt x="4732" y="1442"/>
                    <a:pt x="5028" y="1590"/>
                    <a:pt x="5250" y="1701"/>
                  </a:cubicBezTo>
                  <a:cubicBezTo>
                    <a:pt x="5321" y="1749"/>
                    <a:pt x="5377" y="1781"/>
                    <a:pt x="5428" y="1807"/>
                  </a:cubicBezTo>
                  <a:lnTo>
                    <a:pt x="5428" y="1807"/>
                  </a:lnTo>
                  <a:lnTo>
                    <a:pt x="5250" y="6138"/>
                  </a:lnTo>
                  <a:lnTo>
                    <a:pt x="998" y="5768"/>
                  </a:lnTo>
                  <a:lnTo>
                    <a:pt x="638" y="1112"/>
                  </a:lnTo>
                  <a:lnTo>
                    <a:pt x="638" y="1112"/>
                  </a:lnTo>
                  <a:cubicBezTo>
                    <a:pt x="779" y="950"/>
                    <a:pt x="963" y="838"/>
                    <a:pt x="1146" y="777"/>
                  </a:cubicBezTo>
                  <a:cubicBezTo>
                    <a:pt x="1368" y="666"/>
                    <a:pt x="1664" y="629"/>
                    <a:pt x="1923" y="629"/>
                  </a:cubicBezTo>
                  <a:close/>
                  <a:moveTo>
                    <a:pt x="1923" y="0"/>
                  </a:moveTo>
                  <a:cubicBezTo>
                    <a:pt x="1590" y="0"/>
                    <a:pt x="1257" y="74"/>
                    <a:pt x="925" y="185"/>
                  </a:cubicBezTo>
                  <a:cubicBezTo>
                    <a:pt x="592" y="333"/>
                    <a:pt x="296" y="518"/>
                    <a:pt x="74" y="814"/>
                  </a:cubicBezTo>
                  <a:cubicBezTo>
                    <a:pt x="0" y="888"/>
                    <a:pt x="0" y="962"/>
                    <a:pt x="0" y="1036"/>
                  </a:cubicBezTo>
                  <a:lnTo>
                    <a:pt x="407" y="6064"/>
                  </a:lnTo>
                  <a:cubicBezTo>
                    <a:pt x="444" y="6212"/>
                    <a:pt x="555" y="6359"/>
                    <a:pt x="703" y="6359"/>
                  </a:cubicBezTo>
                  <a:lnTo>
                    <a:pt x="5509" y="6766"/>
                  </a:lnTo>
                  <a:cubicBezTo>
                    <a:pt x="5539" y="6776"/>
                    <a:pt x="5566" y="6781"/>
                    <a:pt x="5591" y="6781"/>
                  </a:cubicBezTo>
                  <a:cubicBezTo>
                    <a:pt x="5659" y="6781"/>
                    <a:pt x="5714" y="6746"/>
                    <a:pt x="5768" y="6692"/>
                  </a:cubicBezTo>
                  <a:cubicBezTo>
                    <a:pt x="5805" y="6655"/>
                    <a:pt x="5842" y="6581"/>
                    <a:pt x="5842" y="6470"/>
                  </a:cubicBezTo>
                  <a:lnTo>
                    <a:pt x="6063" y="1664"/>
                  </a:lnTo>
                  <a:cubicBezTo>
                    <a:pt x="6063" y="1553"/>
                    <a:pt x="6026" y="1442"/>
                    <a:pt x="5916" y="1405"/>
                  </a:cubicBezTo>
                  <a:cubicBezTo>
                    <a:pt x="5916" y="1368"/>
                    <a:pt x="5398" y="1036"/>
                    <a:pt x="4622" y="703"/>
                  </a:cubicBezTo>
                  <a:cubicBezTo>
                    <a:pt x="3845" y="370"/>
                    <a:pt x="2884" y="0"/>
                    <a:pt x="19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45"/>
            <p:cNvSpPr/>
            <p:nvPr/>
          </p:nvSpPr>
          <p:spPr>
            <a:xfrm>
              <a:off x="3642950" y="2338775"/>
              <a:ext cx="450350" cy="524625"/>
            </a:xfrm>
            <a:custGeom>
              <a:rect b="b" l="l" r="r" t="t"/>
              <a:pathLst>
                <a:path extrusionOk="0" h="20985" w="18014">
                  <a:moveTo>
                    <a:pt x="11262" y="9730"/>
                  </a:moveTo>
                  <a:cubicBezTo>
                    <a:pt x="11883" y="9730"/>
                    <a:pt x="12619" y="11617"/>
                    <a:pt x="12727" y="11913"/>
                  </a:cubicBezTo>
                  <a:cubicBezTo>
                    <a:pt x="12727" y="12911"/>
                    <a:pt x="12616" y="14538"/>
                    <a:pt x="12357" y="15092"/>
                  </a:cubicBezTo>
                  <a:cubicBezTo>
                    <a:pt x="12209" y="15351"/>
                    <a:pt x="11913" y="15647"/>
                    <a:pt x="11544" y="15906"/>
                  </a:cubicBezTo>
                  <a:cubicBezTo>
                    <a:pt x="12024" y="15277"/>
                    <a:pt x="12172" y="14760"/>
                    <a:pt x="11728" y="14686"/>
                  </a:cubicBezTo>
                  <a:cubicBezTo>
                    <a:pt x="10250" y="14464"/>
                    <a:pt x="10028" y="13429"/>
                    <a:pt x="10656" y="10693"/>
                  </a:cubicBezTo>
                  <a:cubicBezTo>
                    <a:pt x="10817" y="9991"/>
                    <a:pt x="11032" y="9730"/>
                    <a:pt x="11262" y="9730"/>
                  </a:cubicBezTo>
                  <a:close/>
                  <a:moveTo>
                    <a:pt x="6846" y="1"/>
                  </a:moveTo>
                  <a:cubicBezTo>
                    <a:pt x="3183" y="1"/>
                    <a:pt x="1" y="4529"/>
                    <a:pt x="1229" y="9658"/>
                  </a:cubicBezTo>
                  <a:cubicBezTo>
                    <a:pt x="1931" y="12652"/>
                    <a:pt x="3743" y="17348"/>
                    <a:pt x="7144" y="18272"/>
                  </a:cubicBezTo>
                  <a:cubicBezTo>
                    <a:pt x="7305" y="18314"/>
                    <a:pt x="7471" y="18333"/>
                    <a:pt x="7640" y="18333"/>
                  </a:cubicBezTo>
                  <a:cubicBezTo>
                    <a:pt x="8367" y="18333"/>
                    <a:pt x="9153" y="17975"/>
                    <a:pt x="9843" y="17496"/>
                  </a:cubicBezTo>
                  <a:lnTo>
                    <a:pt x="9843" y="17496"/>
                  </a:lnTo>
                  <a:cubicBezTo>
                    <a:pt x="9806" y="17606"/>
                    <a:pt x="9806" y="17717"/>
                    <a:pt x="9806" y="17828"/>
                  </a:cubicBezTo>
                  <a:cubicBezTo>
                    <a:pt x="10019" y="18643"/>
                    <a:pt x="9824" y="20985"/>
                    <a:pt x="11498" y="20985"/>
                  </a:cubicBezTo>
                  <a:cubicBezTo>
                    <a:pt x="11571" y="20985"/>
                    <a:pt x="11648" y="20980"/>
                    <a:pt x="11728" y="20971"/>
                  </a:cubicBezTo>
                  <a:cubicBezTo>
                    <a:pt x="13614" y="20749"/>
                    <a:pt x="14871" y="17422"/>
                    <a:pt x="14871" y="15943"/>
                  </a:cubicBezTo>
                  <a:cubicBezTo>
                    <a:pt x="14871" y="14464"/>
                    <a:pt x="13392" y="13614"/>
                    <a:pt x="13392" y="13614"/>
                  </a:cubicBezTo>
                  <a:lnTo>
                    <a:pt x="12985" y="7957"/>
                  </a:lnTo>
                  <a:cubicBezTo>
                    <a:pt x="12985" y="7957"/>
                    <a:pt x="14649" y="7957"/>
                    <a:pt x="16313" y="5887"/>
                  </a:cubicBezTo>
                  <a:cubicBezTo>
                    <a:pt x="18013" y="3779"/>
                    <a:pt x="11285" y="230"/>
                    <a:pt x="7107" y="8"/>
                  </a:cubicBezTo>
                  <a:cubicBezTo>
                    <a:pt x="7020" y="3"/>
                    <a:pt x="6933" y="1"/>
                    <a:pt x="68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45"/>
            <p:cNvSpPr/>
            <p:nvPr/>
          </p:nvSpPr>
          <p:spPr>
            <a:xfrm>
              <a:off x="3658875" y="2330650"/>
              <a:ext cx="406700" cy="540725"/>
            </a:xfrm>
            <a:custGeom>
              <a:rect b="b" l="l" r="r" t="t"/>
              <a:pathLst>
                <a:path extrusionOk="0" h="21629" w="16268">
                  <a:moveTo>
                    <a:pt x="10685" y="10389"/>
                  </a:moveTo>
                  <a:cubicBezTo>
                    <a:pt x="10796" y="10463"/>
                    <a:pt x="10907" y="10574"/>
                    <a:pt x="11018" y="10759"/>
                  </a:cubicBezTo>
                  <a:cubicBezTo>
                    <a:pt x="11376" y="11248"/>
                    <a:pt x="11677" y="11966"/>
                    <a:pt x="11794" y="12256"/>
                  </a:cubicBezTo>
                  <a:lnTo>
                    <a:pt x="11794" y="12256"/>
                  </a:lnTo>
                  <a:cubicBezTo>
                    <a:pt x="11793" y="12736"/>
                    <a:pt x="11756" y="13392"/>
                    <a:pt x="11683" y="13976"/>
                  </a:cubicBezTo>
                  <a:cubicBezTo>
                    <a:pt x="11646" y="14271"/>
                    <a:pt x="11609" y="14530"/>
                    <a:pt x="11572" y="14752"/>
                  </a:cubicBezTo>
                  <a:cubicBezTo>
                    <a:pt x="11562" y="14821"/>
                    <a:pt x="11550" y="14885"/>
                    <a:pt x="11536" y="14943"/>
                  </a:cubicBezTo>
                  <a:lnTo>
                    <a:pt x="11536" y="14943"/>
                  </a:lnTo>
                  <a:cubicBezTo>
                    <a:pt x="11524" y="14928"/>
                    <a:pt x="11512" y="14914"/>
                    <a:pt x="11498" y="14900"/>
                  </a:cubicBezTo>
                  <a:cubicBezTo>
                    <a:pt x="11424" y="14789"/>
                    <a:pt x="11276" y="14715"/>
                    <a:pt x="11128" y="14715"/>
                  </a:cubicBezTo>
                  <a:cubicBezTo>
                    <a:pt x="10685" y="14641"/>
                    <a:pt x="10426" y="14493"/>
                    <a:pt x="10278" y="14308"/>
                  </a:cubicBezTo>
                  <a:cubicBezTo>
                    <a:pt x="10093" y="14124"/>
                    <a:pt x="9982" y="13791"/>
                    <a:pt x="9982" y="13273"/>
                  </a:cubicBezTo>
                  <a:cubicBezTo>
                    <a:pt x="9982" y="12756"/>
                    <a:pt x="10093" y="12016"/>
                    <a:pt x="10315" y="11092"/>
                  </a:cubicBezTo>
                  <a:cubicBezTo>
                    <a:pt x="10389" y="10759"/>
                    <a:pt x="10500" y="10537"/>
                    <a:pt x="10574" y="10463"/>
                  </a:cubicBezTo>
                  <a:lnTo>
                    <a:pt x="10611" y="10389"/>
                  </a:lnTo>
                  <a:close/>
                  <a:moveTo>
                    <a:pt x="6433" y="629"/>
                  </a:moveTo>
                  <a:cubicBezTo>
                    <a:pt x="8245" y="740"/>
                    <a:pt x="10611" y="1480"/>
                    <a:pt x="12459" y="2478"/>
                  </a:cubicBezTo>
                  <a:cubicBezTo>
                    <a:pt x="13384" y="2958"/>
                    <a:pt x="14234" y="3513"/>
                    <a:pt x="14789" y="4031"/>
                  </a:cubicBezTo>
                  <a:cubicBezTo>
                    <a:pt x="15084" y="4289"/>
                    <a:pt x="15306" y="4585"/>
                    <a:pt x="15417" y="4807"/>
                  </a:cubicBezTo>
                  <a:cubicBezTo>
                    <a:pt x="15565" y="5066"/>
                    <a:pt x="15639" y="5288"/>
                    <a:pt x="15639" y="5472"/>
                  </a:cubicBezTo>
                  <a:cubicBezTo>
                    <a:pt x="15639" y="5657"/>
                    <a:pt x="15602" y="5842"/>
                    <a:pt x="15454" y="5990"/>
                  </a:cubicBezTo>
                  <a:cubicBezTo>
                    <a:pt x="14641" y="7025"/>
                    <a:pt x="13864" y="7506"/>
                    <a:pt x="13273" y="7765"/>
                  </a:cubicBezTo>
                  <a:cubicBezTo>
                    <a:pt x="12977" y="7875"/>
                    <a:pt x="12718" y="7912"/>
                    <a:pt x="12570" y="7949"/>
                  </a:cubicBezTo>
                  <a:cubicBezTo>
                    <a:pt x="12496" y="7986"/>
                    <a:pt x="12422" y="7986"/>
                    <a:pt x="12385" y="7986"/>
                  </a:cubicBezTo>
                  <a:lnTo>
                    <a:pt x="12348" y="7986"/>
                  </a:lnTo>
                  <a:cubicBezTo>
                    <a:pt x="12238" y="7986"/>
                    <a:pt x="12164" y="8023"/>
                    <a:pt x="12090" y="8097"/>
                  </a:cubicBezTo>
                  <a:cubicBezTo>
                    <a:pt x="12053" y="8134"/>
                    <a:pt x="12016" y="8245"/>
                    <a:pt x="12016" y="8319"/>
                  </a:cubicBezTo>
                  <a:lnTo>
                    <a:pt x="12294" y="11868"/>
                  </a:lnTo>
                  <a:lnTo>
                    <a:pt x="12294" y="11868"/>
                  </a:lnTo>
                  <a:cubicBezTo>
                    <a:pt x="12196" y="11621"/>
                    <a:pt x="12030" y="11256"/>
                    <a:pt x="11831" y="10907"/>
                  </a:cubicBezTo>
                  <a:cubicBezTo>
                    <a:pt x="11683" y="10648"/>
                    <a:pt x="11535" y="10389"/>
                    <a:pt x="11350" y="10168"/>
                  </a:cubicBezTo>
                  <a:cubicBezTo>
                    <a:pt x="11239" y="10057"/>
                    <a:pt x="11165" y="9946"/>
                    <a:pt x="11055" y="9872"/>
                  </a:cubicBezTo>
                  <a:cubicBezTo>
                    <a:pt x="10907" y="9798"/>
                    <a:pt x="10796" y="9761"/>
                    <a:pt x="10648" y="9761"/>
                  </a:cubicBezTo>
                  <a:cubicBezTo>
                    <a:pt x="10500" y="9761"/>
                    <a:pt x="10389" y="9798"/>
                    <a:pt x="10278" y="9872"/>
                  </a:cubicBezTo>
                  <a:cubicBezTo>
                    <a:pt x="10130" y="9946"/>
                    <a:pt x="10056" y="10094"/>
                    <a:pt x="9945" y="10279"/>
                  </a:cubicBezTo>
                  <a:cubicBezTo>
                    <a:pt x="9871" y="10463"/>
                    <a:pt x="9798" y="10685"/>
                    <a:pt x="9724" y="10944"/>
                  </a:cubicBezTo>
                  <a:cubicBezTo>
                    <a:pt x="9502" y="11905"/>
                    <a:pt x="9391" y="12645"/>
                    <a:pt x="9391" y="13273"/>
                  </a:cubicBezTo>
                  <a:cubicBezTo>
                    <a:pt x="9391" y="13865"/>
                    <a:pt x="9502" y="14345"/>
                    <a:pt x="9798" y="14678"/>
                  </a:cubicBezTo>
                  <a:cubicBezTo>
                    <a:pt x="10056" y="15048"/>
                    <a:pt x="10500" y="15233"/>
                    <a:pt x="11018" y="15307"/>
                  </a:cubicBezTo>
                  <a:lnTo>
                    <a:pt x="11055" y="15307"/>
                  </a:lnTo>
                  <a:cubicBezTo>
                    <a:pt x="11055" y="15344"/>
                    <a:pt x="11018" y="15454"/>
                    <a:pt x="10944" y="15602"/>
                  </a:cubicBezTo>
                  <a:cubicBezTo>
                    <a:pt x="10907" y="15713"/>
                    <a:pt x="10796" y="15898"/>
                    <a:pt x="10648" y="16046"/>
                  </a:cubicBezTo>
                  <a:cubicBezTo>
                    <a:pt x="10574" y="16194"/>
                    <a:pt x="10574" y="16379"/>
                    <a:pt x="10685" y="16453"/>
                  </a:cubicBezTo>
                  <a:cubicBezTo>
                    <a:pt x="10749" y="16517"/>
                    <a:pt x="10839" y="16557"/>
                    <a:pt x="10924" y="16557"/>
                  </a:cubicBezTo>
                  <a:cubicBezTo>
                    <a:pt x="10986" y="16557"/>
                    <a:pt x="11045" y="16536"/>
                    <a:pt x="11091" y="16490"/>
                  </a:cubicBezTo>
                  <a:cubicBezTo>
                    <a:pt x="11461" y="16194"/>
                    <a:pt x="11794" y="15898"/>
                    <a:pt x="11979" y="15565"/>
                  </a:cubicBezTo>
                  <a:cubicBezTo>
                    <a:pt x="12090" y="15381"/>
                    <a:pt x="12127" y="15159"/>
                    <a:pt x="12201" y="14900"/>
                  </a:cubicBezTo>
                  <a:cubicBezTo>
                    <a:pt x="12303" y="14362"/>
                    <a:pt x="12352" y="13665"/>
                    <a:pt x="12385" y="13029"/>
                  </a:cubicBezTo>
                  <a:lnTo>
                    <a:pt x="12385" y="13029"/>
                  </a:lnTo>
                  <a:lnTo>
                    <a:pt x="12459" y="13976"/>
                  </a:lnTo>
                  <a:cubicBezTo>
                    <a:pt x="12459" y="14087"/>
                    <a:pt x="12496" y="14160"/>
                    <a:pt x="12607" y="14234"/>
                  </a:cubicBezTo>
                  <a:cubicBezTo>
                    <a:pt x="12681" y="14271"/>
                    <a:pt x="13014" y="14493"/>
                    <a:pt x="13310" y="14826"/>
                  </a:cubicBezTo>
                  <a:cubicBezTo>
                    <a:pt x="13642" y="15196"/>
                    <a:pt x="13901" y="15676"/>
                    <a:pt x="13901" y="16268"/>
                  </a:cubicBezTo>
                  <a:cubicBezTo>
                    <a:pt x="13901" y="16933"/>
                    <a:pt x="13605" y="18116"/>
                    <a:pt x="13088" y="19115"/>
                  </a:cubicBezTo>
                  <a:cubicBezTo>
                    <a:pt x="12829" y="19595"/>
                    <a:pt x="12496" y="20076"/>
                    <a:pt x="12164" y="20409"/>
                  </a:cubicBezTo>
                  <a:cubicBezTo>
                    <a:pt x="11794" y="20741"/>
                    <a:pt x="11424" y="20963"/>
                    <a:pt x="11055" y="21000"/>
                  </a:cubicBezTo>
                  <a:lnTo>
                    <a:pt x="10870" y="21000"/>
                  </a:lnTo>
                  <a:cubicBezTo>
                    <a:pt x="10500" y="21000"/>
                    <a:pt x="10315" y="20889"/>
                    <a:pt x="10167" y="20704"/>
                  </a:cubicBezTo>
                  <a:cubicBezTo>
                    <a:pt x="9908" y="20446"/>
                    <a:pt x="9761" y="19965"/>
                    <a:pt x="9687" y="19447"/>
                  </a:cubicBezTo>
                  <a:cubicBezTo>
                    <a:pt x="9576" y="18930"/>
                    <a:pt x="9576" y="18449"/>
                    <a:pt x="9502" y="18079"/>
                  </a:cubicBezTo>
                  <a:lnTo>
                    <a:pt x="9465" y="18042"/>
                  </a:lnTo>
                  <a:lnTo>
                    <a:pt x="9502" y="17931"/>
                  </a:lnTo>
                  <a:cubicBezTo>
                    <a:pt x="9539" y="17821"/>
                    <a:pt x="9502" y="17673"/>
                    <a:pt x="9428" y="17599"/>
                  </a:cubicBezTo>
                  <a:cubicBezTo>
                    <a:pt x="9367" y="17538"/>
                    <a:pt x="9294" y="17510"/>
                    <a:pt x="9223" y="17510"/>
                  </a:cubicBezTo>
                  <a:cubicBezTo>
                    <a:pt x="9165" y="17510"/>
                    <a:pt x="9108" y="17529"/>
                    <a:pt x="9058" y="17562"/>
                  </a:cubicBezTo>
                  <a:cubicBezTo>
                    <a:pt x="8356" y="18042"/>
                    <a:pt x="7616" y="18338"/>
                    <a:pt x="7025" y="18338"/>
                  </a:cubicBezTo>
                  <a:cubicBezTo>
                    <a:pt x="6877" y="18338"/>
                    <a:pt x="6729" y="18338"/>
                    <a:pt x="6581" y="18301"/>
                  </a:cubicBezTo>
                  <a:cubicBezTo>
                    <a:pt x="4991" y="17858"/>
                    <a:pt x="3734" y="16527"/>
                    <a:pt x="2810" y="14900"/>
                  </a:cubicBezTo>
                  <a:cubicBezTo>
                    <a:pt x="1849" y="13273"/>
                    <a:pt x="1257" y="11388"/>
                    <a:pt x="888" y="9909"/>
                  </a:cubicBezTo>
                  <a:cubicBezTo>
                    <a:pt x="703" y="9169"/>
                    <a:pt x="629" y="8430"/>
                    <a:pt x="629" y="7728"/>
                  </a:cubicBezTo>
                  <a:cubicBezTo>
                    <a:pt x="629" y="5731"/>
                    <a:pt x="1294" y="3957"/>
                    <a:pt x="2329" y="2663"/>
                  </a:cubicBezTo>
                  <a:cubicBezTo>
                    <a:pt x="3365" y="1369"/>
                    <a:pt x="4770" y="629"/>
                    <a:pt x="6211" y="629"/>
                  </a:cubicBezTo>
                  <a:close/>
                  <a:moveTo>
                    <a:pt x="6211" y="1"/>
                  </a:moveTo>
                  <a:cubicBezTo>
                    <a:pt x="4548" y="1"/>
                    <a:pt x="2995" y="888"/>
                    <a:pt x="1849" y="2293"/>
                  </a:cubicBezTo>
                  <a:cubicBezTo>
                    <a:pt x="740" y="3661"/>
                    <a:pt x="0" y="5583"/>
                    <a:pt x="0" y="7728"/>
                  </a:cubicBezTo>
                  <a:cubicBezTo>
                    <a:pt x="0" y="8467"/>
                    <a:pt x="111" y="9243"/>
                    <a:pt x="296" y="10057"/>
                  </a:cubicBezTo>
                  <a:cubicBezTo>
                    <a:pt x="666" y="11573"/>
                    <a:pt x="1294" y="13532"/>
                    <a:pt x="2256" y="15233"/>
                  </a:cubicBezTo>
                  <a:cubicBezTo>
                    <a:pt x="3254" y="16933"/>
                    <a:pt x="4585" y="18412"/>
                    <a:pt x="6433" y="18893"/>
                  </a:cubicBezTo>
                  <a:cubicBezTo>
                    <a:pt x="6618" y="18930"/>
                    <a:pt x="6803" y="18967"/>
                    <a:pt x="7025" y="18967"/>
                  </a:cubicBezTo>
                  <a:cubicBezTo>
                    <a:pt x="7663" y="18967"/>
                    <a:pt x="8301" y="18716"/>
                    <a:pt x="8903" y="18377"/>
                  </a:cubicBezTo>
                  <a:lnTo>
                    <a:pt x="8903" y="18377"/>
                  </a:lnTo>
                  <a:cubicBezTo>
                    <a:pt x="8930" y="18537"/>
                    <a:pt x="8957" y="18760"/>
                    <a:pt x="8984" y="19004"/>
                  </a:cubicBezTo>
                  <a:cubicBezTo>
                    <a:pt x="9058" y="19521"/>
                    <a:pt x="9132" y="20150"/>
                    <a:pt x="9391" y="20667"/>
                  </a:cubicBezTo>
                  <a:cubicBezTo>
                    <a:pt x="9502" y="20926"/>
                    <a:pt x="9687" y="21148"/>
                    <a:pt x="9945" y="21333"/>
                  </a:cubicBezTo>
                  <a:cubicBezTo>
                    <a:pt x="10167" y="21518"/>
                    <a:pt x="10500" y="21629"/>
                    <a:pt x="10870" y="21629"/>
                  </a:cubicBezTo>
                  <a:cubicBezTo>
                    <a:pt x="10944" y="21629"/>
                    <a:pt x="11018" y="21629"/>
                    <a:pt x="11091" y="21592"/>
                  </a:cubicBezTo>
                  <a:cubicBezTo>
                    <a:pt x="11683" y="21555"/>
                    <a:pt x="12164" y="21259"/>
                    <a:pt x="12570" y="20852"/>
                  </a:cubicBezTo>
                  <a:cubicBezTo>
                    <a:pt x="13199" y="20261"/>
                    <a:pt x="13679" y="19410"/>
                    <a:pt x="14012" y="18560"/>
                  </a:cubicBezTo>
                  <a:cubicBezTo>
                    <a:pt x="14345" y="17710"/>
                    <a:pt x="14530" y="16859"/>
                    <a:pt x="14530" y="16268"/>
                  </a:cubicBezTo>
                  <a:cubicBezTo>
                    <a:pt x="14530" y="15417"/>
                    <a:pt x="14123" y="14789"/>
                    <a:pt x="13716" y="14345"/>
                  </a:cubicBezTo>
                  <a:cubicBezTo>
                    <a:pt x="13455" y="14084"/>
                    <a:pt x="13194" y="13899"/>
                    <a:pt x="13040" y="13790"/>
                  </a:cubicBezTo>
                  <a:lnTo>
                    <a:pt x="13040" y="13790"/>
                  </a:lnTo>
                  <a:lnTo>
                    <a:pt x="12666" y="8578"/>
                  </a:lnTo>
                  <a:lnTo>
                    <a:pt x="12666" y="8578"/>
                  </a:lnTo>
                  <a:cubicBezTo>
                    <a:pt x="13265" y="8469"/>
                    <a:pt x="14621" y="8046"/>
                    <a:pt x="15935" y="6397"/>
                  </a:cubicBezTo>
                  <a:cubicBezTo>
                    <a:pt x="16156" y="6101"/>
                    <a:pt x="16267" y="5805"/>
                    <a:pt x="16267" y="5472"/>
                  </a:cubicBezTo>
                  <a:cubicBezTo>
                    <a:pt x="16267" y="5140"/>
                    <a:pt x="16156" y="4807"/>
                    <a:pt x="15972" y="4511"/>
                  </a:cubicBezTo>
                  <a:cubicBezTo>
                    <a:pt x="15639" y="3957"/>
                    <a:pt x="15084" y="3439"/>
                    <a:pt x="14419" y="2921"/>
                  </a:cubicBezTo>
                  <a:cubicBezTo>
                    <a:pt x="12348" y="1443"/>
                    <a:pt x="9021" y="149"/>
                    <a:pt x="64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45"/>
            <p:cNvSpPr/>
            <p:nvPr/>
          </p:nvSpPr>
          <p:spPr>
            <a:xfrm>
              <a:off x="3633000" y="2838275"/>
              <a:ext cx="438125" cy="93175"/>
            </a:xfrm>
            <a:custGeom>
              <a:rect b="b" l="l" r="r" t="t"/>
              <a:pathLst>
                <a:path extrusionOk="0" h="3727" w="17525">
                  <a:moveTo>
                    <a:pt x="6167" y="0"/>
                  </a:moveTo>
                  <a:cubicBezTo>
                    <a:pt x="5883" y="0"/>
                    <a:pt x="5625" y="10"/>
                    <a:pt x="5398" y="30"/>
                  </a:cubicBezTo>
                  <a:cubicBezTo>
                    <a:pt x="2884" y="251"/>
                    <a:pt x="1738" y="1619"/>
                    <a:pt x="1738" y="1619"/>
                  </a:cubicBezTo>
                  <a:lnTo>
                    <a:pt x="0" y="3061"/>
                  </a:lnTo>
                  <a:lnTo>
                    <a:pt x="17524" y="3727"/>
                  </a:lnTo>
                  <a:cubicBezTo>
                    <a:pt x="17524" y="3727"/>
                    <a:pt x="17007" y="2728"/>
                    <a:pt x="15676" y="1804"/>
                  </a:cubicBezTo>
                  <a:cubicBezTo>
                    <a:pt x="14431" y="963"/>
                    <a:pt x="9025" y="0"/>
                    <a:pt x="616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45"/>
            <p:cNvSpPr/>
            <p:nvPr/>
          </p:nvSpPr>
          <p:spPr>
            <a:xfrm>
              <a:off x="3624675" y="2830675"/>
              <a:ext cx="454750" cy="108425"/>
            </a:xfrm>
            <a:custGeom>
              <a:rect b="b" l="l" r="r" t="t"/>
              <a:pathLst>
                <a:path extrusionOk="0" h="4337" w="18190">
                  <a:moveTo>
                    <a:pt x="6544" y="592"/>
                  </a:moveTo>
                  <a:cubicBezTo>
                    <a:pt x="7949" y="592"/>
                    <a:pt x="9982" y="851"/>
                    <a:pt x="11831" y="1184"/>
                  </a:cubicBezTo>
                  <a:cubicBezTo>
                    <a:pt x="12755" y="1369"/>
                    <a:pt x="13606" y="1554"/>
                    <a:pt x="14345" y="1775"/>
                  </a:cubicBezTo>
                  <a:cubicBezTo>
                    <a:pt x="15047" y="1960"/>
                    <a:pt x="15602" y="2182"/>
                    <a:pt x="15824" y="2367"/>
                  </a:cubicBezTo>
                  <a:cubicBezTo>
                    <a:pt x="16489" y="2811"/>
                    <a:pt x="16933" y="3254"/>
                    <a:pt x="17192" y="3624"/>
                  </a:cubicBezTo>
                  <a:cubicBezTo>
                    <a:pt x="17221" y="3653"/>
                    <a:pt x="17249" y="3683"/>
                    <a:pt x="17275" y="3712"/>
                  </a:cubicBezTo>
                  <a:lnTo>
                    <a:pt x="17275" y="3712"/>
                  </a:lnTo>
                  <a:lnTo>
                    <a:pt x="1146" y="3106"/>
                  </a:lnTo>
                  <a:lnTo>
                    <a:pt x="2293" y="2182"/>
                  </a:lnTo>
                  <a:lnTo>
                    <a:pt x="2330" y="2145"/>
                  </a:lnTo>
                  <a:cubicBezTo>
                    <a:pt x="2367" y="2108"/>
                    <a:pt x="3439" y="851"/>
                    <a:pt x="5768" y="629"/>
                  </a:cubicBezTo>
                  <a:cubicBezTo>
                    <a:pt x="5990" y="629"/>
                    <a:pt x="6248" y="592"/>
                    <a:pt x="6544" y="592"/>
                  </a:cubicBezTo>
                  <a:close/>
                  <a:moveTo>
                    <a:pt x="6544" y="1"/>
                  </a:moveTo>
                  <a:cubicBezTo>
                    <a:pt x="6211" y="1"/>
                    <a:pt x="5953" y="1"/>
                    <a:pt x="5694" y="38"/>
                  </a:cubicBezTo>
                  <a:cubicBezTo>
                    <a:pt x="3241" y="245"/>
                    <a:pt x="2047" y="1517"/>
                    <a:pt x="1871" y="1714"/>
                  </a:cubicBezTo>
                  <a:lnTo>
                    <a:pt x="1871" y="1714"/>
                  </a:lnTo>
                  <a:lnTo>
                    <a:pt x="148" y="3143"/>
                  </a:lnTo>
                  <a:cubicBezTo>
                    <a:pt x="37" y="3217"/>
                    <a:pt x="0" y="3365"/>
                    <a:pt x="37" y="3476"/>
                  </a:cubicBezTo>
                  <a:cubicBezTo>
                    <a:pt x="74" y="3587"/>
                    <a:pt x="185" y="3661"/>
                    <a:pt x="296" y="3661"/>
                  </a:cubicBezTo>
                  <a:lnTo>
                    <a:pt x="17857" y="4326"/>
                  </a:lnTo>
                  <a:cubicBezTo>
                    <a:pt x="17878" y="4333"/>
                    <a:pt x="17898" y="4336"/>
                    <a:pt x="17918" y="4336"/>
                  </a:cubicBezTo>
                  <a:cubicBezTo>
                    <a:pt x="18006" y="4336"/>
                    <a:pt x="18086" y="4276"/>
                    <a:pt x="18116" y="4216"/>
                  </a:cubicBezTo>
                  <a:cubicBezTo>
                    <a:pt x="18190" y="4105"/>
                    <a:pt x="18190" y="3994"/>
                    <a:pt x="18153" y="3883"/>
                  </a:cubicBezTo>
                  <a:cubicBezTo>
                    <a:pt x="18116" y="3883"/>
                    <a:pt x="17598" y="2811"/>
                    <a:pt x="16194" y="1849"/>
                  </a:cubicBezTo>
                  <a:cubicBezTo>
                    <a:pt x="15824" y="1591"/>
                    <a:pt x="15232" y="1406"/>
                    <a:pt x="14493" y="1184"/>
                  </a:cubicBezTo>
                  <a:cubicBezTo>
                    <a:pt x="12312" y="555"/>
                    <a:pt x="8725" y="1"/>
                    <a:pt x="65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45"/>
            <p:cNvSpPr/>
            <p:nvPr/>
          </p:nvSpPr>
          <p:spPr>
            <a:xfrm>
              <a:off x="3174550" y="2857500"/>
              <a:ext cx="244950" cy="223675"/>
            </a:xfrm>
            <a:custGeom>
              <a:rect b="b" l="l" r="r" t="t"/>
              <a:pathLst>
                <a:path extrusionOk="0" h="8947" w="9798">
                  <a:moveTo>
                    <a:pt x="6545" y="0"/>
                  </a:moveTo>
                  <a:lnTo>
                    <a:pt x="4992" y="148"/>
                  </a:lnTo>
                  <a:lnTo>
                    <a:pt x="4289" y="2403"/>
                  </a:lnTo>
                  <a:lnTo>
                    <a:pt x="1" y="3623"/>
                  </a:lnTo>
                  <a:lnTo>
                    <a:pt x="1221" y="8947"/>
                  </a:lnTo>
                  <a:lnTo>
                    <a:pt x="5103" y="8762"/>
                  </a:lnTo>
                  <a:lnTo>
                    <a:pt x="6729" y="7061"/>
                  </a:lnTo>
                  <a:lnTo>
                    <a:pt x="9798" y="3771"/>
                  </a:lnTo>
                  <a:lnTo>
                    <a:pt x="9132" y="3253"/>
                  </a:lnTo>
                  <a:lnTo>
                    <a:pt x="6027" y="5176"/>
                  </a:lnTo>
                  <a:lnTo>
                    <a:pt x="6360" y="2218"/>
                  </a:lnTo>
                  <a:lnTo>
                    <a:pt x="6877" y="2921"/>
                  </a:lnTo>
                  <a:lnTo>
                    <a:pt x="7580" y="2218"/>
                  </a:lnTo>
                  <a:lnTo>
                    <a:pt x="654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45"/>
            <p:cNvSpPr/>
            <p:nvPr/>
          </p:nvSpPr>
          <p:spPr>
            <a:xfrm>
              <a:off x="3165325" y="2849175"/>
              <a:ext cx="261575" cy="239575"/>
            </a:xfrm>
            <a:custGeom>
              <a:rect b="b" l="l" r="r" t="t"/>
              <a:pathLst>
                <a:path extrusionOk="0" h="9583" w="10463">
                  <a:moveTo>
                    <a:pt x="6729" y="666"/>
                  </a:moveTo>
                  <a:lnTo>
                    <a:pt x="7579" y="2514"/>
                  </a:lnTo>
                  <a:lnTo>
                    <a:pt x="7283" y="2773"/>
                  </a:lnTo>
                  <a:lnTo>
                    <a:pt x="6987" y="2366"/>
                  </a:lnTo>
                  <a:cubicBezTo>
                    <a:pt x="6914" y="2292"/>
                    <a:pt x="6803" y="2255"/>
                    <a:pt x="6655" y="2255"/>
                  </a:cubicBezTo>
                  <a:cubicBezTo>
                    <a:pt x="6544" y="2292"/>
                    <a:pt x="6470" y="2403"/>
                    <a:pt x="6433" y="2514"/>
                  </a:cubicBezTo>
                  <a:lnTo>
                    <a:pt x="6100" y="5472"/>
                  </a:lnTo>
                  <a:cubicBezTo>
                    <a:pt x="6063" y="5583"/>
                    <a:pt x="6137" y="5694"/>
                    <a:pt x="6248" y="5768"/>
                  </a:cubicBezTo>
                  <a:cubicBezTo>
                    <a:pt x="6285" y="5805"/>
                    <a:pt x="6340" y="5823"/>
                    <a:pt x="6396" y="5823"/>
                  </a:cubicBezTo>
                  <a:cubicBezTo>
                    <a:pt x="6451" y="5823"/>
                    <a:pt x="6507" y="5805"/>
                    <a:pt x="6544" y="5768"/>
                  </a:cubicBezTo>
                  <a:lnTo>
                    <a:pt x="9501" y="3993"/>
                  </a:lnTo>
                  <a:lnTo>
                    <a:pt x="9686" y="4141"/>
                  </a:lnTo>
                  <a:lnTo>
                    <a:pt x="6877" y="7210"/>
                  </a:lnTo>
                  <a:lnTo>
                    <a:pt x="5324" y="8799"/>
                  </a:lnTo>
                  <a:lnTo>
                    <a:pt x="1831" y="8972"/>
                  </a:lnTo>
                  <a:lnTo>
                    <a:pt x="1831" y="8972"/>
                  </a:lnTo>
                  <a:lnTo>
                    <a:pt x="702" y="4178"/>
                  </a:lnTo>
                  <a:lnTo>
                    <a:pt x="4769" y="3032"/>
                  </a:lnTo>
                  <a:cubicBezTo>
                    <a:pt x="4843" y="2995"/>
                    <a:pt x="4954" y="2921"/>
                    <a:pt x="4954" y="2847"/>
                  </a:cubicBezTo>
                  <a:lnTo>
                    <a:pt x="5583" y="777"/>
                  </a:lnTo>
                  <a:lnTo>
                    <a:pt x="6729" y="666"/>
                  </a:lnTo>
                  <a:close/>
                  <a:moveTo>
                    <a:pt x="6877" y="0"/>
                  </a:moveTo>
                  <a:lnTo>
                    <a:pt x="5324" y="185"/>
                  </a:lnTo>
                  <a:cubicBezTo>
                    <a:pt x="5213" y="185"/>
                    <a:pt x="5102" y="296"/>
                    <a:pt x="5065" y="407"/>
                  </a:cubicBezTo>
                  <a:lnTo>
                    <a:pt x="4436" y="2477"/>
                  </a:lnTo>
                  <a:lnTo>
                    <a:pt x="259" y="3660"/>
                  </a:lnTo>
                  <a:cubicBezTo>
                    <a:pt x="111" y="3697"/>
                    <a:pt x="0" y="3845"/>
                    <a:pt x="37" y="4030"/>
                  </a:cubicBezTo>
                  <a:lnTo>
                    <a:pt x="1294" y="9354"/>
                  </a:lnTo>
                  <a:cubicBezTo>
                    <a:pt x="1326" y="9482"/>
                    <a:pt x="1442" y="9583"/>
                    <a:pt x="1569" y="9583"/>
                  </a:cubicBezTo>
                  <a:cubicBezTo>
                    <a:pt x="1588" y="9583"/>
                    <a:pt x="1607" y="9581"/>
                    <a:pt x="1627" y="9576"/>
                  </a:cubicBezTo>
                  <a:lnTo>
                    <a:pt x="5472" y="9391"/>
                  </a:lnTo>
                  <a:cubicBezTo>
                    <a:pt x="5546" y="9391"/>
                    <a:pt x="5620" y="9354"/>
                    <a:pt x="5693" y="9317"/>
                  </a:cubicBezTo>
                  <a:lnTo>
                    <a:pt x="7320" y="7616"/>
                  </a:lnTo>
                  <a:lnTo>
                    <a:pt x="10389" y="4289"/>
                  </a:lnTo>
                  <a:cubicBezTo>
                    <a:pt x="10426" y="4252"/>
                    <a:pt x="10463" y="4141"/>
                    <a:pt x="10463" y="4067"/>
                  </a:cubicBezTo>
                  <a:cubicBezTo>
                    <a:pt x="10463" y="3993"/>
                    <a:pt x="10426" y="3919"/>
                    <a:pt x="10352" y="3845"/>
                  </a:cubicBezTo>
                  <a:lnTo>
                    <a:pt x="9686" y="3365"/>
                  </a:lnTo>
                  <a:cubicBezTo>
                    <a:pt x="9643" y="3321"/>
                    <a:pt x="9574" y="3303"/>
                    <a:pt x="9503" y="3303"/>
                  </a:cubicBezTo>
                  <a:cubicBezTo>
                    <a:pt x="9452" y="3303"/>
                    <a:pt x="9400" y="3312"/>
                    <a:pt x="9354" y="3328"/>
                  </a:cubicBezTo>
                  <a:lnTo>
                    <a:pt x="6766" y="4917"/>
                  </a:lnTo>
                  <a:lnTo>
                    <a:pt x="6950" y="3365"/>
                  </a:lnTo>
                  <a:lnTo>
                    <a:pt x="7024" y="3439"/>
                  </a:lnTo>
                  <a:cubicBezTo>
                    <a:pt x="7061" y="3512"/>
                    <a:pt x="7135" y="3549"/>
                    <a:pt x="7246" y="3549"/>
                  </a:cubicBezTo>
                  <a:cubicBezTo>
                    <a:pt x="7266" y="3559"/>
                    <a:pt x="7289" y="3564"/>
                    <a:pt x="7312" y="3564"/>
                  </a:cubicBezTo>
                  <a:cubicBezTo>
                    <a:pt x="7374" y="3564"/>
                    <a:pt x="7441" y="3530"/>
                    <a:pt x="7468" y="3476"/>
                  </a:cubicBezTo>
                  <a:lnTo>
                    <a:pt x="8171" y="2773"/>
                  </a:lnTo>
                  <a:cubicBezTo>
                    <a:pt x="8281" y="2699"/>
                    <a:pt x="8281" y="2551"/>
                    <a:pt x="8244" y="2440"/>
                  </a:cubicBezTo>
                  <a:lnTo>
                    <a:pt x="7209" y="185"/>
                  </a:lnTo>
                  <a:cubicBezTo>
                    <a:pt x="7135" y="74"/>
                    <a:pt x="7024" y="0"/>
                    <a:pt x="68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45"/>
            <p:cNvSpPr/>
            <p:nvPr/>
          </p:nvSpPr>
          <p:spPr>
            <a:xfrm>
              <a:off x="3119100" y="3076550"/>
              <a:ext cx="183025" cy="423600"/>
            </a:xfrm>
            <a:custGeom>
              <a:rect b="b" l="l" r="r" t="t"/>
              <a:pathLst>
                <a:path extrusionOk="0" h="16944" w="7321">
                  <a:moveTo>
                    <a:pt x="7321" y="0"/>
                  </a:moveTo>
                  <a:lnTo>
                    <a:pt x="3439" y="185"/>
                  </a:lnTo>
                  <a:lnTo>
                    <a:pt x="148" y="13975"/>
                  </a:lnTo>
                  <a:lnTo>
                    <a:pt x="0" y="14345"/>
                  </a:lnTo>
                  <a:cubicBezTo>
                    <a:pt x="1103" y="16435"/>
                    <a:pt x="2918" y="16943"/>
                    <a:pt x="4422" y="16943"/>
                  </a:cubicBezTo>
                  <a:cubicBezTo>
                    <a:pt x="5844" y="16943"/>
                    <a:pt x="6988" y="16489"/>
                    <a:pt x="6988" y="16489"/>
                  </a:cubicBezTo>
                  <a:lnTo>
                    <a:pt x="732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45"/>
            <p:cNvSpPr/>
            <p:nvPr/>
          </p:nvSpPr>
          <p:spPr>
            <a:xfrm>
              <a:off x="3110775" y="3068775"/>
              <a:ext cx="198750" cy="439425"/>
            </a:xfrm>
            <a:custGeom>
              <a:rect b="b" l="l" r="r" t="t"/>
              <a:pathLst>
                <a:path extrusionOk="0" h="17577" w="7950">
                  <a:moveTo>
                    <a:pt x="7321" y="644"/>
                  </a:moveTo>
                  <a:lnTo>
                    <a:pt x="6993" y="16588"/>
                  </a:lnTo>
                  <a:lnTo>
                    <a:pt x="6993" y="16588"/>
                  </a:lnTo>
                  <a:cubicBezTo>
                    <a:pt x="6621" y="16705"/>
                    <a:pt x="5745" y="16948"/>
                    <a:pt x="4733" y="16948"/>
                  </a:cubicBezTo>
                  <a:cubicBezTo>
                    <a:pt x="3994" y="16948"/>
                    <a:pt x="3217" y="16837"/>
                    <a:pt x="2515" y="16467"/>
                  </a:cubicBezTo>
                  <a:cubicBezTo>
                    <a:pt x="1841" y="16113"/>
                    <a:pt x="1168" y="15555"/>
                    <a:pt x="658" y="14663"/>
                  </a:cubicBezTo>
                  <a:lnTo>
                    <a:pt x="658" y="14663"/>
                  </a:lnTo>
                  <a:lnTo>
                    <a:pt x="740" y="14360"/>
                  </a:lnTo>
                  <a:lnTo>
                    <a:pt x="777" y="14360"/>
                  </a:lnTo>
                  <a:lnTo>
                    <a:pt x="4031" y="792"/>
                  </a:lnTo>
                  <a:lnTo>
                    <a:pt x="7321" y="644"/>
                  </a:lnTo>
                  <a:close/>
                  <a:moveTo>
                    <a:pt x="7699" y="1"/>
                  </a:moveTo>
                  <a:cubicBezTo>
                    <a:pt x="7673" y="1"/>
                    <a:pt x="7646" y="5"/>
                    <a:pt x="7617" y="15"/>
                  </a:cubicBezTo>
                  <a:lnTo>
                    <a:pt x="3772" y="200"/>
                  </a:lnTo>
                  <a:cubicBezTo>
                    <a:pt x="3624" y="200"/>
                    <a:pt x="3513" y="311"/>
                    <a:pt x="3476" y="422"/>
                  </a:cubicBezTo>
                  <a:lnTo>
                    <a:pt x="149" y="14175"/>
                  </a:lnTo>
                  <a:lnTo>
                    <a:pt x="38" y="14582"/>
                  </a:lnTo>
                  <a:cubicBezTo>
                    <a:pt x="1" y="14656"/>
                    <a:pt x="38" y="14730"/>
                    <a:pt x="75" y="14804"/>
                  </a:cubicBezTo>
                  <a:cubicBezTo>
                    <a:pt x="629" y="15913"/>
                    <a:pt x="1406" y="16615"/>
                    <a:pt x="2256" y="17022"/>
                  </a:cubicBezTo>
                  <a:cubicBezTo>
                    <a:pt x="3069" y="17429"/>
                    <a:pt x="3957" y="17576"/>
                    <a:pt x="4733" y="17576"/>
                  </a:cubicBezTo>
                  <a:cubicBezTo>
                    <a:pt x="6212" y="17576"/>
                    <a:pt x="7395" y="17096"/>
                    <a:pt x="7432" y="17096"/>
                  </a:cubicBezTo>
                  <a:cubicBezTo>
                    <a:pt x="7543" y="17022"/>
                    <a:pt x="7617" y="16948"/>
                    <a:pt x="7617" y="16800"/>
                  </a:cubicBezTo>
                  <a:lnTo>
                    <a:pt x="7949" y="311"/>
                  </a:lnTo>
                  <a:cubicBezTo>
                    <a:pt x="7949" y="237"/>
                    <a:pt x="7912" y="126"/>
                    <a:pt x="7875" y="89"/>
                  </a:cubicBezTo>
                  <a:cubicBezTo>
                    <a:pt x="7821" y="35"/>
                    <a:pt x="7767" y="1"/>
                    <a:pt x="76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45"/>
            <p:cNvSpPr/>
            <p:nvPr/>
          </p:nvSpPr>
          <p:spPr>
            <a:xfrm>
              <a:off x="3104300" y="2951775"/>
              <a:ext cx="378050" cy="561575"/>
            </a:xfrm>
            <a:custGeom>
              <a:rect b="b" l="l" r="r" t="t"/>
              <a:pathLst>
                <a:path extrusionOk="0" h="22463" w="15122">
                  <a:moveTo>
                    <a:pt x="12608" y="0"/>
                  </a:moveTo>
                  <a:lnTo>
                    <a:pt x="777" y="18559"/>
                  </a:lnTo>
                  <a:cubicBezTo>
                    <a:pt x="777" y="18559"/>
                    <a:pt x="1" y="20888"/>
                    <a:pt x="2922" y="22072"/>
                  </a:cubicBezTo>
                  <a:cubicBezTo>
                    <a:pt x="3637" y="22356"/>
                    <a:pt x="4284" y="22463"/>
                    <a:pt x="4852" y="22463"/>
                  </a:cubicBezTo>
                  <a:cubicBezTo>
                    <a:pt x="6576" y="22463"/>
                    <a:pt x="7580" y="21480"/>
                    <a:pt x="7580" y="21480"/>
                  </a:cubicBezTo>
                  <a:lnTo>
                    <a:pt x="15122" y="14714"/>
                  </a:lnTo>
                  <a:lnTo>
                    <a:pt x="1260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45"/>
            <p:cNvSpPr/>
            <p:nvPr/>
          </p:nvSpPr>
          <p:spPr>
            <a:xfrm>
              <a:off x="3113550" y="2944025"/>
              <a:ext cx="376200" cy="577100"/>
            </a:xfrm>
            <a:custGeom>
              <a:rect b="b" l="l" r="r" t="t"/>
              <a:pathLst>
                <a:path extrusionOk="0" h="23084" w="15048">
                  <a:moveTo>
                    <a:pt x="12046" y="1166"/>
                  </a:moveTo>
                  <a:lnTo>
                    <a:pt x="14419" y="14913"/>
                  </a:lnTo>
                  <a:lnTo>
                    <a:pt x="6988" y="21568"/>
                  </a:lnTo>
                  <a:cubicBezTo>
                    <a:pt x="6951" y="21605"/>
                    <a:pt x="6027" y="22455"/>
                    <a:pt x="4511" y="22455"/>
                  </a:cubicBezTo>
                  <a:cubicBezTo>
                    <a:pt x="3957" y="22455"/>
                    <a:pt x="3365" y="22345"/>
                    <a:pt x="2663" y="22086"/>
                  </a:cubicBezTo>
                  <a:cubicBezTo>
                    <a:pt x="1775" y="21716"/>
                    <a:pt x="1258" y="21272"/>
                    <a:pt x="999" y="20829"/>
                  </a:cubicBezTo>
                  <a:cubicBezTo>
                    <a:pt x="703" y="20385"/>
                    <a:pt x="629" y="19941"/>
                    <a:pt x="629" y="19572"/>
                  </a:cubicBezTo>
                  <a:cubicBezTo>
                    <a:pt x="629" y="19387"/>
                    <a:pt x="666" y="19239"/>
                    <a:pt x="666" y="19128"/>
                  </a:cubicBezTo>
                  <a:lnTo>
                    <a:pt x="703" y="19017"/>
                  </a:lnTo>
                  <a:lnTo>
                    <a:pt x="703" y="18996"/>
                  </a:lnTo>
                  <a:lnTo>
                    <a:pt x="703" y="18996"/>
                  </a:lnTo>
                  <a:lnTo>
                    <a:pt x="12046" y="1166"/>
                  </a:lnTo>
                  <a:close/>
                  <a:moveTo>
                    <a:pt x="12187" y="0"/>
                  </a:moveTo>
                  <a:cubicBezTo>
                    <a:pt x="12097" y="0"/>
                    <a:pt x="12007" y="42"/>
                    <a:pt x="11979" y="125"/>
                  </a:cubicBezTo>
                  <a:lnTo>
                    <a:pt x="149" y="18721"/>
                  </a:lnTo>
                  <a:lnTo>
                    <a:pt x="112" y="18795"/>
                  </a:lnTo>
                  <a:cubicBezTo>
                    <a:pt x="112" y="18795"/>
                    <a:pt x="1" y="19128"/>
                    <a:pt x="1" y="19572"/>
                  </a:cubicBezTo>
                  <a:cubicBezTo>
                    <a:pt x="1" y="20015"/>
                    <a:pt x="112" y="20570"/>
                    <a:pt x="481" y="21162"/>
                  </a:cubicBezTo>
                  <a:cubicBezTo>
                    <a:pt x="814" y="21716"/>
                    <a:pt x="1443" y="22271"/>
                    <a:pt x="2441" y="22640"/>
                  </a:cubicBezTo>
                  <a:cubicBezTo>
                    <a:pt x="3180" y="22973"/>
                    <a:pt x="3883" y="23084"/>
                    <a:pt x="4511" y="23084"/>
                  </a:cubicBezTo>
                  <a:cubicBezTo>
                    <a:pt x="6323" y="23084"/>
                    <a:pt x="7395" y="22049"/>
                    <a:pt x="7395" y="22012"/>
                  </a:cubicBezTo>
                  <a:lnTo>
                    <a:pt x="14937" y="15246"/>
                  </a:lnTo>
                  <a:cubicBezTo>
                    <a:pt x="15011" y="15172"/>
                    <a:pt x="15048" y="15061"/>
                    <a:pt x="15048" y="14950"/>
                  </a:cubicBezTo>
                  <a:lnTo>
                    <a:pt x="12534" y="236"/>
                  </a:lnTo>
                  <a:cubicBezTo>
                    <a:pt x="12497" y="125"/>
                    <a:pt x="12423" y="14"/>
                    <a:pt x="12275" y="14"/>
                  </a:cubicBezTo>
                  <a:cubicBezTo>
                    <a:pt x="12247" y="5"/>
                    <a:pt x="12217" y="0"/>
                    <a:pt x="121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45"/>
            <p:cNvSpPr/>
            <p:nvPr/>
          </p:nvSpPr>
          <p:spPr>
            <a:xfrm>
              <a:off x="4058150" y="2922175"/>
              <a:ext cx="1011175" cy="521400"/>
            </a:xfrm>
            <a:custGeom>
              <a:rect b="b" l="l" r="r" t="t"/>
              <a:pathLst>
                <a:path extrusionOk="0" h="20856" w="40447">
                  <a:moveTo>
                    <a:pt x="7173" y="1"/>
                  </a:moveTo>
                  <a:lnTo>
                    <a:pt x="1" y="10649"/>
                  </a:lnTo>
                  <a:lnTo>
                    <a:pt x="15861" y="20113"/>
                  </a:lnTo>
                  <a:cubicBezTo>
                    <a:pt x="16705" y="20604"/>
                    <a:pt x="17644" y="20855"/>
                    <a:pt x="18582" y="20855"/>
                  </a:cubicBezTo>
                  <a:cubicBezTo>
                    <a:pt x="19410" y="20855"/>
                    <a:pt x="20237" y="20660"/>
                    <a:pt x="21000" y="20261"/>
                  </a:cubicBezTo>
                  <a:lnTo>
                    <a:pt x="40446" y="10353"/>
                  </a:lnTo>
                  <a:lnTo>
                    <a:pt x="38968" y="7617"/>
                  </a:lnTo>
                  <a:lnTo>
                    <a:pt x="21591" y="13680"/>
                  </a:lnTo>
                  <a:lnTo>
                    <a:pt x="717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45"/>
            <p:cNvSpPr/>
            <p:nvPr/>
          </p:nvSpPr>
          <p:spPr>
            <a:xfrm>
              <a:off x="4049825" y="2914800"/>
              <a:ext cx="1026900" cy="537025"/>
            </a:xfrm>
            <a:custGeom>
              <a:rect b="b" l="l" r="r" t="t"/>
              <a:pathLst>
                <a:path extrusionOk="0" h="21481" w="41076">
                  <a:moveTo>
                    <a:pt x="7540" y="760"/>
                  </a:moveTo>
                  <a:lnTo>
                    <a:pt x="21740" y="14197"/>
                  </a:lnTo>
                  <a:cubicBezTo>
                    <a:pt x="21794" y="14251"/>
                    <a:pt x="21868" y="14285"/>
                    <a:pt x="21947" y="14285"/>
                  </a:cubicBezTo>
                  <a:cubicBezTo>
                    <a:pt x="21976" y="14285"/>
                    <a:pt x="22006" y="14281"/>
                    <a:pt x="22035" y="14271"/>
                  </a:cubicBezTo>
                  <a:lnTo>
                    <a:pt x="39153" y="8282"/>
                  </a:lnTo>
                  <a:lnTo>
                    <a:pt x="40336" y="10500"/>
                  </a:lnTo>
                  <a:lnTo>
                    <a:pt x="21222" y="20297"/>
                  </a:lnTo>
                  <a:cubicBezTo>
                    <a:pt x="20483" y="20667"/>
                    <a:pt x="19706" y="20852"/>
                    <a:pt x="18930" y="20852"/>
                  </a:cubicBezTo>
                  <a:cubicBezTo>
                    <a:pt x="18043" y="20852"/>
                    <a:pt x="17155" y="20593"/>
                    <a:pt x="16342" y="20149"/>
                  </a:cubicBezTo>
                  <a:lnTo>
                    <a:pt x="740" y="10833"/>
                  </a:lnTo>
                  <a:lnTo>
                    <a:pt x="7540" y="760"/>
                  </a:lnTo>
                  <a:close/>
                  <a:moveTo>
                    <a:pt x="7469" y="0"/>
                  </a:moveTo>
                  <a:cubicBezTo>
                    <a:pt x="7358" y="0"/>
                    <a:pt x="7284" y="74"/>
                    <a:pt x="7247" y="148"/>
                  </a:cubicBezTo>
                  <a:lnTo>
                    <a:pt x="75" y="10759"/>
                  </a:lnTo>
                  <a:cubicBezTo>
                    <a:pt x="1" y="10833"/>
                    <a:pt x="1" y="10944"/>
                    <a:pt x="38" y="11017"/>
                  </a:cubicBezTo>
                  <a:cubicBezTo>
                    <a:pt x="38" y="11091"/>
                    <a:pt x="75" y="11165"/>
                    <a:pt x="149" y="11202"/>
                  </a:cubicBezTo>
                  <a:lnTo>
                    <a:pt x="16046" y="20667"/>
                  </a:lnTo>
                  <a:cubicBezTo>
                    <a:pt x="16933" y="21184"/>
                    <a:pt x="17932" y="21480"/>
                    <a:pt x="18930" y="21480"/>
                  </a:cubicBezTo>
                  <a:cubicBezTo>
                    <a:pt x="19817" y="21480"/>
                    <a:pt x="20667" y="21258"/>
                    <a:pt x="21481" y="20852"/>
                  </a:cubicBezTo>
                  <a:lnTo>
                    <a:pt x="40927" y="10907"/>
                  </a:lnTo>
                  <a:cubicBezTo>
                    <a:pt x="40964" y="10870"/>
                    <a:pt x="41038" y="10833"/>
                    <a:pt x="41075" y="10722"/>
                  </a:cubicBezTo>
                  <a:cubicBezTo>
                    <a:pt x="41075" y="10648"/>
                    <a:pt x="41075" y="10574"/>
                    <a:pt x="41038" y="10500"/>
                  </a:cubicBezTo>
                  <a:lnTo>
                    <a:pt x="39559" y="7764"/>
                  </a:lnTo>
                  <a:cubicBezTo>
                    <a:pt x="39531" y="7651"/>
                    <a:pt x="39417" y="7603"/>
                    <a:pt x="39298" y="7603"/>
                  </a:cubicBezTo>
                  <a:cubicBezTo>
                    <a:pt x="39262" y="7603"/>
                    <a:pt x="39225" y="7607"/>
                    <a:pt x="39190" y="7616"/>
                  </a:cubicBezTo>
                  <a:lnTo>
                    <a:pt x="21998" y="13605"/>
                  </a:lnTo>
                  <a:lnTo>
                    <a:pt x="7691" y="74"/>
                  </a:lnTo>
                  <a:cubicBezTo>
                    <a:pt x="7617" y="37"/>
                    <a:pt x="7543" y="0"/>
                    <a:pt x="746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45"/>
            <p:cNvSpPr/>
            <p:nvPr/>
          </p:nvSpPr>
          <p:spPr>
            <a:xfrm>
              <a:off x="5032325" y="2936500"/>
              <a:ext cx="282850" cy="248425"/>
            </a:xfrm>
            <a:custGeom>
              <a:rect b="b" l="l" r="r" t="t"/>
              <a:pathLst>
                <a:path extrusionOk="0" h="9937" w="11314">
                  <a:moveTo>
                    <a:pt x="3692" y="1"/>
                  </a:moveTo>
                  <a:cubicBezTo>
                    <a:pt x="3456" y="1"/>
                    <a:pt x="3291" y="130"/>
                    <a:pt x="3291" y="130"/>
                  </a:cubicBezTo>
                  <a:lnTo>
                    <a:pt x="1479" y="4197"/>
                  </a:lnTo>
                  <a:lnTo>
                    <a:pt x="1" y="7044"/>
                  </a:lnTo>
                  <a:lnTo>
                    <a:pt x="1479" y="9780"/>
                  </a:lnTo>
                  <a:cubicBezTo>
                    <a:pt x="1479" y="9780"/>
                    <a:pt x="2594" y="9936"/>
                    <a:pt x="3401" y="9936"/>
                  </a:cubicBezTo>
                  <a:cubicBezTo>
                    <a:pt x="3704" y="9936"/>
                    <a:pt x="3963" y="9914"/>
                    <a:pt x="4104" y="9854"/>
                  </a:cubicBezTo>
                  <a:cubicBezTo>
                    <a:pt x="4474" y="9669"/>
                    <a:pt x="5546" y="9077"/>
                    <a:pt x="6175" y="8671"/>
                  </a:cubicBezTo>
                  <a:cubicBezTo>
                    <a:pt x="6470" y="8486"/>
                    <a:pt x="6692" y="8153"/>
                    <a:pt x="6766" y="7783"/>
                  </a:cubicBezTo>
                  <a:lnTo>
                    <a:pt x="7173" y="4863"/>
                  </a:lnTo>
                  <a:cubicBezTo>
                    <a:pt x="7173" y="4863"/>
                    <a:pt x="9391" y="3864"/>
                    <a:pt x="10796" y="3014"/>
                  </a:cubicBezTo>
                  <a:cubicBezTo>
                    <a:pt x="11314" y="2681"/>
                    <a:pt x="10759" y="2090"/>
                    <a:pt x="10537" y="1905"/>
                  </a:cubicBezTo>
                  <a:cubicBezTo>
                    <a:pt x="10467" y="1835"/>
                    <a:pt x="10382" y="1809"/>
                    <a:pt x="10291" y="1809"/>
                  </a:cubicBezTo>
                  <a:cubicBezTo>
                    <a:pt x="10239" y="1809"/>
                    <a:pt x="10185" y="1818"/>
                    <a:pt x="10131" y="1831"/>
                  </a:cubicBezTo>
                  <a:lnTo>
                    <a:pt x="5805" y="3495"/>
                  </a:lnTo>
                  <a:lnTo>
                    <a:pt x="3846" y="3162"/>
                  </a:lnTo>
                  <a:cubicBezTo>
                    <a:pt x="4067" y="2423"/>
                    <a:pt x="4659" y="722"/>
                    <a:pt x="4326" y="352"/>
                  </a:cubicBezTo>
                  <a:cubicBezTo>
                    <a:pt x="4101" y="78"/>
                    <a:pt x="3875" y="1"/>
                    <a:pt x="369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45"/>
            <p:cNvSpPr/>
            <p:nvPr/>
          </p:nvSpPr>
          <p:spPr>
            <a:xfrm>
              <a:off x="5024000" y="2928650"/>
              <a:ext cx="291175" cy="263450"/>
            </a:xfrm>
            <a:custGeom>
              <a:rect b="b" l="l" r="r" t="t"/>
              <a:pathLst>
                <a:path extrusionOk="0" h="10538" w="11647">
                  <a:moveTo>
                    <a:pt x="4031" y="629"/>
                  </a:moveTo>
                  <a:cubicBezTo>
                    <a:pt x="4142" y="629"/>
                    <a:pt x="4252" y="666"/>
                    <a:pt x="4400" y="851"/>
                  </a:cubicBezTo>
                  <a:cubicBezTo>
                    <a:pt x="4437" y="851"/>
                    <a:pt x="4437" y="925"/>
                    <a:pt x="4437" y="1036"/>
                  </a:cubicBezTo>
                  <a:cubicBezTo>
                    <a:pt x="4437" y="1295"/>
                    <a:pt x="4363" y="1775"/>
                    <a:pt x="4216" y="2219"/>
                  </a:cubicBezTo>
                  <a:cubicBezTo>
                    <a:pt x="4105" y="2663"/>
                    <a:pt x="3957" y="3069"/>
                    <a:pt x="3883" y="3402"/>
                  </a:cubicBezTo>
                  <a:cubicBezTo>
                    <a:pt x="3883" y="3476"/>
                    <a:pt x="3883" y="3550"/>
                    <a:pt x="3920" y="3624"/>
                  </a:cubicBezTo>
                  <a:cubicBezTo>
                    <a:pt x="3957" y="3698"/>
                    <a:pt x="4031" y="3772"/>
                    <a:pt x="4142" y="3772"/>
                  </a:cubicBezTo>
                  <a:lnTo>
                    <a:pt x="6101" y="4104"/>
                  </a:lnTo>
                  <a:lnTo>
                    <a:pt x="6249" y="4104"/>
                  </a:lnTo>
                  <a:lnTo>
                    <a:pt x="10574" y="2441"/>
                  </a:lnTo>
                  <a:lnTo>
                    <a:pt x="10685" y="2441"/>
                  </a:lnTo>
                  <a:cubicBezTo>
                    <a:pt x="10722" y="2515"/>
                    <a:pt x="10833" y="2589"/>
                    <a:pt x="10907" y="2700"/>
                  </a:cubicBezTo>
                  <a:cubicBezTo>
                    <a:pt x="10981" y="2811"/>
                    <a:pt x="11018" y="2921"/>
                    <a:pt x="11018" y="2958"/>
                  </a:cubicBezTo>
                  <a:lnTo>
                    <a:pt x="11018" y="2995"/>
                  </a:lnTo>
                  <a:lnTo>
                    <a:pt x="10944" y="3069"/>
                  </a:lnTo>
                  <a:cubicBezTo>
                    <a:pt x="10279" y="3476"/>
                    <a:pt x="9391" y="3920"/>
                    <a:pt x="8652" y="4289"/>
                  </a:cubicBezTo>
                  <a:cubicBezTo>
                    <a:pt x="8319" y="4437"/>
                    <a:pt x="7987" y="4622"/>
                    <a:pt x="7765" y="4696"/>
                  </a:cubicBezTo>
                  <a:cubicBezTo>
                    <a:pt x="7543" y="4807"/>
                    <a:pt x="7395" y="4881"/>
                    <a:pt x="7395" y="4881"/>
                  </a:cubicBezTo>
                  <a:cubicBezTo>
                    <a:pt x="7284" y="4918"/>
                    <a:pt x="7247" y="5029"/>
                    <a:pt x="7210" y="5103"/>
                  </a:cubicBezTo>
                  <a:lnTo>
                    <a:pt x="6766" y="8060"/>
                  </a:lnTo>
                  <a:cubicBezTo>
                    <a:pt x="6730" y="8356"/>
                    <a:pt x="6582" y="8578"/>
                    <a:pt x="6323" y="8726"/>
                  </a:cubicBezTo>
                  <a:cubicBezTo>
                    <a:pt x="6027" y="8911"/>
                    <a:pt x="5620" y="9169"/>
                    <a:pt x="5214" y="9391"/>
                  </a:cubicBezTo>
                  <a:cubicBezTo>
                    <a:pt x="4844" y="9613"/>
                    <a:pt x="4474" y="9798"/>
                    <a:pt x="4326" y="9872"/>
                  </a:cubicBezTo>
                  <a:cubicBezTo>
                    <a:pt x="4326" y="9872"/>
                    <a:pt x="4216" y="9909"/>
                    <a:pt x="4105" y="9909"/>
                  </a:cubicBezTo>
                  <a:cubicBezTo>
                    <a:pt x="3994" y="9909"/>
                    <a:pt x="3846" y="9946"/>
                    <a:pt x="3698" y="9946"/>
                  </a:cubicBezTo>
                  <a:cubicBezTo>
                    <a:pt x="3328" y="9946"/>
                    <a:pt x="2848" y="9909"/>
                    <a:pt x="2478" y="9872"/>
                  </a:cubicBezTo>
                  <a:cubicBezTo>
                    <a:pt x="2281" y="9852"/>
                    <a:pt x="2116" y="9833"/>
                    <a:pt x="2004" y="9818"/>
                  </a:cubicBezTo>
                  <a:lnTo>
                    <a:pt x="2004" y="9818"/>
                  </a:lnTo>
                  <a:lnTo>
                    <a:pt x="703" y="7358"/>
                  </a:lnTo>
                  <a:lnTo>
                    <a:pt x="2071" y="4659"/>
                  </a:lnTo>
                  <a:lnTo>
                    <a:pt x="2108" y="4659"/>
                  </a:lnTo>
                  <a:lnTo>
                    <a:pt x="3885" y="670"/>
                  </a:lnTo>
                  <a:lnTo>
                    <a:pt x="3885" y="670"/>
                  </a:lnTo>
                  <a:cubicBezTo>
                    <a:pt x="3923" y="650"/>
                    <a:pt x="3972" y="629"/>
                    <a:pt x="4031" y="629"/>
                  </a:cubicBezTo>
                  <a:close/>
                  <a:moveTo>
                    <a:pt x="4031" y="1"/>
                  </a:moveTo>
                  <a:cubicBezTo>
                    <a:pt x="3698" y="1"/>
                    <a:pt x="3476" y="186"/>
                    <a:pt x="3439" y="223"/>
                  </a:cubicBezTo>
                  <a:lnTo>
                    <a:pt x="3365" y="333"/>
                  </a:lnTo>
                  <a:lnTo>
                    <a:pt x="1517" y="4400"/>
                  </a:lnTo>
                  <a:lnTo>
                    <a:pt x="75" y="7210"/>
                  </a:lnTo>
                  <a:cubicBezTo>
                    <a:pt x="1" y="7284"/>
                    <a:pt x="1" y="7395"/>
                    <a:pt x="75" y="7506"/>
                  </a:cubicBezTo>
                  <a:lnTo>
                    <a:pt x="1517" y="10242"/>
                  </a:lnTo>
                  <a:cubicBezTo>
                    <a:pt x="1591" y="10316"/>
                    <a:pt x="1665" y="10390"/>
                    <a:pt x="1775" y="10390"/>
                  </a:cubicBezTo>
                  <a:cubicBezTo>
                    <a:pt x="1775" y="10390"/>
                    <a:pt x="2848" y="10537"/>
                    <a:pt x="3698" y="10537"/>
                  </a:cubicBezTo>
                  <a:lnTo>
                    <a:pt x="4179" y="10537"/>
                  </a:lnTo>
                  <a:cubicBezTo>
                    <a:pt x="4326" y="10500"/>
                    <a:pt x="4437" y="10500"/>
                    <a:pt x="4585" y="10426"/>
                  </a:cubicBezTo>
                  <a:cubicBezTo>
                    <a:pt x="4770" y="10353"/>
                    <a:pt x="5140" y="10168"/>
                    <a:pt x="5546" y="9909"/>
                  </a:cubicBezTo>
                  <a:cubicBezTo>
                    <a:pt x="5916" y="9687"/>
                    <a:pt x="6323" y="9465"/>
                    <a:pt x="6656" y="9243"/>
                  </a:cubicBezTo>
                  <a:cubicBezTo>
                    <a:pt x="7062" y="9022"/>
                    <a:pt x="7321" y="8615"/>
                    <a:pt x="7395" y="8171"/>
                  </a:cubicBezTo>
                  <a:lnTo>
                    <a:pt x="7816" y="5361"/>
                  </a:lnTo>
                  <a:lnTo>
                    <a:pt x="7816" y="5361"/>
                  </a:lnTo>
                  <a:cubicBezTo>
                    <a:pt x="8353" y="5115"/>
                    <a:pt x="10100" y="4299"/>
                    <a:pt x="11277" y="3587"/>
                  </a:cubicBezTo>
                  <a:cubicBezTo>
                    <a:pt x="11388" y="3513"/>
                    <a:pt x="11499" y="3439"/>
                    <a:pt x="11536" y="3328"/>
                  </a:cubicBezTo>
                  <a:cubicBezTo>
                    <a:pt x="11610" y="3217"/>
                    <a:pt x="11647" y="3069"/>
                    <a:pt x="11647" y="2958"/>
                  </a:cubicBezTo>
                  <a:cubicBezTo>
                    <a:pt x="11647" y="2700"/>
                    <a:pt x="11536" y="2515"/>
                    <a:pt x="11425" y="2330"/>
                  </a:cubicBezTo>
                  <a:cubicBezTo>
                    <a:pt x="11277" y="2182"/>
                    <a:pt x="11166" y="2071"/>
                    <a:pt x="11055" y="1960"/>
                  </a:cubicBezTo>
                  <a:cubicBezTo>
                    <a:pt x="10944" y="1886"/>
                    <a:pt x="10759" y="1812"/>
                    <a:pt x="10611" y="1812"/>
                  </a:cubicBezTo>
                  <a:cubicBezTo>
                    <a:pt x="10537" y="1812"/>
                    <a:pt x="10427" y="1849"/>
                    <a:pt x="10353" y="1886"/>
                  </a:cubicBezTo>
                  <a:lnTo>
                    <a:pt x="6101" y="3476"/>
                  </a:lnTo>
                  <a:lnTo>
                    <a:pt x="4563" y="3230"/>
                  </a:lnTo>
                  <a:lnTo>
                    <a:pt x="4563" y="3230"/>
                  </a:lnTo>
                  <a:cubicBezTo>
                    <a:pt x="4638" y="2974"/>
                    <a:pt x="4731" y="2670"/>
                    <a:pt x="4807" y="2367"/>
                  </a:cubicBezTo>
                  <a:cubicBezTo>
                    <a:pt x="4955" y="1886"/>
                    <a:pt x="5066" y="1443"/>
                    <a:pt x="5066" y="1036"/>
                  </a:cubicBezTo>
                  <a:cubicBezTo>
                    <a:pt x="5066" y="851"/>
                    <a:pt x="5029" y="629"/>
                    <a:pt x="4881" y="444"/>
                  </a:cubicBezTo>
                  <a:cubicBezTo>
                    <a:pt x="4622" y="149"/>
                    <a:pt x="4326" y="1"/>
                    <a:pt x="40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45"/>
            <p:cNvSpPr/>
            <p:nvPr/>
          </p:nvSpPr>
          <p:spPr>
            <a:xfrm>
              <a:off x="5170975" y="3049725"/>
              <a:ext cx="49925" cy="34225"/>
            </a:xfrm>
            <a:custGeom>
              <a:rect b="b" l="l" r="r" t="t"/>
              <a:pathLst>
                <a:path extrusionOk="0" h="1369" w="1997">
                  <a:moveTo>
                    <a:pt x="1635" y="1"/>
                  </a:moveTo>
                  <a:cubicBezTo>
                    <a:pt x="1582" y="1"/>
                    <a:pt x="1528" y="13"/>
                    <a:pt x="1479" y="38"/>
                  </a:cubicBezTo>
                  <a:lnTo>
                    <a:pt x="185" y="777"/>
                  </a:lnTo>
                  <a:cubicBezTo>
                    <a:pt x="37" y="888"/>
                    <a:pt x="0" y="1073"/>
                    <a:pt x="74" y="1221"/>
                  </a:cubicBezTo>
                  <a:cubicBezTo>
                    <a:pt x="123" y="1320"/>
                    <a:pt x="222" y="1369"/>
                    <a:pt x="326" y="1369"/>
                  </a:cubicBezTo>
                  <a:cubicBezTo>
                    <a:pt x="378" y="1369"/>
                    <a:pt x="432" y="1357"/>
                    <a:pt x="481" y="1332"/>
                  </a:cubicBezTo>
                  <a:lnTo>
                    <a:pt x="1812" y="592"/>
                  </a:lnTo>
                  <a:cubicBezTo>
                    <a:pt x="1960" y="519"/>
                    <a:pt x="1997" y="297"/>
                    <a:pt x="1923" y="149"/>
                  </a:cubicBezTo>
                  <a:cubicBezTo>
                    <a:pt x="1849" y="50"/>
                    <a:pt x="1742" y="1"/>
                    <a:pt x="1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45"/>
            <p:cNvSpPr/>
            <p:nvPr/>
          </p:nvSpPr>
          <p:spPr>
            <a:xfrm>
              <a:off x="5177425" y="3078150"/>
              <a:ext cx="36075" cy="32750"/>
            </a:xfrm>
            <a:custGeom>
              <a:rect b="b" l="l" r="r" t="t"/>
              <a:pathLst>
                <a:path extrusionOk="0" h="1310" w="1443">
                  <a:moveTo>
                    <a:pt x="1124" y="1"/>
                  </a:moveTo>
                  <a:cubicBezTo>
                    <a:pt x="1045" y="1"/>
                    <a:pt x="962" y="28"/>
                    <a:pt x="888" y="84"/>
                  </a:cubicBezTo>
                  <a:lnTo>
                    <a:pt x="149" y="786"/>
                  </a:lnTo>
                  <a:cubicBezTo>
                    <a:pt x="1" y="897"/>
                    <a:pt x="1" y="1082"/>
                    <a:pt x="112" y="1193"/>
                  </a:cubicBezTo>
                  <a:cubicBezTo>
                    <a:pt x="171" y="1272"/>
                    <a:pt x="263" y="1309"/>
                    <a:pt x="352" y="1309"/>
                  </a:cubicBezTo>
                  <a:cubicBezTo>
                    <a:pt x="429" y="1309"/>
                    <a:pt x="504" y="1282"/>
                    <a:pt x="556" y="1230"/>
                  </a:cubicBezTo>
                  <a:lnTo>
                    <a:pt x="1332" y="528"/>
                  </a:lnTo>
                  <a:cubicBezTo>
                    <a:pt x="1443" y="417"/>
                    <a:pt x="1443" y="232"/>
                    <a:pt x="1332" y="84"/>
                  </a:cubicBezTo>
                  <a:cubicBezTo>
                    <a:pt x="1276" y="28"/>
                    <a:pt x="1203" y="1"/>
                    <a:pt x="11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45"/>
            <p:cNvSpPr/>
            <p:nvPr/>
          </p:nvSpPr>
          <p:spPr>
            <a:xfrm>
              <a:off x="5175600" y="3110600"/>
              <a:ext cx="33275" cy="33575"/>
            </a:xfrm>
            <a:custGeom>
              <a:rect b="b" l="l" r="r" t="t"/>
              <a:pathLst>
                <a:path extrusionOk="0" h="1343" w="1331">
                  <a:moveTo>
                    <a:pt x="964" y="1"/>
                  </a:moveTo>
                  <a:cubicBezTo>
                    <a:pt x="880" y="1"/>
                    <a:pt x="799" y="38"/>
                    <a:pt x="739" y="117"/>
                  </a:cubicBezTo>
                  <a:lnTo>
                    <a:pt x="111" y="819"/>
                  </a:lnTo>
                  <a:cubicBezTo>
                    <a:pt x="0" y="967"/>
                    <a:pt x="37" y="1152"/>
                    <a:pt x="148" y="1263"/>
                  </a:cubicBezTo>
                  <a:cubicBezTo>
                    <a:pt x="217" y="1314"/>
                    <a:pt x="293" y="1342"/>
                    <a:pt x="367" y="1342"/>
                  </a:cubicBezTo>
                  <a:cubicBezTo>
                    <a:pt x="451" y="1342"/>
                    <a:pt x="532" y="1305"/>
                    <a:pt x="592" y="1226"/>
                  </a:cubicBezTo>
                  <a:lnTo>
                    <a:pt x="1220" y="524"/>
                  </a:lnTo>
                  <a:cubicBezTo>
                    <a:pt x="1331" y="376"/>
                    <a:pt x="1294" y="191"/>
                    <a:pt x="1183" y="80"/>
                  </a:cubicBezTo>
                  <a:cubicBezTo>
                    <a:pt x="1114" y="28"/>
                    <a:pt x="1038" y="1"/>
                    <a:pt x="96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45"/>
            <p:cNvSpPr/>
            <p:nvPr/>
          </p:nvSpPr>
          <p:spPr>
            <a:xfrm>
              <a:off x="5094250" y="3007225"/>
              <a:ext cx="42550" cy="15725"/>
            </a:xfrm>
            <a:custGeom>
              <a:rect b="b" l="l" r="r" t="t"/>
              <a:pathLst>
                <a:path extrusionOk="0" h="629" w="1702">
                  <a:moveTo>
                    <a:pt x="296" y="0"/>
                  </a:moveTo>
                  <a:cubicBezTo>
                    <a:pt x="149" y="0"/>
                    <a:pt x="1" y="148"/>
                    <a:pt x="1" y="296"/>
                  </a:cubicBezTo>
                  <a:cubicBezTo>
                    <a:pt x="1" y="481"/>
                    <a:pt x="112" y="629"/>
                    <a:pt x="296" y="629"/>
                  </a:cubicBezTo>
                  <a:lnTo>
                    <a:pt x="1369" y="629"/>
                  </a:lnTo>
                  <a:cubicBezTo>
                    <a:pt x="1553" y="629"/>
                    <a:pt x="1664" y="481"/>
                    <a:pt x="1701" y="333"/>
                  </a:cubicBezTo>
                  <a:cubicBezTo>
                    <a:pt x="1701" y="148"/>
                    <a:pt x="1553" y="0"/>
                    <a:pt x="136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45"/>
            <p:cNvSpPr/>
            <p:nvPr/>
          </p:nvSpPr>
          <p:spPr>
            <a:xfrm>
              <a:off x="3419475" y="2893525"/>
              <a:ext cx="818000" cy="942775"/>
            </a:xfrm>
            <a:custGeom>
              <a:rect b="b" l="l" r="r" t="t"/>
              <a:pathLst>
                <a:path extrusionOk="0" h="37711" w="32720">
                  <a:moveTo>
                    <a:pt x="13162" y="1"/>
                  </a:moveTo>
                  <a:cubicBezTo>
                    <a:pt x="7543" y="1"/>
                    <a:pt x="1" y="2330"/>
                    <a:pt x="1" y="2330"/>
                  </a:cubicBezTo>
                  <a:lnTo>
                    <a:pt x="4253" y="37711"/>
                  </a:lnTo>
                  <a:lnTo>
                    <a:pt x="28246" y="37711"/>
                  </a:lnTo>
                  <a:lnTo>
                    <a:pt x="32720" y="1147"/>
                  </a:lnTo>
                  <a:lnTo>
                    <a:pt x="28838" y="962"/>
                  </a:lnTo>
                  <a:cubicBezTo>
                    <a:pt x="28838" y="962"/>
                    <a:pt x="18782" y="1"/>
                    <a:pt x="131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45"/>
            <p:cNvSpPr/>
            <p:nvPr/>
          </p:nvSpPr>
          <p:spPr>
            <a:xfrm>
              <a:off x="3411175" y="2886150"/>
              <a:ext cx="833700" cy="957550"/>
            </a:xfrm>
            <a:custGeom>
              <a:rect b="b" l="l" r="r" t="t"/>
              <a:pathLst>
                <a:path extrusionOk="0" h="38302" w="33348">
                  <a:moveTo>
                    <a:pt x="13494" y="592"/>
                  </a:moveTo>
                  <a:cubicBezTo>
                    <a:pt x="16267" y="592"/>
                    <a:pt x="20186" y="850"/>
                    <a:pt x="23403" y="1072"/>
                  </a:cubicBezTo>
                  <a:cubicBezTo>
                    <a:pt x="25029" y="1220"/>
                    <a:pt x="26434" y="1331"/>
                    <a:pt x="27469" y="1405"/>
                  </a:cubicBezTo>
                  <a:cubicBezTo>
                    <a:pt x="28505" y="1516"/>
                    <a:pt x="29133" y="1553"/>
                    <a:pt x="29133" y="1553"/>
                  </a:cubicBezTo>
                  <a:lnTo>
                    <a:pt x="32682" y="1738"/>
                  </a:lnTo>
                  <a:lnTo>
                    <a:pt x="28320" y="37710"/>
                  </a:lnTo>
                  <a:lnTo>
                    <a:pt x="4843" y="37710"/>
                  </a:lnTo>
                  <a:lnTo>
                    <a:pt x="659" y="2837"/>
                  </a:lnTo>
                  <a:lnTo>
                    <a:pt x="659" y="2837"/>
                  </a:lnTo>
                  <a:cubicBezTo>
                    <a:pt x="684" y="2829"/>
                    <a:pt x="711" y="2820"/>
                    <a:pt x="740" y="2810"/>
                  </a:cubicBezTo>
                  <a:cubicBezTo>
                    <a:pt x="2255" y="2366"/>
                    <a:pt x="8651" y="592"/>
                    <a:pt x="13494" y="592"/>
                  </a:cubicBezTo>
                  <a:close/>
                  <a:moveTo>
                    <a:pt x="13494" y="0"/>
                  </a:moveTo>
                  <a:cubicBezTo>
                    <a:pt x="7801" y="0"/>
                    <a:pt x="259" y="2329"/>
                    <a:pt x="222" y="2329"/>
                  </a:cubicBezTo>
                  <a:cubicBezTo>
                    <a:pt x="74" y="2366"/>
                    <a:pt x="0" y="2514"/>
                    <a:pt x="0" y="2662"/>
                  </a:cubicBezTo>
                  <a:lnTo>
                    <a:pt x="4289" y="38043"/>
                  </a:lnTo>
                  <a:cubicBezTo>
                    <a:pt x="4289" y="38191"/>
                    <a:pt x="4437" y="38302"/>
                    <a:pt x="4585" y="38302"/>
                  </a:cubicBezTo>
                  <a:lnTo>
                    <a:pt x="28578" y="38302"/>
                  </a:lnTo>
                  <a:cubicBezTo>
                    <a:pt x="28726" y="38302"/>
                    <a:pt x="28874" y="38191"/>
                    <a:pt x="28874" y="38043"/>
                  </a:cubicBezTo>
                  <a:lnTo>
                    <a:pt x="33348" y="1479"/>
                  </a:lnTo>
                  <a:cubicBezTo>
                    <a:pt x="33348" y="1405"/>
                    <a:pt x="33311" y="1331"/>
                    <a:pt x="33274" y="1257"/>
                  </a:cubicBezTo>
                  <a:cubicBezTo>
                    <a:pt x="33200" y="1183"/>
                    <a:pt x="33126" y="1146"/>
                    <a:pt x="33052" y="1146"/>
                  </a:cubicBezTo>
                  <a:lnTo>
                    <a:pt x="29207" y="963"/>
                  </a:lnTo>
                  <a:lnTo>
                    <a:pt x="29207" y="963"/>
                  </a:lnTo>
                  <a:lnTo>
                    <a:pt x="29207" y="961"/>
                  </a:lnTo>
                  <a:cubicBezTo>
                    <a:pt x="29170" y="961"/>
                    <a:pt x="19114" y="0"/>
                    <a:pt x="1349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45"/>
            <p:cNvSpPr/>
            <p:nvPr/>
          </p:nvSpPr>
          <p:spPr>
            <a:xfrm>
              <a:off x="3472175" y="3836275"/>
              <a:ext cx="732025" cy="440925"/>
            </a:xfrm>
            <a:custGeom>
              <a:rect b="b" l="l" r="r" t="t"/>
              <a:pathLst>
                <a:path extrusionOk="0" h="17637" w="29281">
                  <a:moveTo>
                    <a:pt x="2145" y="1"/>
                  </a:moveTo>
                  <a:lnTo>
                    <a:pt x="333" y="7284"/>
                  </a:lnTo>
                  <a:cubicBezTo>
                    <a:pt x="0" y="8541"/>
                    <a:pt x="185" y="9872"/>
                    <a:pt x="777" y="11055"/>
                  </a:cubicBezTo>
                  <a:lnTo>
                    <a:pt x="4178" y="17636"/>
                  </a:lnTo>
                  <a:lnTo>
                    <a:pt x="24992" y="17636"/>
                  </a:lnTo>
                  <a:lnTo>
                    <a:pt x="28283" y="11462"/>
                  </a:lnTo>
                  <a:cubicBezTo>
                    <a:pt x="29170" y="9872"/>
                    <a:pt x="29281" y="7950"/>
                    <a:pt x="28615" y="6249"/>
                  </a:cubicBezTo>
                  <a:lnTo>
                    <a:pt x="261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45"/>
            <p:cNvSpPr/>
            <p:nvPr/>
          </p:nvSpPr>
          <p:spPr>
            <a:xfrm>
              <a:off x="3468475" y="3828900"/>
              <a:ext cx="737575" cy="455675"/>
            </a:xfrm>
            <a:custGeom>
              <a:rect b="b" l="l" r="r" t="t"/>
              <a:pathLst>
                <a:path extrusionOk="0" h="18227" w="29503">
                  <a:moveTo>
                    <a:pt x="26065" y="592"/>
                  </a:moveTo>
                  <a:lnTo>
                    <a:pt x="28468" y="6655"/>
                  </a:lnTo>
                  <a:cubicBezTo>
                    <a:pt x="28727" y="7357"/>
                    <a:pt x="28874" y="8097"/>
                    <a:pt x="28874" y="8836"/>
                  </a:cubicBezTo>
                  <a:cubicBezTo>
                    <a:pt x="28874" y="9797"/>
                    <a:pt x="28653" y="10759"/>
                    <a:pt x="28172" y="11646"/>
                  </a:cubicBezTo>
                  <a:lnTo>
                    <a:pt x="24956" y="17598"/>
                  </a:lnTo>
                  <a:lnTo>
                    <a:pt x="4511" y="17598"/>
                  </a:lnTo>
                  <a:lnTo>
                    <a:pt x="1183" y="11202"/>
                  </a:lnTo>
                  <a:cubicBezTo>
                    <a:pt x="814" y="10463"/>
                    <a:pt x="629" y="9687"/>
                    <a:pt x="629" y="8873"/>
                  </a:cubicBezTo>
                  <a:cubicBezTo>
                    <a:pt x="629" y="8467"/>
                    <a:pt x="666" y="8060"/>
                    <a:pt x="777" y="7653"/>
                  </a:cubicBezTo>
                  <a:lnTo>
                    <a:pt x="2533" y="592"/>
                  </a:lnTo>
                  <a:close/>
                  <a:moveTo>
                    <a:pt x="2293" y="0"/>
                  </a:moveTo>
                  <a:cubicBezTo>
                    <a:pt x="2145" y="0"/>
                    <a:pt x="2034" y="74"/>
                    <a:pt x="1997" y="222"/>
                  </a:cubicBezTo>
                  <a:lnTo>
                    <a:pt x="185" y="7505"/>
                  </a:lnTo>
                  <a:cubicBezTo>
                    <a:pt x="74" y="7949"/>
                    <a:pt x="0" y="8393"/>
                    <a:pt x="0" y="8873"/>
                  </a:cubicBezTo>
                  <a:cubicBezTo>
                    <a:pt x="0" y="9760"/>
                    <a:pt x="222" y="10685"/>
                    <a:pt x="629" y="11498"/>
                  </a:cubicBezTo>
                  <a:lnTo>
                    <a:pt x="4067" y="18079"/>
                  </a:lnTo>
                  <a:cubicBezTo>
                    <a:pt x="4104" y="18153"/>
                    <a:pt x="4215" y="18227"/>
                    <a:pt x="4326" y="18227"/>
                  </a:cubicBezTo>
                  <a:lnTo>
                    <a:pt x="25140" y="18227"/>
                  </a:lnTo>
                  <a:cubicBezTo>
                    <a:pt x="25251" y="18227"/>
                    <a:pt x="25362" y="18153"/>
                    <a:pt x="25399" y="18079"/>
                  </a:cubicBezTo>
                  <a:lnTo>
                    <a:pt x="28727" y="11905"/>
                  </a:lnTo>
                  <a:cubicBezTo>
                    <a:pt x="29244" y="10944"/>
                    <a:pt x="29503" y="9908"/>
                    <a:pt x="29503" y="8836"/>
                  </a:cubicBezTo>
                  <a:cubicBezTo>
                    <a:pt x="29503" y="8023"/>
                    <a:pt x="29318" y="7210"/>
                    <a:pt x="29022" y="6433"/>
                  </a:cubicBezTo>
                  <a:lnTo>
                    <a:pt x="26582" y="185"/>
                  </a:lnTo>
                  <a:cubicBezTo>
                    <a:pt x="26545" y="74"/>
                    <a:pt x="26434" y="0"/>
                    <a:pt x="262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45"/>
            <p:cNvSpPr/>
            <p:nvPr/>
          </p:nvSpPr>
          <p:spPr>
            <a:xfrm>
              <a:off x="3795650" y="4161625"/>
              <a:ext cx="109100" cy="415025"/>
            </a:xfrm>
            <a:custGeom>
              <a:rect b="b" l="l" r="r" t="t"/>
              <a:pathLst>
                <a:path extrusionOk="0" h="16601" w="4364">
                  <a:moveTo>
                    <a:pt x="1" y="1"/>
                  </a:moveTo>
                  <a:lnTo>
                    <a:pt x="1" y="16601"/>
                  </a:lnTo>
                  <a:lnTo>
                    <a:pt x="4363" y="16601"/>
                  </a:lnTo>
                  <a:lnTo>
                    <a:pt x="43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45"/>
            <p:cNvSpPr/>
            <p:nvPr/>
          </p:nvSpPr>
          <p:spPr>
            <a:xfrm>
              <a:off x="3788275" y="4154225"/>
              <a:ext cx="123875" cy="430750"/>
            </a:xfrm>
            <a:custGeom>
              <a:rect b="b" l="l" r="r" t="t"/>
              <a:pathLst>
                <a:path extrusionOk="0" h="17230" w="4955">
                  <a:moveTo>
                    <a:pt x="4363" y="592"/>
                  </a:moveTo>
                  <a:lnTo>
                    <a:pt x="4363" y="16601"/>
                  </a:lnTo>
                  <a:lnTo>
                    <a:pt x="629" y="16601"/>
                  </a:lnTo>
                  <a:lnTo>
                    <a:pt x="629" y="592"/>
                  </a:lnTo>
                  <a:close/>
                  <a:moveTo>
                    <a:pt x="296" y="1"/>
                  </a:moveTo>
                  <a:cubicBezTo>
                    <a:pt x="222" y="1"/>
                    <a:pt x="148" y="38"/>
                    <a:pt x="74" y="75"/>
                  </a:cubicBezTo>
                  <a:cubicBezTo>
                    <a:pt x="37" y="149"/>
                    <a:pt x="0" y="223"/>
                    <a:pt x="0" y="297"/>
                  </a:cubicBezTo>
                  <a:lnTo>
                    <a:pt x="0" y="16897"/>
                  </a:lnTo>
                  <a:cubicBezTo>
                    <a:pt x="0" y="17007"/>
                    <a:pt x="37" y="17081"/>
                    <a:pt x="74" y="17118"/>
                  </a:cubicBezTo>
                  <a:cubicBezTo>
                    <a:pt x="148" y="17192"/>
                    <a:pt x="222" y="17229"/>
                    <a:pt x="296" y="17229"/>
                  </a:cubicBezTo>
                  <a:lnTo>
                    <a:pt x="4658" y="17229"/>
                  </a:lnTo>
                  <a:cubicBezTo>
                    <a:pt x="4732" y="17229"/>
                    <a:pt x="4806" y="17192"/>
                    <a:pt x="4880" y="17118"/>
                  </a:cubicBezTo>
                  <a:cubicBezTo>
                    <a:pt x="4954" y="17081"/>
                    <a:pt x="4954" y="17007"/>
                    <a:pt x="4954" y="16897"/>
                  </a:cubicBezTo>
                  <a:lnTo>
                    <a:pt x="4954" y="297"/>
                  </a:lnTo>
                  <a:cubicBezTo>
                    <a:pt x="4954" y="223"/>
                    <a:pt x="4954" y="149"/>
                    <a:pt x="4880" y="75"/>
                  </a:cubicBezTo>
                  <a:cubicBezTo>
                    <a:pt x="4806" y="38"/>
                    <a:pt x="4732" y="1"/>
                    <a:pt x="465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45"/>
            <p:cNvSpPr/>
            <p:nvPr/>
          </p:nvSpPr>
          <p:spPr>
            <a:xfrm>
              <a:off x="3767925" y="4511925"/>
              <a:ext cx="164550" cy="525000"/>
            </a:xfrm>
            <a:custGeom>
              <a:rect b="b" l="l" r="r" t="t"/>
              <a:pathLst>
                <a:path extrusionOk="0" h="21000" w="6582">
                  <a:moveTo>
                    <a:pt x="1" y="1"/>
                  </a:moveTo>
                  <a:lnTo>
                    <a:pt x="1" y="21000"/>
                  </a:lnTo>
                  <a:lnTo>
                    <a:pt x="6582" y="21000"/>
                  </a:lnTo>
                  <a:lnTo>
                    <a:pt x="658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45"/>
            <p:cNvSpPr/>
            <p:nvPr/>
          </p:nvSpPr>
          <p:spPr>
            <a:xfrm>
              <a:off x="3760550" y="4503600"/>
              <a:ext cx="179325" cy="540725"/>
            </a:xfrm>
            <a:custGeom>
              <a:rect b="b" l="l" r="r" t="t"/>
              <a:pathLst>
                <a:path extrusionOk="0" h="21629" w="7173">
                  <a:moveTo>
                    <a:pt x="6581" y="629"/>
                  </a:moveTo>
                  <a:lnTo>
                    <a:pt x="6581" y="21037"/>
                  </a:lnTo>
                  <a:lnTo>
                    <a:pt x="629" y="21037"/>
                  </a:lnTo>
                  <a:lnTo>
                    <a:pt x="629" y="629"/>
                  </a:lnTo>
                  <a:close/>
                  <a:moveTo>
                    <a:pt x="296" y="1"/>
                  </a:moveTo>
                  <a:cubicBezTo>
                    <a:pt x="222" y="1"/>
                    <a:pt x="148" y="38"/>
                    <a:pt x="111" y="112"/>
                  </a:cubicBezTo>
                  <a:cubicBezTo>
                    <a:pt x="37" y="149"/>
                    <a:pt x="0" y="260"/>
                    <a:pt x="0" y="334"/>
                  </a:cubicBezTo>
                  <a:lnTo>
                    <a:pt x="0" y="21333"/>
                  </a:lnTo>
                  <a:cubicBezTo>
                    <a:pt x="0" y="21407"/>
                    <a:pt x="37" y="21481"/>
                    <a:pt x="111" y="21555"/>
                  </a:cubicBezTo>
                  <a:cubicBezTo>
                    <a:pt x="148" y="21592"/>
                    <a:pt x="222" y="21629"/>
                    <a:pt x="296" y="21629"/>
                  </a:cubicBezTo>
                  <a:lnTo>
                    <a:pt x="6877" y="21629"/>
                  </a:lnTo>
                  <a:cubicBezTo>
                    <a:pt x="6951" y="21629"/>
                    <a:pt x="7024" y="21592"/>
                    <a:pt x="7098" y="21555"/>
                  </a:cubicBezTo>
                  <a:cubicBezTo>
                    <a:pt x="7172" y="21481"/>
                    <a:pt x="7172" y="21407"/>
                    <a:pt x="7172" y="21333"/>
                  </a:cubicBezTo>
                  <a:lnTo>
                    <a:pt x="7172" y="334"/>
                  </a:lnTo>
                  <a:cubicBezTo>
                    <a:pt x="7172" y="260"/>
                    <a:pt x="7172" y="149"/>
                    <a:pt x="7098" y="112"/>
                  </a:cubicBezTo>
                  <a:cubicBezTo>
                    <a:pt x="7024" y="38"/>
                    <a:pt x="6951" y="1"/>
                    <a:pt x="68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45"/>
            <p:cNvSpPr/>
            <p:nvPr/>
          </p:nvSpPr>
          <p:spPr>
            <a:xfrm>
              <a:off x="3244800" y="4999025"/>
              <a:ext cx="1202500" cy="159000"/>
            </a:xfrm>
            <a:custGeom>
              <a:rect b="b" l="l" r="r" t="t"/>
              <a:pathLst>
                <a:path extrusionOk="0" h="6360" w="48100">
                  <a:moveTo>
                    <a:pt x="23773" y="0"/>
                  </a:moveTo>
                  <a:lnTo>
                    <a:pt x="23773" y="148"/>
                  </a:lnTo>
                  <a:lnTo>
                    <a:pt x="20741" y="961"/>
                  </a:lnTo>
                  <a:lnTo>
                    <a:pt x="0" y="4843"/>
                  </a:lnTo>
                  <a:lnTo>
                    <a:pt x="0" y="6359"/>
                  </a:lnTo>
                  <a:lnTo>
                    <a:pt x="48099" y="6359"/>
                  </a:lnTo>
                  <a:lnTo>
                    <a:pt x="48099" y="4843"/>
                  </a:lnTo>
                  <a:lnTo>
                    <a:pt x="27359" y="961"/>
                  </a:lnTo>
                  <a:lnTo>
                    <a:pt x="24327" y="148"/>
                  </a:lnTo>
                  <a:lnTo>
                    <a:pt x="24327" y="0"/>
                  </a:lnTo>
                  <a:lnTo>
                    <a:pt x="24068" y="74"/>
                  </a:lnTo>
                  <a:lnTo>
                    <a:pt x="2377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45"/>
            <p:cNvSpPr/>
            <p:nvPr/>
          </p:nvSpPr>
          <p:spPr>
            <a:xfrm>
              <a:off x="3237400" y="4991250"/>
              <a:ext cx="1217275" cy="174150"/>
            </a:xfrm>
            <a:custGeom>
              <a:rect b="b" l="l" r="r" t="t"/>
              <a:pathLst>
                <a:path extrusionOk="0" h="6966" w="48691">
                  <a:moveTo>
                    <a:pt x="24411" y="681"/>
                  </a:moveTo>
                  <a:cubicBezTo>
                    <a:pt x="24446" y="715"/>
                    <a:pt x="24492" y="740"/>
                    <a:pt x="24549" y="755"/>
                  </a:cubicBezTo>
                  <a:lnTo>
                    <a:pt x="27581" y="1568"/>
                  </a:lnTo>
                  <a:lnTo>
                    <a:pt x="27618" y="1568"/>
                  </a:lnTo>
                  <a:lnTo>
                    <a:pt x="48099" y="5413"/>
                  </a:lnTo>
                  <a:lnTo>
                    <a:pt x="48099" y="6374"/>
                  </a:lnTo>
                  <a:lnTo>
                    <a:pt x="592" y="6374"/>
                  </a:lnTo>
                  <a:lnTo>
                    <a:pt x="592" y="5413"/>
                  </a:lnTo>
                  <a:lnTo>
                    <a:pt x="21074" y="1568"/>
                  </a:lnTo>
                  <a:lnTo>
                    <a:pt x="21111" y="1568"/>
                  </a:lnTo>
                  <a:lnTo>
                    <a:pt x="24143" y="755"/>
                  </a:lnTo>
                  <a:cubicBezTo>
                    <a:pt x="24200" y="740"/>
                    <a:pt x="24246" y="715"/>
                    <a:pt x="24281" y="681"/>
                  </a:cubicBezTo>
                  <a:close/>
                  <a:moveTo>
                    <a:pt x="24070" y="0"/>
                  </a:moveTo>
                  <a:cubicBezTo>
                    <a:pt x="24007" y="0"/>
                    <a:pt x="23936" y="26"/>
                    <a:pt x="23884" y="52"/>
                  </a:cubicBezTo>
                  <a:cubicBezTo>
                    <a:pt x="23832" y="104"/>
                    <a:pt x="23798" y="156"/>
                    <a:pt x="23783" y="220"/>
                  </a:cubicBezTo>
                  <a:lnTo>
                    <a:pt x="23783" y="220"/>
                  </a:lnTo>
                  <a:lnTo>
                    <a:pt x="20963" y="977"/>
                  </a:lnTo>
                  <a:lnTo>
                    <a:pt x="260" y="4859"/>
                  </a:lnTo>
                  <a:cubicBezTo>
                    <a:pt x="112" y="4859"/>
                    <a:pt x="1" y="5006"/>
                    <a:pt x="1" y="5154"/>
                  </a:cubicBezTo>
                  <a:lnTo>
                    <a:pt x="1" y="6670"/>
                  </a:lnTo>
                  <a:cubicBezTo>
                    <a:pt x="1" y="6744"/>
                    <a:pt x="38" y="6818"/>
                    <a:pt x="75" y="6892"/>
                  </a:cubicBezTo>
                  <a:cubicBezTo>
                    <a:pt x="149" y="6929"/>
                    <a:pt x="223" y="6966"/>
                    <a:pt x="296" y="6966"/>
                  </a:cubicBezTo>
                  <a:lnTo>
                    <a:pt x="48395" y="6966"/>
                  </a:lnTo>
                  <a:cubicBezTo>
                    <a:pt x="48469" y="6966"/>
                    <a:pt x="48543" y="6929"/>
                    <a:pt x="48617" y="6892"/>
                  </a:cubicBezTo>
                  <a:cubicBezTo>
                    <a:pt x="48691" y="6818"/>
                    <a:pt x="48691" y="6744"/>
                    <a:pt x="48691" y="6670"/>
                  </a:cubicBezTo>
                  <a:lnTo>
                    <a:pt x="48691" y="5154"/>
                  </a:lnTo>
                  <a:cubicBezTo>
                    <a:pt x="48691" y="5006"/>
                    <a:pt x="48617" y="4859"/>
                    <a:pt x="48469" y="4859"/>
                  </a:cubicBezTo>
                  <a:lnTo>
                    <a:pt x="27729" y="977"/>
                  </a:lnTo>
                  <a:lnTo>
                    <a:pt x="24909" y="220"/>
                  </a:lnTo>
                  <a:lnTo>
                    <a:pt x="24909" y="220"/>
                  </a:lnTo>
                  <a:cubicBezTo>
                    <a:pt x="24893" y="156"/>
                    <a:pt x="24860" y="104"/>
                    <a:pt x="24808" y="52"/>
                  </a:cubicBezTo>
                  <a:cubicBezTo>
                    <a:pt x="24756" y="26"/>
                    <a:pt x="24685" y="0"/>
                    <a:pt x="24622" y="0"/>
                  </a:cubicBezTo>
                  <a:cubicBezTo>
                    <a:pt x="24596" y="0"/>
                    <a:pt x="24571" y="5"/>
                    <a:pt x="24549" y="15"/>
                  </a:cubicBezTo>
                  <a:lnTo>
                    <a:pt x="24364" y="52"/>
                  </a:lnTo>
                  <a:lnTo>
                    <a:pt x="24143" y="15"/>
                  </a:lnTo>
                  <a:cubicBezTo>
                    <a:pt x="24121" y="5"/>
                    <a:pt x="24096" y="0"/>
                    <a:pt x="240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45"/>
            <p:cNvSpPr/>
            <p:nvPr/>
          </p:nvSpPr>
          <p:spPr>
            <a:xfrm>
              <a:off x="3253125" y="5145975"/>
              <a:ext cx="73025" cy="72125"/>
            </a:xfrm>
            <a:custGeom>
              <a:rect b="b" l="l" r="r" t="t"/>
              <a:pathLst>
                <a:path extrusionOk="0" h="2885" w="2921">
                  <a:moveTo>
                    <a:pt x="1479" y="0"/>
                  </a:moveTo>
                  <a:cubicBezTo>
                    <a:pt x="666" y="0"/>
                    <a:pt x="0" y="629"/>
                    <a:pt x="0" y="1442"/>
                  </a:cubicBezTo>
                  <a:cubicBezTo>
                    <a:pt x="0" y="2256"/>
                    <a:pt x="666" y="2884"/>
                    <a:pt x="1479" y="2884"/>
                  </a:cubicBezTo>
                  <a:cubicBezTo>
                    <a:pt x="2255" y="2884"/>
                    <a:pt x="2921" y="2256"/>
                    <a:pt x="2921" y="1442"/>
                  </a:cubicBezTo>
                  <a:cubicBezTo>
                    <a:pt x="2921" y="629"/>
                    <a:pt x="2255" y="0"/>
                    <a:pt x="147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45"/>
            <p:cNvSpPr/>
            <p:nvPr/>
          </p:nvSpPr>
          <p:spPr>
            <a:xfrm>
              <a:off x="3245725" y="5137650"/>
              <a:ext cx="87825" cy="88750"/>
            </a:xfrm>
            <a:custGeom>
              <a:rect b="b" l="l" r="r" t="t"/>
              <a:pathLst>
                <a:path extrusionOk="0" h="3550" w="3513">
                  <a:moveTo>
                    <a:pt x="1775" y="629"/>
                  </a:moveTo>
                  <a:cubicBezTo>
                    <a:pt x="2404" y="629"/>
                    <a:pt x="2921" y="1147"/>
                    <a:pt x="2921" y="1775"/>
                  </a:cubicBezTo>
                  <a:cubicBezTo>
                    <a:pt x="2921" y="2404"/>
                    <a:pt x="2404" y="2921"/>
                    <a:pt x="1775" y="2921"/>
                  </a:cubicBezTo>
                  <a:cubicBezTo>
                    <a:pt x="1147" y="2921"/>
                    <a:pt x="629" y="2404"/>
                    <a:pt x="629" y="1775"/>
                  </a:cubicBezTo>
                  <a:cubicBezTo>
                    <a:pt x="629" y="1147"/>
                    <a:pt x="1147" y="629"/>
                    <a:pt x="1775" y="629"/>
                  </a:cubicBezTo>
                  <a:close/>
                  <a:moveTo>
                    <a:pt x="1775" y="1"/>
                  </a:moveTo>
                  <a:cubicBezTo>
                    <a:pt x="777" y="1"/>
                    <a:pt x="0" y="814"/>
                    <a:pt x="0" y="1775"/>
                  </a:cubicBezTo>
                  <a:cubicBezTo>
                    <a:pt x="0" y="2737"/>
                    <a:pt x="777" y="3550"/>
                    <a:pt x="1775" y="3550"/>
                  </a:cubicBezTo>
                  <a:cubicBezTo>
                    <a:pt x="2736" y="3550"/>
                    <a:pt x="3513" y="2737"/>
                    <a:pt x="3513" y="1775"/>
                  </a:cubicBezTo>
                  <a:cubicBezTo>
                    <a:pt x="3513" y="814"/>
                    <a:pt x="2736" y="1"/>
                    <a:pt x="177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45"/>
            <p:cNvSpPr/>
            <p:nvPr/>
          </p:nvSpPr>
          <p:spPr>
            <a:xfrm>
              <a:off x="3809525" y="5145975"/>
              <a:ext cx="73050" cy="72125"/>
            </a:xfrm>
            <a:custGeom>
              <a:rect b="b" l="l" r="r" t="t"/>
              <a:pathLst>
                <a:path extrusionOk="0" h="2885" w="2922">
                  <a:moveTo>
                    <a:pt x="1479" y="0"/>
                  </a:moveTo>
                  <a:cubicBezTo>
                    <a:pt x="666" y="0"/>
                    <a:pt x="1" y="629"/>
                    <a:pt x="1" y="1442"/>
                  </a:cubicBezTo>
                  <a:cubicBezTo>
                    <a:pt x="1" y="2256"/>
                    <a:pt x="666" y="2884"/>
                    <a:pt x="1479" y="2884"/>
                  </a:cubicBezTo>
                  <a:cubicBezTo>
                    <a:pt x="2256" y="2884"/>
                    <a:pt x="2921" y="2256"/>
                    <a:pt x="2921" y="1442"/>
                  </a:cubicBezTo>
                  <a:cubicBezTo>
                    <a:pt x="2921" y="629"/>
                    <a:pt x="2256" y="0"/>
                    <a:pt x="147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45"/>
            <p:cNvSpPr/>
            <p:nvPr/>
          </p:nvSpPr>
          <p:spPr>
            <a:xfrm>
              <a:off x="3802125" y="5137650"/>
              <a:ext cx="87825" cy="88750"/>
            </a:xfrm>
            <a:custGeom>
              <a:rect b="b" l="l" r="r" t="t"/>
              <a:pathLst>
                <a:path extrusionOk="0" h="3550" w="3513">
                  <a:moveTo>
                    <a:pt x="1775" y="629"/>
                  </a:moveTo>
                  <a:cubicBezTo>
                    <a:pt x="2404" y="629"/>
                    <a:pt x="2884" y="1147"/>
                    <a:pt x="2921" y="1775"/>
                  </a:cubicBezTo>
                  <a:cubicBezTo>
                    <a:pt x="2884" y="2404"/>
                    <a:pt x="2404" y="2921"/>
                    <a:pt x="1775" y="2921"/>
                  </a:cubicBezTo>
                  <a:cubicBezTo>
                    <a:pt x="1147" y="2921"/>
                    <a:pt x="629" y="2404"/>
                    <a:pt x="629" y="1775"/>
                  </a:cubicBezTo>
                  <a:cubicBezTo>
                    <a:pt x="629" y="1147"/>
                    <a:pt x="1147" y="629"/>
                    <a:pt x="1775" y="629"/>
                  </a:cubicBezTo>
                  <a:close/>
                  <a:moveTo>
                    <a:pt x="1775" y="1"/>
                  </a:moveTo>
                  <a:cubicBezTo>
                    <a:pt x="777" y="1"/>
                    <a:pt x="1" y="814"/>
                    <a:pt x="1" y="1775"/>
                  </a:cubicBezTo>
                  <a:cubicBezTo>
                    <a:pt x="1" y="2737"/>
                    <a:pt x="777" y="3550"/>
                    <a:pt x="1775" y="3550"/>
                  </a:cubicBezTo>
                  <a:cubicBezTo>
                    <a:pt x="2737" y="3550"/>
                    <a:pt x="3513" y="2737"/>
                    <a:pt x="3513" y="1775"/>
                  </a:cubicBezTo>
                  <a:cubicBezTo>
                    <a:pt x="3513" y="814"/>
                    <a:pt x="2737" y="1"/>
                    <a:pt x="177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45"/>
            <p:cNvSpPr/>
            <p:nvPr/>
          </p:nvSpPr>
          <p:spPr>
            <a:xfrm>
              <a:off x="4369625" y="5145975"/>
              <a:ext cx="72125" cy="72125"/>
            </a:xfrm>
            <a:custGeom>
              <a:rect b="b" l="l" r="r" t="t"/>
              <a:pathLst>
                <a:path extrusionOk="0" h="2885" w="2885">
                  <a:moveTo>
                    <a:pt x="1443" y="0"/>
                  </a:moveTo>
                  <a:cubicBezTo>
                    <a:pt x="666" y="0"/>
                    <a:pt x="1" y="629"/>
                    <a:pt x="1" y="1442"/>
                  </a:cubicBezTo>
                  <a:cubicBezTo>
                    <a:pt x="1" y="2256"/>
                    <a:pt x="666" y="2884"/>
                    <a:pt x="1443" y="2884"/>
                  </a:cubicBezTo>
                  <a:cubicBezTo>
                    <a:pt x="2256" y="2884"/>
                    <a:pt x="2884" y="2256"/>
                    <a:pt x="2884" y="1442"/>
                  </a:cubicBezTo>
                  <a:cubicBezTo>
                    <a:pt x="2884" y="629"/>
                    <a:pt x="2256" y="0"/>
                    <a:pt x="14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45"/>
            <p:cNvSpPr/>
            <p:nvPr/>
          </p:nvSpPr>
          <p:spPr>
            <a:xfrm>
              <a:off x="4362225" y="5137650"/>
              <a:ext cx="87850" cy="88750"/>
            </a:xfrm>
            <a:custGeom>
              <a:rect b="b" l="l" r="r" t="t"/>
              <a:pathLst>
                <a:path extrusionOk="0" h="3550" w="3514">
                  <a:moveTo>
                    <a:pt x="1739" y="629"/>
                  </a:moveTo>
                  <a:cubicBezTo>
                    <a:pt x="2367" y="629"/>
                    <a:pt x="2885" y="1147"/>
                    <a:pt x="2885" y="1775"/>
                  </a:cubicBezTo>
                  <a:cubicBezTo>
                    <a:pt x="2885" y="2404"/>
                    <a:pt x="2367" y="2921"/>
                    <a:pt x="1739" y="2921"/>
                  </a:cubicBezTo>
                  <a:cubicBezTo>
                    <a:pt x="1110" y="2921"/>
                    <a:pt x="592" y="2404"/>
                    <a:pt x="592" y="1775"/>
                  </a:cubicBezTo>
                  <a:cubicBezTo>
                    <a:pt x="592" y="1147"/>
                    <a:pt x="1110" y="629"/>
                    <a:pt x="1739" y="629"/>
                  </a:cubicBezTo>
                  <a:close/>
                  <a:moveTo>
                    <a:pt x="1739" y="1"/>
                  </a:moveTo>
                  <a:cubicBezTo>
                    <a:pt x="777" y="1"/>
                    <a:pt x="1" y="814"/>
                    <a:pt x="1" y="1775"/>
                  </a:cubicBezTo>
                  <a:cubicBezTo>
                    <a:pt x="1" y="2737"/>
                    <a:pt x="777" y="3550"/>
                    <a:pt x="1739" y="3550"/>
                  </a:cubicBezTo>
                  <a:cubicBezTo>
                    <a:pt x="2700" y="3550"/>
                    <a:pt x="3513" y="2737"/>
                    <a:pt x="3513" y="1775"/>
                  </a:cubicBezTo>
                  <a:cubicBezTo>
                    <a:pt x="3513" y="814"/>
                    <a:pt x="2700" y="1"/>
                    <a:pt x="17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45"/>
            <p:cNvSpPr/>
            <p:nvPr/>
          </p:nvSpPr>
          <p:spPr>
            <a:xfrm>
              <a:off x="3325200" y="3763275"/>
              <a:ext cx="108175" cy="466775"/>
            </a:xfrm>
            <a:custGeom>
              <a:rect b="b" l="l" r="r" t="t"/>
              <a:pathLst>
                <a:path extrusionOk="0" h="18671" w="4327">
                  <a:moveTo>
                    <a:pt x="1" y="0"/>
                  </a:moveTo>
                  <a:lnTo>
                    <a:pt x="1" y="14382"/>
                  </a:lnTo>
                  <a:cubicBezTo>
                    <a:pt x="1" y="16748"/>
                    <a:pt x="1923" y="18671"/>
                    <a:pt x="4326" y="18671"/>
                  </a:cubicBezTo>
                  <a:lnTo>
                    <a:pt x="432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45"/>
            <p:cNvSpPr/>
            <p:nvPr/>
          </p:nvSpPr>
          <p:spPr>
            <a:xfrm>
              <a:off x="3317825" y="3755875"/>
              <a:ext cx="122950" cy="482500"/>
            </a:xfrm>
            <a:custGeom>
              <a:rect b="b" l="l" r="r" t="t"/>
              <a:pathLst>
                <a:path extrusionOk="0" h="19300" w="4918">
                  <a:moveTo>
                    <a:pt x="4289" y="629"/>
                  </a:moveTo>
                  <a:lnTo>
                    <a:pt x="4289" y="18657"/>
                  </a:lnTo>
                  <a:lnTo>
                    <a:pt x="4289" y="18657"/>
                  </a:lnTo>
                  <a:cubicBezTo>
                    <a:pt x="3313" y="18578"/>
                    <a:pt x="2439" y="18152"/>
                    <a:pt x="1775" y="17488"/>
                  </a:cubicBezTo>
                  <a:cubicBezTo>
                    <a:pt x="1072" y="16785"/>
                    <a:pt x="629" y="15787"/>
                    <a:pt x="592" y="14678"/>
                  </a:cubicBezTo>
                  <a:lnTo>
                    <a:pt x="592" y="629"/>
                  </a:lnTo>
                  <a:close/>
                  <a:moveTo>
                    <a:pt x="296" y="1"/>
                  </a:moveTo>
                  <a:cubicBezTo>
                    <a:pt x="222" y="1"/>
                    <a:pt x="148" y="38"/>
                    <a:pt x="74" y="111"/>
                  </a:cubicBezTo>
                  <a:cubicBezTo>
                    <a:pt x="37" y="148"/>
                    <a:pt x="0" y="222"/>
                    <a:pt x="0" y="296"/>
                  </a:cubicBezTo>
                  <a:lnTo>
                    <a:pt x="0" y="14678"/>
                  </a:lnTo>
                  <a:cubicBezTo>
                    <a:pt x="0" y="17229"/>
                    <a:pt x="2071" y="19262"/>
                    <a:pt x="4621" y="19299"/>
                  </a:cubicBezTo>
                  <a:cubicBezTo>
                    <a:pt x="4695" y="19299"/>
                    <a:pt x="4769" y="19262"/>
                    <a:pt x="4843" y="19188"/>
                  </a:cubicBezTo>
                  <a:cubicBezTo>
                    <a:pt x="4880" y="19151"/>
                    <a:pt x="4917" y="19040"/>
                    <a:pt x="4917" y="18967"/>
                  </a:cubicBezTo>
                  <a:lnTo>
                    <a:pt x="4917" y="296"/>
                  </a:lnTo>
                  <a:cubicBezTo>
                    <a:pt x="4917" y="222"/>
                    <a:pt x="4880" y="148"/>
                    <a:pt x="4843" y="111"/>
                  </a:cubicBezTo>
                  <a:cubicBezTo>
                    <a:pt x="4769" y="38"/>
                    <a:pt x="4695" y="1"/>
                    <a:pt x="46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45"/>
            <p:cNvSpPr/>
            <p:nvPr/>
          </p:nvSpPr>
          <p:spPr>
            <a:xfrm>
              <a:off x="3264200" y="3666225"/>
              <a:ext cx="169175" cy="86900"/>
            </a:xfrm>
            <a:custGeom>
              <a:rect b="b" l="l" r="r" t="t"/>
              <a:pathLst>
                <a:path extrusionOk="0" h="3476" w="6767">
                  <a:moveTo>
                    <a:pt x="1" y="0"/>
                  </a:moveTo>
                  <a:lnTo>
                    <a:pt x="1" y="3476"/>
                  </a:lnTo>
                  <a:lnTo>
                    <a:pt x="6766" y="3476"/>
                  </a:lnTo>
                  <a:lnTo>
                    <a:pt x="67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45"/>
            <p:cNvSpPr/>
            <p:nvPr/>
          </p:nvSpPr>
          <p:spPr>
            <a:xfrm>
              <a:off x="3255900" y="3658825"/>
              <a:ext cx="184875" cy="102625"/>
            </a:xfrm>
            <a:custGeom>
              <a:rect b="b" l="l" r="r" t="t"/>
              <a:pathLst>
                <a:path extrusionOk="0" h="4105" w="7395">
                  <a:moveTo>
                    <a:pt x="6766" y="592"/>
                  </a:moveTo>
                  <a:lnTo>
                    <a:pt x="6766" y="3476"/>
                  </a:lnTo>
                  <a:lnTo>
                    <a:pt x="629" y="3476"/>
                  </a:lnTo>
                  <a:lnTo>
                    <a:pt x="629" y="592"/>
                  </a:lnTo>
                  <a:close/>
                  <a:moveTo>
                    <a:pt x="333" y="1"/>
                  </a:moveTo>
                  <a:cubicBezTo>
                    <a:pt x="222" y="1"/>
                    <a:pt x="148" y="38"/>
                    <a:pt x="111" y="75"/>
                  </a:cubicBezTo>
                  <a:cubicBezTo>
                    <a:pt x="37" y="148"/>
                    <a:pt x="0" y="222"/>
                    <a:pt x="0" y="296"/>
                  </a:cubicBezTo>
                  <a:lnTo>
                    <a:pt x="0" y="3772"/>
                  </a:lnTo>
                  <a:cubicBezTo>
                    <a:pt x="0" y="3846"/>
                    <a:pt x="37" y="3956"/>
                    <a:pt x="111" y="3993"/>
                  </a:cubicBezTo>
                  <a:cubicBezTo>
                    <a:pt x="148" y="4067"/>
                    <a:pt x="222" y="4104"/>
                    <a:pt x="333" y="4104"/>
                  </a:cubicBezTo>
                  <a:lnTo>
                    <a:pt x="7098" y="4104"/>
                  </a:lnTo>
                  <a:cubicBezTo>
                    <a:pt x="7172" y="4104"/>
                    <a:pt x="7246" y="4067"/>
                    <a:pt x="7320" y="3993"/>
                  </a:cubicBezTo>
                  <a:cubicBezTo>
                    <a:pt x="7357" y="3956"/>
                    <a:pt x="7394" y="3883"/>
                    <a:pt x="7394" y="3772"/>
                  </a:cubicBezTo>
                  <a:lnTo>
                    <a:pt x="7394" y="296"/>
                  </a:lnTo>
                  <a:cubicBezTo>
                    <a:pt x="7394" y="222"/>
                    <a:pt x="7357" y="148"/>
                    <a:pt x="7320" y="75"/>
                  </a:cubicBezTo>
                  <a:cubicBezTo>
                    <a:pt x="7246" y="38"/>
                    <a:pt x="7172" y="1"/>
                    <a:pt x="709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45"/>
            <p:cNvSpPr/>
            <p:nvPr/>
          </p:nvSpPr>
          <p:spPr>
            <a:xfrm>
              <a:off x="4271650" y="3763275"/>
              <a:ext cx="107250" cy="466775"/>
            </a:xfrm>
            <a:custGeom>
              <a:rect b="b" l="l" r="r" t="t"/>
              <a:pathLst>
                <a:path extrusionOk="0" h="18671" w="4290">
                  <a:moveTo>
                    <a:pt x="1" y="0"/>
                  </a:moveTo>
                  <a:lnTo>
                    <a:pt x="1" y="18671"/>
                  </a:lnTo>
                  <a:cubicBezTo>
                    <a:pt x="2367" y="18671"/>
                    <a:pt x="4289" y="16748"/>
                    <a:pt x="4289" y="14382"/>
                  </a:cubicBezTo>
                  <a:lnTo>
                    <a:pt x="42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45"/>
            <p:cNvSpPr/>
            <p:nvPr/>
          </p:nvSpPr>
          <p:spPr>
            <a:xfrm>
              <a:off x="4264275" y="3755875"/>
              <a:ext cx="122950" cy="482500"/>
            </a:xfrm>
            <a:custGeom>
              <a:rect b="b" l="l" r="r" t="t"/>
              <a:pathLst>
                <a:path extrusionOk="0" h="19300" w="4918">
                  <a:moveTo>
                    <a:pt x="4289" y="629"/>
                  </a:moveTo>
                  <a:lnTo>
                    <a:pt x="4289" y="14678"/>
                  </a:lnTo>
                  <a:cubicBezTo>
                    <a:pt x="4289" y="15787"/>
                    <a:pt x="3845" y="16785"/>
                    <a:pt x="3106" y="17488"/>
                  </a:cubicBezTo>
                  <a:cubicBezTo>
                    <a:pt x="2466" y="18161"/>
                    <a:pt x="1582" y="18589"/>
                    <a:pt x="592" y="18660"/>
                  </a:cubicBezTo>
                  <a:lnTo>
                    <a:pt x="592" y="18660"/>
                  </a:lnTo>
                  <a:lnTo>
                    <a:pt x="592" y="629"/>
                  </a:lnTo>
                  <a:close/>
                  <a:moveTo>
                    <a:pt x="296" y="1"/>
                  </a:moveTo>
                  <a:cubicBezTo>
                    <a:pt x="222" y="1"/>
                    <a:pt x="148" y="38"/>
                    <a:pt x="74" y="111"/>
                  </a:cubicBezTo>
                  <a:cubicBezTo>
                    <a:pt x="37" y="148"/>
                    <a:pt x="0" y="222"/>
                    <a:pt x="0" y="296"/>
                  </a:cubicBezTo>
                  <a:lnTo>
                    <a:pt x="0" y="18967"/>
                  </a:lnTo>
                  <a:cubicBezTo>
                    <a:pt x="0" y="19040"/>
                    <a:pt x="37" y="19151"/>
                    <a:pt x="74" y="19188"/>
                  </a:cubicBezTo>
                  <a:cubicBezTo>
                    <a:pt x="148" y="19262"/>
                    <a:pt x="222" y="19299"/>
                    <a:pt x="296" y="19299"/>
                  </a:cubicBezTo>
                  <a:cubicBezTo>
                    <a:pt x="2847" y="19262"/>
                    <a:pt x="4917" y="17229"/>
                    <a:pt x="4917" y="14678"/>
                  </a:cubicBezTo>
                  <a:lnTo>
                    <a:pt x="4917" y="296"/>
                  </a:lnTo>
                  <a:cubicBezTo>
                    <a:pt x="4917" y="222"/>
                    <a:pt x="4880" y="148"/>
                    <a:pt x="4806" y="111"/>
                  </a:cubicBezTo>
                  <a:cubicBezTo>
                    <a:pt x="4769" y="38"/>
                    <a:pt x="4695" y="1"/>
                    <a:pt x="45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45"/>
            <p:cNvSpPr/>
            <p:nvPr/>
          </p:nvSpPr>
          <p:spPr>
            <a:xfrm>
              <a:off x="4271650" y="3666225"/>
              <a:ext cx="169175" cy="86900"/>
            </a:xfrm>
            <a:custGeom>
              <a:rect b="b" l="l" r="r" t="t"/>
              <a:pathLst>
                <a:path extrusionOk="0" h="3476" w="6767">
                  <a:moveTo>
                    <a:pt x="1" y="0"/>
                  </a:moveTo>
                  <a:lnTo>
                    <a:pt x="1" y="3476"/>
                  </a:lnTo>
                  <a:lnTo>
                    <a:pt x="6766" y="3476"/>
                  </a:lnTo>
                  <a:lnTo>
                    <a:pt x="67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45"/>
            <p:cNvSpPr/>
            <p:nvPr/>
          </p:nvSpPr>
          <p:spPr>
            <a:xfrm>
              <a:off x="4378888" y="3914845"/>
              <a:ext cx="183950" cy="102625"/>
            </a:xfrm>
            <a:custGeom>
              <a:rect b="b" l="l" r="r" t="t"/>
              <a:pathLst>
                <a:path extrusionOk="0" h="4105" w="7358">
                  <a:moveTo>
                    <a:pt x="6766" y="592"/>
                  </a:moveTo>
                  <a:lnTo>
                    <a:pt x="6766" y="3476"/>
                  </a:lnTo>
                  <a:lnTo>
                    <a:pt x="592" y="3476"/>
                  </a:lnTo>
                  <a:lnTo>
                    <a:pt x="592" y="592"/>
                  </a:lnTo>
                  <a:close/>
                  <a:moveTo>
                    <a:pt x="296" y="1"/>
                  </a:moveTo>
                  <a:cubicBezTo>
                    <a:pt x="222" y="1"/>
                    <a:pt x="148" y="38"/>
                    <a:pt x="74" y="75"/>
                  </a:cubicBezTo>
                  <a:cubicBezTo>
                    <a:pt x="37" y="148"/>
                    <a:pt x="0" y="222"/>
                    <a:pt x="0" y="296"/>
                  </a:cubicBezTo>
                  <a:lnTo>
                    <a:pt x="0" y="3772"/>
                  </a:lnTo>
                  <a:cubicBezTo>
                    <a:pt x="0" y="3846"/>
                    <a:pt x="37" y="3956"/>
                    <a:pt x="74" y="3993"/>
                  </a:cubicBezTo>
                  <a:cubicBezTo>
                    <a:pt x="148" y="4067"/>
                    <a:pt x="222" y="4104"/>
                    <a:pt x="296" y="4104"/>
                  </a:cubicBezTo>
                  <a:lnTo>
                    <a:pt x="7061" y="4104"/>
                  </a:lnTo>
                  <a:cubicBezTo>
                    <a:pt x="7135" y="4104"/>
                    <a:pt x="7209" y="4067"/>
                    <a:pt x="7283" y="3993"/>
                  </a:cubicBezTo>
                  <a:cubicBezTo>
                    <a:pt x="7320" y="3956"/>
                    <a:pt x="7357" y="3883"/>
                    <a:pt x="7357" y="3772"/>
                  </a:cubicBezTo>
                  <a:lnTo>
                    <a:pt x="7357" y="296"/>
                  </a:lnTo>
                  <a:cubicBezTo>
                    <a:pt x="7357" y="222"/>
                    <a:pt x="7320" y="148"/>
                    <a:pt x="7283" y="75"/>
                  </a:cubicBezTo>
                  <a:cubicBezTo>
                    <a:pt x="7209" y="38"/>
                    <a:pt x="7135" y="1"/>
                    <a:pt x="706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45"/>
            <p:cNvSpPr/>
            <p:nvPr/>
          </p:nvSpPr>
          <p:spPr>
            <a:xfrm>
              <a:off x="3376050" y="3036800"/>
              <a:ext cx="949250" cy="1256100"/>
            </a:xfrm>
            <a:custGeom>
              <a:rect b="b" l="l" r="r" t="t"/>
              <a:pathLst>
                <a:path extrusionOk="0" h="50244" w="37970">
                  <a:moveTo>
                    <a:pt x="7875" y="0"/>
                  </a:moveTo>
                  <a:cubicBezTo>
                    <a:pt x="5250" y="0"/>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0"/>
                    <a:pt x="3009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45"/>
            <p:cNvSpPr/>
            <p:nvPr/>
          </p:nvSpPr>
          <p:spPr>
            <a:xfrm>
              <a:off x="3367725" y="3029400"/>
              <a:ext cx="964950" cy="1271825"/>
            </a:xfrm>
            <a:custGeom>
              <a:rect b="b" l="l" r="r" t="t"/>
              <a:pathLst>
                <a:path extrusionOk="0" h="50873" w="38598">
                  <a:moveTo>
                    <a:pt x="30427" y="592"/>
                  </a:moveTo>
                  <a:cubicBezTo>
                    <a:pt x="31647" y="629"/>
                    <a:pt x="32757" y="1110"/>
                    <a:pt x="33533" y="1886"/>
                  </a:cubicBezTo>
                  <a:cubicBezTo>
                    <a:pt x="34346" y="2699"/>
                    <a:pt x="34827" y="3809"/>
                    <a:pt x="34827" y="4992"/>
                  </a:cubicBezTo>
                  <a:lnTo>
                    <a:pt x="34827" y="5029"/>
                  </a:lnTo>
                  <a:lnTo>
                    <a:pt x="38006" y="44918"/>
                  </a:lnTo>
                  <a:lnTo>
                    <a:pt x="38006" y="44918"/>
                  </a:lnTo>
                  <a:cubicBezTo>
                    <a:pt x="37996" y="46383"/>
                    <a:pt x="37370" y="47701"/>
                    <a:pt x="36417" y="48691"/>
                  </a:cubicBezTo>
                  <a:cubicBezTo>
                    <a:pt x="35455" y="49652"/>
                    <a:pt x="34124" y="50244"/>
                    <a:pt x="32646" y="50244"/>
                  </a:cubicBezTo>
                  <a:lnTo>
                    <a:pt x="5953" y="50244"/>
                  </a:lnTo>
                  <a:cubicBezTo>
                    <a:pt x="4511" y="50244"/>
                    <a:pt x="3143" y="49652"/>
                    <a:pt x="2182" y="48691"/>
                  </a:cubicBezTo>
                  <a:cubicBezTo>
                    <a:pt x="1228" y="47701"/>
                    <a:pt x="639" y="46383"/>
                    <a:pt x="629" y="44919"/>
                  </a:cubicBezTo>
                  <a:lnTo>
                    <a:pt x="629" y="44919"/>
                  </a:lnTo>
                  <a:lnTo>
                    <a:pt x="3809" y="5029"/>
                  </a:lnTo>
                  <a:lnTo>
                    <a:pt x="3809" y="4992"/>
                  </a:lnTo>
                  <a:cubicBezTo>
                    <a:pt x="3809" y="3809"/>
                    <a:pt x="4289" y="2699"/>
                    <a:pt x="5066" y="1886"/>
                  </a:cubicBezTo>
                  <a:cubicBezTo>
                    <a:pt x="5879" y="1110"/>
                    <a:pt x="6988" y="629"/>
                    <a:pt x="8208" y="592"/>
                  </a:cubicBezTo>
                  <a:close/>
                  <a:moveTo>
                    <a:pt x="8208" y="1"/>
                  </a:moveTo>
                  <a:cubicBezTo>
                    <a:pt x="5435" y="1"/>
                    <a:pt x="3180" y="2256"/>
                    <a:pt x="3180" y="4992"/>
                  </a:cubicBezTo>
                  <a:lnTo>
                    <a:pt x="1" y="44883"/>
                  </a:lnTo>
                  <a:cubicBezTo>
                    <a:pt x="1" y="48173"/>
                    <a:pt x="2662" y="50872"/>
                    <a:pt x="5953" y="50872"/>
                  </a:cubicBezTo>
                  <a:lnTo>
                    <a:pt x="32646" y="50872"/>
                  </a:lnTo>
                  <a:cubicBezTo>
                    <a:pt x="35936" y="50872"/>
                    <a:pt x="38598" y="48173"/>
                    <a:pt x="38598" y="44883"/>
                  </a:cubicBezTo>
                  <a:lnTo>
                    <a:pt x="35455" y="4992"/>
                  </a:lnTo>
                  <a:cubicBezTo>
                    <a:pt x="35455" y="2256"/>
                    <a:pt x="33200" y="1"/>
                    <a:pt x="304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45"/>
            <p:cNvSpPr/>
            <p:nvPr/>
          </p:nvSpPr>
          <p:spPr>
            <a:xfrm>
              <a:off x="3376050" y="3089475"/>
              <a:ext cx="949250" cy="1256100"/>
            </a:xfrm>
            <a:custGeom>
              <a:rect b="b" l="l" r="r" t="t"/>
              <a:pathLst>
                <a:path extrusionOk="0" h="50244" w="37970">
                  <a:moveTo>
                    <a:pt x="7875" y="1"/>
                  </a:moveTo>
                  <a:cubicBezTo>
                    <a:pt x="5250" y="1"/>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1"/>
                    <a:pt x="300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45"/>
            <p:cNvSpPr/>
            <p:nvPr/>
          </p:nvSpPr>
          <p:spPr>
            <a:xfrm>
              <a:off x="3367725" y="3082075"/>
              <a:ext cx="964950" cy="1270900"/>
            </a:xfrm>
            <a:custGeom>
              <a:rect b="b" l="l" r="r" t="t"/>
              <a:pathLst>
                <a:path extrusionOk="0" h="50836" w="38598">
                  <a:moveTo>
                    <a:pt x="30427" y="592"/>
                  </a:moveTo>
                  <a:cubicBezTo>
                    <a:pt x="31647" y="592"/>
                    <a:pt x="32757" y="1110"/>
                    <a:pt x="33533" y="1886"/>
                  </a:cubicBezTo>
                  <a:cubicBezTo>
                    <a:pt x="34346" y="2700"/>
                    <a:pt x="34827" y="3772"/>
                    <a:pt x="34827" y="4992"/>
                  </a:cubicBezTo>
                  <a:lnTo>
                    <a:pt x="34827" y="5029"/>
                  </a:lnTo>
                  <a:lnTo>
                    <a:pt x="38006" y="44919"/>
                  </a:lnTo>
                  <a:lnTo>
                    <a:pt x="38006" y="44919"/>
                  </a:lnTo>
                  <a:cubicBezTo>
                    <a:pt x="37996" y="46383"/>
                    <a:pt x="37370" y="47701"/>
                    <a:pt x="36417" y="48654"/>
                  </a:cubicBezTo>
                  <a:cubicBezTo>
                    <a:pt x="35455" y="49616"/>
                    <a:pt x="34124" y="50244"/>
                    <a:pt x="32646" y="50244"/>
                  </a:cubicBezTo>
                  <a:lnTo>
                    <a:pt x="5953" y="50244"/>
                  </a:lnTo>
                  <a:cubicBezTo>
                    <a:pt x="4511" y="50244"/>
                    <a:pt x="3143" y="49616"/>
                    <a:pt x="2182" y="48654"/>
                  </a:cubicBezTo>
                  <a:cubicBezTo>
                    <a:pt x="1228" y="47701"/>
                    <a:pt x="639" y="46383"/>
                    <a:pt x="629" y="44919"/>
                  </a:cubicBezTo>
                  <a:lnTo>
                    <a:pt x="629" y="44919"/>
                  </a:lnTo>
                  <a:lnTo>
                    <a:pt x="3809" y="5029"/>
                  </a:lnTo>
                  <a:lnTo>
                    <a:pt x="3809" y="4992"/>
                  </a:lnTo>
                  <a:cubicBezTo>
                    <a:pt x="3809" y="3772"/>
                    <a:pt x="4289" y="2700"/>
                    <a:pt x="5066" y="1886"/>
                  </a:cubicBezTo>
                  <a:cubicBezTo>
                    <a:pt x="5879" y="1110"/>
                    <a:pt x="6988" y="592"/>
                    <a:pt x="8208" y="592"/>
                  </a:cubicBezTo>
                  <a:close/>
                  <a:moveTo>
                    <a:pt x="8208" y="1"/>
                  </a:moveTo>
                  <a:cubicBezTo>
                    <a:pt x="5435" y="1"/>
                    <a:pt x="3180" y="2219"/>
                    <a:pt x="3180" y="4992"/>
                  </a:cubicBezTo>
                  <a:lnTo>
                    <a:pt x="1" y="44883"/>
                  </a:lnTo>
                  <a:cubicBezTo>
                    <a:pt x="1" y="48174"/>
                    <a:pt x="2662" y="50836"/>
                    <a:pt x="5953" y="50836"/>
                  </a:cubicBezTo>
                  <a:lnTo>
                    <a:pt x="32646" y="50836"/>
                  </a:lnTo>
                  <a:cubicBezTo>
                    <a:pt x="35936" y="50836"/>
                    <a:pt x="38598" y="48174"/>
                    <a:pt x="38598" y="44883"/>
                  </a:cubicBezTo>
                  <a:lnTo>
                    <a:pt x="35455" y="4992"/>
                  </a:lnTo>
                  <a:cubicBezTo>
                    <a:pt x="35455" y="2219"/>
                    <a:pt x="33200" y="1"/>
                    <a:pt x="304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3" name="Shape 2523"/>
        <p:cNvGrpSpPr/>
        <p:nvPr/>
      </p:nvGrpSpPr>
      <p:grpSpPr>
        <a:xfrm>
          <a:off x="0" y="0"/>
          <a:ext cx="0" cy="0"/>
          <a:chOff x="0" y="0"/>
          <a:chExt cx="0" cy="0"/>
        </a:xfrm>
      </p:grpSpPr>
      <p:sp>
        <p:nvSpPr>
          <p:cNvPr id="2524" name="Google Shape;2524;p54"/>
          <p:cNvSpPr txBox="1"/>
          <p:nvPr>
            <p:ph type="title"/>
          </p:nvPr>
        </p:nvSpPr>
        <p:spPr>
          <a:xfrm>
            <a:off x="663500" y="333525"/>
            <a:ext cx="2929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2525" name="Google Shape;2525;p54"/>
          <p:cNvSpPr txBox="1"/>
          <p:nvPr/>
        </p:nvSpPr>
        <p:spPr>
          <a:xfrm>
            <a:off x="731525" y="1172250"/>
            <a:ext cx="3000000" cy="415500"/>
          </a:xfrm>
          <a:prstGeom prst="rect">
            <a:avLst/>
          </a:prstGeom>
          <a:noFill/>
          <a:ln>
            <a:noFill/>
          </a:ln>
        </p:spPr>
        <p:txBody>
          <a:bodyPr anchorCtr="0" anchor="t" bIns="91425" lIns="91425" spcFirstLastPara="1" rIns="91425" wrap="square" tIns="91425">
            <a:spAutoFit/>
          </a:bodyPr>
          <a:lstStyle/>
          <a:p>
            <a:pPr indent="0" lvl="0" marL="0" marR="133350" rtl="0" algn="just">
              <a:lnSpc>
                <a:spcPct val="102614"/>
              </a:lnSpc>
              <a:spcBef>
                <a:spcPts val="238"/>
              </a:spcBef>
              <a:spcAft>
                <a:spcPts val="1000"/>
              </a:spcAft>
              <a:buNone/>
            </a:pPr>
            <a:r>
              <a:rPr b="1" lang="en" sz="1500">
                <a:solidFill>
                  <a:srgbClr val="37474F"/>
                </a:solidFill>
              </a:rPr>
              <a:t>A. Data Collection</a:t>
            </a:r>
            <a:endParaRPr/>
          </a:p>
        </p:txBody>
      </p:sp>
      <p:pic>
        <p:nvPicPr>
          <p:cNvPr id="2526" name="Google Shape;2526;p54"/>
          <p:cNvPicPr preferRelativeResize="0"/>
          <p:nvPr/>
        </p:nvPicPr>
        <p:blipFill rotWithShape="1">
          <a:blip r:embed="rId3">
            <a:alphaModFix/>
          </a:blip>
          <a:srcRect b="25378" l="4592" r="5713" t="0"/>
          <a:stretch/>
        </p:blipFill>
        <p:spPr>
          <a:xfrm>
            <a:off x="1204675" y="1735475"/>
            <a:ext cx="3082400" cy="1857575"/>
          </a:xfrm>
          <a:prstGeom prst="rect">
            <a:avLst/>
          </a:prstGeom>
          <a:noFill/>
          <a:ln>
            <a:noFill/>
          </a:ln>
        </p:spPr>
      </p:pic>
      <p:grpSp>
        <p:nvGrpSpPr>
          <p:cNvPr id="2527" name="Google Shape;2527;p54"/>
          <p:cNvGrpSpPr/>
          <p:nvPr/>
        </p:nvGrpSpPr>
        <p:grpSpPr>
          <a:xfrm>
            <a:off x="5076001" y="1172250"/>
            <a:ext cx="3701477" cy="3626393"/>
            <a:chOff x="449250" y="238125"/>
            <a:chExt cx="6401725" cy="5237425"/>
          </a:xfrm>
        </p:grpSpPr>
        <p:sp>
          <p:nvSpPr>
            <p:cNvPr id="2528" name="Google Shape;2528;p54"/>
            <p:cNvSpPr/>
            <p:nvPr/>
          </p:nvSpPr>
          <p:spPr>
            <a:xfrm>
              <a:off x="449250" y="238125"/>
              <a:ext cx="6401725" cy="4867000"/>
            </a:xfrm>
            <a:custGeom>
              <a:rect b="b" l="l" r="r" t="t"/>
              <a:pathLst>
                <a:path extrusionOk="0" h="194680" w="256069">
                  <a:moveTo>
                    <a:pt x="156176" y="0"/>
                  </a:moveTo>
                  <a:cubicBezTo>
                    <a:pt x="145518" y="0"/>
                    <a:pt x="132819" y="2041"/>
                    <a:pt x="117347" y="7037"/>
                  </a:cubicBezTo>
                  <a:cubicBezTo>
                    <a:pt x="73919" y="21063"/>
                    <a:pt x="72529" y="47320"/>
                    <a:pt x="39520" y="50959"/>
                  </a:cubicBezTo>
                  <a:cubicBezTo>
                    <a:pt x="6511" y="54598"/>
                    <a:pt x="0" y="81018"/>
                    <a:pt x="20457" y="107280"/>
                  </a:cubicBezTo>
                  <a:cubicBezTo>
                    <a:pt x="40914" y="133541"/>
                    <a:pt x="34389" y="155948"/>
                    <a:pt x="53883" y="173479"/>
                  </a:cubicBezTo>
                  <a:cubicBezTo>
                    <a:pt x="53883" y="173479"/>
                    <a:pt x="75463" y="194395"/>
                    <a:pt x="109332" y="194677"/>
                  </a:cubicBezTo>
                  <a:cubicBezTo>
                    <a:pt x="109494" y="194679"/>
                    <a:pt x="109655" y="194679"/>
                    <a:pt x="109816" y="194679"/>
                  </a:cubicBezTo>
                  <a:cubicBezTo>
                    <a:pt x="143285" y="194679"/>
                    <a:pt x="152002" y="165455"/>
                    <a:pt x="163781" y="160161"/>
                  </a:cubicBezTo>
                  <a:cubicBezTo>
                    <a:pt x="165889" y="159213"/>
                    <a:pt x="168046" y="158833"/>
                    <a:pt x="170310" y="158833"/>
                  </a:cubicBezTo>
                  <a:cubicBezTo>
                    <a:pt x="179462" y="158833"/>
                    <a:pt x="190378" y="165035"/>
                    <a:pt x="206960" y="165035"/>
                  </a:cubicBezTo>
                  <a:cubicBezTo>
                    <a:pt x="209318" y="165035"/>
                    <a:pt x="211790" y="164910"/>
                    <a:pt x="214388" y="164623"/>
                  </a:cubicBezTo>
                  <a:cubicBezTo>
                    <a:pt x="239780" y="161824"/>
                    <a:pt x="256069" y="123080"/>
                    <a:pt x="238166" y="100552"/>
                  </a:cubicBezTo>
                  <a:cubicBezTo>
                    <a:pt x="220263" y="78026"/>
                    <a:pt x="194362" y="68431"/>
                    <a:pt x="196727" y="54917"/>
                  </a:cubicBezTo>
                  <a:cubicBezTo>
                    <a:pt x="199092" y="41401"/>
                    <a:pt x="214197" y="26885"/>
                    <a:pt x="198277" y="14582"/>
                  </a:cubicBezTo>
                  <a:cubicBezTo>
                    <a:pt x="188030" y="6662"/>
                    <a:pt x="175435" y="0"/>
                    <a:pt x="156176"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Google Shape;2529;p54"/>
            <p:cNvSpPr/>
            <p:nvPr/>
          </p:nvSpPr>
          <p:spPr>
            <a:xfrm>
              <a:off x="654175" y="1408900"/>
              <a:ext cx="2934500" cy="1237575"/>
            </a:xfrm>
            <a:custGeom>
              <a:rect b="b" l="l" r="r" t="t"/>
              <a:pathLst>
                <a:path extrusionOk="0" h="49503" w="117380">
                  <a:moveTo>
                    <a:pt x="117379" y="0"/>
                  </a:moveTo>
                  <a:lnTo>
                    <a:pt x="819" y="28131"/>
                  </a:lnTo>
                  <a:lnTo>
                    <a:pt x="819" y="28131"/>
                  </a:lnTo>
                  <a:cubicBezTo>
                    <a:pt x="0" y="34609"/>
                    <a:pt x="1478" y="41924"/>
                    <a:pt x="5269" y="49502"/>
                  </a:cubicBezTo>
                  <a:lnTo>
                    <a:pt x="5269" y="49502"/>
                  </a:lnTo>
                  <a:lnTo>
                    <a:pt x="11737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Google Shape;2530;p54"/>
            <p:cNvSpPr/>
            <p:nvPr/>
          </p:nvSpPr>
          <p:spPr>
            <a:xfrm>
              <a:off x="1359925" y="1527750"/>
              <a:ext cx="2324375" cy="2834650"/>
            </a:xfrm>
            <a:custGeom>
              <a:rect b="b" l="l" r="r" t="t"/>
              <a:pathLst>
                <a:path extrusionOk="0" h="113386" w="92975">
                  <a:moveTo>
                    <a:pt x="92975" y="1"/>
                  </a:moveTo>
                  <a:lnTo>
                    <a:pt x="1" y="88441"/>
                  </a:lnTo>
                  <a:cubicBezTo>
                    <a:pt x="2765" y="97462"/>
                    <a:pt x="5000" y="105799"/>
                    <a:pt x="10063" y="113385"/>
                  </a:cubicBezTo>
                  <a:lnTo>
                    <a:pt x="10063" y="113385"/>
                  </a:lnTo>
                  <a:lnTo>
                    <a:pt x="9297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p54"/>
            <p:cNvSpPr/>
            <p:nvPr/>
          </p:nvSpPr>
          <p:spPr>
            <a:xfrm>
              <a:off x="1872225" y="1564700"/>
              <a:ext cx="1879600" cy="3395675"/>
            </a:xfrm>
            <a:custGeom>
              <a:rect b="b" l="l" r="r" t="t"/>
              <a:pathLst>
                <a:path extrusionOk="0" h="135827" w="75184">
                  <a:moveTo>
                    <a:pt x="75183" y="1"/>
                  </a:moveTo>
                  <a:lnTo>
                    <a:pt x="1" y="123012"/>
                  </a:lnTo>
                  <a:cubicBezTo>
                    <a:pt x="3990" y="126184"/>
                    <a:pt x="11779" y="131640"/>
                    <a:pt x="22564" y="135827"/>
                  </a:cubicBezTo>
                  <a:lnTo>
                    <a:pt x="751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Google Shape;2532;p54"/>
            <p:cNvSpPr/>
            <p:nvPr/>
          </p:nvSpPr>
          <p:spPr>
            <a:xfrm>
              <a:off x="847450" y="1296475"/>
              <a:ext cx="2719600" cy="460775"/>
            </a:xfrm>
            <a:custGeom>
              <a:rect b="b" l="l" r="r" t="t"/>
              <a:pathLst>
                <a:path extrusionOk="0" h="18431" w="108784">
                  <a:moveTo>
                    <a:pt x="47015" y="0"/>
                  </a:moveTo>
                  <a:cubicBezTo>
                    <a:pt x="40751" y="4314"/>
                    <a:pt x="33637" y="7517"/>
                    <a:pt x="23592" y="8625"/>
                  </a:cubicBezTo>
                  <a:cubicBezTo>
                    <a:pt x="12986" y="9794"/>
                    <a:pt x="5121" y="13318"/>
                    <a:pt x="1" y="18431"/>
                  </a:cubicBezTo>
                  <a:lnTo>
                    <a:pt x="108783" y="1544"/>
                  </a:lnTo>
                  <a:lnTo>
                    <a:pt x="4701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3" name="Google Shape;2533;p54"/>
            <p:cNvSpPr/>
            <p:nvPr/>
          </p:nvSpPr>
          <p:spPr>
            <a:xfrm>
              <a:off x="2799325" y="1582900"/>
              <a:ext cx="1027275" cy="3522225"/>
            </a:xfrm>
            <a:custGeom>
              <a:rect b="b" l="l" r="r" t="t"/>
              <a:pathLst>
                <a:path extrusionOk="0" h="140889" w="41091">
                  <a:moveTo>
                    <a:pt x="41090" y="0"/>
                  </a:moveTo>
                  <a:lnTo>
                    <a:pt x="0" y="139320"/>
                  </a:lnTo>
                  <a:cubicBezTo>
                    <a:pt x="4769" y="140258"/>
                    <a:pt x="9888" y="140841"/>
                    <a:pt x="15329" y="140886"/>
                  </a:cubicBezTo>
                  <a:cubicBezTo>
                    <a:pt x="15489" y="140888"/>
                    <a:pt x="15648" y="140888"/>
                    <a:pt x="15807" y="140888"/>
                  </a:cubicBezTo>
                  <a:cubicBezTo>
                    <a:pt x="19473" y="140888"/>
                    <a:pt x="22841" y="140535"/>
                    <a:pt x="25951" y="139903"/>
                  </a:cubicBezTo>
                  <a:lnTo>
                    <a:pt x="4109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p54"/>
            <p:cNvSpPr/>
            <p:nvPr/>
          </p:nvSpPr>
          <p:spPr>
            <a:xfrm>
              <a:off x="964550" y="1474650"/>
              <a:ext cx="2664100" cy="1922400"/>
            </a:xfrm>
            <a:custGeom>
              <a:rect b="b" l="l" r="r" t="t"/>
              <a:pathLst>
                <a:path extrusionOk="0" h="76896" w="106564">
                  <a:moveTo>
                    <a:pt x="106564" y="0"/>
                  </a:moveTo>
                  <a:lnTo>
                    <a:pt x="1" y="58023"/>
                  </a:lnTo>
                  <a:cubicBezTo>
                    <a:pt x="5061" y="64558"/>
                    <a:pt x="8458" y="70854"/>
                    <a:pt x="11006" y="76896"/>
                  </a:cubicBezTo>
                  <a:lnTo>
                    <a:pt x="10656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p54"/>
            <p:cNvSpPr/>
            <p:nvPr/>
          </p:nvSpPr>
          <p:spPr>
            <a:xfrm>
              <a:off x="4043050" y="1519500"/>
              <a:ext cx="2147875" cy="2844425"/>
            </a:xfrm>
            <a:custGeom>
              <a:rect b="b" l="l" r="r" t="t"/>
              <a:pathLst>
                <a:path extrusionOk="0" h="113777" w="85915">
                  <a:moveTo>
                    <a:pt x="1" y="0"/>
                  </a:moveTo>
                  <a:lnTo>
                    <a:pt x="61944" y="113764"/>
                  </a:lnTo>
                  <a:cubicBezTo>
                    <a:pt x="62372" y="113772"/>
                    <a:pt x="62799" y="113776"/>
                    <a:pt x="63227" y="113776"/>
                  </a:cubicBezTo>
                  <a:cubicBezTo>
                    <a:pt x="65702" y="113776"/>
                    <a:pt x="68175" y="113640"/>
                    <a:pt x="70636" y="113368"/>
                  </a:cubicBezTo>
                  <a:cubicBezTo>
                    <a:pt x="76268" y="112747"/>
                    <a:pt x="81452" y="110354"/>
                    <a:pt x="85915" y="106764"/>
                  </a:cubicBez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p54"/>
            <p:cNvSpPr/>
            <p:nvPr/>
          </p:nvSpPr>
          <p:spPr>
            <a:xfrm>
              <a:off x="4096200" y="1463850"/>
              <a:ext cx="2502050" cy="2449625"/>
            </a:xfrm>
            <a:custGeom>
              <a:rect b="b" l="l" r="r" t="t"/>
              <a:pathLst>
                <a:path extrusionOk="0" h="97985" w="100082">
                  <a:moveTo>
                    <a:pt x="1" y="0"/>
                  </a:moveTo>
                  <a:lnTo>
                    <a:pt x="93205" y="97984"/>
                  </a:lnTo>
                  <a:cubicBezTo>
                    <a:pt x="97609" y="90591"/>
                    <a:pt x="100081" y="81711"/>
                    <a:pt x="99830" y="73000"/>
                  </a:cubicBez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p54"/>
            <p:cNvSpPr/>
            <p:nvPr/>
          </p:nvSpPr>
          <p:spPr>
            <a:xfrm>
              <a:off x="4133125" y="1396325"/>
              <a:ext cx="2311975" cy="1413025"/>
            </a:xfrm>
            <a:custGeom>
              <a:rect b="b" l="l" r="r" t="t"/>
              <a:pathLst>
                <a:path extrusionOk="0" h="56521" w="92479">
                  <a:moveTo>
                    <a:pt x="0" y="1"/>
                  </a:moveTo>
                  <a:lnTo>
                    <a:pt x="92479" y="56521"/>
                  </a:lnTo>
                  <a:cubicBezTo>
                    <a:pt x="91960" y="55739"/>
                    <a:pt x="91403" y="54974"/>
                    <a:pt x="90811" y="54224"/>
                  </a:cubicBezTo>
                  <a:cubicBezTo>
                    <a:pt x="78816" y="39131"/>
                    <a:pt x="63231" y="29844"/>
                    <a:pt x="54962" y="21293"/>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p54"/>
            <p:cNvSpPr/>
            <p:nvPr/>
          </p:nvSpPr>
          <p:spPr>
            <a:xfrm>
              <a:off x="4151325" y="1321550"/>
              <a:ext cx="1260400" cy="358000"/>
            </a:xfrm>
            <a:custGeom>
              <a:rect b="b" l="l" r="r" t="t"/>
              <a:pathLst>
                <a:path extrusionOk="0" h="14320" w="50416">
                  <a:moveTo>
                    <a:pt x="0" y="1"/>
                  </a:moveTo>
                  <a:lnTo>
                    <a:pt x="48550" y="14320"/>
                  </a:lnTo>
                  <a:cubicBezTo>
                    <a:pt x="48454" y="13406"/>
                    <a:pt x="48486" y="12483"/>
                    <a:pt x="48644" y="11580"/>
                  </a:cubicBezTo>
                  <a:cubicBezTo>
                    <a:pt x="48999" y="9557"/>
                    <a:pt x="49638" y="7512"/>
                    <a:pt x="50416" y="5456"/>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54"/>
            <p:cNvSpPr/>
            <p:nvPr/>
          </p:nvSpPr>
          <p:spPr>
            <a:xfrm>
              <a:off x="3819750" y="1581100"/>
              <a:ext cx="523450" cy="3350000"/>
            </a:xfrm>
            <a:custGeom>
              <a:rect b="b" l="l" r="r" t="t"/>
              <a:pathLst>
                <a:path extrusionOk="0" h="134000" w="20938">
                  <a:moveTo>
                    <a:pt x="3350" y="1"/>
                  </a:moveTo>
                  <a:lnTo>
                    <a:pt x="0" y="133999"/>
                  </a:lnTo>
                  <a:cubicBezTo>
                    <a:pt x="9434" y="128035"/>
                    <a:pt x="15537" y="119459"/>
                    <a:pt x="20937" y="113297"/>
                  </a:cubicBezTo>
                  <a:lnTo>
                    <a:pt x="335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p54"/>
            <p:cNvSpPr/>
            <p:nvPr/>
          </p:nvSpPr>
          <p:spPr>
            <a:xfrm>
              <a:off x="2249600" y="932000"/>
              <a:ext cx="1315650" cy="326150"/>
            </a:xfrm>
            <a:custGeom>
              <a:rect b="b" l="l" r="r" t="t"/>
              <a:pathLst>
                <a:path extrusionOk="0" h="13046" w="52626">
                  <a:moveTo>
                    <a:pt x="8392" y="0"/>
                  </a:moveTo>
                  <a:cubicBezTo>
                    <a:pt x="5426" y="2517"/>
                    <a:pt x="2693" y="4997"/>
                    <a:pt x="0" y="7351"/>
                  </a:cubicBezTo>
                  <a:lnTo>
                    <a:pt x="52625" y="13045"/>
                  </a:lnTo>
                  <a:lnTo>
                    <a:pt x="839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Google Shape;2541;p54"/>
            <p:cNvSpPr/>
            <p:nvPr/>
          </p:nvSpPr>
          <p:spPr>
            <a:xfrm>
              <a:off x="3977350" y="1559475"/>
              <a:ext cx="1214650" cy="2750925"/>
            </a:xfrm>
            <a:custGeom>
              <a:rect b="b" l="l" r="r" t="t"/>
              <a:pathLst>
                <a:path extrusionOk="0" h="110037" w="48586">
                  <a:moveTo>
                    <a:pt x="0" y="1"/>
                  </a:moveTo>
                  <a:lnTo>
                    <a:pt x="25662" y="106338"/>
                  </a:lnTo>
                  <a:cubicBezTo>
                    <a:pt x="26816" y="106095"/>
                    <a:pt x="27991" y="105987"/>
                    <a:pt x="29198" y="105987"/>
                  </a:cubicBezTo>
                  <a:cubicBezTo>
                    <a:pt x="34728" y="105987"/>
                    <a:pt x="40906" y="108245"/>
                    <a:pt x="48586" y="110036"/>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p54"/>
            <p:cNvSpPr/>
            <p:nvPr/>
          </p:nvSpPr>
          <p:spPr>
            <a:xfrm>
              <a:off x="3460800" y="355375"/>
              <a:ext cx="278450" cy="664850"/>
            </a:xfrm>
            <a:custGeom>
              <a:rect b="b" l="l" r="r" t="t"/>
              <a:pathLst>
                <a:path extrusionOk="0" h="26594" w="11138">
                  <a:moveTo>
                    <a:pt x="4720" y="1"/>
                  </a:moveTo>
                  <a:cubicBezTo>
                    <a:pt x="3178" y="425"/>
                    <a:pt x="1604" y="881"/>
                    <a:pt x="1" y="1372"/>
                  </a:cubicBezTo>
                  <a:lnTo>
                    <a:pt x="11138" y="26593"/>
                  </a:lnTo>
                  <a:lnTo>
                    <a:pt x="472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p54"/>
            <p:cNvSpPr/>
            <p:nvPr/>
          </p:nvSpPr>
          <p:spPr>
            <a:xfrm>
              <a:off x="4127900" y="605050"/>
              <a:ext cx="1443000" cy="565750"/>
            </a:xfrm>
            <a:custGeom>
              <a:rect b="b" l="l" r="r" t="t"/>
              <a:pathLst>
                <a:path extrusionOk="0" h="22630" w="57720">
                  <a:moveTo>
                    <a:pt x="51250" y="1"/>
                  </a:moveTo>
                  <a:lnTo>
                    <a:pt x="0" y="22630"/>
                  </a:lnTo>
                  <a:lnTo>
                    <a:pt x="57720" y="8700"/>
                  </a:lnTo>
                  <a:cubicBezTo>
                    <a:pt x="56818" y="5712"/>
                    <a:pt x="54832" y="2799"/>
                    <a:pt x="5125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p54"/>
            <p:cNvSpPr/>
            <p:nvPr/>
          </p:nvSpPr>
          <p:spPr>
            <a:xfrm>
              <a:off x="4149525" y="1023150"/>
              <a:ext cx="1426900" cy="254950"/>
            </a:xfrm>
            <a:custGeom>
              <a:rect b="b" l="l" r="r" t="t"/>
              <a:pathLst>
                <a:path extrusionOk="0" h="10198" w="57076">
                  <a:moveTo>
                    <a:pt x="57075" y="0"/>
                  </a:moveTo>
                  <a:lnTo>
                    <a:pt x="0" y="8860"/>
                  </a:lnTo>
                  <a:lnTo>
                    <a:pt x="53528" y="10198"/>
                  </a:lnTo>
                  <a:cubicBezTo>
                    <a:pt x="55018" y="6780"/>
                    <a:pt x="56419" y="3364"/>
                    <a:pt x="5707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p54"/>
            <p:cNvSpPr/>
            <p:nvPr/>
          </p:nvSpPr>
          <p:spPr>
            <a:xfrm>
              <a:off x="4087925" y="364150"/>
              <a:ext cx="1145150" cy="740950"/>
            </a:xfrm>
            <a:custGeom>
              <a:rect b="b" l="l" r="r" t="t"/>
              <a:pathLst>
                <a:path extrusionOk="0" h="29638" w="45806">
                  <a:moveTo>
                    <a:pt x="36827" y="1"/>
                  </a:moveTo>
                  <a:lnTo>
                    <a:pt x="0" y="29637"/>
                  </a:lnTo>
                  <a:lnTo>
                    <a:pt x="45806" y="4695"/>
                  </a:lnTo>
                  <a:cubicBezTo>
                    <a:pt x="43026" y="2962"/>
                    <a:pt x="40054" y="1372"/>
                    <a:pt x="3682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p54"/>
            <p:cNvSpPr/>
            <p:nvPr/>
          </p:nvSpPr>
          <p:spPr>
            <a:xfrm>
              <a:off x="3565225" y="996800"/>
              <a:ext cx="586125" cy="586125"/>
            </a:xfrm>
            <a:custGeom>
              <a:rect b="b" l="l" r="r" t="t"/>
              <a:pathLst>
                <a:path extrusionOk="0" h="23445" w="23445">
                  <a:moveTo>
                    <a:pt x="12990" y="1"/>
                  </a:moveTo>
                  <a:lnTo>
                    <a:pt x="10968" y="6861"/>
                  </a:lnTo>
                  <a:lnTo>
                    <a:pt x="9913" y="71"/>
                  </a:lnTo>
                  <a:lnTo>
                    <a:pt x="9735" y="7221"/>
                  </a:lnTo>
                  <a:lnTo>
                    <a:pt x="6959" y="936"/>
                  </a:lnTo>
                  <a:lnTo>
                    <a:pt x="8638" y="7889"/>
                  </a:lnTo>
                  <a:lnTo>
                    <a:pt x="4331" y="2537"/>
                  </a:lnTo>
                  <a:lnTo>
                    <a:pt x="7751" y="8818"/>
                  </a:lnTo>
                  <a:lnTo>
                    <a:pt x="2205" y="4763"/>
                  </a:lnTo>
                  <a:lnTo>
                    <a:pt x="7135" y="9944"/>
                  </a:lnTo>
                  <a:lnTo>
                    <a:pt x="728" y="7463"/>
                  </a:lnTo>
                  <a:lnTo>
                    <a:pt x="6831" y="11193"/>
                  </a:lnTo>
                  <a:lnTo>
                    <a:pt x="6831" y="11193"/>
                  </a:lnTo>
                  <a:lnTo>
                    <a:pt x="0" y="10453"/>
                  </a:lnTo>
                  <a:lnTo>
                    <a:pt x="6861" y="12477"/>
                  </a:lnTo>
                  <a:lnTo>
                    <a:pt x="71" y="13530"/>
                  </a:lnTo>
                  <a:lnTo>
                    <a:pt x="7222" y="13710"/>
                  </a:lnTo>
                  <a:lnTo>
                    <a:pt x="936" y="16484"/>
                  </a:lnTo>
                  <a:lnTo>
                    <a:pt x="7890" y="14807"/>
                  </a:lnTo>
                  <a:lnTo>
                    <a:pt x="2537" y="19114"/>
                  </a:lnTo>
                  <a:lnTo>
                    <a:pt x="2537" y="19114"/>
                  </a:lnTo>
                  <a:lnTo>
                    <a:pt x="8818" y="15694"/>
                  </a:lnTo>
                  <a:lnTo>
                    <a:pt x="9804" y="14344"/>
                  </a:lnTo>
                  <a:lnTo>
                    <a:pt x="10799" y="14104"/>
                  </a:lnTo>
                  <a:lnTo>
                    <a:pt x="10549" y="14752"/>
                  </a:lnTo>
                  <a:lnTo>
                    <a:pt x="10549" y="14752"/>
                  </a:lnTo>
                  <a:lnTo>
                    <a:pt x="11447" y="14262"/>
                  </a:lnTo>
                  <a:lnTo>
                    <a:pt x="11373" y="14951"/>
                  </a:lnTo>
                  <a:lnTo>
                    <a:pt x="9945" y="16310"/>
                  </a:lnTo>
                  <a:lnTo>
                    <a:pt x="7463" y="22717"/>
                  </a:lnTo>
                  <a:lnTo>
                    <a:pt x="11192" y="16614"/>
                  </a:lnTo>
                  <a:lnTo>
                    <a:pt x="10454" y="23444"/>
                  </a:lnTo>
                  <a:lnTo>
                    <a:pt x="12477" y="16584"/>
                  </a:lnTo>
                  <a:lnTo>
                    <a:pt x="13531" y="23373"/>
                  </a:lnTo>
                  <a:lnTo>
                    <a:pt x="13709" y="16223"/>
                  </a:lnTo>
                  <a:lnTo>
                    <a:pt x="16485" y="22508"/>
                  </a:lnTo>
                  <a:lnTo>
                    <a:pt x="14806" y="15555"/>
                  </a:lnTo>
                  <a:lnTo>
                    <a:pt x="19114" y="20908"/>
                  </a:lnTo>
                  <a:lnTo>
                    <a:pt x="15693" y="14626"/>
                  </a:lnTo>
                  <a:lnTo>
                    <a:pt x="21240" y="18682"/>
                  </a:lnTo>
                  <a:lnTo>
                    <a:pt x="16310" y="13499"/>
                  </a:lnTo>
                  <a:lnTo>
                    <a:pt x="22716" y="15981"/>
                  </a:lnTo>
                  <a:lnTo>
                    <a:pt x="16613" y="12251"/>
                  </a:lnTo>
                  <a:lnTo>
                    <a:pt x="23444" y="12991"/>
                  </a:lnTo>
                  <a:lnTo>
                    <a:pt x="16584" y="10967"/>
                  </a:lnTo>
                  <a:lnTo>
                    <a:pt x="23372" y="9914"/>
                  </a:lnTo>
                  <a:lnTo>
                    <a:pt x="16223" y="9735"/>
                  </a:lnTo>
                  <a:lnTo>
                    <a:pt x="22507" y="6960"/>
                  </a:lnTo>
                  <a:lnTo>
                    <a:pt x="15555" y="8637"/>
                  </a:lnTo>
                  <a:lnTo>
                    <a:pt x="15555" y="8637"/>
                  </a:lnTo>
                  <a:lnTo>
                    <a:pt x="20908" y="4331"/>
                  </a:lnTo>
                  <a:lnTo>
                    <a:pt x="14627" y="7750"/>
                  </a:lnTo>
                  <a:lnTo>
                    <a:pt x="18682" y="2205"/>
                  </a:lnTo>
                  <a:lnTo>
                    <a:pt x="13499" y="7134"/>
                  </a:lnTo>
                  <a:lnTo>
                    <a:pt x="15982" y="729"/>
                  </a:lnTo>
                  <a:lnTo>
                    <a:pt x="12252" y="6830"/>
                  </a:lnTo>
                  <a:lnTo>
                    <a:pt x="1299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p54"/>
            <p:cNvSpPr/>
            <p:nvPr/>
          </p:nvSpPr>
          <p:spPr>
            <a:xfrm>
              <a:off x="4032250" y="255800"/>
              <a:ext cx="791300" cy="796125"/>
            </a:xfrm>
            <a:custGeom>
              <a:rect b="b" l="l" r="r" t="t"/>
              <a:pathLst>
                <a:path extrusionOk="0" h="31845" w="31652">
                  <a:moveTo>
                    <a:pt x="23287" y="0"/>
                  </a:moveTo>
                  <a:lnTo>
                    <a:pt x="1" y="31845"/>
                  </a:lnTo>
                  <a:lnTo>
                    <a:pt x="31652" y="1738"/>
                  </a:lnTo>
                  <a:cubicBezTo>
                    <a:pt x="29029" y="1004"/>
                    <a:pt x="26246" y="417"/>
                    <a:pt x="2328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p54"/>
            <p:cNvSpPr/>
            <p:nvPr/>
          </p:nvSpPr>
          <p:spPr>
            <a:xfrm>
              <a:off x="3684275" y="1365575"/>
              <a:ext cx="144700" cy="162200"/>
            </a:xfrm>
            <a:custGeom>
              <a:rect b="b" l="l" r="r" t="t"/>
              <a:pathLst>
                <a:path extrusionOk="0" h="6488" w="5788">
                  <a:moveTo>
                    <a:pt x="5787" y="1"/>
                  </a:moveTo>
                  <a:lnTo>
                    <a:pt x="4056" y="943"/>
                  </a:lnTo>
                  <a:lnTo>
                    <a:pt x="1" y="6488"/>
                  </a:lnTo>
                  <a:lnTo>
                    <a:pt x="5183" y="1559"/>
                  </a:lnTo>
                  <a:lnTo>
                    <a:pt x="578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Google Shape;2549;p54"/>
            <p:cNvSpPr/>
            <p:nvPr/>
          </p:nvSpPr>
          <p:spPr>
            <a:xfrm>
              <a:off x="3708050" y="294975"/>
              <a:ext cx="122600" cy="703625"/>
            </a:xfrm>
            <a:custGeom>
              <a:rect b="b" l="l" r="r" t="t"/>
              <a:pathLst>
                <a:path extrusionOk="0" h="28145" w="4904">
                  <a:moveTo>
                    <a:pt x="4904" y="1"/>
                  </a:moveTo>
                  <a:cubicBezTo>
                    <a:pt x="3306" y="325"/>
                    <a:pt x="1671" y="688"/>
                    <a:pt x="1" y="1086"/>
                  </a:cubicBezTo>
                  <a:lnTo>
                    <a:pt x="4200" y="28144"/>
                  </a:lnTo>
                  <a:lnTo>
                    <a:pt x="49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p54"/>
            <p:cNvSpPr/>
            <p:nvPr/>
          </p:nvSpPr>
          <p:spPr>
            <a:xfrm>
              <a:off x="2925250" y="535875"/>
              <a:ext cx="695100" cy="580000"/>
            </a:xfrm>
            <a:custGeom>
              <a:rect b="b" l="l" r="r" t="t"/>
              <a:pathLst>
                <a:path extrusionOk="0" h="23200" w="27804">
                  <a:moveTo>
                    <a:pt x="5736" y="1"/>
                  </a:moveTo>
                  <a:cubicBezTo>
                    <a:pt x="3717" y="930"/>
                    <a:pt x="1810" y="1889"/>
                    <a:pt x="0" y="2868"/>
                  </a:cubicBezTo>
                  <a:lnTo>
                    <a:pt x="27804" y="23200"/>
                  </a:lnTo>
                  <a:lnTo>
                    <a:pt x="573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p54"/>
            <p:cNvSpPr/>
            <p:nvPr/>
          </p:nvSpPr>
          <p:spPr>
            <a:xfrm>
              <a:off x="3204825" y="431275"/>
              <a:ext cx="468675" cy="628950"/>
            </a:xfrm>
            <a:custGeom>
              <a:rect b="b" l="l" r="r" t="t"/>
              <a:pathLst>
                <a:path extrusionOk="0" h="25158" w="18747">
                  <a:moveTo>
                    <a:pt x="5049" y="1"/>
                  </a:moveTo>
                  <a:cubicBezTo>
                    <a:pt x="3295" y="602"/>
                    <a:pt x="1617" y="1223"/>
                    <a:pt x="0" y="1861"/>
                  </a:cubicBezTo>
                  <a:lnTo>
                    <a:pt x="18747" y="25158"/>
                  </a:lnTo>
                  <a:lnTo>
                    <a:pt x="504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p54"/>
            <p:cNvSpPr/>
            <p:nvPr/>
          </p:nvSpPr>
          <p:spPr>
            <a:xfrm>
              <a:off x="2614000" y="692550"/>
              <a:ext cx="969450" cy="490850"/>
            </a:xfrm>
            <a:custGeom>
              <a:rect b="b" l="l" r="r" t="t"/>
              <a:pathLst>
                <a:path extrusionOk="0" h="19634" w="38778">
                  <a:moveTo>
                    <a:pt x="6655" y="1"/>
                  </a:moveTo>
                  <a:cubicBezTo>
                    <a:pt x="4272" y="1514"/>
                    <a:pt x="2067" y="3057"/>
                    <a:pt x="1" y="4612"/>
                  </a:cubicBezTo>
                  <a:lnTo>
                    <a:pt x="38777" y="19633"/>
                  </a:lnTo>
                  <a:lnTo>
                    <a:pt x="66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Google Shape;2553;p54"/>
            <p:cNvSpPr/>
            <p:nvPr/>
          </p:nvSpPr>
          <p:spPr>
            <a:xfrm>
              <a:off x="3964750" y="238200"/>
              <a:ext cx="473700" cy="776825"/>
            </a:xfrm>
            <a:custGeom>
              <a:rect b="b" l="l" r="r" t="t"/>
              <a:pathLst>
                <a:path extrusionOk="0" h="31073" w="18948">
                  <a:moveTo>
                    <a:pt x="15585" y="1"/>
                  </a:moveTo>
                  <a:cubicBezTo>
                    <a:pt x="14417" y="1"/>
                    <a:pt x="13225" y="25"/>
                    <a:pt x="12009" y="73"/>
                  </a:cubicBezTo>
                  <a:lnTo>
                    <a:pt x="1" y="31073"/>
                  </a:lnTo>
                  <a:lnTo>
                    <a:pt x="18947" y="70"/>
                  </a:lnTo>
                  <a:cubicBezTo>
                    <a:pt x="17850" y="24"/>
                    <a:pt x="16729" y="1"/>
                    <a:pt x="1558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p54"/>
            <p:cNvSpPr/>
            <p:nvPr/>
          </p:nvSpPr>
          <p:spPr>
            <a:xfrm>
              <a:off x="3889975" y="251450"/>
              <a:ext cx="219850" cy="745375"/>
            </a:xfrm>
            <a:custGeom>
              <a:rect b="b" l="l" r="r" t="t"/>
              <a:pathLst>
                <a:path extrusionOk="0" h="29815" w="8794">
                  <a:moveTo>
                    <a:pt x="8793" y="0"/>
                  </a:moveTo>
                  <a:lnTo>
                    <a:pt x="8793" y="0"/>
                  </a:lnTo>
                  <a:cubicBezTo>
                    <a:pt x="6966" y="194"/>
                    <a:pt x="5083" y="441"/>
                    <a:pt x="3147" y="746"/>
                  </a:cubicBezTo>
                  <a:lnTo>
                    <a:pt x="0" y="29815"/>
                  </a:lnTo>
                  <a:lnTo>
                    <a:pt x="879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p54"/>
            <p:cNvSpPr/>
            <p:nvPr/>
          </p:nvSpPr>
          <p:spPr>
            <a:xfrm>
              <a:off x="940875" y="3892750"/>
              <a:ext cx="5715600" cy="1582800"/>
            </a:xfrm>
            <a:custGeom>
              <a:rect b="b" l="l" r="r" t="t"/>
              <a:pathLst>
                <a:path extrusionOk="0" h="63312" w="228624">
                  <a:moveTo>
                    <a:pt x="114312" y="0"/>
                  </a:moveTo>
                  <a:cubicBezTo>
                    <a:pt x="83995" y="0"/>
                    <a:pt x="54920" y="3335"/>
                    <a:pt x="33482" y="9271"/>
                  </a:cubicBezTo>
                  <a:cubicBezTo>
                    <a:pt x="12045" y="15209"/>
                    <a:pt x="1" y="23259"/>
                    <a:pt x="1" y="31655"/>
                  </a:cubicBezTo>
                  <a:cubicBezTo>
                    <a:pt x="1" y="40051"/>
                    <a:pt x="12045" y="48103"/>
                    <a:pt x="33482" y="54039"/>
                  </a:cubicBezTo>
                  <a:cubicBezTo>
                    <a:pt x="54920" y="59975"/>
                    <a:pt x="83995" y="63311"/>
                    <a:pt x="114312" y="63311"/>
                  </a:cubicBezTo>
                  <a:cubicBezTo>
                    <a:pt x="144629" y="63311"/>
                    <a:pt x="173704" y="59975"/>
                    <a:pt x="195142" y="54039"/>
                  </a:cubicBezTo>
                  <a:cubicBezTo>
                    <a:pt x="216579" y="48103"/>
                    <a:pt x="228623" y="40051"/>
                    <a:pt x="228623" y="31655"/>
                  </a:cubicBezTo>
                  <a:cubicBezTo>
                    <a:pt x="228623" y="23259"/>
                    <a:pt x="216579" y="15209"/>
                    <a:pt x="195142" y="9271"/>
                  </a:cubicBezTo>
                  <a:cubicBezTo>
                    <a:pt x="173704" y="3335"/>
                    <a:pt x="144629" y="0"/>
                    <a:pt x="114312"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p54"/>
            <p:cNvSpPr/>
            <p:nvPr/>
          </p:nvSpPr>
          <p:spPr>
            <a:xfrm>
              <a:off x="3607375" y="1380825"/>
              <a:ext cx="481725" cy="124175"/>
            </a:xfrm>
            <a:custGeom>
              <a:rect b="b" l="l" r="r" t="t"/>
              <a:pathLst>
                <a:path extrusionOk="0" h="4967" w="19269">
                  <a:moveTo>
                    <a:pt x="1" y="1"/>
                  </a:moveTo>
                  <a:lnTo>
                    <a:pt x="1" y="4967"/>
                  </a:lnTo>
                  <a:lnTo>
                    <a:pt x="19268" y="4967"/>
                  </a:lnTo>
                  <a:lnTo>
                    <a:pt x="192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p54"/>
            <p:cNvSpPr/>
            <p:nvPr/>
          </p:nvSpPr>
          <p:spPr>
            <a:xfrm>
              <a:off x="3600250" y="1373675"/>
              <a:ext cx="495975" cy="138475"/>
            </a:xfrm>
            <a:custGeom>
              <a:rect b="b" l="l" r="r" t="t"/>
              <a:pathLst>
                <a:path extrusionOk="0" h="5539" w="19839">
                  <a:moveTo>
                    <a:pt x="19267" y="574"/>
                  </a:moveTo>
                  <a:lnTo>
                    <a:pt x="19267" y="4967"/>
                  </a:lnTo>
                  <a:lnTo>
                    <a:pt x="572" y="4967"/>
                  </a:lnTo>
                  <a:lnTo>
                    <a:pt x="572" y="574"/>
                  </a:lnTo>
                  <a:close/>
                  <a:moveTo>
                    <a:pt x="286" y="1"/>
                  </a:moveTo>
                  <a:cubicBezTo>
                    <a:pt x="128" y="1"/>
                    <a:pt x="0" y="129"/>
                    <a:pt x="0" y="287"/>
                  </a:cubicBezTo>
                  <a:lnTo>
                    <a:pt x="0" y="5253"/>
                  </a:lnTo>
                  <a:cubicBezTo>
                    <a:pt x="0" y="5410"/>
                    <a:pt x="128" y="5538"/>
                    <a:pt x="286" y="5538"/>
                  </a:cubicBezTo>
                  <a:lnTo>
                    <a:pt x="19553" y="5538"/>
                  </a:lnTo>
                  <a:cubicBezTo>
                    <a:pt x="19711" y="5538"/>
                    <a:pt x="19839" y="5410"/>
                    <a:pt x="19839" y="5253"/>
                  </a:cubicBezTo>
                  <a:lnTo>
                    <a:pt x="19839" y="287"/>
                  </a:lnTo>
                  <a:cubicBezTo>
                    <a:pt x="19839" y="129"/>
                    <a:pt x="19711" y="1"/>
                    <a:pt x="19553"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54"/>
            <p:cNvSpPr/>
            <p:nvPr/>
          </p:nvSpPr>
          <p:spPr>
            <a:xfrm>
              <a:off x="3701800" y="1380825"/>
              <a:ext cx="76325" cy="124175"/>
            </a:xfrm>
            <a:custGeom>
              <a:rect b="b" l="l" r="r" t="t"/>
              <a:pathLst>
                <a:path extrusionOk="0" h="4967" w="3053">
                  <a:moveTo>
                    <a:pt x="1" y="1"/>
                  </a:moveTo>
                  <a:lnTo>
                    <a:pt x="1" y="4967"/>
                  </a:lnTo>
                  <a:lnTo>
                    <a:pt x="3052" y="4967"/>
                  </a:lnTo>
                  <a:lnTo>
                    <a:pt x="3052"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p54"/>
            <p:cNvSpPr/>
            <p:nvPr/>
          </p:nvSpPr>
          <p:spPr>
            <a:xfrm>
              <a:off x="3694625" y="1373675"/>
              <a:ext cx="90675" cy="138475"/>
            </a:xfrm>
            <a:custGeom>
              <a:rect b="b" l="l" r="r" t="t"/>
              <a:pathLst>
                <a:path extrusionOk="0" h="5539" w="3627">
                  <a:moveTo>
                    <a:pt x="3053" y="574"/>
                  </a:moveTo>
                  <a:lnTo>
                    <a:pt x="3053" y="4967"/>
                  </a:lnTo>
                  <a:lnTo>
                    <a:pt x="574" y="4967"/>
                  </a:lnTo>
                  <a:lnTo>
                    <a:pt x="574" y="574"/>
                  </a:lnTo>
                  <a:close/>
                  <a:moveTo>
                    <a:pt x="288" y="1"/>
                  </a:moveTo>
                  <a:cubicBezTo>
                    <a:pt x="129" y="1"/>
                    <a:pt x="1" y="129"/>
                    <a:pt x="1" y="287"/>
                  </a:cubicBezTo>
                  <a:lnTo>
                    <a:pt x="1" y="5253"/>
                  </a:lnTo>
                  <a:cubicBezTo>
                    <a:pt x="1" y="5411"/>
                    <a:pt x="128" y="5538"/>
                    <a:pt x="285" y="5538"/>
                  </a:cubicBezTo>
                  <a:cubicBezTo>
                    <a:pt x="286" y="5538"/>
                    <a:pt x="287" y="5538"/>
                    <a:pt x="288" y="5538"/>
                  </a:cubicBezTo>
                  <a:lnTo>
                    <a:pt x="3339" y="5538"/>
                  </a:lnTo>
                  <a:cubicBezTo>
                    <a:pt x="3340" y="5538"/>
                    <a:pt x="3341" y="5538"/>
                    <a:pt x="3342" y="5538"/>
                  </a:cubicBezTo>
                  <a:cubicBezTo>
                    <a:pt x="3499" y="5538"/>
                    <a:pt x="3626" y="5411"/>
                    <a:pt x="3626" y="5253"/>
                  </a:cubicBezTo>
                  <a:lnTo>
                    <a:pt x="3626" y="287"/>
                  </a:lnTo>
                  <a:cubicBezTo>
                    <a:pt x="3626" y="129"/>
                    <a:pt x="3498" y="1"/>
                    <a:pt x="333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p54"/>
            <p:cNvSpPr/>
            <p:nvPr/>
          </p:nvSpPr>
          <p:spPr>
            <a:xfrm>
              <a:off x="3542000" y="1499250"/>
              <a:ext cx="612475" cy="124175"/>
            </a:xfrm>
            <a:custGeom>
              <a:rect b="b" l="l" r="r" t="t"/>
              <a:pathLst>
                <a:path extrusionOk="0" h="4967" w="24499">
                  <a:moveTo>
                    <a:pt x="0" y="0"/>
                  </a:moveTo>
                  <a:lnTo>
                    <a:pt x="0" y="4966"/>
                  </a:lnTo>
                  <a:lnTo>
                    <a:pt x="24499" y="4966"/>
                  </a:lnTo>
                  <a:lnTo>
                    <a:pt x="2449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p54"/>
            <p:cNvSpPr/>
            <p:nvPr/>
          </p:nvSpPr>
          <p:spPr>
            <a:xfrm>
              <a:off x="3534825" y="1492100"/>
              <a:ext cx="626800" cy="138500"/>
            </a:xfrm>
            <a:custGeom>
              <a:rect b="b" l="l" r="r" t="t"/>
              <a:pathLst>
                <a:path extrusionOk="0" h="5540" w="25072">
                  <a:moveTo>
                    <a:pt x="24499" y="573"/>
                  </a:moveTo>
                  <a:lnTo>
                    <a:pt x="24499" y="4967"/>
                  </a:lnTo>
                  <a:lnTo>
                    <a:pt x="573" y="4967"/>
                  </a:lnTo>
                  <a:lnTo>
                    <a:pt x="573" y="573"/>
                  </a:lnTo>
                  <a:close/>
                  <a:moveTo>
                    <a:pt x="287" y="0"/>
                  </a:moveTo>
                  <a:cubicBezTo>
                    <a:pt x="128" y="0"/>
                    <a:pt x="0" y="129"/>
                    <a:pt x="2" y="288"/>
                  </a:cubicBezTo>
                  <a:lnTo>
                    <a:pt x="2" y="5252"/>
                  </a:lnTo>
                  <a:cubicBezTo>
                    <a:pt x="0" y="5411"/>
                    <a:pt x="128" y="5539"/>
                    <a:pt x="287" y="5539"/>
                  </a:cubicBezTo>
                  <a:lnTo>
                    <a:pt x="24786" y="5539"/>
                  </a:lnTo>
                  <a:cubicBezTo>
                    <a:pt x="24943" y="5539"/>
                    <a:pt x="25072" y="5411"/>
                    <a:pt x="25072" y="5254"/>
                  </a:cubicBezTo>
                  <a:lnTo>
                    <a:pt x="25072" y="288"/>
                  </a:lnTo>
                  <a:cubicBezTo>
                    <a:pt x="25072" y="129"/>
                    <a:pt x="24943" y="0"/>
                    <a:pt x="24786"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p54"/>
            <p:cNvSpPr/>
            <p:nvPr/>
          </p:nvSpPr>
          <p:spPr>
            <a:xfrm>
              <a:off x="3654100" y="1499250"/>
              <a:ext cx="85850" cy="124175"/>
            </a:xfrm>
            <a:custGeom>
              <a:rect b="b" l="l" r="r" t="t"/>
              <a:pathLst>
                <a:path extrusionOk="0" h="4967" w="3434">
                  <a:moveTo>
                    <a:pt x="1" y="0"/>
                  </a:moveTo>
                  <a:lnTo>
                    <a:pt x="1" y="4966"/>
                  </a:lnTo>
                  <a:lnTo>
                    <a:pt x="3434" y="4966"/>
                  </a:lnTo>
                  <a:lnTo>
                    <a:pt x="3434"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p54"/>
            <p:cNvSpPr/>
            <p:nvPr/>
          </p:nvSpPr>
          <p:spPr>
            <a:xfrm>
              <a:off x="3646950" y="1492100"/>
              <a:ext cx="100175" cy="138500"/>
            </a:xfrm>
            <a:custGeom>
              <a:rect b="b" l="l" r="r" t="t"/>
              <a:pathLst>
                <a:path extrusionOk="0" h="5540" w="4007">
                  <a:moveTo>
                    <a:pt x="3434" y="573"/>
                  </a:moveTo>
                  <a:lnTo>
                    <a:pt x="3434" y="4967"/>
                  </a:lnTo>
                  <a:lnTo>
                    <a:pt x="572" y="4967"/>
                  </a:lnTo>
                  <a:lnTo>
                    <a:pt x="572" y="573"/>
                  </a:lnTo>
                  <a:close/>
                  <a:moveTo>
                    <a:pt x="287" y="0"/>
                  </a:moveTo>
                  <a:cubicBezTo>
                    <a:pt x="129" y="0"/>
                    <a:pt x="1" y="129"/>
                    <a:pt x="1" y="288"/>
                  </a:cubicBezTo>
                  <a:lnTo>
                    <a:pt x="1" y="5252"/>
                  </a:lnTo>
                  <a:cubicBezTo>
                    <a:pt x="1" y="5411"/>
                    <a:pt x="129" y="5539"/>
                    <a:pt x="287" y="5539"/>
                  </a:cubicBezTo>
                  <a:lnTo>
                    <a:pt x="3720" y="5539"/>
                  </a:lnTo>
                  <a:cubicBezTo>
                    <a:pt x="3879" y="5539"/>
                    <a:pt x="4007" y="5411"/>
                    <a:pt x="4007" y="5254"/>
                  </a:cubicBezTo>
                  <a:lnTo>
                    <a:pt x="4007" y="288"/>
                  </a:lnTo>
                  <a:cubicBezTo>
                    <a:pt x="4007" y="129"/>
                    <a:pt x="3879" y="0"/>
                    <a:pt x="372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54"/>
            <p:cNvSpPr/>
            <p:nvPr/>
          </p:nvSpPr>
          <p:spPr>
            <a:xfrm>
              <a:off x="3607375" y="1025575"/>
              <a:ext cx="481725" cy="361000"/>
            </a:xfrm>
            <a:custGeom>
              <a:rect b="b" l="l" r="r" t="t"/>
              <a:pathLst>
                <a:path extrusionOk="0" h="14440" w="19269">
                  <a:moveTo>
                    <a:pt x="9635" y="1"/>
                  </a:moveTo>
                  <a:cubicBezTo>
                    <a:pt x="4313" y="1"/>
                    <a:pt x="1" y="4314"/>
                    <a:pt x="1" y="9634"/>
                  </a:cubicBezTo>
                  <a:lnTo>
                    <a:pt x="1" y="14440"/>
                  </a:lnTo>
                  <a:lnTo>
                    <a:pt x="19268" y="14440"/>
                  </a:lnTo>
                  <a:lnTo>
                    <a:pt x="19268" y="9634"/>
                  </a:lnTo>
                  <a:cubicBezTo>
                    <a:pt x="19268" y="4314"/>
                    <a:pt x="14954" y="1"/>
                    <a:pt x="9635" y="1"/>
                  </a:cubicBez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p54"/>
            <p:cNvSpPr/>
            <p:nvPr/>
          </p:nvSpPr>
          <p:spPr>
            <a:xfrm>
              <a:off x="3600200" y="1018425"/>
              <a:ext cx="496025" cy="375350"/>
            </a:xfrm>
            <a:custGeom>
              <a:rect b="b" l="l" r="r" t="t"/>
              <a:pathLst>
                <a:path extrusionOk="0" h="15014" w="19841">
                  <a:moveTo>
                    <a:pt x="9922" y="574"/>
                  </a:moveTo>
                  <a:cubicBezTo>
                    <a:pt x="15075" y="574"/>
                    <a:pt x="19269" y="4767"/>
                    <a:pt x="19269" y="9920"/>
                  </a:cubicBezTo>
                  <a:lnTo>
                    <a:pt x="19269" y="14440"/>
                  </a:lnTo>
                  <a:lnTo>
                    <a:pt x="574" y="14440"/>
                  </a:lnTo>
                  <a:lnTo>
                    <a:pt x="574" y="9920"/>
                  </a:lnTo>
                  <a:cubicBezTo>
                    <a:pt x="574" y="4767"/>
                    <a:pt x="4767" y="574"/>
                    <a:pt x="9922" y="574"/>
                  </a:cubicBezTo>
                  <a:close/>
                  <a:moveTo>
                    <a:pt x="9922" y="1"/>
                  </a:moveTo>
                  <a:cubicBezTo>
                    <a:pt x="4452" y="1"/>
                    <a:pt x="2" y="4450"/>
                    <a:pt x="2" y="9920"/>
                  </a:cubicBezTo>
                  <a:lnTo>
                    <a:pt x="2" y="14726"/>
                  </a:lnTo>
                  <a:cubicBezTo>
                    <a:pt x="1" y="14884"/>
                    <a:pt x="129" y="15013"/>
                    <a:pt x="288" y="15013"/>
                  </a:cubicBezTo>
                  <a:lnTo>
                    <a:pt x="19555" y="15013"/>
                  </a:lnTo>
                  <a:cubicBezTo>
                    <a:pt x="19713" y="15013"/>
                    <a:pt x="19841" y="14884"/>
                    <a:pt x="19841" y="14726"/>
                  </a:cubicBezTo>
                  <a:lnTo>
                    <a:pt x="19841" y="9920"/>
                  </a:lnTo>
                  <a:cubicBezTo>
                    <a:pt x="19841" y="4450"/>
                    <a:pt x="15391" y="1"/>
                    <a:pt x="992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p54"/>
            <p:cNvSpPr/>
            <p:nvPr/>
          </p:nvSpPr>
          <p:spPr>
            <a:xfrm>
              <a:off x="3752200" y="1096725"/>
              <a:ext cx="225675" cy="240775"/>
            </a:xfrm>
            <a:custGeom>
              <a:rect b="b" l="l" r="r" t="t"/>
              <a:pathLst>
                <a:path extrusionOk="0" h="9631" w="9027">
                  <a:moveTo>
                    <a:pt x="7071" y="1"/>
                  </a:moveTo>
                  <a:cubicBezTo>
                    <a:pt x="5991" y="1"/>
                    <a:pt x="5115" y="876"/>
                    <a:pt x="5115" y="1957"/>
                  </a:cubicBezTo>
                  <a:cubicBezTo>
                    <a:pt x="5115" y="1971"/>
                    <a:pt x="5119" y="1983"/>
                    <a:pt x="5119" y="1999"/>
                  </a:cubicBezTo>
                  <a:cubicBezTo>
                    <a:pt x="4730" y="1871"/>
                    <a:pt x="4322" y="1807"/>
                    <a:pt x="3912" y="1807"/>
                  </a:cubicBezTo>
                  <a:cubicBezTo>
                    <a:pt x="1751" y="1807"/>
                    <a:pt x="1" y="3557"/>
                    <a:pt x="1" y="5718"/>
                  </a:cubicBezTo>
                  <a:cubicBezTo>
                    <a:pt x="1" y="7879"/>
                    <a:pt x="1751" y="9631"/>
                    <a:pt x="3912" y="9631"/>
                  </a:cubicBezTo>
                  <a:cubicBezTo>
                    <a:pt x="6073" y="9631"/>
                    <a:pt x="7823" y="7879"/>
                    <a:pt x="7823" y="5718"/>
                  </a:cubicBezTo>
                  <a:cubicBezTo>
                    <a:pt x="7823" y="5078"/>
                    <a:pt x="7667" y="4448"/>
                    <a:pt x="7366" y="3883"/>
                  </a:cubicBezTo>
                  <a:cubicBezTo>
                    <a:pt x="8305" y="3741"/>
                    <a:pt x="9027" y="2937"/>
                    <a:pt x="9027" y="1957"/>
                  </a:cubicBezTo>
                  <a:cubicBezTo>
                    <a:pt x="9027" y="876"/>
                    <a:pt x="8151" y="1"/>
                    <a:pt x="707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p54"/>
            <p:cNvSpPr/>
            <p:nvPr/>
          </p:nvSpPr>
          <p:spPr>
            <a:xfrm>
              <a:off x="3643175" y="1122275"/>
              <a:ext cx="70200" cy="211025"/>
            </a:xfrm>
            <a:custGeom>
              <a:rect b="b" l="l" r="r" t="t"/>
              <a:pathLst>
                <a:path extrusionOk="0" h="8441" w="2808">
                  <a:moveTo>
                    <a:pt x="2491" y="1"/>
                  </a:moveTo>
                  <a:cubicBezTo>
                    <a:pt x="2414" y="1"/>
                    <a:pt x="2337" y="32"/>
                    <a:pt x="2280" y="93"/>
                  </a:cubicBezTo>
                  <a:cubicBezTo>
                    <a:pt x="2170" y="212"/>
                    <a:pt x="2063" y="335"/>
                    <a:pt x="1960" y="463"/>
                  </a:cubicBezTo>
                  <a:cubicBezTo>
                    <a:pt x="637" y="2097"/>
                    <a:pt x="217" y="3678"/>
                    <a:pt x="84" y="4476"/>
                  </a:cubicBezTo>
                  <a:cubicBezTo>
                    <a:pt x="1" y="4983"/>
                    <a:pt x="72" y="7838"/>
                    <a:pt x="80" y="8163"/>
                  </a:cubicBezTo>
                  <a:cubicBezTo>
                    <a:pt x="85" y="8318"/>
                    <a:pt x="211" y="8441"/>
                    <a:pt x="367" y="8441"/>
                  </a:cubicBezTo>
                  <a:lnTo>
                    <a:pt x="375" y="8441"/>
                  </a:lnTo>
                  <a:cubicBezTo>
                    <a:pt x="532" y="8437"/>
                    <a:pt x="657" y="8305"/>
                    <a:pt x="653" y="8147"/>
                  </a:cubicBezTo>
                  <a:cubicBezTo>
                    <a:pt x="620" y="6898"/>
                    <a:pt x="593" y="4913"/>
                    <a:pt x="649" y="4569"/>
                  </a:cubicBezTo>
                  <a:cubicBezTo>
                    <a:pt x="773" y="3828"/>
                    <a:pt x="1165" y="2355"/>
                    <a:pt x="2406" y="823"/>
                  </a:cubicBezTo>
                  <a:cubicBezTo>
                    <a:pt x="2501" y="705"/>
                    <a:pt x="2601" y="590"/>
                    <a:pt x="2702" y="478"/>
                  </a:cubicBezTo>
                  <a:cubicBezTo>
                    <a:pt x="2807" y="362"/>
                    <a:pt x="2799" y="182"/>
                    <a:pt x="2683" y="76"/>
                  </a:cubicBezTo>
                  <a:cubicBezTo>
                    <a:pt x="2628" y="26"/>
                    <a:pt x="2560" y="1"/>
                    <a:pt x="249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8" name="Google Shape;2568;p54"/>
            <p:cNvSpPr/>
            <p:nvPr/>
          </p:nvSpPr>
          <p:spPr>
            <a:xfrm>
              <a:off x="3737125" y="1063100"/>
              <a:ext cx="57375" cy="37700"/>
            </a:xfrm>
            <a:custGeom>
              <a:rect b="b" l="l" r="r" t="t"/>
              <a:pathLst>
                <a:path extrusionOk="0" h="1508" w="2295">
                  <a:moveTo>
                    <a:pt x="1968" y="1"/>
                  </a:moveTo>
                  <a:cubicBezTo>
                    <a:pt x="1930" y="1"/>
                    <a:pt x="1891" y="9"/>
                    <a:pt x="1855" y="25"/>
                  </a:cubicBezTo>
                  <a:cubicBezTo>
                    <a:pt x="1825" y="39"/>
                    <a:pt x="1110" y="371"/>
                    <a:pt x="229" y="987"/>
                  </a:cubicBezTo>
                  <a:cubicBezTo>
                    <a:pt x="0" y="1147"/>
                    <a:pt x="114" y="1507"/>
                    <a:pt x="394" y="1507"/>
                  </a:cubicBezTo>
                  <a:cubicBezTo>
                    <a:pt x="452" y="1507"/>
                    <a:pt x="509" y="1489"/>
                    <a:pt x="556" y="1456"/>
                  </a:cubicBezTo>
                  <a:cubicBezTo>
                    <a:pt x="1394" y="870"/>
                    <a:pt x="2088" y="547"/>
                    <a:pt x="2094" y="544"/>
                  </a:cubicBezTo>
                  <a:cubicBezTo>
                    <a:pt x="2234" y="476"/>
                    <a:pt x="2294" y="308"/>
                    <a:pt x="2229" y="167"/>
                  </a:cubicBezTo>
                  <a:cubicBezTo>
                    <a:pt x="2180" y="63"/>
                    <a:pt x="2077" y="1"/>
                    <a:pt x="1968"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Google Shape;2569;p54"/>
            <p:cNvSpPr/>
            <p:nvPr/>
          </p:nvSpPr>
          <p:spPr>
            <a:xfrm>
              <a:off x="3843250" y="800975"/>
              <a:ext cx="25" cy="134775"/>
            </a:xfrm>
            <a:custGeom>
              <a:rect b="b" l="l" r="r" t="t"/>
              <a:pathLst>
                <a:path extrusionOk="0" h="5391" w="1">
                  <a:moveTo>
                    <a:pt x="1" y="1"/>
                  </a:moveTo>
                  <a:lnTo>
                    <a:pt x="1" y="5391"/>
                  </a:lnTo>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54"/>
            <p:cNvSpPr/>
            <p:nvPr/>
          </p:nvSpPr>
          <p:spPr>
            <a:xfrm>
              <a:off x="3836125" y="793825"/>
              <a:ext cx="14325" cy="149075"/>
            </a:xfrm>
            <a:custGeom>
              <a:rect b="b" l="l" r="r" t="t"/>
              <a:pathLst>
                <a:path extrusionOk="0" h="5963" w="573">
                  <a:moveTo>
                    <a:pt x="286" y="1"/>
                  </a:moveTo>
                  <a:cubicBezTo>
                    <a:pt x="128" y="1"/>
                    <a:pt x="0" y="129"/>
                    <a:pt x="0" y="287"/>
                  </a:cubicBezTo>
                  <a:lnTo>
                    <a:pt x="0" y="5677"/>
                  </a:lnTo>
                  <a:cubicBezTo>
                    <a:pt x="0" y="5835"/>
                    <a:pt x="128" y="5963"/>
                    <a:pt x="286" y="5963"/>
                  </a:cubicBezTo>
                  <a:cubicBezTo>
                    <a:pt x="445" y="5963"/>
                    <a:pt x="573" y="5835"/>
                    <a:pt x="573" y="5677"/>
                  </a:cubicBezTo>
                  <a:lnTo>
                    <a:pt x="573" y="287"/>
                  </a:lnTo>
                  <a:cubicBezTo>
                    <a:pt x="573" y="129"/>
                    <a:pt x="445" y="1"/>
                    <a:pt x="286"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p54"/>
            <p:cNvSpPr/>
            <p:nvPr/>
          </p:nvSpPr>
          <p:spPr>
            <a:xfrm>
              <a:off x="4035975" y="953200"/>
              <a:ext cx="77600" cy="68775"/>
            </a:xfrm>
            <a:custGeom>
              <a:rect b="b" l="l" r="r" t="t"/>
              <a:pathLst>
                <a:path extrusionOk="0" h="2751" w="3104">
                  <a:moveTo>
                    <a:pt x="1" y="2751"/>
                  </a:moveTo>
                  <a:lnTo>
                    <a:pt x="3103" y="0"/>
                  </a:lnTo>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Google Shape;2572;p54"/>
            <p:cNvSpPr/>
            <p:nvPr/>
          </p:nvSpPr>
          <p:spPr>
            <a:xfrm>
              <a:off x="4026325" y="946025"/>
              <a:ext cx="95250" cy="83100"/>
            </a:xfrm>
            <a:custGeom>
              <a:rect b="b" l="l" r="r" t="t"/>
              <a:pathLst>
                <a:path extrusionOk="0" h="3324" w="3810">
                  <a:moveTo>
                    <a:pt x="3490" y="0"/>
                  </a:moveTo>
                  <a:cubicBezTo>
                    <a:pt x="3422" y="0"/>
                    <a:pt x="3354" y="24"/>
                    <a:pt x="3300" y="72"/>
                  </a:cubicBezTo>
                  <a:lnTo>
                    <a:pt x="197" y="2822"/>
                  </a:lnTo>
                  <a:cubicBezTo>
                    <a:pt x="1" y="2998"/>
                    <a:pt x="124" y="3322"/>
                    <a:pt x="388" y="3323"/>
                  </a:cubicBezTo>
                  <a:cubicBezTo>
                    <a:pt x="457" y="3323"/>
                    <a:pt x="525" y="3298"/>
                    <a:pt x="578" y="3250"/>
                  </a:cubicBezTo>
                  <a:lnTo>
                    <a:pt x="3680" y="501"/>
                  </a:lnTo>
                  <a:cubicBezTo>
                    <a:pt x="3798" y="396"/>
                    <a:pt x="3810" y="214"/>
                    <a:pt x="3705" y="96"/>
                  </a:cubicBezTo>
                  <a:cubicBezTo>
                    <a:pt x="3648" y="33"/>
                    <a:pt x="3569" y="0"/>
                    <a:pt x="349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p54"/>
            <p:cNvSpPr/>
            <p:nvPr/>
          </p:nvSpPr>
          <p:spPr>
            <a:xfrm>
              <a:off x="4123125" y="1246700"/>
              <a:ext cx="120975" cy="25"/>
            </a:xfrm>
            <a:custGeom>
              <a:rect b="b" l="l" r="r" t="t"/>
              <a:pathLst>
                <a:path extrusionOk="0" h="1" w="4839">
                  <a:moveTo>
                    <a:pt x="0" y="1"/>
                  </a:moveTo>
                  <a:lnTo>
                    <a:pt x="4838" y="1"/>
                  </a:lnTo>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Google Shape;2574;p54"/>
            <p:cNvSpPr/>
            <p:nvPr/>
          </p:nvSpPr>
          <p:spPr>
            <a:xfrm>
              <a:off x="4115950" y="1239575"/>
              <a:ext cx="135300" cy="14300"/>
            </a:xfrm>
            <a:custGeom>
              <a:rect b="b" l="l" r="r" t="t"/>
              <a:pathLst>
                <a:path extrusionOk="0" h="572" w="5412">
                  <a:moveTo>
                    <a:pt x="287" y="0"/>
                  </a:moveTo>
                  <a:cubicBezTo>
                    <a:pt x="129" y="0"/>
                    <a:pt x="0" y="128"/>
                    <a:pt x="0" y="286"/>
                  </a:cubicBezTo>
                  <a:cubicBezTo>
                    <a:pt x="0" y="444"/>
                    <a:pt x="129" y="572"/>
                    <a:pt x="287" y="572"/>
                  </a:cubicBezTo>
                  <a:lnTo>
                    <a:pt x="5125" y="572"/>
                  </a:lnTo>
                  <a:cubicBezTo>
                    <a:pt x="5283" y="572"/>
                    <a:pt x="5411" y="444"/>
                    <a:pt x="5411" y="286"/>
                  </a:cubicBezTo>
                  <a:cubicBezTo>
                    <a:pt x="5411" y="128"/>
                    <a:pt x="5283" y="0"/>
                    <a:pt x="5125"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p54"/>
            <p:cNvSpPr/>
            <p:nvPr/>
          </p:nvSpPr>
          <p:spPr>
            <a:xfrm>
              <a:off x="3580100" y="953200"/>
              <a:ext cx="77575" cy="68775"/>
            </a:xfrm>
            <a:custGeom>
              <a:rect b="b" l="l" r="r" t="t"/>
              <a:pathLst>
                <a:path extrusionOk="0" h="2751" w="3103">
                  <a:moveTo>
                    <a:pt x="3103" y="2751"/>
                  </a:moveTo>
                  <a:lnTo>
                    <a:pt x="0" y="0"/>
                  </a:lnTo>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Google Shape;2576;p54"/>
            <p:cNvSpPr/>
            <p:nvPr/>
          </p:nvSpPr>
          <p:spPr>
            <a:xfrm>
              <a:off x="3572200" y="946100"/>
              <a:ext cx="95150" cy="83025"/>
            </a:xfrm>
            <a:custGeom>
              <a:rect b="b" l="l" r="r" t="t"/>
              <a:pathLst>
                <a:path extrusionOk="0" h="3321" w="3806">
                  <a:moveTo>
                    <a:pt x="319" y="0"/>
                  </a:moveTo>
                  <a:cubicBezTo>
                    <a:pt x="240" y="0"/>
                    <a:pt x="161" y="33"/>
                    <a:pt x="105" y="96"/>
                  </a:cubicBezTo>
                  <a:cubicBezTo>
                    <a:pt x="1" y="214"/>
                    <a:pt x="10" y="392"/>
                    <a:pt x="126" y="498"/>
                  </a:cubicBezTo>
                  <a:lnTo>
                    <a:pt x="3229" y="3247"/>
                  </a:lnTo>
                  <a:cubicBezTo>
                    <a:pt x="3282" y="3295"/>
                    <a:pt x="3348" y="3320"/>
                    <a:pt x="3419" y="3320"/>
                  </a:cubicBezTo>
                  <a:cubicBezTo>
                    <a:pt x="3681" y="3319"/>
                    <a:pt x="3806" y="2995"/>
                    <a:pt x="3608" y="2819"/>
                  </a:cubicBezTo>
                  <a:lnTo>
                    <a:pt x="506" y="69"/>
                  </a:lnTo>
                  <a:cubicBezTo>
                    <a:pt x="451" y="23"/>
                    <a:pt x="385" y="0"/>
                    <a:pt x="31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p54"/>
            <p:cNvSpPr/>
            <p:nvPr/>
          </p:nvSpPr>
          <p:spPr>
            <a:xfrm>
              <a:off x="3449550" y="1246700"/>
              <a:ext cx="120975" cy="25"/>
            </a:xfrm>
            <a:custGeom>
              <a:rect b="b" l="l" r="r" t="t"/>
              <a:pathLst>
                <a:path extrusionOk="0" h="1" w="4839">
                  <a:moveTo>
                    <a:pt x="4839" y="1"/>
                  </a:moveTo>
                  <a:lnTo>
                    <a:pt x="1" y="1"/>
                  </a:lnTo>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p54"/>
            <p:cNvSpPr/>
            <p:nvPr/>
          </p:nvSpPr>
          <p:spPr>
            <a:xfrm>
              <a:off x="3442375" y="1239575"/>
              <a:ext cx="135300" cy="14300"/>
            </a:xfrm>
            <a:custGeom>
              <a:rect b="b" l="l" r="r" t="t"/>
              <a:pathLst>
                <a:path extrusionOk="0" h="572" w="5412">
                  <a:moveTo>
                    <a:pt x="288" y="0"/>
                  </a:moveTo>
                  <a:cubicBezTo>
                    <a:pt x="129" y="0"/>
                    <a:pt x="1" y="128"/>
                    <a:pt x="1" y="286"/>
                  </a:cubicBezTo>
                  <a:cubicBezTo>
                    <a:pt x="1" y="444"/>
                    <a:pt x="129" y="572"/>
                    <a:pt x="288" y="572"/>
                  </a:cubicBezTo>
                  <a:lnTo>
                    <a:pt x="5126" y="572"/>
                  </a:lnTo>
                  <a:cubicBezTo>
                    <a:pt x="5284" y="572"/>
                    <a:pt x="5412" y="444"/>
                    <a:pt x="5412" y="286"/>
                  </a:cubicBezTo>
                  <a:cubicBezTo>
                    <a:pt x="5412" y="128"/>
                    <a:pt x="5284" y="0"/>
                    <a:pt x="5126"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Google Shape;2579;p54"/>
            <p:cNvSpPr/>
            <p:nvPr/>
          </p:nvSpPr>
          <p:spPr>
            <a:xfrm>
              <a:off x="2166600" y="1616125"/>
              <a:ext cx="3358450" cy="2301150"/>
            </a:xfrm>
            <a:custGeom>
              <a:rect b="b" l="l" r="r" t="t"/>
              <a:pathLst>
                <a:path extrusionOk="0" h="92046" w="134338">
                  <a:moveTo>
                    <a:pt x="129" y="0"/>
                  </a:moveTo>
                  <a:cubicBezTo>
                    <a:pt x="59" y="0"/>
                    <a:pt x="1" y="58"/>
                    <a:pt x="1" y="129"/>
                  </a:cubicBezTo>
                  <a:lnTo>
                    <a:pt x="1" y="92046"/>
                  </a:lnTo>
                  <a:lnTo>
                    <a:pt x="134338" y="92046"/>
                  </a:lnTo>
                  <a:lnTo>
                    <a:pt x="134338" y="130"/>
                  </a:lnTo>
                  <a:cubicBezTo>
                    <a:pt x="134338" y="58"/>
                    <a:pt x="134280" y="2"/>
                    <a:pt x="134210" y="2"/>
                  </a:cubicBezTo>
                  <a:lnTo>
                    <a:pt x="129" y="2"/>
                  </a:lnTo>
                  <a:lnTo>
                    <a:pt x="129" y="0"/>
                  </a:lnTo>
                  <a:close/>
                </a:path>
              </a:pathLst>
            </a:custGeom>
            <a:solidFill>
              <a:srgbClr val="1F1C51"/>
            </a:solidFill>
            <a:ln cap="flat" cmpd="sng" w="9525">
              <a:solidFill>
                <a:srgbClr val="1F1C5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p54"/>
            <p:cNvSpPr/>
            <p:nvPr/>
          </p:nvSpPr>
          <p:spPr>
            <a:xfrm>
              <a:off x="1662850" y="3917250"/>
              <a:ext cx="4365925" cy="1017275"/>
            </a:xfrm>
            <a:custGeom>
              <a:rect b="b" l="l" r="r" t="t"/>
              <a:pathLst>
                <a:path extrusionOk="0" h="40691" w="174637">
                  <a:moveTo>
                    <a:pt x="20151" y="1"/>
                  </a:moveTo>
                  <a:lnTo>
                    <a:pt x="1" y="40691"/>
                  </a:lnTo>
                  <a:lnTo>
                    <a:pt x="174637" y="40691"/>
                  </a:lnTo>
                  <a:lnTo>
                    <a:pt x="15448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p54"/>
            <p:cNvSpPr/>
            <p:nvPr/>
          </p:nvSpPr>
          <p:spPr>
            <a:xfrm>
              <a:off x="1654100" y="3910100"/>
              <a:ext cx="4383450" cy="1031600"/>
            </a:xfrm>
            <a:custGeom>
              <a:rect b="b" l="l" r="r" t="t"/>
              <a:pathLst>
                <a:path extrusionOk="0" h="41264" w="175338">
                  <a:moveTo>
                    <a:pt x="154660" y="574"/>
                  </a:moveTo>
                  <a:lnTo>
                    <a:pt x="174527" y="40691"/>
                  </a:lnTo>
                  <a:lnTo>
                    <a:pt x="812" y="40691"/>
                  </a:lnTo>
                  <a:lnTo>
                    <a:pt x="20679" y="574"/>
                  </a:lnTo>
                  <a:close/>
                  <a:moveTo>
                    <a:pt x="20501" y="1"/>
                  </a:moveTo>
                  <a:cubicBezTo>
                    <a:pt x="20393" y="1"/>
                    <a:pt x="20293" y="64"/>
                    <a:pt x="20245" y="161"/>
                  </a:cubicBezTo>
                  <a:lnTo>
                    <a:pt x="94" y="40851"/>
                  </a:lnTo>
                  <a:cubicBezTo>
                    <a:pt x="1" y="41041"/>
                    <a:pt x="139" y="41264"/>
                    <a:pt x="351" y="41264"/>
                  </a:cubicBezTo>
                  <a:lnTo>
                    <a:pt x="174987" y="41264"/>
                  </a:lnTo>
                  <a:cubicBezTo>
                    <a:pt x="175200" y="41264"/>
                    <a:pt x="175338" y="41041"/>
                    <a:pt x="175243" y="40851"/>
                  </a:cubicBezTo>
                  <a:lnTo>
                    <a:pt x="155094" y="161"/>
                  </a:lnTo>
                  <a:cubicBezTo>
                    <a:pt x="155046" y="64"/>
                    <a:pt x="154946" y="1"/>
                    <a:pt x="154838" y="1"/>
                  </a:cubicBez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54"/>
            <p:cNvSpPr/>
            <p:nvPr/>
          </p:nvSpPr>
          <p:spPr>
            <a:xfrm>
              <a:off x="2370050" y="1798375"/>
              <a:ext cx="2951550" cy="1936700"/>
            </a:xfrm>
            <a:custGeom>
              <a:rect b="b" l="l" r="r" t="t"/>
              <a:pathLst>
                <a:path extrusionOk="0" h="77468" w="118062">
                  <a:moveTo>
                    <a:pt x="1" y="0"/>
                  </a:moveTo>
                  <a:lnTo>
                    <a:pt x="1" y="77467"/>
                  </a:lnTo>
                  <a:lnTo>
                    <a:pt x="118062" y="77467"/>
                  </a:lnTo>
                  <a:lnTo>
                    <a:pt x="118062"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3" name="Google Shape;2583;p54"/>
            <p:cNvSpPr/>
            <p:nvPr/>
          </p:nvSpPr>
          <p:spPr>
            <a:xfrm>
              <a:off x="2362875" y="1791175"/>
              <a:ext cx="2965900" cy="1951075"/>
            </a:xfrm>
            <a:custGeom>
              <a:rect b="b" l="l" r="r" t="t"/>
              <a:pathLst>
                <a:path extrusionOk="0" h="78043" w="118636">
                  <a:moveTo>
                    <a:pt x="118063" y="574"/>
                  </a:moveTo>
                  <a:lnTo>
                    <a:pt x="118063" y="77470"/>
                  </a:lnTo>
                  <a:lnTo>
                    <a:pt x="574" y="77470"/>
                  </a:lnTo>
                  <a:lnTo>
                    <a:pt x="574" y="574"/>
                  </a:lnTo>
                  <a:close/>
                  <a:moveTo>
                    <a:pt x="288" y="1"/>
                  </a:moveTo>
                  <a:cubicBezTo>
                    <a:pt x="129" y="1"/>
                    <a:pt x="1" y="129"/>
                    <a:pt x="1" y="288"/>
                  </a:cubicBezTo>
                  <a:lnTo>
                    <a:pt x="1" y="77757"/>
                  </a:lnTo>
                  <a:cubicBezTo>
                    <a:pt x="1" y="77914"/>
                    <a:pt x="129" y="78042"/>
                    <a:pt x="288" y="78042"/>
                  </a:cubicBezTo>
                  <a:lnTo>
                    <a:pt x="118349" y="78042"/>
                  </a:lnTo>
                  <a:cubicBezTo>
                    <a:pt x="118508" y="78042"/>
                    <a:pt x="118636" y="77914"/>
                    <a:pt x="118636" y="77757"/>
                  </a:cubicBezTo>
                  <a:lnTo>
                    <a:pt x="118636" y="288"/>
                  </a:lnTo>
                  <a:cubicBezTo>
                    <a:pt x="118636" y="129"/>
                    <a:pt x="118508" y="1"/>
                    <a:pt x="11834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Google Shape;2584;p54"/>
            <p:cNvSpPr/>
            <p:nvPr/>
          </p:nvSpPr>
          <p:spPr>
            <a:xfrm>
              <a:off x="2435450" y="1846625"/>
              <a:ext cx="2824625" cy="100725"/>
            </a:xfrm>
            <a:custGeom>
              <a:rect b="b" l="l" r="r" t="t"/>
              <a:pathLst>
                <a:path extrusionOk="0" h="4029" w="112985">
                  <a:moveTo>
                    <a:pt x="1" y="0"/>
                  </a:moveTo>
                  <a:lnTo>
                    <a:pt x="1" y="4028"/>
                  </a:lnTo>
                  <a:lnTo>
                    <a:pt x="112984" y="4028"/>
                  </a:lnTo>
                  <a:lnTo>
                    <a:pt x="11298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p54"/>
            <p:cNvSpPr/>
            <p:nvPr/>
          </p:nvSpPr>
          <p:spPr>
            <a:xfrm>
              <a:off x="2428275" y="1839475"/>
              <a:ext cx="2838925" cy="115000"/>
            </a:xfrm>
            <a:custGeom>
              <a:rect b="b" l="l" r="r" t="t"/>
              <a:pathLst>
                <a:path extrusionOk="0" h="4600" w="113557">
                  <a:moveTo>
                    <a:pt x="112984" y="572"/>
                  </a:moveTo>
                  <a:lnTo>
                    <a:pt x="112984" y="4027"/>
                  </a:lnTo>
                  <a:lnTo>
                    <a:pt x="572" y="4027"/>
                  </a:lnTo>
                  <a:lnTo>
                    <a:pt x="573" y="572"/>
                  </a:lnTo>
                  <a:close/>
                  <a:moveTo>
                    <a:pt x="288" y="0"/>
                  </a:moveTo>
                  <a:cubicBezTo>
                    <a:pt x="129" y="0"/>
                    <a:pt x="1" y="128"/>
                    <a:pt x="1" y="286"/>
                  </a:cubicBezTo>
                  <a:lnTo>
                    <a:pt x="1" y="4314"/>
                  </a:lnTo>
                  <a:cubicBezTo>
                    <a:pt x="1" y="4472"/>
                    <a:pt x="129" y="4600"/>
                    <a:pt x="288" y="4600"/>
                  </a:cubicBezTo>
                  <a:lnTo>
                    <a:pt x="113271" y="4600"/>
                  </a:lnTo>
                  <a:cubicBezTo>
                    <a:pt x="113429" y="4600"/>
                    <a:pt x="113557" y="4472"/>
                    <a:pt x="113557" y="4314"/>
                  </a:cubicBezTo>
                  <a:lnTo>
                    <a:pt x="113557" y="286"/>
                  </a:lnTo>
                  <a:cubicBezTo>
                    <a:pt x="113557" y="128"/>
                    <a:pt x="113429" y="0"/>
                    <a:pt x="11327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p54"/>
            <p:cNvSpPr/>
            <p:nvPr/>
          </p:nvSpPr>
          <p:spPr>
            <a:xfrm>
              <a:off x="5022300" y="1846625"/>
              <a:ext cx="237775" cy="100725"/>
            </a:xfrm>
            <a:custGeom>
              <a:rect b="b" l="l" r="r" t="t"/>
              <a:pathLst>
                <a:path extrusionOk="0" h="4029" w="9511">
                  <a:moveTo>
                    <a:pt x="1" y="0"/>
                  </a:moveTo>
                  <a:lnTo>
                    <a:pt x="1" y="4028"/>
                  </a:lnTo>
                  <a:lnTo>
                    <a:pt x="9510" y="4028"/>
                  </a:lnTo>
                  <a:lnTo>
                    <a:pt x="9510"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Google Shape;2587;p54"/>
            <p:cNvSpPr/>
            <p:nvPr/>
          </p:nvSpPr>
          <p:spPr>
            <a:xfrm>
              <a:off x="5015125" y="1839475"/>
              <a:ext cx="252075" cy="115000"/>
            </a:xfrm>
            <a:custGeom>
              <a:rect b="b" l="l" r="r" t="t"/>
              <a:pathLst>
                <a:path extrusionOk="0" h="4600" w="10083">
                  <a:moveTo>
                    <a:pt x="9511" y="572"/>
                  </a:moveTo>
                  <a:lnTo>
                    <a:pt x="9511" y="4027"/>
                  </a:lnTo>
                  <a:lnTo>
                    <a:pt x="574" y="4027"/>
                  </a:lnTo>
                  <a:lnTo>
                    <a:pt x="574" y="572"/>
                  </a:lnTo>
                  <a:close/>
                  <a:moveTo>
                    <a:pt x="288" y="0"/>
                  </a:moveTo>
                  <a:cubicBezTo>
                    <a:pt x="129" y="0"/>
                    <a:pt x="1" y="128"/>
                    <a:pt x="1" y="286"/>
                  </a:cubicBezTo>
                  <a:lnTo>
                    <a:pt x="1" y="4314"/>
                  </a:lnTo>
                  <a:cubicBezTo>
                    <a:pt x="1" y="4472"/>
                    <a:pt x="129" y="4600"/>
                    <a:pt x="288" y="4600"/>
                  </a:cubicBezTo>
                  <a:lnTo>
                    <a:pt x="9797" y="4600"/>
                  </a:lnTo>
                  <a:cubicBezTo>
                    <a:pt x="9955" y="4600"/>
                    <a:pt x="10083" y="4472"/>
                    <a:pt x="10083" y="4314"/>
                  </a:cubicBezTo>
                  <a:lnTo>
                    <a:pt x="10083" y="286"/>
                  </a:lnTo>
                  <a:cubicBezTo>
                    <a:pt x="10083" y="128"/>
                    <a:pt x="9955" y="0"/>
                    <a:pt x="9797"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Google Shape;2588;p54"/>
            <p:cNvSpPr/>
            <p:nvPr/>
          </p:nvSpPr>
          <p:spPr>
            <a:xfrm>
              <a:off x="3522350" y="4115325"/>
              <a:ext cx="189225" cy="123975"/>
            </a:xfrm>
            <a:custGeom>
              <a:rect b="b" l="l" r="r" t="t"/>
              <a:pathLst>
                <a:path extrusionOk="0" h="4959" w="7569">
                  <a:moveTo>
                    <a:pt x="471" y="0"/>
                  </a:moveTo>
                  <a:lnTo>
                    <a:pt x="1" y="4959"/>
                  </a:lnTo>
                  <a:lnTo>
                    <a:pt x="7335" y="4959"/>
                  </a:lnTo>
                  <a:lnTo>
                    <a:pt x="7568"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p54"/>
            <p:cNvSpPr/>
            <p:nvPr/>
          </p:nvSpPr>
          <p:spPr>
            <a:xfrm>
              <a:off x="3514825" y="4108175"/>
              <a:ext cx="204075" cy="138275"/>
            </a:xfrm>
            <a:custGeom>
              <a:rect b="b" l="l" r="r" t="t"/>
              <a:pathLst>
                <a:path extrusionOk="0" h="5531" w="8163">
                  <a:moveTo>
                    <a:pt x="7569" y="573"/>
                  </a:moveTo>
                  <a:lnTo>
                    <a:pt x="7363" y="4958"/>
                  </a:lnTo>
                  <a:lnTo>
                    <a:pt x="616" y="4958"/>
                  </a:lnTo>
                  <a:lnTo>
                    <a:pt x="1031" y="573"/>
                  </a:lnTo>
                  <a:close/>
                  <a:moveTo>
                    <a:pt x="771" y="0"/>
                  </a:moveTo>
                  <a:cubicBezTo>
                    <a:pt x="623" y="0"/>
                    <a:pt x="500" y="112"/>
                    <a:pt x="486" y="259"/>
                  </a:cubicBezTo>
                  <a:lnTo>
                    <a:pt x="16" y="5218"/>
                  </a:lnTo>
                  <a:cubicBezTo>
                    <a:pt x="1" y="5386"/>
                    <a:pt x="133" y="5530"/>
                    <a:pt x="302" y="5530"/>
                  </a:cubicBezTo>
                  <a:lnTo>
                    <a:pt x="7636" y="5530"/>
                  </a:lnTo>
                  <a:cubicBezTo>
                    <a:pt x="7789" y="5530"/>
                    <a:pt x="7914" y="5410"/>
                    <a:pt x="7922" y="5258"/>
                  </a:cubicBezTo>
                  <a:lnTo>
                    <a:pt x="8155" y="299"/>
                  </a:lnTo>
                  <a:cubicBezTo>
                    <a:pt x="8163" y="136"/>
                    <a:pt x="8032" y="0"/>
                    <a:pt x="786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p54"/>
            <p:cNvSpPr/>
            <p:nvPr/>
          </p:nvSpPr>
          <p:spPr>
            <a:xfrm>
              <a:off x="3889025" y="4115325"/>
              <a:ext cx="183500" cy="123975"/>
            </a:xfrm>
            <a:custGeom>
              <a:rect b="b" l="l" r="r" t="t"/>
              <a:pathLst>
                <a:path extrusionOk="0" h="4959" w="7340">
                  <a:moveTo>
                    <a:pt x="0" y="0"/>
                  </a:moveTo>
                  <a:lnTo>
                    <a:pt x="4" y="4959"/>
                  </a:lnTo>
                  <a:lnTo>
                    <a:pt x="7340" y="4959"/>
                  </a:lnTo>
                  <a:lnTo>
                    <a:pt x="7097"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54"/>
            <p:cNvSpPr/>
            <p:nvPr/>
          </p:nvSpPr>
          <p:spPr>
            <a:xfrm>
              <a:off x="3881825" y="4108175"/>
              <a:ext cx="198050" cy="138275"/>
            </a:xfrm>
            <a:custGeom>
              <a:rect b="b" l="l" r="r" t="t"/>
              <a:pathLst>
                <a:path extrusionOk="0" h="5531" w="7922">
                  <a:moveTo>
                    <a:pt x="7112" y="573"/>
                  </a:moveTo>
                  <a:lnTo>
                    <a:pt x="7328" y="4958"/>
                  </a:lnTo>
                  <a:lnTo>
                    <a:pt x="579" y="4958"/>
                  </a:lnTo>
                  <a:lnTo>
                    <a:pt x="574" y="573"/>
                  </a:lnTo>
                  <a:close/>
                  <a:moveTo>
                    <a:pt x="288" y="0"/>
                  </a:moveTo>
                  <a:cubicBezTo>
                    <a:pt x="129" y="0"/>
                    <a:pt x="1" y="129"/>
                    <a:pt x="1" y="286"/>
                  </a:cubicBezTo>
                  <a:lnTo>
                    <a:pt x="6" y="5243"/>
                  </a:lnTo>
                  <a:cubicBezTo>
                    <a:pt x="6" y="5402"/>
                    <a:pt x="134" y="5530"/>
                    <a:pt x="292" y="5530"/>
                  </a:cubicBezTo>
                  <a:lnTo>
                    <a:pt x="7626" y="5530"/>
                  </a:lnTo>
                  <a:cubicBezTo>
                    <a:pt x="7790" y="5530"/>
                    <a:pt x="7921" y="5393"/>
                    <a:pt x="7912" y="5231"/>
                  </a:cubicBezTo>
                  <a:lnTo>
                    <a:pt x="7670" y="272"/>
                  </a:lnTo>
                  <a:cubicBezTo>
                    <a:pt x="7663" y="120"/>
                    <a:pt x="7538" y="0"/>
                    <a:pt x="738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p54"/>
            <p:cNvSpPr/>
            <p:nvPr/>
          </p:nvSpPr>
          <p:spPr>
            <a:xfrm>
              <a:off x="4989425" y="4234404"/>
              <a:ext cx="227925" cy="132550"/>
            </a:xfrm>
            <a:custGeom>
              <a:rect b="b" l="l" r="r" t="t"/>
              <a:pathLst>
                <a:path extrusionOk="0" h="5302" w="9117">
                  <a:moveTo>
                    <a:pt x="1" y="1"/>
                  </a:moveTo>
                  <a:lnTo>
                    <a:pt x="1529" y="5301"/>
                  </a:lnTo>
                  <a:lnTo>
                    <a:pt x="9117" y="5301"/>
                  </a:lnTo>
                  <a:lnTo>
                    <a:pt x="7335" y="1"/>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Google Shape;2593;p54"/>
            <p:cNvSpPr/>
            <p:nvPr/>
          </p:nvSpPr>
          <p:spPr>
            <a:xfrm>
              <a:off x="4981225" y="4232100"/>
              <a:ext cx="244450" cy="146900"/>
            </a:xfrm>
            <a:custGeom>
              <a:rect b="b" l="l" r="r" t="t"/>
              <a:pathLst>
                <a:path extrusionOk="0" h="5876" w="9778">
                  <a:moveTo>
                    <a:pt x="7458" y="573"/>
                  </a:moveTo>
                  <a:lnTo>
                    <a:pt x="9047" y="5302"/>
                  </a:lnTo>
                  <a:lnTo>
                    <a:pt x="2072" y="5302"/>
                  </a:lnTo>
                  <a:lnTo>
                    <a:pt x="708" y="573"/>
                  </a:lnTo>
                  <a:close/>
                  <a:moveTo>
                    <a:pt x="328" y="1"/>
                  </a:moveTo>
                  <a:cubicBezTo>
                    <a:pt x="138" y="1"/>
                    <a:pt x="1" y="184"/>
                    <a:pt x="53" y="367"/>
                  </a:cubicBezTo>
                  <a:lnTo>
                    <a:pt x="1581" y="5668"/>
                  </a:lnTo>
                  <a:cubicBezTo>
                    <a:pt x="1616" y="5791"/>
                    <a:pt x="1728" y="5875"/>
                    <a:pt x="1857" y="5875"/>
                  </a:cubicBezTo>
                  <a:lnTo>
                    <a:pt x="9445" y="5875"/>
                  </a:lnTo>
                  <a:cubicBezTo>
                    <a:pt x="9445" y="5875"/>
                    <a:pt x="9446" y="5875"/>
                    <a:pt x="9447" y="5875"/>
                  </a:cubicBezTo>
                  <a:cubicBezTo>
                    <a:pt x="9642" y="5875"/>
                    <a:pt x="9778" y="5684"/>
                    <a:pt x="9715" y="5499"/>
                  </a:cubicBezTo>
                  <a:lnTo>
                    <a:pt x="7935" y="195"/>
                  </a:lnTo>
                  <a:cubicBezTo>
                    <a:pt x="7895" y="79"/>
                    <a:pt x="7786" y="1"/>
                    <a:pt x="766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p54"/>
            <p:cNvSpPr/>
            <p:nvPr/>
          </p:nvSpPr>
          <p:spPr>
            <a:xfrm>
              <a:off x="3338950" y="4115325"/>
              <a:ext cx="195200" cy="123975"/>
            </a:xfrm>
            <a:custGeom>
              <a:rect b="b" l="l" r="r" t="t"/>
              <a:pathLst>
                <a:path extrusionOk="0" h="4959" w="7808">
                  <a:moveTo>
                    <a:pt x="708" y="0"/>
                  </a:moveTo>
                  <a:lnTo>
                    <a:pt x="1" y="4959"/>
                  </a:lnTo>
                  <a:lnTo>
                    <a:pt x="7337" y="4959"/>
                  </a:lnTo>
                  <a:lnTo>
                    <a:pt x="7807"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p54"/>
            <p:cNvSpPr/>
            <p:nvPr/>
          </p:nvSpPr>
          <p:spPr>
            <a:xfrm>
              <a:off x="3331275" y="4108175"/>
              <a:ext cx="210400" cy="138275"/>
            </a:xfrm>
            <a:custGeom>
              <a:rect b="b" l="l" r="r" t="t"/>
              <a:pathLst>
                <a:path extrusionOk="0" h="5531" w="8416">
                  <a:moveTo>
                    <a:pt x="7799" y="573"/>
                  </a:moveTo>
                  <a:lnTo>
                    <a:pt x="7384" y="4958"/>
                  </a:lnTo>
                  <a:lnTo>
                    <a:pt x="637" y="4958"/>
                  </a:lnTo>
                  <a:lnTo>
                    <a:pt x="1263" y="573"/>
                  </a:lnTo>
                  <a:close/>
                  <a:moveTo>
                    <a:pt x="8116" y="0"/>
                  </a:moveTo>
                  <a:cubicBezTo>
                    <a:pt x="8115" y="0"/>
                    <a:pt x="8115" y="0"/>
                    <a:pt x="8114" y="0"/>
                  </a:cubicBezTo>
                  <a:lnTo>
                    <a:pt x="1015" y="0"/>
                  </a:lnTo>
                  <a:cubicBezTo>
                    <a:pt x="872" y="0"/>
                    <a:pt x="751" y="104"/>
                    <a:pt x="732" y="247"/>
                  </a:cubicBezTo>
                  <a:lnTo>
                    <a:pt x="25" y="5204"/>
                  </a:lnTo>
                  <a:cubicBezTo>
                    <a:pt x="0" y="5377"/>
                    <a:pt x="134" y="5530"/>
                    <a:pt x="308" y="5530"/>
                  </a:cubicBezTo>
                  <a:lnTo>
                    <a:pt x="7644" y="5530"/>
                  </a:lnTo>
                  <a:cubicBezTo>
                    <a:pt x="7791" y="5530"/>
                    <a:pt x="7914" y="5418"/>
                    <a:pt x="7928" y="5272"/>
                  </a:cubicBezTo>
                  <a:lnTo>
                    <a:pt x="8399" y="313"/>
                  </a:lnTo>
                  <a:cubicBezTo>
                    <a:pt x="8415" y="146"/>
                    <a:pt x="8283" y="0"/>
                    <a:pt x="811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Google Shape;2596;p54"/>
            <p:cNvSpPr/>
            <p:nvPr/>
          </p:nvSpPr>
          <p:spPr>
            <a:xfrm>
              <a:off x="2972175" y="4115325"/>
              <a:ext cx="207075" cy="123975"/>
            </a:xfrm>
            <a:custGeom>
              <a:rect b="b" l="l" r="r" t="t"/>
              <a:pathLst>
                <a:path extrusionOk="0" h="4959" w="8283">
                  <a:moveTo>
                    <a:pt x="1183" y="0"/>
                  </a:moveTo>
                  <a:lnTo>
                    <a:pt x="1" y="4959"/>
                  </a:lnTo>
                  <a:lnTo>
                    <a:pt x="7336" y="4959"/>
                  </a:lnTo>
                  <a:lnTo>
                    <a:pt x="8282"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Google Shape;2597;p54"/>
            <p:cNvSpPr/>
            <p:nvPr/>
          </p:nvSpPr>
          <p:spPr>
            <a:xfrm>
              <a:off x="2964175" y="4108175"/>
              <a:ext cx="222925" cy="138275"/>
            </a:xfrm>
            <a:custGeom>
              <a:rect b="b" l="l" r="r" t="t"/>
              <a:pathLst>
                <a:path extrusionOk="0" h="5531" w="8917">
                  <a:moveTo>
                    <a:pt x="8256" y="573"/>
                  </a:moveTo>
                  <a:lnTo>
                    <a:pt x="7420" y="4958"/>
                  </a:lnTo>
                  <a:lnTo>
                    <a:pt x="683" y="4958"/>
                  </a:lnTo>
                  <a:lnTo>
                    <a:pt x="1729" y="573"/>
                  </a:lnTo>
                  <a:close/>
                  <a:moveTo>
                    <a:pt x="1503" y="0"/>
                  </a:moveTo>
                  <a:cubicBezTo>
                    <a:pt x="1371" y="0"/>
                    <a:pt x="1256" y="91"/>
                    <a:pt x="1225" y="221"/>
                  </a:cubicBezTo>
                  <a:lnTo>
                    <a:pt x="42" y="5178"/>
                  </a:lnTo>
                  <a:cubicBezTo>
                    <a:pt x="0" y="5357"/>
                    <a:pt x="136" y="5530"/>
                    <a:pt x="321" y="5530"/>
                  </a:cubicBezTo>
                  <a:lnTo>
                    <a:pt x="7656" y="5530"/>
                  </a:lnTo>
                  <a:cubicBezTo>
                    <a:pt x="7793" y="5530"/>
                    <a:pt x="7911" y="5433"/>
                    <a:pt x="7937" y="5299"/>
                  </a:cubicBezTo>
                  <a:lnTo>
                    <a:pt x="8883" y="340"/>
                  </a:lnTo>
                  <a:cubicBezTo>
                    <a:pt x="8916" y="165"/>
                    <a:pt x="8780" y="0"/>
                    <a:pt x="860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Google Shape;2598;p54"/>
            <p:cNvSpPr/>
            <p:nvPr/>
          </p:nvSpPr>
          <p:spPr>
            <a:xfrm>
              <a:off x="4598800" y="4110454"/>
              <a:ext cx="207275" cy="123975"/>
            </a:xfrm>
            <a:custGeom>
              <a:rect b="b" l="l" r="r" t="t"/>
              <a:pathLst>
                <a:path extrusionOk="0" h="4959" w="8291">
                  <a:moveTo>
                    <a:pt x="1" y="0"/>
                  </a:moveTo>
                  <a:lnTo>
                    <a:pt x="954" y="4959"/>
                  </a:lnTo>
                  <a:lnTo>
                    <a:pt x="8290" y="4959"/>
                  </a:lnTo>
                  <a:lnTo>
                    <a:pt x="7098"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Google Shape;2599;p54"/>
            <p:cNvSpPr/>
            <p:nvPr/>
          </p:nvSpPr>
          <p:spPr>
            <a:xfrm>
              <a:off x="4590925" y="4108175"/>
              <a:ext cx="223150" cy="138275"/>
            </a:xfrm>
            <a:custGeom>
              <a:rect b="b" l="l" r="r" t="t"/>
              <a:pathLst>
                <a:path extrusionOk="0" h="5531" w="8926">
                  <a:moveTo>
                    <a:pt x="7188" y="572"/>
                  </a:moveTo>
                  <a:lnTo>
                    <a:pt x="8241" y="4958"/>
                  </a:lnTo>
                  <a:lnTo>
                    <a:pt x="1507" y="4958"/>
                  </a:lnTo>
                  <a:lnTo>
                    <a:pt x="662" y="572"/>
                  </a:lnTo>
                  <a:close/>
                  <a:moveTo>
                    <a:pt x="316" y="0"/>
                  </a:moveTo>
                  <a:cubicBezTo>
                    <a:pt x="135" y="0"/>
                    <a:pt x="1" y="165"/>
                    <a:pt x="34" y="340"/>
                  </a:cubicBezTo>
                  <a:lnTo>
                    <a:pt x="989" y="5299"/>
                  </a:lnTo>
                  <a:cubicBezTo>
                    <a:pt x="1014" y="5433"/>
                    <a:pt x="1132" y="5530"/>
                    <a:pt x="1269" y="5530"/>
                  </a:cubicBezTo>
                  <a:lnTo>
                    <a:pt x="8605" y="5530"/>
                  </a:lnTo>
                  <a:lnTo>
                    <a:pt x="8605" y="5529"/>
                  </a:lnTo>
                  <a:cubicBezTo>
                    <a:pt x="8790" y="5529"/>
                    <a:pt x="8926" y="5357"/>
                    <a:pt x="8883" y="5177"/>
                  </a:cubicBezTo>
                  <a:lnTo>
                    <a:pt x="7691" y="220"/>
                  </a:lnTo>
                  <a:cubicBezTo>
                    <a:pt x="7661" y="90"/>
                    <a:pt x="7545" y="0"/>
                    <a:pt x="741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Google Shape;2600;p54"/>
            <p:cNvSpPr/>
            <p:nvPr/>
          </p:nvSpPr>
          <p:spPr>
            <a:xfrm>
              <a:off x="4776250" y="4110454"/>
              <a:ext cx="213200" cy="123975"/>
            </a:xfrm>
            <a:custGeom>
              <a:rect b="b" l="l" r="r" t="t"/>
              <a:pathLst>
                <a:path extrusionOk="0" h="4959" w="8528">
                  <a:moveTo>
                    <a:pt x="0" y="0"/>
                  </a:moveTo>
                  <a:lnTo>
                    <a:pt x="1192" y="4959"/>
                  </a:lnTo>
                  <a:lnTo>
                    <a:pt x="8528" y="4959"/>
                  </a:lnTo>
                  <a:lnTo>
                    <a:pt x="7099"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p54"/>
            <p:cNvSpPr/>
            <p:nvPr/>
          </p:nvSpPr>
          <p:spPr>
            <a:xfrm>
              <a:off x="4768225" y="4108175"/>
              <a:ext cx="229425" cy="138275"/>
            </a:xfrm>
            <a:custGeom>
              <a:rect b="b" l="l" r="r" t="t"/>
              <a:pathLst>
                <a:path extrusionOk="0" h="5531" w="9177">
                  <a:moveTo>
                    <a:pt x="7205" y="573"/>
                  </a:moveTo>
                  <a:lnTo>
                    <a:pt x="8468" y="4958"/>
                  </a:lnTo>
                  <a:lnTo>
                    <a:pt x="1739" y="4958"/>
                  </a:lnTo>
                  <a:lnTo>
                    <a:pt x="684" y="573"/>
                  </a:lnTo>
                  <a:close/>
                  <a:moveTo>
                    <a:pt x="321" y="0"/>
                  </a:moveTo>
                  <a:cubicBezTo>
                    <a:pt x="137" y="0"/>
                    <a:pt x="1" y="174"/>
                    <a:pt x="43" y="353"/>
                  </a:cubicBezTo>
                  <a:lnTo>
                    <a:pt x="1235" y="5311"/>
                  </a:lnTo>
                  <a:cubicBezTo>
                    <a:pt x="1266" y="5439"/>
                    <a:pt x="1381" y="5530"/>
                    <a:pt x="1513" y="5530"/>
                  </a:cubicBezTo>
                  <a:lnTo>
                    <a:pt x="8849" y="5530"/>
                  </a:lnTo>
                  <a:cubicBezTo>
                    <a:pt x="9039" y="5530"/>
                    <a:pt x="9177" y="5348"/>
                    <a:pt x="9123" y="5165"/>
                  </a:cubicBezTo>
                  <a:lnTo>
                    <a:pt x="7695" y="208"/>
                  </a:lnTo>
                  <a:cubicBezTo>
                    <a:pt x="7660" y="85"/>
                    <a:pt x="7547" y="0"/>
                    <a:pt x="74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Google Shape;2602;p54"/>
            <p:cNvSpPr/>
            <p:nvPr/>
          </p:nvSpPr>
          <p:spPr>
            <a:xfrm>
              <a:off x="2788825" y="4115325"/>
              <a:ext cx="212950" cy="123975"/>
            </a:xfrm>
            <a:custGeom>
              <a:rect b="b" l="l" r="r" t="t"/>
              <a:pathLst>
                <a:path extrusionOk="0" h="4959" w="8518">
                  <a:moveTo>
                    <a:pt x="1420" y="0"/>
                  </a:moveTo>
                  <a:lnTo>
                    <a:pt x="0" y="4959"/>
                  </a:lnTo>
                  <a:lnTo>
                    <a:pt x="7335" y="4959"/>
                  </a:lnTo>
                  <a:lnTo>
                    <a:pt x="8517"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p54"/>
            <p:cNvSpPr/>
            <p:nvPr/>
          </p:nvSpPr>
          <p:spPr>
            <a:xfrm>
              <a:off x="2780625" y="4108175"/>
              <a:ext cx="229200" cy="138275"/>
            </a:xfrm>
            <a:custGeom>
              <a:rect b="b" l="l" r="r" t="t"/>
              <a:pathLst>
                <a:path extrusionOk="0" h="5531" w="9168">
                  <a:moveTo>
                    <a:pt x="8483" y="572"/>
                  </a:moveTo>
                  <a:lnTo>
                    <a:pt x="7437" y="4958"/>
                  </a:lnTo>
                  <a:lnTo>
                    <a:pt x="707" y="4958"/>
                  </a:lnTo>
                  <a:lnTo>
                    <a:pt x="1963" y="572"/>
                  </a:lnTo>
                  <a:close/>
                  <a:moveTo>
                    <a:pt x="1748" y="0"/>
                  </a:moveTo>
                  <a:cubicBezTo>
                    <a:pt x="1620" y="0"/>
                    <a:pt x="1507" y="85"/>
                    <a:pt x="1473" y="207"/>
                  </a:cubicBezTo>
                  <a:lnTo>
                    <a:pt x="53" y="5165"/>
                  </a:lnTo>
                  <a:cubicBezTo>
                    <a:pt x="0" y="5348"/>
                    <a:pt x="137" y="5530"/>
                    <a:pt x="328" y="5530"/>
                  </a:cubicBezTo>
                  <a:lnTo>
                    <a:pt x="7663" y="5530"/>
                  </a:lnTo>
                  <a:cubicBezTo>
                    <a:pt x="7796" y="5530"/>
                    <a:pt x="7911" y="5439"/>
                    <a:pt x="7941" y="5310"/>
                  </a:cubicBezTo>
                  <a:lnTo>
                    <a:pt x="9124" y="353"/>
                  </a:lnTo>
                  <a:cubicBezTo>
                    <a:pt x="9167" y="172"/>
                    <a:pt x="9030" y="0"/>
                    <a:pt x="884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p54"/>
            <p:cNvSpPr/>
            <p:nvPr/>
          </p:nvSpPr>
          <p:spPr>
            <a:xfrm>
              <a:off x="4066450" y="4115325"/>
              <a:ext cx="189475" cy="123975"/>
            </a:xfrm>
            <a:custGeom>
              <a:rect b="b" l="l" r="r" t="t"/>
              <a:pathLst>
                <a:path extrusionOk="0" h="4959" w="7579">
                  <a:moveTo>
                    <a:pt x="0" y="0"/>
                  </a:moveTo>
                  <a:lnTo>
                    <a:pt x="243" y="4959"/>
                  </a:lnTo>
                  <a:lnTo>
                    <a:pt x="7578" y="4959"/>
                  </a:lnTo>
                  <a:lnTo>
                    <a:pt x="7099"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p54"/>
            <p:cNvSpPr/>
            <p:nvPr/>
          </p:nvSpPr>
          <p:spPr>
            <a:xfrm>
              <a:off x="4059100" y="4108175"/>
              <a:ext cx="204325" cy="138275"/>
            </a:xfrm>
            <a:custGeom>
              <a:rect b="b" l="l" r="r" t="t"/>
              <a:pathLst>
                <a:path extrusionOk="0" h="5531" w="8173">
                  <a:moveTo>
                    <a:pt x="7133" y="573"/>
                  </a:moveTo>
                  <a:lnTo>
                    <a:pt x="7557" y="4958"/>
                  </a:lnTo>
                  <a:lnTo>
                    <a:pt x="810" y="4958"/>
                  </a:lnTo>
                  <a:lnTo>
                    <a:pt x="596" y="573"/>
                  </a:lnTo>
                  <a:close/>
                  <a:moveTo>
                    <a:pt x="294" y="0"/>
                  </a:moveTo>
                  <a:cubicBezTo>
                    <a:pt x="130" y="0"/>
                    <a:pt x="1" y="138"/>
                    <a:pt x="9" y="300"/>
                  </a:cubicBezTo>
                  <a:lnTo>
                    <a:pt x="251" y="5258"/>
                  </a:lnTo>
                  <a:cubicBezTo>
                    <a:pt x="258" y="5410"/>
                    <a:pt x="384" y="5530"/>
                    <a:pt x="537" y="5530"/>
                  </a:cubicBezTo>
                  <a:lnTo>
                    <a:pt x="7872" y="5530"/>
                  </a:lnTo>
                  <a:cubicBezTo>
                    <a:pt x="8040" y="5530"/>
                    <a:pt x="8172" y="5384"/>
                    <a:pt x="8157" y="5216"/>
                  </a:cubicBezTo>
                  <a:lnTo>
                    <a:pt x="7677" y="259"/>
                  </a:lnTo>
                  <a:cubicBezTo>
                    <a:pt x="7663" y="112"/>
                    <a:pt x="7539" y="0"/>
                    <a:pt x="739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p54"/>
            <p:cNvSpPr/>
            <p:nvPr/>
          </p:nvSpPr>
          <p:spPr>
            <a:xfrm>
              <a:off x="4953700" y="4110454"/>
              <a:ext cx="219125" cy="123975"/>
            </a:xfrm>
            <a:custGeom>
              <a:rect b="b" l="l" r="r" t="t"/>
              <a:pathLst>
                <a:path extrusionOk="0" h="4959" w="8765">
                  <a:moveTo>
                    <a:pt x="1" y="0"/>
                  </a:moveTo>
                  <a:lnTo>
                    <a:pt x="1430" y="4959"/>
                  </a:lnTo>
                  <a:lnTo>
                    <a:pt x="8764" y="4959"/>
                  </a:lnTo>
                  <a:lnTo>
                    <a:pt x="7098"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Google Shape;2607;p54"/>
            <p:cNvSpPr/>
            <p:nvPr/>
          </p:nvSpPr>
          <p:spPr>
            <a:xfrm>
              <a:off x="4945500" y="4108175"/>
              <a:ext cx="235675" cy="138275"/>
            </a:xfrm>
            <a:custGeom>
              <a:rect b="b" l="l" r="r" t="t"/>
              <a:pathLst>
                <a:path extrusionOk="0" h="5531" w="9427">
                  <a:moveTo>
                    <a:pt x="7221" y="572"/>
                  </a:moveTo>
                  <a:lnTo>
                    <a:pt x="8695" y="4958"/>
                  </a:lnTo>
                  <a:lnTo>
                    <a:pt x="1973" y="4958"/>
                  </a:lnTo>
                  <a:lnTo>
                    <a:pt x="710" y="572"/>
                  </a:lnTo>
                  <a:close/>
                  <a:moveTo>
                    <a:pt x="329" y="0"/>
                  </a:moveTo>
                  <a:cubicBezTo>
                    <a:pt x="138" y="0"/>
                    <a:pt x="1" y="182"/>
                    <a:pt x="53" y="366"/>
                  </a:cubicBezTo>
                  <a:lnTo>
                    <a:pt x="1482" y="5324"/>
                  </a:lnTo>
                  <a:cubicBezTo>
                    <a:pt x="1518" y="5446"/>
                    <a:pt x="1630" y="5530"/>
                    <a:pt x="1758" y="5530"/>
                  </a:cubicBezTo>
                  <a:lnTo>
                    <a:pt x="9092" y="5530"/>
                  </a:lnTo>
                  <a:cubicBezTo>
                    <a:pt x="9288" y="5530"/>
                    <a:pt x="9427" y="5338"/>
                    <a:pt x="9364" y="5152"/>
                  </a:cubicBezTo>
                  <a:lnTo>
                    <a:pt x="7698" y="195"/>
                  </a:lnTo>
                  <a:cubicBezTo>
                    <a:pt x="7658" y="79"/>
                    <a:pt x="7549" y="0"/>
                    <a:pt x="742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p54"/>
            <p:cNvSpPr/>
            <p:nvPr/>
          </p:nvSpPr>
          <p:spPr>
            <a:xfrm>
              <a:off x="4421350" y="4110454"/>
              <a:ext cx="201325" cy="123975"/>
            </a:xfrm>
            <a:custGeom>
              <a:rect b="b" l="l" r="r" t="t"/>
              <a:pathLst>
                <a:path extrusionOk="0" h="4959" w="8053">
                  <a:moveTo>
                    <a:pt x="0" y="0"/>
                  </a:moveTo>
                  <a:lnTo>
                    <a:pt x="717" y="4959"/>
                  </a:lnTo>
                  <a:lnTo>
                    <a:pt x="8052" y="4959"/>
                  </a:lnTo>
                  <a:lnTo>
                    <a:pt x="7099"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p54"/>
            <p:cNvSpPr/>
            <p:nvPr/>
          </p:nvSpPr>
          <p:spPr>
            <a:xfrm>
              <a:off x="4413700" y="4108175"/>
              <a:ext cx="216875" cy="138275"/>
            </a:xfrm>
            <a:custGeom>
              <a:rect b="b" l="l" r="r" t="t"/>
              <a:pathLst>
                <a:path extrusionOk="0" h="5531" w="8675">
                  <a:moveTo>
                    <a:pt x="7168" y="573"/>
                  </a:moveTo>
                  <a:lnTo>
                    <a:pt x="8012" y="4958"/>
                  </a:lnTo>
                  <a:lnTo>
                    <a:pt x="1271" y="4958"/>
                  </a:lnTo>
                  <a:lnTo>
                    <a:pt x="637" y="573"/>
                  </a:lnTo>
                  <a:close/>
                  <a:moveTo>
                    <a:pt x="308" y="0"/>
                  </a:moveTo>
                  <a:cubicBezTo>
                    <a:pt x="133" y="0"/>
                    <a:pt x="0" y="154"/>
                    <a:pt x="24" y="327"/>
                  </a:cubicBezTo>
                  <a:lnTo>
                    <a:pt x="741" y="5284"/>
                  </a:lnTo>
                  <a:cubicBezTo>
                    <a:pt x="761" y="5425"/>
                    <a:pt x="882" y="5530"/>
                    <a:pt x="1024" y="5530"/>
                  </a:cubicBezTo>
                  <a:lnTo>
                    <a:pt x="8360" y="5530"/>
                  </a:lnTo>
                  <a:cubicBezTo>
                    <a:pt x="8539" y="5530"/>
                    <a:pt x="8675" y="5366"/>
                    <a:pt x="8640" y="5190"/>
                  </a:cubicBezTo>
                  <a:lnTo>
                    <a:pt x="7687" y="232"/>
                  </a:lnTo>
                  <a:cubicBezTo>
                    <a:pt x="7660" y="98"/>
                    <a:pt x="7542" y="0"/>
                    <a:pt x="740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0" name="Google Shape;2610;p54"/>
            <p:cNvSpPr/>
            <p:nvPr/>
          </p:nvSpPr>
          <p:spPr>
            <a:xfrm>
              <a:off x="4243900" y="4115325"/>
              <a:ext cx="195375" cy="123975"/>
            </a:xfrm>
            <a:custGeom>
              <a:rect b="b" l="l" r="r" t="t"/>
              <a:pathLst>
                <a:path extrusionOk="0" h="4959" w="7815">
                  <a:moveTo>
                    <a:pt x="1" y="0"/>
                  </a:moveTo>
                  <a:lnTo>
                    <a:pt x="480" y="4959"/>
                  </a:lnTo>
                  <a:lnTo>
                    <a:pt x="7815" y="4959"/>
                  </a:lnTo>
                  <a:lnTo>
                    <a:pt x="7098"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p54"/>
            <p:cNvSpPr/>
            <p:nvPr/>
          </p:nvSpPr>
          <p:spPr>
            <a:xfrm>
              <a:off x="4236375" y="4108175"/>
              <a:ext cx="210625" cy="138275"/>
            </a:xfrm>
            <a:custGeom>
              <a:rect b="b" l="l" r="r" t="t"/>
              <a:pathLst>
                <a:path extrusionOk="0" h="5531" w="8425">
                  <a:moveTo>
                    <a:pt x="7152" y="573"/>
                  </a:moveTo>
                  <a:lnTo>
                    <a:pt x="7786" y="4958"/>
                  </a:lnTo>
                  <a:lnTo>
                    <a:pt x="1041" y="4958"/>
                  </a:lnTo>
                  <a:lnTo>
                    <a:pt x="616" y="573"/>
                  </a:lnTo>
                  <a:close/>
                  <a:moveTo>
                    <a:pt x="302" y="0"/>
                  </a:moveTo>
                  <a:cubicBezTo>
                    <a:pt x="133" y="0"/>
                    <a:pt x="1" y="145"/>
                    <a:pt x="17" y="313"/>
                  </a:cubicBezTo>
                  <a:lnTo>
                    <a:pt x="497" y="5272"/>
                  </a:lnTo>
                  <a:cubicBezTo>
                    <a:pt x="511" y="5418"/>
                    <a:pt x="634" y="5530"/>
                    <a:pt x="781" y="5530"/>
                  </a:cubicBezTo>
                  <a:lnTo>
                    <a:pt x="8117" y="5530"/>
                  </a:lnTo>
                  <a:cubicBezTo>
                    <a:pt x="8291" y="5530"/>
                    <a:pt x="8425" y="5375"/>
                    <a:pt x="8400" y="5204"/>
                  </a:cubicBezTo>
                  <a:lnTo>
                    <a:pt x="7684" y="245"/>
                  </a:lnTo>
                  <a:cubicBezTo>
                    <a:pt x="7663" y="104"/>
                    <a:pt x="7543" y="0"/>
                    <a:pt x="740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Google Shape;2612;p54"/>
            <p:cNvSpPr/>
            <p:nvPr/>
          </p:nvSpPr>
          <p:spPr>
            <a:xfrm>
              <a:off x="3705725" y="4115325"/>
              <a:ext cx="183400" cy="123975"/>
            </a:xfrm>
            <a:custGeom>
              <a:rect b="b" l="l" r="r" t="t"/>
              <a:pathLst>
                <a:path extrusionOk="0" h="4959" w="7336">
                  <a:moveTo>
                    <a:pt x="233" y="0"/>
                  </a:moveTo>
                  <a:lnTo>
                    <a:pt x="0" y="4959"/>
                  </a:lnTo>
                  <a:lnTo>
                    <a:pt x="7336" y="4959"/>
                  </a:lnTo>
                  <a:lnTo>
                    <a:pt x="7332"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p54"/>
            <p:cNvSpPr/>
            <p:nvPr/>
          </p:nvSpPr>
          <p:spPr>
            <a:xfrm>
              <a:off x="3698375" y="4108175"/>
              <a:ext cx="197925" cy="138275"/>
            </a:xfrm>
            <a:custGeom>
              <a:rect b="b" l="l" r="r" t="t"/>
              <a:pathLst>
                <a:path extrusionOk="0" h="5531" w="7917">
                  <a:moveTo>
                    <a:pt x="7339" y="573"/>
                  </a:moveTo>
                  <a:lnTo>
                    <a:pt x="7344" y="4958"/>
                  </a:lnTo>
                  <a:lnTo>
                    <a:pt x="594" y="4958"/>
                  </a:lnTo>
                  <a:lnTo>
                    <a:pt x="800" y="573"/>
                  </a:lnTo>
                  <a:close/>
                  <a:moveTo>
                    <a:pt x="527" y="0"/>
                  </a:moveTo>
                  <a:cubicBezTo>
                    <a:pt x="375" y="0"/>
                    <a:pt x="249" y="121"/>
                    <a:pt x="242" y="272"/>
                  </a:cubicBezTo>
                  <a:lnTo>
                    <a:pt x="8" y="5231"/>
                  </a:lnTo>
                  <a:cubicBezTo>
                    <a:pt x="1" y="5393"/>
                    <a:pt x="131" y="5530"/>
                    <a:pt x="294" y="5530"/>
                  </a:cubicBezTo>
                  <a:lnTo>
                    <a:pt x="7631" y="5530"/>
                  </a:lnTo>
                  <a:cubicBezTo>
                    <a:pt x="7789" y="5530"/>
                    <a:pt x="7917" y="5402"/>
                    <a:pt x="7917" y="5245"/>
                  </a:cubicBezTo>
                  <a:lnTo>
                    <a:pt x="7912" y="286"/>
                  </a:lnTo>
                  <a:cubicBezTo>
                    <a:pt x="7912" y="129"/>
                    <a:pt x="7784" y="0"/>
                    <a:pt x="762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p54"/>
            <p:cNvSpPr/>
            <p:nvPr/>
          </p:nvSpPr>
          <p:spPr>
            <a:xfrm>
              <a:off x="2371400" y="4239275"/>
              <a:ext cx="234050" cy="132550"/>
            </a:xfrm>
            <a:custGeom>
              <a:rect b="b" l="l" r="r" t="t"/>
              <a:pathLst>
                <a:path extrusionOk="0" h="5302" w="9362">
                  <a:moveTo>
                    <a:pt x="2026" y="1"/>
                  </a:moveTo>
                  <a:lnTo>
                    <a:pt x="1" y="5301"/>
                  </a:lnTo>
                  <a:lnTo>
                    <a:pt x="7589" y="5301"/>
                  </a:lnTo>
                  <a:lnTo>
                    <a:pt x="9361" y="1"/>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Google Shape;2615;p54"/>
            <p:cNvSpPr/>
            <p:nvPr/>
          </p:nvSpPr>
          <p:spPr>
            <a:xfrm>
              <a:off x="2362950" y="4232100"/>
              <a:ext cx="250850" cy="146900"/>
            </a:xfrm>
            <a:custGeom>
              <a:rect b="b" l="l" r="r" t="t"/>
              <a:pathLst>
                <a:path extrusionOk="0" h="5876" w="10034">
                  <a:moveTo>
                    <a:pt x="9302" y="573"/>
                  </a:moveTo>
                  <a:lnTo>
                    <a:pt x="7722" y="5302"/>
                  </a:lnTo>
                  <a:lnTo>
                    <a:pt x="754" y="5302"/>
                  </a:lnTo>
                  <a:lnTo>
                    <a:pt x="2561" y="573"/>
                  </a:lnTo>
                  <a:close/>
                  <a:moveTo>
                    <a:pt x="2364" y="1"/>
                  </a:moveTo>
                  <a:cubicBezTo>
                    <a:pt x="2246" y="1"/>
                    <a:pt x="2139" y="74"/>
                    <a:pt x="2097" y="185"/>
                  </a:cubicBezTo>
                  <a:lnTo>
                    <a:pt x="71" y="5487"/>
                  </a:lnTo>
                  <a:cubicBezTo>
                    <a:pt x="0" y="5674"/>
                    <a:pt x="139" y="5874"/>
                    <a:pt x="339" y="5875"/>
                  </a:cubicBezTo>
                  <a:lnTo>
                    <a:pt x="7928" y="5875"/>
                  </a:lnTo>
                  <a:cubicBezTo>
                    <a:pt x="8051" y="5875"/>
                    <a:pt x="8160" y="5797"/>
                    <a:pt x="8200" y="5681"/>
                  </a:cubicBezTo>
                  <a:lnTo>
                    <a:pt x="9971" y="377"/>
                  </a:lnTo>
                  <a:cubicBezTo>
                    <a:pt x="10034" y="193"/>
                    <a:pt x="9895" y="1"/>
                    <a:pt x="97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Google Shape;2616;p54"/>
            <p:cNvSpPr/>
            <p:nvPr/>
          </p:nvSpPr>
          <p:spPr>
            <a:xfrm>
              <a:off x="2422025" y="4115325"/>
              <a:ext cx="224850" cy="123975"/>
            </a:xfrm>
            <a:custGeom>
              <a:rect b="b" l="l" r="r" t="t"/>
              <a:pathLst>
                <a:path extrusionOk="0" h="4959" w="8994">
                  <a:moveTo>
                    <a:pt x="1896" y="0"/>
                  </a:moveTo>
                  <a:lnTo>
                    <a:pt x="1" y="4959"/>
                  </a:lnTo>
                  <a:lnTo>
                    <a:pt x="7336" y="4959"/>
                  </a:lnTo>
                  <a:lnTo>
                    <a:pt x="8993"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Google Shape;2617;p54"/>
            <p:cNvSpPr/>
            <p:nvPr/>
          </p:nvSpPr>
          <p:spPr>
            <a:xfrm>
              <a:off x="2413600" y="4108175"/>
              <a:ext cx="241600" cy="138275"/>
            </a:xfrm>
            <a:custGeom>
              <a:rect b="b" l="l" r="r" t="t"/>
              <a:pathLst>
                <a:path extrusionOk="0" h="5531" w="9664">
                  <a:moveTo>
                    <a:pt x="8933" y="573"/>
                  </a:moveTo>
                  <a:lnTo>
                    <a:pt x="7467" y="4958"/>
                  </a:lnTo>
                  <a:lnTo>
                    <a:pt x="754" y="4958"/>
                  </a:lnTo>
                  <a:lnTo>
                    <a:pt x="2429" y="573"/>
                  </a:lnTo>
                  <a:close/>
                  <a:moveTo>
                    <a:pt x="2233" y="0"/>
                  </a:moveTo>
                  <a:cubicBezTo>
                    <a:pt x="2114" y="0"/>
                    <a:pt x="2008" y="74"/>
                    <a:pt x="1965" y="184"/>
                  </a:cubicBezTo>
                  <a:lnTo>
                    <a:pt x="71" y="5142"/>
                  </a:lnTo>
                  <a:cubicBezTo>
                    <a:pt x="1" y="5329"/>
                    <a:pt x="138" y="5529"/>
                    <a:pt x="339" y="5530"/>
                  </a:cubicBezTo>
                  <a:lnTo>
                    <a:pt x="7675" y="5530"/>
                  </a:lnTo>
                  <a:cubicBezTo>
                    <a:pt x="7796" y="5530"/>
                    <a:pt x="7905" y="5451"/>
                    <a:pt x="7945" y="5334"/>
                  </a:cubicBezTo>
                  <a:lnTo>
                    <a:pt x="9602" y="377"/>
                  </a:lnTo>
                  <a:cubicBezTo>
                    <a:pt x="9664" y="191"/>
                    <a:pt x="9527" y="0"/>
                    <a:pt x="933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Google Shape;2618;p54"/>
            <p:cNvSpPr/>
            <p:nvPr/>
          </p:nvSpPr>
          <p:spPr>
            <a:xfrm>
              <a:off x="2605425" y="4115325"/>
              <a:ext cx="218925" cy="123975"/>
            </a:xfrm>
            <a:custGeom>
              <a:rect b="b" l="l" r="r" t="t"/>
              <a:pathLst>
                <a:path extrusionOk="0" h="4959" w="8757">
                  <a:moveTo>
                    <a:pt x="1657" y="0"/>
                  </a:moveTo>
                  <a:lnTo>
                    <a:pt x="0" y="4959"/>
                  </a:lnTo>
                  <a:lnTo>
                    <a:pt x="7336" y="4959"/>
                  </a:lnTo>
                  <a:lnTo>
                    <a:pt x="8756"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p54"/>
            <p:cNvSpPr/>
            <p:nvPr/>
          </p:nvSpPr>
          <p:spPr>
            <a:xfrm>
              <a:off x="2597100" y="4108175"/>
              <a:ext cx="235400" cy="138275"/>
            </a:xfrm>
            <a:custGeom>
              <a:rect b="b" l="l" r="r" t="t"/>
              <a:pathLst>
                <a:path extrusionOk="0" h="5531" w="9416">
                  <a:moveTo>
                    <a:pt x="8708" y="573"/>
                  </a:moveTo>
                  <a:lnTo>
                    <a:pt x="7454" y="4958"/>
                  </a:lnTo>
                  <a:lnTo>
                    <a:pt x="731" y="4958"/>
                  </a:lnTo>
                  <a:lnTo>
                    <a:pt x="2197" y="573"/>
                  </a:lnTo>
                  <a:close/>
                  <a:moveTo>
                    <a:pt x="1989" y="0"/>
                  </a:moveTo>
                  <a:cubicBezTo>
                    <a:pt x="1866" y="0"/>
                    <a:pt x="1757" y="80"/>
                    <a:pt x="1719" y="197"/>
                  </a:cubicBezTo>
                  <a:lnTo>
                    <a:pt x="62" y="5155"/>
                  </a:lnTo>
                  <a:cubicBezTo>
                    <a:pt x="0" y="5340"/>
                    <a:pt x="139" y="5530"/>
                    <a:pt x="335" y="5530"/>
                  </a:cubicBezTo>
                  <a:lnTo>
                    <a:pt x="7669" y="5530"/>
                  </a:lnTo>
                  <a:cubicBezTo>
                    <a:pt x="7796" y="5530"/>
                    <a:pt x="7909" y="5446"/>
                    <a:pt x="7943" y="5323"/>
                  </a:cubicBezTo>
                  <a:lnTo>
                    <a:pt x="9363" y="366"/>
                  </a:lnTo>
                  <a:cubicBezTo>
                    <a:pt x="9416" y="182"/>
                    <a:pt x="9279" y="0"/>
                    <a:pt x="908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p54"/>
            <p:cNvSpPr/>
            <p:nvPr/>
          </p:nvSpPr>
          <p:spPr>
            <a:xfrm>
              <a:off x="2258850" y="4513850"/>
              <a:ext cx="254825" cy="152600"/>
            </a:xfrm>
            <a:custGeom>
              <a:rect b="b" l="l" r="r" t="t"/>
              <a:pathLst>
                <a:path extrusionOk="0" h="6104" w="10193">
                  <a:moveTo>
                    <a:pt x="2332" y="1"/>
                  </a:moveTo>
                  <a:lnTo>
                    <a:pt x="1" y="6104"/>
                  </a:lnTo>
                  <a:lnTo>
                    <a:pt x="8154" y="6104"/>
                  </a:lnTo>
                  <a:lnTo>
                    <a:pt x="10193" y="1"/>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1" name="Google Shape;2621;p54"/>
            <p:cNvSpPr/>
            <p:nvPr/>
          </p:nvSpPr>
          <p:spPr>
            <a:xfrm>
              <a:off x="2250350" y="4506675"/>
              <a:ext cx="271675" cy="166925"/>
            </a:xfrm>
            <a:custGeom>
              <a:rect b="b" l="l" r="r" t="t"/>
              <a:pathLst>
                <a:path extrusionOk="0" h="6677" w="10867">
                  <a:moveTo>
                    <a:pt x="10136" y="574"/>
                  </a:moveTo>
                  <a:lnTo>
                    <a:pt x="8288" y="6105"/>
                  </a:lnTo>
                  <a:lnTo>
                    <a:pt x="756" y="6105"/>
                  </a:lnTo>
                  <a:lnTo>
                    <a:pt x="2869" y="574"/>
                  </a:lnTo>
                  <a:close/>
                  <a:moveTo>
                    <a:pt x="2672" y="1"/>
                  </a:moveTo>
                  <a:cubicBezTo>
                    <a:pt x="2553" y="1"/>
                    <a:pt x="2446" y="74"/>
                    <a:pt x="2404" y="185"/>
                  </a:cubicBezTo>
                  <a:lnTo>
                    <a:pt x="71" y="6288"/>
                  </a:lnTo>
                  <a:cubicBezTo>
                    <a:pt x="1" y="6475"/>
                    <a:pt x="139" y="6676"/>
                    <a:pt x="339" y="6676"/>
                  </a:cubicBezTo>
                  <a:lnTo>
                    <a:pt x="8494" y="6676"/>
                  </a:lnTo>
                  <a:cubicBezTo>
                    <a:pt x="8616" y="6676"/>
                    <a:pt x="8725" y="6597"/>
                    <a:pt x="8764" y="6480"/>
                  </a:cubicBezTo>
                  <a:lnTo>
                    <a:pt x="10803" y="377"/>
                  </a:lnTo>
                  <a:cubicBezTo>
                    <a:pt x="10866" y="192"/>
                    <a:pt x="10728" y="1"/>
                    <a:pt x="1053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Google Shape;2622;p54"/>
            <p:cNvSpPr/>
            <p:nvPr/>
          </p:nvSpPr>
          <p:spPr>
            <a:xfrm>
              <a:off x="2317125" y="4371800"/>
              <a:ext cx="244000" cy="142075"/>
            </a:xfrm>
            <a:custGeom>
              <a:rect b="b" l="l" r="r" t="t"/>
              <a:pathLst>
                <a:path extrusionOk="0" h="5683" w="9760">
                  <a:moveTo>
                    <a:pt x="2172" y="0"/>
                  </a:moveTo>
                  <a:lnTo>
                    <a:pt x="1" y="5683"/>
                  </a:lnTo>
                  <a:lnTo>
                    <a:pt x="7862" y="5683"/>
                  </a:lnTo>
                  <a:lnTo>
                    <a:pt x="9760"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p54"/>
            <p:cNvSpPr/>
            <p:nvPr/>
          </p:nvSpPr>
          <p:spPr>
            <a:xfrm>
              <a:off x="2308675" y="4364650"/>
              <a:ext cx="260825" cy="156375"/>
            </a:xfrm>
            <a:custGeom>
              <a:rect b="b" l="l" r="r" t="t"/>
              <a:pathLst>
                <a:path extrusionOk="0" h="6255" w="10433">
                  <a:moveTo>
                    <a:pt x="9702" y="573"/>
                  </a:moveTo>
                  <a:lnTo>
                    <a:pt x="7995" y="5682"/>
                  </a:lnTo>
                  <a:lnTo>
                    <a:pt x="754" y="5682"/>
                  </a:lnTo>
                  <a:lnTo>
                    <a:pt x="2707" y="573"/>
                  </a:lnTo>
                  <a:close/>
                  <a:moveTo>
                    <a:pt x="2510" y="0"/>
                  </a:moveTo>
                  <a:cubicBezTo>
                    <a:pt x="2391" y="0"/>
                    <a:pt x="2284" y="74"/>
                    <a:pt x="2242" y="185"/>
                  </a:cubicBezTo>
                  <a:lnTo>
                    <a:pt x="71" y="5866"/>
                  </a:lnTo>
                  <a:cubicBezTo>
                    <a:pt x="0" y="6053"/>
                    <a:pt x="139" y="6255"/>
                    <a:pt x="339" y="6255"/>
                  </a:cubicBezTo>
                  <a:lnTo>
                    <a:pt x="8200" y="6255"/>
                  </a:lnTo>
                  <a:cubicBezTo>
                    <a:pt x="8323" y="6255"/>
                    <a:pt x="8433" y="6175"/>
                    <a:pt x="8472" y="6058"/>
                  </a:cubicBezTo>
                  <a:lnTo>
                    <a:pt x="10370" y="377"/>
                  </a:lnTo>
                  <a:cubicBezTo>
                    <a:pt x="10432" y="191"/>
                    <a:pt x="10294" y="0"/>
                    <a:pt x="1009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4" name="Google Shape;2624;p54"/>
            <p:cNvSpPr/>
            <p:nvPr/>
          </p:nvSpPr>
          <p:spPr>
            <a:xfrm>
              <a:off x="2462675" y="4513850"/>
              <a:ext cx="247550" cy="152600"/>
            </a:xfrm>
            <a:custGeom>
              <a:rect b="b" l="l" r="r" t="t"/>
              <a:pathLst>
                <a:path extrusionOk="0" h="6104" w="9902">
                  <a:moveTo>
                    <a:pt x="2040" y="1"/>
                  </a:moveTo>
                  <a:lnTo>
                    <a:pt x="1" y="6104"/>
                  </a:lnTo>
                  <a:lnTo>
                    <a:pt x="8154" y="6104"/>
                  </a:lnTo>
                  <a:lnTo>
                    <a:pt x="9901" y="1"/>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5" name="Google Shape;2625;p54"/>
            <p:cNvSpPr/>
            <p:nvPr/>
          </p:nvSpPr>
          <p:spPr>
            <a:xfrm>
              <a:off x="2454325" y="4506675"/>
              <a:ext cx="264050" cy="166925"/>
            </a:xfrm>
            <a:custGeom>
              <a:rect b="b" l="l" r="r" t="t"/>
              <a:pathLst>
                <a:path extrusionOk="0" h="6677" w="10562">
                  <a:moveTo>
                    <a:pt x="9856" y="574"/>
                  </a:moveTo>
                  <a:lnTo>
                    <a:pt x="8272" y="6105"/>
                  </a:lnTo>
                  <a:lnTo>
                    <a:pt x="732" y="6105"/>
                  </a:lnTo>
                  <a:lnTo>
                    <a:pt x="2580" y="574"/>
                  </a:lnTo>
                  <a:close/>
                  <a:moveTo>
                    <a:pt x="2374" y="1"/>
                  </a:moveTo>
                  <a:cubicBezTo>
                    <a:pt x="2251" y="1"/>
                    <a:pt x="2141" y="79"/>
                    <a:pt x="2102" y="197"/>
                  </a:cubicBezTo>
                  <a:lnTo>
                    <a:pt x="62" y="6300"/>
                  </a:lnTo>
                  <a:cubicBezTo>
                    <a:pt x="0" y="6485"/>
                    <a:pt x="139" y="6676"/>
                    <a:pt x="334" y="6676"/>
                  </a:cubicBezTo>
                  <a:lnTo>
                    <a:pt x="8488" y="6676"/>
                  </a:lnTo>
                  <a:cubicBezTo>
                    <a:pt x="8615" y="6676"/>
                    <a:pt x="8728" y="6592"/>
                    <a:pt x="8763" y="6469"/>
                  </a:cubicBezTo>
                  <a:lnTo>
                    <a:pt x="10509" y="366"/>
                  </a:lnTo>
                  <a:cubicBezTo>
                    <a:pt x="10562" y="183"/>
                    <a:pt x="10425" y="1"/>
                    <a:pt x="102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Google Shape;2626;p54"/>
            <p:cNvSpPr/>
            <p:nvPr/>
          </p:nvSpPr>
          <p:spPr>
            <a:xfrm>
              <a:off x="3155575" y="4115325"/>
              <a:ext cx="201100" cy="123975"/>
            </a:xfrm>
            <a:custGeom>
              <a:rect b="b" l="l" r="r" t="t"/>
              <a:pathLst>
                <a:path extrusionOk="0" h="4959" w="8044">
                  <a:moveTo>
                    <a:pt x="946" y="0"/>
                  </a:moveTo>
                  <a:lnTo>
                    <a:pt x="0" y="4959"/>
                  </a:lnTo>
                  <a:lnTo>
                    <a:pt x="7336" y="4959"/>
                  </a:lnTo>
                  <a:lnTo>
                    <a:pt x="8043"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7" name="Google Shape;2627;p54"/>
            <p:cNvSpPr/>
            <p:nvPr/>
          </p:nvSpPr>
          <p:spPr>
            <a:xfrm>
              <a:off x="3147725" y="4108175"/>
              <a:ext cx="216625" cy="138275"/>
            </a:xfrm>
            <a:custGeom>
              <a:rect b="b" l="l" r="r" t="t"/>
              <a:pathLst>
                <a:path extrusionOk="0" h="5531" w="8665">
                  <a:moveTo>
                    <a:pt x="8027" y="572"/>
                  </a:moveTo>
                  <a:lnTo>
                    <a:pt x="7401" y="4958"/>
                  </a:lnTo>
                  <a:lnTo>
                    <a:pt x="660" y="4958"/>
                  </a:lnTo>
                  <a:lnTo>
                    <a:pt x="1496" y="572"/>
                  </a:lnTo>
                  <a:close/>
                  <a:moveTo>
                    <a:pt x="1260" y="0"/>
                  </a:moveTo>
                  <a:cubicBezTo>
                    <a:pt x="1123" y="0"/>
                    <a:pt x="1005" y="98"/>
                    <a:pt x="979" y="232"/>
                  </a:cubicBezTo>
                  <a:lnTo>
                    <a:pt x="34" y="5191"/>
                  </a:lnTo>
                  <a:cubicBezTo>
                    <a:pt x="0" y="5366"/>
                    <a:pt x="135" y="5530"/>
                    <a:pt x="314" y="5530"/>
                  </a:cubicBezTo>
                  <a:lnTo>
                    <a:pt x="7650" y="5530"/>
                  </a:lnTo>
                  <a:cubicBezTo>
                    <a:pt x="7792" y="5530"/>
                    <a:pt x="7914" y="5425"/>
                    <a:pt x="7933" y="5284"/>
                  </a:cubicBezTo>
                  <a:lnTo>
                    <a:pt x="8641" y="326"/>
                  </a:lnTo>
                  <a:cubicBezTo>
                    <a:pt x="8665" y="154"/>
                    <a:pt x="8532" y="0"/>
                    <a:pt x="835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8" name="Google Shape;2628;p54"/>
            <p:cNvSpPr/>
            <p:nvPr/>
          </p:nvSpPr>
          <p:spPr>
            <a:xfrm>
              <a:off x="3130325" y="4239275"/>
              <a:ext cx="208650" cy="132550"/>
            </a:xfrm>
            <a:custGeom>
              <a:rect b="b" l="l" r="r" t="t"/>
              <a:pathLst>
                <a:path extrusionOk="0" h="5302" w="8346">
                  <a:moveTo>
                    <a:pt x="1010" y="1"/>
                  </a:moveTo>
                  <a:lnTo>
                    <a:pt x="0" y="5301"/>
                  </a:lnTo>
                  <a:lnTo>
                    <a:pt x="7590" y="5301"/>
                  </a:lnTo>
                  <a:lnTo>
                    <a:pt x="8346" y="1"/>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9" name="Google Shape;2629;p54"/>
            <p:cNvSpPr/>
            <p:nvPr/>
          </p:nvSpPr>
          <p:spPr>
            <a:xfrm>
              <a:off x="3122450" y="4232100"/>
              <a:ext cx="224225" cy="146900"/>
            </a:xfrm>
            <a:custGeom>
              <a:rect b="b" l="l" r="r" t="t"/>
              <a:pathLst>
                <a:path extrusionOk="0" h="5876" w="8969">
                  <a:moveTo>
                    <a:pt x="8332" y="573"/>
                  </a:moveTo>
                  <a:lnTo>
                    <a:pt x="7656" y="5302"/>
                  </a:lnTo>
                  <a:lnTo>
                    <a:pt x="661" y="5302"/>
                  </a:lnTo>
                  <a:lnTo>
                    <a:pt x="1562" y="573"/>
                  </a:lnTo>
                  <a:close/>
                  <a:moveTo>
                    <a:pt x="1325" y="1"/>
                  </a:moveTo>
                  <a:cubicBezTo>
                    <a:pt x="1188" y="1"/>
                    <a:pt x="1070" y="98"/>
                    <a:pt x="1045" y="233"/>
                  </a:cubicBezTo>
                  <a:lnTo>
                    <a:pt x="35" y="5536"/>
                  </a:lnTo>
                  <a:cubicBezTo>
                    <a:pt x="0" y="5711"/>
                    <a:pt x="136" y="5875"/>
                    <a:pt x="315" y="5875"/>
                  </a:cubicBezTo>
                  <a:lnTo>
                    <a:pt x="7905" y="5875"/>
                  </a:lnTo>
                  <a:cubicBezTo>
                    <a:pt x="8047" y="5875"/>
                    <a:pt x="8168" y="5770"/>
                    <a:pt x="8188" y="5629"/>
                  </a:cubicBezTo>
                  <a:lnTo>
                    <a:pt x="8944" y="326"/>
                  </a:lnTo>
                  <a:cubicBezTo>
                    <a:pt x="8969" y="154"/>
                    <a:pt x="8835" y="1"/>
                    <a:pt x="866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Google Shape;2630;p54"/>
            <p:cNvSpPr/>
            <p:nvPr/>
          </p:nvSpPr>
          <p:spPr>
            <a:xfrm>
              <a:off x="2940575" y="4239275"/>
              <a:ext cx="215025" cy="132550"/>
            </a:xfrm>
            <a:custGeom>
              <a:rect b="b" l="l" r="r" t="t"/>
              <a:pathLst>
                <a:path extrusionOk="0" h="5302" w="8601">
                  <a:moveTo>
                    <a:pt x="1265" y="1"/>
                  </a:moveTo>
                  <a:lnTo>
                    <a:pt x="1" y="5301"/>
                  </a:lnTo>
                  <a:lnTo>
                    <a:pt x="7590" y="5301"/>
                  </a:lnTo>
                  <a:lnTo>
                    <a:pt x="8600" y="1"/>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p54"/>
            <p:cNvSpPr/>
            <p:nvPr/>
          </p:nvSpPr>
          <p:spPr>
            <a:xfrm>
              <a:off x="2932575" y="4232125"/>
              <a:ext cx="230900" cy="146875"/>
            </a:xfrm>
            <a:custGeom>
              <a:rect b="b" l="l" r="r" t="t"/>
              <a:pathLst>
                <a:path extrusionOk="0" h="5875" w="9236">
                  <a:moveTo>
                    <a:pt x="8574" y="572"/>
                  </a:moveTo>
                  <a:lnTo>
                    <a:pt x="7673" y="5301"/>
                  </a:lnTo>
                  <a:lnTo>
                    <a:pt x="684" y="5301"/>
                  </a:lnTo>
                  <a:lnTo>
                    <a:pt x="1811" y="572"/>
                  </a:lnTo>
                  <a:close/>
                  <a:moveTo>
                    <a:pt x="1585" y="1"/>
                  </a:moveTo>
                  <a:cubicBezTo>
                    <a:pt x="1453" y="1"/>
                    <a:pt x="1337" y="91"/>
                    <a:pt x="1306" y="220"/>
                  </a:cubicBezTo>
                  <a:lnTo>
                    <a:pt x="43" y="5522"/>
                  </a:lnTo>
                  <a:cubicBezTo>
                    <a:pt x="1" y="5701"/>
                    <a:pt x="136" y="5873"/>
                    <a:pt x="321" y="5874"/>
                  </a:cubicBezTo>
                  <a:lnTo>
                    <a:pt x="7910" y="5874"/>
                  </a:lnTo>
                  <a:cubicBezTo>
                    <a:pt x="8048" y="5874"/>
                    <a:pt x="8165" y="5777"/>
                    <a:pt x="8191" y="5641"/>
                  </a:cubicBezTo>
                  <a:lnTo>
                    <a:pt x="9202" y="341"/>
                  </a:lnTo>
                  <a:cubicBezTo>
                    <a:pt x="9236" y="164"/>
                    <a:pt x="9100" y="1"/>
                    <a:pt x="89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p54"/>
            <p:cNvSpPr/>
            <p:nvPr/>
          </p:nvSpPr>
          <p:spPr>
            <a:xfrm>
              <a:off x="3320050" y="4239275"/>
              <a:ext cx="202325" cy="132550"/>
            </a:xfrm>
            <a:custGeom>
              <a:rect b="b" l="l" r="r" t="t"/>
              <a:pathLst>
                <a:path extrusionOk="0" h="5302" w="8093">
                  <a:moveTo>
                    <a:pt x="757" y="1"/>
                  </a:moveTo>
                  <a:lnTo>
                    <a:pt x="1" y="5301"/>
                  </a:lnTo>
                  <a:lnTo>
                    <a:pt x="7590" y="5301"/>
                  </a:lnTo>
                  <a:lnTo>
                    <a:pt x="8093" y="1"/>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Google Shape;2633;p54"/>
            <p:cNvSpPr/>
            <p:nvPr/>
          </p:nvSpPr>
          <p:spPr>
            <a:xfrm>
              <a:off x="3312325" y="4232100"/>
              <a:ext cx="217550" cy="146900"/>
            </a:xfrm>
            <a:custGeom>
              <a:rect b="b" l="l" r="r" t="t"/>
              <a:pathLst>
                <a:path extrusionOk="0" h="5876" w="8702">
                  <a:moveTo>
                    <a:pt x="8086" y="573"/>
                  </a:moveTo>
                  <a:lnTo>
                    <a:pt x="7638" y="5302"/>
                  </a:lnTo>
                  <a:lnTo>
                    <a:pt x="639" y="5302"/>
                  </a:lnTo>
                  <a:lnTo>
                    <a:pt x="1313" y="573"/>
                  </a:lnTo>
                  <a:close/>
                  <a:moveTo>
                    <a:pt x="1066" y="1"/>
                  </a:moveTo>
                  <a:cubicBezTo>
                    <a:pt x="924" y="1"/>
                    <a:pt x="802" y="106"/>
                    <a:pt x="783" y="247"/>
                  </a:cubicBezTo>
                  <a:lnTo>
                    <a:pt x="27" y="5549"/>
                  </a:lnTo>
                  <a:cubicBezTo>
                    <a:pt x="1" y="5720"/>
                    <a:pt x="136" y="5875"/>
                    <a:pt x="310" y="5875"/>
                  </a:cubicBezTo>
                  <a:lnTo>
                    <a:pt x="7899" y="5875"/>
                  </a:lnTo>
                  <a:cubicBezTo>
                    <a:pt x="8047" y="5875"/>
                    <a:pt x="8170" y="5763"/>
                    <a:pt x="8184" y="5615"/>
                  </a:cubicBezTo>
                  <a:lnTo>
                    <a:pt x="8686" y="315"/>
                  </a:lnTo>
                  <a:cubicBezTo>
                    <a:pt x="8702" y="145"/>
                    <a:pt x="8570" y="1"/>
                    <a:pt x="840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p54"/>
            <p:cNvSpPr/>
            <p:nvPr/>
          </p:nvSpPr>
          <p:spPr>
            <a:xfrm>
              <a:off x="2561100" y="4239275"/>
              <a:ext cx="227750" cy="132550"/>
            </a:xfrm>
            <a:custGeom>
              <a:rect b="b" l="l" r="r" t="t"/>
              <a:pathLst>
                <a:path extrusionOk="0" h="5302" w="9110">
                  <a:moveTo>
                    <a:pt x="1773" y="1"/>
                  </a:moveTo>
                  <a:lnTo>
                    <a:pt x="1" y="5301"/>
                  </a:lnTo>
                  <a:lnTo>
                    <a:pt x="7590" y="5301"/>
                  </a:lnTo>
                  <a:lnTo>
                    <a:pt x="9109" y="1"/>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p54"/>
            <p:cNvSpPr/>
            <p:nvPr/>
          </p:nvSpPr>
          <p:spPr>
            <a:xfrm>
              <a:off x="2552825" y="4232125"/>
              <a:ext cx="244175" cy="146875"/>
            </a:xfrm>
            <a:custGeom>
              <a:rect b="b" l="l" r="r" t="t"/>
              <a:pathLst>
                <a:path extrusionOk="0" h="5875" w="9767">
                  <a:moveTo>
                    <a:pt x="9061" y="572"/>
                  </a:moveTo>
                  <a:lnTo>
                    <a:pt x="7706" y="5301"/>
                  </a:lnTo>
                  <a:lnTo>
                    <a:pt x="731" y="5301"/>
                  </a:lnTo>
                  <a:lnTo>
                    <a:pt x="2311" y="572"/>
                  </a:lnTo>
                  <a:close/>
                  <a:moveTo>
                    <a:pt x="2104" y="1"/>
                  </a:moveTo>
                  <a:cubicBezTo>
                    <a:pt x="1981" y="1"/>
                    <a:pt x="1871" y="79"/>
                    <a:pt x="1833" y="197"/>
                  </a:cubicBezTo>
                  <a:lnTo>
                    <a:pt x="62" y="5498"/>
                  </a:lnTo>
                  <a:cubicBezTo>
                    <a:pt x="0" y="5682"/>
                    <a:pt x="137" y="5874"/>
                    <a:pt x="333" y="5874"/>
                  </a:cubicBezTo>
                  <a:lnTo>
                    <a:pt x="7921" y="5874"/>
                  </a:lnTo>
                  <a:cubicBezTo>
                    <a:pt x="8050" y="5874"/>
                    <a:pt x="8161" y="5790"/>
                    <a:pt x="8197" y="5667"/>
                  </a:cubicBezTo>
                  <a:lnTo>
                    <a:pt x="9714" y="366"/>
                  </a:lnTo>
                  <a:cubicBezTo>
                    <a:pt x="9767" y="183"/>
                    <a:pt x="9630" y="1"/>
                    <a:pt x="943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Google Shape;2636;p54"/>
            <p:cNvSpPr/>
            <p:nvPr/>
          </p:nvSpPr>
          <p:spPr>
            <a:xfrm>
              <a:off x="5027625" y="4366929"/>
              <a:ext cx="237475" cy="142075"/>
            </a:xfrm>
            <a:custGeom>
              <a:rect b="b" l="l" r="r" t="t"/>
              <a:pathLst>
                <a:path extrusionOk="0" h="5683" w="9499">
                  <a:moveTo>
                    <a:pt x="1" y="0"/>
                  </a:moveTo>
                  <a:lnTo>
                    <a:pt x="1637" y="5683"/>
                  </a:lnTo>
                  <a:lnTo>
                    <a:pt x="9498" y="5683"/>
                  </a:lnTo>
                  <a:lnTo>
                    <a:pt x="7589"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Google Shape;2637;p54"/>
            <p:cNvSpPr/>
            <p:nvPr/>
          </p:nvSpPr>
          <p:spPr>
            <a:xfrm>
              <a:off x="5019425" y="4364650"/>
              <a:ext cx="254000" cy="156375"/>
            </a:xfrm>
            <a:custGeom>
              <a:rect b="b" l="l" r="r" t="t"/>
              <a:pathLst>
                <a:path extrusionOk="0" h="6255" w="10160">
                  <a:moveTo>
                    <a:pt x="7712" y="573"/>
                  </a:moveTo>
                  <a:lnTo>
                    <a:pt x="9428" y="5682"/>
                  </a:lnTo>
                  <a:lnTo>
                    <a:pt x="2180" y="5682"/>
                  </a:lnTo>
                  <a:lnTo>
                    <a:pt x="708" y="573"/>
                  </a:lnTo>
                  <a:close/>
                  <a:moveTo>
                    <a:pt x="329" y="0"/>
                  </a:moveTo>
                  <a:cubicBezTo>
                    <a:pt x="138" y="0"/>
                    <a:pt x="0" y="182"/>
                    <a:pt x="53" y="366"/>
                  </a:cubicBezTo>
                  <a:lnTo>
                    <a:pt x="1691" y="6048"/>
                  </a:lnTo>
                  <a:cubicBezTo>
                    <a:pt x="1725" y="6170"/>
                    <a:pt x="1838" y="6255"/>
                    <a:pt x="1965" y="6255"/>
                  </a:cubicBezTo>
                  <a:lnTo>
                    <a:pt x="9826" y="6255"/>
                  </a:lnTo>
                  <a:cubicBezTo>
                    <a:pt x="10022" y="6255"/>
                    <a:pt x="10159" y="6062"/>
                    <a:pt x="10097" y="5878"/>
                  </a:cubicBezTo>
                  <a:lnTo>
                    <a:pt x="8188" y="195"/>
                  </a:lnTo>
                  <a:cubicBezTo>
                    <a:pt x="8149" y="79"/>
                    <a:pt x="8040" y="0"/>
                    <a:pt x="791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8" name="Google Shape;2638;p54"/>
            <p:cNvSpPr/>
            <p:nvPr/>
          </p:nvSpPr>
          <p:spPr>
            <a:xfrm>
              <a:off x="2750850" y="4239275"/>
              <a:ext cx="221350" cy="132550"/>
            </a:xfrm>
            <a:custGeom>
              <a:rect b="b" l="l" r="r" t="t"/>
              <a:pathLst>
                <a:path extrusionOk="0" h="5302" w="8854">
                  <a:moveTo>
                    <a:pt x="1519" y="1"/>
                  </a:moveTo>
                  <a:lnTo>
                    <a:pt x="0" y="5301"/>
                  </a:lnTo>
                  <a:lnTo>
                    <a:pt x="7590" y="5301"/>
                  </a:lnTo>
                  <a:lnTo>
                    <a:pt x="8854" y="1"/>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9" name="Google Shape;2639;p54"/>
            <p:cNvSpPr/>
            <p:nvPr/>
          </p:nvSpPr>
          <p:spPr>
            <a:xfrm>
              <a:off x="2742675" y="4232100"/>
              <a:ext cx="237575" cy="146900"/>
            </a:xfrm>
            <a:custGeom>
              <a:rect b="b" l="l" r="r" t="t"/>
              <a:pathLst>
                <a:path extrusionOk="0" h="5876" w="9503">
                  <a:moveTo>
                    <a:pt x="8819" y="573"/>
                  </a:moveTo>
                  <a:lnTo>
                    <a:pt x="7691" y="5302"/>
                  </a:lnTo>
                  <a:lnTo>
                    <a:pt x="708" y="5302"/>
                  </a:lnTo>
                  <a:lnTo>
                    <a:pt x="2061" y="573"/>
                  </a:lnTo>
                  <a:close/>
                  <a:moveTo>
                    <a:pt x="1846" y="1"/>
                  </a:moveTo>
                  <a:cubicBezTo>
                    <a:pt x="1718" y="1"/>
                    <a:pt x="1606" y="85"/>
                    <a:pt x="1571" y="208"/>
                  </a:cubicBezTo>
                  <a:lnTo>
                    <a:pt x="53" y="5510"/>
                  </a:lnTo>
                  <a:cubicBezTo>
                    <a:pt x="1" y="5693"/>
                    <a:pt x="138" y="5875"/>
                    <a:pt x="327" y="5875"/>
                  </a:cubicBezTo>
                  <a:lnTo>
                    <a:pt x="7917" y="5875"/>
                  </a:lnTo>
                  <a:cubicBezTo>
                    <a:pt x="8049" y="5875"/>
                    <a:pt x="8164" y="5784"/>
                    <a:pt x="8195" y="5656"/>
                  </a:cubicBezTo>
                  <a:lnTo>
                    <a:pt x="9460" y="353"/>
                  </a:lnTo>
                  <a:cubicBezTo>
                    <a:pt x="9502" y="174"/>
                    <a:pt x="9366" y="1"/>
                    <a:pt x="918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Google Shape;2640;p54"/>
            <p:cNvSpPr/>
            <p:nvPr/>
          </p:nvSpPr>
          <p:spPr>
            <a:xfrm>
              <a:off x="2513650" y="4371800"/>
              <a:ext cx="237225" cy="142075"/>
            </a:xfrm>
            <a:custGeom>
              <a:rect b="b" l="l" r="r" t="t"/>
              <a:pathLst>
                <a:path extrusionOk="0" h="5683" w="9489">
                  <a:moveTo>
                    <a:pt x="1899" y="0"/>
                  </a:moveTo>
                  <a:lnTo>
                    <a:pt x="1" y="5683"/>
                  </a:lnTo>
                  <a:lnTo>
                    <a:pt x="7862" y="5683"/>
                  </a:lnTo>
                  <a:lnTo>
                    <a:pt x="9488"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Google Shape;2641;p54"/>
            <p:cNvSpPr/>
            <p:nvPr/>
          </p:nvSpPr>
          <p:spPr>
            <a:xfrm>
              <a:off x="2505325" y="4364650"/>
              <a:ext cx="253750" cy="156375"/>
            </a:xfrm>
            <a:custGeom>
              <a:rect b="b" l="l" r="r" t="t"/>
              <a:pathLst>
                <a:path extrusionOk="0" h="6255" w="10150">
                  <a:moveTo>
                    <a:pt x="9442" y="573"/>
                  </a:moveTo>
                  <a:lnTo>
                    <a:pt x="7980" y="5682"/>
                  </a:lnTo>
                  <a:lnTo>
                    <a:pt x="731" y="5682"/>
                  </a:lnTo>
                  <a:lnTo>
                    <a:pt x="2438" y="573"/>
                  </a:lnTo>
                  <a:close/>
                  <a:moveTo>
                    <a:pt x="2233" y="0"/>
                  </a:moveTo>
                  <a:cubicBezTo>
                    <a:pt x="2110" y="0"/>
                    <a:pt x="2000" y="79"/>
                    <a:pt x="1962" y="197"/>
                  </a:cubicBezTo>
                  <a:lnTo>
                    <a:pt x="64" y="5878"/>
                  </a:lnTo>
                  <a:cubicBezTo>
                    <a:pt x="1" y="6064"/>
                    <a:pt x="139" y="6255"/>
                    <a:pt x="334" y="6255"/>
                  </a:cubicBezTo>
                  <a:lnTo>
                    <a:pt x="8195" y="6255"/>
                  </a:lnTo>
                  <a:cubicBezTo>
                    <a:pt x="8323" y="6255"/>
                    <a:pt x="8435" y="6170"/>
                    <a:pt x="8471" y="6047"/>
                  </a:cubicBezTo>
                  <a:lnTo>
                    <a:pt x="10097" y="366"/>
                  </a:lnTo>
                  <a:cubicBezTo>
                    <a:pt x="10150" y="182"/>
                    <a:pt x="10012" y="0"/>
                    <a:pt x="98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Google Shape;2642;p54"/>
            <p:cNvSpPr/>
            <p:nvPr/>
          </p:nvSpPr>
          <p:spPr>
            <a:xfrm>
              <a:off x="4439250" y="4234404"/>
              <a:ext cx="208925" cy="132550"/>
            </a:xfrm>
            <a:custGeom>
              <a:rect b="b" l="l" r="r" t="t"/>
              <a:pathLst>
                <a:path extrusionOk="0" h="5302" w="8357">
                  <a:moveTo>
                    <a:pt x="1" y="1"/>
                  </a:moveTo>
                  <a:lnTo>
                    <a:pt x="767" y="5301"/>
                  </a:lnTo>
                  <a:lnTo>
                    <a:pt x="8357" y="5301"/>
                  </a:lnTo>
                  <a:lnTo>
                    <a:pt x="7336" y="1"/>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p54"/>
            <p:cNvSpPr/>
            <p:nvPr/>
          </p:nvSpPr>
          <p:spPr>
            <a:xfrm>
              <a:off x="4431575" y="4232100"/>
              <a:ext cx="224475" cy="146900"/>
            </a:xfrm>
            <a:custGeom>
              <a:rect b="b" l="l" r="r" t="t"/>
              <a:pathLst>
                <a:path extrusionOk="0" h="5876" w="8979">
                  <a:moveTo>
                    <a:pt x="7408" y="573"/>
                  </a:moveTo>
                  <a:lnTo>
                    <a:pt x="8318" y="5302"/>
                  </a:lnTo>
                  <a:lnTo>
                    <a:pt x="1321" y="5302"/>
                  </a:lnTo>
                  <a:lnTo>
                    <a:pt x="638" y="573"/>
                  </a:lnTo>
                  <a:close/>
                  <a:moveTo>
                    <a:pt x="308" y="1"/>
                  </a:moveTo>
                  <a:cubicBezTo>
                    <a:pt x="133" y="1"/>
                    <a:pt x="0" y="156"/>
                    <a:pt x="24" y="327"/>
                  </a:cubicBezTo>
                  <a:lnTo>
                    <a:pt x="791" y="5629"/>
                  </a:lnTo>
                  <a:cubicBezTo>
                    <a:pt x="811" y="5770"/>
                    <a:pt x="932" y="5874"/>
                    <a:pt x="1074" y="5875"/>
                  </a:cubicBezTo>
                  <a:lnTo>
                    <a:pt x="8664" y="5875"/>
                  </a:lnTo>
                  <a:cubicBezTo>
                    <a:pt x="8843" y="5875"/>
                    <a:pt x="8979" y="5711"/>
                    <a:pt x="8944" y="5534"/>
                  </a:cubicBezTo>
                  <a:lnTo>
                    <a:pt x="7924" y="233"/>
                  </a:lnTo>
                  <a:cubicBezTo>
                    <a:pt x="7898" y="98"/>
                    <a:pt x="7781" y="1"/>
                    <a:pt x="764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Google Shape;2644;p54"/>
            <p:cNvSpPr/>
            <p:nvPr/>
          </p:nvSpPr>
          <p:spPr>
            <a:xfrm>
              <a:off x="4255900" y="4239275"/>
              <a:ext cx="202550" cy="132550"/>
            </a:xfrm>
            <a:custGeom>
              <a:rect b="b" l="l" r="r" t="t"/>
              <a:pathLst>
                <a:path extrusionOk="0" h="5302" w="8102">
                  <a:moveTo>
                    <a:pt x="0" y="1"/>
                  </a:moveTo>
                  <a:lnTo>
                    <a:pt x="513" y="5301"/>
                  </a:lnTo>
                  <a:lnTo>
                    <a:pt x="8101" y="5301"/>
                  </a:lnTo>
                  <a:lnTo>
                    <a:pt x="7335" y="1"/>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Google Shape;2645;p54"/>
            <p:cNvSpPr/>
            <p:nvPr/>
          </p:nvSpPr>
          <p:spPr>
            <a:xfrm>
              <a:off x="4248325" y="4232100"/>
              <a:ext cx="217825" cy="146900"/>
            </a:xfrm>
            <a:custGeom>
              <a:rect b="b" l="l" r="r" t="t"/>
              <a:pathLst>
                <a:path extrusionOk="0" h="5876" w="8713">
                  <a:moveTo>
                    <a:pt x="7390" y="573"/>
                  </a:moveTo>
                  <a:lnTo>
                    <a:pt x="8075" y="5302"/>
                  </a:lnTo>
                  <a:lnTo>
                    <a:pt x="1075" y="5302"/>
                  </a:lnTo>
                  <a:lnTo>
                    <a:pt x="617" y="573"/>
                  </a:lnTo>
                  <a:close/>
                  <a:moveTo>
                    <a:pt x="302" y="1"/>
                  </a:moveTo>
                  <a:cubicBezTo>
                    <a:pt x="133" y="1"/>
                    <a:pt x="1" y="145"/>
                    <a:pt x="17" y="313"/>
                  </a:cubicBezTo>
                  <a:lnTo>
                    <a:pt x="530" y="5616"/>
                  </a:lnTo>
                  <a:cubicBezTo>
                    <a:pt x="544" y="5763"/>
                    <a:pt x="667" y="5875"/>
                    <a:pt x="815" y="5875"/>
                  </a:cubicBezTo>
                  <a:lnTo>
                    <a:pt x="8405" y="5875"/>
                  </a:lnTo>
                  <a:cubicBezTo>
                    <a:pt x="8580" y="5874"/>
                    <a:pt x="8713" y="5720"/>
                    <a:pt x="8689" y="5549"/>
                  </a:cubicBezTo>
                  <a:lnTo>
                    <a:pt x="7922" y="245"/>
                  </a:lnTo>
                  <a:cubicBezTo>
                    <a:pt x="7902" y="104"/>
                    <a:pt x="7781" y="1"/>
                    <a:pt x="763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p54"/>
            <p:cNvSpPr/>
            <p:nvPr/>
          </p:nvSpPr>
          <p:spPr>
            <a:xfrm>
              <a:off x="4806050" y="4234404"/>
              <a:ext cx="221600" cy="132550"/>
            </a:xfrm>
            <a:custGeom>
              <a:rect b="b" l="l" r="r" t="t"/>
              <a:pathLst>
                <a:path extrusionOk="0" h="5302" w="8864">
                  <a:moveTo>
                    <a:pt x="0" y="1"/>
                  </a:moveTo>
                  <a:lnTo>
                    <a:pt x="1274" y="5301"/>
                  </a:lnTo>
                  <a:lnTo>
                    <a:pt x="8864" y="5301"/>
                  </a:lnTo>
                  <a:lnTo>
                    <a:pt x="7336" y="1"/>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7" name="Google Shape;2647;p54"/>
            <p:cNvSpPr/>
            <p:nvPr/>
          </p:nvSpPr>
          <p:spPr>
            <a:xfrm>
              <a:off x="4798000" y="4232100"/>
              <a:ext cx="237825" cy="146900"/>
            </a:xfrm>
            <a:custGeom>
              <a:rect b="b" l="l" r="r" t="t"/>
              <a:pathLst>
                <a:path extrusionOk="0" h="5876" w="9513">
                  <a:moveTo>
                    <a:pt x="7443" y="573"/>
                  </a:moveTo>
                  <a:lnTo>
                    <a:pt x="8806" y="5302"/>
                  </a:lnTo>
                  <a:lnTo>
                    <a:pt x="1822" y="5302"/>
                  </a:lnTo>
                  <a:lnTo>
                    <a:pt x="685" y="573"/>
                  </a:lnTo>
                  <a:close/>
                  <a:moveTo>
                    <a:pt x="321" y="1"/>
                  </a:moveTo>
                  <a:cubicBezTo>
                    <a:pt x="136" y="1"/>
                    <a:pt x="0" y="174"/>
                    <a:pt x="43" y="354"/>
                  </a:cubicBezTo>
                  <a:lnTo>
                    <a:pt x="1317" y="5656"/>
                  </a:lnTo>
                  <a:cubicBezTo>
                    <a:pt x="1347" y="5784"/>
                    <a:pt x="1463" y="5875"/>
                    <a:pt x="1595" y="5875"/>
                  </a:cubicBezTo>
                  <a:lnTo>
                    <a:pt x="9186" y="5875"/>
                  </a:lnTo>
                  <a:cubicBezTo>
                    <a:pt x="9375" y="5875"/>
                    <a:pt x="9512" y="5692"/>
                    <a:pt x="9460" y="5509"/>
                  </a:cubicBezTo>
                  <a:lnTo>
                    <a:pt x="7932" y="208"/>
                  </a:lnTo>
                  <a:cubicBezTo>
                    <a:pt x="7896" y="85"/>
                    <a:pt x="7785" y="1"/>
                    <a:pt x="76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Google Shape;2648;p54"/>
            <p:cNvSpPr/>
            <p:nvPr/>
          </p:nvSpPr>
          <p:spPr>
            <a:xfrm>
              <a:off x="3699500" y="4239275"/>
              <a:ext cx="189750" cy="132550"/>
            </a:xfrm>
            <a:custGeom>
              <a:rect b="b" l="l" r="r" t="t"/>
              <a:pathLst>
                <a:path extrusionOk="0" h="5302" w="7590">
                  <a:moveTo>
                    <a:pt x="249" y="1"/>
                  </a:moveTo>
                  <a:lnTo>
                    <a:pt x="1" y="5301"/>
                  </a:lnTo>
                  <a:lnTo>
                    <a:pt x="7590" y="5301"/>
                  </a:lnTo>
                  <a:lnTo>
                    <a:pt x="7585" y="1"/>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9" name="Google Shape;2649;p54"/>
            <p:cNvSpPr/>
            <p:nvPr/>
          </p:nvSpPr>
          <p:spPr>
            <a:xfrm>
              <a:off x="3692175" y="4232100"/>
              <a:ext cx="204225" cy="146900"/>
            </a:xfrm>
            <a:custGeom>
              <a:rect b="b" l="l" r="r" t="t"/>
              <a:pathLst>
                <a:path extrusionOk="0" h="5876" w="8169">
                  <a:moveTo>
                    <a:pt x="7592" y="573"/>
                  </a:moveTo>
                  <a:lnTo>
                    <a:pt x="7597" y="5302"/>
                  </a:lnTo>
                  <a:lnTo>
                    <a:pt x="595" y="5302"/>
                  </a:lnTo>
                  <a:lnTo>
                    <a:pt x="815" y="573"/>
                  </a:lnTo>
                  <a:close/>
                  <a:moveTo>
                    <a:pt x="542" y="1"/>
                  </a:moveTo>
                  <a:cubicBezTo>
                    <a:pt x="390" y="1"/>
                    <a:pt x="264" y="121"/>
                    <a:pt x="256" y="274"/>
                  </a:cubicBezTo>
                  <a:lnTo>
                    <a:pt x="8" y="5575"/>
                  </a:lnTo>
                  <a:cubicBezTo>
                    <a:pt x="0" y="5738"/>
                    <a:pt x="131" y="5874"/>
                    <a:pt x="294" y="5875"/>
                  </a:cubicBezTo>
                  <a:lnTo>
                    <a:pt x="7883" y="5875"/>
                  </a:lnTo>
                  <a:cubicBezTo>
                    <a:pt x="8041" y="5875"/>
                    <a:pt x="8169" y="5747"/>
                    <a:pt x="8169" y="5590"/>
                  </a:cubicBezTo>
                  <a:lnTo>
                    <a:pt x="8164" y="288"/>
                  </a:lnTo>
                  <a:cubicBezTo>
                    <a:pt x="8164" y="129"/>
                    <a:pt x="8035" y="1"/>
                    <a:pt x="787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0" name="Google Shape;2650;p54"/>
            <p:cNvSpPr/>
            <p:nvPr/>
          </p:nvSpPr>
          <p:spPr>
            <a:xfrm>
              <a:off x="4072500" y="4239275"/>
              <a:ext cx="196225" cy="132550"/>
            </a:xfrm>
            <a:custGeom>
              <a:rect b="b" l="l" r="r" t="t"/>
              <a:pathLst>
                <a:path extrusionOk="0" h="5302" w="7849">
                  <a:moveTo>
                    <a:pt x="1" y="1"/>
                  </a:moveTo>
                  <a:lnTo>
                    <a:pt x="259" y="5301"/>
                  </a:lnTo>
                  <a:lnTo>
                    <a:pt x="7849" y="5301"/>
                  </a:lnTo>
                  <a:lnTo>
                    <a:pt x="7336" y="1"/>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1" name="Google Shape;2651;p54"/>
            <p:cNvSpPr/>
            <p:nvPr/>
          </p:nvSpPr>
          <p:spPr>
            <a:xfrm>
              <a:off x="4065175" y="4232100"/>
              <a:ext cx="211050" cy="146900"/>
            </a:xfrm>
            <a:custGeom>
              <a:rect b="b" l="l" r="r" t="t"/>
              <a:pathLst>
                <a:path extrusionOk="0" h="5876" w="8442">
                  <a:moveTo>
                    <a:pt x="7368" y="573"/>
                  </a:moveTo>
                  <a:lnTo>
                    <a:pt x="7825" y="5302"/>
                  </a:lnTo>
                  <a:lnTo>
                    <a:pt x="824" y="5302"/>
                  </a:lnTo>
                  <a:lnTo>
                    <a:pt x="593" y="573"/>
                  </a:lnTo>
                  <a:close/>
                  <a:moveTo>
                    <a:pt x="291" y="1"/>
                  </a:moveTo>
                  <a:cubicBezTo>
                    <a:pt x="128" y="1"/>
                    <a:pt x="0" y="137"/>
                    <a:pt x="8" y="301"/>
                  </a:cubicBezTo>
                  <a:lnTo>
                    <a:pt x="267" y="5602"/>
                  </a:lnTo>
                  <a:cubicBezTo>
                    <a:pt x="273" y="5755"/>
                    <a:pt x="400" y="5875"/>
                    <a:pt x="552" y="5875"/>
                  </a:cubicBezTo>
                  <a:lnTo>
                    <a:pt x="8142" y="5875"/>
                  </a:lnTo>
                  <a:cubicBezTo>
                    <a:pt x="8310" y="5874"/>
                    <a:pt x="8442" y="5729"/>
                    <a:pt x="8426" y="5561"/>
                  </a:cubicBezTo>
                  <a:lnTo>
                    <a:pt x="7914" y="258"/>
                  </a:lnTo>
                  <a:cubicBezTo>
                    <a:pt x="7900" y="112"/>
                    <a:pt x="7777" y="1"/>
                    <a:pt x="7629" y="1"/>
                  </a:cubicBezTo>
                  <a:lnTo>
                    <a:pt x="294" y="1"/>
                  </a:lnTo>
                  <a:cubicBezTo>
                    <a:pt x="293" y="1"/>
                    <a:pt x="292" y="1"/>
                    <a:pt x="29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2" name="Google Shape;2652;p54"/>
            <p:cNvSpPr/>
            <p:nvPr/>
          </p:nvSpPr>
          <p:spPr>
            <a:xfrm>
              <a:off x="3889100" y="4239275"/>
              <a:ext cx="189900" cy="132550"/>
            </a:xfrm>
            <a:custGeom>
              <a:rect b="b" l="l" r="r" t="t"/>
              <a:pathLst>
                <a:path extrusionOk="0" h="5302" w="7596">
                  <a:moveTo>
                    <a:pt x="1" y="1"/>
                  </a:moveTo>
                  <a:lnTo>
                    <a:pt x="6" y="5301"/>
                  </a:lnTo>
                  <a:lnTo>
                    <a:pt x="7595" y="5301"/>
                  </a:lnTo>
                  <a:lnTo>
                    <a:pt x="7337" y="1"/>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3" name="Google Shape;2653;p54"/>
            <p:cNvSpPr/>
            <p:nvPr/>
          </p:nvSpPr>
          <p:spPr>
            <a:xfrm>
              <a:off x="3881975" y="4232100"/>
              <a:ext cx="204350" cy="146900"/>
            </a:xfrm>
            <a:custGeom>
              <a:rect b="b" l="l" r="r" t="t"/>
              <a:pathLst>
                <a:path extrusionOk="0" h="5876" w="8174">
                  <a:moveTo>
                    <a:pt x="7349" y="573"/>
                  </a:moveTo>
                  <a:lnTo>
                    <a:pt x="7579" y="5302"/>
                  </a:lnTo>
                  <a:lnTo>
                    <a:pt x="577" y="5302"/>
                  </a:lnTo>
                  <a:lnTo>
                    <a:pt x="572" y="573"/>
                  </a:lnTo>
                  <a:close/>
                  <a:moveTo>
                    <a:pt x="286" y="1"/>
                  </a:moveTo>
                  <a:cubicBezTo>
                    <a:pt x="128" y="1"/>
                    <a:pt x="0" y="129"/>
                    <a:pt x="0" y="286"/>
                  </a:cubicBezTo>
                  <a:lnTo>
                    <a:pt x="5" y="5588"/>
                  </a:lnTo>
                  <a:cubicBezTo>
                    <a:pt x="5" y="5747"/>
                    <a:pt x="133" y="5875"/>
                    <a:pt x="291" y="5875"/>
                  </a:cubicBezTo>
                  <a:lnTo>
                    <a:pt x="7880" y="5875"/>
                  </a:lnTo>
                  <a:cubicBezTo>
                    <a:pt x="8043" y="5875"/>
                    <a:pt x="8174" y="5738"/>
                    <a:pt x="8166" y="5574"/>
                  </a:cubicBezTo>
                  <a:lnTo>
                    <a:pt x="7907" y="274"/>
                  </a:lnTo>
                  <a:cubicBezTo>
                    <a:pt x="7900" y="121"/>
                    <a:pt x="7774" y="1"/>
                    <a:pt x="762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4" name="Google Shape;2654;p54"/>
            <p:cNvSpPr/>
            <p:nvPr/>
          </p:nvSpPr>
          <p:spPr>
            <a:xfrm>
              <a:off x="3509800" y="4239275"/>
              <a:ext cx="195950" cy="132550"/>
            </a:xfrm>
            <a:custGeom>
              <a:rect b="b" l="l" r="r" t="t"/>
              <a:pathLst>
                <a:path extrusionOk="0" h="5302" w="7838">
                  <a:moveTo>
                    <a:pt x="503" y="1"/>
                  </a:moveTo>
                  <a:lnTo>
                    <a:pt x="0" y="5301"/>
                  </a:lnTo>
                  <a:lnTo>
                    <a:pt x="7589" y="5301"/>
                  </a:lnTo>
                  <a:lnTo>
                    <a:pt x="7837" y="1"/>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5" name="Google Shape;2655;p54"/>
            <p:cNvSpPr/>
            <p:nvPr/>
          </p:nvSpPr>
          <p:spPr>
            <a:xfrm>
              <a:off x="3502275" y="4232100"/>
              <a:ext cx="210800" cy="146900"/>
            </a:xfrm>
            <a:custGeom>
              <a:rect b="b" l="l" r="r" t="t"/>
              <a:pathLst>
                <a:path extrusionOk="0" h="5876" w="8432">
                  <a:moveTo>
                    <a:pt x="7838" y="573"/>
                  </a:moveTo>
                  <a:lnTo>
                    <a:pt x="7617" y="5302"/>
                  </a:lnTo>
                  <a:lnTo>
                    <a:pt x="615" y="5302"/>
                  </a:lnTo>
                  <a:lnTo>
                    <a:pt x="1064" y="573"/>
                  </a:lnTo>
                  <a:close/>
                  <a:moveTo>
                    <a:pt x="804" y="1"/>
                  </a:moveTo>
                  <a:cubicBezTo>
                    <a:pt x="655" y="1"/>
                    <a:pt x="532" y="113"/>
                    <a:pt x="518" y="261"/>
                  </a:cubicBezTo>
                  <a:lnTo>
                    <a:pt x="16" y="5561"/>
                  </a:lnTo>
                  <a:cubicBezTo>
                    <a:pt x="0" y="5729"/>
                    <a:pt x="132" y="5875"/>
                    <a:pt x="301" y="5875"/>
                  </a:cubicBezTo>
                  <a:lnTo>
                    <a:pt x="7890" y="5875"/>
                  </a:lnTo>
                  <a:cubicBezTo>
                    <a:pt x="8043" y="5875"/>
                    <a:pt x="8169" y="5755"/>
                    <a:pt x="8175" y="5602"/>
                  </a:cubicBezTo>
                  <a:lnTo>
                    <a:pt x="8424" y="301"/>
                  </a:lnTo>
                  <a:cubicBezTo>
                    <a:pt x="8432" y="138"/>
                    <a:pt x="8302" y="1"/>
                    <a:pt x="813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6" name="Google Shape;2656;p54"/>
            <p:cNvSpPr/>
            <p:nvPr/>
          </p:nvSpPr>
          <p:spPr>
            <a:xfrm>
              <a:off x="4268700" y="4371800"/>
              <a:ext cx="210275" cy="142075"/>
            </a:xfrm>
            <a:custGeom>
              <a:rect b="b" l="l" r="r" t="t"/>
              <a:pathLst>
                <a:path extrusionOk="0" h="5683" w="8411">
                  <a:moveTo>
                    <a:pt x="1" y="0"/>
                  </a:moveTo>
                  <a:lnTo>
                    <a:pt x="549" y="5683"/>
                  </a:lnTo>
                  <a:lnTo>
                    <a:pt x="8411" y="5683"/>
                  </a:lnTo>
                  <a:lnTo>
                    <a:pt x="7589"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Google Shape;2657;p54"/>
            <p:cNvSpPr/>
            <p:nvPr/>
          </p:nvSpPr>
          <p:spPr>
            <a:xfrm>
              <a:off x="4261175" y="4364650"/>
              <a:ext cx="225500" cy="156375"/>
            </a:xfrm>
            <a:custGeom>
              <a:rect b="b" l="l" r="r" t="t"/>
              <a:pathLst>
                <a:path extrusionOk="0" h="6255" w="9020">
                  <a:moveTo>
                    <a:pt x="7643" y="573"/>
                  </a:moveTo>
                  <a:lnTo>
                    <a:pt x="8381" y="5682"/>
                  </a:lnTo>
                  <a:lnTo>
                    <a:pt x="1111" y="5682"/>
                  </a:lnTo>
                  <a:lnTo>
                    <a:pt x="616" y="573"/>
                  </a:lnTo>
                  <a:close/>
                  <a:moveTo>
                    <a:pt x="301" y="0"/>
                  </a:moveTo>
                  <a:cubicBezTo>
                    <a:pt x="133" y="0"/>
                    <a:pt x="1" y="147"/>
                    <a:pt x="16" y="314"/>
                  </a:cubicBezTo>
                  <a:lnTo>
                    <a:pt x="566" y="5996"/>
                  </a:lnTo>
                  <a:cubicBezTo>
                    <a:pt x="580" y="6143"/>
                    <a:pt x="703" y="6255"/>
                    <a:pt x="850" y="6255"/>
                  </a:cubicBezTo>
                  <a:lnTo>
                    <a:pt x="8712" y="6255"/>
                  </a:lnTo>
                  <a:cubicBezTo>
                    <a:pt x="8886" y="6255"/>
                    <a:pt x="9019" y="6099"/>
                    <a:pt x="8995" y="5928"/>
                  </a:cubicBezTo>
                  <a:lnTo>
                    <a:pt x="8173" y="247"/>
                  </a:lnTo>
                  <a:cubicBezTo>
                    <a:pt x="8153" y="106"/>
                    <a:pt x="8032" y="0"/>
                    <a:pt x="789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Google Shape;2658;p54"/>
            <p:cNvSpPr/>
            <p:nvPr/>
          </p:nvSpPr>
          <p:spPr>
            <a:xfrm>
              <a:off x="4458425" y="4366929"/>
              <a:ext cx="217075" cy="142075"/>
            </a:xfrm>
            <a:custGeom>
              <a:rect b="b" l="l" r="r" t="t"/>
              <a:pathLst>
                <a:path extrusionOk="0" h="5683" w="8683">
                  <a:moveTo>
                    <a:pt x="0" y="0"/>
                  </a:moveTo>
                  <a:lnTo>
                    <a:pt x="822" y="5683"/>
                  </a:lnTo>
                  <a:lnTo>
                    <a:pt x="8683" y="5683"/>
                  </a:lnTo>
                  <a:lnTo>
                    <a:pt x="7590"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9" name="Google Shape;2659;p54"/>
            <p:cNvSpPr/>
            <p:nvPr/>
          </p:nvSpPr>
          <p:spPr>
            <a:xfrm>
              <a:off x="4450725" y="4364650"/>
              <a:ext cx="232675" cy="156375"/>
            </a:xfrm>
            <a:custGeom>
              <a:rect b="b" l="l" r="r" t="t"/>
              <a:pathLst>
                <a:path extrusionOk="0" h="6255" w="9307">
                  <a:moveTo>
                    <a:pt x="7662" y="573"/>
                  </a:moveTo>
                  <a:lnTo>
                    <a:pt x="8645" y="5682"/>
                  </a:lnTo>
                  <a:lnTo>
                    <a:pt x="1378" y="5682"/>
                  </a:lnTo>
                  <a:lnTo>
                    <a:pt x="639" y="573"/>
                  </a:lnTo>
                  <a:close/>
                  <a:moveTo>
                    <a:pt x="308" y="0"/>
                  </a:moveTo>
                  <a:cubicBezTo>
                    <a:pt x="134" y="0"/>
                    <a:pt x="1" y="156"/>
                    <a:pt x="25" y="327"/>
                  </a:cubicBezTo>
                  <a:lnTo>
                    <a:pt x="846" y="6010"/>
                  </a:lnTo>
                  <a:cubicBezTo>
                    <a:pt x="867" y="6149"/>
                    <a:pt x="987" y="6255"/>
                    <a:pt x="1130" y="6255"/>
                  </a:cubicBezTo>
                  <a:lnTo>
                    <a:pt x="8991" y="6255"/>
                  </a:lnTo>
                  <a:cubicBezTo>
                    <a:pt x="9170" y="6255"/>
                    <a:pt x="9306" y="6091"/>
                    <a:pt x="9271" y="5914"/>
                  </a:cubicBezTo>
                  <a:lnTo>
                    <a:pt x="8178" y="232"/>
                  </a:lnTo>
                  <a:cubicBezTo>
                    <a:pt x="8153" y="98"/>
                    <a:pt x="8035" y="0"/>
                    <a:pt x="789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0" name="Google Shape;2660;p54"/>
            <p:cNvSpPr/>
            <p:nvPr/>
          </p:nvSpPr>
          <p:spPr>
            <a:xfrm>
              <a:off x="2710200" y="4371800"/>
              <a:ext cx="230400" cy="142075"/>
            </a:xfrm>
            <a:custGeom>
              <a:rect b="b" l="l" r="r" t="t"/>
              <a:pathLst>
                <a:path extrusionOk="0" h="5683" w="9216">
                  <a:moveTo>
                    <a:pt x="1626" y="0"/>
                  </a:moveTo>
                  <a:lnTo>
                    <a:pt x="0" y="5683"/>
                  </a:lnTo>
                  <a:lnTo>
                    <a:pt x="7861" y="5683"/>
                  </a:lnTo>
                  <a:lnTo>
                    <a:pt x="9216"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1" name="Google Shape;2661;p54"/>
            <p:cNvSpPr/>
            <p:nvPr/>
          </p:nvSpPr>
          <p:spPr>
            <a:xfrm>
              <a:off x="2702025" y="4364650"/>
              <a:ext cx="246600" cy="156375"/>
            </a:xfrm>
            <a:custGeom>
              <a:rect b="b" l="l" r="r" t="t"/>
              <a:pathLst>
                <a:path extrusionOk="0" h="6255" w="9864">
                  <a:moveTo>
                    <a:pt x="9182" y="573"/>
                  </a:moveTo>
                  <a:lnTo>
                    <a:pt x="7963" y="5682"/>
                  </a:lnTo>
                  <a:lnTo>
                    <a:pt x="708" y="5682"/>
                  </a:lnTo>
                  <a:lnTo>
                    <a:pt x="2170" y="573"/>
                  </a:lnTo>
                  <a:close/>
                  <a:moveTo>
                    <a:pt x="1953" y="0"/>
                  </a:moveTo>
                  <a:cubicBezTo>
                    <a:pt x="1827" y="0"/>
                    <a:pt x="1714" y="85"/>
                    <a:pt x="1679" y="208"/>
                  </a:cubicBezTo>
                  <a:lnTo>
                    <a:pt x="52" y="5889"/>
                  </a:lnTo>
                  <a:cubicBezTo>
                    <a:pt x="0" y="6073"/>
                    <a:pt x="137" y="6255"/>
                    <a:pt x="327" y="6255"/>
                  </a:cubicBezTo>
                  <a:lnTo>
                    <a:pt x="8188" y="6255"/>
                  </a:lnTo>
                  <a:cubicBezTo>
                    <a:pt x="8320" y="6255"/>
                    <a:pt x="8436" y="6164"/>
                    <a:pt x="8466" y="6034"/>
                  </a:cubicBezTo>
                  <a:lnTo>
                    <a:pt x="9821" y="353"/>
                  </a:lnTo>
                  <a:cubicBezTo>
                    <a:pt x="9863" y="173"/>
                    <a:pt x="9727" y="0"/>
                    <a:pt x="954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2" name="Google Shape;2662;p54"/>
            <p:cNvSpPr/>
            <p:nvPr/>
          </p:nvSpPr>
          <p:spPr>
            <a:xfrm>
              <a:off x="4648150" y="4366929"/>
              <a:ext cx="223875" cy="142075"/>
            </a:xfrm>
            <a:custGeom>
              <a:rect b="b" l="l" r="r" t="t"/>
              <a:pathLst>
                <a:path extrusionOk="0" h="5683" w="8955">
                  <a:moveTo>
                    <a:pt x="1" y="0"/>
                  </a:moveTo>
                  <a:lnTo>
                    <a:pt x="1094" y="5683"/>
                  </a:lnTo>
                  <a:lnTo>
                    <a:pt x="8955" y="5683"/>
                  </a:lnTo>
                  <a:lnTo>
                    <a:pt x="7590"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3" name="Google Shape;2663;p54"/>
            <p:cNvSpPr/>
            <p:nvPr/>
          </p:nvSpPr>
          <p:spPr>
            <a:xfrm>
              <a:off x="4640275" y="4364650"/>
              <a:ext cx="239800" cy="156375"/>
            </a:xfrm>
            <a:custGeom>
              <a:rect b="b" l="l" r="r" t="t"/>
              <a:pathLst>
                <a:path extrusionOk="0" h="6255" w="9592">
                  <a:moveTo>
                    <a:pt x="7678" y="573"/>
                  </a:moveTo>
                  <a:lnTo>
                    <a:pt x="8906" y="5682"/>
                  </a:lnTo>
                  <a:lnTo>
                    <a:pt x="1645" y="5682"/>
                  </a:lnTo>
                  <a:lnTo>
                    <a:pt x="662" y="573"/>
                  </a:lnTo>
                  <a:close/>
                  <a:moveTo>
                    <a:pt x="316" y="0"/>
                  </a:moveTo>
                  <a:cubicBezTo>
                    <a:pt x="136" y="0"/>
                    <a:pt x="0" y="165"/>
                    <a:pt x="35" y="341"/>
                  </a:cubicBezTo>
                  <a:lnTo>
                    <a:pt x="1128" y="6023"/>
                  </a:lnTo>
                  <a:cubicBezTo>
                    <a:pt x="1154" y="6157"/>
                    <a:pt x="1272" y="6255"/>
                    <a:pt x="1409" y="6255"/>
                  </a:cubicBezTo>
                  <a:lnTo>
                    <a:pt x="9270" y="6255"/>
                  </a:lnTo>
                  <a:lnTo>
                    <a:pt x="9270" y="6253"/>
                  </a:lnTo>
                  <a:cubicBezTo>
                    <a:pt x="9456" y="6253"/>
                    <a:pt x="9592" y="6082"/>
                    <a:pt x="9549" y="5901"/>
                  </a:cubicBezTo>
                  <a:lnTo>
                    <a:pt x="8183" y="220"/>
                  </a:lnTo>
                  <a:cubicBezTo>
                    <a:pt x="8152" y="91"/>
                    <a:pt x="8037" y="0"/>
                    <a:pt x="790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4" name="Google Shape;2664;p54"/>
            <p:cNvSpPr/>
            <p:nvPr/>
          </p:nvSpPr>
          <p:spPr>
            <a:xfrm>
              <a:off x="3889225" y="4371800"/>
              <a:ext cx="196700" cy="142075"/>
            </a:xfrm>
            <a:custGeom>
              <a:rect b="b" l="l" r="r" t="t"/>
              <a:pathLst>
                <a:path extrusionOk="0" h="5683" w="7868">
                  <a:moveTo>
                    <a:pt x="1" y="0"/>
                  </a:moveTo>
                  <a:lnTo>
                    <a:pt x="6" y="5683"/>
                  </a:lnTo>
                  <a:lnTo>
                    <a:pt x="7867" y="5683"/>
                  </a:lnTo>
                  <a:lnTo>
                    <a:pt x="7590"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5" name="Google Shape;2665;p54"/>
            <p:cNvSpPr/>
            <p:nvPr/>
          </p:nvSpPr>
          <p:spPr>
            <a:xfrm>
              <a:off x="3882100" y="4364650"/>
              <a:ext cx="211150" cy="156375"/>
            </a:xfrm>
            <a:custGeom>
              <a:rect b="b" l="l" r="r" t="t"/>
              <a:pathLst>
                <a:path extrusionOk="0" h="6255" w="8446">
                  <a:moveTo>
                    <a:pt x="7602" y="573"/>
                  </a:moveTo>
                  <a:lnTo>
                    <a:pt x="7851" y="5682"/>
                  </a:lnTo>
                  <a:lnTo>
                    <a:pt x="577" y="5682"/>
                  </a:lnTo>
                  <a:lnTo>
                    <a:pt x="572" y="573"/>
                  </a:lnTo>
                  <a:close/>
                  <a:moveTo>
                    <a:pt x="286" y="0"/>
                  </a:moveTo>
                  <a:cubicBezTo>
                    <a:pt x="128" y="0"/>
                    <a:pt x="0" y="129"/>
                    <a:pt x="0" y="286"/>
                  </a:cubicBezTo>
                  <a:lnTo>
                    <a:pt x="5" y="5969"/>
                  </a:lnTo>
                  <a:cubicBezTo>
                    <a:pt x="4" y="6126"/>
                    <a:pt x="132" y="6255"/>
                    <a:pt x="291" y="6255"/>
                  </a:cubicBezTo>
                  <a:lnTo>
                    <a:pt x="8152" y="6255"/>
                  </a:lnTo>
                  <a:cubicBezTo>
                    <a:pt x="8316" y="6255"/>
                    <a:pt x="8446" y="6117"/>
                    <a:pt x="8438" y="5955"/>
                  </a:cubicBezTo>
                  <a:lnTo>
                    <a:pt x="8161" y="272"/>
                  </a:lnTo>
                  <a:cubicBezTo>
                    <a:pt x="8154" y="121"/>
                    <a:pt x="8028" y="0"/>
                    <a:pt x="787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6" name="Google Shape;2666;p54"/>
            <p:cNvSpPr/>
            <p:nvPr/>
          </p:nvSpPr>
          <p:spPr>
            <a:xfrm>
              <a:off x="4837900" y="4366929"/>
              <a:ext cx="230675" cy="142075"/>
            </a:xfrm>
            <a:custGeom>
              <a:rect b="b" l="l" r="r" t="t"/>
              <a:pathLst>
                <a:path extrusionOk="0" h="5683" w="9227">
                  <a:moveTo>
                    <a:pt x="0" y="0"/>
                  </a:moveTo>
                  <a:lnTo>
                    <a:pt x="1365" y="5683"/>
                  </a:lnTo>
                  <a:lnTo>
                    <a:pt x="9226" y="5683"/>
                  </a:lnTo>
                  <a:lnTo>
                    <a:pt x="7590"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7" name="Google Shape;2667;p54"/>
            <p:cNvSpPr/>
            <p:nvPr/>
          </p:nvSpPr>
          <p:spPr>
            <a:xfrm>
              <a:off x="4829850" y="4364675"/>
              <a:ext cx="246875" cy="156375"/>
            </a:xfrm>
            <a:custGeom>
              <a:rect b="b" l="l" r="r" t="t"/>
              <a:pathLst>
                <a:path extrusionOk="0" h="6255" w="9875">
                  <a:moveTo>
                    <a:pt x="7696" y="572"/>
                  </a:moveTo>
                  <a:lnTo>
                    <a:pt x="9169" y="5681"/>
                  </a:lnTo>
                  <a:lnTo>
                    <a:pt x="1912" y="5681"/>
                  </a:lnTo>
                  <a:lnTo>
                    <a:pt x="685" y="572"/>
                  </a:lnTo>
                  <a:close/>
                  <a:moveTo>
                    <a:pt x="322" y="1"/>
                  </a:moveTo>
                  <a:cubicBezTo>
                    <a:pt x="137" y="1"/>
                    <a:pt x="0" y="172"/>
                    <a:pt x="44" y="353"/>
                  </a:cubicBezTo>
                  <a:lnTo>
                    <a:pt x="1409" y="6034"/>
                  </a:lnTo>
                  <a:cubicBezTo>
                    <a:pt x="1440" y="6163"/>
                    <a:pt x="1555" y="6254"/>
                    <a:pt x="1687" y="6254"/>
                  </a:cubicBezTo>
                  <a:lnTo>
                    <a:pt x="9548" y="6254"/>
                  </a:lnTo>
                  <a:lnTo>
                    <a:pt x="9548" y="6255"/>
                  </a:lnTo>
                  <a:cubicBezTo>
                    <a:pt x="9738" y="6255"/>
                    <a:pt x="9875" y="6072"/>
                    <a:pt x="9822" y="5888"/>
                  </a:cubicBezTo>
                  <a:lnTo>
                    <a:pt x="8186" y="207"/>
                  </a:lnTo>
                  <a:cubicBezTo>
                    <a:pt x="8150" y="84"/>
                    <a:pt x="8038" y="1"/>
                    <a:pt x="791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8" name="Google Shape;2668;p54"/>
            <p:cNvSpPr/>
            <p:nvPr/>
          </p:nvSpPr>
          <p:spPr>
            <a:xfrm>
              <a:off x="4078975" y="4371800"/>
              <a:ext cx="203475" cy="142075"/>
            </a:xfrm>
            <a:custGeom>
              <a:rect b="b" l="l" r="r" t="t"/>
              <a:pathLst>
                <a:path extrusionOk="0" h="5683" w="8139">
                  <a:moveTo>
                    <a:pt x="0" y="0"/>
                  </a:moveTo>
                  <a:lnTo>
                    <a:pt x="277" y="5683"/>
                  </a:lnTo>
                  <a:lnTo>
                    <a:pt x="8138" y="5683"/>
                  </a:lnTo>
                  <a:lnTo>
                    <a:pt x="7590"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9" name="Google Shape;2669;p54"/>
            <p:cNvSpPr/>
            <p:nvPr/>
          </p:nvSpPr>
          <p:spPr>
            <a:xfrm>
              <a:off x="4071625" y="4364650"/>
              <a:ext cx="218325" cy="156375"/>
            </a:xfrm>
            <a:custGeom>
              <a:rect b="b" l="l" r="r" t="t"/>
              <a:pathLst>
                <a:path extrusionOk="0" h="6255" w="8733">
                  <a:moveTo>
                    <a:pt x="7622" y="573"/>
                  </a:moveTo>
                  <a:lnTo>
                    <a:pt x="8117" y="5682"/>
                  </a:lnTo>
                  <a:lnTo>
                    <a:pt x="844" y="5682"/>
                  </a:lnTo>
                  <a:lnTo>
                    <a:pt x="594" y="573"/>
                  </a:lnTo>
                  <a:close/>
                  <a:moveTo>
                    <a:pt x="294" y="0"/>
                  </a:moveTo>
                  <a:cubicBezTo>
                    <a:pt x="130" y="0"/>
                    <a:pt x="1" y="138"/>
                    <a:pt x="9" y="300"/>
                  </a:cubicBezTo>
                  <a:lnTo>
                    <a:pt x="285" y="5983"/>
                  </a:lnTo>
                  <a:cubicBezTo>
                    <a:pt x="293" y="6134"/>
                    <a:pt x="419" y="6255"/>
                    <a:pt x="571" y="6255"/>
                  </a:cubicBezTo>
                  <a:lnTo>
                    <a:pt x="8432" y="6255"/>
                  </a:lnTo>
                  <a:cubicBezTo>
                    <a:pt x="8600" y="6255"/>
                    <a:pt x="8732" y="6108"/>
                    <a:pt x="8717" y="5941"/>
                  </a:cubicBezTo>
                  <a:lnTo>
                    <a:pt x="8167" y="259"/>
                  </a:lnTo>
                  <a:cubicBezTo>
                    <a:pt x="8153" y="112"/>
                    <a:pt x="8030" y="0"/>
                    <a:pt x="788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0" name="Google Shape;2670;p54"/>
            <p:cNvSpPr/>
            <p:nvPr/>
          </p:nvSpPr>
          <p:spPr>
            <a:xfrm>
              <a:off x="3103250" y="4371800"/>
              <a:ext cx="216825" cy="142075"/>
            </a:xfrm>
            <a:custGeom>
              <a:rect b="b" l="l" r="r" t="t"/>
              <a:pathLst>
                <a:path extrusionOk="0" h="5683" w="8673">
                  <a:moveTo>
                    <a:pt x="1083" y="0"/>
                  </a:moveTo>
                  <a:lnTo>
                    <a:pt x="0" y="5683"/>
                  </a:lnTo>
                  <a:lnTo>
                    <a:pt x="7862" y="5683"/>
                  </a:lnTo>
                  <a:lnTo>
                    <a:pt x="8673"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1" name="Google Shape;2671;p54"/>
            <p:cNvSpPr/>
            <p:nvPr/>
          </p:nvSpPr>
          <p:spPr>
            <a:xfrm>
              <a:off x="3095400" y="4364650"/>
              <a:ext cx="232350" cy="156375"/>
            </a:xfrm>
            <a:custGeom>
              <a:rect b="b" l="l" r="r" t="t"/>
              <a:pathLst>
                <a:path extrusionOk="0" h="6255" w="9294">
                  <a:moveTo>
                    <a:pt x="8656" y="573"/>
                  </a:moveTo>
                  <a:lnTo>
                    <a:pt x="7927" y="5682"/>
                  </a:lnTo>
                  <a:lnTo>
                    <a:pt x="660" y="5682"/>
                  </a:lnTo>
                  <a:lnTo>
                    <a:pt x="1634" y="573"/>
                  </a:lnTo>
                  <a:close/>
                  <a:moveTo>
                    <a:pt x="1396" y="0"/>
                  </a:moveTo>
                  <a:cubicBezTo>
                    <a:pt x="1259" y="0"/>
                    <a:pt x="1141" y="98"/>
                    <a:pt x="1115" y="234"/>
                  </a:cubicBezTo>
                  <a:lnTo>
                    <a:pt x="34" y="5915"/>
                  </a:lnTo>
                  <a:cubicBezTo>
                    <a:pt x="0" y="6091"/>
                    <a:pt x="135" y="6255"/>
                    <a:pt x="314" y="6255"/>
                  </a:cubicBezTo>
                  <a:lnTo>
                    <a:pt x="8176" y="6255"/>
                  </a:lnTo>
                  <a:cubicBezTo>
                    <a:pt x="8318" y="6255"/>
                    <a:pt x="8438" y="6149"/>
                    <a:pt x="8459" y="6008"/>
                  </a:cubicBezTo>
                  <a:lnTo>
                    <a:pt x="9269" y="327"/>
                  </a:lnTo>
                  <a:cubicBezTo>
                    <a:pt x="9293" y="154"/>
                    <a:pt x="9160" y="0"/>
                    <a:pt x="898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2" name="Google Shape;2672;p54"/>
            <p:cNvSpPr/>
            <p:nvPr/>
          </p:nvSpPr>
          <p:spPr>
            <a:xfrm>
              <a:off x="2906725" y="4371800"/>
              <a:ext cx="223625" cy="142075"/>
            </a:xfrm>
            <a:custGeom>
              <a:rect b="b" l="l" r="r" t="t"/>
              <a:pathLst>
                <a:path extrusionOk="0" h="5683" w="8945">
                  <a:moveTo>
                    <a:pt x="1355" y="0"/>
                  </a:moveTo>
                  <a:lnTo>
                    <a:pt x="0" y="5683"/>
                  </a:lnTo>
                  <a:lnTo>
                    <a:pt x="7861" y="5683"/>
                  </a:lnTo>
                  <a:lnTo>
                    <a:pt x="8944"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3" name="Google Shape;2673;p54"/>
            <p:cNvSpPr/>
            <p:nvPr/>
          </p:nvSpPr>
          <p:spPr>
            <a:xfrm>
              <a:off x="2898700" y="4364650"/>
              <a:ext cx="239500" cy="156375"/>
            </a:xfrm>
            <a:custGeom>
              <a:rect b="b" l="l" r="r" t="t"/>
              <a:pathLst>
                <a:path extrusionOk="0" h="6255" w="9580">
                  <a:moveTo>
                    <a:pt x="8919" y="573"/>
                  </a:moveTo>
                  <a:lnTo>
                    <a:pt x="7945" y="5682"/>
                  </a:lnTo>
                  <a:lnTo>
                    <a:pt x="684" y="5682"/>
                  </a:lnTo>
                  <a:lnTo>
                    <a:pt x="1903" y="573"/>
                  </a:lnTo>
                  <a:close/>
                  <a:moveTo>
                    <a:pt x="1676" y="0"/>
                  </a:moveTo>
                  <a:cubicBezTo>
                    <a:pt x="1544" y="0"/>
                    <a:pt x="1429" y="91"/>
                    <a:pt x="1398" y="221"/>
                  </a:cubicBezTo>
                  <a:lnTo>
                    <a:pt x="43" y="5902"/>
                  </a:lnTo>
                  <a:cubicBezTo>
                    <a:pt x="1" y="6082"/>
                    <a:pt x="137" y="6255"/>
                    <a:pt x="321" y="6255"/>
                  </a:cubicBezTo>
                  <a:lnTo>
                    <a:pt x="8182" y="6255"/>
                  </a:lnTo>
                  <a:cubicBezTo>
                    <a:pt x="8320" y="6255"/>
                    <a:pt x="8437" y="6157"/>
                    <a:pt x="8464" y="6023"/>
                  </a:cubicBezTo>
                  <a:lnTo>
                    <a:pt x="9546" y="340"/>
                  </a:lnTo>
                  <a:cubicBezTo>
                    <a:pt x="9579" y="165"/>
                    <a:pt x="9445" y="0"/>
                    <a:pt x="926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4" name="Google Shape;2674;p54"/>
            <p:cNvSpPr/>
            <p:nvPr/>
          </p:nvSpPr>
          <p:spPr>
            <a:xfrm>
              <a:off x="3692825" y="4371800"/>
              <a:ext cx="196575" cy="142075"/>
            </a:xfrm>
            <a:custGeom>
              <a:rect b="b" l="l" r="r" t="t"/>
              <a:pathLst>
                <a:path extrusionOk="0" h="5683" w="7863">
                  <a:moveTo>
                    <a:pt x="268" y="0"/>
                  </a:moveTo>
                  <a:lnTo>
                    <a:pt x="1" y="5683"/>
                  </a:lnTo>
                  <a:lnTo>
                    <a:pt x="7862" y="5683"/>
                  </a:lnTo>
                  <a:lnTo>
                    <a:pt x="7857"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5" name="Google Shape;2675;p54"/>
            <p:cNvSpPr/>
            <p:nvPr/>
          </p:nvSpPr>
          <p:spPr>
            <a:xfrm>
              <a:off x="3685500" y="4364650"/>
              <a:ext cx="211025" cy="156375"/>
            </a:xfrm>
            <a:custGeom>
              <a:rect b="b" l="l" r="r" t="t"/>
              <a:pathLst>
                <a:path extrusionOk="0" h="6255" w="8441">
                  <a:moveTo>
                    <a:pt x="7864" y="573"/>
                  </a:moveTo>
                  <a:lnTo>
                    <a:pt x="7869" y="5682"/>
                  </a:lnTo>
                  <a:lnTo>
                    <a:pt x="594" y="5682"/>
                  </a:lnTo>
                  <a:lnTo>
                    <a:pt x="833" y="573"/>
                  </a:lnTo>
                  <a:close/>
                  <a:moveTo>
                    <a:pt x="561" y="0"/>
                  </a:moveTo>
                  <a:cubicBezTo>
                    <a:pt x="408" y="0"/>
                    <a:pt x="282" y="121"/>
                    <a:pt x="275" y="273"/>
                  </a:cubicBezTo>
                  <a:lnTo>
                    <a:pt x="8" y="5955"/>
                  </a:lnTo>
                  <a:cubicBezTo>
                    <a:pt x="0" y="6117"/>
                    <a:pt x="131" y="6255"/>
                    <a:pt x="294" y="6255"/>
                  </a:cubicBezTo>
                  <a:lnTo>
                    <a:pt x="8155" y="6255"/>
                  </a:lnTo>
                  <a:cubicBezTo>
                    <a:pt x="8313" y="6255"/>
                    <a:pt x="8441" y="6126"/>
                    <a:pt x="8441" y="5969"/>
                  </a:cubicBezTo>
                  <a:lnTo>
                    <a:pt x="8436" y="288"/>
                  </a:lnTo>
                  <a:cubicBezTo>
                    <a:pt x="8436" y="129"/>
                    <a:pt x="8308" y="0"/>
                    <a:pt x="815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6" name="Google Shape;2676;p54"/>
            <p:cNvSpPr/>
            <p:nvPr/>
          </p:nvSpPr>
          <p:spPr>
            <a:xfrm>
              <a:off x="3496300" y="4371800"/>
              <a:ext cx="203225" cy="142075"/>
            </a:xfrm>
            <a:custGeom>
              <a:rect b="b" l="l" r="r" t="t"/>
              <a:pathLst>
                <a:path extrusionOk="0" h="5683" w="8129">
                  <a:moveTo>
                    <a:pt x="540" y="0"/>
                  </a:moveTo>
                  <a:lnTo>
                    <a:pt x="1" y="5683"/>
                  </a:lnTo>
                  <a:lnTo>
                    <a:pt x="7862" y="5683"/>
                  </a:lnTo>
                  <a:lnTo>
                    <a:pt x="8129"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7" name="Google Shape;2677;p54"/>
            <p:cNvSpPr/>
            <p:nvPr/>
          </p:nvSpPr>
          <p:spPr>
            <a:xfrm>
              <a:off x="3488775" y="4364650"/>
              <a:ext cx="218075" cy="156375"/>
            </a:xfrm>
            <a:custGeom>
              <a:rect b="b" l="l" r="r" t="t"/>
              <a:pathLst>
                <a:path extrusionOk="0" h="6255" w="8723">
                  <a:moveTo>
                    <a:pt x="8130" y="573"/>
                  </a:moveTo>
                  <a:lnTo>
                    <a:pt x="7890" y="5682"/>
                  </a:lnTo>
                  <a:lnTo>
                    <a:pt x="617" y="5682"/>
                  </a:lnTo>
                  <a:lnTo>
                    <a:pt x="1101" y="573"/>
                  </a:lnTo>
                  <a:close/>
                  <a:moveTo>
                    <a:pt x="841" y="0"/>
                  </a:moveTo>
                  <a:cubicBezTo>
                    <a:pt x="693" y="0"/>
                    <a:pt x="570" y="113"/>
                    <a:pt x="556" y="259"/>
                  </a:cubicBezTo>
                  <a:lnTo>
                    <a:pt x="17" y="5942"/>
                  </a:lnTo>
                  <a:cubicBezTo>
                    <a:pt x="1" y="6110"/>
                    <a:pt x="134" y="6255"/>
                    <a:pt x="302" y="6255"/>
                  </a:cubicBezTo>
                  <a:lnTo>
                    <a:pt x="8163" y="6255"/>
                  </a:lnTo>
                  <a:cubicBezTo>
                    <a:pt x="8315" y="6255"/>
                    <a:pt x="8441" y="6134"/>
                    <a:pt x="8449" y="5982"/>
                  </a:cubicBezTo>
                  <a:lnTo>
                    <a:pt x="8715" y="300"/>
                  </a:lnTo>
                  <a:cubicBezTo>
                    <a:pt x="8723" y="138"/>
                    <a:pt x="8594" y="0"/>
                    <a:pt x="843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8" name="Google Shape;2678;p54"/>
            <p:cNvSpPr/>
            <p:nvPr/>
          </p:nvSpPr>
          <p:spPr>
            <a:xfrm>
              <a:off x="3299775" y="4371800"/>
              <a:ext cx="210050" cy="142075"/>
            </a:xfrm>
            <a:custGeom>
              <a:rect b="b" l="l" r="r" t="t"/>
              <a:pathLst>
                <a:path extrusionOk="0" h="5683" w="8402">
                  <a:moveTo>
                    <a:pt x="812" y="0"/>
                  </a:moveTo>
                  <a:lnTo>
                    <a:pt x="1" y="5683"/>
                  </a:lnTo>
                  <a:lnTo>
                    <a:pt x="7862" y="5683"/>
                  </a:lnTo>
                  <a:lnTo>
                    <a:pt x="8401"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9" name="Google Shape;2679;p54"/>
            <p:cNvSpPr/>
            <p:nvPr/>
          </p:nvSpPr>
          <p:spPr>
            <a:xfrm>
              <a:off x="3292100" y="4364650"/>
              <a:ext cx="225225" cy="156375"/>
            </a:xfrm>
            <a:custGeom>
              <a:rect b="b" l="l" r="r" t="t"/>
              <a:pathLst>
                <a:path extrusionOk="0" h="6255" w="9009">
                  <a:moveTo>
                    <a:pt x="8393" y="573"/>
                  </a:moveTo>
                  <a:lnTo>
                    <a:pt x="7909" y="5682"/>
                  </a:lnTo>
                  <a:lnTo>
                    <a:pt x="637" y="5682"/>
                  </a:lnTo>
                  <a:lnTo>
                    <a:pt x="1366" y="573"/>
                  </a:lnTo>
                  <a:close/>
                  <a:moveTo>
                    <a:pt x="1119" y="0"/>
                  </a:moveTo>
                  <a:cubicBezTo>
                    <a:pt x="975" y="0"/>
                    <a:pt x="855" y="106"/>
                    <a:pt x="836" y="247"/>
                  </a:cubicBezTo>
                  <a:lnTo>
                    <a:pt x="24" y="5928"/>
                  </a:lnTo>
                  <a:cubicBezTo>
                    <a:pt x="0" y="6101"/>
                    <a:pt x="133" y="6255"/>
                    <a:pt x="308" y="6255"/>
                  </a:cubicBezTo>
                  <a:lnTo>
                    <a:pt x="8169" y="6255"/>
                  </a:lnTo>
                  <a:cubicBezTo>
                    <a:pt x="8316" y="6255"/>
                    <a:pt x="8440" y="6142"/>
                    <a:pt x="8453" y="5996"/>
                  </a:cubicBezTo>
                  <a:lnTo>
                    <a:pt x="8993" y="313"/>
                  </a:lnTo>
                  <a:cubicBezTo>
                    <a:pt x="9008" y="145"/>
                    <a:pt x="8876" y="0"/>
                    <a:pt x="870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0" name="Google Shape;2680;p54"/>
            <p:cNvSpPr/>
            <p:nvPr/>
          </p:nvSpPr>
          <p:spPr>
            <a:xfrm>
              <a:off x="4622650" y="4234404"/>
              <a:ext cx="215275" cy="132550"/>
            </a:xfrm>
            <a:custGeom>
              <a:rect b="b" l="l" r="r" t="t"/>
              <a:pathLst>
                <a:path extrusionOk="0" h="5302" w="8611">
                  <a:moveTo>
                    <a:pt x="0" y="1"/>
                  </a:moveTo>
                  <a:lnTo>
                    <a:pt x="1021" y="5301"/>
                  </a:lnTo>
                  <a:lnTo>
                    <a:pt x="8610" y="5301"/>
                  </a:lnTo>
                  <a:lnTo>
                    <a:pt x="7336" y="1"/>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1" name="Google Shape;2681;p54"/>
            <p:cNvSpPr/>
            <p:nvPr/>
          </p:nvSpPr>
          <p:spPr>
            <a:xfrm>
              <a:off x="4614775" y="4232100"/>
              <a:ext cx="231150" cy="146900"/>
            </a:xfrm>
            <a:custGeom>
              <a:rect b="b" l="l" r="r" t="t"/>
              <a:pathLst>
                <a:path extrusionOk="0" h="5876" w="9246">
                  <a:moveTo>
                    <a:pt x="7424" y="573"/>
                  </a:moveTo>
                  <a:lnTo>
                    <a:pt x="8561" y="5302"/>
                  </a:lnTo>
                  <a:lnTo>
                    <a:pt x="1571" y="5302"/>
                  </a:lnTo>
                  <a:lnTo>
                    <a:pt x="663" y="573"/>
                  </a:lnTo>
                  <a:close/>
                  <a:moveTo>
                    <a:pt x="315" y="1"/>
                  </a:moveTo>
                  <a:cubicBezTo>
                    <a:pt x="136" y="1"/>
                    <a:pt x="0" y="165"/>
                    <a:pt x="35" y="342"/>
                  </a:cubicBezTo>
                  <a:lnTo>
                    <a:pt x="1055" y="5643"/>
                  </a:lnTo>
                  <a:cubicBezTo>
                    <a:pt x="1081" y="5778"/>
                    <a:pt x="1198" y="5875"/>
                    <a:pt x="1336" y="5875"/>
                  </a:cubicBezTo>
                  <a:lnTo>
                    <a:pt x="8925" y="5875"/>
                  </a:lnTo>
                  <a:lnTo>
                    <a:pt x="8925" y="5874"/>
                  </a:lnTo>
                  <a:cubicBezTo>
                    <a:pt x="9110" y="5874"/>
                    <a:pt x="9245" y="5701"/>
                    <a:pt x="9203" y="5522"/>
                  </a:cubicBezTo>
                  <a:lnTo>
                    <a:pt x="7929" y="220"/>
                  </a:lnTo>
                  <a:cubicBezTo>
                    <a:pt x="7899" y="92"/>
                    <a:pt x="7783" y="1"/>
                    <a:pt x="765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2" name="Google Shape;2682;p54"/>
            <p:cNvSpPr/>
            <p:nvPr/>
          </p:nvSpPr>
          <p:spPr>
            <a:xfrm>
              <a:off x="2469425" y="3988450"/>
              <a:ext cx="219825" cy="126900"/>
            </a:xfrm>
            <a:custGeom>
              <a:rect b="b" l="l" r="r" t="t"/>
              <a:pathLst>
                <a:path extrusionOk="0" h="5076" w="8793">
                  <a:moveTo>
                    <a:pt x="1938" y="0"/>
                  </a:moveTo>
                  <a:lnTo>
                    <a:pt x="0" y="5075"/>
                  </a:lnTo>
                  <a:lnTo>
                    <a:pt x="7097" y="5075"/>
                  </a:lnTo>
                  <a:lnTo>
                    <a:pt x="8793"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Google Shape;2683;p54"/>
            <p:cNvSpPr/>
            <p:nvPr/>
          </p:nvSpPr>
          <p:spPr>
            <a:xfrm>
              <a:off x="2460925" y="3981300"/>
              <a:ext cx="236675" cy="141225"/>
            </a:xfrm>
            <a:custGeom>
              <a:rect b="b" l="l" r="r" t="t"/>
              <a:pathLst>
                <a:path extrusionOk="0" h="5649" w="9467">
                  <a:moveTo>
                    <a:pt x="8736" y="572"/>
                  </a:moveTo>
                  <a:lnTo>
                    <a:pt x="7231" y="5075"/>
                  </a:lnTo>
                  <a:lnTo>
                    <a:pt x="755" y="5075"/>
                  </a:lnTo>
                  <a:lnTo>
                    <a:pt x="2475" y="572"/>
                  </a:lnTo>
                  <a:close/>
                  <a:moveTo>
                    <a:pt x="2278" y="0"/>
                  </a:moveTo>
                  <a:cubicBezTo>
                    <a:pt x="2159" y="0"/>
                    <a:pt x="2052" y="74"/>
                    <a:pt x="2010" y="184"/>
                  </a:cubicBezTo>
                  <a:lnTo>
                    <a:pt x="72" y="5259"/>
                  </a:lnTo>
                  <a:cubicBezTo>
                    <a:pt x="0" y="5447"/>
                    <a:pt x="139" y="5647"/>
                    <a:pt x="340" y="5648"/>
                  </a:cubicBezTo>
                  <a:lnTo>
                    <a:pt x="7437" y="5648"/>
                  </a:lnTo>
                  <a:cubicBezTo>
                    <a:pt x="7560" y="5647"/>
                    <a:pt x="7669" y="5569"/>
                    <a:pt x="7708" y="5452"/>
                  </a:cubicBezTo>
                  <a:lnTo>
                    <a:pt x="9403" y="377"/>
                  </a:lnTo>
                  <a:cubicBezTo>
                    <a:pt x="9466" y="191"/>
                    <a:pt x="9328" y="0"/>
                    <a:pt x="913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Google Shape;2684;p54"/>
            <p:cNvSpPr/>
            <p:nvPr/>
          </p:nvSpPr>
          <p:spPr>
            <a:xfrm>
              <a:off x="2252775" y="4115325"/>
              <a:ext cx="216675" cy="123975"/>
            </a:xfrm>
            <a:custGeom>
              <a:rect b="b" l="l" r="r" t="t"/>
              <a:pathLst>
                <a:path extrusionOk="0" h="4959" w="8667">
                  <a:moveTo>
                    <a:pt x="2113" y="0"/>
                  </a:moveTo>
                  <a:lnTo>
                    <a:pt x="0" y="4959"/>
                  </a:lnTo>
                  <a:lnTo>
                    <a:pt x="6771" y="4959"/>
                  </a:lnTo>
                  <a:lnTo>
                    <a:pt x="8666"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5" name="Google Shape;2685;p54"/>
            <p:cNvSpPr/>
            <p:nvPr/>
          </p:nvSpPr>
          <p:spPr>
            <a:xfrm>
              <a:off x="2244175" y="4108175"/>
              <a:ext cx="233700" cy="138275"/>
            </a:xfrm>
            <a:custGeom>
              <a:rect b="b" l="l" r="r" t="t"/>
              <a:pathLst>
                <a:path extrusionOk="0" h="5531" w="9348">
                  <a:moveTo>
                    <a:pt x="8594" y="573"/>
                  </a:moveTo>
                  <a:lnTo>
                    <a:pt x="6919" y="4958"/>
                  </a:lnTo>
                  <a:lnTo>
                    <a:pt x="777" y="4958"/>
                  </a:lnTo>
                  <a:lnTo>
                    <a:pt x="2647" y="573"/>
                  </a:lnTo>
                  <a:close/>
                  <a:moveTo>
                    <a:pt x="2457" y="0"/>
                  </a:moveTo>
                  <a:cubicBezTo>
                    <a:pt x="2342" y="0"/>
                    <a:pt x="2240" y="68"/>
                    <a:pt x="2195" y="174"/>
                  </a:cubicBezTo>
                  <a:lnTo>
                    <a:pt x="80" y="5132"/>
                  </a:lnTo>
                  <a:cubicBezTo>
                    <a:pt x="1" y="5320"/>
                    <a:pt x="139" y="5530"/>
                    <a:pt x="344" y="5530"/>
                  </a:cubicBezTo>
                  <a:lnTo>
                    <a:pt x="7115" y="5530"/>
                  </a:lnTo>
                  <a:cubicBezTo>
                    <a:pt x="7234" y="5530"/>
                    <a:pt x="7340" y="5457"/>
                    <a:pt x="7383" y="5347"/>
                  </a:cubicBezTo>
                  <a:lnTo>
                    <a:pt x="9277" y="389"/>
                  </a:lnTo>
                  <a:cubicBezTo>
                    <a:pt x="9347" y="202"/>
                    <a:pt x="9210" y="0"/>
                    <a:pt x="900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6" name="Google Shape;2686;p54"/>
            <p:cNvSpPr/>
            <p:nvPr/>
          </p:nvSpPr>
          <p:spPr>
            <a:xfrm>
              <a:off x="2305600" y="3988450"/>
              <a:ext cx="212275" cy="126900"/>
            </a:xfrm>
            <a:custGeom>
              <a:rect b="b" l="l" r="r" t="t"/>
              <a:pathLst>
                <a:path extrusionOk="0" h="5076" w="8491">
                  <a:moveTo>
                    <a:pt x="2164" y="0"/>
                  </a:moveTo>
                  <a:lnTo>
                    <a:pt x="0" y="5075"/>
                  </a:lnTo>
                  <a:lnTo>
                    <a:pt x="6553" y="5075"/>
                  </a:lnTo>
                  <a:lnTo>
                    <a:pt x="8491"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Google Shape;2687;p54"/>
            <p:cNvSpPr/>
            <p:nvPr/>
          </p:nvSpPr>
          <p:spPr>
            <a:xfrm>
              <a:off x="2297000" y="3981300"/>
              <a:ext cx="229350" cy="141225"/>
            </a:xfrm>
            <a:custGeom>
              <a:rect b="b" l="l" r="r" t="t"/>
              <a:pathLst>
                <a:path extrusionOk="0" h="5649" w="9174">
                  <a:moveTo>
                    <a:pt x="8420" y="572"/>
                  </a:moveTo>
                  <a:lnTo>
                    <a:pt x="6700" y="5075"/>
                  </a:lnTo>
                  <a:lnTo>
                    <a:pt x="778" y="5075"/>
                  </a:lnTo>
                  <a:lnTo>
                    <a:pt x="2696" y="572"/>
                  </a:lnTo>
                  <a:close/>
                  <a:moveTo>
                    <a:pt x="2508" y="0"/>
                  </a:moveTo>
                  <a:cubicBezTo>
                    <a:pt x="2392" y="0"/>
                    <a:pt x="2289" y="68"/>
                    <a:pt x="2244" y="173"/>
                  </a:cubicBezTo>
                  <a:lnTo>
                    <a:pt x="82" y="5250"/>
                  </a:lnTo>
                  <a:cubicBezTo>
                    <a:pt x="1" y="5438"/>
                    <a:pt x="139" y="5647"/>
                    <a:pt x="344" y="5648"/>
                  </a:cubicBezTo>
                  <a:lnTo>
                    <a:pt x="6897" y="5648"/>
                  </a:lnTo>
                  <a:cubicBezTo>
                    <a:pt x="7015" y="5647"/>
                    <a:pt x="7121" y="5574"/>
                    <a:pt x="7164" y="5464"/>
                  </a:cubicBezTo>
                  <a:lnTo>
                    <a:pt x="9103" y="389"/>
                  </a:lnTo>
                  <a:cubicBezTo>
                    <a:pt x="9173" y="202"/>
                    <a:pt x="9035" y="0"/>
                    <a:pt x="883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Google Shape;2688;p54"/>
            <p:cNvSpPr/>
            <p:nvPr/>
          </p:nvSpPr>
          <p:spPr>
            <a:xfrm>
              <a:off x="2196275" y="4239275"/>
              <a:ext cx="225775" cy="132550"/>
            </a:xfrm>
            <a:custGeom>
              <a:rect b="b" l="l" r="r" t="t"/>
              <a:pathLst>
                <a:path extrusionOk="0" h="5302" w="9031">
                  <a:moveTo>
                    <a:pt x="2260" y="1"/>
                  </a:moveTo>
                  <a:lnTo>
                    <a:pt x="1" y="5301"/>
                  </a:lnTo>
                  <a:lnTo>
                    <a:pt x="7006" y="5301"/>
                  </a:lnTo>
                  <a:lnTo>
                    <a:pt x="9031" y="1"/>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Google Shape;2689;p54"/>
            <p:cNvSpPr/>
            <p:nvPr/>
          </p:nvSpPr>
          <p:spPr>
            <a:xfrm>
              <a:off x="2187650" y="4232100"/>
              <a:ext cx="242900" cy="146900"/>
            </a:xfrm>
            <a:custGeom>
              <a:rect b="b" l="l" r="r" t="t"/>
              <a:pathLst>
                <a:path extrusionOk="0" h="5876" w="9716">
                  <a:moveTo>
                    <a:pt x="8960" y="573"/>
                  </a:moveTo>
                  <a:lnTo>
                    <a:pt x="7153" y="5302"/>
                  </a:lnTo>
                  <a:lnTo>
                    <a:pt x="778" y="5302"/>
                  </a:lnTo>
                  <a:lnTo>
                    <a:pt x="2794" y="573"/>
                  </a:lnTo>
                  <a:close/>
                  <a:moveTo>
                    <a:pt x="2605" y="1"/>
                  </a:moveTo>
                  <a:cubicBezTo>
                    <a:pt x="2491" y="1"/>
                    <a:pt x="2387" y="70"/>
                    <a:pt x="2342" y="175"/>
                  </a:cubicBezTo>
                  <a:lnTo>
                    <a:pt x="82" y="5477"/>
                  </a:lnTo>
                  <a:cubicBezTo>
                    <a:pt x="1" y="5665"/>
                    <a:pt x="139" y="5874"/>
                    <a:pt x="344" y="5875"/>
                  </a:cubicBezTo>
                  <a:lnTo>
                    <a:pt x="7351" y="5875"/>
                  </a:lnTo>
                  <a:cubicBezTo>
                    <a:pt x="7470" y="5875"/>
                    <a:pt x="7576" y="5802"/>
                    <a:pt x="7619" y="5691"/>
                  </a:cubicBezTo>
                  <a:lnTo>
                    <a:pt x="9645" y="389"/>
                  </a:lnTo>
                  <a:cubicBezTo>
                    <a:pt x="9715" y="202"/>
                    <a:pt x="9577" y="1"/>
                    <a:pt x="93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Google Shape;2690;p54"/>
            <p:cNvSpPr/>
            <p:nvPr/>
          </p:nvSpPr>
          <p:spPr>
            <a:xfrm>
              <a:off x="2135725" y="4371800"/>
              <a:ext cx="235700" cy="142075"/>
            </a:xfrm>
            <a:custGeom>
              <a:rect b="b" l="l" r="r" t="t"/>
              <a:pathLst>
                <a:path extrusionOk="0" h="5683" w="9428">
                  <a:moveTo>
                    <a:pt x="2423" y="0"/>
                  </a:moveTo>
                  <a:lnTo>
                    <a:pt x="1" y="5683"/>
                  </a:lnTo>
                  <a:lnTo>
                    <a:pt x="7257" y="5683"/>
                  </a:lnTo>
                  <a:lnTo>
                    <a:pt x="9428"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p54"/>
            <p:cNvSpPr/>
            <p:nvPr/>
          </p:nvSpPr>
          <p:spPr>
            <a:xfrm>
              <a:off x="2127150" y="4364650"/>
              <a:ext cx="252750" cy="156375"/>
            </a:xfrm>
            <a:custGeom>
              <a:rect b="b" l="l" r="r" t="t"/>
              <a:pathLst>
                <a:path extrusionOk="0" h="6255" w="10110">
                  <a:moveTo>
                    <a:pt x="9356" y="573"/>
                  </a:moveTo>
                  <a:lnTo>
                    <a:pt x="7402" y="5682"/>
                  </a:lnTo>
                  <a:lnTo>
                    <a:pt x="777" y="5682"/>
                  </a:lnTo>
                  <a:lnTo>
                    <a:pt x="2954" y="573"/>
                  </a:lnTo>
                  <a:close/>
                  <a:moveTo>
                    <a:pt x="2764" y="0"/>
                  </a:moveTo>
                  <a:cubicBezTo>
                    <a:pt x="2650" y="0"/>
                    <a:pt x="2547" y="68"/>
                    <a:pt x="2502" y="175"/>
                  </a:cubicBezTo>
                  <a:lnTo>
                    <a:pt x="80" y="5856"/>
                  </a:lnTo>
                  <a:cubicBezTo>
                    <a:pt x="0" y="6044"/>
                    <a:pt x="138" y="6255"/>
                    <a:pt x="344" y="6255"/>
                  </a:cubicBezTo>
                  <a:lnTo>
                    <a:pt x="7600" y="6255"/>
                  </a:lnTo>
                  <a:cubicBezTo>
                    <a:pt x="7719" y="6255"/>
                    <a:pt x="7824" y="6182"/>
                    <a:pt x="7866" y="6071"/>
                  </a:cubicBezTo>
                  <a:lnTo>
                    <a:pt x="10037" y="389"/>
                  </a:lnTo>
                  <a:cubicBezTo>
                    <a:pt x="10109" y="202"/>
                    <a:pt x="9971" y="0"/>
                    <a:pt x="977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2" name="Google Shape;2692;p54"/>
            <p:cNvSpPr/>
            <p:nvPr/>
          </p:nvSpPr>
          <p:spPr>
            <a:xfrm>
              <a:off x="2070675" y="4513850"/>
              <a:ext cx="246475" cy="152600"/>
            </a:xfrm>
            <a:custGeom>
              <a:rect b="b" l="l" r="r" t="t"/>
              <a:pathLst>
                <a:path extrusionOk="0" h="6104" w="9859">
                  <a:moveTo>
                    <a:pt x="2603" y="1"/>
                  </a:moveTo>
                  <a:lnTo>
                    <a:pt x="1" y="6104"/>
                  </a:lnTo>
                  <a:lnTo>
                    <a:pt x="7528" y="6104"/>
                  </a:lnTo>
                  <a:lnTo>
                    <a:pt x="9859" y="1"/>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3" name="Google Shape;2693;p54"/>
            <p:cNvSpPr/>
            <p:nvPr/>
          </p:nvSpPr>
          <p:spPr>
            <a:xfrm>
              <a:off x="2062100" y="4506675"/>
              <a:ext cx="263550" cy="166925"/>
            </a:xfrm>
            <a:custGeom>
              <a:rect b="b" l="l" r="r" t="t"/>
              <a:pathLst>
                <a:path extrusionOk="0" h="6677" w="10542">
                  <a:moveTo>
                    <a:pt x="9787" y="574"/>
                  </a:moveTo>
                  <a:lnTo>
                    <a:pt x="7673" y="6105"/>
                  </a:lnTo>
                  <a:lnTo>
                    <a:pt x="777" y="6105"/>
                  </a:lnTo>
                  <a:lnTo>
                    <a:pt x="3135" y="574"/>
                  </a:lnTo>
                  <a:close/>
                  <a:moveTo>
                    <a:pt x="2946" y="1"/>
                  </a:moveTo>
                  <a:cubicBezTo>
                    <a:pt x="2831" y="1"/>
                    <a:pt x="2728" y="69"/>
                    <a:pt x="2683" y="175"/>
                  </a:cubicBezTo>
                  <a:lnTo>
                    <a:pt x="80" y="6278"/>
                  </a:lnTo>
                  <a:cubicBezTo>
                    <a:pt x="0" y="6466"/>
                    <a:pt x="139" y="6676"/>
                    <a:pt x="344" y="6676"/>
                  </a:cubicBezTo>
                  <a:lnTo>
                    <a:pt x="7871" y="6676"/>
                  </a:lnTo>
                  <a:cubicBezTo>
                    <a:pt x="7989" y="6676"/>
                    <a:pt x="8095" y="6603"/>
                    <a:pt x="8137" y="6493"/>
                  </a:cubicBezTo>
                  <a:lnTo>
                    <a:pt x="10470" y="389"/>
                  </a:lnTo>
                  <a:cubicBezTo>
                    <a:pt x="10541" y="202"/>
                    <a:pt x="10403" y="1"/>
                    <a:pt x="1020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Google Shape;2694;p54"/>
            <p:cNvSpPr/>
            <p:nvPr/>
          </p:nvSpPr>
          <p:spPr>
            <a:xfrm>
              <a:off x="5356200" y="4239275"/>
              <a:ext cx="218750" cy="132550"/>
            </a:xfrm>
            <a:custGeom>
              <a:rect b="b" l="l" r="r" t="t"/>
              <a:pathLst>
                <a:path extrusionOk="0" h="5302" w="8750">
                  <a:moveTo>
                    <a:pt x="0" y="1"/>
                  </a:moveTo>
                  <a:lnTo>
                    <a:pt x="2035" y="5301"/>
                  </a:lnTo>
                  <a:lnTo>
                    <a:pt x="8749" y="5301"/>
                  </a:lnTo>
                  <a:lnTo>
                    <a:pt x="6489" y="1"/>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5" name="Google Shape;2695;p54"/>
            <p:cNvSpPr/>
            <p:nvPr/>
          </p:nvSpPr>
          <p:spPr>
            <a:xfrm>
              <a:off x="5347700" y="4232100"/>
              <a:ext cx="235825" cy="146900"/>
            </a:xfrm>
            <a:custGeom>
              <a:rect b="b" l="l" r="r" t="t"/>
              <a:pathLst>
                <a:path extrusionOk="0" h="5876" w="9433">
                  <a:moveTo>
                    <a:pt x="6640" y="573"/>
                  </a:moveTo>
                  <a:lnTo>
                    <a:pt x="8656" y="5302"/>
                  </a:lnTo>
                  <a:lnTo>
                    <a:pt x="2573" y="5302"/>
                  </a:lnTo>
                  <a:lnTo>
                    <a:pt x="757" y="573"/>
                  </a:lnTo>
                  <a:close/>
                  <a:moveTo>
                    <a:pt x="340" y="1"/>
                  </a:moveTo>
                  <a:cubicBezTo>
                    <a:pt x="139" y="1"/>
                    <a:pt x="0" y="202"/>
                    <a:pt x="73" y="390"/>
                  </a:cubicBezTo>
                  <a:lnTo>
                    <a:pt x="2109" y="5691"/>
                  </a:lnTo>
                  <a:cubicBezTo>
                    <a:pt x="2151" y="5802"/>
                    <a:pt x="2257" y="5875"/>
                    <a:pt x="2375" y="5875"/>
                  </a:cubicBezTo>
                  <a:lnTo>
                    <a:pt x="9089" y="5875"/>
                  </a:lnTo>
                  <a:lnTo>
                    <a:pt x="9089" y="5874"/>
                  </a:lnTo>
                  <a:cubicBezTo>
                    <a:pt x="9294" y="5874"/>
                    <a:pt x="9433" y="5665"/>
                    <a:pt x="9352" y="5475"/>
                  </a:cubicBezTo>
                  <a:lnTo>
                    <a:pt x="7093" y="175"/>
                  </a:lnTo>
                  <a:cubicBezTo>
                    <a:pt x="7048" y="69"/>
                    <a:pt x="6944" y="1"/>
                    <a:pt x="683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6" name="Google Shape;2696;p54"/>
            <p:cNvSpPr/>
            <p:nvPr/>
          </p:nvSpPr>
          <p:spPr>
            <a:xfrm>
              <a:off x="5407075" y="4371800"/>
              <a:ext cx="228400" cy="142075"/>
            </a:xfrm>
            <a:custGeom>
              <a:rect b="b" l="l" r="r" t="t"/>
              <a:pathLst>
                <a:path extrusionOk="0" h="5683" w="9136">
                  <a:moveTo>
                    <a:pt x="0" y="0"/>
                  </a:moveTo>
                  <a:lnTo>
                    <a:pt x="2181" y="5683"/>
                  </a:lnTo>
                  <a:lnTo>
                    <a:pt x="9135" y="5683"/>
                  </a:lnTo>
                  <a:lnTo>
                    <a:pt x="6714"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Google Shape;2697;p54"/>
            <p:cNvSpPr/>
            <p:nvPr/>
          </p:nvSpPr>
          <p:spPr>
            <a:xfrm>
              <a:off x="5398600" y="4364650"/>
              <a:ext cx="245450" cy="156375"/>
            </a:xfrm>
            <a:custGeom>
              <a:rect b="b" l="l" r="r" t="t"/>
              <a:pathLst>
                <a:path extrusionOk="0" h="6255" w="9818">
                  <a:moveTo>
                    <a:pt x="6864" y="573"/>
                  </a:moveTo>
                  <a:lnTo>
                    <a:pt x="9041" y="5682"/>
                  </a:lnTo>
                  <a:lnTo>
                    <a:pt x="2718" y="5682"/>
                  </a:lnTo>
                  <a:lnTo>
                    <a:pt x="756" y="573"/>
                  </a:lnTo>
                  <a:close/>
                  <a:moveTo>
                    <a:pt x="339" y="0"/>
                  </a:moveTo>
                  <a:cubicBezTo>
                    <a:pt x="139" y="0"/>
                    <a:pt x="1" y="202"/>
                    <a:pt x="73" y="389"/>
                  </a:cubicBezTo>
                  <a:lnTo>
                    <a:pt x="2254" y="6071"/>
                  </a:lnTo>
                  <a:cubicBezTo>
                    <a:pt x="2296" y="6182"/>
                    <a:pt x="2401" y="6255"/>
                    <a:pt x="2520" y="6255"/>
                  </a:cubicBezTo>
                  <a:lnTo>
                    <a:pt x="9474" y="6255"/>
                  </a:lnTo>
                  <a:cubicBezTo>
                    <a:pt x="9679" y="6255"/>
                    <a:pt x="9818" y="6044"/>
                    <a:pt x="9738" y="5856"/>
                  </a:cubicBezTo>
                  <a:lnTo>
                    <a:pt x="7316" y="175"/>
                  </a:lnTo>
                  <a:cubicBezTo>
                    <a:pt x="7271" y="68"/>
                    <a:pt x="7167" y="0"/>
                    <a:pt x="705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8" name="Google Shape;2698;p54"/>
            <p:cNvSpPr/>
            <p:nvPr/>
          </p:nvSpPr>
          <p:spPr>
            <a:xfrm>
              <a:off x="5461600" y="4513850"/>
              <a:ext cx="238900" cy="152600"/>
            </a:xfrm>
            <a:custGeom>
              <a:rect b="b" l="l" r="r" t="t"/>
              <a:pathLst>
                <a:path extrusionOk="0" h="6104" w="9556">
                  <a:moveTo>
                    <a:pt x="0" y="1"/>
                  </a:moveTo>
                  <a:lnTo>
                    <a:pt x="2343" y="6104"/>
                  </a:lnTo>
                  <a:lnTo>
                    <a:pt x="9556" y="6104"/>
                  </a:lnTo>
                  <a:lnTo>
                    <a:pt x="6954" y="1"/>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9" name="Google Shape;2699;p54"/>
            <p:cNvSpPr/>
            <p:nvPr/>
          </p:nvSpPr>
          <p:spPr>
            <a:xfrm>
              <a:off x="5453100" y="4506675"/>
              <a:ext cx="256000" cy="166925"/>
            </a:xfrm>
            <a:custGeom>
              <a:rect b="b" l="l" r="r" t="t"/>
              <a:pathLst>
                <a:path extrusionOk="0" h="6677" w="10240">
                  <a:moveTo>
                    <a:pt x="7107" y="574"/>
                  </a:moveTo>
                  <a:lnTo>
                    <a:pt x="9463" y="6105"/>
                  </a:lnTo>
                  <a:lnTo>
                    <a:pt x="2880" y="6105"/>
                  </a:lnTo>
                  <a:lnTo>
                    <a:pt x="758" y="574"/>
                  </a:lnTo>
                  <a:close/>
                  <a:moveTo>
                    <a:pt x="340" y="1"/>
                  </a:moveTo>
                  <a:cubicBezTo>
                    <a:pt x="139" y="1"/>
                    <a:pt x="1" y="202"/>
                    <a:pt x="74" y="390"/>
                  </a:cubicBezTo>
                  <a:lnTo>
                    <a:pt x="2417" y="6493"/>
                  </a:lnTo>
                  <a:cubicBezTo>
                    <a:pt x="2459" y="6603"/>
                    <a:pt x="2565" y="6676"/>
                    <a:pt x="2684" y="6676"/>
                  </a:cubicBezTo>
                  <a:lnTo>
                    <a:pt x="9896" y="6676"/>
                  </a:lnTo>
                  <a:cubicBezTo>
                    <a:pt x="10101" y="6676"/>
                    <a:pt x="10239" y="6468"/>
                    <a:pt x="10160" y="6278"/>
                  </a:cubicBezTo>
                  <a:lnTo>
                    <a:pt x="7558" y="175"/>
                  </a:lnTo>
                  <a:cubicBezTo>
                    <a:pt x="7513" y="69"/>
                    <a:pt x="7410" y="1"/>
                    <a:pt x="729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0" name="Google Shape;2700;p54"/>
            <p:cNvSpPr/>
            <p:nvPr/>
          </p:nvSpPr>
          <p:spPr>
            <a:xfrm>
              <a:off x="3888875" y="3988450"/>
              <a:ext cx="177600" cy="126900"/>
            </a:xfrm>
            <a:custGeom>
              <a:rect b="b" l="l" r="r" t="t"/>
              <a:pathLst>
                <a:path extrusionOk="0" h="5076" w="7104">
                  <a:moveTo>
                    <a:pt x="1" y="0"/>
                  </a:moveTo>
                  <a:lnTo>
                    <a:pt x="6" y="5075"/>
                  </a:lnTo>
                  <a:lnTo>
                    <a:pt x="7103" y="5075"/>
                  </a:lnTo>
                  <a:lnTo>
                    <a:pt x="6856"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1" name="Google Shape;2701;p54"/>
            <p:cNvSpPr/>
            <p:nvPr/>
          </p:nvSpPr>
          <p:spPr>
            <a:xfrm>
              <a:off x="3881750" y="3981300"/>
              <a:ext cx="192100" cy="141225"/>
            </a:xfrm>
            <a:custGeom>
              <a:rect b="b" l="l" r="r" t="t"/>
              <a:pathLst>
                <a:path extrusionOk="0" h="5649" w="7684">
                  <a:moveTo>
                    <a:pt x="6868" y="572"/>
                  </a:moveTo>
                  <a:lnTo>
                    <a:pt x="7087" y="5075"/>
                  </a:lnTo>
                  <a:lnTo>
                    <a:pt x="576" y="5075"/>
                  </a:lnTo>
                  <a:lnTo>
                    <a:pt x="572" y="572"/>
                  </a:lnTo>
                  <a:close/>
                  <a:moveTo>
                    <a:pt x="286" y="0"/>
                  </a:moveTo>
                  <a:cubicBezTo>
                    <a:pt x="128" y="0"/>
                    <a:pt x="0" y="129"/>
                    <a:pt x="0" y="286"/>
                  </a:cubicBezTo>
                  <a:lnTo>
                    <a:pt x="5" y="5361"/>
                  </a:lnTo>
                  <a:cubicBezTo>
                    <a:pt x="5" y="5520"/>
                    <a:pt x="133" y="5648"/>
                    <a:pt x="291" y="5648"/>
                  </a:cubicBezTo>
                  <a:lnTo>
                    <a:pt x="7388" y="5648"/>
                  </a:lnTo>
                  <a:cubicBezTo>
                    <a:pt x="7551" y="5648"/>
                    <a:pt x="7683" y="5511"/>
                    <a:pt x="7674" y="5347"/>
                  </a:cubicBezTo>
                  <a:lnTo>
                    <a:pt x="7427" y="272"/>
                  </a:lnTo>
                  <a:cubicBezTo>
                    <a:pt x="7419" y="120"/>
                    <a:pt x="7294" y="0"/>
                    <a:pt x="714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2" name="Google Shape;2702;p54"/>
            <p:cNvSpPr/>
            <p:nvPr/>
          </p:nvSpPr>
          <p:spPr>
            <a:xfrm>
              <a:off x="5308600" y="4115325"/>
              <a:ext cx="209825" cy="123975"/>
            </a:xfrm>
            <a:custGeom>
              <a:rect b="b" l="l" r="r" t="t"/>
              <a:pathLst>
                <a:path extrusionOk="0" h="4959" w="8393">
                  <a:moveTo>
                    <a:pt x="1" y="0"/>
                  </a:moveTo>
                  <a:lnTo>
                    <a:pt x="1904" y="4959"/>
                  </a:lnTo>
                  <a:lnTo>
                    <a:pt x="8393" y="4959"/>
                  </a:lnTo>
                  <a:lnTo>
                    <a:pt x="6279"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3" name="Google Shape;2703;p54"/>
            <p:cNvSpPr/>
            <p:nvPr/>
          </p:nvSpPr>
          <p:spPr>
            <a:xfrm>
              <a:off x="5300125" y="4108175"/>
              <a:ext cx="226925" cy="138275"/>
            </a:xfrm>
            <a:custGeom>
              <a:rect b="b" l="l" r="r" t="t"/>
              <a:pathLst>
                <a:path extrusionOk="0" h="5531" w="9077">
                  <a:moveTo>
                    <a:pt x="6430" y="573"/>
                  </a:moveTo>
                  <a:lnTo>
                    <a:pt x="8300" y="4958"/>
                  </a:lnTo>
                  <a:lnTo>
                    <a:pt x="2440" y="4958"/>
                  </a:lnTo>
                  <a:lnTo>
                    <a:pt x="756" y="573"/>
                  </a:lnTo>
                  <a:close/>
                  <a:moveTo>
                    <a:pt x="340" y="0"/>
                  </a:moveTo>
                  <a:cubicBezTo>
                    <a:pt x="139" y="0"/>
                    <a:pt x="0" y="202"/>
                    <a:pt x="72" y="389"/>
                  </a:cubicBezTo>
                  <a:lnTo>
                    <a:pt x="1976" y="5347"/>
                  </a:lnTo>
                  <a:cubicBezTo>
                    <a:pt x="2019" y="5457"/>
                    <a:pt x="2125" y="5530"/>
                    <a:pt x="2243" y="5530"/>
                  </a:cubicBezTo>
                  <a:lnTo>
                    <a:pt x="8733" y="5530"/>
                  </a:lnTo>
                  <a:cubicBezTo>
                    <a:pt x="8938" y="5530"/>
                    <a:pt x="9076" y="5320"/>
                    <a:pt x="8997" y="5132"/>
                  </a:cubicBezTo>
                  <a:lnTo>
                    <a:pt x="6882" y="174"/>
                  </a:lnTo>
                  <a:cubicBezTo>
                    <a:pt x="6837" y="68"/>
                    <a:pt x="6734" y="0"/>
                    <a:pt x="66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4" name="Google Shape;2704;p54"/>
            <p:cNvSpPr/>
            <p:nvPr/>
          </p:nvSpPr>
          <p:spPr>
            <a:xfrm>
              <a:off x="5217325" y="4366929"/>
              <a:ext cx="244300" cy="142075"/>
            </a:xfrm>
            <a:custGeom>
              <a:rect b="b" l="l" r="r" t="t"/>
              <a:pathLst>
                <a:path extrusionOk="0" h="5683" w="9772">
                  <a:moveTo>
                    <a:pt x="1" y="0"/>
                  </a:moveTo>
                  <a:lnTo>
                    <a:pt x="1910" y="5683"/>
                  </a:lnTo>
                  <a:lnTo>
                    <a:pt x="9771" y="5683"/>
                  </a:lnTo>
                  <a:lnTo>
                    <a:pt x="7590"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5" name="Google Shape;2705;p54"/>
            <p:cNvSpPr/>
            <p:nvPr/>
          </p:nvSpPr>
          <p:spPr>
            <a:xfrm>
              <a:off x="5209000" y="4364650"/>
              <a:ext cx="261125" cy="156375"/>
            </a:xfrm>
            <a:custGeom>
              <a:rect b="b" l="l" r="r" t="t"/>
              <a:pathLst>
                <a:path extrusionOk="0" h="6255" w="10445">
                  <a:moveTo>
                    <a:pt x="7727" y="573"/>
                  </a:moveTo>
                  <a:lnTo>
                    <a:pt x="9688" y="5682"/>
                  </a:lnTo>
                  <a:lnTo>
                    <a:pt x="2448" y="5682"/>
                  </a:lnTo>
                  <a:lnTo>
                    <a:pt x="732" y="573"/>
                  </a:lnTo>
                  <a:close/>
                  <a:moveTo>
                    <a:pt x="334" y="0"/>
                  </a:moveTo>
                  <a:cubicBezTo>
                    <a:pt x="138" y="0"/>
                    <a:pt x="0" y="193"/>
                    <a:pt x="63" y="377"/>
                  </a:cubicBezTo>
                  <a:lnTo>
                    <a:pt x="1972" y="6060"/>
                  </a:lnTo>
                  <a:cubicBezTo>
                    <a:pt x="2011" y="6176"/>
                    <a:pt x="2120" y="6255"/>
                    <a:pt x="2243" y="6255"/>
                  </a:cubicBezTo>
                  <a:lnTo>
                    <a:pt x="10104" y="6255"/>
                  </a:lnTo>
                  <a:cubicBezTo>
                    <a:pt x="10306" y="6255"/>
                    <a:pt x="10444" y="6053"/>
                    <a:pt x="10371" y="5866"/>
                  </a:cubicBezTo>
                  <a:lnTo>
                    <a:pt x="8191" y="185"/>
                  </a:lnTo>
                  <a:cubicBezTo>
                    <a:pt x="8149" y="74"/>
                    <a:pt x="8042" y="0"/>
                    <a:pt x="792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6" name="Google Shape;2706;p54"/>
            <p:cNvSpPr/>
            <p:nvPr/>
          </p:nvSpPr>
          <p:spPr>
            <a:xfrm>
              <a:off x="2646850" y="3988450"/>
              <a:ext cx="213800" cy="126900"/>
            </a:xfrm>
            <a:custGeom>
              <a:rect b="b" l="l" r="r" t="t"/>
              <a:pathLst>
                <a:path extrusionOk="0" h="5076" w="8552">
                  <a:moveTo>
                    <a:pt x="1696" y="0"/>
                  </a:moveTo>
                  <a:lnTo>
                    <a:pt x="0" y="5075"/>
                  </a:lnTo>
                  <a:lnTo>
                    <a:pt x="7099" y="5075"/>
                  </a:lnTo>
                  <a:lnTo>
                    <a:pt x="8551"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7" name="Google Shape;2707;p54"/>
            <p:cNvSpPr/>
            <p:nvPr/>
          </p:nvSpPr>
          <p:spPr>
            <a:xfrm>
              <a:off x="2638525" y="3981300"/>
              <a:ext cx="230325" cy="141225"/>
            </a:xfrm>
            <a:custGeom>
              <a:rect b="b" l="l" r="r" t="t"/>
              <a:pathLst>
                <a:path extrusionOk="0" h="5649" w="9213">
                  <a:moveTo>
                    <a:pt x="8505" y="572"/>
                  </a:moveTo>
                  <a:lnTo>
                    <a:pt x="7215" y="5075"/>
                  </a:lnTo>
                  <a:lnTo>
                    <a:pt x="731" y="5075"/>
                  </a:lnTo>
                  <a:lnTo>
                    <a:pt x="2235" y="572"/>
                  </a:lnTo>
                  <a:close/>
                  <a:moveTo>
                    <a:pt x="2029" y="0"/>
                  </a:moveTo>
                  <a:cubicBezTo>
                    <a:pt x="1906" y="0"/>
                    <a:pt x="1797" y="79"/>
                    <a:pt x="1759" y="195"/>
                  </a:cubicBezTo>
                  <a:lnTo>
                    <a:pt x="62" y="5272"/>
                  </a:lnTo>
                  <a:cubicBezTo>
                    <a:pt x="0" y="5456"/>
                    <a:pt x="137" y="5647"/>
                    <a:pt x="333" y="5648"/>
                  </a:cubicBezTo>
                  <a:lnTo>
                    <a:pt x="7432" y="5648"/>
                  </a:lnTo>
                  <a:cubicBezTo>
                    <a:pt x="7559" y="5648"/>
                    <a:pt x="7672" y="5562"/>
                    <a:pt x="7706" y="5439"/>
                  </a:cubicBezTo>
                  <a:lnTo>
                    <a:pt x="9160" y="366"/>
                  </a:lnTo>
                  <a:cubicBezTo>
                    <a:pt x="9212" y="182"/>
                    <a:pt x="9075" y="0"/>
                    <a:pt x="888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8" name="Google Shape;2708;p54"/>
            <p:cNvSpPr/>
            <p:nvPr/>
          </p:nvSpPr>
          <p:spPr>
            <a:xfrm>
              <a:off x="5131150" y="4110454"/>
              <a:ext cx="225075" cy="123975"/>
            </a:xfrm>
            <a:custGeom>
              <a:rect b="b" l="l" r="r" t="t"/>
              <a:pathLst>
                <a:path extrusionOk="0" h="4959" w="9003">
                  <a:moveTo>
                    <a:pt x="0" y="0"/>
                  </a:moveTo>
                  <a:lnTo>
                    <a:pt x="1666" y="4959"/>
                  </a:lnTo>
                  <a:lnTo>
                    <a:pt x="9002" y="4959"/>
                  </a:lnTo>
                  <a:lnTo>
                    <a:pt x="7099"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9" name="Google Shape;2709;p54"/>
            <p:cNvSpPr/>
            <p:nvPr/>
          </p:nvSpPr>
          <p:spPr>
            <a:xfrm>
              <a:off x="5122825" y="4108175"/>
              <a:ext cx="241875" cy="138275"/>
            </a:xfrm>
            <a:custGeom>
              <a:rect b="b" l="l" r="r" t="t"/>
              <a:pathLst>
                <a:path extrusionOk="0" h="5531" w="9675">
                  <a:moveTo>
                    <a:pt x="7235" y="573"/>
                  </a:moveTo>
                  <a:lnTo>
                    <a:pt x="8919" y="4958"/>
                  </a:lnTo>
                  <a:lnTo>
                    <a:pt x="2206" y="4958"/>
                  </a:lnTo>
                  <a:lnTo>
                    <a:pt x="731" y="573"/>
                  </a:lnTo>
                  <a:close/>
                  <a:moveTo>
                    <a:pt x="331" y="0"/>
                  </a:moveTo>
                  <a:cubicBezTo>
                    <a:pt x="138" y="0"/>
                    <a:pt x="0" y="192"/>
                    <a:pt x="63" y="377"/>
                  </a:cubicBezTo>
                  <a:lnTo>
                    <a:pt x="1729" y="5336"/>
                  </a:lnTo>
                  <a:cubicBezTo>
                    <a:pt x="1767" y="5452"/>
                    <a:pt x="1876" y="5530"/>
                    <a:pt x="1999" y="5530"/>
                  </a:cubicBezTo>
                  <a:lnTo>
                    <a:pt x="9335" y="5530"/>
                  </a:lnTo>
                  <a:cubicBezTo>
                    <a:pt x="9536" y="5530"/>
                    <a:pt x="9675" y="5329"/>
                    <a:pt x="9603" y="5141"/>
                  </a:cubicBezTo>
                  <a:lnTo>
                    <a:pt x="7698" y="184"/>
                  </a:lnTo>
                  <a:cubicBezTo>
                    <a:pt x="7656" y="74"/>
                    <a:pt x="7550" y="0"/>
                    <a:pt x="7432" y="0"/>
                  </a:cubicBezTo>
                  <a:lnTo>
                    <a:pt x="333" y="0"/>
                  </a:lnTo>
                  <a:cubicBezTo>
                    <a:pt x="333" y="0"/>
                    <a:pt x="332" y="0"/>
                    <a:pt x="33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0" name="Google Shape;2710;p54"/>
            <p:cNvSpPr/>
            <p:nvPr/>
          </p:nvSpPr>
          <p:spPr>
            <a:xfrm>
              <a:off x="5259900" y="3988450"/>
              <a:ext cx="205700" cy="126900"/>
            </a:xfrm>
            <a:custGeom>
              <a:rect b="b" l="l" r="r" t="t"/>
              <a:pathLst>
                <a:path extrusionOk="0" h="5076" w="8228">
                  <a:moveTo>
                    <a:pt x="1" y="0"/>
                  </a:moveTo>
                  <a:lnTo>
                    <a:pt x="1949" y="5075"/>
                  </a:lnTo>
                  <a:lnTo>
                    <a:pt x="8227" y="5075"/>
                  </a:lnTo>
                  <a:lnTo>
                    <a:pt x="6064"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1" name="Google Shape;2711;p54"/>
            <p:cNvSpPr/>
            <p:nvPr/>
          </p:nvSpPr>
          <p:spPr>
            <a:xfrm>
              <a:off x="5251400" y="3981300"/>
              <a:ext cx="222775" cy="141225"/>
            </a:xfrm>
            <a:custGeom>
              <a:rect b="b" l="l" r="r" t="t"/>
              <a:pathLst>
                <a:path extrusionOk="0" h="5649" w="8911">
                  <a:moveTo>
                    <a:pt x="6216" y="572"/>
                  </a:moveTo>
                  <a:lnTo>
                    <a:pt x="8134" y="5075"/>
                  </a:lnTo>
                  <a:lnTo>
                    <a:pt x="2485" y="5075"/>
                  </a:lnTo>
                  <a:lnTo>
                    <a:pt x="757" y="572"/>
                  </a:lnTo>
                  <a:close/>
                  <a:moveTo>
                    <a:pt x="340" y="0"/>
                  </a:moveTo>
                  <a:cubicBezTo>
                    <a:pt x="138" y="0"/>
                    <a:pt x="0" y="202"/>
                    <a:pt x="73" y="389"/>
                  </a:cubicBezTo>
                  <a:lnTo>
                    <a:pt x="2021" y="5464"/>
                  </a:lnTo>
                  <a:cubicBezTo>
                    <a:pt x="2063" y="5574"/>
                    <a:pt x="2170" y="5647"/>
                    <a:pt x="2288" y="5648"/>
                  </a:cubicBezTo>
                  <a:lnTo>
                    <a:pt x="8567" y="5648"/>
                  </a:lnTo>
                  <a:lnTo>
                    <a:pt x="8567" y="5647"/>
                  </a:lnTo>
                  <a:cubicBezTo>
                    <a:pt x="8772" y="5647"/>
                    <a:pt x="8911" y="5438"/>
                    <a:pt x="8831" y="5249"/>
                  </a:cubicBezTo>
                  <a:lnTo>
                    <a:pt x="6667" y="173"/>
                  </a:lnTo>
                  <a:cubicBezTo>
                    <a:pt x="6622" y="68"/>
                    <a:pt x="6518" y="0"/>
                    <a:pt x="64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2" name="Google Shape;2712;p54"/>
            <p:cNvSpPr/>
            <p:nvPr/>
          </p:nvSpPr>
          <p:spPr>
            <a:xfrm>
              <a:off x="5088525" y="3983579"/>
              <a:ext cx="220100" cy="126900"/>
            </a:xfrm>
            <a:custGeom>
              <a:rect b="b" l="l" r="r" t="t"/>
              <a:pathLst>
                <a:path extrusionOk="0" h="5076" w="8804">
                  <a:moveTo>
                    <a:pt x="1" y="0"/>
                  </a:moveTo>
                  <a:lnTo>
                    <a:pt x="1705" y="5075"/>
                  </a:lnTo>
                  <a:lnTo>
                    <a:pt x="8804" y="5075"/>
                  </a:lnTo>
                  <a:lnTo>
                    <a:pt x="6856"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3" name="Google Shape;2713;p54"/>
            <p:cNvSpPr/>
            <p:nvPr/>
          </p:nvSpPr>
          <p:spPr>
            <a:xfrm>
              <a:off x="5080175" y="3981300"/>
              <a:ext cx="236925" cy="141225"/>
            </a:xfrm>
            <a:custGeom>
              <a:rect b="b" l="l" r="r" t="t"/>
              <a:pathLst>
                <a:path extrusionOk="0" h="5649" w="9477">
                  <a:moveTo>
                    <a:pt x="6993" y="572"/>
                  </a:moveTo>
                  <a:lnTo>
                    <a:pt x="8721" y="5075"/>
                  </a:lnTo>
                  <a:lnTo>
                    <a:pt x="2246" y="5075"/>
                  </a:lnTo>
                  <a:lnTo>
                    <a:pt x="732" y="572"/>
                  </a:lnTo>
                  <a:close/>
                  <a:moveTo>
                    <a:pt x="333" y="0"/>
                  </a:moveTo>
                  <a:cubicBezTo>
                    <a:pt x="138" y="0"/>
                    <a:pt x="1" y="192"/>
                    <a:pt x="63" y="377"/>
                  </a:cubicBezTo>
                  <a:lnTo>
                    <a:pt x="1769" y="5452"/>
                  </a:lnTo>
                  <a:cubicBezTo>
                    <a:pt x="1807" y="5569"/>
                    <a:pt x="1916" y="5648"/>
                    <a:pt x="2039" y="5648"/>
                  </a:cubicBezTo>
                  <a:lnTo>
                    <a:pt x="9138" y="5648"/>
                  </a:lnTo>
                  <a:lnTo>
                    <a:pt x="9138" y="5647"/>
                  </a:lnTo>
                  <a:cubicBezTo>
                    <a:pt x="9338" y="5647"/>
                    <a:pt x="9476" y="5446"/>
                    <a:pt x="9404" y="5259"/>
                  </a:cubicBezTo>
                  <a:lnTo>
                    <a:pt x="7456" y="184"/>
                  </a:lnTo>
                  <a:cubicBezTo>
                    <a:pt x="7414" y="74"/>
                    <a:pt x="7308" y="0"/>
                    <a:pt x="7190" y="0"/>
                  </a:cubicBezTo>
                  <a:lnTo>
                    <a:pt x="335" y="0"/>
                  </a:lnTo>
                  <a:cubicBezTo>
                    <a:pt x="334" y="0"/>
                    <a:pt x="333" y="0"/>
                    <a:pt x="33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4" name="Google Shape;2714;p54"/>
            <p:cNvSpPr/>
            <p:nvPr/>
          </p:nvSpPr>
          <p:spPr>
            <a:xfrm>
              <a:off x="4675475" y="4508979"/>
              <a:ext cx="233225" cy="152600"/>
            </a:xfrm>
            <a:custGeom>
              <a:rect b="b" l="l" r="r" t="t"/>
              <a:pathLst>
                <a:path extrusionOk="0" h="6104" w="9329">
                  <a:moveTo>
                    <a:pt x="1" y="1"/>
                  </a:moveTo>
                  <a:lnTo>
                    <a:pt x="1176" y="6104"/>
                  </a:lnTo>
                  <a:lnTo>
                    <a:pt x="9328" y="6104"/>
                  </a:lnTo>
                  <a:lnTo>
                    <a:pt x="7862" y="1"/>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5" name="Google Shape;2715;p54"/>
            <p:cNvSpPr/>
            <p:nvPr/>
          </p:nvSpPr>
          <p:spPr>
            <a:xfrm>
              <a:off x="4667600" y="4506675"/>
              <a:ext cx="249125" cy="166925"/>
            </a:xfrm>
            <a:custGeom>
              <a:rect b="b" l="l" r="r" t="t"/>
              <a:pathLst>
                <a:path extrusionOk="0" h="6677" w="9965">
                  <a:moveTo>
                    <a:pt x="7950" y="574"/>
                  </a:moveTo>
                  <a:lnTo>
                    <a:pt x="9280" y="6105"/>
                  </a:lnTo>
                  <a:lnTo>
                    <a:pt x="1727" y="6105"/>
                  </a:lnTo>
                  <a:lnTo>
                    <a:pt x="662" y="574"/>
                  </a:lnTo>
                  <a:close/>
                  <a:moveTo>
                    <a:pt x="316" y="1"/>
                  </a:moveTo>
                  <a:cubicBezTo>
                    <a:pt x="135" y="1"/>
                    <a:pt x="0" y="165"/>
                    <a:pt x="34" y="342"/>
                  </a:cubicBezTo>
                  <a:lnTo>
                    <a:pt x="1209" y="6444"/>
                  </a:lnTo>
                  <a:cubicBezTo>
                    <a:pt x="1235" y="6579"/>
                    <a:pt x="1353" y="6676"/>
                    <a:pt x="1490" y="6676"/>
                  </a:cubicBezTo>
                  <a:lnTo>
                    <a:pt x="9643" y="6676"/>
                  </a:lnTo>
                  <a:cubicBezTo>
                    <a:pt x="9828" y="6675"/>
                    <a:pt x="9965" y="6503"/>
                    <a:pt x="9921" y="6324"/>
                  </a:cubicBezTo>
                  <a:lnTo>
                    <a:pt x="8455" y="220"/>
                  </a:lnTo>
                  <a:cubicBezTo>
                    <a:pt x="8424" y="92"/>
                    <a:pt x="8309" y="1"/>
                    <a:pt x="81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6" name="Google Shape;2716;p54"/>
            <p:cNvSpPr/>
            <p:nvPr/>
          </p:nvSpPr>
          <p:spPr>
            <a:xfrm>
              <a:off x="5265075" y="4508979"/>
              <a:ext cx="255125" cy="152600"/>
            </a:xfrm>
            <a:custGeom>
              <a:rect b="b" l="l" r="r" t="t"/>
              <a:pathLst>
                <a:path extrusionOk="0" h="6104" w="10205">
                  <a:moveTo>
                    <a:pt x="0" y="1"/>
                  </a:moveTo>
                  <a:lnTo>
                    <a:pt x="2051" y="6104"/>
                  </a:lnTo>
                  <a:lnTo>
                    <a:pt x="10204" y="6104"/>
                  </a:lnTo>
                  <a:lnTo>
                    <a:pt x="7861" y="1"/>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7" name="Google Shape;2717;p54"/>
            <p:cNvSpPr/>
            <p:nvPr/>
          </p:nvSpPr>
          <p:spPr>
            <a:xfrm>
              <a:off x="5256750" y="4506675"/>
              <a:ext cx="271925" cy="166925"/>
            </a:xfrm>
            <a:custGeom>
              <a:rect b="b" l="l" r="r" t="t"/>
              <a:pathLst>
                <a:path extrusionOk="0" h="6677" w="10877">
                  <a:moveTo>
                    <a:pt x="7998" y="574"/>
                  </a:moveTo>
                  <a:lnTo>
                    <a:pt x="10122" y="6105"/>
                  </a:lnTo>
                  <a:lnTo>
                    <a:pt x="2590" y="6105"/>
                  </a:lnTo>
                  <a:lnTo>
                    <a:pt x="731" y="574"/>
                  </a:lnTo>
                  <a:close/>
                  <a:moveTo>
                    <a:pt x="333" y="1"/>
                  </a:moveTo>
                  <a:cubicBezTo>
                    <a:pt x="137" y="1"/>
                    <a:pt x="0" y="193"/>
                    <a:pt x="63" y="377"/>
                  </a:cubicBezTo>
                  <a:lnTo>
                    <a:pt x="2113" y="6482"/>
                  </a:lnTo>
                  <a:cubicBezTo>
                    <a:pt x="2152" y="6598"/>
                    <a:pt x="2261" y="6676"/>
                    <a:pt x="2384" y="6676"/>
                  </a:cubicBezTo>
                  <a:lnTo>
                    <a:pt x="10538" y="6676"/>
                  </a:lnTo>
                  <a:cubicBezTo>
                    <a:pt x="10738" y="6676"/>
                    <a:pt x="10877" y="6475"/>
                    <a:pt x="10805" y="6288"/>
                  </a:cubicBezTo>
                  <a:lnTo>
                    <a:pt x="8462" y="184"/>
                  </a:lnTo>
                  <a:cubicBezTo>
                    <a:pt x="8419" y="74"/>
                    <a:pt x="8312" y="1"/>
                    <a:pt x="819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8" name="Google Shape;2718;p54"/>
            <p:cNvSpPr/>
            <p:nvPr/>
          </p:nvSpPr>
          <p:spPr>
            <a:xfrm>
              <a:off x="4917150" y="3983579"/>
              <a:ext cx="214025" cy="126900"/>
            </a:xfrm>
            <a:custGeom>
              <a:rect b="b" l="l" r="r" t="t"/>
              <a:pathLst>
                <a:path extrusionOk="0" h="5076" w="8561">
                  <a:moveTo>
                    <a:pt x="1" y="0"/>
                  </a:moveTo>
                  <a:lnTo>
                    <a:pt x="1463" y="5075"/>
                  </a:lnTo>
                  <a:lnTo>
                    <a:pt x="8560" y="5075"/>
                  </a:lnTo>
                  <a:lnTo>
                    <a:pt x="6856"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9" name="Google Shape;2719;p54"/>
            <p:cNvSpPr/>
            <p:nvPr/>
          </p:nvSpPr>
          <p:spPr>
            <a:xfrm>
              <a:off x="4908950" y="3981300"/>
              <a:ext cx="230575" cy="141225"/>
            </a:xfrm>
            <a:custGeom>
              <a:rect b="b" l="l" r="r" t="t"/>
              <a:pathLst>
                <a:path extrusionOk="0" h="5649" w="9223">
                  <a:moveTo>
                    <a:pt x="6977" y="572"/>
                  </a:moveTo>
                  <a:lnTo>
                    <a:pt x="8491" y="5075"/>
                  </a:lnTo>
                  <a:lnTo>
                    <a:pt x="2006" y="5075"/>
                  </a:lnTo>
                  <a:lnTo>
                    <a:pt x="708" y="572"/>
                  </a:lnTo>
                  <a:close/>
                  <a:moveTo>
                    <a:pt x="329" y="0"/>
                  </a:moveTo>
                  <a:cubicBezTo>
                    <a:pt x="138" y="0"/>
                    <a:pt x="1" y="182"/>
                    <a:pt x="53" y="366"/>
                  </a:cubicBezTo>
                  <a:lnTo>
                    <a:pt x="1515" y="5441"/>
                  </a:lnTo>
                  <a:cubicBezTo>
                    <a:pt x="1551" y="5564"/>
                    <a:pt x="1663" y="5647"/>
                    <a:pt x="1791" y="5648"/>
                  </a:cubicBezTo>
                  <a:lnTo>
                    <a:pt x="8888" y="5648"/>
                  </a:lnTo>
                  <a:cubicBezTo>
                    <a:pt x="9084" y="5648"/>
                    <a:pt x="9223" y="5456"/>
                    <a:pt x="9160" y="5270"/>
                  </a:cubicBezTo>
                  <a:lnTo>
                    <a:pt x="7454" y="195"/>
                  </a:lnTo>
                  <a:cubicBezTo>
                    <a:pt x="7416" y="79"/>
                    <a:pt x="7307" y="0"/>
                    <a:pt x="718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0" name="Google Shape;2720;p54"/>
            <p:cNvSpPr/>
            <p:nvPr/>
          </p:nvSpPr>
          <p:spPr>
            <a:xfrm>
              <a:off x="5068550" y="4508979"/>
              <a:ext cx="247800" cy="152600"/>
            </a:xfrm>
            <a:custGeom>
              <a:rect b="b" l="l" r="r" t="t"/>
              <a:pathLst>
                <a:path extrusionOk="0" h="6104" w="9912">
                  <a:moveTo>
                    <a:pt x="0" y="1"/>
                  </a:moveTo>
                  <a:lnTo>
                    <a:pt x="1758" y="6104"/>
                  </a:lnTo>
                  <a:lnTo>
                    <a:pt x="9912" y="6104"/>
                  </a:lnTo>
                  <a:lnTo>
                    <a:pt x="7861" y="1"/>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1" name="Google Shape;2721;p54"/>
            <p:cNvSpPr/>
            <p:nvPr/>
          </p:nvSpPr>
          <p:spPr>
            <a:xfrm>
              <a:off x="5060350" y="4506675"/>
              <a:ext cx="264325" cy="166925"/>
            </a:xfrm>
            <a:custGeom>
              <a:rect b="b" l="l" r="r" t="t"/>
              <a:pathLst>
                <a:path extrusionOk="0" h="6677" w="10573">
                  <a:moveTo>
                    <a:pt x="7985" y="574"/>
                  </a:moveTo>
                  <a:lnTo>
                    <a:pt x="9844" y="6105"/>
                  </a:lnTo>
                  <a:lnTo>
                    <a:pt x="2303" y="6105"/>
                  </a:lnTo>
                  <a:lnTo>
                    <a:pt x="710" y="574"/>
                  </a:lnTo>
                  <a:close/>
                  <a:moveTo>
                    <a:pt x="328" y="1"/>
                  </a:moveTo>
                  <a:cubicBezTo>
                    <a:pt x="137" y="1"/>
                    <a:pt x="0" y="184"/>
                    <a:pt x="54" y="366"/>
                  </a:cubicBezTo>
                  <a:lnTo>
                    <a:pt x="1812" y="6470"/>
                  </a:lnTo>
                  <a:cubicBezTo>
                    <a:pt x="1847" y="6592"/>
                    <a:pt x="1960" y="6676"/>
                    <a:pt x="2088" y="6676"/>
                  </a:cubicBezTo>
                  <a:lnTo>
                    <a:pt x="10240" y="6676"/>
                  </a:lnTo>
                  <a:cubicBezTo>
                    <a:pt x="10435" y="6676"/>
                    <a:pt x="10573" y="6484"/>
                    <a:pt x="10510" y="6300"/>
                  </a:cubicBezTo>
                  <a:lnTo>
                    <a:pt x="8460" y="195"/>
                  </a:lnTo>
                  <a:cubicBezTo>
                    <a:pt x="8421" y="79"/>
                    <a:pt x="8312" y="1"/>
                    <a:pt x="818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2" name="Google Shape;2722;p54"/>
            <p:cNvSpPr/>
            <p:nvPr/>
          </p:nvSpPr>
          <p:spPr>
            <a:xfrm>
              <a:off x="4872000" y="4508979"/>
              <a:ext cx="240525" cy="152600"/>
            </a:xfrm>
            <a:custGeom>
              <a:rect b="b" l="l" r="r" t="t"/>
              <a:pathLst>
                <a:path extrusionOk="0" h="6104" w="9621">
                  <a:moveTo>
                    <a:pt x="1" y="1"/>
                  </a:moveTo>
                  <a:lnTo>
                    <a:pt x="1467" y="6104"/>
                  </a:lnTo>
                  <a:lnTo>
                    <a:pt x="9620" y="6104"/>
                  </a:lnTo>
                  <a:lnTo>
                    <a:pt x="7862" y="1"/>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3" name="Google Shape;2723;p54"/>
            <p:cNvSpPr/>
            <p:nvPr/>
          </p:nvSpPr>
          <p:spPr>
            <a:xfrm>
              <a:off x="4863975" y="4506700"/>
              <a:ext cx="256750" cy="166925"/>
            </a:xfrm>
            <a:custGeom>
              <a:rect b="b" l="l" r="r" t="t"/>
              <a:pathLst>
                <a:path extrusionOk="0" h="6677" w="10270">
                  <a:moveTo>
                    <a:pt x="7968" y="573"/>
                  </a:moveTo>
                  <a:lnTo>
                    <a:pt x="9562" y="6104"/>
                  </a:lnTo>
                  <a:lnTo>
                    <a:pt x="2015" y="6104"/>
                  </a:lnTo>
                  <a:lnTo>
                    <a:pt x="685" y="573"/>
                  </a:lnTo>
                  <a:close/>
                  <a:moveTo>
                    <a:pt x="322" y="1"/>
                  </a:moveTo>
                  <a:cubicBezTo>
                    <a:pt x="137" y="1"/>
                    <a:pt x="0" y="173"/>
                    <a:pt x="44" y="353"/>
                  </a:cubicBezTo>
                  <a:lnTo>
                    <a:pt x="1510" y="6456"/>
                  </a:lnTo>
                  <a:cubicBezTo>
                    <a:pt x="1541" y="6586"/>
                    <a:pt x="1656" y="6675"/>
                    <a:pt x="1788" y="6675"/>
                  </a:cubicBezTo>
                  <a:lnTo>
                    <a:pt x="9943" y="6675"/>
                  </a:lnTo>
                  <a:lnTo>
                    <a:pt x="9941" y="6677"/>
                  </a:lnTo>
                  <a:cubicBezTo>
                    <a:pt x="10132" y="6677"/>
                    <a:pt x="10269" y="6493"/>
                    <a:pt x="10217" y="6311"/>
                  </a:cubicBezTo>
                  <a:lnTo>
                    <a:pt x="8457" y="207"/>
                  </a:lnTo>
                  <a:cubicBezTo>
                    <a:pt x="8423" y="84"/>
                    <a:pt x="8310" y="1"/>
                    <a:pt x="818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4" name="Google Shape;2724;p54"/>
            <p:cNvSpPr/>
            <p:nvPr/>
          </p:nvSpPr>
          <p:spPr>
            <a:xfrm>
              <a:off x="5172800" y="4234404"/>
              <a:ext cx="234300" cy="132550"/>
            </a:xfrm>
            <a:custGeom>
              <a:rect b="b" l="l" r="r" t="t"/>
              <a:pathLst>
                <a:path extrusionOk="0" h="5302" w="9372">
                  <a:moveTo>
                    <a:pt x="0" y="1"/>
                  </a:moveTo>
                  <a:lnTo>
                    <a:pt x="1782" y="5301"/>
                  </a:lnTo>
                  <a:lnTo>
                    <a:pt x="9371" y="5301"/>
                  </a:lnTo>
                  <a:lnTo>
                    <a:pt x="7336" y="1"/>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5" name="Google Shape;2725;p54"/>
            <p:cNvSpPr/>
            <p:nvPr/>
          </p:nvSpPr>
          <p:spPr>
            <a:xfrm>
              <a:off x="5164475" y="4232100"/>
              <a:ext cx="251100" cy="146900"/>
            </a:xfrm>
            <a:custGeom>
              <a:rect b="b" l="l" r="r" t="t"/>
              <a:pathLst>
                <a:path extrusionOk="0" h="5876" w="10044">
                  <a:moveTo>
                    <a:pt x="7473" y="573"/>
                  </a:moveTo>
                  <a:lnTo>
                    <a:pt x="9289" y="5302"/>
                  </a:lnTo>
                  <a:lnTo>
                    <a:pt x="2321" y="5302"/>
                  </a:lnTo>
                  <a:lnTo>
                    <a:pt x="732" y="573"/>
                  </a:lnTo>
                  <a:close/>
                  <a:moveTo>
                    <a:pt x="333" y="1"/>
                  </a:moveTo>
                  <a:cubicBezTo>
                    <a:pt x="139" y="1"/>
                    <a:pt x="0" y="193"/>
                    <a:pt x="63" y="379"/>
                  </a:cubicBezTo>
                  <a:lnTo>
                    <a:pt x="1844" y="5679"/>
                  </a:lnTo>
                  <a:cubicBezTo>
                    <a:pt x="1883" y="5796"/>
                    <a:pt x="1992" y="5875"/>
                    <a:pt x="2115" y="5875"/>
                  </a:cubicBezTo>
                  <a:lnTo>
                    <a:pt x="9704" y="5875"/>
                  </a:lnTo>
                  <a:cubicBezTo>
                    <a:pt x="9905" y="5875"/>
                    <a:pt x="10044" y="5673"/>
                    <a:pt x="9972" y="5486"/>
                  </a:cubicBezTo>
                  <a:lnTo>
                    <a:pt x="7937" y="184"/>
                  </a:lnTo>
                  <a:cubicBezTo>
                    <a:pt x="7893" y="74"/>
                    <a:pt x="7787" y="1"/>
                    <a:pt x="766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6" name="Google Shape;2726;p54"/>
            <p:cNvSpPr/>
            <p:nvPr/>
          </p:nvSpPr>
          <p:spPr>
            <a:xfrm>
              <a:off x="3356650" y="3988450"/>
              <a:ext cx="189500" cy="126900"/>
            </a:xfrm>
            <a:custGeom>
              <a:rect b="b" l="l" r="r" t="t"/>
              <a:pathLst>
                <a:path extrusionOk="0" h="5076" w="7580">
                  <a:moveTo>
                    <a:pt x="724" y="0"/>
                  </a:moveTo>
                  <a:lnTo>
                    <a:pt x="0" y="5075"/>
                  </a:lnTo>
                  <a:lnTo>
                    <a:pt x="7099" y="5075"/>
                  </a:lnTo>
                  <a:lnTo>
                    <a:pt x="7580"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7" name="Google Shape;2727;p54"/>
            <p:cNvSpPr/>
            <p:nvPr/>
          </p:nvSpPr>
          <p:spPr>
            <a:xfrm>
              <a:off x="3348925" y="3981300"/>
              <a:ext cx="204725" cy="141225"/>
            </a:xfrm>
            <a:custGeom>
              <a:rect b="b" l="l" r="r" t="t"/>
              <a:pathLst>
                <a:path extrusionOk="0" h="5649" w="8189">
                  <a:moveTo>
                    <a:pt x="7573" y="572"/>
                  </a:moveTo>
                  <a:lnTo>
                    <a:pt x="7147" y="5075"/>
                  </a:lnTo>
                  <a:lnTo>
                    <a:pt x="640" y="5075"/>
                  </a:lnTo>
                  <a:lnTo>
                    <a:pt x="1282" y="572"/>
                  </a:lnTo>
                  <a:close/>
                  <a:moveTo>
                    <a:pt x="1031" y="0"/>
                  </a:moveTo>
                  <a:cubicBezTo>
                    <a:pt x="890" y="0"/>
                    <a:pt x="769" y="105"/>
                    <a:pt x="750" y="245"/>
                  </a:cubicBezTo>
                  <a:lnTo>
                    <a:pt x="26" y="5322"/>
                  </a:lnTo>
                  <a:cubicBezTo>
                    <a:pt x="1" y="5493"/>
                    <a:pt x="135" y="5648"/>
                    <a:pt x="309" y="5648"/>
                  </a:cubicBezTo>
                  <a:lnTo>
                    <a:pt x="7408" y="5648"/>
                  </a:lnTo>
                  <a:cubicBezTo>
                    <a:pt x="7555" y="5647"/>
                    <a:pt x="7678" y="5536"/>
                    <a:pt x="7693" y="5388"/>
                  </a:cubicBezTo>
                  <a:lnTo>
                    <a:pt x="8173" y="313"/>
                  </a:lnTo>
                  <a:cubicBezTo>
                    <a:pt x="8188" y="146"/>
                    <a:pt x="8058" y="0"/>
                    <a:pt x="7891" y="0"/>
                  </a:cubicBezTo>
                  <a:cubicBezTo>
                    <a:pt x="7890" y="0"/>
                    <a:pt x="7889" y="0"/>
                    <a:pt x="7889" y="0"/>
                  </a:cubicBezTo>
                  <a:lnTo>
                    <a:pt x="1033" y="0"/>
                  </a:lnTo>
                  <a:cubicBezTo>
                    <a:pt x="1033" y="0"/>
                    <a:pt x="1032" y="0"/>
                    <a:pt x="103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8" name="Google Shape;2728;p54"/>
            <p:cNvSpPr/>
            <p:nvPr/>
          </p:nvSpPr>
          <p:spPr>
            <a:xfrm>
              <a:off x="4745775" y="3983579"/>
              <a:ext cx="207950" cy="126900"/>
            </a:xfrm>
            <a:custGeom>
              <a:rect b="b" l="l" r="r" t="t"/>
              <a:pathLst>
                <a:path extrusionOk="0" h="5076" w="8318">
                  <a:moveTo>
                    <a:pt x="1" y="0"/>
                  </a:moveTo>
                  <a:lnTo>
                    <a:pt x="1219" y="5075"/>
                  </a:lnTo>
                  <a:lnTo>
                    <a:pt x="8318" y="5075"/>
                  </a:lnTo>
                  <a:lnTo>
                    <a:pt x="6856"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9" name="Google Shape;2729;p54"/>
            <p:cNvSpPr/>
            <p:nvPr/>
          </p:nvSpPr>
          <p:spPr>
            <a:xfrm>
              <a:off x="4737775" y="3981300"/>
              <a:ext cx="224150" cy="141225"/>
            </a:xfrm>
            <a:custGeom>
              <a:rect b="b" l="l" r="r" t="t"/>
              <a:pathLst>
                <a:path extrusionOk="0" h="5649" w="8966">
                  <a:moveTo>
                    <a:pt x="6960" y="572"/>
                  </a:moveTo>
                  <a:lnTo>
                    <a:pt x="8259" y="5075"/>
                  </a:lnTo>
                  <a:lnTo>
                    <a:pt x="1765" y="5075"/>
                  </a:lnTo>
                  <a:lnTo>
                    <a:pt x="684" y="572"/>
                  </a:lnTo>
                  <a:close/>
                  <a:moveTo>
                    <a:pt x="321" y="0"/>
                  </a:moveTo>
                  <a:cubicBezTo>
                    <a:pt x="136" y="2"/>
                    <a:pt x="0" y="173"/>
                    <a:pt x="42" y="353"/>
                  </a:cubicBezTo>
                  <a:lnTo>
                    <a:pt x="1261" y="5429"/>
                  </a:lnTo>
                  <a:cubicBezTo>
                    <a:pt x="1292" y="5557"/>
                    <a:pt x="1407" y="5648"/>
                    <a:pt x="1539" y="5648"/>
                  </a:cubicBezTo>
                  <a:lnTo>
                    <a:pt x="8638" y="5648"/>
                  </a:lnTo>
                  <a:cubicBezTo>
                    <a:pt x="8828" y="5648"/>
                    <a:pt x="8966" y="5466"/>
                    <a:pt x="8912" y="5283"/>
                  </a:cubicBezTo>
                  <a:lnTo>
                    <a:pt x="7450" y="208"/>
                  </a:lnTo>
                  <a:cubicBezTo>
                    <a:pt x="7415" y="85"/>
                    <a:pt x="7303" y="0"/>
                    <a:pt x="717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0" name="Google Shape;2730;p54"/>
            <p:cNvSpPr/>
            <p:nvPr/>
          </p:nvSpPr>
          <p:spPr>
            <a:xfrm>
              <a:off x="3179225" y="3988450"/>
              <a:ext cx="195550" cy="126900"/>
            </a:xfrm>
            <a:custGeom>
              <a:rect b="b" l="l" r="r" t="t"/>
              <a:pathLst>
                <a:path extrusionOk="0" h="5076" w="7822">
                  <a:moveTo>
                    <a:pt x="966" y="0"/>
                  </a:moveTo>
                  <a:lnTo>
                    <a:pt x="0" y="5075"/>
                  </a:lnTo>
                  <a:lnTo>
                    <a:pt x="7097" y="5075"/>
                  </a:lnTo>
                  <a:lnTo>
                    <a:pt x="7821"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1" name="Google Shape;2731;p54"/>
            <p:cNvSpPr/>
            <p:nvPr/>
          </p:nvSpPr>
          <p:spPr>
            <a:xfrm>
              <a:off x="3171325" y="3981300"/>
              <a:ext cx="211150" cy="141225"/>
            </a:xfrm>
            <a:custGeom>
              <a:rect b="b" l="l" r="r" t="t"/>
              <a:pathLst>
                <a:path extrusionOk="0" h="5649" w="8446">
                  <a:moveTo>
                    <a:pt x="7808" y="572"/>
                  </a:moveTo>
                  <a:lnTo>
                    <a:pt x="7166" y="5075"/>
                  </a:lnTo>
                  <a:lnTo>
                    <a:pt x="662" y="5075"/>
                  </a:lnTo>
                  <a:lnTo>
                    <a:pt x="1519" y="572"/>
                  </a:lnTo>
                  <a:close/>
                  <a:moveTo>
                    <a:pt x="1282" y="0"/>
                  </a:moveTo>
                  <a:cubicBezTo>
                    <a:pt x="1145" y="0"/>
                    <a:pt x="1027" y="98"/>
                    <a:pt x="1002" y="234"/>
                  </a:cubicBezTo>
                  <a:lnTo>
                    <a:pt x="34" y="5307"/>
                  </a:lnTo>
                  <a:cubicBezTo>
                    <a:pt x="1" y="5484"/>
                    <a:pt x="135" y="5647"/>
                    <a:pt x="316" y="5648"/>
                  </a:cubicBezTo>
                  <a:lnTo>
                    <a:pt x="7413" y="5648"/>
                  </a:lnTo>
                  <a:cubicBezTo>
                    <a:pt x="7556" y="5648"/>
                    <a:pt x="7676" y="5543"/>
                    <a:pt x="7697" y="5402"/>
                  </a:cubicBezTo>
                  <a:lnTo>
                    <a:pt x="8421" y="327"/>
                  </a:lnTo>
                  <a:cubicBezTo>
                    <a:pt x="8445" y="154"/>
                    <a:pt x="8312" y="0"/>
                    <a:pt x="813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2" name="Google Shape;2732;p54"/>
            <p:cNvSpPr/>
            <p:nvPr/>
          </p:nvSpPr>
          <p:spPr>
            <a:xfrm>
              <a:off x="3711550" y="3988450"/>
              <a:ext cx="177475" cy="126900"/>
            </a:xfrm>
            <a:custGeom>
              <a:rect b="b" l="l" r="r" t="t"/>
              <a:pathLst>
                <a:path extrusionOk="0" h="5076" w="7099">
                  <a:moveTo>
                    <a:pt x="239" y="0"/>
                  </a:moveTo>
                  <a:lnTo>
                    <a:pt x="0" y="5075"/>
                  </a:lnTo>
                  <a:lnTo>
                    <a:pt x="7099" y="5075"/>
                  </a:lnTo>
                  <a:lnTo>
                    <a:pt x="7094"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3" name="Google Shape;2733;p54"/>
            <p:cNvSpPr/>
            <p:nvPr/>
          </p:nvSpPr>
          <p:spPr>
            <a:xfrm>
              <a:off x="3704200" y="3981300"/>
              <a:ext cx="191975" cy="141225"/>
            </a:xfrm>
            <a:custGeom>
              <a:rect b="b" l="l" r="r" t="t"/>
              <a:pathLst>
                <a:path extrusionOk="0" h="5649" w="7679">
                  <a:moveTo>
                    <a:pt x="7102" y="572"/>
                  </a:moveTo>
                  <a:lnTo>
                    <a:pt x="7106" y="5075"/>
                  </a:lnTo>
                  <a:lnTo>
                    <a:pt x="596" y="5075"/>
                  </a:lnTo>
                  <a:lnTo>
                    <a:pt x="806" y="572"/>
                  </a:lnTo>
                  <a:close/>
                  <a:moveTo>
                    <a:pt x="533" y="0"/>
                  </a:moveTo>
                  <a:cubicBezTo>
                    <a:pt x="380" y="0"/>
                    <a:pt x="255" y="120"/>
                    <a:pt x="247" y="273"/>
                  </a:cubicBezTo>
                  <a:lnTo>
                    <a:pt x="9" y="5348"/>
                  </a:lnTo>
                  <a:cubicBezTo>
                    <a:pt x="1" y="5511"/>
                    <a:pt x="132" y="5647"/>
                    <a:pt x="294" y="5648"/>
                  </a:cubicBezTo>
                  <a:lnTo>
                    <a:pt x="7393" y="5648"/>
                  </a:lnTo>
                  <a:cubicBezTo>
                    <a:pt x="7551" y="5647"/>
                    <a:pt x="7679" y="5519"/>
                    <a:pt x="7679" y="5361"/>
                  </a:cubicBezTo>
                  <a:lnTo>
                    <a:pt x="7674" y="286"/>
                  </a:lnTo>
                  <a:cubicBezTo>
                    <a:pt x="7674" y="129"/>
                    <a:pt x="7546" y="0"/>
                    <a:pt x="738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4" name="Google Shape;2734;p54"/>
            <p:cNvSpPr/>
            <p:nvPr/>
          </p:nvSpPr>
          <p:spPr>
            <a:xfrm>
              <a:off x="3001750" y="3988450"/>
              <a:ext cx="201650" cy="126900"/>
            </a:xfrm>
            <a:custGeom>
              <a:rect b="b" l="l" r="r" t="t"/>
              <a:pathLst>
                <a:path extrusionOk="0" h="5076" w="8066">
                  <a:moveTo>
                    <a:pt x="1210" y="0"/>
                  </a:moveTo>
                  <a:lnTo>
                    <a:pt x="0" y="5075"/>
                  </a:lnTo>
                  <a:lnTo>
                    <a:pt x="7099" y="5075"/>
                  </a:lnTo>
                  <a:lnTo>
                    <a:pt x="8065"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5" name="Google Shape;2735;p54"/>
            <p:cNvSpPr/>
            <p:nvPr/>
          </p:nvSpPr>
          <p:spPr>
            <a:xfrm>
              <a:off x="2993750" y="3981300"/>
              <a:ext cx="217525" cy="141225"/>
            </a:xfrm>
            <a:custGeom>
              <a:rect b="b" l="l" r="r" t="t"/>
              <a:pathLst>
                <a:path extrusionOk="0" h="5649" w="8701">
                  <a:moveTo>
                    <a:pt x="8039" y="572"/>
                  </a:moveTo>
                  <a:lnTo>
                    <a:pt x="7182" y="5075"/>
                  </a:lnTo>
                  <a:lnTo>
                    <a:pt x="683" y="5075"/>
                  </a:lnTo>
                  <a:lnTo>
                    <a:pt x="1757" y="572"/>
                  </a:lnTo>
                  <a:close/>
                  <a:moveTo>
                    <a:pt x="1530" y="0"/>
                  </a:moveTo>
                  <a:cubicBezTo>
                    <a:pt x="1398" y="0"/>
                    <a:pt x="1283" y="91"/>
                    <a:pt x="1252" y="220"/>
                  </a:cubicBezTo>
                  <a:lnTo>
                    <a:pt x="42" y="5296"/>
                  </a:lnTo>
                  <a:cubicBezTo>
                    <a:pt x="0" y="5475"/>
                    <a:pt x="136" y="5647"/>
                    <a:pt x="320" y="5648"/>
                  </a:cubicBezTo>
                  <a:lnTo>
                    <a:pt x="7419" y="5648"/>
                  </a:lnTo>
                  <a:cubicBezTo>
                    <a:pt x="7556" y="5647"/>
                    <a:pt x="7674" y="5550"/>
                    <a:pt x="7700" y="5415"/>
                  </a:cubicBezTo>
                  <a:lnTo>
                    <a:pt x="8666" y="340"/>
                  </a:lnTo>
                  <a:cubicBezTo>
                    <a:pt x="8701" y="165"/>
                    <a:pt x="8565" y="0"/>
                    <a:pt x="838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6" name="Google Shape;2736;p54"/>
            <p:cNvSpPr/>
            <p:nvPr/>
          </p:nvSpPr>
          <p:spPr>
            <a:xfrm>
              <a:off x="2824325" y="3988450"/>
              <a:ext cx="207700" cy="126900"/>
            </a:xfrm>
            <a:custGeom>
              <a:rect b="b" l="l" r="r" t="t"/>
              <a:pathLst>
                <a:path extrusionOk="0" h="5076" w="8308">
                  <a:moveTo>
                    <a:pt x="1452" y="0"/>
                  </a:moveTo>
                  <a:lnTo>
                    <a:pt x="0" y="5075"/>
                  </a:lnTo>
                  <a:lnTo>
                    <a:pt x="7097" y="5075"/>
                  </a:lnTo>
                  <a:lnTo>
                    <a:pt x="8307"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7" name="Google Shape;2737;p54"/>
            <p:cNvSpPr/>
            <p:nvPr/>
          </p:nvSpPr>
          <p:spPr>
            <a:xfrm>
              <a:off x="2816100" y="3981275"/>
              <a:ext cx="223950" cy="141250"/>
            </a:xfrm>
            <a:custGeom>
              <a:rect b="b" l="l" r="r" t="t"/>
              <a:pathLst>
                <a:path extrusionOk="0" h="5650" w="8958">
                  <a:moveTo>
                    <a:pt x="8274" y="573"/>
                  </a:moveTo>
                  <a:lnTo>
                    <a:pt x="7201" y="5076"/>
                  </a:lnTo>
                  <a:lnTo>
                    <a:pt x="708" y="5076"/>
                  </a:lnTo>
                  <a:lnTo>
                    <a:pt x="1998" y="573"/>
                  </a:lnTo>
                  <a:close/>
                  <a:moveTo>
                    <a:pt x="1781" y="0"/>
                  </a:moveTo>
                  <a:cubicBezTo>
                    <a:pt x="1653" y="0"/>
                    <a:pt x="1541" y="85"/>
                    <a:pt x="1507" y="208"/>
                  </a:cubicBezTo>
                  <a:lnTo>
                    <a:pt x="54" y="5284"/>
                  </a:lnTo>
                  <a:cubicBezTo>
                    <a:pt x="1" y="5466"/>
                    <a:pt x="138" y="5649"/>
                    <a:pt x="329" y="5649"/>
                  </a:cubicBezTo>
                  <a:lnTo>
                    <a:pt x="7426" y="5649"/>
                  </a:lnTo>
                  <a:cubicBezTo>
                    <a:pt x="7558" y="5648"/>
                    <a:pt x="7674" y="5557"/>
                    <a:pt x="7705" y="5429"/>
                  </a:cubicBezTo>
                  <a:lnTo>
                    <a:pt x="8914" y="353"/>
                  </a:lnTo>
                  <a:cubicBezTo>
                    <a:pt x="8958" y="173"/>
                    <a:pt x="8821" y="1"/>
                    <a:pt x="86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8" name="Google Shape;2738;p54"/>
            <p:cNvSpPr/>
            <p:nvPr/>
          </p:nvSpPr>
          <p:spPr>
            <a:xfrm>
              <a:off x="3534125" y="3988450"/>
              <a:ext cx="183400" cy="126900"/>
            </a:xfrm>
            <a:custGeom>
              <a:rect b="b" l="l" r="r" t="t"/>
              <a:pathLst>
                <a:path extrusionOk="0" h="5076" w="7336">
                  <a:moveTo>
                    <a:pt x="481" y="0"/>
                  </a:moveTo>
                  <a:lnTo>
                    <a:pt x="0" y="5075"/>
                  </a:lnTo>
                  <a:lnTo>
                    <a:pt x="7097" y="5075"/>
                  </a:lnTo>
                  <a:lnTo>
                    <a:pt x="7336"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9" name="Google Shape;2739;p54"/>
            <p:cNvSpPr/>
            <p:nvPr/>
          </p:nvSpPr>
          <p:spPr>
            <a:xfrm>
              <a:off x="3526575" y="3981300"/>
              <a:ext cx="198250" cy="141225"/>
            </a:xfrm>
            <a:custGeom>
              <a:rect b="b" l="l" r="r" t="t"/>
              <a:pathLst>
                <a:path extrusionOk="0" h="5649" w="7930">
                  <a:moveTo>
                    <a:pt x="7338" y="572"/>
                  </a:moveTo>
                  <a:lnTo>
                    <a:pt x="7126" y="5075"/>
                  </a:lnTo>
                  <a:lnTo>
                    <a:pt x="616" y="5075"/>
                  </a:lnTo>
                  <a:lnTo>
                    <a:pt x="1043" y="572"/>
                  </a:lnTo>
                  <a:close/>
                  <a:moveTo>
                    <a:pt x="783" y="0"/>
                  </a:moveTo>
                  <a:cubicBezTo>
                    <a:pt x="634" y="0"/>
                    <a:pt x="511" y="112"/>
                    <a:pt x="497" y="259"/>
                  </a:cubicBezTo>
                  <a:lnTo>
                    <a:pt x="16" y="5334"/>
                  </a:lnTo>
                  <a:cubicBezTo>
                    <a:pt x="1" y="5502"/>
                    <a:pt x="133" y="5648"/>
                    <a:pt x="302" y="5648"/>
                  </a:cubicBezTo>
                  <a:lnTo>
                    <a:pt x="7399" y="5648"/>
                  </a:lnTo>
                  <a:cubicBezTo>
                    <a:pt x="7552" y="5648"/>
                    <a:pt x="7677" y="5528"/>
                    <a:pt x="7685" y="5375"/>
                  </a:cubicBezTo>
                  <a:lnTo>
                    <a:pt x="7924" y="300"/>
                  </a:lnTo>
                  <a:cubicBezTo>
                    <a:pt x="7930" y="136"/>
                    <a:pt x="7801" y="0"/>
                    <a:pt x="763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0" name="Google Shape;2740;p54"/>
            <p:cNvSpPr/>
            <p:nvPr/>
          </p:nvSpPr>
          <p:spPr>
            <a:xfrm>
              <a:off x="4574400" y="3983579"/>
              <a:ext cx="201875" cy="126900"/>
            </a:xfrm>
            <a:custGeom>
              <a:rect b="b" l="l" r="r" t="t"/>
              <a:pathLst>
                <a:path extrusionOk="0" h="5076" w="8075">
                  <a:moveTo>
                    <a:pt x="0" y="0"/>
                  </a:moveTo>
                  <a:lnTo>
                    <a:pt x="977" y="5075"/>
                  </a:lnTo>
                  <a:lnTo>
                    <a:pt x="8074" y="5075"/>
                  </a:lnTo>
                  <a:lnTo>
                    <a:pt x="6856"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1" name="Google Shape;2741;p54"/>
            <p:cNvSpPr/>
            <p:nvPr/>
          </p:nvSpPr>
          <p:spPr>
            <a:xfrm>
              <a:off x="4566525" y="3981300"/>
              <a:ext cx="217750" cy="141225"/>
            </a:xfrm>
            <a:custGeom>
              <a:rect b="b" l="l" r="r" t="t"/>
              <a:pathLst>
                <a:path extrusionOk="0" h="5649" w="8710">
                  <a:moveTo>
                    <a:pt x="6945" y="572"/>
                  </a:moveTo>
                  <a:lnTo>
                    <a:pt x="8027" y="5075"/>
                  </a:lnTo>
                  <a:lnTo>
                    <a:pt x="1528" y="5075"/>
                  </a:lnTo>
                  <a:lnTo>
                    <a:pt x="663" y="572"/>
                  </a:lnTo>
                  <a:close/>
                  <a:moveTo>
                    <a:pt x="315" y="0"/>
                  </a:moveTo>
                  <a:cubicBezTo>
                    <a:pt x="135" y="0"/>
                    <a:pt x="0" y="165"/>
                    <a:pt x="35" y="340"/>
                  </a:cubicBezTo>
                  <a:lnTo>
                    <a:pt x="1010" y="5416"/>
                  </a:lnTo>
                  <a:cubicBezTo>
                    <a:pt x="1037" y="5551"/>
                    <a:pt x="1155" y="5647"/>
                    <a:pt x="1292" y="5648"/>
                  </a:cubicBezTo>
                  <a:lnTo>
                    <a:pt x="8389" y="5648"/>
                  </a:lnTo>
                  <a:lnTo>
                    <a:pt x="8389" y="5647"/>
                  </a:lnTo>
                  <a:cubicBezTo>
                    <a:pt x="8574" y="5647"/>
                    <a:pt x="8710" y="5474"/>
                    <a:pt x="8667" y="5295"/>
                  </a:cubicBezTo>
                  <a:lnTo>
                    <a:pt x="7449" y="220"/>
                  </a:lnTo>
                  <a:cubicBezTo>
                    <a:pt x="7418" y="90"/>
                    <a:pt x="7303" y="0"/>
                    <a:pt x="717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2" name="Google Shape;2742;p54"/>
            <p:cNvSpPr/>
            <p:nvPr/>
          </p:nvSpPr>
          <p:spPr>
            <a:xfrm>
              <a:off x="4403025" y="3988450"/>
              <a:ext cx="195800" cy="126900"/>
            </a:xfrm>
            <a:custGeom>
              <a:rect b="b" l="l" r="r" t="t"/>
              <a:pathLst>
                <a:path extrusionOk="0" h="5076" w="7832">
                  <a:moveTo>
                    <a:pt x="0" y="0"/>
                  </a:moveTo>
                  <a:lnTo>
                    <a:pt x="733" y="5075"/>
                  </a:lnTo>
                  <a:lnTo>
                    <a:pt x="7832" y="5075"/>
                  </a:lnTo>
                  <a:lnTo>
                    <a:pt x="6855"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3" name="Google Shape;2743;p54"/>
            <p:cNvSpPr/>
            <p:nvPr/>
          </p:nvSpPr>
          <p:spPr>
            <a:xfrm>
              <a:off x="4395300" y="3981300"/>
              <a:ext cx="211425" cy="141225"/>
            </a:xfrm>
            <a:custGeom>
              <a:rect b="b" l="l" r="r" t="t"/>
              <a:pathLst>
                <a:path extrusionOk="0" h="5649" w="8457">
                  <a:moveTo>
                    <a:pt x="6929" y="572"/>
                  </a:moveTo>
                  <a:lnTo>
                    <a:pt x="7795" y="5075"/>
                  </a:lnTo>
                  <a:lnTo>
                    <a:pt x="1291" y="5075"/>
                  </a:lnTo>
                  <a:lnTo>
                    <a:pt x="639" y="572"/>
                  </a:lnTo>
                  <a:close/>
                  <a:moveTo>
                    <a:pt x="309" y="0"/>
                  </a:moveTo>
                  <a:cubicBezTo>
                    <a:pt x="135" y="0"/>
                    <a:pt x="0" y="154"/>
                    <a:pt x="25" y="327"/>
                  </a:cubicBezTo>
                  <a:lnTo>
                    <a:pt x="759" y="5402"/>
                  </a:lnTo>
                  <a:cubicBezTo>
                    <a:pt x="780" y="5543"/>
                    <a:pt x="900" y="5647"/>
                    <a:pt x="1042" y="5648"/>
                  </a:cubicBezTo>
                  <a:lnTo>
                    <a:pt x="8141" y="5648"/>
                  </a:lnTo>
                  <a:cubicBezTo>
                    <a:pt x="8322" y="5648"/>
                    <a:pt x="8456" y="5484"/>
                    <a:pt x="8423" y="5307"/>
                  </a:cubicBezTo>
                  <a:lnTo>
                    <a:pt x="7445" y="232"/>
                  </a:lnTo>
                  <a:cubicBezTo>
                    <a:pt x="7419" y="98"/>
                    <a:pt x="7302" y="0"/>
                    <a:pt x="716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4" name="Google Shape;2744;p54"/>
            <p:cNvSpPr/>
            <p:nvPr/>
          </p:nvSpPr>
          <p:spPr>
            <a:xfrm>
              <a:off x="4060275" y="3988450"/>
              <a:ext cx="183650" cy="126900"/>
            </a:xfrm>
            <a:custGeom>
              <a:rect b="b" l="l" r="r" t="t"/>
              <a:pathLst>
                <a:path extrusionOk="0" h="5076" w="7346">
                  <a:moveTo>
                    <a:pt x="0" y="0"/>
                  </a:moveTo>
                  <a:lnTo>
                    <a:pt x="247" y="5075"/>
                  </a:lnTo>
                  <a:lnTo>
                    <a:pt x="7346" y="5075"/>
                  </a:lnTo>
                  <a:lnTo>
                    <a:pt x="6855"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5" name="Google Shape;2745;p54"/>
            <p:cNvSpPr/>
            <p:nvPr/>
          </p:nvSpPr>
          <p:spPr>
            <a:xfrm>
              <a:off x="4052900" y="3981300"/>
              <a:ext cx="198525" cy="141225"/>
            </a:xfrm>
            <a:custGeom>
              <a:rect b="b" l="l" r="r" t="t"/>
              <a:pathLst>
                <a:path extrusionOk="0" h="5649" w="7941">
                  <a:moveTo>
                    <a:pt x="6890" y="572"/>
                  </a:moveTo>
                  <a:lnTo>
                    <a:pt x="7326" y="5075"/>
                  </a:lnTo>
                  <a:lnTo>
                    <a:pt x="815" y="5075"/>
                  </a:lnTo>
                  <a:lnTo>
                    <a:pt x="595" y="572"/>
                  </a:lnTo>
                  <a:close/>
                  <a:moveTo>
                    <a:pt x="291" y="0"/>
                  </a:moveTo>
                  <a:cubicBezTo>
                    <a:pt x="130" y="0"/>
                    <a:pt x="0" y="137"/>
                    <a:pt x="8" y="300"/>
                  </a:cubicBezTo>
                  <a:lnTo>
                    <a:pt x="257" y="5375"/>
                  </a:lnTo>
                  <a:cubicBezTo>
                    <a:pt x="263" y="5528"/>
                    <a:pt x="389" y="5648"/>
                    <a:pt x="542" y="5648"/>
                  </a:cubicBezTo>
                  <a:lnTo>
                    <a:pt x="7640" y="5648"/>
                  </a:lnTo>
                  <a:lnTo>
                    <a:pt x="7640" y="5647"/>
                  </a:lnTo>
                  <a:cubicBezTo>
                    <a:pt x="7809" y="5647"/>
                    <a:pt x="7941" y="5502"/>
                    <a:pt x="7924" y="5334"/>
                  </a:cubicBezTo>
                  <a:lnTo>
                    <a:pt x="7435" y="259"/>
                  </a:lnTo>
                  <a:cubicBezTo>
                    <a:pt x="7421" y="112"/>
                    <a:pt x="7298" y="0"/>
                    <a:pt x="7150" y="0"/>
                  </a:cubicBezTo>
                  <a:lnTo>
                    <a:pt x="294" y="0"/>
                  </a:lnTo>
                  <a:cubicBezTo>
                    <a:pt x="293" y="0"/>
                    <a:pt x="292" y="0"/>
                    <a:pt x="29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6" name="Google Shape;2746;p54"/>
            <p:cNvSpPr/>
            <p:nvPr/>
          </p:nvSpPr>
          <p:spPr>
            <a:xfrm>
              <a:off x="2666525" y="4508979"/>
              <a:ext cx="2038350" cy="152600"/>
            </a:xfrm>
            <a:custGeom>
              <a:rect b="b" l="l" r="r" t="t"/>
              <a:pathLst>
                <a:path extrusionOk="0" h="6104" w="81534">
                  <a:moveTo>
                    <a:pt x="1747" y="1"/>
                  </a:moveTo>
                  <a:lnTo>
                    <a:pt x="0" y="6104"/>
                  </a:lnTo>
                  <a:lnTo>
                    <a:pt x="81534" y="6104"/>
                  </a:lnTo>
                  <a:lnTo>
                    <a:pt x="80359" y="1"/>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7" name="Google Shape;2747;p54"/>
            <p:cNvSpPr/>
            <p:nvPr/>
          </p:nvSpPr>
          <p:spPr>
            <a:xfrm>
              <a:off x="2658325" y="4506675"/>
              <a:ext cx="2054400" cy="166950"/>
            </a:xfrm>
            <a:custGeom>
              <a:rect b="b" l="l" r="r" t="t"/>
              <a:pathLst>
                <a:path extrusionOk="0" h="6678" w="82176">
                  <a:moveTo>
                    <a:pt x="80451" y="574"/>
                  </a:moveTo>
                  <a:lnTo>
                    <a:pt x="81515" y="6105"/>
                  </a:lnTo>
                  <a:lnTo>
                    <a:pt x="708" y="6105"/>
                  </a:lnTo>
                  <a:lnTo>
                    <a:pt x="2290" y="574"/>
                  </a:lnTo>
                  <a:close/>
                  <a:moveTo>
                    <a:pt x="2075" y="1"/>
                  </a:moveTo>
                  <a:cubicBezTo>
                    <a:pt x="1947" y="1"/>
                    <a:pt x="1835" y="85"/>
                    <a:pt x="1800" y="208"/>
                  </a:cubicBezTo>
                  <a:lnTo>
                    <a:pt x="53" y="6312"/>
                  </a:lnTo>
                  <a:cubicBezTo>
                    <a:pt x="0" y="6494"/>
                    <a:pt x="137" y="6678"/>
                    <a:pt x="328" y="6678"/>
                  </a:cubicBezTo>
                  <a:lnTo>
                    <a:pt x="81862" y="6678"/>
                  </a:lnTo>
                  <a:cubicBezTo>
                    <a:pt x="82041" y="6678"/>
                    <a:pt x="82176" y="6514"/>
                    <a:pt x="82143" y="6337"/>
                  </a:cubicBezTo>
                  <a:lnTo>
                    <a:pt x="80967" y="233"/>
                  </a:lnTo>
                  <a:cubicBezTo>
                    <a:pt x="80942" y="98"/>
                    <a:pt x="80824" y="2"/>
                    <a:pt x="8068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8" name="Google Shape;2748;p54"/>
            <p:cNvSpPr/>
            <p:nvPr/>
          </p:nvSpPr>
          <p:spPr>
            <a:xfrm>
              <a:off x="4231650" y="3988450"/>
              <a:ext cx="189725" cy="126900"/>
            </a:xfrm>
            <a:custGeom>
              <a:rect b="b" l="l" r="r" t="t"/>
              <a:pathLst>
                <a:path extrusionOk="0" h="5076" w="7589">
                  <a:moveTo>
                    <a:pt x="0" y="0"/>
                  </a:moveTo>
                  <a:lnTo>
                    <a:pt x="491" y="5075"/>
                  </a:lnTo>
                  <a:lnTo>
                    <a:pt x="7588" y="5075"/>
                  </a:lnTo>
                  <a:lnTo>
                    <a:pt x="6855" y="0"/>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9" name="Google Shape;2749;p54"/>
            <p:cNvSpPr/>
            <p:nvPr/>
          </p:nvSpPr>
          <p:spPr>
            <a:xfrm>
              <a:off x="4224100" y="3981275"/>
              <a:ext cx="204950" cy="141250"/>
            </a:xfrm>
            <a:custGeom>
              <a:rect b="b" l="l" r="r" t="t"/>
              <a:pathLst>
                <a:path extrusionOk="0" h="5650" w="8198">
                  <a:moveTo>
                    <a:pt x="6910" y="573"/>
                  </a:moveTo>
                  <a:lnTo>
                    <a:pt x="7561" y="5076"/>
                  </a:lnTo>
                  <a:lnTo>
                    <a:pt x="1052" y="5076"/>
                  </a:lnTo>
                  <a:lnTo>
                    <a:pt x="617" y="573"/>
                  </a:lnTo>
                  <a:close/>
                  <a:moveTo>
                    <a:pt x="302" y="0"/>
                  </a:moveTo>
                  <a:cubicBezTo>
                    <a:pt x="133" y="0"/>
                    <a:pt x="1" y="146"/>
                    <a:pt x="16" y="314"/>
                  </a:cubicBezTo>
                  <a:lnTo>
                    <a:pt x="507" y="5390"/>
                  </a:lnTo>
                  <a:cubicBezTo>
                    <a:pt x="521" y="5537"/>
                    <a:pt x="644" y="5648"/>
                    <a:pt x="792" y="5649"/>
                  </a:cubicBezTo>
                  <a:lnTo>
                    <a:pt x="7890" y="5649"/>
                  </a:lnTo>
                  <a:lnTo>
                    <a:pt x="7890" y="5648"/>
                  </a:lnTo>
                  <a:cubicBezTo>
                    <a:pt x="8065" y="5648"/>
                    <a:pt x="8198" y="5494"/>
                    <a:pt x="8174" y="5321"/>
                  </a:cubicBezTo>
                  <a:lnTo>
                    <a:pt x="7440" y="246"/>
                  </a:lnTo>
                  <a:cubicBezTo>
                    <a:pt x="7420" y="105"/>
                    <a:pt x="7300" y="1"/>
                    <a:pt x="715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0" name="Google Shape;2750;p54"/>
            <p:cNvSpPr/>
            <p:nvPr/>
          </p:nvSpPr>
          <p:spPr>
            <a:xfrm>
              <a:off x="1662850" y="4934500"/>
              <a:ext cx="4367925" cy="62025"/>
            </a:xfrm>
            <a:custGeom>
              <a:rect b="b" l="l" r="r" t="t"/>
              <a:pathLst>
                <a:path extrusionOk="0" h="2481" w="174717">
                  <a:moveTo>
                    <a:pt x="1" y="1"/>
                  </a:moveTo>
                  <a:lnTo>
                    <a:pt x="1" y="2480"/>
                  </a:lnTo>
                  <a:lnTo>
                    <a:pt x="174716" y="2480"/>
                  </a:lnTo>
                  <a:lnTo>
                    <a:pt x="174716" y="1"/>
                  </a:ln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1" name="Google Shape;2751;p54"/>
            <p:cNvSpPr/>
            <p:nvPr/>
          </p:nvSpPr>
          <p:spPr>
            <a:xfrm>
              <a:off x="1655725" y="4927350"/>
              <a:ext cx="4382225" cy="76325"/>
            </a:xfrm>
            <a:custGeom>
              <a:rect b="b" l="l" r="r" t="t"/>
              <a:pathLst>
                <a:path extrusionOk="0" h="3053" w="175289">
                  <a:moveTo>
                    <a:pt x="174715" y="574"/>
                  </a:moveTo>
                  <a:lnTo>
                    <a:pt x="174715" y="2479"/>
                  </a:lnTo>
                  <a:lnTo>
                    <a:pt x="573" y="2479"/>
                  </a:lnTo>
                  <a:lnTo>
                    <a:pt x="573" y="574"/>
                  </a:lnTo>
                  <a:close/>
                  <a:moveTo>
                    <a:pt x="286" y="1"/>
                  </a:moveTo>
                  <a:cubicBezTo>
                    <a:pt x="128" y="1"/>
                    <a:pt x="0" y="129"/>
                    <a:pt x="0" y="288"/>
                  </a:cubicBezTo>
                  <a:lnTo>
                    <a:pt x="0" y="2766"/>
                  </a:lnTo>
                  <a:cubicBezTo>
                    <a:pt x="0" y="2924"/>
                    <a:pt x="128" y="3052"/>
                    <a:pt x="286" y="3052"/>
                  </a:cubicBezTo>
                  <a:lnTo>
                    <a:pt x="175001" y="3052"/>
                  </a:lnTo>
                  <a:cubicBezTo>
                    <a:pt x="175160" y="3052"/>
                    <a:pt x="175288" y="2924"/>
                    <a:pt x="175288" y="2766"/>
                  </a:cubicBezTo>
                  <a:lnTo>
                    <a:pt x="175288" y="288"/>
                  </a:lnTo>
                  <a:cubicBezTo>
                    <a:pt x="175288" y="129"/>
                    <a:pt x="175160" y="1"/>
                    <a:pt x="175001" y="1"/>
                  </a:cubicBez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2" name="Google Shape;2752;p54"/>
            <p:cNvSpPr/>
            <p:nvPr/>
          </p:nvSpPr>
          <p:spPr>
            <a:xfrm>
              <a:off x="3073800" y="2103700"/>
              <a:ext cx="1546050" cy="1325725"/>
            </a:xfrm>
            <a:custGeom>
              <a:rect b="b" l="l" r="r" t="t"/>
              <a:pathLst>
                <a:path extrusionOk="0" h="53029" w="61842">
                  <a:moveTo>
                    <a:pt x="30921" y="1"/>
                  </a:moveTo>
                  <a:cubicBezTo>
                    <a:pt x="29854" y="1"/>
                    <a:pt x="28786" y="529"/>
                    <a:pt x="28176" y="1586"/>
                  </a:cubicBezTo>
                  <a:lnTo>
                    <a:pt x="1221" y="48272"/>
                  </a:lnTo>
                  <a:cubicBezTo>
                    <a:pt x="1" y="50385"/>
                    <a:pt x="1526" y="53028"/>
                    <a:pt x="3966" y="53028"/>
                  </a:cubicBezTo>
                  <a:lnTo>
                    <a:pt x="57875" y="53028"/>
                  </a:lnTo>
                  <a:cubicBezTo>
                    <a:pt x="60317" y="53028"/>
                    <a:pt x="61842" y="50385"/>
                    <a:pt x="60622" y="48272"/>
                  </a:cubicBezTo>
                  <a:lnTo>
                    <a:pt x="33666" y="1586"/>
                  </a:lnTo>
                  <a:cubicBezTo>
                    <a:pt x="33056" y="529"/>
                    <a:pt x="31989" y="1"/>
                    <a:pt x="3092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3" name="Google Shape;2753;p54"/>
            <p:cNvSpPr/>
            <p:nvPr/>
          </p:nvSpPr>
          <p:spPr>
            <a:xfrm>
              <a:off x="3082475" y="2096550"/>
              <a:ext cx="1528675" cy="1340000"/>
            </a:xfrm>
            <a:custGeom>
              <a:rect b="b" l="l" r="r" t="t"/>
              <a:pathLst>
                <a:path extrusionOk="0" h="53600" w="61147">
                  <a:moveTo>
                    <a:pt x="30574" y="574"/>
                  </a:moveTo>
                  <a:cubicBezTo>
                    <a:pt x="31617" y="574"/>
                    <a:pt x="32550" y="1112"/>
                    <a:pt x="33072" y="2015"/>
                  </a:cubicBezTo>
                  <a:lnTo>
                    <a:pt x="60026" y="48702"/>
                  </a:lnTo>
                  <a:cubicBezTo>
                    <a:pt x="60548" y="49604"/>
                    <a:pt x="60546" y="50683"/>
                    <a:pt x="60026" y="51585"/>
                  </a:cubicBezTo>
                  <a:cubicBezTo>
                    <a:pt x="59506" y="52487"/>
                    <a:pt x="58571" y="53027"/>
                    <a:pt x="57529" y="53027"/>
                  </a:cubicBezTo>
                  <a:lnTo>
                    <a:pt x="3619" y="53027"/>
                  </a:lnTo>
                  <a:cubicBezTo>
                    <a:pt x="2577" y="53027"/>
                    <a:pt x="1643" y="52487"/>
                    <a:pt x="1122" y="51585"/>
                  </a:cubicBezTo>
                  <a:cubicBezTo>
                    <a:pt x="601" y="50683"/>
                    <a:pt x="601" y="49604"/>
                    <a:pt x="1122" y="48702"/>
                  </a:cubicBezTo>
                  <a:lnTo>
                    <a:pt x="28075" y="2015"/>
                  </a:lnTo>
                  <a:cubicBezTo>
                    <a:pt x="28598" y="1112"/>
                    <a:pt x="29531" y="574"/>
                    <a:pt x="30574" y="574"/>
                  </a:cubicBezTo>
                  <a:close/>
                  <a:moveTo>
                    <a:pt x="30574" y="1"/>
                  </a:moveTo>
                  <a:cubicBezTo>
                    <a:pt x="29325" y="1"/>
                    <a:pt x="28206" y="647"/>
                    <a:pt x="27580" y="1728"/>
                  </a:cubicBezTo>
                  <a:lnTo>
                    <a:pt x="626" y="48416"/>
                  </a:lnTo>
                  <a:cubicBezTo>
                    <a:pt x="1" y="49498"/>
                    <a:pt x="2" y="50789"/>
                    <a:pt x="626" y="51872"/>
                  </a:cubicBezTo>
                  <a:cubicBezTo>
                    <a:pt x="1251" y="52954"/>
                    <a:pt x="2369" y="53600"/>
                    <a:pt x="3619" y="53600"/>
                  </a:cubicBezTo>
                  <a:lnTo>
                    <a:pt x="57529" y="53600"/>
                  </a:lnTo>
                  <a:cubicBezTo>
                    <a:pt x="58778" y="53600"/>
                    <a:pt x="59897" y="52954"/>
                    <a:pt x="60522" y="51872"/>
                  </a:cubicBezTo>
                  <a:cubicBezTo>
                    <a:pt x="61146" y="50789"/>
                    <a:pt x="61146" y="49498"/>
                    <a:pt x="60522" y="48416"/>
                  </a:cubicBezTo>
                  <a:lnTo>
                    <a:pt x="33567" y="1728"/>
                  </a:lnTo>
                  <a:cubicBezTo>
                    <a:pt x="32943" y="647"/>
                    <a:pt x="31824" y="1"/>
                    <a:pt x="30574"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4" name="Google Shape;2754;p54"/>
            <p:cNvSpPr/>
            <p:nvPr/>
          </p:nvSpPr>
          <p:spPr>
            <a:xfrm>
              <a:off x="3205650" y="2204625"/>
              <a:ext cx="1282350" cy="1152700"/>
            </a:xfrm>
            <a:custGeom>
              <a:rect b="b" l="l" r="r" t="t"/>
              <a:pathLst>
                <a:path extrusionOk="0" h="46108" w="51294">
                  <a:moveTo>
                    <a:pt x="25647" y="573"/>
                  </a:moveTo>
                  <a:cubicBezTo>
                    <a:pt x="26502" y="573"/>
                    <a:pt x="27267" y="1027"/>
                    <a:pt x="27695" y="1788"/>
                  </a:cubicBezTo>
                  <a:lnTo>
                    <a:pt x="50256" y="41878"/>
                  </a:lnTo>
                  <a:cubicBezTo>
                    <a:pt x="50694" y="42658"/>
                    <a:pt x="50687" y="43583"/>
                    <a:pt x="50235" y="44356"/>
                  </a:cubicBezTo>
                  <a:cubicBezTo>
                    <a:pt x="49802" y="45094"/>
                    <a:pt x="49045" y="45535"/>
                    <a:pt x="48207" y="45535"/>
                  </a:cubicBezTo>
                  <a:lnTo>
                    <a:pt x="3088" y="45535"/>
                  </a:lnTo>
                  <a:cubicBezTo>
                    <a:pt x="2250" y="45535"/>
                    <a:pt x="1491" y="45094"/>
                    <a:pt x="1060" y="44356"/>
                  </a:cubicBezTo>
                  <a:cubicBezTo>
                    <a:pt x="608" y="43583"/>
                    <a:pt x="600" y="42656"/>
                    <a:pt x="1038" y="41878"/>
                  </a:cubicBezTo>
                  <a:lnTo>
                    <a:pt x="23598" y="1788"/>
                  </a:lnTo>
                  <a:cubicBezTo>
                    <a:pt x="24027" y="1027"/>
                    <a:pt x="24792" y="573"/>
                    <a:pt x="25647" y="573"/>
                  </a:cubicBezTo>
                  <a:close/>
                  <a:moveTo>
                    <a:pt x="25647" y="0"/>
                  </a:moveTo>
                  <a:cubicBezTo>
                    <a:pt x="24583" y="0"/>
                    <a:pt x="23631" y="564"/>
                    <a:pt x="23099" y="1508"/>
                  </a:cubicBezTo>
                  <a:lnTo>
                    <a:pt x="540" y="41598"/>
                  </a:lnTo>
                  <a:cubicBezTo>
                    <a:pt x="0" y="42555"/>
                    <a:pt x="11" y="43694"/>
                    <a:pt x="566" y="44644"/>
                  </a:cubicBezTo>
                  <a:cubicBezTo>
                    <a:pt x="1101" y="45560"/>
                    <a:pt x="2043" y="46108"/>
                    <a:pt x="3088" y="46108"/>
                  </a:cubicBezTo>
                  <a:lnTo>
                    <a:pt x="48207" y="46108"/>
                  </a:lnTo>
                  <a:cubicBezTo>
                    <a:pt x="49250" y="46108"/>
                    <a:pt x="50193" y="45560"/>
                    <a:pt x="50729" y="44644"/>
                  </a:cubicBezTo>
                  <a:cubicBezTo>
                    <a:pt x="51284" y="43694"/>
                    <a:pt x="51294" y="42556"/>
                    <a:pt x="50754" y="41598"/>
                  </a:cubicBezTo>
                  <a:lnTo>
                    <a:pt x="28194" y="1508"/>
                  </a:lnTo>
                  <a:cubicBezTo>
                    <a:pt x="27663" y="564"/>
                    <a:pt x="26711" y="0"/>
                    <a:pt x="2564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5" name="Google Shape;2755;p54"/>
            <p:cNvSpPr/>
            <p:nvPr/>
          </p:nvSpPr>
          <p:spPr>
            <a:xfrm>
              <a:off x="3735600" y="2434425"/>
              <a:ext cx="222450" cy="852900"/>
            </a:xfrm>
            <a:custGeom>
              <a:rect b="b" l="l" r="r" t="t"/>
              <a:pathLst>
                <a:path extrusionOk="0" h="34116" w="8898">
                  <a:moveTo>
                    <a:pt x="4450" y="1"/>
                  </a:moveTo>
                  <a:cubicBezTo>
                    <a:pt x="3691" y="1"/>
                    <a:pt x="2932" y="181"/>
                    <a:pt x="2173" y="542"/>
                  </a:cubicBezTo>
                  <a:cubicBezTo>
                    <a:pt x="656" y="1263"/>
                    <a:pt x="1" y="2480"/>
                    <a:pt x="210" y="4191"/>
                  </a:cubicBezTo>
                  <a:lnTo>
                    <a:pt x="2308" y="20725"/>
                  </a:lnTo>
                  <a:cubicBezTo>
                    <a:pt x="2382" y="21410"/>
                    <a:pt x="2636" y="21945"/>
                    <a:pt x="3066" y="22333"/>
                  </a:cubicBezTo>
                  <a:cubicBezTo>
                    <a:pt x="3497" y="22720"/>
                    <a:pt x="3962" y="22913"/>
                    <a:pt x="4461" y="22913"/>
                  </a:cubicBezTo>
                  <a:cubicBezTo>
                    <a:pt x="4959" y="22912"/>
                    <a:pt x="5424" y="22718"/>
                    <a:pt x="5855" y="22333"/>
                  </a:cubicBezTo>
                  <a:cubicBezTo>
                    <a:pt x="6286" y="21945"/>
                    <a:pt x="6539" y="21410"/>
                    <a:pt x="6614" y="20725"/>
                  </a:cubicBezTo>
                  <a:lnTo>
                    <a:pt x="8690" y="4191"/>
                  </a:lnTo>
                  <a:cubicBezTo>
                    <a:pt x="8898" y="2480"/>
                    <a:pt x="8243" y="1263"/>
                    <a:pt x="6727" y="542"/>
                  </a:cubicBezTo>
                  <a:cubicBezTo>
                    <a:pt x="5968" y="181"/>
                    <a:pt x="5209" y="1"/>
                    <a:pt x="4450" y="1"/>
                  </a:cubicBezTo>
                  <a:close/>
                  <a:moveTo>
                    <a:pt x="4510" y="26484"/>
                  </a:moveTo>
                  <a:cubicBezTo>
                    <a:pt x="3427" y="26484"/>
                    <a:pt x="2528" y="26860"/>
                    <a:pt x="1816" y="27610"/>
                  </a:cubicBezTo>
                  <a:cubicBezTo>
                    <a:pt x="1102" y="28362"/>
                    <a:pt x="744" y="29258"/>
                    <a:pt x="744" y="30299"/>
                  </a:cubicBezTo>
                  <a:cubicBezTo>
                    <a:pt x="745" y="31370"/>
                    <a:pt x="1113" y="32274"/>
                    <a:pt x="1850" y="33011"/>
                  </a:cubicBezTo>
                  <a:lnTo>
                    <a:pt x="1849" y="33011"/>
                  </a:lnTo>
                  <a:cubicBezTo>
                    <a:pt x="2586" y="33747"/>
                    <a:pt x="3474" y="34115"/>
                    <a:pt x="4516" y="34115"/>
                  </a:cubicBezTo>
                  <a:cubicBezTo>
                    <a:pt x="5572" y="34115"/>
                    <a:pt x="6461" y="33740"/>
                    <a:pt x="7183" y="32988"/>
                  </a:cubicBezTo>
                  <a:cubicBezTo>
                    <a:pt x="7904" y="32237"/>
                    <a:pt x="8264" y="31341"/>
                    <a:pt x="8264" y="30299"/>
                  </a:cubicBezTo>
                  <a:cubicBezTo>
                    <a:pt x="8264" y="29183"/>
                    <a:pt x="7893" y="28267"/>
                    <a:pt x="7149" y="27554"/>
                  </a:cubicBezTo>
                  <a:cubicBezTo>
                    <a:pt x="6405" y="26840"/>
                    <a:pt x="5527" y="26484"/>
                    <a:pt x="4516" y="26484"/>
                  </a:cubicBezTo>
                  <a:cubicBezTo>
                    <a:pt x="4514" y="26484"/>
                    <a:pt x="4512" y="26484"/>
                    <a:pt x="4510" y="26484"/>
                  </a:cubicBezTo>
                  <a:close/>
                </a:path>
              </a:pathLst>
            </a:custGeom>
            <a:solidFill>
              <a:srgbClr val="ACFF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6" name="Google Shape;2756;p54"/>
            <p:cNvSpPr/>
            <p:nvPr/>
          </p:nvSpPr>
          <p:spPr>
            <a:xfrm>
              <a:off x="1186600" y="3338775"/>
              <a:ext cx="682350" cy="1507575"/>
            </a:xfrm>
            <a:custGeom>
              <a:rect b="b" l="l" r="r" t="t"/>
              <a:pathLst>
                <a:path extrusionOk="0" h="60303" w="27294">
                  <a:moveTo>
                    <a:pt x="2610" y="1"/>
                  </a:moveTo>
                  <a:cubicBezTo>
                    <a:pt x="2610" y="1"/>
                    <a:pt x="0" y="6553"/>
                    <a:pt x="672" y="11279"/>
                  </a:cubicBezTo>
                  <a:cubicBezTo>
                    <a:pt x="1345" y="16005"/>
                    <a:pt x="16684" y="30216"/>
                    <a:pt x="16684" y="30216"/>
                  </a:cubicBezTo>
                  <a:lnTo>
                    <a:pt x="1994" y="58491"/>
                  </a:lnTo>
                  <a:lnTo>
                    <a:pt x="6065" y="60303"/>
                  </a:lnTo>
                  <a:cubicBezTo>
                    <a:pt x="6065" y="60303"/>
                    <a:pt x="27294" y="34192"/>
                    <a:pt x="27205" y="32200"/>
                  </a:cubicBezTo>
                  <a:cubicBezTo>
                    <a:pt x="27118" y="30210"/>
                    <a:pt x="21146" y="9919"/>
                    <a:pt x="21146" y="9919"/>
                  </a:cubicBezTo>
                  <a:lnTo>
                    <a:pt x="20762" y="6843"/>
                  </a:lnTo>
                  <a:cubicBezTo>
                    <a:pt x="20759" y="5439"/>
                    <a:pt x="2610" y="1"/>
                    <a:pt x="2610"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7" name="Google Shape;2757;p54"/>
            <p:cNvSpPr/>
            <p:nvPr/>
          </p:nvSpPr>
          <p:spPr>
            <a:xfrm>
              <a:off x="1179450" y="3331650"/>
              <a:ext cx="696750" cy="1521850"/>
            </a:xfrm>
            <a:custGeom>
              <a:rect b="b" l="l" r="r" t="t"/>
              <a:pathLst>
                <a:path extrusionOk="0" h="60874" w="27870">
                  <a:moveTo>
                    <a:pt x="3069" y="637"/>
                  </a:moveTo>
                  <a:cubicBezTo>
                    <a:pt x="11508" y="3173"/>
                    <a:pt x="20353" y="6276"/>
                    <a:pt x="20762" y="7151"/>
                  </a:cubicBezTo>
                  <a:cubicBezTo>
                    <a:pt x="20763" y="7155"/>
                    <a:pt x="20764" y="7160"/>
                    <a:pt x="20764" y="7164"/>
                  </a:cubicBezTo>
                  <a:lnTo>
                    <a:pt x="21158" y="10286"/>
                  </a:lnTo>
                  <a:cubicBezTo>
                    <a:pt x="21217" y="10487"/>
                    <a:pt x="27120" y="30566"/>
                    <a:pt x="27206" y="32498"/>
                  </a:cubicBezTo>
                  <a:cubicBezTo>
                    <a:pt x="27238" y="33898"/>
                    <a:pt x="14439" y="50179"/>
                    <a:pt x="6266" y="60237"/>
                  </a:cubicBezTo>
                  <a:lnTo>
                    <a:pt x="2674" y="58637"/>
                  </a:lnTo>
                  <a:lnTo>
                    <a:pt x="17225" y="30635"/>
                  </a:lnTo>
                  <a:cubicBezTo>
                    <a:pt x="17285" y="30519"/>
                    <a:pt x="17259" y="30380"/>
                    <a:pt x="17166" y="30293"/>
                  </a:cubicBezTo>
                  <a:cubicBezTo>
                    <a:pt x="17012" y="30150"/>
                    <a:pt x="1892" y="16095"/>
                    <a:pt x="1242" y="11524"/>
                  </a:cubicBezTo>
                  <a:cubicBezTo>
                    <a:pt x="660" y="7436"/>
                    <a:pt x="2612" y="1865"/>
                    <a:pt x="3069" y="637"/>
                  </a:cubicBezTo>
                  <a:close/>
                  <a:moveTo>
                    <a:pt x="2894" y="0"/>
                  </a:moveTo>
                  <a:cubicBezTo>
                    <a:pt x="2780" y="0"/>
                    <a:pt x="2674" y="69"/>
                    <a:pt x="2630" y="181"/>
                  </a:cubicBezTo>
                  <a:cubicBezTo>
                    <a:pt x="2523" y="451"/>
                    <a:pt x="0" y="6858"/>
                    <a:pt x="676" y="11603"/>
                  </a:cubicBezTo>
                  <a:cubicBezTo>
                    <a:pt x="1324" y="16168"/>
                    <a:pt x="14888" y="28951"/>
                    <a:pt x="16616" y="30564"/>
                  </a:cubicBezTo>
                  <a:lnTo>
                    <a:pt x="2025" y="58644"/>
                  </a:lnTo>
                  <a:cubicBezTo>
                    <a:pt x="1989" y="58713"/>
                    <a:pt x="1983" y="58795"/>
                    <a:pt x="2010" y="58869"/>
                  </a:cubicBezTo>
                  <a:cubicBezTo>
                    <a:pt x="2036" y="58943"/>
                    <a:pt x="2092" y="59005"/>
                    <a:pt x="2164" y="59037"/>
                  </a:cubicBezTo>
                  <a:lnTo>
                    <a:pt x="6234" y="60849"/>
                  </a:lnTo>
                  <a:cubicBezTo>
                    <a:pt x="6270" y="60864"/>
                    <a:pt x="6310" y="60873"/>
                    <a:pt x="6351" y="60873"/>
                  </a:cubicBezTo>
                  <a:cubicBezTo>
                    <a:pt x="6437" y="60873"/>
                    <a:pt x="6519" y="60834"/>
                    <a:pt x="6572" y="60767"/>
                  </a:cubicBezTo>
                  <a:cubicBezTo>
                    <a:pt x="8752" y="58086"/>
                    <a:pt x="27870" y="34513"/>
                    <a:pt x="27779" y="32473"/>
                  </a:cubicBezTo>
                  <a:cubicBezTo>
                    <a:pt x="27689" y="30471"/>
                    <a:pt x="21951" y="10954"/>
                    <a:pt x="21717" y="10169"/>
                  </a:cubicBezTo>
                  <a:lnTo>
                    <a:pt x="21332" y="7094"/>
                  </a:lnTo>
                  <a:cubicBezTo>
                    <a:pt x="21130" y="5604"/>
                    <a:pt x="8452" y="1652"/>
                    <a:pt x="2978" y="13"/>
                  </a:cubicBezTo>
                  <a:cubicBezTo>
                    <a:pt x="2950" y="4"/>
                    <a:pt x="2922" y="0"/>
                    <a:pt x="2894"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8" name="Google Shape;2758;p54"/>
            <p:cNvSpPr/>
            <p:nvPr/>
          </p:nvSpPr>
          <p:spPr>
            <a:xfrm>
              <a:off x="1767650" y="2782175"/>
              <a:ext cx="644450" cy="862025"/>
            </a:xfrm>
            <a:custGeom>
              <a:rect b="b" l="l" r="r" t="t"/>
              <a:pathLst>
                <a:path extrusionOk="0" h="34481" w="25778">
                  <a:moveTo>
                    <a:pt x="10021" y="0"/>
                  </a:moveTo>
                  <a:lnTo>
                    <a:pt x="1" y="15034"/>
                  </a:lnTo>
                  <a:lnTo>
                    <a:pt x="862" y="24565"/>
                  </a:lnTo>
                  <a:cubicBezTo>
                    <a:pt x="1071" y="26871"/>
                    <a:pt x="2706" y="28797"/>
                    <a:pt x="4948" y="29376"/>
                  </a:cubicBezTo>
                  <a:lnTo>
                    <a:pt x="24676" y="34481"/>
                  </a:lnTo>
                  <a:lnTo>
                    <a:pt x="25777" y="31787"/>
                  </a:lnTo>
                  <a:lnTo>
                    <a:pt x="7517" y="23854"/>
                  </a:lnTo>
                  <a:lnTo>
                    <a:pt x="1002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9" name="Google Shape;2759;p54"/>
            <p:cNvSpPr/>
            <p:nvPr/>
          </p:nvSpPr>
          <p:spPr>
            <a:xfrm>
              <a:off x="1760375" y="2775025"/>
              <a:ext cx="659825" cy="876325"/>
            </a:xfrm>
            <a:custGeom>
              <a:rect b="b" l="l" r="r" t="t"/>
              <a:pathLst>
                <a:path extrusionOk="0" h="35053" w="26393">
                  <a:moveTo>
                    <a:pt x="9906" y="1411"/>
                  </a:moveTo>
                  <a:lnTo>
                    <a:pt x="7524" y="24110"/>
                  </a:lnTo>
                  <a:cubicBezTo>
                    <a:pt x="7511" y="24235"/>
                    <a:pt x="7580" y="24353"/>
                    <a:pt x="7694" y="24403"/>
                  </a:cubicBezTo>
                  <a:lnTo>
                    <a:pt x="25698" y="32223"/>
                  </a:lnTo>
                  <a:lnTo>
                    <a:pt x="24797" y="34427"/>
                  </a:lnTo>
                  <a:lnTo>
                    <a:pt x="5310" y="29385"/>
                  </a:lnTo>
                  <a:cubicBezTo>
                    <a:pt x="3191" y="28837"/>
                    <a:pt x="1635" y="27004"/>
                    <a:pt x="1439" y="24826"/>
                  </a:cubicBezTo>
                  <a:lnTo>
                    <a:pt x="585" y="15396"/>
                  </a:lnTo>
                  <a:lnTo>
                    <a:pt x="9906" y="1411"/>
                  </a:lnTo>
                  <a:close/>
                  <a:moveTo>
                    <a:pt x="10314" y="1"/>
                  </a:moveTo>
                  <a:cubicBezTo>
                    <a:pt x="10220" y="1"/>
                    <a:pt x="10129" y="47"/>
                    <a:pt x="10074" y="128"/>
                  </a:cubicBezTo>
                  <a:lnTo>
                    <a:pt x="53" y="15163"/>
                  </a:lnTo>
                  <a:cubicBezTo>
                    <a:pt x="18" y="15218"/>
                    <a:pt x="1" y="15282"/>
                    <a:pt x="7" y="15347"/>
                  </a:cubicBezTo>
                  <a:lnTo>
                    <a:pt x="869" y="24877"/>
                  </a:lnTo>
                  <a:cubicBezTo>
                    <a:pt x="1088" y="27296"/>
                    <a:pt x="2814" y="29330"/>
                    <a:pt x="5167" y="29939"/>
                  </a:cubicBezTo>
                  <a:lnTo>
                    <a:pt x="24897" y="35044"/>
                  </a:lnTo>
                  <a:cubicBezTo>
                    <a:pt x="24920" y="35050"/>
                    <a:pt x="24944" y="35053"/>
                    <a:pt x="24967" y="35053"/>
                  </a:cubicBezTo>
                  <a:cubicBezTo>
                    <a:pt x="25084" y="35053"/>
                    <a:pt x="25189" y="34982"/>
                    <a:pt x="25233" y="34874"/>
                  </a:cubicBezTo>
                  <a:lnTo>
                    <a:pt x="26333" y="32181"/>
                  </a:lnTo>
                  <a:cubicBezTo>
                    <a:pt x="26392" y="32037"/>
                    <a:pt x="26324" y="31872"/>
                    <a:pt x="26182" y="31809"/>
                  </a:cubicBezTo>
                  <a:lnTo>
                    <a:pt x="8115" y="23962"/>
                  </a:lnTo>
                  <a:lnTo>
                    <a:pt x="10597" y="317"/>
                  </a:lnTo>
                  <a:cubicBezTo>
                    <a:pt x="10611" y="185"/>
                    <a:pt x="10533" y="62"/>
                    <a:pt x="10409" y="17"/>
                  </a:cubicBezTo>
                  <a:cubicBezTo>
                    <a:pt x="10378" y="6"/>
                    <a:pt x="10345" y="1"/>
                    <a:pt x="10314"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0" name="Google Shape;2760;p54"/>
            <p:cNvSpPr/>
            <p:nvPr/>
          </p:nvSpPr>
          <p:spPr>
            <a:xfrm>
              <a:off x="1770925" y="3042250"/>
              <a:ext cx="629000" cy="601950"/>
            </a:xfrm>
            <a:custGeom>
              <a:rect b="b" l="l" r="r" t="t"/>
              <a:pathLst>
                <a:path extrusionOk="0" h="24078" w="25160">
                  <a:moveTo>
                    <a:pt x="2957" y="1"/>
                  </a:moveTo>
                  <a:lnTo>
                    <a:pt x="2038" y="1379"/>
                  </a:lnTo>
                  <a:cubicBezTo>
                    <a:pt x="1421" y="2724"/>
                    <a:pt x="561" y="4595"/>
                    <a:pt x="1" y="6072"/>
                  </a:cubicBezTo>
                  <a:lnTo>
                    <a:pt x="731" y="14162"/>
                  </a:lnTo>
                  <a:cubicBezTo>
                    <a:pt x="940" y="16468"/>
                    <a:pt x="2575" y="18394"/>
                    <a:pt x="4817" y="18973"/>
                  </a:cubicBezTo>
                  <a:lnTo>
                    <a:pt x="24545" y="24078"/>
                  </a:lnTo>
                  <a:lnTo>
                    <a:pt x="25159" y="22574"/>
                  </a:lnTo>
                  <a:lnTo>
                    <a:pt x="5431" y="14922"/>
                  </a:lnTo>
                  <a:cubicBezTo>
                    <a:pt x="5431" y="14922"/>
                    <a:pt x="4779" y="15052"/>
                    <a:pt x="4153" y="15052"/>
                  </a:cubicBezTo>
                  <a:cubicBezTo>
                    <a:pt x="3736" y="15052"/>
                    <a:pt x="3330" y="14994"/>
                    <a:pt x="3137" y="14802"/>
                  </a:cubicBezTo>
                  <a:cubicBezTo>
                    <a:pt x="2655" y="14319"/>
                    <a:pt x="5068" y="12991"/>
                    <a:pt x="5068" y="12991"/>
                  </a:cubicBezTo>
                  <a:lnTo>
                    <a:pt x="2533" y="12267"/>
                  </a:lnTo>
                  <a:lnTo>
                    <a:pt x="4706" y="2732"/>
                  </a:lnTo>
                  <a:lnTo>
                    <a:pt x="2957" y="1"/>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1" name="Google Shape;2761;p54"/>
            <p:cNvSpPr/>
            <p:nvPr/>
          </p:nvSpPr>
          <p:spPr>
            <a:xfrm>
              <a:off x="1770925" y="3042250"/>
              <a:ext cx="629000" cy="601950"/>
            </a:xfrm>
            <a:custGeom>
              <a:rect b="b" l="l" r="r" t="t"/>
              <a:pathLst>
                <a:path extrusionOk="0" h="24078" w="25160">
                  <a:moveTo>
                    <a:pt x="2957" y="1"/>
                  </a:moveTo>
                  <a:lnTo>
                    <a:pt x="2038" y="1379"/>
                  </a:lnTo>
                  <a:cubicBezTo>
                    <a:pt x="1421" y="2724"/>
                    <a:pt x="561" y="4595"/>
                    <a:pt x="1" y="6072"/>
                  </a:cubicBezTo>
                  <a:lnTo>
                    <a:pt x="731" y="14162"/>
                  </a:lnTo>
                  <a:cubicBezTo>
                    <a:pt x="940" y="16468"/>
                    <a:pt x="2575" y="18394"/>
                    <a:pt x="4817" y="18973"/>
                  </a:cubicBezTo>
                  <a:lnTo>
                    <a:pt x="24545" y="24078"/>
                  </a:lnTo>
                  <a:lnTo>
                    <a:pt x="25159" y="22574"/>
                  </a:lnTo>
                  <a:lnTo>
                    <a:pt x="5431" y="14922"/>
                  </a:lnTo>
                  <a:cubicBezTo>
                    <a:pt x="5431" y="14922"/>
                    <a:pt x="4779" y="15052"/>
                    <a:pt x="4153" y="15052"/>
                  </a:cubicBezTo>
                  <a:cubicBezTo>
                    <a:pt x="3736" y="15052"/>
                    <a:pt x="3330" y="14994"/>
                    <a:pt x="3137" y="14802"/>
                  </a:cubicBezTo>
                  <a:cubicBezTo>
                    <a:pt x="2655" y="14319"/>
                    <a:pt x="5068" y="12991"/>
                    <a:pt x="5068" y="12991"/>
                  </a:cubicBezTo>
                  <a:lnTo>
                    <a:pt x="2533" y="12267"/>
                  </a:lnTo>
                  <a:lnTo>
                    <a:pt x="4706" y="2732"/>
                  </a:lnTo>
                  <a:lnTo>
                    <a:pt x="2957"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2" name="Google Shape;2762;p54"/>
            <p:cNvSpPr/>
            <p:nvPr/>
          </p:nvSpPr>
          <p:spPr>
            <a:xfrm>
              <a:off x="1845100" y="3361100"/>
              <a:ext cx="118150" cy="51300"/>
            </a:xfrm>
            <a:custGeom>
              <a:rect b="b" l="l" r="r" t="t"/>
              <a:pathLst>
                <a:path extrusionOk="0" h="2052" w="4726">
                  <a:moveTo>
                    <a:pt x="2174" y="0"/>
                  </a:moveTo>
                  <a:cubicBezTo>
                    <a:pt x="1556" y="0"/>
                    <a:pt x="877" y="95"/>
                    <a:pt x="214" y="374"/>
                  </a:cubicBezTo>
                  <a:cubicBezTo>
                    <a:pt x="68" y="436"/>
                    <a:pt x="0" y="603"/>
                    <a:pt x="62" y="748"/>
                  </a:cubicBezTo>
                  <a:cubicBezTo>
                    <a:pt x="108" y="858"/>
                    <a:pt x="215" y="924"/>
                    <a:pt x="326" y="924"/>
                  </a:cubicBezTo>
                  <a:cubicBezTo>
                    <a:pt x="363" y="924"/>
                    <a:pt x="400" y="917"/>
                    <a:pt x="436" y="902"/>
                  </a:cubicBezTo>
                  <a:cubicBezTo>
                    <a:pt x="1014" y="659"/>
                    <a:pt x="1614" y="576"/>
                    <a:pt x="2165" y="576"/>
                  </a:cubicBezTo>
                  <a:cubicBezTo>
                    <a:pt x="2501" y="576"/>
                    <a:pt x="2818" y="607"/>
                    <a:pt x="3101" y="651"/>
                  </a:cubicBezTo>
                  <a:cubicBezTo>
                    <a:pt x="2561" y="814"/>
                    <a:pt x="1916" y="1083"/>
                    <a:pt x="1287" y="1533"/>
                  </a:cubicBezTo>
                  <a:cubicBezTo>
                    <a:pt x="1060" y="1694"/>
                    <a:pt x="1174" y="2052"/>
                    <a:pt x="1454" y="2052"/>
                  </a:cubicBezTo>
                  <a:cubicBezTo>
                    <a:pt x="1513" y="2052"/>
                    <a:pt x="1570" y="2032"/>
                    <a:pt x="1619" y="1998"/>
                  </a:cubicBezTo>
                  <a:cubicBezTo>
                    <a:pt x="2961" y="1040"/>
                    <a:pt x="4413" y="984"/>
                    <a:pt x="4428" y="984"/>
                  </a:cubicBezTo>
                  <a:cubicBezTo>
                    <a:pt x="4563" y="979"/>
                    <a:pt x="4677" y="881"/>
                    <a:pt x="4701" y="748"/>
                  </a:cubicBezTo>
                  <a:cubicBezTo>
                    <a:pt x="4726" y="615"/>
                    <a:pt x="4652" y="483"/>
                    <a:pt x="4528" y="433"/>
                  </a:cubicBezTo>
                  <a:cubicBezTo>
                    <a:pt x="4466" y="407"/>
                    <a:pt x="3452" y="0"/>
                    <a:pt x="2174"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3" name="Google Shape;2763;p54"/>
            <p:cNvSpPr/>
            <p:nvPr/>
          </p:nvSpPr>
          <p:spPr>
            <a:xfrm>
              <a:off x="1241725" y="2559525"/>
              <a:ext cx="776475" cy="993250"/>
            </a:xfrm>
            <a:custGeom>
              <a:rect b="b" l="l" r="r" t="t"/>
              <a:pathLst>
                <a:path extrusionOk="0" h="39730" w="31059">
                  <a:moveTo>
                    <a:pt x="15185" y="0"/>
                  </a:moveTo>
                  <a:lnTo>
                    <a:pt x="5445" y="587"/>
                  </a:lnTo>
                  <a:lnTo>
                    <a:pt x="1" y="31701"/>
                  </a:lnTo>
                  <a:cubicBezTo>
                    <a:pt x="1" y="31701"/>
                    <a:pt x="2464" y="36400"/>
                    <a:pt x="9769" y="38476"/>
                  </a:cubicBezTo>
                  <a:cubicBezTo>
                    <a:pt x="13267" y="39471"/>
                    <a:pt x="15492" y="39730"/>
                    <a:pt x="16861" y="39730"/>
                  </a:cubicBezTo>
                  <a:cubicBezTo>
                    <a:pt x="18350" y="39730"/>
                    <a:pt x="18826" y="39423"/>
                    <a:pt x="18826" y="39423"/>
                  </a:cubicBezTo>
                  <a:lnTo>
                    <a:pt x="31058" y="8906"/>
                  </a:lnTo>
                  <a:lnTo>
                    <a:pt x="20853" y="2451"/>
                  </a:lnTo>
                  <a:lnTo>
                    <a:pt x="1518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4" name="Google Shape;2764;p54"/>
            <p:cNvSpPr/>
            <p:nvPr/>
          </p:nvSpPr>
          <p:spPr>
            <a:xfrm>
              <a:off x="1234425" y="2552400"/>
              <a:ext cx="791675" cy="1007425"/>
            </a:xfrm>
            <a:custGeom>
              <a:rect b="b" l="l" r="r" t="t"/>
              <a:pathLst>
                <a:path extrusionOk="0" h="40297" w="31667">
                  <a:moveTo>
                    <a:pt x="15426" y="575"/>
                  </a:moveTo>
                  <a:lnTo>
                    <a:pt x="21011" y="2989"/>
                  </a:lnTo>
                  <a:lnTo>
                    <a:pt x="30995" y="9305"/>
                  </a:lnTo>
                  <a:lnTo>
                    <a:pt x="18895" y="39498"/>
                  </a:lnTo>
                  <a:cubicBezTo>
                    <a:pt x="18717" y="39567"/>
                    <a:pt x="18204" y="39723"/>
                    <a:pt x="17149" y="39723"/>
                  </a:cubicBezTo>
                  <a:cubicBezTo>
                    <a:pt x="15815" y="39723"/>
                    <a:pt x="13617" y="39474"/>
                    <a:pt x="10139" y="38485"/>
                  </a:cubicBezTo>
                  <a:cubicBezTo>
                    <a:pt x="3575" y="36618"/>
                    <a:pt x="961" y="32559"/>
                    <a:pt x="593" y="31934"/>
                  </a:cubicBezTo>
                  <a:lnTo>
                    <a:pt x="5982" y="1144"/>
                  </a:lnTo>
                  <a:lnTo>
                    <a:pt x="15426" y="575"/>
                  </a:lnTo>
                  <a:close/>
                  <a:moveTo>
                    <a:pt x="15477" y="0"/>
                  </a:moveTo>
                  <a:cubicBezTo>
                    <a:pt x="15472" y="0"/>
                    <a:pt x="15466" y="1"/>
                    <a:pt x="15460" y="1"/>
                  </a:cubicBezTo>
                  <a:lnTo>
                    <a:pt x="5720" y="587"/>
                  </a:lnTo>
                  <a:cubicBezTo>
                    <a:pt x="5588" y="594"/>
                    <a:pt x="5478" y="692"/>
                    <a:pt x="5455" y="822"/>
                  </a:cubicBezTo>
                  <a:lnTo>
                    <a:pt x="11" y="31938"/>
                  </a:lnTo>
                  <a:cubicBezTo>
                    <a:pt x="1" y="31999"/>
                    <a:pt x="10" y="32063"/>
                    <a:pt x="39" y="32120"/>
                  </a:cubicBezTo>
                  <a:cubicBezTo>
                    <a:pt x="143" y="32316"/>
                    <a:pt x="2645" y="36950"/>
                    <a:pt x="9983" y="39036"/>
                  </a:cubicBezTo>
                  <a:cubicBezTo>
                    <a:pt x="13479" y="40031"/>
                    <a:pt x="15734" y="40296"/>
                    <a:pt x="17147" y="40296"/>
                  </a:cubicBezTo>
                  <a:cubicBezTo>
                    <a:pt x="18701" y="40296"/>
                    <a:pt x="19233" y="39974"/>
                    <a:pt x="19273" y="39949"/>
                  </a:cubicBezTo>
                  <a:cubicBezTo>
                    <a:pt x="19323" y="39917"/>
                    <a:pt x="19361" y="39871"/>
                    <a:pt x="19383" y="39815"/>
                  </a:cubicBezTo>
                  <a:lnTo>
                    <a:pt x="31616" y="9297"/>
                  </a:lnTo>
                  <a:cubicBezTo>
                    <a:pt x="31667" y="9169"/>
                    <a:pt x="31620" y="9023"/>
                    <a:pt x="31503" y="8950"/>
                  </a:cubicBezTo>
                  <a:lnTo>
                    <a:pt x="21299" y="2495"/>
                  </a:lnTo>
                  <a:cubicBezTo>
                    <a:pt x="21286" y="2487"/>
                    <a:pt x="21273" y="2479"/>
                    <a:pt x="21259" y="2474"/>
                  </a:cubicBezTo>
                  <a:lnTo>
                    <a:pt x="15591" y="23"/>
                  </a:lnTo>
                  <a:cubicBezTo>
                    <a:pt x="15555" y="8"/>
                    <a:pt x="15516" y="0"/>
                    <a:pt x="15477"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5" name="Google Shape;2765;p54"/>
            <p:cNvSpPr/>
            <p:nvPr/>
          </p:nvSpPr>
          <p:spPr>
            <a:xfrm>
              <a:off x="1241725" y="2559525"/>
              <a:ext cx="519650" cy="988575"/>
            </a:xfrm>
            <a:custGeom>
              <a:rect b="b" l="l" r="r" t="t"/>
              <a:pathLst>
                <a:path extrusionOk="0" h="39543" w="20786">
                  <a:moveTo>
                    <a:pt x="15185" y="0"/>
                  </a:moveTo>
                  <a:lnTo>
                    <a:pt x="5445" y="587"/>
                  </a:lnTo>
                  <a:lnTo>
                    <a:pt x="1" y="31701"/>
                  </a:lnTo>
                  <a:cubicBezTo>
                    <a:pt x="1" y="31701"/>
                    <a:pt x="2465" y="36398"/>
                    <a:pt x="9770" y="38476"/>
                  </a:cubicBezTo>
                  <a:cubicBezTo>
                    <a:pt x="11048" y="38840"/>
                    <a:pt x="12153" y="39102"/>
                    <a:pt x="13111" y="39293"/>
                  </a:cubicBezTo>
                  <a:cubicBezTo>
                    <a:pt x="15136" y="39440"/>
                    <a:pt x="16702" y="39542"/>
                    <a:pt x="16702" y="39542"/>
                  </a:cubicBezTo>
                  <a:cubicBezTo>
                    <a:pt x="16702" y="39542"/>
                    <a:pt x="13684" y="39301"/>
                    <a:pt x="10908" y="37973"/>
                  </a:cubicBezTo>
                  <a:cubicBezTo>
                    <a:pt x="8132" y="36646"/>
                    <a:pt x="2822" y="32783"/>
                    <a:pt x="2822" y="32059"/>
                  </a:cubicBezTo>
                  <a:cubicBezTo>
                    <a:pt x="2822" y="31335"/>
                    <a:pt x="13564" y="27231"/>
                    <a:pt x="15132" y="26870"/>
                  </a:cubicBezTo>
                  <a:cubicBezTo>
                    <a:pt x="15295" y="26832"/>
                    <a:pt x="15311" y="26815"/>
                    <a:pt x="15210" y="26815"/>
                  </a:cubicBezTo>
                  <a:cubicBezTo>
                    <a:pt x="14331" y="26815"/>
                    <a:pt x="4632" y="28077"/>
                    <a:pt x="4632" y="28077"/>
                  </a:cubicBezTo>
                  <a:lnTo>
                    <a:pt x="8373" y="16248"/>
                  </a:lnTo>
                  <a:lnTo>
                    <a:pt x="12597" y="14196"/>
                  </a:lnTo>
                  <a:lnTo>
                    <a:pt x="7407" y="12747"/>
                  </a:lnTo>
                  <a:lnTo>
                    <a:pt x="15084" y="7818"/>
                  </a:lnTo>
                  <a:lnTo>
                    <a:pt x="18270" y="9126"/>
                  </a:lnTo>
                  <a:lnTo>
                    <a:pt x="20785" y="2421"/>
                  </a:lnTo>
                  <a:lnTo>
                    <a:pt x="15185" y="0"/>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6" name="Google Shape;2766;p54"/>
            <p:cNvSpPr/>
            <p:nvPr/>
          </p:nvSpPr>
          <p:spPr>
            <a:xfrm>
              <a:off x="1241725" y="2559525"/>
              <a:ext cx="519650" cy="988575"/>
            </a:xfrm>
            <a:custGeom>
              <a:rect b="b" l="l" r="r" t="t"/>
              <a:pathLst>
                <a:path extrusionOk="0" h="39543" w="20786">
                  <a:moveTo>
                    <a:pt x="15185" y="0"/>
                  </a:moveTo>
                  <a:lnTo>
                    <a:pt x="5445" y="587"/>
                  </a:lnTo>
                  <a:lnTo>
                    <a:pt x="1" y="31701"/>
                  </a:lnTo>
                  <a:cubicBezTo>
                    <a:pt x="1" y="31701"/>
                    <a:pt x="2465" y="36398"/>
                    <a:pt x="9770" y="38476"/>
                  </a:cubicBezTo>
                  <a:cubicBezTo>
                    <a:pt x="11048" y="38840"/>
                    <a:pt x="12153" y="39102"/>
                    <a:pt x="13111" y="39293"/>
                  </a:cubicBezTo>
                  <a:cubicBezTo>
                    <a:pt x="15136" y="39440"/>
                    <a:pt x="16702" y="39542"/>
                    <a:pt x="16702" y="39542"/>
                  </a:cubicBezTo>
                  <a:cubicBezTo>
                    <a:pt x="16702" y="39542"/>
                    <a:pt x="13684" y="39301"/>
                    <a:pt x="10908" y="37973"/>
                  </a:cubicBezTo>
                  <a:cubicBezTo>
                    <a:pt x="8132" y="36646"/>
                    <a:pt x="2822" y="32783"/>
                    <a:pt x="2822" y="32059"/>
                  </a:cubicBezTo>
                  <a:cubicBezTo>
                    <a:pt x="2822" y="31335"/>
                    <a:pt x="13564" y="27231"/>
                    <a:pt x="15132" y="26870"/>
                  </a:cubicBezTo>
                  <a:cubicBezTo>
                    <a:pt x="15295" y="26832"/>
                    <a:pt x="15311" y="26815"/>
                    <a:pt x="15210" y="26815"/>
                  </a:cubicBezTo>
                  <a:cubicBezTo>
                    <a:pt x="14331" y="26815"/>
                    <a:pt x="4632" y="28077"/>
                    <a:pt x="4632" y="28077"/>
                  </a:cubicBezTo>
                  <a:lnTo>
                    <a:pt x="8373" y="16248"/>
                  </a:lnTo>
                  <a:lnTo>
                    <a:pt x="12597" y="14196"/>
                  </a:lnTo>
                  <a:lnTo>
                    <a:pt x="7407" y="12747"/>
                  </a:lnTo>
                  <a:lnTo>
                    <a:pt x="15084" y="7818"/>
                  </a:lnTo>
                  <a:lnTo>
                    <a:pt x="18270" y="9126"/>
                  </a:lnTo>
                  <a:lnTo>
                    <a:pt x="20785" y="2421"/>
                  </a:lnTo>
                  <a:lnTo>
                    <a:pt x="15185"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7" name="Google Shape;2767;p54"/>
            <p:cNvSpPr/>
            <p:nvPr/>
          </p:nvSpPr>
          <p:spPr>
            <a:xfrm>
              <a:off x="1550600" y="3449400"/>
              <a:ext cx="26300" cy="63850"/>
            </a:xfrm>
            <a:custGeom>
              <a:rect b="b" l="l" r="r" t="t"/>
              <a:pathLst>
                <a:path extrusionOk="0" h="2554" w="1052">
                  <a:moveTo>
                    <a:pt x="742" y="1"/>
                  </a:moveTo>
                  <a:cubicBezTo>
                    <a:pt x="609" y="1"/>
                    <a:pt x="489" y="92"/>
                    <a:pt x="459" y="225"/>
                  </a:cubicBezTo>
                  <a:lnTo>
                    <a:pt x="33" y="2207"/>
                  </a:lnTo>
                  <a:cubicBezTo>
                    <a:pt x="0" y="2362"/>
                    <a:pt x="98" y="2514"/>
                    <a:pt x="253" y="2548"/>
                  </a:cubicBezTo>
                  <a:cubicBezTo>
                    <a:pt x="272" y="2551"/>
                    <a:pt x="292" y="2554"/>
                    <a:pt x="313" y="2554"/>
                  </a:cubicBezTo>
                  <a:cubicBezTo>
                    <a:pt x="447" y="2554"/>
                    <a:pt x="564" y="2459"/>
                    <a:pt x="592" y="2328"/>
                  </a:cubicBezTo>
                  <a:lnTo>
                    <a:pt x="1018" y="347"/>
                  </a:lnTo>
                  <a:cubicBezTo>
                    <a:pt x="1051" y="192"/>
                    <a:pt x="952" y="40"/>
                    <a:pt x="799" y="6"/>
                  </a:cubicBezTo>
                  <a:cubicBezTo>
                    <a:pt x="779" y="2"/>
                    <a:pt x="760" y="1"/>
                    <a:pt x="74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8" name="Google Shape;2768;p54"/>
            <p:cNvSpPr/>
            <p:nvPr/>
          </p:nvSpPr>
          <p:spPr>
            <a:xfrm>
              <a:off x="1572100" y="2814100"/>
              <a:ext cx="141250" cy="599050"/>
            </a:xfrm>
            <a:custGeom>
              <a:rect b="b" l="l" r="r" t="t"/>
              <a:pathLst>
                <a:path extrusionOk="0" h="23962" w="5650">
                  <a:moveTo>
                    <a:pt x="5335" y="1"/>
                  </a:moveTo>
                  <a:cubicBezTo>
                    <a:pt x="5203" y="1"/>
                    <a:pt x="5085" y="92"/>
                    <a:pt x="5056" y="226"/>
                  </a:cubicBezTo>
                  <a:lnTo>
                    <a:pt x="33" y="23615"/>
                  </a:lnTo>
                  <a:cubicBezTo>
                    <a:pt x="0" y="23769"/>
                    <a:pt x="98" y="23921"/>
                    <a:pt x="253" y="23955"/>
                  </a:cubicBezTo>
                  <a:cubicBezTo>
                    <a:pt x="272" y="23958"/>
                    <a:pt x="292" y="23961"/>
                    <a:pt x="313" y="23961"/>
                  </a:cubicBezTo>
                  <a:cubicBezTo>
                    <a:pt x="447" y="23961"/>
                    <a:pt x="564" y="23867"/>
                    <a:pt x="592" y="23735"/>
                  </a:cubicBezTo>
                  <a:lnTo>
                    <a:pt x="5616" y="347"/>
                  </a:lnTo>
                  <a:cubicBezTo>
                    <a:pt x="5649" y="192"/>
                    <a:pt x="5551" y="40"/>
                    <a:pt x="5396" y="7"/>
                  </a:cubicBezTo>
                  <a:cubicBezTo>
                    <a:pt x="5375" y="3"/>
                    <a:pt x="5355" y="1"/>
                    <a:pt x="5335"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9" name="Google Shape;2769;p54"/>
            <p:cNvSpPr/>
            <p:nvPr/>
          </p:nvSpPr>
          <p:spPr>
            <a:xfrm>
              <a:off x="1404600" y="2836875"/>
              <a:ext cx="174275" cy="50200"/>
            </a:xfrm>
            <a:custGeom>
              <a:rect b="b" l="l" r="r" t="t"/>
              <a:pathLst>
                <a:path extrusionOk="0" h="2008" w="6971">
                  <a:moveTo>
                    <a:pt x="314" y="0"/>
                  </a:moveTo>
                  <a:cubicBezTo>
                    <a:pt x="183" y="0"/>
                    <a:pt x="66" y="90"/>
                    <a:pt x="35" y="224"/>
                  </a:cubicBezTo>
                  <a:cubicBezTo>
                    <a:pt x="0" y="378"/>
                    <a:pt x="97" y="530"/>
                    <a:pt x="251" y="566"/>
                  </a:cubicBezTo>
                  <a:lnTo>
                    <a:pt x="6607" y="2000"/>
                  </a:lnTo>
                  <a:cubicBezTo>
                    <a:pt x="6627" y="2005"/>
                    <a:pt x="6648" y="2008"/>
                    <a:pt x="6670" y="2008"/>
                  </a:cubicBezTo>
                  <a:lnTo>
                    <a:pt x="6670" y="2008"/>
                  </a:lnTo>
                  <a:cubicBezTo>
                    <a:pt x="6816" y="2008"/>
                    <a:pt x="6939" y="1899"/>
                    <a:pt x="6954" y="1754"/>
                  </a:cubicBezTo>
                  <a:cubicBezTo>
                    <a:pt x="6971" y="1609"/>
                    <a:pt x="6874" y="1475"/>
                    <a:pt x="6732" y="1443"/>
                  </a:cubicBezTo>
                  <a:lnTo>
                    <a:pt x="377" y="7"/>
                  </a:lnTo>
                  <a:cubicBezTo>
                    <a:pt x="356" y="3"/>
                    <a:pt x="335" y="0"/>
                    <a:pt x="314" y="0"/>
                  </a:cubicBezTo>
                  <a:close/>
                  <a:moveTo>
                    <a:pt x="6670" y="2008"/>
                  </a:moveTo>
                  <a:cubicBezTo>
                    <a:pt x="6670" y="2008"/>
                    <a:pt x="6670" y="2008"/>
                    <a:pt x="6669" y="2008"/>
                  </a:cubicBezTo>
                  <a:lnTo>
                    <a:pt x="6671" y="2008"/>
                  </a:lnTo>
                  <a:cubicBezTo>
                    <a:pt x="6670" y="2008"/>
                    <a:pt x="6670" y="2008"/>
                    <a:pt x="6670" y="2008"/>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0" name="Google Shape;2770;p54"/>
            <p:cNvSpPr/>
            <p:nvPr/>
          </p:nvSpPr>
          <p:spPr>
            <a:xfrm>
              <a:off x="1747675" y="2604275"/>
              <a:ext cx="87000" cy="189875"/>
            </a:xfrm>
            <a:custGeom>
              <a:rect b="b" l="l" r="r" t="t"/>
              <a:pathLst>
                <a:path extrusionOk="0" h="7595" w="3480">
                  <a:moveTo>
                    <a:pt x="1938" y="1"/>
                  </a:moveTo>
                  <a:lnTo>
                    <a:pt x="0" y="3694"/>
                  </a:lnTo>
                  <a:lnTo>
                    <a:pt x="3480" y="7594"/>
                  </a:lnTo>
                  <a:lnTo>
                    <a:pt x="193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1" name="Google Shape;2771;p54"/>
            <p:cNvSpPr/>
            <p:nvPr/>
          </p:nvSpPr>
          <p:spPr>
            <a:xfrm>
              <a:off x="1739950" y="2597100"/>
              <a:ext cx="102650" cy="204175"/>
            </a:xfrm>
            <a:custGeom>
              <a:rect b="b" l="l" r="r" t="t"/>
              <a:pathLst>
                <a:path extrusionOk="0" h="8167" w="4106">
                  <a:moveTo>
                    <a:pt x="2126" y="1134"/>
                  </a:moveTo>
                  <a:lnTo>
                    <a:pt x="3298" y="6901"/>
                  </a:lnTo>
                  <a:lnTo>
                    <a:pt x="3298" y="6901"/>
                  </a:lnTo>
                  <a:lnTo>
                    <a:pt x="654" y="3938"/>
                  </a:lnTo>
                  <a:lnTo>
                    <a:pt x="2126" y="1134"/>
                  </a:lnTo>
                  <a:close/>
                  <a:moveTo>
                    <a:pt x="2246" y="1"/>
                  </a:moveTo>
                  <a:cubicBezTo>
                    <a:pt x="2148" y="1"/>
                    <a:pt x="2049" y="50"/>
                    <a:pt x="1994" y="154"/>
                  </a:cubicBezTo>
                  <a:lnTo>
                    <a:pt x="55" y="3847"/>
                  </a:lnTo>
                  <a:cubicBezTo>
                    <a:pt x="0" y="3952"/>
                    <a:pt x="16" y="4081"/>
                    <a:pt x="95" y="4170"/>
                  </a:cubicBezTo>
                  <a:lnTo>
                    <a:pt x="3576" y="8071"/>
                  </a:lnTo>
                  <a:cubicBezTo>
                    <a:pt x="3630" y="8132"/>
                    <a:pt x="3707" y="8167"/>
                    <a:pt x="3789" y="8167"/>
                  </a:cubicBezTo>
                  <a:cubicBezTo>
                    <a:pt x="3969" y="8167"/>
                    <a:pt x="4105" y="8000"/>
                    <a:pt x="4069" y="7823"/>
                  </a:cubicBezTo>
                  <a:lnTo>
                    <a:pt x="2528" y="230"/>
                  </a:lnTo>
                  <a:cubicBezTo>
                    <a:pt x="2497" y="82"/>
                    <a:pt x="2372" y="1"/>
                    <a:pt x="2246"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2" name="Google Shape;2772;p54"/>
            <p:cNvSpPr/>
            <p:nvPr/>
          </p:nvSpPr>
          <p:spPr>
            <a:xfrm>
              <a:off x="1586575" y="2152000"/>
              <a:ext cx="334200" cy="652050"/>
            </a:xfrm>
            <a:custGeom>
              <a:rect b="b" l="l" r="r" t="t"/>
              <a:pathLst>
                <a:path extrusionOk="0" h="26082" w="13368">
                  <a:moveTo>
                    <a:pt x="8863" y="1"/>
                  </a:moveTo>
                  <a:cubicBezTo>
                    <a:pt x="7297" y="1"/>
                    <a:pt x="9153" y="1453"/>
                    <a:pt x="9153" y="1453"/>
                  </a:cubicBezTo>
                  <a:cubicBezTo>
                    <a:pt x="9153" y="1453"/>
                    <a:pt x="5570" y="1481"/>
                    <a:pt x="2961" y="2527"/>
                  </a:cubicBezTo>
                  <a:cubicBezTo>
                    <a:pt x="353" y="3573"/>
                    <a:pt x="0" y="7571"/>
                    <a:pt x="204" y="9155"/>
                  </a:cubicBezTo>
                  <a:cubicBezTo>
                    <a:pt x="408" y="10739"/>
                    <a:pt x="2364" y="12909"/>
                    <a:pt x="2364" y="12909"/>
                  </a:cubicBezTo>
                  <a:lnTo>
                    <a:pt x="2270" y="16763"/>
                  </a:lnTo>
                  <a:lnTo>
                    <a:pt x="4551" y="20245"/>
                  </a:lnTo>
                  <a:lnTo>
                    <a:pt x="4679" y="26081"/>
                  </a:lnTo>
                  <a:lnTo>
                    <a:pt x="9834" y="16690"/>
                  </a:lnTo>
                  <a:cubicBezTo>
                    <a:pt x="9834" y="16690"/>
                    <a:pt x="9669" y="12981"/>
                    <a:pt x="9839" y="10848"/>
                  </a:cubicBezTo>
                  <a:cubicBezTo>
                    <a:pt x="10009" y="8717"/>
                    <a:pt x="10523" y="5375"/>
                    <a:pt x="11438" y="5068"/>
                  </a:cubicBezTo>
                  <a:cubicBezTo>
                    <a:pt x="12355" y="4762"/>
                    <a:pt x="13367" y="3655"/>
                    <a:pt x="12760" y="1955"/>
                  </a:cubicBezTo>
                  <a:cubicBezTo>
                    <a:pt x="12580" y="1452"/>
                    <a:pt x="12403" y="1275"/>
                    <a:pt x="12243" y="1275"/>
                  </a:cubicBezTo>
                  <a:cubicBezTo>
                    <a:pt x="11863" y="1275"/>
                    <a:pt x="11579" y="2275"/>
                    <a:pt x="11579" y="2275"/>
                  </a:cubicBezTo>
                  <a:cubicBezTo>
                    <a:pt x="11579" y="2275"/>
                    <a:pt x="10684" y="57"/>
                    <a:pt x="8955" y="2"/>
                  </a:cubicBezTo>
                  <a:cubicBezTo>
                    <a:pt x="8923" y="1"/>
                    <a:pt x="8893" y="1"/>
                    <a:pt x="886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3" name="Google Shape;2773;p54"/>
            <p:cNvSpPr/>
            <p:nvPr/>
          </p:nvSpPr>
          <p:spPr>
            <a:xfrm>
              <a:off x="1578825" y="2144825"/>
              <a:ext cx="340525" cy="666350"/>
            </a:xfrm>
            <a:custGeom>
              <a:rect b="b" l="l" r="r" t="t"/>
              <a:pathLst>
                <a:path extrusionOk="0" h="26654" w="13621">
                  <a:moveTo>
                    <a:pt x="9189" y="574"/>
                  </a:moveTo>
                  <a:cubicBezTo>
                    <a:pt x="9210" y="574"/>
                    <a:pt x="9232" y="575"/>
                    <a:pt x="9256" y="575"/>
                  </a:cubicBezTo>
                  <a:cubicBezTo>
                    <a:pt x="10774" y="624"/>
                    <a:pt x="11615" y="2649"/>
                    <a:pt x="11623" y="2669"/>
                  </a:cubicBezTo>
                  <a:cubicBezTo>
                    <a:pt x="11668" y="2780"/>
                    <a:pt x="11773" y="2847"/>
                    <a:pt x="11898" y="2847"/>
                  </a:cubicBezTo>
                  <a:cubicBezTo>
                    <a:pt x="11900" y="2847"/>
                    <a:pt x="11902" y="2847"/>
                    <a:pt x="11905" y="2847"/>
                  </a:cubicBezTo>
                  <a:cubicBezTo>
                    <a:pt x="12027" y="2841"/>
                    <a:pt x="12130" y="2758"/>
                    <a:pt x="12164" y="2640"/>
                  </a:cubicBezTo>
                  <a:cubicBezTo>
                    <a:pt x="12265" y="2282"/>
                    <a:pt x="12466" y="1889"/>
                    <a:pt x="12530" y="1844"/>
                  </a:cubicBezTo>
                  <a:cubicBezTo>
                    <a:pt x="12531" y="1845"/>
                    <a:pt x="12644" y="1905"/>
                    <a:pt x="12799" y="2339"/>
                  </a:cubicBezTo>
                  <a:cubicBezTo>
                    <a:pt x="13029" y="2982"/>
                    <a:pt x="13021" y="3588"/>
                    <a:pt x="12775" y="4094"/>
                  </a:cubicBezTo>
                  <a:cubicBezTo>
                    <a:pt x="12552" y="4554"/>
                    <a:pt x="12134" y="4923"/>
                    <a:pt x="11657" y="5084"/>
                  </a:cubicBezTo>
                  <a:cubicBezTo>
                    <a:pt x="10405" y="5503"/>
                    <a:pt x="9967" y="9805"/>
                    <a:pt x="9863" y="11112"/>
                  </a:cubicBezTo>
                  <a:cubicBezTo>
                    <a:pt x="9706" y="13090"/>
                    <a:pt x="9831" y="16344"/>
                    <a:pt x="9856" y="16910"/>
                  </a:cubicBezTo>
                  <a:lnTo>
                    <a:pt x="5252" y="25295"/>
                  </a:lnTo>
                  <a:lnTo>
                    <a:pt x="5147" y="20527"/>
                  </a:lnTo>
                  <a:cubicBezTo>
                    <a:pt x="5146" y="20473"/>
                    <a:pt x="5129" y="20420"/>
                    <a:pt x="5100" y="20375"/>
                  </a:cubicBezTo>
                  <a:lnTo>
                    <a:pt x="2868" y="16968"/>
                  </a:lnTo>
                  <a:lnTo>
                    <a:pt x="2959" y="13204"/>
                  </a:lnTo>
                  <a:cubicBezTo>
                    <a:pt x="2961" y="13131"/>
                    <a:pt x="2935" y="13059"/>
                    <a:pt x="2886" y="13005"/>
                  </a:cubicBezTo>
                  <a:cubicBezTo>
                    <a:pt x="2867" y="12983"/>
                    <a:pt x="987" y="10883"/>
                    <a:pt x="797" y="9406"/>
                  </a:cubicBezTo>
                  <a:cubicBezTo>
                    <a:pt x="595" y="7830"/>
                    <a:pt x="963" y="4048"/>
                    <a:pt x="3377" y="3081"/>
                  </a:cubicBezTo>
                  <a:cubicBezTo>
                    <a:pt x="5903" y="2067"/>
                    <a:pt x="9429" y="2027"/>
                    <a:pt x="9465" y="2027"/>
                  </a:cubicBezTo>
                  <a:cubicBezTo>
                    <a:pt x="9735" y="2025"/>
                    <a:pt x="9852" y="1682"/>
                    <a:pt x="9639" y="1516"/>
                  </a:cubicBezTo>
                  <a:cubicBezTo>
                    <a:pt x="9220" y="1188"/>
                    <a:pt x="8826" y="740"/>
                    <a:pt x="8814" y="630"/>
                  </a:cubicBezTo>
                  <a:cubicBezTo>
                    <a:pt x="8815" y="630"/>
                    <a:pt x="8888" y="574"/>
                    <a:pt x="9189" y="574"/>
                  </a:cubicBezTo>
                  <a:close/>
                  <a:moveTo>
                    <a:pt x="9151" y="1"/>
                  </a:moveTo>
                  <a:cubicBezTo>
                    <a:pt x="8887" y="1"/>
                    <a:pt x="8423" y="44"/>
                    <a:pt x="8289" y="412"/>
                  </a:cubicBezTo>
                  <a:cubicBezTo>
                    <a:pt x="8168" y="748"/>
                    <a:pt x="8437" y="1152"/>
                    <a:pt x="8746" y="1480"/>
                  </a:cubicBezTo>
                  <a:cubicBezTo>
                    <a:pt x="7556" y="1543"/>
                    <a:pt x="5115" y="1766"/>
                    <a:pt x="3164" y="2549"/>
                  </a:cubicBezTo>
                  <a:cubicBezTo>
                    <a:pt x="415" y="3651"/>
                    <a:pt x="0" y="7693"/>
                    <a:pt x="230" y="9478"/>
                  </a:cubicBezTo>
                  <a:cubicBezTo>
                    <a:pt x="421" y="10967"/>
                    <a:pt x="2010" y="12871"/>
                    <a:pt x="2384" y="13301"/>
                  </a:cubicBezTo>
                  <a:lnTo>
                    <a:pt x="2294" y="17043"/>
                  </a:lnTo>
                  <a:cubicBezTo>
                    <a:pt x="2293" y="17101"/>
                    <a:pt x="2308" y="17159"/>
                    <a:pt x="2340" y="17207"/>
                  </a:cubicBezTo>
                  <a:lnTo>
                    <a:pt x="4577" y="20620"/>
                  </a:lnTo>
                  <a:lnTo>
                    <a:pt x="4702" y="26374"/>
                  </a:lnTo>
                  <a:cubicBezTo>
                    <a:pt x="4705" y="26504"/>
                    <a:pt x="4795" y="26615"/>
                    <a:pt x="4921" y="26646"/>
                  </a:cubicBezTo>
                  <a:cubicBezTo>
                    <a:pt x="4943" y="26651"/>
                    <a:pt x="4966" y="26654"/>
                    <a:pt x="4989" y="26654"/>
                  </a:cubicBezTo>
                  <a:cubicBezTo>
                    <a:pt x="5093" y="26654"/>
                    <a:pt x="5189" y="26596"/>
                    <a:pt x="5239" y="26505"/>
                  </a:cubicBezTo>
                  <a:lnTo>
                    <a:pt x="10395" y="17114"/>
                  </a:lnTo>
                  <a:cubicBezTo>
                    <a:pt x="10419" y="17068"/>
                    <a:pt x="10432" y="17015"/>
                    <a:pt x="10430" y="16964"/>
                  </a:cubicBezTo>
                  <a:cubicBezTo>
                    <a:pt x="10428" y="16927"/>
                    <a:pt x="10267" y="13247"/>
                    <a:pt x="10434" y="11157"/>
                  </a:cubicBezTo>
                  <a:cubicBezTo>
                    <a:pt x="10669" y="8193"/>
                    <a:pt x="11274" y="5815"/>
                    <a:pt x="11838" y="5626"/>
                  </a:cubicBezTo>
                  <a:cubicBezTo>
                    <a:pt x="12458" y="5419"/>
                    <a:pt x="13001" y="4940"/>
                    <a:pt x="13289" y="4344"/>
                  </a:cubicBezTo>
                  <a:cubicBezTo>
                    <a:pt x="13604" y="3697"/>
                    <a:pt x="13621" y="2937"/>
                    <a:pt x="13339" y="2146"/>
                  </a:cubicBezTo>
                  <a:cubicBezTo>
                    <a:pt x="13206" y="1773"/>
                    <a:pt x="13000" y="1276"/>
                    <a:pt x="12562" y="1276"/>
                  </a:cubicBezTo>
                  <a:cubicBezTo>
                    <a:pt x="12553" y="1276"/>
                    <a:pt x="12544" y="1276"/>
                    <a:pt x="12535" y="1276"/>
                  </a:cubicBezTo>
                  <a:cubicBezTo>
                    <a:pt x="12234" y="1286"/>
                    <a:pt x="12010" y="1561"/>
                    <a:pt x="11854" y="1862"/>
                  </a:cubicBezTo>
                  <a:cubicBezTo>
                    <a:pt x="11436" y="1149"/>
                    <a:pt x="10580" y="45"/>
                    <a:pt x="9274" y="4"/>
                  </a:cubicBezTo>
                  <a:cubicBezTo>
                    <a:pt x="9242" y="2"/>
                    <a:pt x="9200" y="1"/>
                    <a:pt x="915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4" name="Google Shape;2774;p54"/>
            <p:cNvSpPr/>
            <p:nvPr/>
          </p:nvSpPr>
          <p:spPr>
            <a:xfrm>
              <a:off x="1586575" y="2152000"/>
              <a:ext cx="334150" cy="606550"/>
            </a:xfrm>
            <a:custGeom>
              <a:rect b="b" l="l" r="r" t="t"/>
              <a:pathLst>
                <a:path extrusionOk="0" h="24262" w="13366">
                  <a:moveTo>
                    <a:pt x="8865" y="1"/>
                  </a:moveTo>
                  <a:cubicBezTo>
                    <a:pt x="7294" y="1"/>
                    <a:pt x="9152" y="1453"/>
                    <a:pt x="9152" y="1453"/>
                  </a:cubicBezTo>
                  <a:cubicBezTo>
                    <a:pt x="9152" y="1453"/>
                    <a:pt x="5569" y="1481"/>
                    <a:pt x="2961" y="2527"/>
                  </a:cubicBezTo>
                  <a:cubicBezTo>
                    <a:pt x="353" y="3573"/>
                    <a:pt x="0" y="7571"/>
                    <a:pt x="204" y="9155"/>
                  </a:cubicBezTo>
                  <a:cubicBezTo>
                    <a:pt x="408" y="10739"/>
                    <a:pt x="2364" y="12909"/>
                    <a:pt x="2364" y="12909"/>
                  </a:cubicBezTo>
                  <a:lnTo>
                    <a:pt x="2270" y="16763"/>
                  </a:lnTo>
                  <a:lnTo>
                    <a:pt x="4551" y="20245"/>
                  </a:lnTo>
                  <a:lnTo>
                    <a:pt x="4637" y="24261"/>
                  </a:lnTo>
                  <a:lnTo>
                    <a:pt x="6527" y="18428"/>
                  </a:lnTo>
                  <a:lnTo>
                    <a:pt x="9273" y="17711"/>
                  </a:lnTo>
                  <a:lnTo>
                    <a:pt x="9834" y="16690"/>
                  </a:lnTo>
                  <a:cubicBezTo>
                    <a:pt x="9834" y="16690"/>
                    <a:pt x="9667" y="12981"/>
                    <a:pt x="9838" y="10848"/>
                  </a:cubicBezTo>
                  <a:cubicBezTo>
                    <a:pt x="10008" y="8717"/>
                    <a:pt x="10522" y="5375"/>
                    <a:pt x="11438" y="5068"/>
                  </a:cubicBezTo>
                  <a:cubicBezTo>
                    <a:pt x="12353" y="4762"/>
                    <a:pt x="13366" y="3655"/>
                    <a:pt x="12758" y="1957"/>
                  </a:cubicBezTo>
                  <a:cubicBezTo>
                    <a:pt x="12579" y="1453"/>
                    <a:pt x="12402" y="1276"/>
                    <a:pt x="12242" y="1276"/>
                  </a:cubicBezTo>
                  <a:cubicBezTo>
                    <a:pt x="11862" y="1276"/>
                    <a:pt x="11578" y="2275"/>
                    <a:pt x="11578" y="2275"/>
                  </a:cubicBezTo>
                  <a:cubicBezTo>
                    <a:pt x="11578" y="2275"/>
                    <a:pt x="10682" y="57"/>
                    <a:pt x="8955" y="2"/>
                  </a:cubicBezTo>
                  <a:cubicBezTo>
                    <a:pt x="8924" y="1"/>
                    <a:pt x="8894" y="1"/>
                    <a:pt x="8865" y="1"/>
                  </a:cubicBez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5" name="Google Shape;2775;p54"/>
            <p:cNvSpPr/>
            <p:nvPr/>
          </p:nvSpPr>
          <p:spPr>
            <a:xfrm>
              <a:off x="1586575" y="2152000"/>
              <a:ext cx="334150" cy="606550"/>
            </a:xfrm>
            <a:custGeom>
              <a:rect b="b" l="l" r="r" t="t"/>
              <a:pathLst>
                <a:path extrusionOk="0" h="24262" w="13366">
                  <a:moveTo>
                    <a:pt x="8865" y="1"/>
                  </a:moveTo>
                  <a:cubicBezTo>
                    <a:pt x="7294" y="1"/>
                    <a:pt x="9152" y="1453"/>
                    <a:pt x="9152" y="1453"/>
                  </a:cubicBezTo>
                  <a:cubicBezTo>
                    <a:pt x="9152" y="1453"/>
                    <a:pt x="5569" y="1481"/>
                    <a:pt x="2961" y="2527"/>
                  </a:cubicBezTo>
                  <a:cubicBezTo>
                    <a:pt x="353" y="3573"/>
                    <a:pt x="0" y="7571"/>
                    <a:pt x="204" y="9155"/>
                  </a:cubicBezTo>
                  <a:cubicBezTo>
                    <a:pt x="408" y="10739"/>
                    <a:pt x="2364" y="12909"/>
                    <a:pt x="2364" y="12909"/>
                  </a:cubicBezTo>
                  <a:lnTo>
                    <a:pt x="2270" y="16763"/>
                  </a:lnTo>
                  <a:lnTo>
                    <a:pt x="4551" y="20245"/>
                  </a:lnTo>
                  <a:lnTo>
                    <a:pt x="4637" y="24261"/>
                  </a:lnTo>
                  <a:lnTo>
                    <a:pt x="6527" y="18428"/>
                  </a:lnTo>
                  <a:lnTo>
                    <a:pt x="9273" y="17711"/>
                  </a:lnTo>
                  <a:lnTo>
                    <a:pt x="9834" y="16690"/>
                  </a:lnTo>
                  <a:cubicBezTo>
                    <a:pt x="9834" y="16690"/>
                    <a:pt x="9667" y="12981"/>
                    <a:pt x="9838" y="10848"/>
                  </a:cubicBezTo>
                  <a:cubicBezTo>
                    <a:pt x="10008" y="8717"/>
                    <a:pt x="10522" y="5375"/>
                    <a:pt x="11438" y="5068"/>
                  </a:cubicBezTo>
                  <a:cubicBezTo>
                    <a:pt x="12353" y="4762"/>
                    <a:pt x="13366" y="3655"/>
                    <a:pt x="12758" y="1957"/>
                  </a:cubicBezTo>
                  <a:cubicBezTo>
                    <a:pt x="12579" y="1453"/>
                    <a:pt x="12402" y="1276"/>
                    <a:pt x="12242" y="1276"/>
                  </a:cubicBezTo>
                  <a:cubicBezTo>
                    <a:pt x="11862" y="1276"/>
                    <a:pt x="11578" y="2275"/>
                    <a:pt x="11578" y="2275"/>
                  </a:cubicBezTo>
                  <a:cubicBezTo>
                    <a:pt x="11578" y="2275"/>
                    <a:pt x="10682" y="57"/>
                    <a:pt x="8955" y="2"/>
                  </a:cubicBezTo>
                  <a:cubicBezTo>
                    <a:pt x="8924" y="1"/>
                    <a:pt x="8894" y="1"/>
                    <a:pt x="8865"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6" name="Google Shape;2776;p54"/>
            <p:cNvSpPr/>
            <p:nvPr/>
          </p:nvSpPr>
          <p:spPr>
            <a:xfrm>
              <a:off x="1586550" y="2152000"/>
              <a:ext cx="334175" cy="336775"/>
            </a:xfrm>
            <a:custGeom>
              <a:rect b="b" l="l" r="r" t="t"/>
              <a:pathLst>
                <a:path extrusionOk="0" h="13471" w="13367">
                  <a:moveTo>
                    <a:pt x="8866" y="1"/>
                  </a:moveTo>
                  <a:cubicBezTo>
                    <a:pt x="7295" y="1"/>
                    <a:pt x="9153" y="1453"/>
                    <a:pt x="9153" y="1453"/>
                  </a:cubicBezTo>
                  <a:cubicBezTo>
                    <a:pt x="9153" y="1453"/>
                    <a:pt x="5570" y="1481"/>
                    <a:pt x="2962" y="2527"/>
                  </a:cubicBezTo>
                  <a:cubicBezTo>
                    <a:pt x="354" y="3573"/>
                    <a:pt x="0" y="7571"/>
                    <a:pt x="204" y="9155"/>
                  </a:cubicBezTo>
                  <a:cubicBezTo>
                    <a:pt x="408" y="10739"/>
                    <a:pt x="2363" y="12909"/>
                    <a:pt x="2363" y="12909"/>
                  </a:cubicBezTo>
                  <a:lnTo>
                    <a:pt x="2356" y="13258"/>
                  </a:lnTo>
                  <a:lnTo>
                    <a:pt x="4646" y="13470"/>
                  </a:lnTo>
                  <a:lnTo>
                    <a:pt x="9873" y="10454"/>
                  </a:lnTo>
                  <a:cubicBezTo>
                    <a:pt x="10072" y="8327"/>
                    <a:pt x="10578" y="5357"/>
                    <a:pt x="11439" y="5068"/>
                  </a:cubicBezTo>
                  <a:cubicBezTo>
                    <a:pt x="12354" y="4762"/>
                    <a:pt x="13367" y="3655"/>
                    <a:pt x="12759" y="1955"/>
                  </a:cubicBezTo>
                  <a:cubicBezTo>
                    <a:pt x="12580" y="1452"/>
                    <a:pt x="12403" y="1275"/>
                    <a:pt x="12243" y="1275"/>
                  </a:cubicBezTo>
                  <a:cubicBezTo>
                    <a:pt x="11863" y="1275"/>
                    <a:pt x="11579" y="2275"/>
                    <a:pt x="11579" y="2275"/>
                  </a:cubicBezTo>
                  <a:cubicBezTo>
                    <a:pt x="11579" y="2275"/>
                    <a:pt x="10683" y="57"/>
                    <a:pt x="8956" y="2"/>
                  </a:cubicBezTo>
                  <a:cubicBezTo>
                    <a:pt x="8925" y="1"/>
                    <a:pt x="8895" y="1"/>
                    <a:pt x="8866"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7" name="Google Shape;2777;p54"/>
            <p:cNvSpPr/>
            <p:nvPr/>
          </p:nvSpPr>
          <p:spPr>
            <a:xfrm>
              <a:off x="1578825" y="2144850"/>
              <a:ext cx="340525" cy="351075"/>
            </a:xfrm>
            <a:custGeom>
              <a:rect b="b" l="l" r="r" t="t"/>
              <a:pathLst>
                <a:path extrusionOk="0" h="14043" w="13621">
                  <a:moveTo>
                    <a:pt x="9189" y="573"/>
                  </a:moveTo>
                  <a:cubicBezTo>
                    <a:pt x="9210" y="573"/>
                    <a:pt x="9232" y="574"/>
                    <a:pt x="9256" y="574"/>
                  </a:cubicBezTo>
                  <a:cubicBezTo>
                    <a:pt x="10774" y="623"/>
                    <a:pt x="11615" y="2648"/>
                    <a:pt x="11624" y="2668"/>
                  </a:cubicBezTo>
                  <a:cubicBezTo>
                    <a:pt x="11669" y="2779"/>
                    <a:pt x="11773" y="2846"/>
                    <a:pt x="11898" y="2846"/>
                  </a:cubicBezTo>
                  <a:cubicBezTo>
                    <a:pt x="11900" y="2846"/>
                    <a:pt x="11902" y="2846"/>
                    <a:pt x="11905" y="2846"/>
                  </a:cubicBezTo>
                  <a:cubicBezTo>
                    <a:pt x="12027" y="2840"/>
                    <a:pt x="12130" y="2757"/>
                    <a:pt x="12164" y="2639"/>
                  </a:cubicBezTo>
                  <a:cubicBezTo>
                    <a:pt x="12265" y="2281"/>
                    <a:pt x="12466" y="1888"/>
                    <a:pt x="12530" y="1843"/>
                  </a:cubicBezTo>
                  <a:cubicBezTo>
                    <a:pt x="12531" y="1844"/>
                    <a:pt x="12646" y="1904"/>
                    <a:pt x="12801" y="2338"/>
                  </a:cubicBezTo>
                  <a:cubicBezTo>
                    <a:pt x="13030" y="2981"/>
                    <a:pt x="13021" y="3587"/>
                    <a:pt x="12775" y="4093"/>
                  </a:cubicBezTo>
                  <a:cubicBezTo>
                    <a:pt x="12552" y="4553"/>
                    <a:pt x="12134" y="4922"/>
                    <a:pt x="11657" y="5083"/>
                  </a:cubicBezTo>
                  <a:cubicBezTo>
                    <a:pt x="10577" y="5444"/>
                    <a:pt x="10103" y="8606"/>
                    <a:pt x="9912" y="10565"/>
                  </a:cubicBezTo>
                  <a:lnTo>
                    <a:pt x="4891" y="13463"/>
                  </a:lnTo>
                  <a:lnTo>
                    <a:pt x="2957" y="13283"/>
                  </a:lnTo>
                  <a:lnTo>
                    <a:pt x="2959" y="13203"/>
                  </a:lnTo>
                  <a:cubicBezTo>
                    <a:pt x="2961" y="13130"/>
                    <a:pt x="2935" y="13058"/>
                    <a:pt x="2886" y="13004"/>
                  </a:cubicBezTo>
                  <a:cubicBezTo>
                    <a:pt x="2867" y="12982"/>
                    <a:pt x="988" y="10883"/>
                    <a:pt x="799" y="9405"/>
                  </a:cubicBezTo>
                  <a:cubicBezTo>
                    <a:pt x="595" y="7829"/>
                    <a:pt x="963" y="4047"/>
                    <a:pt x="3377" y="3080"/>
                  </a:cubicBezTo>
                  <a:cubicBezTo>
                    <a:pt x="5904" y="2066"/>
                    <a:pt x="9430" y="2026"/>
                    <a:pt x="9465" y="2026"/>
                  </a:cubicBezTo>
                  <a:cubicBezTo>
                    <a:pt x="9736" y="2024"/>
                    <a:pt x="9852" y="1681"/>
                    <a:pt x="9639" y="1515"/>
                  </a:cubicBezTo>
                  <a:cubicBezTo>
                    <a:pt x="9220" y="1187"/>
                    <a:pt x="8826" y="739"/>
                    <a:pt x="8815" y="629"/>
                  </a:cubicBezTo>
                  <a:cubicBezTo>
                    <a:pt x="8815" y="629"/>
                    <a:pt x="8889" y="573"/>
                    <a:pt x="9189" y="573"/>
                  </a:cubicBezTo>
                  <a:close/>
                  <a:moveTo>
                    <a:pt x="9155" y="0"/>
                  </a:moveTo>
                  <a:cubicBezTo>
                    <a:pt x="8892" y="0"/>
                    <a:pt x="8423" y="41"/>
                    <a:pt x="8289" y="413"/>
                  </a:cubicBezTo>
                  <a:cubicBezTo>
                    <a:pt x="8166" y="747"/>
                    <a:pt x="8436" y="1151"/>
                    <a:pt x="8746" y="1479"/>
                  </a:cubicBezTo>
                  <a:cubicBezTo>
                    <a:pt x="7555" y="1542"/>
                    <a:pt x="5114" y="1765"/>
                    <a:pt x="3163" y="2548"/>
                  </a:cubicBezTo>
                  <a:cubicBezTo>
                    <a:pt x="415" y="3650"/>
                    <a:pt x="0" y="7693"/>
                    <a:pt x="230" y="9477"/>
                  </a:cubicBezTo>
                  <a:cubicBezTo>
                    <a:pt x="421" y="10966"/>
                    <a:pt x="2008" y="12870"/>
                    <a:pt x="2384" y="13300"/>
                  </a:cubicBezTo>
                  <a:lnTo>
                    <a:pt x="2378" y="13536"/>
                  </a:lnTo>
                  <a:cubicBezTo>
                    <a:pt x="2374" y="13687"/>
                    <a:pt x="2488" y="13814"/>
                    <a:pt x="2638" y="13828"/>
                  </a:cubicBezTo>
                  <a:lnTo>
                    <a:pt x="4928" y="14042"/>
                  </a:lnTo>
                  <a:lnTo>
                    <a:pt x="4955" y="14042"/>
                  </a:lnTo>
                  <a:cubicBezTo>
                    <a:pt x="5005" y="14042"/>
                    <a:pt x="5055" y="14028"/>
                    <a:pt x="5097" y="14004"/>
                  </a:cubicBezTo>
                  <a:lnTo>
                    <a:pt x="10325" y="10987"/>
                  </a:lnTo>
                  <a:cubicBezTo>
                    <a:pt x="10405" y="10939"/>
                    <a:pt x="10458" y="10857"/>
                    <a:pt x="10467" y="10765"/>
                  </a:cubicBezTo>
                  <a:cubicBezTo>
                    <a:pt x="10763" y="7592"/>
                    <a:pt x="11381" y="5777"/>
                    <a:pt x="11838" y="5625"/>
                  </a:cubicBezTo>
                  <a:cubicBezTo>
                    <a:pt x="12457" y="5418"/>
                    <a:pt x="12999" y="4939"/>
                    <a:pt x="13289" y="4343"/>
                  </a:cubicBezTo>
                  <a:cubicBezTo>
                    <a:pt x="13604" y="3696"/>
                    <a:pt x="13621" y="2936"/>
                    <a:pt x="13338" y="2145"/>
                  </a:cubicBezTo>
                  <a:cubicBezTo>
                    <a:pt x="13204" y="1772"/>
                    <a:pt x="12999" y="1275"/>
                    <a:pt x="12562" y="1275"/>
                  </a:cubicBezTo>
                  <a:cubicBezTo>
                    <a:pt x="12553" y="1275"/>
                    <a:pt x="12544" y="1275"/>
                    <a:pt x="12535" y="1275"/>
                  </a:cubicBezTo>
                  <a:cubicBezTo>
                    <a:pt x="12234" y="1285"/>
                    <a:pt x="12010" y="1560"/>
                    <a:pt x="11854" y="1861"/>
                  </a:cubicBezTo>
                  <a:cubicBezTo>
                    <a:pt x="11434" y="1148"/>
                    <a:pt x="10578" y="44"/>
                    <a:pt x="9272" y="3"/>
                  </a:cubicBezTo>
                  <a:cubicBezTo>
                    <a:pt x="9242" y="2"/>
                    <a:pt x="9202" y="0"/>
                    <a:pt x="9155"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8" name="Google Shape;2778;p54"/>
            <p:cNvSpPr/>
            <p:nvPr/>
          </p:nvSpPr>
          <p:spPr>
            <a:xfrm>
              <a:off x="1588150" y="2265250"/>
              <a:ext cx="228125" cy="98050"/>
            </a:xfrm>
            <a:custGeom>
              <a:rect b="b" l="l" r="r" t="t"/>
              <a:pathLst>
                <a:path extrusionOk="0" h="3922" w="9125">
                  <a:moveTo>
                    <a:pt x="4273" y="1"/>
                  </a:moveTo>
                  <a:cubicBezTo>
                    <a:pt x="2981" y="1"/>
                    <a:pt x="2081" y="499"/>
                    <a:pt x="1524" y="955"/>
                  </a:cubicBezTo>
                  <a:cubicBezTo>
                    <a:pt x="651" y="1673"/>
                    <a:pt x="69" y="2752"/>
                    <a:pt x="5" y="3771"/>
                  </a:cubicBezTo>
                  <a:cubicBezTo>
                    <a:pt x="0" y="3849"/>
                    <a:pt x="60" y="3917"/>
                    <a:pt x="139" y="3922"/>
                  </a:cubicBezTo>
                  <a:lnTo>
                    <a:pt x="149" y="3922"/>
                  </a:lnTo>
                  <a:cubicBezTo>
                    <a:pt x="223" y="3922"/>
                    <a:pt x="286" y="3863"/>
                    <a:pt x="291" y="3788"/>
                  </a:cubicBezTo>
                  <a:cubicBezTo>
                    <a:pt x="349" y="2862"/>
                    <a:pt x="904" y="1837"/>
                    <a:pt x="1706" y="1178"/>
                  </a:cubicBezTo>
                  <a:cubicBezTo>
                    <a:pt x="2223" y="752"/>
                    <a:pt x="3063" y="288"/>
                    <a:pt x="4270" y="288"/>
                  </a:cubicBezTo>
                  <a:cubicBezTo>
                    <a:pt x="4484" y="288"/>
                    <a:pt x="4710" y="303"/>
                    <a:pt x="4947" y="335"/>
                  </a:cubicBezTo>
                  <a:cubicBezTo>
                    <a:pt x="6182" y="499"/>
                    <a:pt x="7074" y="549"/>
                    <a:pt x="7702" y="549"/>
                  </a:cubicBezTo>
                  <a:cubicBezTo>
                    <a:pt x="8636" y="549"/>
                    <a:pt x="8985" y="438"/>
                    <a:pt x="9008" y="431"/>
                  </a:cubicBezTo>
                  <a:cubicBezTo>
                    <a:pt x="9084" y="405"/>
                    <a:pt x="9125" y="324"/>
                    <a:pt x="9099" y="249"/>
                  </a:cubicBezTo>
                  <a:cubicBezTo>
                    <a:pt x="9080" y="189"/>
                    <a:pt x="9024" y="151"/>
                    <a:pt x="8963" y="151"/>
                  </a:cubicBezTo>
                  <a:cubicBezTo>
                    <a:pt x="8948" y="151"/>
                    <a:pt x="8933" y="153"/>
                    <a:pt x="8919" y="158"/>
                  </a:cubicBezTo>
                  <a:cubicBezTo>
                    <a:pt x="8913" y="160"/>
                    <a:pt x="8583" y="261"/>
                    <a:pt x="7699" y="261"/>
                  </a:cubicBezTo>
                  <a:cubicBezTo>
                    <a:pt x="7086" y="261"/>
                    <a:pt x="6206" y="212"/>
                    <a:pt x="4984" y="49"/>
                  </a:cubicBezTo>
                  <a:cubicBezTo>
                    <a:pt x="4735" y="16"/>
                    <a:pt x="4498" y="1"/>
                    <a:pt x="427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9" name="Google Shape;2779;p54"/>
            <p:cNvSpPr/>
            <p:nvPr/>
          </p:nvSpPr>
          <p:spPr>
            <a:xfrm>
              <a:off x="1603850" y="2350400"/>
              <a:ext cx="199200" cy="66725"/>
            </a:xfrm>
            <a:custGeom>
              <a:rect b="b" l="l" r="r" t="t"/>
              <a:pathLst>
                <a:path extrusionOk="0" h="2669" w="7968">
                  <a:moveTo>
                    <a:pt x="2150" y="0"/>
                  </a:moveTo>
                  <a:cubicBezTo>
                    <a:pt x="1435" y="0"/>
                    <a:pt x="771" y="305"/>
                    <a:pt x="396" y="825"/>
                  </a:cubicBezTo>
                  <a:cubicBezTo>
                    <a:pt x="30" y="1333"/>
                    <a:pt x="0" y="1960"/>
                    <a:pt x="314" y="2589"/>
                  </a:cubicBezTo>
                  <a:cubicBezTo>
                    <a:pt x="338" y="2638"/>
                    <a:pt x="388" y="2668"/>
                    <a:pt x="442" y="2669"/>
                  </a:cubicBezTo>
                  <a:lnTo>
                    <a:pt x="444" y="2669"/>
                  </a:lnTo>
                  <a:cubicBezTo>
                    <a:pt x="550" y="2669"/>
                    <a:pt x="619" y="2556"/>
                    <a:pt x="572" y="2461"/>
                  </a:cubicBezTo>
                  <a:cubicBezTo>
                    <a:pt x="306" y="1932"/>
                    <a:pt x="327" y="1410"/>
                    <a:pt x="629" y="991"/>
                  </a:cubicBezTo>
                  <a:cubicBezTo>
                    <a:pt x="946" y="552"/>
                    <a:pt x="1536" y="287"/>
                    <a:pt x="2161" y="287"/>
                  </a:cubicBezTo>
                  <a:cubicBezTo>
                    <a:pt x="2265" y="287"/>
                    <a:pt x="2369" y="294"/>
                    <a:pt x="2474" y="309"/>
                  </a:cubicBezTo>
                  <a:cubicBezTo>
                    <a:pt x="2963" y="380"/>
                    <a:pt x="3726" y="403"/>
                    <a:pt x="4525" y="403"/>
                  </a:cubicBezTo>
                  <a:cubicBezTo>
                    <a:pt x="6060" y="403"/>
                    <a:pt x="7725" y="317"/>
                    <a:pt x="7831" y="311"/>
                  </a:cubicBezTo>
                  <a:cubicBezTo>
                    <a:pt x="7909" y="304"/>
                    <a:pt x="7968" y="238"/>
                    <a:pt x="7964" y="159"/>
                  </a:cubicBezTo>
                  <a:cubicBezTo>
                    <a:pt x="7959" y="84"/>
                    <a:pt x="7897" y="25"/>
                    <a:pt x="7822" y="25"/>
                  </a:cubicBezTo>
                  <a:cubicBezTo>
                    <a:pt x="7820" y="25"/>
                    <a:pt x="7818" y="25"/>
                    <a:pt x="7815" y="25"/>
                  </a:cubicBezTo>
                  <a:cubicBezTo>
                    <a:pt x="7790" y="27"/>
                    <a:pt x="6070" y="116"/>
                    <a:pt x="4508" y="116"/>
                  </a:cubicBezTo>
                  <a:cubicBezTo>
                    <a:pt x="3725" y="116"/>
                    <a:pt x="2982" y="93"/>
                    <a:pt x="2512" y="26"/>
                  </a:cubicBezTo>
                  <a:cubicBezTo>
                    <a:pt x="2391" y="9"/>
                    <a:pt x="2270" y="0"/>
                    <a:pt x="215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0" name="Google Shape;2780;p54"/>
            <p:cNvSpPr/>
            <p:nvPr/>
          </p:nvSpPr>
          <p:spPr>
            <a:xfrm>
              <a:off x="1651675" y="2252325"/>
              <a:ext cx="291475" cy="354275"/>
            </a:xfrm>
            <a:custGeom>
              <a:rect b="b" l="l" r="r" t="t"/>
              <a:pathLst>
                <a:path extrusionOk="0" h="14171" w="11659">
                  <a:moveTo>
                    <a:pt x="8654" y="1"/>
                  </a:moveTo>
                  <a:lnTo>
                    <a:pt x="5666" y="1463"/>
                  </a:lnTo>
                  <a:cubicBezTo>
                    <a:pt x="5666" y="1463"/>
                    <a:pt x="6447" y="4082"/>
                    <a:pt x="6471" y="4613"/>
                  </a:cubicBezTo>
                  <a:cubicBezTo>
                    <a:pt x="6494" y="5142"/>
                    <a:pt x="4386" y="5502"/>
                    <a:pt x="4386" y="5502"/>
                  </a:cubicBezTo>
                  <a:lnTo>
                    <a:pt x="4072" y="7375"/>
                  </a:lnTo>
                  <a:lnTo>
                    <a:pt x="3278" y="7411"/>
                  </a:lnTo>
                  <a:cubicBezTo>
                    <a:pt x="3278" y="7411"/>
                    <a:pt x="2832" y="6369"/>
                    <a:pt x="2261" y="5465"/>
                  </a:cubicBezTo>
                  <a:cubicBezTo>
                    <a:pt x="2024" y="5092"/>
                    <a:pt x="1597" y="4976"/>
                    <a:pt x="1176" y="4969"/>
                  </a:cubicBezTo>
                  <a:cubicBezTo>
                    <a:pt x="1168" y="4969"/>
                    <a:pt x="1160" y="4969"/>
                    <a:pt x="1152" y="4969"/>
                  </a:cubicBezTo>
                  <a:cubicBezTo>
                    <a:pt x="506" y="4969"/>
                    <a:pt x="0" y="5532"/>
                    <a:pt x="72" y="6178"/>
                  </a:cubicBezTo>
                  <a:cubicBezTo>
                    <a:pt x="130" y="6694"/>
                    <a:pt x="222" y="7294"/>
                    <a:pt x="368" y="7673"/>
                  </a:cubicBezTo>
                  <a:cubicBezTo>
                    <a:pt x="668" y="8456"/>
                    <a:pt x="2041" y="9457"/>
                    <a:pt x="2041" y="9457"/>
                  </a:cubicBezTo>
                  <a:lnTo>
                    <a:pt x="3231" y="12324"/>
                  </a:lnTo>
                  <a:lnTo>
                    <a:pt x="9421" y="14171"/>
                  </a:lnTo>
                  <a:lnTo>
                    <a:pt x="9944" y="14015"/>
                  </a:lnTo>
                  <a:lnTo>
                    <a:pt x="10220" y="8294"/>
                  </a:lnTo>
                  <a:lnTo>
                    <a:pt x="11659" y="7831"/>
                  </a:lnTo>
                  <a:lnTo>
                    <a:pt x="9669" y="4868"/>
                  </a:lnTo>
                  <a:cubicBezTo>
                    <a:pt x="9669" y="4868"/>
                    <a:pt x="10163" y="4049"/>
                    <a:pt x="10115" y="2989"/>
                  </a:cubicBezTo>
                  <a:cubicBezTo>
                    <a:pt x="10067" y="1929"/>
                    <a:pt x="8654" y="1"/>
                    <a:pt x="865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1" name="Google Shape;2781;p54"/>
            <p:cNvSpPr/>
            <p:nvPr/>
          </p:nvSpPr>
          <p:spPr>
            <a:xfrm>
              <a:off x="1645275" y="2245200"/>
              <a:ext cx="306475" cy="368600"/>
            </a:xfrm>
            <a:custGeom>
              <a:rect b="b" l="l" r="r" t="t"/>
              <a:pathLst>
                <a:path extrusionOk="0" h="14744" w="12259">
                  <a:moveTo>
                    <a:pt x="8819" y="650"/>
                  </a:moveTo>
                  <a:cubicBezTo>
                    <a:pt x="9257" y="1284"/>
                    <a:pt x="10054" y="2573"/>
                    <a:pt x="10086" y="3287"/>
                  </a:cubicBezTo>
                  <a:cubicBezTo>
                    <a:pt x="10128" y="4242"/>
                    <a:pt x="9685" y="4998"/>
                    <a:pt x="9680" y="5006"/>
                  </a:cubicBezTo>
                  <a:cubicBezTo>
                    <a:pt x="9624" y="5101"/>
                    <a:pt x="9626" y="5220"/>
                    <a:pt x="9688" y="5312"/>
                  </a:cubicBezTo>
                  <a:lnTo>
                    <a:pt x="11466" y="7961"/>
                  </a:lnTo>
                  <a:lnTo>
                    <a:pt x="10389" y="8307"/>
                  </a:lnTo>
                  <a:cubicBezTo>
                    <a:pt x="10275" y="8344"/>
                    <a:pt x="10196" y="8447"/>
                    <a:pt x="10190" y="8566"/>
                  </a:cubicBezTo>
                  <a:lnTo>
                    <a:pt x="9925" y="14084"/>
                  </a:lnTo>
                  <a:lnTo>
                    <a:pt x="9677" y="14159"/>
                  </a:lnTo>
                  <a:lnTo>
                    <a:pt x="3700" y="12375"/>
                  </a:lnTo>
                  <a:lnTo>
                    <a:pt x="2561" y="9632"/>
                  </a:lnTo>
                  <a:cubicBezTo>
                    <a:pt x="2540" y="9583"/>
                    <a:pt x="2507" y="9542"/>
                    <a:pt x="2465" y="9510"/>
                  </a:cubicBezTo>
                  <a:cubicBezTo>
                    <a:pt x="2102" y="9246"/>
                    <a:pt x="1113" y="8434"/>
                    <a:pt x="891" y="7856"/>
                  </a:cubicBezTo>
                  <a:cubicBezTo>
                    <a:pt x="779" y="7565"/>
                    <a:pt x="683" y="7073"/>
                    <a:pt x="612" y="6430"/>
                  </a:cubicBezTo>
                  <a:cubicBezTo>
                    <a:pt x="585" y="6201"/>
                    <a:pt x="659" y="5972"/>
                    <a:pt x="815" y="5803"/>
                  </a:cubicBezTo>
                  <a:cubicBezTo>
                    <a:pt x="968" y="5635"/>
                    <a:pt x="1182" y="5540"/>
                    <a:pt x="1408" y="5540"/>
                  </a:cubicBezTo>
                  <a:cubicBezTo>
                    <a:pt x="1414" y="5540"/>
                    <a:pt x="1419" y="5540"/>
                    <a:pt x="1425" y="5540"/>
                  </a:cubicBezTo>
                  <a:cubicBezTo>
                    <a:pt x="1842" y="5547"/>
                    <a:pt x="2128" y="5668"/>
                    <a:pt x="2275" y="5902"/>
                  </a:cubicBezTo>
                  <a:cubicBezTo>
                    <a:pt x="2826" y="6774"/>
                    <a:pt x="3266" y="7797"/>
                    <a:pt x="3270" y="7807"/>
                  </a:cubicBezTo>
                  <a:cubicBezTo>
                    <a:pt x="3313" y="7909"/>
                    <a:pt x="3410" y="7983"/>
                    <a:pt x="3518" y="7983"/>
                  </a:cubicBezTo>
                  <a:cubicBezTo>
                    <a:pt x="3528" y="7983"/>
                    <a:pt x="3537" y="7983"/>
                    <a:pt x="3546" y="7981"/>
                  </a:cubicBezTo>
                  <a:lnTo>
                    <a:pt x="4341" y="7946"/>
                  </a:lnTo>
                  <a:cubicBezTo>
                    <a:pt x="4475" y="7939"/>
                    <a:pt x="4588" y="7841"/>
                    <a:pt x="4610" y="7707"/>
                  </a:cubicBezTo>
                  <a:lnTo>
                    <a:pt x="4891" y="6034"/>
                  </a:lnTo>
                  <a:cubicBezTo>
                    <a:pt x="5919" y="5841"/>
                    <a:pt x="7040" y="5491"/>
                    <a:pt x="7013" y="4884"/>
                  </a:cubicBezTo>
                  <a:cubicBezTo>
                    <a:pt x="6991" y="4414"/>
                    <a:pt x="6464" y="2580"/>
                    <a:pt x="6265" y="1898"/>
                  </a:cubicBezTo>
                  <a:lnTo>
                    <a:pt x="8819" y="650"/>
                  </a:lnTo>
                  <a:close/>
                  <a:moveTo>
                    <a:pt x="8909" y="1"/>
                  </a:moveTo>
                  <a:cubicBezTo>
                    <a:pt x="8867" y="1"/>
                    <a:pt x="8824" y="10"/>
                    <a:pt x="8784" y="29"/>
                  </a:cubicBezTo>
                  <a:lnTo>
                    <a:pt x="5795" y="1492"/>
                  </a:lnTo>
                  <a:cubicBezTo>
                    <a:pt x="5670" y="1553"/>
                    <a:pt x="5607" y="1697"/>
                    <a:pt x="5648" y="1830"/>
                  </a:cubicBezTo>
                  <a:cubicBezTo>
                    <a:pt x="5958" y="2869"/>
                    <a:pt x="6425" y="4548"/>
                    <a:pt x="6447" y="4879"/>
                  </a:cubicBezTo>
                  <a:cubicBezTo>
                    <a:pt x="6352" y="5058"/>
                    <a:pt x="5470" y="5357"/>
                    <a:pt x="4593" y="5507"/>
                  </a:cubicBezTo>
                  <a:cubicBezTo>
                    <a:pt x="4474" y="5527"/>
                    <a:pt x="4381" y="5621"/>
                    <a:pt x="4360" y="5741"/>
                  </a:cubicBezTo>
                  <a:lnTo>
                    <a:pt x="4085" y="7386"/>
                  </a:lnTo>
                  <a:lnTo>
                    <a:pt x="3716" y="7401"/>
                  </a:lnTo>
                  <a:cubicBezTo>
                    <a:pt x="3560" y="7059"/>
                    <a:pt x="3199" y="6294"/>
                    <a:pt x="2758" y="5596"/>
                  </a:cubicBezTo>
                  <a:cubicBezTo>
                    <a:pt x="2581" y="5317"/>
                    <a:pt x="2210" y="4981"/>
                    <a:pt x="1437" y="4969"/>
                  </a:cubicBezTo>
                  <a:cubicBezTo>
                    <a:pt x="1045" y="4975"/>
                    <a:pt x="659" y="5125"/>
                    <a:pt x="392" y="5417"/>
                  </a:cubicBezTo>
                  <a:cubicBezTo>
                    <a:pt x="127" y="5709"/>
                    <a:pt x="0" y="6101"/>
                    <a:pt x="44" y="6494"/>
                  </a:cubicBezTo>
                  <a:cubicBezTo>
                    <a:pt x="121" y="7193"/>
                    <a:pt x="226" y="7721"/>
                    <a:pt x="357" y="8061"/>
                  </a:cubicBezTo>
                  <a:cubicBezTo>
                    <a:pt x="650" y="8825"/>
                    <a:pt x="1757" y="9695"/>
                    <a:pt x="2064" y="9926"/>
                  </a:cubicBezTo>
                  <a:lnTo>
                    <a:pt x="3223" y="12719"/>
                  </a:lnTo>
                  <a:cubicBezTo>
                    <a:pt x="3257" y="12799"/>
                    <a:pt x="3323" y="12859"/>
                    <a:pt x="3405" y="12884"/>
                  </a:cubicBezTo>
                  <a:lnTo>
                    <a:pt x="9595" y="14732"/>
                  </a:lnTo>
                  <a:cubicBezTo>
                    <a:pt x="9621" y="14739"/>
                    <a:pt x="9649" y="14743"/>
                    <a:pt x="9677" y="14743"/>
                  </a:cubicBezTo>
                  <a:cubicBezTo>
                    <a:pt x="9704" y="14743"/>
                    <a:pt x="9731" y="14741"/>
                    <a:pt x="9758" y="14733"/>
                  </a:cubicBezTo>
                  <a:lnTo>
                    <a:pt x="10282" y="14576"/>
                  </a:lnTo>
                  <a:cubicBezTo>
                    <a:pt x="10398" y="14542"/>
                    <a:pt x="10480" y="14437"/>
                    <a:pt x="10486" y="14316"/>
                  </a:cubicBezTo>
                  <a:lnTo>
                    <a:pt x="10751" y="8793"/>
                  </a:lnTo>
                  <a:lnTo>
                    <a:pt x="12002" y="8392"/>
                  </a:lnTo>
                  <a:cubicBezTo>
                    <a:pt x="12184" y="8333"/>
                    <a:pt x="12258" y="8116"/>
                    <a:pt x="12152" y="7958"/>
                  </a:cubicBezTo>
                  <a:lnTo>
                    <a:pt x="10257" y="5136"/>
                  </a:lnTo>
                  <a:cubicBezTo>
                    <a:pt x="10408" y="4828"/>
                    <a:pt x="10696" y="4121"/>
                    <a:pt x="10656" y="3261"/>
                  </a:cubicBezTo>
                  <a:cubicBezTo>
                    <a:pt x="10607" y="2129"/>
                    <a:pt x="9201" y="199"/>
                    <a:pt x="9140" y="118"/>
                  </a:cubicBezTo>
                  <a:cubicBezTo>
                    <a:pt x="9085" y="42"/>
                    <a:pt x="8998" y="1"/>
                    <a:pt x="890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2" name="Google Shape;2782;p54"/>
            <p:cNvSpPr/>
            <p:nvPr/>
          </p:nvSpPr>
          <p:spPr>
            <a:xfrm>
              <a:off x="1651675" y="2276200"/>
              <a:ext cx="207225" cy="315875"/>
            </a:xfrm>
            <a:custGeom>
              <a:rect b="b" l="l" r="r" t="t"/>
              <a:pathLst>
                <a:path extrusionOk="0" h="12635" w="8289">
                  <a:moveTo>
                    <a:pt x="6704" y="0"/>
                  </a:moveTo>
                  <a:lnTo>
                    <a:pt x="5666" y="508"/>
                  </a:lnTo>
                  <a:cubicBezTo>
                    <a:pt x="5666" y="508"/>
                    <a:pt x="6447" y="3127"/>
                    <a:pt x="6471" y="3658"/>
                  </a:cubicBezTo>
                  <a:cubicBezTo>
                    <a:pt x="6494" y="4187"/>
                    <a:pt x="4386" y="4547"/>
                    <a:pt x="4386" y="4547"/>
                  </a:cubicBezTo>
                  <a:lnTo>
                    <a:pt x="4072" y="6420"/>
                  </a:lnTo>
                  <a:lnTo>
                    <a:pt x="3278" y="6456"/>
                  </a:lnTo>
                  <a:cubicBezTo>
                    <a:pt x="3278" y="6456"/>
                    <a:pt x="2832" y="5414"/>
                    <a:pt x="2261" y="4510"/>
                  </a:cubicBezTo>
                  <a:cubicBezTo>
                    <a:pt x="2024" y="4137"/>
                    <a:pt x="1597" y="4021"/>
                    <a:pt x="1176" y="4014"/>
                  </a:cubicBezTo>
                  <a:cubicBezTo>
                    <a:pt x="1168" y="4014"/>
                    <a:pt x="1160" y="4014"/>
                    <a:pt x="1152" y="4014"/>
                  </a:cubicBezTo>
                  <a:cubicBezTo>
                    <a:pt x="506" y="4014"/>
                    <a:pt x="0" y="4577"/>
                    <a:pt x="72" y="5223"/>
                  </a:cubicBezTo>
                  <a:cubicBezTo>
                    <a:pt x="130" y="5739"/>
                    <a:pt x="222" y="6339"/>
                    <a:pt x="368" y="6718"/>
                  </a:cubicBezTo>
                  <a:cubicBezTo>
                    <a:pt x="668" y="7501"/>
                    <a:pt x="2041" y="8502"/>
                    <a:pt x="2041" y="8502"/>
                  </a:cubicBezTo>
                  <a:lnTo>
                    <a:pt x="3231" y="11369"/>
                  </a:lnTo>
                  <a:lnTo>
                    <a:pt x="7468" y="12634"/>
                  </a:lnTo>
                  <a:cubicBezTo>
                    <a:pt x="7218" y="11190"/>
                    <a:pt x="6784" y="8842"/>
                    <a:pt x="6458" y="8028"/>
                  </a:cubicBezTo>
                  <a:cubicBezTo>
                    <a:pt x="5975" y="6821"/>
                    <a:pt x="7545" y="4649"/>
                    <a:pt x="8028" y="3201"/>
                  </a:cubicBezTo>
                  <a:cubicBezTo>
                    <a:pt x="8288" y="2417"/>
                    <a:pt x="7491" y="1073"/>
                    <a:pt x="6704" y="0"/>
                  </a:cubicBez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3" name="Google Shape;2783;p54"/>
            <p:cNvSpPr/>
            <p:nvPr/>
          </p:nvSpPr>
          <p:spPr>
            <a:xfrm>
              <a:off x="1651675" y="2276200"/>
              <a:ext cx="207225" cy="315875"/>
            </a:xfrm>
            <a:custGeom>
              <a:rect b="b" l="l" r="r" t="t"/>
              <a:pathLst>
                <a:path extrusionOk="0" h="12635" w="8289">
                  <a:moveTo>
                    <a:pt x="6704" y="0"/>
                  </a:moveTo>
                  <a:lnTo>
                    <a:pt x="5666" y="508"/>
                  </a:lnTo>
                  <a:cubicBezTo>
                    <a:pt x="5666" y="508"/>
                    <a:pt x="6447" y="3127"/>
                    <a:pt x="6471" y="3658"/>
                  </a:cubicBezTo>
                  <a:cubicBezTo>
                    <a:pt x="6494" y="4187"/>
                    <a:pt x="4386" y="4547"/>
                    <a:pt x="4386" y="4547"/>
                  </a:cubicBezTo>
                  <a:lnTo>
                    <a:pt x="4072" y="6420"/>
                  </a:lnTo>
                  <a:lnTo>
                    <a:pt x="3278" y="6456"/>
                  </a:lnTo>
                  <a:cubicBezTo>
                    <a:pt x="3278" y="6456"/>
                    <a:pt x="2832" y="5414"/>
                    <a:pt x="2261" y="4510"/>
                  </a:cubicBezTo>
                  <a:cubicBezTo>
                    <a:pt x="2024" y="4137"/>
                    <a:pt x="1597" y="4021"/>
                    <a:pt x="1176" y="4014"/>
                  </a:cubicBezTo>
                  <a:cubicBezTo>
                    <a:pt x="1168" y="4014"/>
                    <a:pt x="1160" y="4014"/>
                    <a:pt x="1152" y="4014"/>
                  </a:cubicBezTo>
                  <a:cubicBezTo>
                    <a:pt x="506" y="4014"/>
                    <a:pt x="0" y="4577"/>
                    <a:pt x="72" y="5223"/>
                  </a:cubicBezTo>
                  <a:cubicBezTo>
                    <a:pt x="130" y="5739"/>
                    <a:pt x="222" y="6339"/>
                    <a:pt x="368" y="6718"/>
                  </a:cubicBezTo>
                  <a:cubicBezTo>
                    <a:pt x="668" y="7501"/>
                    <a:pt x="2041" y="8502"/>
                    <a:pt x="2041" y="8502"/>
                  </a:cubicBezTo>
                  <a:lnTo>
                    <a:pt x="3231" y="11369"/>
                  </a:lnTo>
                  <a:lnTo>
                    <a:pt x="7468" y="12634"/>
                  </a:lnTo>
                  <a:cubicBezTo>
                    <a:pt x="7218" y="11190"/>
                    <a:pt x="6784" y="8842"/>
                    <a:pt x="6458" y="8028"/>
                  </a:cubicBezTo>
                  <a:cubicBezTo>
                    <a:pt x="5975" y="6821"/>
                    <a:pt x="7545" y="4649"/>
                    <a:pt x="8028" y="3201"/>
                  </a:cubicBezTo>
                  <a:cubicBezTo>
                    <a:pt x="8288" y="2417"/>
                    <a:pt x="7491" y="1073"/>
                    <a:pt x="6704"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4" name="Google Shape;2784;p54"/>
            <p:cNvSpPr/>
            <p:nvPr/>
          </p:nvSpPr>
          <p:spPr>
            <a:xfrm>
              <a:off x="1856600" y="2365175"/>
              <a:ext cx="15250" cy="41925"/>
            </a:xfrm>
            <a:custGeom>
              <a:rect b="b" l="l" r="r" t="t"/>
              <a:pathLst>
                <a:path extrusionOk="0" h="1677" w="610">
                  <a:moveTo>
                    <a:pt x="304" y="0"/>
                  </a:moveTo>
                  <a:cubicBezTo>
                    <a:pt x="136" y="0"/>
                    <a:pt x="0" y="376"/>
                    <a:pt x="0" y="839"/>
                  </a:cubicBezTo>
                  <a:cubicBezTo>
                    <a:pt x="0" y="1301"/>
                    <a:pt x="136" y="1677"/>
                    <a:pt x="304" y="1677"/>
                  </a:cubicBezTo>
                  <a:cubicBezTo>
                    <a:pt x="472" y="1677"/>
                    <a:pt x="609" y="1301"/>
                    <a:pt x="609" y="839"/>
                  </a:cubicBezTo>
                  <a:cubicBezTo>
                    <a:pt x="609" y="375"/>
                    <a:pt x="472" y="0"/>
                    <a:pt x="304"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5" name="Google Shape;2785;p54"/>
            <p:cNvSpPr/>
            <p:nvPr/>
          </p:nvSpPr>
          <p:spPr>
            <a:xfrm>
              <a:off x="1832850" y="2314700"/>
              <a:ext cx="55550" cy="39000"/>
            </a:xfrm>
            <a:custGeom>
              <a:rect b="b" l="l" r="r" t="t"/>
              <a:pathLst>
                <a:path extrusionOk="0" h="1560" w="2222">
                  <a:moveTo>
                    <a:pt x="1441" y="0"/>
                  </a:moveTo>
                  <a:cubicBezTo>
                    <a:pt x="1001" y="0"/>
                    <a:pt x="569" y="366"/>
                    <a:pt x="114" y="1126"/>
                  </a:cubicBezTo>
                  <a:cubicBezTo>
                    <a:pt x="1" y="1317"/>
                    <a:pt x="137" y="1558"/>
                    <a:pt x="358" y="1559"/>
                  </a:cubicBezTo>
                  <a:cubicBezTo>
                    <a:pt x="458" y="1559"/>
                    <a:pt x="552" y="1507"/>
                    <a:pt x="604" y="1421"/>
                  </a:cubicBezTo>
                  <a:cubicBezTo>
                    <a:pt x="1067" y="649"/>
                    <a:pt x="1334" y="572"/>
                    <a:pt x="1434" y="572"/>
                  </a:cubicBezTo>
                  <a:cubicBezTo>
                    <a:pt x="1436" y="572"/>
                    <a:pt x="1439" y="572"/>
                    <a:pt x="1441" y="572"/>
                  </a:cubicBezTo>
                  <a:cubicBezTo>
                    <a:pt x="1555" y="576"/>
                    <a:pt x="1635" y="715"/>
                    <a:pt x="1640" y="722"/>
                  </a:cubicBezTo>
                  <a:cubicBezTo>
                    <a:pt x="1690" y="822"/>
                    <a:pt x="1790" y="879"/>
                    <a:pt x="1895" y="879"/>
                  </a:cubicBezTo>
                  <a:cubicBezTo>
                    <a:pt x="1939" y="879"/>
                    <a:pt x="1983" y="869"/>
                    <a:pt x="2024" y="848"/>
                  </a:cubicBezTo>
                  <a:cubicBezTo>
                    <a:pt x="2165" y="776"/>
                    <a:pt x="2222" y="604"/>
                    <a:pt x="2150" y="464"/>
                  </a:cubicBezTo>
                  <a:cubicBezTo>
                    <a:pt x="2068" y="298"/>
                    <a:pt x="1831" y="15"/>
                    <a:pt x="1466" y="1"/>
                  </a:cubicBezTo>
                  <a:cubicBezTo>
                    <a:pt x="1457" y="1"/>
                    <a:pt x="1449" y="0"/>
                    <a:pt x="144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6" name="Google Shape;2786;p54"/>
            <p:cNvSpPr/>
            <p:nvPr/>
          </p:nvSpPr>
          <p:spPr>
            <a:xfrm>
              <a:off x="1858875" y="2491475"/>
              <a:ext cx="19225" cy="27725"/>
            </a:xfrm>
            <a:custGeom>
              <a:rect b="b" l="l" r="r" t="t"/>
              <a:pathLst>
                <a:path extrusionOk="0" h="1109" w="769">
                  <a:moveTo>
                    <a:pt x="384" y="0"/>
                  </a:moveTo>
                  <a:cubicBezTo>
                    <a:pt x="171" y="0"/>
                    <a:pt x="0" y="249"/>
                    <a:pt x="0" y="554"/>
                  </a:cubicBezTo>
                  <a:cubicBezTo>
                    <a:pt x="0" y="860"/>
                    <a:pt x="172" y="1109"/>
                    <a:pt x="384" y="1109"/>
                  </a:cubicBezTo>
                  <a:cubicBezTo>
                    <a:pt x="596" y="1109"/>
                    <a:pt x="768" y="860"/>
                    <a:pt x="768" y="554"/>
                  </a:cubicBezTo>
                  <a:cubicBezTo>
                    <a:pt x="768" y="248"/>
                    <a:pt x="596" y="0"/>
                    <a:pt x="384"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7" name="Google Shape;2787;p54"/>
            <p:cNvSpPr/>
            <p:nvPr/>
          </p:nvSpPr>
          <p:spPr>
            <a:xfrm>
              <a:off x="1599200" y="2539775"/>
              <a:ext cx="112925" cy="215200"/>
            </a:xfrm>
            <a:custGeom>
              <a:rect b="b" l="l" r="r" t="t"/>
              <a:pathLst>
                <a:path extrusionOk="0" h="8608" w="4517">
                  <a:moveTo>
                    <a:pt x="1752" y="1"/>
                  </a:moveTo>
                  <a:lnTo>
                    <a:pt x="0" y="1131"/>
                  </a:lnTo>
                  <a:lnTo>
                    <a:pt x="785" y="8608"/>
                  </a:lnTo>
                  <a:lnTo>
                    <a:pt x="4517" y="4685"/>
                  </a:lnTo>
                  <a:lnTo>
                    <a:pt x="1752" y="1"/>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8" name="Google Shape;2788;p54"/>
            <p:cNvSpPr/>
            <p:nvPr/>
          </p:nvSpPr>
          <p:spPr>
            <a:xfrm>
              <a:off x="1591800" y="2532625"/>
              <a:ext cx="128100" cy="229500"/>
            </a:xfrm>
            <a:custGeom>
              <a:rect b="b" l="l" r="r" t="t"/>
              <a:pathLst>
                <a:path extrusionOk="0" h="9180" w="5124">
                  <a:moveTo>
                    <a:pt x="1953" y="688"/>
                  </a:moveTo>
                  <a:lnTo>
                    <a:pt x="4455" y="4931"/>
                  </a:lnTo>
                  <a:lnTo>
                    <a:pt x="1301" y="8247"/>
                  </a:lnTo>
                  <a:lnTo>
                    <a:pt x="599" y="1562"/>
                  </a:lnTo>
                  <a:lnTo>
                    <a:pt x="1953" y="688"/>
                  </a:lnTo>
                  <a:close/>
                  <a:moveTo>
                    <a:pt x="2047" y="0"/>
                  </a:moveTo>
                  <a:cubicBezTo>
                    <a:pt x="1993" y="0"/>
                    <a:pt x="1939" y="16"/>
                    <a:pt x="1893" y="46"/>
                  </a:cubicBezTo>
                  <a:lnTo>
                    <a:pt x="141" y="1176"/>
                  </a:lnTo>
                  <a:cubicBezTo>
                    <a:pt x="50" y="1234"/>
                    <a:pt x="0" y="1339"/>
                    <a:pt x="12" y="1447"/>
                  </a:cubicBezTo>
                  <a:lnTo>
                    <a:pt x="796" y="8923"/>
                  </a:lnTo>
                  <a:cubicBezTo>
                    <a:pt x="809" y="9035"/>
                    <a:pt x="883" y="9128"/>
                    <a:pt x="988" y="9164"/>
                  </a:cubicBezTo>
                  <a:cubicBezTo>
                    <a:pt x="1019" y="9175"/>
                    <a:pt x="1050" y="9180"/>
                    <a:pt x="1082" y="9180"/>
                  </a:cubicBezTo>
                  <a:cubicBezTo>
                    <a:pt x="1160" y="9180"/>
                    <a:pt x="1234" y="9148"/>
                    <a:pt x="1288" y="9091"/>
                  </a:cubicBezTo>
                  <a:lnTo>
                    <a:pt x="5019" y="5168"/>
                  </a:lnTo>
                  <a:cubicBezTo>
                    <a:pt x="5107" y="5075"/>
                    <a:pt x="5124" y="4935"/>
                    <a:pt x="5059" y="4825"/>
                  </a:cubicBezTo>
                  <a:lnTo>
                    <a:pt x="2294" y="141"/>
                  </a:lnTo>
                  <a:cubicBezTo>
                    <a:pt x="2256" y="74"/>
                    <a:pt x="2190" y="27"/>
                    <a:pt x="2115" y="9"/>
                  </a:cubicBezTo>
                  <a:cubicBezTo>
                    <a:pt x="2093" y="3"/>
                    <a:pt x="2070" y="0"/>
                    <a:pt x="2047"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9" name="Google Shape;2789;p54"/>
            <p:cNvSpPr/>
            <p:nvPr/>
          </p:nvSpPr>
          <p:spPr>
            <a:xfrm>
              <a:off x="1599200" y="2539775"/>
              <a:ext cx="112925" cy="215200"/>
            </a:xfrm>
            <a:custGeom>
              <a:rect b="b" l="l" r="r" t="t"/>
              <a:pathLst>
                <a:path extrusionOk="0" h="8608" w="4517">
                  <a:moveTo>
                    <a:pt x="1752" y="1"/>
                  </a:moveTo>
                  <a:lnTo>
                    <a:pt x="0" y="1131"/>
                  </a:lnTo>
                  <a:lnTo>
                    <a:pt x="785" y="8608"/>
                  </a:lnTo>
                  <a:lnTo>
                    <a:pt x="4517" y="4685"/>
                  </a:lnTo>
                  <a:lnTo>
                    <a:pt x="1752"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0" name="Google Shape;2790;p54"/>
            <p:cNvSpPr/>
            <p:nvPr/>
          </p:nvSpPr>
          <p:spPr>
            <a:xfrm>
              <a:off x="1181700" y="3457400"/>
              <a:ext cx="881575" cy="1568625"/>
            </a:xfrm>
            <a:custGeom>
              <a:rect b="b" l="l" r="r" t="t"/>
              <a:pathLst>
                <a:path extrusionOk="0" h="62745" w="35263">
                  <a:moveTo>
                    <a:pt x="1389" y="0"/>
                  </a:moveTo>
                  <a:cubicBezTo>
                    <a:pt x="0" y="5352"/>
                    <a:pt x="283" y="7142"/>
                    <a:pt x="3346" y="11918"/>
                  </a:cubicBezTo>
                  <a:cubicBezTo>
                    <a:pt x="9690" y="21806"/>
                    <a:pt x="26222" y="32054"/>
                    <a:pt x="26222" y="32054"/>
                  </a:cubicBezTo>
                  <a:cubicBezTo>
                    <a:pt x="26222" y="32054"/>
                    <a:pt x="24310" y="39396"/>
                    <a:pt x="24791" y="45547"/>
                  </a:cubicBezTo>
                  <a:cubicBezTo>
                    <a:pt x="25268" y="51630"/>
                    <a:pt x="24743" y="62640"/>
                    <a:pt x="24743" y="62640"/>
                  </a:cubicBezTo>
                  <a:lnTo>
                    <a:pt x="29224" y="62745"/>
                  </a:lnTo>
                  <a:cubicBezTo>
                    <a:pt x="29224" y="62745"/>
                    <a:pt x="34705" y="32960"/>
                    <a:pt x="34985" y="32333"/>
                  </a:cubicBezTo>
                  <a:cubicBezTo>
                    <a:pt x="35263" y="31706"/>
                    <a:pt x="34395" y="29444"/>
                    <a:pt x="30814" y="24849"/>
                  </a:cubicBezTo>
                  <a:cubicBezTo>
                    <a:pt x="27234" y="20253"/>
                    <a:pt x="14217" y="4716"/>
                    <a:pt x="14217" y="4716"/>
                  </a:cubicBezTo>
                  <a:lnTo>
                    <a:pt x="1389"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1" name="Google Shape;2791;p54"/>
            <p:cNvSpPr/>
            <p:nvPr/>
          </p:nvSpPr>
          <p:spPr>
            <a:xfrm>
              <a:off x="1174075" y="3450225"/>
              <a:ext cx="899525" cy="1582950"/>
            </a:xfrm>
            <a:custGeom>
              <a:rect b="b" l="l" r="r" t="t"/>
              <a:pathLst>
                <a:path extrusionOk="0" h="63318" w="35981">
                  <a:moveTo>
                    <a:pt x="1694" y="1"/>
                  </a:moveTo>
                  <a:cubicBezTo>
                    <a:pt x="1567" y="1"/>
                    <a:pt x="1452" y="86"/>
                    <a:pt x="1419" y="214"/>
                  </a:cubicBezTo>
                  <a:cubicBezTo>
                    <a:pt x="0" y="5686"/>
                    <a:pt x="297" y="7501"/>
                    <a:pt x="3412" y="12357"/>
                  </a:cubicBezTo>
                  <a:cubicBezTo>
                    <a:pt x="9363" y="21637"/>
                    <a:pt x="24395" y="31329"/>
                    <a:pt x="26201" y="32473"/>
                  </a:cubicBezTo>
                  <a:cubicBezTo>
                    <a:pt x="25899" y="33707"/>
                    <a:pt x="24377" y="40297"/>
                    <a:pt x="24811" y="45856"/>
                  </a:cubicBezTo>
                  <a:cubicBezTo>
                    <a:pt x="25280" y="51851"/>
                    <a:pt x="24768" y="62804"/>
                    <a:pt x="24763" y="62914"/>
                  </a:cubicBezTo>
                  <a:cubicBezTo>
                    <a:pt x="24755" y="63074"/>
                    <a:pt x="24881" y="63209"/>
                    <a:pt x="25042" y="63214"/>
                  </a:cubicBezTo>
                  <a:lnTo>
                    <a:pt x="29522" y="63318"/>
                  </a:lnTo>
                  <a:lnTo>
                    <a:pt x="29529" y="63318"/>
                  </a:lnTo>
                  <a:cubicBezTo>
                    <a:pt x="29667" y="63318"/>
                    <a:pt x="29786" y="63219"/>
                    <a:pt x="29811" y="63082"/>
                  </a:cubicBezTo>
                  <a:cubicBezTo>
                    <a:pt x="31319" y="54886"/>
                    <a:pt x="35292" y="33457"/>
                    <a:pt x="35552" y="32735"/>
                  </a:cubicBezTo>
                  <a:cubicBezTo>
                    <a:pt x="35980" y="31774"/>
                    <a:pt x="34446" y="28939"/>
                    <a:pt x="31346" y="24959"/>
                  </a:cubicBezTo>
                  <a:cubicBezTo>
                    <a:pt x="27803" y="20412"/>
                    <a:pt x="14872" y="4973"/>
                    <a:pt x="14741" y="4818"/>
                  </a:cubicBezTo>
                  <a:cubicBezTo>
                    <a:pt x="14684" y="4750"/>
                    <a:pt x="14603" y="4716"/>
                    <a:pt x="14521" y="4716"/>
                  </a:cubicBezTo>
                  <a:cubicBezTo>
                    <a:pt x="14456" y="4716"/>
                    <a:pt x="14391" y="4738"/>
                    <a:pt x="14337" y="4783"/>
                  </a:cubicBezTo>
                  <a:cubicBezTo>
                    <a:pt x="14217" y="4884"/>
                    <a:pt x="14201" y="5065"/>
                    <a:pt x="14302" y="5187"/>
                  </a:cubicBezTo>
                  <a:cubicBezTo>
                    <a:pt x="14433" y="5342"/>
                    <a:pt x="27358" y="20772"/>
                    <a:pt x="30894" y="25311"/>
                  </a:cubicBezTo>
                  <a:cubicBezTo>
                    <a:pt x="34587" y="30052"/>
                    <a:pt x="35214" y="32089"/>
                    <a:pt x="35029" y="32505"/>
                  </a:cubicBezTo>
                  <a:cubicBezTo>
                    <a:pt x="34750" y="33129"/>
                    <a:pt x="30030" y="58741"/>
                    <a:pt x="29293" y="62740"/>
                  </a:cubicBezTo>
                  <a:lnTo>
                    <a:pt x="25348" y="62647"/>
                  </a:lnTo>
                  <a:cubicBezTo>
                    <a:pt x="25427" y="60856"/>
                    <a:pt x="25812" y="51289"/>
                    <a:pt x="25383" y="45811"/>
                  </a:cubicBezTo>
                  <a:cubicBezTo>
                    <a:pt x="24911" y="39779"/>
                    <a:pt x="26788" y="32485"/>
                    <a:pt x="26806" y="32412"/>
                  </a:cubicBezTo>
                  <a:cubicBezTo>
                    <a:pt x="26838" y="32292"/>
                    <a:pt x="26786" y="32164"/>
                    <a:pt x="26680" y="32097"/>
                  </a:cubicBezTo>
                  <a:cubicBezTo>
                    <a:pt x="26515" y="31996"/>
                    <a:pt x="10130" y="21770"/>
                    <a:pt x="3895" y="12049"/>
                  </a:cubicBezTo>
                  <a:cubicBezTo>
                    <a:pt x="893" y="7372"/>
                    <a:pt x="606" y="5624"/>
                    <a:pt x="1972" y="359"/>
                  </a:cubicBezTo>
                  <a:cubicBezTo>
                    <a:pt x="2012" y="206"/>
                    <a:pt x="1920" y="50"/>
                    <a:pt x="1767" y="10"/>
                  </a:cubicBezTo>
                  <a:cubicBezTo>
                    <a:pt x="1743" y="4"/>
                    <a:pt x="1718" y="1"/>
                    <a:pt x="1694"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2" name="Google Shape;2792;p54"/>
            <p:cNvSpPr/>
            <p:nvPr/>
          </p:nvSpPr>
          <p:spPr>
            <a:xfrm>
              <a:off x="1839450" y="4868850"/>
              <a:ext cx="12200" cy="89675"/>
            </a:xfrm>
            <a:custGeom>
              <a:rect b="b" l="l" r="r" t="t"/>
              <a:pathLst>
                <a:path extrusionOk="0" h="3587" w="488">
                  <a:moveTo>
                    <a:pt x="349" y="1"/>
                  </a:moveTo>
                  <a:cubicBezTo>
                    <a:pt x="267" y="4"/>
                    <a:pt x="203" y="57"/>
                    <a:pt x="198" y="135"/>
                  </a:cubicBezTo>
                  <a:cubicBezTo>
                    <a:pt x="83" y="2140"/>
                    <a:pt x="6" y="3435"/>
                    <a:pt x="6" y="3435"/>
                  </a:cubicBezTo>
                  <a:cubicBezTo>
                    <a:pt x="1" y="3515"/>
                    <a:pt x="61" y="3583"/>
                    <a:pt x="141" y="3586"/>
                  </a:cubicBezTo>
                  <a:lnTo>
                    <a:pt x="148" y="3586"/>
                  </a:lnTo>
                  <a:cubicBezTo>
                    <a:pt x="149" y="3586"/>
                    <a:pt x="150" y="3586"/>
                    <a:pt x="151" y="3586"/>
                  </a:cubicBezTo>
                  <a:cubicBezTo>
                    <a:pt x="226" y="3586"/>
                    <a:pt x="288" y="3528"/>
                    <a:pt x="293" y="3452"/>
                  </a:cubicBezTo>
                  <a:cubicBezTo>
                    <a:pt x="293" y="3452"/>
                    <a:pt x="370" y="2156"/>
                    <a:pt x="484" y="152"/>
                  </a:cubicBezTo>
                  <a:cubicBezTo>
                    <a:pt x="488" y="74"/>
                    <a:pt x="428" y="6"/>
                    <a:pt x="34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3" name="Google Shape;2793;p54"/>
            <p:cNvSpPr/>
            <p:nvPr/>
          </p:nvSpPr>
          <p:spPr>
            <a:xfrm>
              <a:off x="1388525" y="3764925"/>
              <a:ext cx="536475" cy="1024075"/>
            </a:xfrm>
            <a:custGeom>
              <a:rect b="b" l="l" r="r" t="t"/>
              <a:pathLst>
                <a:path extrusionOk="0" h="40963" w="21459">
                  <a:moveTo>
                    <a:pt x="162" y="0"/>
                  </a:moveTo>
                  <a:cubicBezTo>
                    <a:pt x="132" y="0"/>
                    <a:pt x="101" y="10"/>
                    <a:pt x="75" y="30"/>
                  </a:cubicBezTo>
                  <a:cubicBezTo>
                    <a:pt x="13" y="79"/>
                    <a:pt x="1" y="169"/>
                    <a:pt x="50" y="232"/>
                  </a:cubicBezTo>
                  <a:cubicBezTo>
                    <a:pt x="2080" y="2849"/>
                    <a:pt x="4002" y="4997"/>
                    <a:pt x="5762" y="6616"/>
                  </a:cubicBezTo>
                  <a:cubicBezTo>
                    <a:pt x="7496" y="8211"/>
                    <a:pt x="9961" y="10347"/>
                    <a:pt x="12346" y="12413"/>
                  </a:cubicBezTo>
                  <a:cubicBezTo>
                    <a:pt x="16041" y="15613"/>
                    <a:pt x="20606" y="19568"/>
                    <a:pt x="20988" y="20340"/>
                  </a:cubicBezTo>
                  <a:cubicBezTo>
                    <a:pt x="20281" y="20363"/>
                    <a:pt x="19601" y="20713"/>
                    <a:pt x="19241" y="21244"/>
                  </a:cubicBezTo>
                  <a:cubicBezTo>
                    <a:pt x="18958" y="21663"/>
                    <a:pt x="18900" y="22140"/>
                    <a:pt x="19080" y="22589"/>
                  </a:cubicBezTo>
                  <a:cubicBezTo>
                    <a:pt x="19272" y="23071"/>
                    <a:pt x="19035" y="29712"/>
                    <a:pt x="18429" y="40811"/>
                  </a:cubicBezTo>
                  <a:cubicBezTo>
                    <a:pt x="18425" y="40891"/>
                    <a:pt x="18485" y="40958"/>
                    <a:pt x="18563" y="40963"/>
                  </a:cubicBezTo>
                  <a:lnTo>
                    <a:pt x="18571" y="40963"/>
                  </a:lnTo>
                  <a:cubicBezTo>
                    <a:pt x="18648" y="40963"/>
                    <a:pt x="18711" y="40902"/>
                    <a:pt x="18715" y="40827"/>
                  </a:cubicBezTo>
                  <a:cubicBezTo>
                    <a:pt x="19350" y="29195"/>
                    <a:pt x="19563" y="23023"/>
                    <a:pt x="19346" y="22482"/>
                  </a:cubicBezTo>
                  <a:cubicBezTo>
                    <a:pt x="19203" y="22125"/>
                    <a:pt x="19250" y="21742"/>
                    <a:pt x="19478" y="21405"/>
                  </a:cubicBezTo>
                  <a:cubicBezTo>
                    <a:pt x="19800" y="20930"/>
                    <a:pt x="20422" y="20624"/>
                    <a:pt x="21062" y="20624"/>
                  </a:cubicBezTo>
                  <a:cubicBezTo>
                    <a:pt x="21217" y="20624"/>
                    <a:pt x="21269" y="20529"/>
                    <a:pt x="21285" y="20488"/>
                  </a:cubicBezTo>
                  <a:cubicBezTo>
                    <a:pt x="21458" y="20024"/>
                    <a:pt x="19360" y="18110"/>
                    <a:pt x="12533" y="12196"/>
                  </a:cubicBezTo>
                  <a:cubicBezTo>
                    <a:pt x="10151" y="10132"/>
                    <a:pt x="7687" y="7997"/>
                    <a:pt x="5956" y="6405"/>
                  </a:cubicBezTo>
                  <a:cubicBezTo>
                    <a:pt x="4207" y="4795"/>
                    <a:pt x="2296" y="2659"/>
                    <a:pt x="277" y="56"/>
                  </a:cubicBezTo>
                  <a:cubicBezTo>
                    <a:pt x="248" y="20"/>
                    <a:pt x="205" y="0"/>
                    <a:pt x="16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4" name="Google Shape;2794;p54"/>
            <p:cNvSpPr/>
            <p:nvPr/>
          </p:nvSpPr>
          <p:spPr>
            <a:xfrm>
              <a:off x="1232575" y="3456725"/>
              <a:ext cx="117725" cy="243750"/>
            </a:xfrm>
            <a:custGeom>
              <a:rect b="b" l="l" r="r" t="t"/>
              <a:pathLst>
                <a:path extrusionOk="0" h="9750" w="4709">
                  <a:moveTo>
                    <a:pt x="1824" y="0"/>
                  </a:moveTo>
                  <a:cubicBezTo>
                    <a:pt x="1788" y="0"/>
                    <a:pt x="1751" y="14"/>
                    <a:pt x="1723" y="43"/>
                  </a:cubicBezTo>
                  <a:cubicBezTo>
                    <a:pt x="1546" y="218"/>
                    <a:pt x="0" y="1796"/>
                    <a:pt x="227" y="2670"/>
                  </a:cubicBezTo>
                  <a:cubicBezTo>
                    <a:pt x="269" y="2835"/>
                    <a:pt x="396" y="3053"/>
                    <a:pt x="758" y="3157"/>
                  </a:cubicBezTo>
                  <a:cubicBezTo>
                    <a:pt x="915" y="3202"/>
                    <a:pt x="1096" y="3252"/>
                    <a:pt x="1290" y="3305"/>
                  </a:cubicBezTo>
                  <a:cubicBezTo>
                    <a:pt x="2199" y="3559"/>
                    <a:pt x="4329" y="4151"/>
                    <a:pt x="4420" y="4436"/>
                  </a:cubicBezTo>
                  <a:cubicBezTo>
                    <a:pt x="4420" y="4436"/>
                    <a:pt x="4395" y="4477"/>
                    <a:pt x="4245" y="4527"/>
                  </a:cubicBezTo>
                  <a:cubicBezTo>
                    <a:pt x="2988" y="4946"/>
                    <a:pt x="1962" y="6163"/>
                    <a:pt x="1920" y="6215"/>
                  </a:cubicBezTo>
                  <a:cubicBezTo>
                    <a:pt x="1880" y="6262"/>
                    <a:pt x="1875" y="6330"/>
                    <a:pt x="1909" y="6383"/>
                  </a:cubicBezTo>
                  <a:cubicBezTo>
                    <a:pt x="1918" y="6397"/>
                    <a:pt x="2789" y="7773"/>
                    <a:pt x="4155" y="9690"/>
                  </a:cubicBezTo>
                  <a:cubicBezTo>
                    <a:pt x="4182" y="9727"/>
                    <a:pt x="4226" y="9749"/>
                    <a:pt x="4272" y="9749"/>
                  </a:cubicBezTo>
                  <a:cubicBezTo>
                    <a:pt x="4274" y="9749"/>
                    <a:pt x="4275" y="9749"/>
                    <a:pt x="4277" y="9749"/>
                  </a:cubicBezTo>
                  <a:cubicBezTo>
                    <a:pt x="4305" y="9749"/>
                    <a:pt x="4331" y="9740"/>
                    <a:pt x="4354" y="9725"/>
                  </a:cubicBezTo>
                  <a:cubicBezTo>
                    <a:pt x="4418" y="9679"/>
                    <a:pt x="4433" y="9589"/>
                    <a:pt x="4387" y="9525"/>
                  </a:cubicBezTo>
                  <a:cubicBezTo>
                    <a:pt x="3225" y="7895"/>
                    <a:pt x="2422" y="6655"/>
                    <a:pt x="2207" y="6321"/>
                  </a:cubicBezTo>
                  <a:cubicBezTo>
                    <a:pt x="2453" y="6048"/>
                    <a:pt x="3330" y="5133"/>
                    <a:pt x="4335" y="4800"/>
                  </a:cubicBezTo>
                  <a:cubicBezTo>
                    <a:pt x="4427" y="4769"/>
                    <a:pt x="4709" y="4674"/>
                    <a:pt x="4702" y="4442"/>
                  </a:cubicBezTo>
                  <a:cubicBezTo>
                    <a:pt x="4692" y="4028"/>
                    <a:pt x="3618" y="3658"/>
                    <a:pt x="1365" y="3031"/>
                  </a:cubicBezTo>
                  <a:cubicBezTo>
                    <a:pt x="1173" y="2977"/>
                    <a:pt x="994" y="2927"/>
                    <a:pt x="836" y="2883"/>
                  </a:cubicBezTo>
                  <a:cubicBezTo>
                    <a:pt x="647" y="2829"/>
                    <a:pt x="539" y="2735"/>
                    <a:pt x="504" y="2599"/>
                  </a:cubicBezTo>
                  <a:cubicBezTo>
                    <a:pt x="346" y="1992"/>
                    <a:pt x="1477" y="694"/>
                    <a:pt x="1925" y="245"/>
                  </a:cubicBezTo>
                  <a:cubicBezTo>
                    <a:pt x="1982" y="189"/>
                    <a:pt x="1982" y="98"/>
                    <a:pt x="1925" y="43"/>
                  </a:cubicBezTo>
                  <a:cubicBezTo>
                    <a:pt x="1898" y="14"/>
                    <a:pt x="1861" y="0"/>
                    <a:pt x="182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5" name="Google Shape;2795;p54"/>
            <p:cNvSpPr/>
            <p:nvPr/>
          </p:nvSpPr>
          <p:spPr>
            <a:xfrm>
              <a:off x="1356275" y="3508075"/>
              <a:ext cx="414600" cy="356425"/>
            </a:xfrm>
            <a:custGeom>
              <a:rect b="b" l="l" r="r" t="t"/>
              <a:pathLst>
                <a:path extrusionOk="0" h="14257" w="16584">
                  <a:moveTo>
                    <a:pt x="162" y="1"/>
                  </a:moveTo>
                  <a:cubicBezTo>
                    <a:pt x="105" y="1"/>
                    <a:pt x="51" y="35"/>
                    <a:pt x="30" y="92"/>
                  </a:cubicBezTo>
                  <a:cubicBezTo>
                    <a:pt x="0" y="165"/>
                    <a:pt x="38" y="248"/>
                    <a:pt x="111" y="276"/>
                  </a:cubicBezTo>
                  <a:cubicBezTo>
                    <a:pt x="4753" y="2093"/>
                    <a:pt x="16175" y="14092"/>
                    <a:pt x="16291" y="14212"/>
                  </a:cubicBezTo>
                  <a:cubicBezTo>
                    <a:pt x="16317" y="14240"/>
                    <a:pt x="16354" y="14257"/>
                    <a:pt x="16394" y="14257"/>
                  </a:cubicBezTo>
                  <a:lnTo>
                    <a:pt x="16394" y="14257"/>
                  </a:lnTo>
                  <a:cubicBezTo>
                    <a:pt x="16519" y="14256"/>
                    <a:pt x="16584" y="14107"/>
                    <a:pt x="16497" y="14016"/>
                  </a:cubicBezTo>
                  <a:cubicBezTo>
                    <a:pt x="16027" y="13519"/>
                    <a:pt x="4915" y="1850"/>
                    <a:pt x="216" y="11"/>
                  </a:cubicBezTo>
                  <a:cubicBezTo>
                    <a:pt x="198" y="4"/>
                    <a:pt x="180" y="1"/>
                    <a:pt x="162" y="1"/>
                  </a:cubicBezTo>
                  <a:close/>
                  <a:moveTo>
                    <a:pt x="16394" y="14257"/>
                  </a:moveTo>
                  <a:cubicBezTo>
                    <a:pt x="16393" y="14257"/>
                    <a:pt x="16393" y="14257"/>
                    <a:pt x="16393" y="14257"/>
                  </a:cubicBezTo>
                  <a:lnTo>
                    <a:pt x="16394" y="14257"/>
                  </a:lnTo>
                  <a:cubicBezTo>
                    <a:pt x="16394" y="14257"/>
                    <a:pt x="16394" y="14257"/>
                    <a:pt x="16394" y="14257"/>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6" name="Google Shape;2796;p54"/>
            <p:cNvSpPr/>
            <p:nvPr/>
          </p:nvSpPr>
          <p:spPr>
            <a:xfrm>
              <a:off x="1756100" y="5023375"/>
              <a:ext cx="386275" cy="154825"/>
            </a:xfrm>
            <a:custGeom>
              <a:rect b="b" l="l" r="r" t="t"/>
              <a:pathLst>
                <a:path extrusionOk="0" h="6193" w="15451">
                  <a:moveTo>
                    <a:pt x="1767" y="1"/>
                  </a:moveTo>
                  <a:cubicBezTo>
                    <a:pt x="1767" y="1"/>
                    <a:pt x="0" y="5980"/>
                    <a:pt x="618" y="6156"/>
                  </a:cubicBezTo>
                  <a:cubicBezTo>
                    <a:pt x="706" y="6181"/>
                    <a:pt x="1022" y="6192"/>
                    <a:pt x="1501" y="6192"/>
                  </a:cubicBezTo>
                  <a:cubicBezTo>
                    <a:pt x="4383" y="6192"/>
                    <a:pt x="13187" y="5798"/>
                    <a:pt x="14232" y="5751"/>
                  </a:cubicBezTo>
                  <a:cubicBezTo>
                    <a:pt x="15451" y="5696"/>
                    <a:pt x="15424" y="5087"/>
                    <a:pt x="15424" y="5087"/>
                  </a:cubicBezTo>
                  <a:lnTo>
                    <a:pt x="6248" y="106"/>
                  </a:lnTo>
                  <a:lnTo>
                    <a:pt x="17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7" name="Google Shape;2797;p54"/>
            <p:cNvSpPr/>
            <p:nvPr/>
          </p:nvSpPr>
          <p:spPr>
            <a:xfrm>
              <a:off x="1753400" y="5016225"/>
              <a:ext cx="395475" cy="169000"/>
            </a:xfrm>
            <a:custGeom>
              <a:rect b="b" l="l" r="r" t="t"/>
              <a:pathLst>
                <a:path extrusionOk="0" h="6760" w="15819">
                  <a:moveTo>
                    <a:pt x="2088" y="578"/>
                  </a:moveTo>
                  <a:lnTo>
                    <a:pt x="6280" y="675"/>
                  </a:lnTo>
                  <a:lnTo>
                    <a:pt x="15172" y="5504"/>
                  </a:lnTo>
                  <a:cubicBezTo>
                    <a:pt x="15063" y="5612"/>
                    <a:pt x="14816" y="5729"/>
                    <a:pt x="14327" y="5751"/>
                  </a:cubicBezTo>
                  <a:cubicBezTo>
                    <a:pt x="9030" y="5988"/>
                    <a:pt x="3542" y="6194"/>
                    <a:pt x="1553" y="6194"/>
                  </a:cubicBezTo>
                  <a:cubicBezTo>
                    <a:pt x="1238" y="6194"/>
                    <a:pt x="1011" y="6189"/>
                    <a:pt x="886" y="6178"/>
                  </a:cubicBezTo>
                  <a:cubicBezTo>
                    <a:pt x="781" y="5609"/>
                    <a:pt x="1403" y="2934"/>
                    <a:pt x="2088" y="578"/>
                  </a:cubicBezTo>
                  <a:close/>
                  <a:moveTo>
                    <a:pt x="1867" y="0"/>
                  </a:moveTo>
                  <a:cubicBezTo>
                    <a:pt x="1746" y="0"/>
                    <a:pt x="1637" y="87"/>
                    <a:pt x="1601" y="206"/>
                  </a:cubicBezTo>
                  <a:cubicBezTo>
                    <a:pt x="1218" y="1502"/>
                    <a:pt x="1" y="5785"/>
                    <a:pt x="402" y="6514"/>
                  </a:cubicBezTo>
                  <a:cubicBezTo>
                    <a:pt x="473" y="6645"/>
                    <a:pt x="576" y="6697"/>
                    <a:pt x="648" y="6718"/>
                  </a:cubicBezTo>
                  <a:cubicBezTo>
                    <a:pt x="753" y="6747"/>
                    <a:pt x="1117" y="6760"/>
                    <a:pt x="1668" y="6760"/>
                  </a:cubicBezTo>
                  <a:cubicBezTo>
                    <a:pt x="4285" y="6760"/>
                    <a:pt x="11116" y="6468"/>
                    <a:pt x="14353" y="6322"/>
                  </a:cubicBezTo>
                  <a:cubicBezTo>
                    <a:pt x="14937" y="6296"/>
                    <a:pt x="15358" y="6146"/>
                    <a:pt x="15604" y="5878"/>
                  </a:cubicBezTo>
                  <a:cubicBezTo>
                    <a:pt x="15819" y="5642"/>
                    <a:pt x="15819" y="5405"/>
                    <a:pt x="15818" y="5360"/>
                  </a:cubicBezTo>
                  <a:cubicBezTo>
                    <a:pt x="15813" y="5260"/>
                    <a:pt x="15756" y="5169"/>
                    <a:pt x="15669" y="5122"/>
                  </a:cubicBezTo>
                  <a:lnTo>
                    <a:pt x="6493" y="139"/>
                  </a:lnTo>
                  <a:cubicBezTo>
                    <a:pt x="6453" y="117"/>
                    <a:pt x="6408" y="106"/>
                    <a:pt x="6364" y="105"/>
                  </a:cubicBezTo>
                  <a:lnTo>
                    <a:pt x="1882" y="1"/>
                  </a:lnTo>
                  <a:cubicBezTo>
                    <a:pt x="1877" y="1"/>
                    <a:pt x="1872" y="0"/>
                    <a:pt x="1867"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8" name="Google Shape;2798;p54"/>
            <p:cNvSpPr/>
            <p:nvPr/>
          </p:nvSpPr>
          <p:spPr>
            <a:xfrm>
              <a:off x="809075" y="2574200"/>
              <a:ext cx="578200" cy="951525"/>
            </a:xfrm>
            <a:custGeom>
              <a:rect b="b" l="l" r="r" t="t"/>
              <a:pathLst>
                <a:path extrusionOk="0" h="38061" w="23128">
                  <a:moveTo>
                    <a:pt x="22751" y="0"/>
                  </a:moveTo>
                  <a:lnTo>
                    <a:pt x="1614" y="16244"/>
                  </a:lnTo>
                  <a:cubicBezTo>
                    <a:pt x="443" y="17144"/>
                    <a:pt x="0" y="18707"/>
                    <a:pt x="526" y="20089"/>
                  </a:cubicBezTo>
                  <a:lnTo>
                    <a:pt x="7376" y="38060"/>
                  </a:lnTo>
                  <a:lnTo>
                    <a:pt x="11013" y="37491"/>
                  </a:lnTo>
                  <a:lnTo>
                    <a:pt x="8806" y="22084"/>
                  </a:lnTo>
                  <a:cubicBezTo>
                    <a:pt x="8609" y="20713"/>
                    <a:pt x="9279" y="19361"/>
                    <a:pt x="10490" y="18687"/>
                  </a:cubicBezTo>
                  <a:lnTo>
                    <a:pt x="20390" y="13170"/>
                  </a:lnTo>
                  <a:cubicBezTo>
                    <a:pt x="20390" y="13170"/>
                    <a:pt x="23128" y="1568"/>
                    <a:pt x="2275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9" name="Google Shape;2799;p54"/>
            <p:cNvSpPr/>
            <p:nvPr/>
          </p:nvSpPr>
          <p:spPr>
            <a:xfrm>
              <a:off x="801125" y="2567025"/>
              <a:ext cx="593200" cy="965875"/>
            </a:xfrm>
            <a:custGeom>
              <a:rect b="b" l="l" r="r" t="t"/>
              <a:pathLst>
                <a:path extrusionOk="0" h="38635" w="23728">
                  <a:moveTo>
                    <a:pt x="22820" y="839"/>
                  </a:moveTo>
                  <a:cubicBezTo>
                    <a:pt x="22762" y="3024"/>
                    <a:pt x="21164" y="10262"/>
                    <a:pt x="20458" y="13268"/>
                  </a:cubicBezTo>
                  <a:lnTo>
                    <a:pt x="10668" y="18724"/>
                  </a:lnTo>
                  <a:cubicBezTo>
                    <a:pt x="9364" y="19451"/>
                    <a:pt x="8628" y="20933"/>
                    <a:pt x="8840" y="22412"/>
                  </a:cubicBezTo>
                  <a:lnTo>
                    <a:pt x="11007" y="37539"/>
                  </a:lnTo>
                  <a:lnTo>
                    <a:pt x="7878" y="38030"/>
                  </a:lnTo>
                  <a:lnTo>
                    <a:pt x="1113" y="20273"/>
                  </a:lnTo>
                  <a:cubicBezTo>
                    <a:pt x="627" y="19000"/>
                    <a:pt x="1027" y="17587"/>
                    <a:pt x="2108" y="16757"/>
                  </a:cubicBezTo>
                  <a:lnTo>
                    <a:pt x="22820" y="839"/>
                  </a:lnTo>
                  <a:close/>
                  <a:moveTo>
                    <a:pt x="23069" y="0"/>
                  </a:moveTo>
                  <a:cubicBezTo>
                    <a:pt x="23009" y="0"/>
                    <a:pt x="22948" y="19"/>
                    <a:pt x="22895" y="59"/>
                  </a:cubicBezTo>
                  <a:lnTo>
                    <a:pt x="1758" y="16303"/>
                  </a:lnTo>
                  <a:cubicBezTo>
                    <a:pt x="475" y="17290"/>
                    <a:pt x="1" y="18966"/>
                    <a:pt x="576" y="20477"/>
                  </a:cubicBezTo>
                  <a:lnTo>
                    <a:pt x="7427" y="38450"/>
                  </a:lnTo>
                  <a:cubicBezTo>
                    <a:pt x="7468" y="38562"/>
                    <a:pt x="7575" y="38635"/>
                    <a:pt x="7694" y="38635"/>
                  </a:cubicBezTo>
                  <a:cubicBezTo>
                    <a:pt x="7709" y="38635"/>
                    <a:pt x="7723" y="38633"/>
                    <a:pt x="7739" y="38631"/>
                  </a:cubicBezTo>
                  <a:lnTo>
                    <a:pt x="11376" y="38062"/>
                  </a:lnTo>
                  <a:cubicBezTo>
                    <a:pt x="11530" y="38037"/>
                    <a:pt x="11636" y="37893"/>
                    <a:pt x="11614" y="37737"/>
                  </a:cubicBezTo>
                  <a:lnTo>
                    <a:pt x="9407" y="22332"/>
                  </a:lnTo>
                  <a:cubicBezTo>
                    <a:pt x="9229" y="21085"/>
                    <a:pt x="9848" y="19836"/>
                    <a:pt x="10948" y="19224"/>
                  </a:cubicBezTo>
                  <a:lnTo>
                    <a:pt x="20848" y="13707"/>
                  </a:lnTo>
                  <a:cubicBezTo>
                    <a:pt x="20918" y="13668"/>
                    <a:pt x="20968" y="13602"/>
                    <a:pt x="20988" y="13523"/>
                  </a:cubicBezTo>
                  <a:cubicBezTo>
                    <a:pt x="21268" y="12329"/>
                    <a:pt x="23728" y="1809"/>
                    <a:pt x="23348" y="219"/>
                  </a:cubicBezTo>
                  <a:cubicBezTo>
                    <a:pt x="23315" y="83"/>
                    <a:pt x="23194" y="0"/>
                    <a:pt x="2306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0" name="Google Shape;2800;p54"/>
            <p:cNvSpPr/>
            <p:nvPr/>
          </p:nvSpPr>
          <p:spPr>
            <a:xfrm>
              <a:off x="809075" y="2574200"/>
              <a:ext cx="578200" cy="951525"/>
            </a:xfrm>
            <a:custGeom>
              <a:rect b="b" l="l" r="r" t="t"/>
              <a:pathLst>
                <a:path extrusionOk="0" h="38061" w="23128">
                  <a:moveTo>
                    <a:pt x="22751" y="0"/>
                  </a:moveTo>
                  <a:lnTo>
                    <a:pt x="1614" y="16244"/>
                  </a:lnTo>
                  <a:cubicBezTo>
                    <a:pt x="443" y="17144"/>
                    <a:pt x="0" y="18707"/>
                    <a:pt x="526" y="20089"/>
                  </a:cubicBezTo>
                  <a:lnTo>
                    <a:pt x="7376" y="38060"/>
                  </a:lnTo>
                  <a:lnTo>
                    <a:pt x="9156" y="37782"/>
                  </a:lnTo>
                  <a:cubicBezTo>
                    <a:pt x="7384" y="33811"/>
                    <a:pt x="1160" y="19801"/>
                    <a:pt x="1058" y="18558"/>
                  </a:cubicBezTo>
                  <a:cubicBezTo>
                    <a:pt x="946" y="17231"/>
                    <a:pt x="6608" y="12765"/>
                    <a:pt x="9508" y="12765"/>
                  </a:cubicBezTo>
                  <a:cubicBezTo>
                    <a:pt x="9774" y="12765"/>
                    <a:pt x="10017" y="12803"/>
                    <a:pt x="10230" y="12884"/>
                  </a:cubicBezTo>
                  <a:cubicBezTo>
                    <a:pt x="11778" y="13475"/>
                    <a:pt x="13862" y="14961"/>
                    <a:pt x="15254" y="16033"/>
                  </a:cubicBezTo>
                  <a:lnTo>
                    <a:pt x="20390" y="13170"/>
                  </a:lnTo>
                  <a:cubicBezTo>
                    <a:pt x="20390" y="13170"/>
                    <a:pt x="23128" y="1568"/>
                    <a:pt x="22751" y="0"/>
                  </a:cubicBez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1" name="Google Shape;2801;p54"/>
            <p:cNvSpPr/>
            <p:nvPr/>
          </p:nvSpPr>
          <p:spPr>
            <a:xfrm>
              <a:off x="809075" y="2574200"/>
              <a:ext cx="578200" cy="951525"/>
            </a:xfrm>
            <a:custGeom>
              <a:rect b="b" l="l" r="r" t="t"/>
              <a:pathLst>
                <a:path extrusionOk="0" h="38061" w="23128">
                  <a:moveTo>
                    <a:pt x="22751" y="0"/>
                  </a:moveTo>
                  <a:lnTo>
                    <a:pt x="1614" y="16244"/>
                  </a:lnTo>
                  <a:cubicBezTo>
                    <a:pt x="443" y="17144"/>
                    <a:pt x="0" y="18707"/>
                    <a:pt x="526" y="20089"/>
                  </a:cubicBezTo>
                  <a:lnTo>
                    <a:pt x="7376" y="38060"/>
                  </a:lnTo>
                  <a:lnTo>
                    <a:pt x="9156" y="37782"/>
                  </a:lnTo>
                  <a:cubicBezTo>
                    <a:pt x="7384" y="33811"/>
                    <a:pt x="1160" y="19801"/>
                    <a:pt x="1058" y="18558"/>
                  </a:cubicBezTo>
                  <a:cubicBezTo>
                    <a:pt x="946" y="17231"/>
                    <a:pt x="6608" y="12765"/>
                    <a:pt x="9508" y="12765"/>
                  </a:cubicBezTo>
                  <a:cubicBezTo>
                    <a:pt x="9774" y="12765"/>
                    <a:pt x="10017" y="12803"/>
                    <a:pt x="10230" y="12884"/>
                  </a:cubicBezTo>
                  <a:cubicBezTo>
                    <a:pt x="11778" y="13475"/>
                    <a:pt x="13862" y="14961"/>
                    <a:pt x="15254" y="16033"/>
                  </a:cubicBezTo>
                  <a:lnTo>
                    <a:pt x="20390" y="13170"/>
                  </a:lnTo>
                  <a:cubicBezTo>
                    <a:pt x="20390" y="13170"/>
                    <a:pt x="23128" y="1568"/>
                    <a:pt x="22751"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2" name="Google Shape;2802;p54"/>
            <p:cNvSpPr/>
            <p:nvPr/>
          </p:nvSpPr>
          <p:spPr>
            <a:xfrm>
              <a:off x="907375" y="2977675"/>
              <a:ext cx="129450" cy="101625"/>
            </a:xfrm>
            <a:custGeom>
              <a:rect b="b" l="l" r="r" t="t"/>
              <a:pathLst>
                <a:path extrusionOk="0" h="4065" w="5178">
                  <a:moveTo>
                    <a:pt x="1535" y="1"/>
                  </a:moveTo>
                  <a:cubicBezTo>
                    <a:pt x="1419" y="1"/>
                    <a:pt x="1309" y="72"/>
                    <a:pt x="1265" y="189"/>
                  </a:cubicBezTo>
                  <a:cubicBezTo>
                    <a:pt x="1209" y="342"/>
                    <a:pt x="1293" y="513"/>
                    <a:pt x="1450" y="560"/>
                  </a:cubicBezTo>
                  <a:cubicBezTo>
                    <a:pt x="2560" y="969"/>
                    <a:pt x="3475" y="2117"/>
                    <a:pt x="4021" y="2954"/>
                  </a:cubicBezTo>
                  <a:cubicBezTo>
                    <a:pt x="3177" y="2466"/>
                    <a:pt x="1868" y="1755"/>
                    <a:pt x="428" y="1156"/>
                  </a:cubicBezTo>
                  <a:cubicBezTo>
                    <a:pt x="394" y="1143"/>
                    <a:pt x="359" y="1137"/>
                    <a:pt x="325" y="1137"/>
                  </a:cubicBezTo>
                  <a:cubicBezTo>
                    <a:pt x="212" y="1137"/>
                    <a:pt x="107" y="1203"/>
                    <a:pt x="61" y="1313"/>
                  </a:cubicBezTo>
                  <a:cubicBezTo>
                    <a:pt x="0" y="1456"/>
                    <a:pt x="66" y="1621"/>
                    <a:pt x="208" y="1684"/>
                  </a:cubicBezTo>
                  <a:cubicBezTo>
                    <a:pt x="2615" y="2686"/>
                    <a:pt x="4652" y="4004"/>
                    <a:pt x="4673" y="4017"/>
                  </a:cubicBezTo>
                  <a:cubicBezTo>
                    <a:pt x="4719" y="4047"/>
                    <a:pt x="4773" y="4064"/>
                    <a:pt x="4828" y="4064"/>
                  </a:cubicBezTo>
                  <a:cubicBezTo>
                    <a:pt x="5039" y="4064"/>
                    <a:pt x="5178" y="3844"/>
                    <a:pt x="5087" y="3654"/>
                  </a:cubicBezTo>
                  <a:cubicBezTo>
                    <a:pt x="5031" y="3536"/>
                    <a:pt x="3680" y="773"/>
                    <a:pt x="1647" y="25"/>
                  </a:cubicBezTo>
                  <a:cubicBezTo>
                    <a:pt x="1610" y="9"/>
                    <a:pt x="1572" y="1"/>
                    <a:pt x="1535"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3" name="Google Shape;2803;p54"/>
            <p:cNvSpPr/>
            <p:nvPr/>
          </p:nvSpPr>
          <p:spPr>
            <a:xfrm>
              <a:off x="993450" y="3511475"/>
              <a:ext cx="177000" cy="271500"/>
            </a:xfrm>
            <a:custGeom>
              <a:rect b="b" l="l" r="r" t="t"/>
              <a:pathLst>
                <a:path extrusionOk="0" h="10860" w="7080">
                  <a:moveTo>
                    <a:pt x="3638" y="0"/>
                  </a:moveTo>
                  <a:lnTo>
                    <a:pt x="1" y="569"/>
                  </a:lnTo>
                  <a:cubicBezTo>
                    <a:pt x="1" y="569"/>
                    <a:pt x="52" y="4527"/>
                    <a:pt x="243" y="4870"/>
                  </a:cubicBezTo>
                  <a:cubicBezTo>
                    <a:pt x="434" y="5213"/>
                    <a:pt x="1270" y="6229"/>
                    <a:pt x="1270" y="6229"/>
                  </a:cubicBezTo>
                  <a:lnTo>
                    <a:pt x="2158" y="8385"/>
                  </a:lnTo>
                  <a:lnTo>
                    <a:pt x="3141" y="8779"/>
                  </a:lnTo>
                  <a:lnTo>
                    <a:pt x="3760" y="10859"/>
                  </a:lnTo>
                  <a:lnTo>
                    <a:pt x="4804" y="10636"/>
                  </a:lnTo>
                  <a:lnTo>
                    <a:pt x="4525" y="4414"/>
                  </a:lnTo>
                  <a:lnTo>
                    <a:pt x="5008" y="3427"/>
                  </a:lnTo>
                  <a:lnTo>
                    <a:pt x="6492" y="5205"/>
                  </a:lnTo>
                  <a:lnTo>
                    <a:pt x="7079" y="4564"/>
                  </a:lnTo>
                  <a:lnTo>
                    <a:pt x="5539" y="1560"/>
                  </a:lnTo>
                  <a:lnTo>
                    <a:pt x="363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4" name="Google Shape;2804;p54"/>
            <p:cNvSpPr/>
            <p:nvPr/>
          </p:nvSpPr>
          <p:spPr>
            <a:xfrm>
              <a:off x="986250" y="3504300"/>
              <a:ext cx="191875" cy="285825"/>
            </a:xfrm>
            <a:custGeom>
              <a:rect b="b" l="l" r="r" t="t"/>
              <a:pathLst>
                <a:path extrusionOk="0" h="11433" w="7675">
                  <a:moveTo>
                    <a:pt x="3844" y="590"/>
                  </a:moveTo>
                  <a:lnTo>
                    <a:pt x="5600" y="2029"/>
                  </a:lnTo>
                  <a:lnTo>
                    <a:pt x="7021" y="4805"/>
                  </a:lnTo>
                  <a:lnTo>
                    <a:pt x="6790" y="5057"/>
                  </a:lnTo>
                  <a:lnTo>
                    <a:pt x="5516" y="3531"/>
                  </a:lnTo>
                  <a:cubicBezTo>
                    <a:pt x="5463" y="3465"/>
                    <a:pt x="5383" y="3427"/>
                    <a:pt x="5298" y="3427"/>
                  </a:cubicBezTo>
                  <a:cubicBezTo>
                    <a:pt x="5286" y="3427"/>
                    <a:pt x="5274" y="3428"/>
                    <a:pt x="5261" y="3430"/>
                  </a:cubicBezTo>
                  <a:cubicBezTo>
                    <a:pt x="5165" y="3441"/>
                    <a:pt x="5082" y="3502"/>
                    <a:pt x="5040" y="3589"/>
                  </a:cubicBezTo>
                  <a:lnTo>
                    <a:pt x="4557" y="4576"/>
                  </a:lnTo>
                  <a:cubicBezTo>
                    <a:pt x="4536" y="4619"/>
                    <a:pt x="4526" y="4667"/>
                    <a:pt x="4528" y="4714"/>
                  </a:cubicBezTo>
                  <a:lnTo>
                    <a:pt x="4795" y="10695"/>
                  </a:lnTo>
                  <a:lnTo>
                    <a:pt x="4246" y="10812"/>
                  </a:lnTo>
                  <a:lnTo>
                    <a:pt x="3702" y="8986"/>
                  </a:lnTo>
                  <a:cubicBezTo>
                    <a:pt x="3677" y="8901"/>
                    <a:pt x="3616" y="8834"/>
                    <a:pt x="3535" y="8801"/>
                  </a:cubicBezTo>
                  <a:lnTo>
                    <a:pt x="2664" y="8451"/>
                  </a:lnTo>
                  <a:lnTo>
                    <a:pt x="1823" y="6407"/>
                  </a:lnTo>
                  <a:cubicBezTo>
                    <a:pt x="1811" y="6381"/>
                    <a:pt x="1797" y="6357"/>
                    <a:pt x="1779" y="6335"/>
                  </a:cubicBezTo>
                  <a:cubicBezTo>
                    <a:pt x="1551" y="6057"/>
                    <a:pt x="927" y="5282"/>
                    <a:pt x="787" y="5031"/>
                  </a:cubicBezTo>
                  <a:cubicBezTo>
                    <a:pt x="690" y="4779"/>
                    <a:pt x="607" y="2880"/>
                    <a:pt x="579" y="1103"/>
                  </a:cubicBezTo>
                  <a:lnTo>
                    <a:pt x="3844" y="590"/>
                  </a:lnTo>
                  <a:close/>
                  <a:moveTo>
                    <a:pt x="3925" y="1"/>
                  </a:moveTo>
                  <a:cubicBezTo>
                    <a:pt x="3910" y="1"/>
                    <a:pt x="3896" y="2"/>
                    <a:pt x="3881" y="4"/>
                  </a:cubicBezTo>
                  <a:lnTo>
                    <a:pt x="244" y="573"/>
                  </a:lnTo>
                  <a:cubicBezTo>
                    <a:pt x="103" y="596"/>
                    <a:pt x="1" y="718"/>
                    <a:pt x="3" y="860"/>
                  </a:cubicBezTo>
                  <a:cubicBezTo>
                    <a:pt x="22" y="2365"/>
                    <a:pt x="84" y="4942"/>
                    <a:pt x="281" y="5296"/>
                  </a:cubicBezTo>
                  <a:cubicBezTo>
                    <a:pt x="466" y="5627"/>
                    <a:pt x="1146" y="6466"/>
                    <a:pt x="1309" y="6665"/>
                  </a:cubicBezTo>
                  <a:lnTo>
                    <a:pt x="2181" y="8780"/>
                  </a:lnTo>
                  <a:cubicBezTo>
                    <a:pt x="2209" y="8852"/>
                    <a:pt x="2266" y="8909"/>
                    <a:pt x="2338" y="8937"/>
                  </a:cubicBezTo>
                  <a:lnTo>
                    <a:pt x="3193" y="9280"/>
                  </a:lnTo>
                  <a:lnTo>
                    <a:pt x="3774" y="11228"/>
                  </a:lnTo>
                  <a:cubicBezTo>
                    <a:pt x="3809" y="11349"/>
                    <a:pt x="3921" y="11432"/>
                    <a:pt x="4048" y="11432"/>
                  </a:cubicBezTo>
                  <a:cubicBezTo>
                    <a:pt x="4068" y="11432"/>
                    <a:pt x="4087" y="11431"/>
                    <a:pt x="4108" y="11426"/>
                  </a:cubicBezTo>
                  <a:lnTo>
                    <a:pt x="5151" y="11204"/>
                  </a:lnTo>
                  <a:cubicBezTo>
                    <a:pt x="5288" y="11174"/>
                    <a:pt x="5383" y="11050"/>
                    <a:pt x="5378" y="10910"/>
                  </a:cubicBezTo>
                  <a:lnTo>
                    <a:pt x="5103" y="4761"/>
                  </a:lnTo>
                  <a:lnTo>
                    <a:pt x="5359" y="4236"/>
                  </a:lnTo>
                  <a:lnTo>
                    <a:pt x="6561" y="5675"/>
                  </a:lnTo>
                  <a:cubicBezTo>
                    <a:pt x="6613" y="5739"/>
                    <a:pt x="6690" y="5776"/>
                    <a:pt x="6774" y="5778"/>
                  </a:cubicBezTo>
                  <a:cubicBezTo>
                    <a:pt x="6775" y="5778"/>
                    <a:pt x="6777" y="5778"/>
                    <a:pt x="6778" y="5778"/>
                  </a:cubicBezTo>
                  <a:cubicBezTo>
                    <a:pt x="6859" y="5778"/>
                    <a:pt x="6936" y="5743"/>
                    <a:pt x="6992" y="5684"/>
                  </a:cubicBezTo>
                  <a:lnTo>
                    <a:pt x="7577" y="5043"/>
                  </a:lnTo>
                  <a:cubicBezTo>
                    <a:pt x="7658" y="4956"/>
                    <a:pt x="7675" y="4827"/>
                    <a:pt x="7621" y="4720"/>
                  </a:cubicBezTo>
                  <a:lnTo>
                    <a:pt x="6082" y="1716"/>
                  </a:lnTo>
                  <a:cubicBezTo>
                    <a:pt x="6064" y="1681"/>
                    <a:pt x="6038" y="1650"/>
                    <a:pt x="6009" y="1625"/>
                  </a:cubicBezTo>
                  <a:lnTo>
                    <a:pt x="4107" y="66"/>
                  </a:lnTo>
                  <a:cubicBezTo>
                    <a:pt x="4054" y="24"/>
                    <a:pt x="3990" y="1"/>
                    <a:pt x="3925"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5" name="Google Shape;2805;p54"/>
            <p:cNvSpPr/>
            <p:nvPr/>
          </p:nvSpPr>
          <p:spPr>
            <a:xfrm>
              <a:off x="1066425" y="3656550"/>
              <a:ext cx="5525" cy="74425"/>
            </a:xfrm>
            <a:custGeom>
              <a:rect b="b" l="l" r="r" t="t"/>
              <a:pathLst>
                <a:path extrusionOk="0" h="2977" w="221">
                  <a:moveTo>
                    <a:pt x="220" y="2976"/>
                  </a:moveTo>
                  <a:lnTo>
                    <a:pt x="0"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6" name="Google Shape;2806;p54"/>
            <p:cNvSpPr/>
            <p:nvPr/>
          </p:nvSpPr>
          <p:spPr>
            <a:xfrm>
              <a:off x="1058975" y="3649400"/>
              <a:ext cx="20400" cy="88750"/>
            </a:xfrm>
            <a:custGeom>
              <a:rect b="b" l="l" r="r" t="t"/>
              <a:pathLst>
                <a:path extrusionOk="0" h="3550" w="816">
                  <a:moveTo>
                    <a:pt x="303" y="1"/>
                  </a:moveTo>
                  <a:cubicBezTo>
                    <a:pt x="294" y="1"/>
                    <a:pt x="286" y="1"/>
                    <a:pt x="278" y="2"/>
                  </a:cubicBezTo>
                  <a:cubicBezTo>
                    <a:pt x="120" y="13"/>
                    <a:pt x="1" y="152"/>
                    <a:pt x="12" y="310"/>
                  </a:cubicBezTo>
                  <a:lnTo>
                    <a:pt x="234" y="3284"/>
                  </a:lnTo>
                  <a:cubicBezTo>
                    <a:pt x="246" y="3433"/>
                    <a:pt x="370" y="3548"/>
                    <a:pt x="518" y="3549"/>
                  </a:cubicBezTo>
                  <a:lnTo>
                    <a:pt x="540" y="3549"/>
                  </a:lnTo>
                  <a:cubicBezTo>
                    <a:pt x="698" y="3537"/>
                    <a:pt x="816" y="3399"/>
                    <a:pt x="804" y="3242"/>
                  </a:cubicBezTo>
                  <a:lnTo>
                    <a:pt x="584" y="266"/>
                  </a:lnTo>
                  <a:cubicBezTo>
                    <a:pt x="574" y="117"/>
                    <a:pt x="450" y="1"/>
                    <a:pt x="303"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7" name="Google Shape;2807;p54"/>
            <p:cNvSpPr/>
            <p:nvPr/>
          </p:nvSpPr>
          <p:spPr>
            <a:xfrm>
              <a:off x="1035550" y="3653575"/>
              <a:ext cx="11825" cy="67525"/>
            </a:xfrm>
            <a:custGeom>
              <a:rect b="b" l="l" r="r" t="t"/>
              <a:pathLst>
                <a:path extrusionOk="0" h="2701" w="473">
                  <a:moveTo>
                    <a:pt x="473" y="2701"/>
                  </a:moveTo>
                  <a:lnTo>
                    <a:pt x="1"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8" name="Google Shape;2808;p54"/>
            <p:cNvSpPr/>
            <p:nvPr/>
          </p:nvSpPr>
          <p:spPr>
            <a:xfrm>
              <a:off x="1027800" y="3646375"/>
              <a:ext cx="27300" cy="81875"/>
            </a:xfrm>
            <a:custGeom>
              <a:rect b="b" l="l" r="r" t="t"/>
              <a:pathLst>
                <a:path extrusionOk="0" h="3275" w="1092">
                  <a:moveTo>
                    <a:pt x="315" y="1"/>
                  </a:moveTo>
                  <a:cubicBezTo>
                    <a:pt x="297" y="1"/>
                    <a:pt x="279" y="3"/>
                    <a:pt x="261" y="6"/>
                  </a:cubicBezTo>
                  <a:cubicBezTo>
                    <a:pt x="106" y="33"/>
                    <a:pt x="1" y="181"/>
                    <a:pt x="28" y="337"/>
                  </a:cubicBezTo>
                  <a:lnTo>
                    <a:pt x="501" y="3037"/>
                  </a:lnTo>
                  <a:cubicBezTo>
                    <a:pt x="525" y="3174"/>
                    <a:pt x="643" y="3274"/>
                    <a:pt x="783" y="3274"/>
                  </a:cubicBezTo>
                  <a:cubicBezTo>
                    <a:pt x="799" y="3274"/>
                    <a:pt x="816" y="3273"/>
                    <a:pt x="831" y="3270"/>
                  </a:cubicBezTo>
                  <a:cubicBezTo>
                    <a:pt x="988" y="3244"/>
                    <a:pt x="1091" y="3095"/>
                    <a:pt x="1064" y="2940"/>
                  </a:cubicBezTo>
                  <a:lnTo>
                    <a:pt x="592" y="238"/>
                  </a:lnTo>
                  <a:cubicBezTo>
                    <a:pt x="569" y="102"/>
                    <a:pt x="449" y="1"/>
                    <a:pt x="315"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9" name="Google Shape;2809;p54"/>
            <p:cNvSpPr/>
            <p:nvPr/>
          </p:nvSpPr>
          <p:spPr>
            <a:xfrm>
              <a:off x="1019125" y="3630150"/>
              <a:ext cx="6075" cy="37050"/>
            </a:xfrm>
            <a:custGeom>
              <a:rect b="b" l="l" r="r" t="t"/>
              <a:pathLst>
                <a:path extrusionOk="0" h="1482" w="243">
                  <a:moveTo>
                    <a:pt x="243" y="1482"/>
                  </a:moveTo>
                  <a:lnTo>
                    <a:pt x="0"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0" name="Google Shape;2810;p54"/>
            <p:cNvSpPr/>
            <p:nvPr/>
          </p:nvSpPr>
          <p:spPr>
            <a:xfrm>
              <a:off x="1011525" y="3623150"/>
              <a:ext cx="21375" cy="51200"/>
            </a:xfrm>
            <a:custGeom>
              <a:rect b="b" l="l" r="r" t="t"/>
              <a:pathLst>
                <a:path extrusionOk="0" h="2048" w="855">
                  <a:moveTo>
                    <a:pt x="305" y="0"/>
                  </a:moveTo>
                  <a:cubicBezTo>
                    <a:pt x="290" y="0"/>
                    <a:pt x="275" y="1"/>
                    <a:pt x="260" y="4"/>
                  </a:cubicBezTo>
                  <a:cubicBezTo>
                    <a:pt x="107" y="29"/>
                    <a:pt x="1" y="171"/>
                    <a:pt x="23" y="327"/>
                  </a:cubicBezTo>
                  <a:lnTo>
                    <a:pt x="265" y="1808"/>
                  </a:lnTo>
                  <a:cubicBezTo>
                    <a:pt x="287" y="1946"/>
                    <a:pt x="406" y="2048"/>
                    <a:pt x="547" y="2048"/>
                  </a:cubicBezTo>
                  <a:cubicBezTo>
                    <a:pt x="562" y="2048"/>
                    <a:pt x="577" y="2046"/>
                    <a:pt x="593" y="2044"/>
                  </a:cubicBezTo>
                  <a:cubicBezTo>
                    <a:pt x="749" y="2018"/>
                    <a:pt x="854" y="1872"/>
                    <a:pt x="829" y="1716"/>
                  </a:cubicBezTo>
                  <a:lnTo>
                    <a:pt x="588" y="234"/>
                  </a:lnTo>
                  <a:cubicBezTo>
                    <a:pt x="562" y="97"/>
                    <a:pt x="441" y="0"/>
                    <a:pt x="305"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1" name="Google Shape;2811;p54"/>
            <p:cNvSpPr/>
            <p:nvPr/>
          </p:nvSpPr>
          <p:spPr>
            <a:xfrm>
              <a:off x="2384550" y="3570950"/>
              <a:ext cx="149000" cy="130800"/>
            </a:xfrm>
            <a:custGeom>
              <a:rect b="b" l="l" r="r" t="t"/>
              <a:pathLst>
                <a:path extrusionOk="0" h="5232" w="5960">
                  <a:moveTo>
                    <a:pt x="4049" y="0"/>
                  </a:moveTo>
                  <a:lnTo>
                    <a:pt x="1101" y="236"/>
                  </a:lnTo>
                  <a:lnTo>
                    <a:pt x="0" y="2930"/>
                  </a:lnTo>
                  <a:lnTo>
                    <a:pt x="1525" y="4116"/>
                  </a:lnTo>
                  <a:lnTo>
                    <a:pt x="4897" y="5231"/>
                  </a:lnTo>
                  <a:lnTo>
                    <a:pt x="5960" y="1496"/>
                  </a:lnTo>
                  <a:lnTo>
                    <a:pt x="404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2" name="Google Shape;2812;p54"/>
            <p:cNvSpPr/>
            <p:nvPr/>
          </p:nvSpPr>
          <p:spPr>
            <a:xfrm>
              <a:off x="2376725" y="3563800"/>
              <a:ext cx="164525" cy="145100"/>
            </a:xfrm>
            <a:custGeom>
              <a:rect b="b" l="l" r="r" t="t"/>
              <a:pathLst>
                <a:path extrusionOk="0" h="5804" w="6581">
                  <a:moveTo>
                    <a:pt x="4273" y="581"/>
                  </a:moveTo>
                  <a:lnTo>
                    <a:pt x="5946" y="1888"/>
                  </a:lnTo>
                  <a:lnTo>
                    <a:pt x="5018" y="5151"/>
                  </a:lnTo>
                  <a:lnTo>
                    <a:pt x="1974" y="4146"/>
                  </a:lnTo>
                  <a:lnTo>
                    <a:pt x="661" y="3122"/>
                  </a:lnTo>
                  <a:lnTo>
                    <a:pt x="1613" y="792"/>
                  </a:lnTo>
                  <a:lnTo>
                    <a:pt x="4273" y="581"/>
                  </a:lnTo>
                  <a:close/>
                  <a:moveTo>
                    <a:pt x="4361" y="1"/>
                  </a:moveTo>
                  <a:cubicBezTo>
                    <a:pt x="4354" y="1"/>
                    <a:pt x="4347" y="1"/>
                    <a:pt x="4340" y="2"/>
                  </a:cubicBezTo>
                  <a:lnTo>
                    <a:pt x="1392" y="236"/>
                  </a:lnTo>
                  <a:cubicBezTo>
                    <a:pt x="1285" y="245"/>
                    <a:pt x="1190" y="313"/>
                    <a:pt x="1149" y="413"/>
                  </a:cubicBezTo>
                  <a:lnTo>
                    <a:pt x="49" y="3107"/>
                  </a:lnTo>
                  <a:cubicBezTo>
                    <a:pt x="1" y="3226"/>
                    <a:pt x="36" y="3362"/>
                    <a:pt x="138" y="3441"/>
                  </a:cubicBezTo>
                  <a:lnTo>
                    <a:pt x="1661" y="4628"/>
                  </a:lnTo>
                  <a:cubicBezTo>
                    <a:pt x="1687" y="4649"/>
                    <a:pt x="1717" y="4664"/>
                    <a:pt x="1749" y="4673"/>
                  </a:cubicBezTo>
                  <a:lnTo>
                    <a:pt x="5120" y="5789"/>
                  </a:lnTo>
                  <a:cubicBezTo>
                    <a:pt x="5150" y="5798"/>
                    <a:pt x="5181" y="5803"/>
                    <a:pt x="5210" y="5803"/>
                  </a:cubicBezTo>
                  <a:lnTo>
                    <a:pt x="5211" y="5803"/>
                  </a:lnTo>
                  <a:cubicBezTo>
                    <a:pt x="5338" y="5803"/>
                    <a:pt x="5451" y="5719"/>
                    <a:pt x="5486" y="5596"/>
                  </a:cubicBezTo>
                  <a:lnTo>
                    <a:pt x="6548" y="1860"/>
                  </a:lnTo>
                  <a:cubicBezTo>
                    <a:pt x="6580" y="1748"/>
                    <a:pt x="6540" y="1628"/>
                    <a:pt x="6449" y="1556"/>
                  </a:cubicBezTo>
                  <a:lnTo>
                    <a:pt x="4539" y="62"/>
                  </a:lnTo>
                  <a:cubicBezTo>
                    <a:pt x="4488" y="21"/>
                    <a:pt x="4425" y="1"/>
                    <a:pt x="436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3" name="Google Shape;2813;p54"/>
            <p:cNvSpPr/>
            <p:nvPr/>
          </p:nvSpPr>
          <p:spPr>
            <a:xfrm>
              <a:off x="2502950" y="3601225"/>
              <a:ext cx="85450" cy="63625"/>
            </a:xfrm>
            <a:custGeom>
              <a:rect b="b" l="l" r="r" t="t"/>
              <a:pathLst>
                <a:path extrusionOk="0" h="2545" w="3418">
                  <a:moveTo>
                    <a:pt x="565" y="0"/>
                  </a:moveTo>
                  <a:lnTo>
                    <a:pt x="1" y="1188"/>
                  </a:lnTo>
                  <a:lnTo>
                    <a:pt x="2852" y="2544"/>
                  </a:lnTo>
                  <a:lnTo>
                    <a:pt x="3418" y="1356"/>
                  </a:lnTo>
                  <a:lnTo>
                    <a:pt x="56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4" name="Google Shape;2814;p54"/>
            <p:cNvSpPr/>
            <p:nvPr/>
          </p:nvSpPr>
          <p:spPr>
            <a:xfrm>
              <a:off x="2494725" y="3594075"/>
              <a:ext cx="101750" cy="77950"/>
            </a:xfrm>
            <a:custGeom>
              <a:rect b="b" l="l" r="r" t="t"/>
              <a:pathLst>
                <a:path extrusionOk="0" h="3118" w="4070">
                  <a:moveTo>
                    <a:pt x="1028" y="667"/>
                  </a:moveTo>
                  <a:lnTo>
                    <a:pt x="3363" y="1778"/>
                  </a:lnTo>
                  <a:lnTo>
                    <a:pt x="3044" y="2449"/>
                  </a:lnTo>
                  <a:lnTo>
                    <a:pt x="709" y="1340"/>
                  </a:lnTo>
                  <a:lnTo>
                    <a:pt x="1028" y="667"/>
                  </a:lnTo>
                  <a:close/>
                  <a:moveTo>
                    <a:pt x="892" y="1"/>
                  </a:moveTo>
                  <a:cubicBezTo>
                    <a:pt x="785" y="1"/>
                    <a:pt x="683" y="61"/>
                    <a:pt x="634" y="163"/>
                  </a:cubicBezTo>
                  <a:lnTo>
                    <a:pt x="68" y="1351"/>
                  </a:lnTo>
                  <a:cubicBezTo>
                    <a:pt x="1" y="1495"/>
                    <a:pt x="62" y="1665"/>
                    <a:pt x="204" y="1733"/>
                  </a:cubicBezTo>
                  <a:lnTo>
                    <a:pt x="3057" y="3089"/>
                  </a:lnTo>
                  <a:cubicBezTo>
                    <a:pt x="3094" y="3108"/>
                    <a:pt x="3137" y="3117"/>
                    <a:pt x="3180" y="3117"/>
                  </a:cubicBezTo>
                  <a:cubicBezTo>
                    <a:pt x="3212" y="3117"/>
                    <a:pt x="3244" y="3112"/>
                    <a:pt x="3275" y="3100"/>
                  </a:cubicBezTo>
                  <a:cubicBezTo>
                    <a:pt x="3347" y="3075"/>
                    <a:pt x="3406" y="3022"/>
                    <a:pt x="3438" y="2954"/>
                  </a:cubicBezTo>
                  <a:lnTo>
                    <a:pt x="4002" y="1765"/>
                  </a:lnTo>
                  <a:cubicBezTo>
                    <a:pt x="4070" y="1623"/>
                    <a:pt x="4009" y="1452"/>
                    <a:pt x="3867" y="1384"/>
                  </a:cubicBezTo>
                  <a:lnTo>
                    <a:pt x="1016" y="29"/>
                  </a:lnTo>
                  <a:cubicBezTo>
                    <a:pt x="976" y="10"/>
                    <a:pt x="933" y="1"/>
                    <a:pt x="89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5" name="Google Shape;2815;p54"/>
            <p:cNvSpPr/>
            <p:nvPr/>
          </p:nvSpPr>
          <p:spPr>
            <a:xfrm>
              <a:off x="2486750" y="3630475"/>
              <a:ext cx="85475" cy="63650"/>
            </a:xfrm>
            <a:custGeom>
              <a:rect b="b" l="l" r="r" t="t"/>
              <a:pathLst>
                <a:path extrusionOk="0" h="2546" w="3419">
                  <a:moveTo>
                    <a:pt x="566" y="0"/>
                  </a:moveTo>
                  <a:lnTo>
                    <a:pt x="0" y="1190"/>
                  </a:lnTo>
                  <a:lnTo>
                    <a:pt x="2853" y="2545"/>
                  </a:lnTo>
                  <a:lnTo>
                    <a:pt x="3418" y="1357"/>
                  </a:lnTo>
                  <a:lnTo>
                    <a:pt x="56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6" name="Google Shape;2816;p54"/>
            <p:cNvSpPr/>
            <p:nvPr/>
          </p:nvSpPr>
          <p:spPr>
            <a:xfrm>
              <a:off x="2478475" y="3623325"/>
              <a:ext cx="101800" cy="77950"/>
            </a:xfrm>
            <a:custGeom>
              <a:rect b="b" l="l" r="r" t="t"/>
              <a:pathLst>
                <a:path extrusionOk="0" h="3118" w="4072">
                  <a:moveTo>
                    <a:pt x="1029" y="668"/>
                  </a:moveTo>
                  <a:lnTo>
                    <a:pt x="3364" y="1778"/>
                  </a:lnTo>
                  <a:lnTo>
                    <a:pt x="3045" y="2451"/>
                  </a:lnTo>
                  <a:lnTo>
                    <a:pt x="708" y="1340"/>
                  </a:lnTo>
                  <a:lnTo>
                    <a:pt x="1029" y="668"/>
                  </a:lnTo>
                  <a:close/>
                  <a:moveTo>
                    <a:pt x="893" y="1"/>
                  </a:moveTo>
                  <a:cubicBezTo>
                    <a:pt x="786" y="1"/>
                    <a:pt x="684" y="61"/>
                    <a:pt x="634" y="164"/>
                  </a:cubicBezTo>
                  <a:lnTo>
                    <a:pt x="70" y="1353"/>
                  </a:lnTo>
                  <a:cubicBezTo>
                    <a:pt x="1" y="1495"/>
                    <a:pt x="62" y="1666"/>
                    <a:pt x="205" y="1734"/>
                  </a:cubicBezTo>
                  <a:lnTo>
                    <a:pt x="3056" y="3089"/>
                  </a:lnTo>
                  <a:cubicBezTo>
                    <a:pt x="3095" y="3108"/>
                    <a:pt x="3137" y="3117"/>
                    <a:pt x="3179" y="3117"/>
                  </a:cubicBezTo>
                  <a:cubicBezTo>
                    <a:pt x="3289" y="3117"/>
                    <a:pt x="3391" y="3053"/>
                    <a:pt x="3438" y="2954"/>
                  </a:cubicBezTo>
                  <a:lnTo>
                    <a:pt x="4003" y="1766"/>
                  </a:lnTo>
                  <a:cubicBezTo>
                    <a:pt x="4071" y="1623"/>
                    <a:pt x="4010" y="1452"/>
                    <a:pt x="3867" y="1385"/>
                  </a:cubicBezTo>
                  <a:lnTo>
                    <a:pt x="1016" y="29"/>
                  </a:lnTo>
                  <a:cubicBezTo>
                    <a:pt x="976" y="10"/>
                    <a:pt x="934" y="1"/>
                    <a:pt x="893"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7" name="Google Shape;2817;p54"/>
            <p:cNvSpPr/>
            <p:nvPr/>
          </p:nvSpPr>
          <p:spPr>
            <a:xfrm>
              <a:off x="2459100" y="3651475"/>
              <a:ext cx="85450" cy="63625"/>
            </a:xfrm>
            <a:custGeom>
              <a:rect b="b" l="l" r="r" t="t"/>
              <a:pathLst>
                <a:path extrusionOk="0" h="2545" w="3418">
                  <a:moveTo>
                    <a:pt x="566" y="1"/>
                  </a:moveTo>
                  <a:lnTo>
                    <a:pt x="0" y="1189"/>
                  </a:lnTo>
                  <a:lnTo>
                    <a:pt x="2852" y="2545"/>
                  </a:lnTo>
                  <a:lnTo>
                    <a:pt x="3417" y="1357"/>
                  </a:lnTo>
                  <a:lnTo>
                    <a:pt x="56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8" name="Google Shape;2818;p54"/>
            <p:cNvSpPr/>
            <p:nvPr/>
          </p:nvSpPr>
          <p:spPr>
            <a:xfrm>
              <a:off x="2450900" y="3644325"/>
              <a:ext cx="101750" cy="77950"/>
            </a:xfrm>
            <a:custGeom>
              <a:rect b="b" l="l" r="r" t="t"/>
              <a:pathLst>
                <a:path extrusionOk="0" h="3118" w="4070">
                  <a:moveTo>
                    <a:pt x="1027" y="668"/>
                  </a:moveTo>
                  <a:lnTo>
                    <a:pt x="3362" y="1779"/>
                  </a:lnTo>
                  <a:lnTo>
                    <a:pt x="3043" y="2450"/>
                  </a:lnTo>
                  <a:lnTo>
                    <a:pt x="708" y="1339"/>
                  </a:lnTo>
                  <a:lnTo>
                    <a:pt x="1027" y="668"/>
                  </a:lnTo>
                  <a:close/>
                  <a:moveTo>
                    <a:pt x="893" y="0"/>
                  </a:moveTo>
                  <a:cubicBezTo>
                    <a:pt x="785" y="0"/>
                    <a:pt x="683" y="61"/>
                    <a:pt x="633" y="164"/>
                  </a:cubicBezTo>
                  <a:lnTo>
                    <a:pt x="68" y="1352"/>
                  </a:lnTo>
                  <a:cubicBezTo>
                    <a:pt x="0" y="1494"/>
                    <a:pt x="61" y="1666"/>
                    <a:pt x="204" y="1734"/>
                  </a:cubicBezTo>
                  <a:lnTo>
                    <a:pt x="3056" y="3090"/>
                  </a:lnTo>
                  <a:cubicBezTo>
                    <a:pt x="3094" y="3108"/>
                    <a:pt x="3136" y="3118"/>
                    <a:pt x="3179" y="3118"/>
                  </a:cubicBezTo>
                  <a:cubicBezTo>
                    <a:pt x="3211" y="3118"/>
                    <a:pt x="3244" y="3112"/>
                    <a:pt x="3275" y="3101"/>
                  </a:cubicBezTo>
                  <a:cubicBezTo>
                    <a:pt x="3345" y="3076"/>
                    <a:pt x="3404" y="3023"/>
                    <a:pt x="3436" y="2954"/>
                  </a:cubicBezTo>
                  <a:lnTo>
                    <a:pt x="4001" y="1766"/>
                  </a:lnTo>
                  <a:cubicBezTo>
                    <a:pt x="4069" y="1622"/>
                    <a:pt x="4009" y="1452"/>
                    <a:pt x="3867" y="1384"/>
                  </a:cubicBezTo>
                  <a:lnTo>
                    <a:pt x="1015" y="28"/>
                  </a:lnTo>
                  <a:cubicBezTo>
                    <a:pt x="976" y="9"/>
                    <a:pt x="934" y="0"/>
                    <a:pt x="893"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9" name="Google Shape;2819;p54"/>
            <p:cNvSpPr/>
            <p:nvPr/>
          </p:nvSpPr>
          <p:spPr>
            <a:xfrm>
              <a:off x="2456725" y="3682875"/>
              <a:ext cx="64725" cy="48800"/>
            </a:xfrm>
            <a:custGeom>
              <a:rect b="b" l="l" r="r" t="t"/>
              <a:pathLst>
                <a:path extrusionOk="0" h="1952" w="2589">
                  <a:moveTo>
                    <a:pt x="444" y="1"/>
                  </a:moveTo>
                  <a:lnTo>
                    <a:pt x="1" y="931"/>
                  </a:lnTo>
                  <a:lnTo>
                    <a:pt x="2145" y="1951"/>
                  </a:lnTo>
                  <a:lnTo>
                    <a:pt x="2588" y="1020"/>
                  </a:lnTo>
                  <a:lnTo>
                    <a:pt x="44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0" name="Google Shape;2820;p54"/>
            <p:cNvSpPr/>
            <p:nvPr/>
          </p:nvSpPr>
          <p:spPr>
            <a:xfrm>
              <a:off x="2448525" y="3675750"/>
              <a:ext cx="81025" cy="63100"/>
            </a:xfrm>
            <a:custGeom>
              <a:rect b="b" l="l" r="r" t="t"/>
              <a:pathLst>
                <a:path extrusionOk="0" h="2524" w="3241">
                  <a:moveTo>
                    <a:pt x="905" y="667"/>
                  </a:moveTo>
                  <a:lnTo>
                    <a:pt x="2533" y="1441"/>
                  </a:lnTo>
                  <a:lnTo>
                    <a:pt x="2337" y="1855"/>
                  </a:lnTo>
                  <a:lnTo>
                    <a:pt x="708" y="1082"/>
                  </a:lnTo>
                  <a:lnTo>
                    <a:pt x="905" y="667"/>
                  </a:lnTo>
                  <a:close/>
                  <a:moveTo>
                    <a:pt x="769" y="0"/>
                  </a:moveTo>
                  <a:cubicBezTo>
                    <a:pt x="662" y="0"/>
                    <a:pt x="560" y="60"/>
                    <a:pt x="511" y="163"/>
                  </a:cubicBezTo>
                  <a:lnTo>
                    <a:pt x="68" y="1095"/>
                  </a:lnTo>
                  <a:cubicBezTo>
                    <a:pt x="1" y="1237"/>
                    <a:pt x="61" y="1407"/>
                    <a:pt x="204" y="1475"/>
                  </a:cubicBezTo>
                  <a:lnTo>
                    <a:pt x="2348" y="2495"/>
                  </a:lnTo>
                  <a:cubicBezTo>
                    <a:pt x="2387" y="2513"/>
                    <a:pt x="2428" y="2522"/>
                    <a:pt x="2471" y="2524"/>
                  </a:cubicBezTo>
                  <a:cubicBezTo>
                    <a:pt x="2582" y="2522"/>
                    <a:pt x="2682" y="2459"/>
                    <a:pt x="2729" y="2359"/>
                  </a:cubicBezTo>
                  <a:lnTo>
                    <a:pt x="3172" y="1429"/>
                  </a:lnTo>
                  <a:cubicBezTo>
                    <a:pt x="3240" y="1286"/>
                    <a:pt x="3179" y="1115"/>
                    <a:pt x="3037" y="1047"/>
                  </a:cubicBezTo>
                  <a:lnTo>
                    <a:pt x="892" y="28"/>
                  </a:lnTo>
                  <a:cubicBezTo>
                    <a:pt x="853" y="9"/>
                    <a:pt x="811" y="0"/>
                    <a:pt x="76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1" name="Google Shape;2821;p54"/>
            <p:cNvSpPr/>
            <p:nvPr/>
          </p:nvSpPr>
          <p:spPr>
            <a:xfrm>
              <a:off x="2437900" y="3570950"/>
              <a:ext cx="108775" cy="117150"/>
            </a:xfrm>
            <a:custGeom>
              <a:rect b="b" l="l" r="r" t="t"/>
              <a:pathLst>
                <a:path extrusionOk="0" h="4686" w="4351">
                  <a:moveTo>
                    <a:pt x="1915" y="0"/>
                  </a:moveTo>
                  <a:lnTo>
                    <a:pt x="0" y="2370"/>
                  </a:lnTo>
                  <a:cubicBezTo>
                    <a:pt x="416" y="2654"/>
                    <a:pt x="902" y="2742"/>
                    <a:pt x="1342" y="2742"/>
                  </a:cubicBezTo>
                  <a:cubicBezTo>
                    <a:pt x="2050" y="2742"/>
                    <a:pt x="2641" y="2515"/>
                    <a:pt x="2641" y="2515"/>
                  </a:cubicBezTo>
                  <a:lnTo>
                    <a:pt x="2641" y="2515"/>
                  </a:lnTo>
                  <a:lnTo>
                    <a:pt x="2532" y="4013"/>
                  </a:lnTo>
                  <a:lnTo>
                    <a:pt x="3178" y="4686"/>
                  </a:lnTo>
                  <a:lnTo>
                    <a:pt x="4351" y="1471"/>
                  </a:lnTo>
                  <a:lnTo>
                    <a:pt x="191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2" name="Google Shape;2822;p54"/>
            <p:cNvSpPr/>
            <p:nvPr/>
          </p:nvSpPr>
          <p:spPr>
            <a:xfrm>
              <a:off x="2429625" y="3563800"/>
              <a:ext cx="124975" cy="131450"/>
            </a:xfrm>
            <a:custGeom>
              <a:rect b="b" l="l" r="r" t="t"/>
              <a:pathLst>
                <a:path extrusionOk="0" h="5258" w="4999">
                  <a:moveTo>
                    <a:pt x="2247" y="1"/>
                  </a:moveTo>
                  <a:cubicBezTo>
                    <a:pt x="2150" y="1"/>
                    <a:pt x="2055" y="50"/>
                    <a:pt x="2001" y="139"/>
                  </a:cubicBezTo>
                  <a:cubicBezTo>
                    <a:pt x="1919" y="273"/>
                    <a:pt x="1962" y="450"/>
                    <a:pt x="2098" y="531"/>
                  </a:cubicBezTo>
                  <a:lnTo>
                    <a:pt x="4333" y="1880"/>
                  </a:lnTo>
                  <a:lnTo>
                    <a:pt x="3398" y="4442"/>
                  </a:lnTo>
                  <a:lnTo>
                    <a:pt x="3159" y="4192"/>
                  </a:lnTo>
                  <a:lnTo>
                    <a:pt x="3258" y="2821"/>
                  </a:lnTo>
                  <a:cubicBezTo>
                    <a:pt x="3266" y="2724"/>
                    <a:pt x="3222" y="2629"/>
                    <a:pt x="3144" y="2571"/>
                  </a:cubicBezTo>
                  <a:cubicBezTo>
                    <a:pt x="3094" y="2533"/>
                    <a:pt x="3034" y="2514"/>
                    <a:pt x="2973" y="2514"/>
                  </a:cubicBezTo>
                  <a:cubicBezTo>
                    <a:pt x="2939" y="2514"/>
                    <a:pt x="2904" y="2520"/>
                    <a:pt x="2871" y="2533"/>
                  </a:cubicBezTo>
                  <a:cubicBezTo>
                    <a:pt x="2862" y="2536"/>
                    <a:pt x="2314" y="2740"/>
                    <a:pt x="1672" y="2740"/>
                  </a:cubicBezTo>
                  <a:cubicBezTo>
                    <a:pt x="1280" y="2740"/>
                    <a:pt x="853" y="2664"/>
                    <a:pt x="494" y="2419"/>
                  </a:cubicBezTo>
                  <a:cubicBezTo>
                    <a:pt x="443" y="2382"/>
                    <a:pt x="385" y="2365"/>
                    <a:pt x="327" y="2365"/>
                  </a:cubicBezTo>
                  <a:cubicBezTo>
                    <a:pt x="236" y="2365"/>
                    <a:pt x="146" y="2409"/>
                    <a:pt x="90" y="2490"/>
                  </a:cubicBezTo>
                  <a:cubicBezTo>
                    <a:pt x="0" y="2622"/>
                    <a:pt x="36" y="2804"/>
                    <a:pt x="171" y="2892"/>
                  </a:cubicBezTo>
                  <a:cubicBezTo>
                    <a:pt x="645" y="3215"/>
                    <a:pt x="1188" y="3314"/>
                    <a:pt x="1676" y="3314"/>
                  </a:cubicBezTo>
                  <a:cubicBezTo>
                    <a:pt x="2057" y="3314"/>
                    <a:pt x="2404" y="3254"/>
                    <a:pt x="2658" y="3193"/>
                  </a:cubicBezTo>
                  <a:lnTo>
                    <a:pt x="2658" y="3193"/>
                  </a:lnTo>
                  <a:lnTo>
                    <a:pt x="2580" y="4278"/>
                  </a:lnTo>
                  <a:cubicBezTo>
                    <a:pt x="2574" y="4358"/>
                    <a:pt x="2602" y="4438"/>
                    <a:pt x="2657" y="4496"/>
                  </a:cubicBezTo>
                  <a:lnTo>
                    <a:pt x="3302" y="5169"/>
                  </a:lnTo>
                  <a:cubicBezTo>
                    <a:pt x="3356" y="5225"/>
                    <a:pt x="3431" y="5257"/>
                    <a:pt x="3509" y="5257"/>
                  </a:cubicBezTo>
                  <a:cubicBezTo>
                    <a:pt x="3529" y="5257"/>
                    <a:pt x="3549" y="5256"/>
                    <a:pt x="3568" y="5252"/>
                  </a:cubicBezTo>
                  <a:cubicBezTo>
                    <a:pt x="3664" y="5232"/>
                    <a:pt x="3744" y="5162"/>
                    <a:pt x="3778" y="5070"/>
                  </a:cubicBezTo>
                  <a:lnTo>
                    <a:pt x="4951" y="1856"/>
                  </a:lnTo>
                  <a:cubicBezTo>
                    <a:pt x="4999" y="1728"/>
                    <a:pt x="4947" y="1584"/>
                    <a:pt x="4831" y="1514"/>
                  </a:cubicBezTo>
                  <a:lnTo>
                    <a:pt x="2393" y="41"/>
                  </a:lnTo>
                  <a:cubicBezTo>
                    <a:pt x="2347" y="14"/>
                    <a:pt x="2297" y="1"/>
                    <a:pt x="2247"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3" name="Google Shape;2823;p54"/>
            <p:cNvSpPr/>
            <p:nvPr/>
          </p:nvSpPr>
          <p:spPr>
            <a:xfrm>
              <a:off x="1166800" y="4801025"/>
              <a:ext cx="327325" cy="176250"/>
            </a:xfrm>
            <a:custGeom>
              <a:rect b="b" l="l" r="r" t="t"/>
              <a:pathLst>
                <a:path extrusionOk="0" h="7050" w="13093">
                  <a:moveTo>
                    <a:pt x="2786" y="1"/>
                  </a:moveTo>
                  <a:lnTo>
                    <a:pt x="431" y="2919"/>
                  </a:lnTo>
                  <a:cubicBezTo>
                    <a:pt x="0" y="3452"/>
                    <a:pt x="153" y="4246"/>
                    <a:pt x="753" y="4578"/>
                  </a:cubicBezTo>
                  <a:cubicBezTo>
                    <a:pt x="1545" y="5015"/>
                    <a:pt x="2567" y="5506"/>
                    <a:pt x="3164" y="5506"/>
                  </a:cubicBezTo>
                  <a:cubicBezTo>
                    <a:pt x="3179" y="5506"/>
                    <a:pt x="3194" y="5505"/>
                    <a:pt x="3208" y="5505"/>
                  </a:cubicBezTo>
                  <a:cubicBezTo>
                    <a:pt x="3229" y="5504"/>
                    <a:pt x="3249" y="5503"/>
                    <a:pt x="3270" y="5503"/>
                  </a:cubicBezTo>
                  <a:cubicBezTo>
                    <a:pt x="4281" y="5503"/>
                    <a:pt x="5178" y="6613"/>
                    <a:pt x="5861" y="6613"/>
                  </a:cubicBezTo>
                  <a:cubicBezTo>
                    <a:pt x="5870" y="6613"/>
                    <a:pt x="5879" y="6613"/>
                    <a:pt x="5888" y="6612"/>
                  </a:cubicBezTo>
                  <a:cubicBezTo>
                    <a:pt x="5908" y="6611"/>
                    <a:pt x="5931" y="6611"/>
                    <a:pt x="5956" y="6611"/>
                  </a:cubicBezTo>
                  <a:cubicBezTo>
                    <a:pt x="6774" y="6611"/>
                    <a:pt x="10286" y="7049"/>
                    <a:pt x="11661" y="7049"/>
                  </a:cubicBezTo>
                  <a:cubicBezTo>
                    <a:pt x="11737" y="7049"/>
                    <a:pt x="11806" y="7048"/>
                    <a:pt x="11868" y="7045"/>
                  </a:cubicBezTo>
                  <a:cubicBezTo>
                    <a:pt x="13093" y="6990"/>
                    <a:pt x="12712" y="6306"/>
                    <a:pt x="12712" y="6306"/>
                  </a:cubicBezTo>
                  <a:lnTo>
                    <a:pt x="8928" y="4021"/>
                  </a:lnTo>
                  <a:lnTo>
                    <a:pt x="6857" y="1813"/>
                  </a:lnTo>
                  <a:lnTo>
                    <a:pt x="27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4" name="Google Shape;2824;p54"/>
            <p:cNvSpPr/>
            <p:nvPr/>
          </p:nvSpPr>
          <p:spPr>
            <a:xfrm>
              <a:off x="1158425" y="4793850"/>
              <a:ext cx="337250" cy="190600"/>
            </a:xfrm>
            <a:custGeom>
              <a:rect b="b" l="l" r="r" t="t"/>
              <a:pathLst>
                <a:path extrusionOk="0" h="7624" w="13490">
                  <a:moveTo>
                    <a:pt x="3206" y="639"/>
                  </a:moveTo>
                  <a:lnTo>
                    <a:pt x="7022" y="2337"/>
                  </a:lnTo>
                  <a:lnTo>
                    <a:pt x="9054" y="4503"/>
                  </a:lnTo>
                  <a:cubicBezTo>
                    <a:pt x="9072" y="4522"/>
                    <a:pt x="9092" y="4538"/>
                    <a:pt x="9115" y="4553"/>
                  </a:cubicBezTo>
                  <a:lnTo>
                    <a:pt x="12814" y="6786"/>
                  </a:lnTo>
                  <a:cubicBezTo>
                    <a:pt x="12822" y="6815"/>
                    <a:pt x="12818" y="6844"/>
                    <a:pt x="12806" y="6870"/>
                  </a:cubicBezTo>
                  <a:cubicBezTo>
                    <a:pt x="12791" y="6895"/>
                    <a:pt x="12691" y="7025"/>
                    <a:pt x="12191" y="7047"/>
                  </a:cubicBezTo>
                  <a:cubicBezTo>
                    <a:pt x="12135" y="7049"/>
                    <a:pt x="12073" y="7050"/>
                    <a:pt x="12004" y="7050"/>
                  </a:cubicBezTo>
                  <a:cubicBezTo>
                    <a:pt x="11245" y="7050"/>
                    <a:pt x="9747" y="6908"/>
                    <a:pt x="8527" y="6790"/>
                  </a:cubicBezTo>
                  <a:cubicBezTo>
                    <a:pt x="7495" y="6692"/>
                    <a:pt x="6665" y="6612"/>
                    <a:pt x="6292" y="6612"/>
                  </a:cubicBezTo>
                  <a:lnTo>
                    <a:pt x="6291" y="6612"/>
                  </a:lnTo>
                  <a:cubicBezTo>
                    <a:pt x="6261" y="6612"/>
                    <a:pt x="6234" y="6612"/>
                    <a:pt x="6210" y="6613"/>
                  </a:cubicBezTo>
                  <a:cubicBezTo>
                    <a:pt x="6206" y="6613"/>
                    <a:pt x="6202" y="6614"/>
                    <a:pt x="6199" y="6614"/>
                  </a:cubicBezTo>
                  <a:cubicBezTo>
                    <a:pt x="5988" y="6614"/>
                    <a:pt x="5649" y="6407"/>
                    <a:pt x="5304" y="6185"/>
                  </a:cubicBezTo>
                  <a:cubicBezTo>
                    <a:pt x="4806" y="5865"/>
                    <a:pt x="4248" y="5504"/>
                    <a:pt x="3608" y="5504"/>
                  </a:cubicBezTo>
                  <a:cubicBezTo>
                    <a:pt x="3582" y="5504"/>
                    <a:pt x="3556" y="5505"/>
                    <a:pt x="3530" y="5506"/>
                  </a:cubicBezTo>
                  <a:cubicBezTo>
                    <a:pt x="3529" y="5506"/>
                    <a:pt x="3527" y="5506"/>
                    <a:pt x="3525" y="5506"/>
                  </a:cubicBezTo>
                  <a:cubicBezTo>
                    <a:pt x="3285" y="5506"/>
                    <a:pt x="2666" y="5410"/>
                    <a:pt x="1226" y="4614"/>
                  </a:cubicBezTo>
                  <a:cubicBezTo>
                    <a:pt x="1016" y="4499"/>
                    <a:pt x="867" y="4295"/>
                    <a:pt x="822" y="4059"/>
                  </a:cubicBezTo>
                  <a:cubicBezTo>
                    <a:pt x="775" y="3821"/>
                    <a:pt x="836" y="3573"/>
                    <a:pt x="989" y="3385"/>
                  </a:cubicBezTo>
                  <a:lnTo>
                    <a:pt x="3206" y="639"/>
                  </a:lnTo>
                  <a:close/>
                  <a:moveTo>
                    <a:pt x="3121" y="0"/>
                  </a:moveTo>
                  <a:cubicBezTo>
                    <a:pt x="3037" y="0"/>
                    <a:pt x="2954" y="38"/>
                    <a:pt x="2898" y="107"/>
                  </a:cubicBezTo>
                  <a:lnTo>
                    <a:pt x="544" y="3025"/>
                  </a:lnTo>
                  <a:cubicBezTo>
                    <a:pt x="1" y="3696"/>
                    <a:pt x="194" y="4696"/>
                    <a:pt x="950" y="5115"/>
                  </a:cubicBezTo>
                  <a:cubicBezTo>
                    <a:pt x="2092" y="5745"/>
                    <a:pt x="2947" y="6079"/>
                    <a:pt x="3479" y="6079"/>
                  </a:cubicBezTo>
                  <a:cubicBezTo>
                    <a:pt x="3506" y="6079"/>
                    <a:pt x="3531" y="6078"/>
                    <a:pt x="3556" y="6076"/>
                  </a:cubicBezTo>
                  <a:cubicBezTo>
                    <a:pt x="3570" y="6076"/>
                    <a:pt x="3585" y="6076"/>
                    <a:pt x="3599" y="6076"/>
                  </a:cubicBezTo>
                  <a:cubicBezTo>
                    <a:pt x="4067" y="6076"/>
                    <a:pt x="4541" y="6374"/>
                    <a:pt x="4995" y="6666"/>
                  </a:cubicBezTo>
                  <a:cubicBezTo>
                    <a:pt x="5397" y="6924"/>
                    <a:pt x="5783" y="7187"/>
                    <a:pt x="6159" y="7187"/>
                  </a:cubicBezTo>
                  <a:cubicBezTo>
                    <a:pt x="6184" y="7187"/>
                    <a:pt x="6210" y="7186"/>
                    <a:pt x="6236" y="7184"/>
                  </a:cubicBezTo>
                  <a:cubicBezTo>
                    <a:pt x="6249" y="7183"/>
                    <a:pt x="6263" y="7183"/>
                    <a:pt x="6279" y="7183"/>
                  </a:cubicBezTo>
                  <a:cubicBezTo>
                    <a:pt x="6608" y="7183"/>
                    <a:pt x="7514" y="7269"/>
                    <a:pt x="8472" y="7361"/>
                  </a:cubicBezTo>
                  <a:cubicBezTo>
                    <a:pt x="9762" y="7484"/>
                    <a:pt x="11209" y="7623"/>
                    <a:pt x="12001" y="7623"/>
                  </a:cubicBezTo>
                  <a:cubicBezTo>
                    <a:pt x="12078" y="7623"/>
                    <a:pt x="12151" y="7622"/>
                    <a:pt x="12215" y="7618"/>
                  </a:cubicBezTo>
                  <a:cubicBezTo>
                    <a:pt x="12778" y="7592"/>
                    <a:pt x="13145" y="7435"/>
                    <a:pt x="13305" y="7146"/>
                  </a:cubicBezTo>
                  <a:cubicBezTo>
                    <a:pt x="13489" y="6818"/>
                    <a:pt x="13316" y="6490"/>
                    <a:pt x="13297" y="6453"/>
                  </a:cubicBezTo>
                  <a:cubicBezTo>
                    <a:pt x="13273" y="6410"/>
                    <a:pt x="13237" y="6374"/>
                    <a:pt x="13195" y="6348"/>
                  </a:cubicBezTo>
                  <a:lnTo>
                    <a:pt x="9443" y="4082"/>
                  </a:lnTo>
                  <a:lnTo>
                    <a:pt x="7399" y="1902"/>
                  </a:lnTo>
                  <a:cubicBezTo>
                    <a:pt x="7374" y="1875"/>
                    <a:pt x="7342" y="1852"/>
                    <a:pt x="7307" y="1837"/>
                  </a:cubicBezTo>
                  <a:lnTo>
                    <a:pt x="3238" y="25"/>
                  </a:lnTo>
                  <a:cubicBezTo>
                    <a:pt x="3200" y="8"/>
                    <a:pt x="3161" y="0"/>
                    <a:pt x="3121"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5" name="Google Shape;2825;p54"/>
            <p:cNvSpPr/>
            <p:nvPr/>
          </p:nvSpPr>
          <p:spPr>
            <a:xfrm>
              <a:off x="1166800" y="4872150"/>
              <a:ext cx="327325" cy="105125"/>
            </a:xfrm>
            <a:custGeom>
              <a:rect b="b" l="l" r="r" t="t"/>
              <a:pathLst>
                <a:path extrusionOk="0" h="4205" w="13093">
                  <a:moveTo>
                    <a:pt x="489" y="1"/>
                  </a:moveTo>
                  <a:lnTo>
                    <a:pt x="431" y="74"/>
                  </a:lnTo>
                  <a:cubicBezTo>
                    <a:pt x="0" y="607"/>
                    <a:pt x="153" y="1401"/>
                    <a:pt x="753" y="1733"/>
                  </a:cubicBezTo>
                  <a:cubicBezTo>
                    <a:pt x="1545" y="2170"/>
                    <a:pt x="2567" y="2661"/>
                    <a:pt x="3164" y="2661"/>
                  </a:cubicBezTo>
                  <a:cubicBezTo>
                    <a:pt x="3179" y="2661"/>
                    <a:pt x="3194" y="2660"/>
                    <a:pt x="3208" y="2660"/>
                  </a:cubicBezTo>
                  <a:cubicBezTo>
                    <a:pt x="3229" y="2659"/>
                    <a:pt x="3249" y="2658"/>
                    <a:pt x="3270" y="2658"/>
                  </a:cubicBezTo>
                  <a:cubicBezTo>
                    <a:pt x="4281" y="2658"/>
                    <a:pt x="5178" y="3768"/>
                    <a:pt x="5861" y="3768"/>
                  </a:cubicBezTo>
                  <a:cubicBezTo>
                    <a:pt x="5870" y="3768"/>
                    <a:pt x="5879" y="3768"/>
                    <a:pt x="5888" y="3767"/>
                  </a:cubicBezTo>
                  <a:cubicBezTo>
                    <a:pt x="5908" y="3766"/>
                    <a:pt x="5931" y="3766"/>
                    <a:pt x="5956" y="3766"/>
                  </a:cubicBezTo>
                  <a:cubicBezTo>
                    <a:pt x="6774" y="3766"/>
                    <a:pt x="10286" y="4204"/>
                    <a:pt x="11661" y="4204"/>
                  </a:cubicBezTo>
                  <a:cubicBezTo>
                    <a:pt x="11737" y="4204"/>
                    <a:pt x="11806" y="4203"/>
                    <a:pt x="11868" y="4200"/>
                  </a:cubicBezTo>
                  <a:cubicBezTo>
                    <a:pt x="13093" y="4145"/>
                    <a:pt x="12712" y="3461"/>
                    <a:pt x="12712" y="3461"/>
                  </a:cubicBezTo>
                  <a:lnTo>
                    <a:pt x="12635" y="3415"/>
                  </a:lnTo>
                  <a:cubicBezTo>
                    <a:pt x="10887" y="3378"/>
                    <a:pt x="7173" y="3181"/>
                    <a:pt x="5292" y="2215"/>
                  </a:cubicBezTo>
                  <a:cubicBezTo>
                    <a:pt x="3626" y="1360"/>
                    <a:pt x="1747" y="821"/>
                    <a:pt x="48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6" name="Google Shape;2826;p54"/>
            <p:cNvSpPr/>
            <p:nvPr/>
          </p:nvSpPr>
          <p:spPr>
            <a:xfrm>
              <a:off x="1158425" y="4865000"/>
              <a:ext cx="337275" cy="119450"/>
            </a:xfrm>
            <a:custGeom>
              <a:rect b="b" l="l" r="r" t="t"/>
              <a:pathLst>
                <a:path extrusionOk="0" h="4778" w="13491">
                  <a:moveTo>
                    <a:pt x="900" y="671"/>
                  </a:moveTo>
                  <a:cubicBezTo>
                    <a:pt x="1598" y="1086"/>
                    <a:pt x="2436" y="1428"/>
                    <a:pt x="3316" y="1790"/>
                  </a:cubicBezTo>
                  <a:cubicBezTo>
                    <a:pt x="4042" y="2086"/>
                    <a:pt x="4790" y="2394"/>
                    <a:pt x="5496" y="2755"/>
                  </a:cubicBezTo>
                  <a:cubicBezTo>
                    <a:pt x="7344" y="3705"/>
                    <a:pt x="10815" y="3933"/>
                    <a:pt x="12818" y="3984"/>
                  </a:cubicBezTo>
                  <a:cubicBezTo>
                    <a:pt x="12816" y="3997"/>
                    <a:pt x="12813" y="4011"/>
                    <a:pt x="12806" y="4024"/>
                  </a:cubicBezTo>
                  <a:cubicBezTo>
                    <a:pt x="12791" y="4049"/>
                    <a:pt x="12691" y="4179"/>
                    <a:pt x="12191" y="4201"/>
                  </a:cubicBezTo>
                  <a:cubicBezTo>
                    <a:pt x="12135" y="4203"/>
                    <a:pt x="12073" y="4204"/>
                    <a:pt x="12004" y="4204"/>
                  </a:cubicBezTo>
                  <a:cubicBezTo>
                    <a:pt x="11245" y="4204"/>
                    <a:pt x="9747" y="4062"/>
                    <a:pt x="8527" y="3944"/>
                  </a:cubicBezTo>
                  <a:cubicBezTo>
                    <a:pt x="7495" y="3846"/>
                    <a:pt x="6665" y="3766"/>
                    <a:pt x="6292" y="3766"/>
                  </a:cubicBezTo>
                  <a:lnTo>
                    <a:pt x="6291" y="3766"/>
                  </a:lnTo>
                  <a:cubicBezTo>
                    <a:pt x="6261" y="3766"/>
                    <a:pt x="6234" y="3766"/>
                    <a:pt x="6210" y="3767"/>
                  </a:cubicBezTo>
                  <a:cubicBezTo>
                    <a:pt x="6207" y="3767"/>
                    <a:pt x="6204" y="3767"/>
                    <a:pt x="6200" y="3767"/>
                  </a:cubicBezTo>
                  <a:cubicBezTo>
                    <a:pt x="5989" y="3767"/>
                    <a:pt x="5650" y="3561"/>
                    <a:pt x="5304" y="3339"/>
                  </a:cubicBezTo>
                  <a:cubicBezTo>
                    <a:pt x="4805" y="3018"/>
                    <a:pt x="4246" y="2657"/>
                    <a:pt x="3605" y="2657"/>
                  </a:cubicBezTo>
                  <a:cubicBezTo>
                    <a:pt x="3580" y="2657"/>
                    <a:pt x="3555" y="2658"/>
                    <a:pt x="3530" y="2659"/>
                  </a:cubicBezTo>
                  <a:cubicBezTo>
                    <a:pt x="3527" y="2659"/>
                    <a:pt x="3524" y="2659"/>
                    <a:pt x="3521" y="2659"/>
                  </a:cubicBezTo>
                  <a:cubicBezTo>
                    <a:pt x="3277" y="2659"/>
                    <a:pt x="2656" y="2558"/>
                    <a:pt x="1226" y="1768"/>
                  </a:cubicBezTo>
                  <a:cubicBezTo>
                    <a:pt x="1016" y="1653"/>
                    <a:pt x="867" y="1449"/>
                    <a:pt x="822" y="1213"/>
                  </a:cubicBezTo>
                  <a:cubicBezTo>
                    <a:pt x="785" y="1029"/>
                    <a:pt x="813" y="838"/>
                    <a:pt x="900" y="671"/>
                  </a:cubicBezTo>
                  <a:close/>
                  <a:moveTo>
                    <a:pt x="825" y="0"/>
                  </a:moveTo>
                  <a:cubicBezTo>
                    <a:pt x="741" y="0"/>
                    <a:pt x="658" y="37"/>
                    <a:pt x="602" y="107"/>
                  </a:cubicBezTo>
                  <a:lnTo>
                    <a:pt x="544" y="179"/>
                  </a:lnTo>
                  <a:cubicBezTo>
                    <a:pt x="1" y="850"/>
                    <a:pt x="194" y="1850"/>
                    <a:pt x="950" y="2269"/>
                  </a:cubicBezTo>
                  <a:cubicBezTo>
                    <a:pt x="2092" y="2899"/>
                    <a:pt x="2947" y="3233"/>
                    <a:pt x="3479" y="3233"/>
                  </a:cubicBezTo>
                  <a:cubicBezTo>
                    <a:pt x="3506" y="3233"/>
                    <a:pt x="3531" y="3232"/>
                    <a:pt x="3556" y="3230"/>
                  </a:cubicBezTo>
                  <a:cubicBezTo>
                    <a:pt x="3570" y="3230"/>
                    <a:pt x="3585" y="3230"/>
                    <a:pt x="3599" y="3230"/>
                  </a:cubicBezTo>
                  <a:cubicBezTo>
                    <a:pt x="4067" y="3230"/>
                    <a:pt x="4541" y="3528"/>
                    <a:pt x="4995" y="3820"/>
                  </a:cubicBezTo>
                  <a:cubicBezTo>
                    <a:pt x="5397" y="4078"/>
                    <a:pt x="5783" y="4341"/>
                    <a:pt x="6159" y="4341"/>
                  </a:cubicBezTo>
                  <a:cubicBezTo>
                    <a:pt x="6184" y="4341"/>
                    <a:pt x="6210" y="4340"/>
                    <a:pt x="6236" y="4338"/>
                  </a:cubicBezTo>
                  <a:cubicBezTo>
                    <a:pt x="6249" y="4337"/>
                    <a:pt x="6263" y="4337"/>
                    <a:pt x="6279" y="4337"/>
                  </a:cubicBezTo>
                  <a:cubicBezTo>
                    <a:pt x="6608" y="4337"/>
                    <a:pt x="7514" y="4423"/>
                    <a:pt x="8472" y="4515"/>
                  </a:cubicBezTo>
                  <a:cubicBezTo>
                    <a:pt x="9762" y="4638"/>
                    <a:pt x="11209" y="4777"/>
                    <a:pt x="12001" y="4777"/>
                  </a:cubicBezTo>
                  <a:cubicBezTo>
                    <a:pt x="12078" y="4777"/>
                    <a:pt x="12151" y="4776"/>
                    <a:pt x="12217" y="4771"/>
                  </a:cubicBezTo>
                  <a:cubicBezTo>
                    <a:pt x="12779" y="4746"/>
                    <a:pt x="13146" y="4589"/>
                    <a:pt x="13306" y="4300"/>
                  </a:cubicBezTo>
                  <a:cubicBezTo>
                    <a:pt x="13491" y="3971"/>
                    <a:pt x="13318" y="3643"/>
                    <a:pt x="13298" y="3607"/>
                  </a:cubicBezTo>
                  <a:cubicBezTo>
                    <a:pt x="13274" y="3564"/>
                    <a:pt x="13238" y="3526"/>
                    <a:pt x="13196" y="3501"/>
                  </a:cubicBezTo>
                  <a:lnTo>
                    <a:pt x="13118" y="3455"/>
                  </a:lnTo>
                  <a:cubicBezTo>
                    <a:pt x="13075" y="3429"/>
                    <a:pt x="13027" y="3415"/>
                    <a:pt x="12977" y="3414"/>
                  </a:cubicBezTo>
                  <a:cubicBezTo>
                    <a:pt x="11426" y="3382"/>
                    <a:pt x="7617" y="3201"/>
                    <a:pt x="5759" y="2246"/>
                  </a:cubicBezTo>
                  <a:cubicBezTo>
                    <a:pt x="5031" y="1873"/>
                    <a:pt x="4270" y="1560"/>
                    <a:pt x="3534" y="1259"/>
                  </a:cubicBezTo>
                  <a:cubicBezTo>
                    <a:pt x="2578" y="868"/>
                    <a:pt x="1674" y="499"/>
                    <a:pt x="981" y="47"/>
                  </a:cubicBezTo>
                  <a:cubicBezTo>
                    <a:pt x="933" y="15"/>
                    <a:pt x="879" y="0"/>
                    <a:pt x="825"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7" name="Google Shape;2827;p54"/>
            <p:cNvSpPr/>
            <p:nvPr/>
          </p:nvSpPr>
          <p:spPr>
            <a:xfrm>
              <a:off x="1766750" y="5135800"/>
              <a:ext cx="375625" cy="42400"/>
            </a:xfrm>
            <a:custGeom>
              <a:rect b="b" l="l" r="r" t="t"/>
              <a:pathLst>
                <a:path extrusionOk="0" h="1696" w="15025">
                  <a:moveTo>
                    <a:pt x="13914" y="1"/>
                  </a:moveTo>
                  <a:cubicBezTo>
                    <a:pt x="11577" y="213"/>
                    <a:pt x="8054" y="475"/>
                    <a:pt x="4896" y="475"/>
                  </a:cubicBezTo>
                  <a:cubicBezTo>
                    <a:pt x="3116" y="475"/>
                    <a:pt x="1453" y="392"/>
                    <a:pt x="183" y="170"/>
                  </a:cubicBezTo>
                  <a:lnTo>
                    <a:pt x="183" y="170"/>
                  </a:lnTo>
                  <a:cubicBezTo>
                    <a:pt x="38" y="991"/>
                    <a:pt x="1" y="1604"/>
                    <a:pt x="192" y="1659"/>
                  </a:cubicBezTo>
                  <a:cubicBezTo>
                    <a:pt x="280" y="1684"/>
                    <a:pt x="596" y="1695"/>
                    <a:pt x="1075" y="1695"/>
                  </a:cubicBezTo>
                  <a:cubicBezTo>
                    <a:pt x="3957" y="1695"/>
                    <a:pt x="12761" y="1301"/>
                    <a:pt x="13806" y="1254"/>
                  </a:cubicBezTo>
                  <a:cubicBezTo>
                    <a:pt x="15025" y="1199"/>
                    <a:pt x="14998" y="590"/>
                    <a:pt x="14998" y="590"/>
                  </a:cubicBezTo>
                  <a:lnTo>
                    <a:pt x="1391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8" name="Google Shape;2828;p54"/>
            <p:cNvSpPr/>
            <p:nvPr/>
          </p:nvSpPr>
          <p:spPr>
            <a:xfrm>
              <a:off x="1758850" y="5128675"/>
              <a:ext cx="390025" cy="56550"/>
            </a:xfrm>
            <a:custGeom>
              <a:rect b="b" l="l" r="r" t="t"/>
              <a:pathLst>
                <a:path extrusionOk="0" h="2262" w="15601">
                  <a:moveTo>
                    <a:pt x="14169" y="579"/>
                  </a:moveTo>
                  <a:lnTo>
                    <a:pt x="14954" y="1006"/>
                  </a:lnTo>
                  <a:cubicBezTo>
                    <a:pt x="14845" y="1114"/>
                    <a:pt x="14598" y="1230"/>
                    <a:pt x="14109" y="1252"/>
                  </a:cubicBezTo>
                  <a:cubicBezTo>
                    <a:pt x="8797" y="1491"/>
                    <a:pt x="3292" y="1695"/>
                    <a:pt x="1318" y="1695"/>
                  </a:cubicBezTo>
                  <a:cubicBezTo>
                    <a:pt x="1015" y="1695"/>
                    <a:pt x="795" y="1690"/>
                    <a:pt x="672" y="1680"/>
                  </a:cubicBezTo>
                  <a:cubicBezTo>
                    <a:pt x="658" y="1580"/>
                    <a:pt x="650" y="1335"/>
                    <a:pt x="735" y="783"/>
                  </a:cubicBezTo>
                  <a:cubicBezTo>
                    <a:pt x="1978" y="972"/>
                    <a:pt x="3544" y="1044"/>
                    <a:pt x="5208" y="1044"/>
                  </a:cubicBezTo>
                  <a:cubicBezTo>
                    <a:pt x="8354" y="1044"/>
                    <a:pt x="11849" y="787"/>
                    <a:pt x="14169" y="579"/>
                  </a:cubicBezTo>
                  <a:close/>
                  <a:moveTo>
                    <a:pt x="14225" y="0"/>
                  </a:moveTo>
                  <a:cubicBezTo>
                    <a:pt x="14218" y="0"/>
                    <a:pt x="14211" y="1"/>
                    <a:pt x="14204" y="1"/>
                  </a:cubicBezTo>
                  <a:cubicBezTo>
                    <a:pt x="11894" y="210"/>
                    <a:pt x="8363" y="473"/>
                    <a:pt x="5206" y="473"/>
                  </a:cubicBezTo>
                  <a:cubicBezTo>
                    <a:pt x="3445" y="473"/>
                    <a:pt x="1800" y="391"/>
                    <a:pt x="548" y="173"/>
                  </a:cubicBezTo>
                  <a:cubicBezTo>
                    <a:pt x="528" y="169"/>
                    <a:pt x="509" y="167"/>
                    <a:pt x="491" y="167"/>
                  </a:cubicBezTo>
                  <a:cubicBezTo>
                    <a:pt x="355" y="167"/>
                    <a:pt x="240" y="269"/>
                    <a:pt x="216" y="405"/>
                  </a:cubicBezTo>
                  <a:cubicBezTo>
                    <a:pt x="0" y="1639"/>
                    <a:pt x="57" y="2114"/>
                    <a:pt x="430" y="2220"/>
                  </a:cubicBezTo>
                  <a:cubicBezTo>
                    <a:pt x="535" y="2249"/>
                    <a:pt x="899" y="2262"/>
                    <a:pt x="1450" y="2262"/>
                  </a:cubicBezTo>
                  <a:cubicBezTo>
                    <a:pt x="4067" y="2262"/>
                    <a:pt x="10898" y="1970"/>
                    <a:pt x="14135" y="1824"/>
                  </a:cubicBezTo>
                  <a:cubicBezTo>
                    <a:pt x="14719" y="1798"/>
                    <a:pt x="15140" y="1648"/>
                    <a:pt x="15386" y="1380"/>
                  </a:cubicBezTo>
                  <a:cubicBezTo>
                    <a:pt x="15601" y="1144"/>
                    <a:pt x="15601" y="907"/>
                    <a:pt x="15600" y="862"/>
                  </a:cubicBezTo>
                  <a:cubicBezTo>
                    <a:pt x="15595" y="761"/>
                    <a:pt x="15538" y="671"/>
                    <a:pt x="15450" y="623"/>
                  </a:cubicBezTo>
                  <a:lnTo>
                    <a:pt x="14366" y="34"/>
                  </a:lnTo>
                  <a:cubicBezTo>
                    <a:pt x="14322" y="12"/>
                    <a:pt x="14274" y="0"/>
                    <a:pt x="14225"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2" name="Shape 2832"/>
        <p:cNvGrpSpPr/>
        <p:nvPr/>
      </p:nvGrpSpPr>
      <p:grpSpPr>
        <a:xfrm>
          <a:off x="0" y="0"/>
          <a:ext cx="0" cy="0"/>
          <a:chOff x="0" y="0"/>
          <a:chExt cx="0" cy="0"/>
        </a:xfrm>
      </p:grpSpPr>
      <p:sp>
        <p:nvSpPr>
          <p:cNvPr id="2833" name="Google Shape;2833;p55"/>
          <p:cNvSpPr txBox="1"/>
          <p:nvPr/>
        </p:nvSpPr>
        <p:spPr>
          <a:xfrm>
            <a:off x="378400" y="561075"/>
            <a:ext cx="3000000" cy="415500"/>
          </a:xfrm>
          <a:prstGeom prst="rect">
            <a:avLst/>
          </a:prstGeom>
          <a:noFill/>
          <a:ln>
            <a:noFill/>
          </a:ln>
        </p:spPr>
        <p:txBody>
          <a:bodyPr anchorCtr="0" anchor="t" bIns="91425" lIns="91425" spcFirstLastPara="1" rIns="91425" wrap="square" tIns="91425">
            <a:spAutoFit/>
          </a:bodyPr>
          <a:lstStyle/>
          <a:p>
            <a:pPr indent="457200" lvl="0" marL="0" marR="133350" rtl="0" algn="just">
              <a:lnSpc>
                <a:spcPct val="102614"/>
              </a:lnSpc>
              <a:spcBef>
                <a:spcPts val="238"/>
              </a:spcBef>
              <a:spcAft>
                <a:spcPts val="1000"/>
              </a:spcAft>
              <a:buNone/>
            </a:pPr>
            <a:r>
              <a:rPr b="1" lang="en" sz="1500">
                <a:solidFill>
                  <a:srgbClr val="37474F"/>
                </a:solidFill>
              </a:rPr>
              <a:t>B. Data Preprocessing</a:t>
            </a:r>
            <a:endParaRPr/>
          </a:p>
        </p:txBody>
      </p:sp>
      <p:sp>
        <p:nvSpPr>
          <p:cNvPr id="2834" name="Google Shape;2834;p55"/>
          <p:cNvSpPr/>
          <p:nvPr/>
        </p:nvSpPr>
        <p:spPr>
          <a:xfrm flipH="1" rot="984884">
            <a:off x="6580090" y="2556505"/>
            <a:ext cx="1116820" cy="57901"/>
          </a:xfrm>
          <a:prstGeom prst="roundRect">
            <a:avLst>
              <a:gd fmla="val 50000" name="adj"/>
            </a:avLst>
          </a:prstGeom>
          <a:solidFill>
            <a:srgbClr val="0C5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55"/>
          <p:cNvSpPr/>
          <p:nvPr/>
        </p:nvSpPr>
        <p:spPr>
          <a:xfrm rot="-984884">
            <a:off x="5557569" y="2556505"/>
            <a:ext cx="1116820" cy="57901"/>
          </a:xfrm>
          <a:prstGeom prst="roundRect">
            <a:avLst>
              <a:gd fmla="val 50000" name="adj"/>
            </a:avLst>
          </a:prstGeom>
          <a:solidFill>
            <a:srgbClr val="0C5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55"/>
          <p:cNvSpPr/>
          <p:nvPr/>
        </p:nvSpPr>
        <p:spPr>
          <a:xfrm flipH="1" rot="984884">
            <a:off x="4522797" y="2556505"/>
            <a:ext cx="1116820" cy="57901"/>
          </a:xfrm>
          <a:prstGeom prst="roundRect">
            <a:avLst>
              <a:gd fmla="val 50000" name="adj"/>
            </a:avLst>
          </a:prstGeom>
          <a:solidFill>
            <a:srgbClr val="0C5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55"/>
          <p:cNvSpPr/>
          <p:nvPr/>
        </p:nvSpPr>
        <p:spPr>
          <a:xfrm rot="-984884">
            <a:off x="3500275" y="2556505"/>
            <a:ext cx="1116820" cy="57901"/>
          </a:xfrm>
          <a:prstGeom prst="roundRect">
            <a:avLst>
              <a:gd fmla="val 50000" name="adj"/>
            </a:avLst>
          </a:prstGeom>
          <a:solidFill>
            <a:srgbClr val="0C5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55"/>
          <p:cNvSpPr/>
          <p:nvPr/>
        </p:nvSpPr>
        <p:spPr>
          <a:xfrm flipH="1" rot="984884">
            <a:off x="2469620" y="2556505"/>
            <a:ext cx="1116820" cy="57901"/>
          </a:xfrm>
          <a:prstGeom prst="roundRect">
            <a:avLst>
              <a:gd fmla="val 50000" name="adj"/>
            </a:avLst>
          </a:prstGeom>
          <a:solidFill>
            <a:srgbClr val="0C5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39" name="Google Shape;2839;p55"/>
          <p:cNvGrpSpPr/>
          <p:nvPr/>
        </p:nvGrpSpPr>
        <p:grpSpPr>
          <a:xfrm>
            <a:off x="2694353" y="2617313"/>
            <a:ext cx="1712700" cy="1230715"/>
            <a:chOff x="2683803" y="2543425"/>
            <a:chExt cx="1712700" cy="1230715"/>
          </a:xfrm>
        </p:grpSpPr>
        <p:sp>
          <p:nvSpPr>
            <p:cNvPr id="2840" name="Google Shape;2840;p55"/>
            <p:cNvSpPr txBox="1"/>
            <p:nvPr/>
          </p:nvSpPr>
          <p:spPr>
            <a:xfrm>
              <a:off x="3191705" y="2737212"/>
              <a:ext cx="696900" cy="2760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0C57D3"/>
                  </a:solidFill>
                  <a:latin typeface="Roboto"/>
                  <a:ea typeface="Roboto"/>
                  <a:cs typeface="Roboto"/>
                  <a:sym typeface="Roboto"/>
                </a:rPr>
                <a:t>2</a:t>
              </a:r>
              <a:endParaRPr b="1" sz="800">
                <a:solidFill>
                  <a:srgbClr val="0C57D3"/>
                </a:solidFill>
                <a:latin typeface="Roboto"/>
                <a:ea typeface="Roboto"/>
                <a:cs typeface="Roboto"/>
                <a:sym typeface="Roboto"/>
              </a:endParaRPr>
            </a:p>
          </p:txBody>
        </p:sp>
        <p:sp>
          <p:nvSpPr>
            <p:cNvPr id="2841" name="Google Shape;2841;p55"/>
            <p:cNvSpPr/>
            <p:nvPr/>
          </p:nvSpPr>
          <p:spPr>
            <a:xfrm rot="-1789476">
              <a:off x="3457142" y="2572699"/>
              <a:ext cx="160451" cy="160451"/>
            </a:xfrm>
            <a:prstGeom prst="ellipse">
              <a:avLst/>
            </a:prstGeom>
            <a:solidFill>
              <a:srgbClr val="DBDBDB"/>
            </a:solidFill>
            <a:ln cap="flat" cmpd="sng" w="38100">
              <a:solidFill>
                <a:srgbClr val="0C57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55"/>
            <p:cNvSpPr/>
            <p:nvPr/>
          </p:nvSpPr>
          <p:spPr>
            <a:xfrm>
              <a:off x="2683803" y="3070640"/>
              <a:ext cx="1712700" cy="703500"/>
            </a:xfrm>
            <a:prstGeom prst="roundRect">
              <a:avLst>
                <a:gd fmla="val 4485" name="adj"/>
              </a:avLst>
            </a:pr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43" name="Google Shape;2843;p55"/>
            <p:cNvSpPr txBox="1"/>
            <p:nvPr/>
          </p:nvSpPr>
          <p:spPr>
            <a:xfrm>
              <a:off x="2728050" y="3268573"/>
              <a:ext cx="1624200" cy="371100"/>
            </a:xfrm>
            <a:prstGeom prst="rect">
              <a:avLst/>
            </a:prstGeom>
            <a:solidFill>
              <a:srgbClr val="DBDBDB"/>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dk1"/>
                  </a:solidFill>
                  <a:latin typeface="Roboto"/>
                  <a:ea typeface="Roboto"/>
                  <a:cs typeface="Roboto"/>
                  <a:sym typeface="Roboto"/>
                </a:rPr>
                <a:t>Tokenization</a:t>
              </a:r>
              <a:endParaRPr sz="1200">
                <a:solidFill>
                  <a:schemeClr val="dk1"/>
                </a:solidFill>
                <a:latin typeface="Roboto"/>
                <a:ea typeface="Roboto"/>
                <a:cs typeface="Roboto"/>
                <a:sym typeface="Roboto"/>
              </a:endParaRPr>
            </a:p>
            <a:p>
              <a:pPr indent="0" lvl="0" marL="0" rtl="0" algn="ctr">
                <a:lnSpc>
                  <a:spcPct val="115000"/>
                </a:lnSpc>
                <a:spcBef>
                  <a:spcPts val="1600"/>
                </a:spcBef>
                <a:spcAft>
                  <a:spcPts val="0"/>
                </a:spcAft>
                <a:buNone/>
              </a:pPr>
              <a:r>
                <a:t/>
              </a:r>
              <a:endParaRPr sz="800">
                <a:solidFill>
                  <a:srgbClr val="FFFFFF"/>
                </a:solidFill>
                <a:latin typeface="Roboto"/>
                <a:ea typeface="Roboto"/>
                <a:cs typeface="Roboto"/>
                <a:sym typeface="Roboto"/>
              </a:endParaRPr>
            </a:p>
            <a:p>
              <a:pPr indent="0" lvl="0" marL="0" rtl="0" algn="ctr">
                <a:lnSpc>
                  <a:spcPct val="115000"/>
                </a:lnSpc>
                <a:spcBef>
                  <a:spcPts val="1600"/>
                </a:spcBef>
                <a:spcAft>
                  <a:spcPts val="1600"/>
                </a:spcAft>
                <a:buNone/>
              </a:pPr>
              <a:r>
                <a:t/>
              </a:r>
              <a:endParaRPr sz="800">
                <a:solidFill>
                  <a:srgbClr val="FFFFFF"/>
                </a:solidFill>
                <a:latin typeface="Roboto"/>
                <a:ea typeface="Roboto"/>
                <a:cs typeface="Roboto"/>
                <a:sym typeface="Roboto"/>
              </a:endParaRPr>
            </a:p>
          </p:txBody>
        </p:sp>
        <p:sp>
          <p:nvSpPr>
            <p:cNvPr id="2844" name="Google Shape;2844;p55"/>
            <p:cNvSpPr/>
            <p:nvPr/>
          </p:nvSpPr>
          <p:spPr>
            <a:xfrm>
              <a:off x="3495153" y="3005991"/>
              <a:ext cx="90000" cy="67500"/>
            </a:xfrm>
            <a:prstGeom prst="triangle">
              <a:avLst>
                <a:gd fmla="val 50000" name="adj"/>
              </a:avLst>
            </a:pr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5" name="Google Shape;2845;p55"/>
          <p:cNvGrpSpPr/>
          <p:nvPr/>
        </p:nvGrpSpPr>
        <p:grpSpPr>
          <a:xfrm>
            <a:off x="4744753" y="2617313"/>
            <a:ext cx="1712700" cy="1230715"/>
            <a:chOff x="4734203" y="2543425"/>
            <a:chExt cx="1712700" cy="1230715"/>
          </a:xfrm>
        </p:grpSpPr>
        <p:sp>
          <p:nvSpPr>
            <p:cNvPr id="2846" name="Google Shape;2846;p55"/>
            <p:cNvSpPr/>
            <p:nvPr/>
          </p:nvSpPr>
          <p:spPr>
            <a:xfrm rot="-1789476">
              <a:off x="5510320" y="2572699"/>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55"/>
            <p:cNvSpPr txBox="1"/>
            <p:nvPr/>
          </p:nvSpPr>
          <p:spPr>
            <a:xfrm>
              <a:off x="5234191" y="2737212"/>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5E5E5E"/>
                  </a:solidFill>
                  <a:latin typeface="Roboto"/>
                  <a:ea typeface="Roboto"/>
                  <a:cs typeface="Roboto"/>
                  <a:sym typeface="Roboto"/>
                </a:rPr>
                <a:t>4</a:t>
              </a:r>
              <a:endParaRPr b="1" sz="800">
                <a:solidFill>
                  <a:srgbClr val="5E5E5E"/>
                </a:solidFill>
                <a:latin typeface="Roboto"/>
                <a:ea typeface="Roboto"/>
                <a:cs typeface="Roboto"/>
                <a:sym typeface="Roboto"/>
              </a:endParaRPr>
            </a:p>
          </p:txBody>
        </p:sp>
        <p:sp>
          <p:nvSpPr>
            <p:cNvPr id="2848" name="Google Shape;2848;p55"/>
            <p:cNvSpPr/>
            <p:nvPr/>
          </p:nvSpPr>
          <p:spPr>
            <a:xfrm>
              <a:off x="4734203" y="3070640"/>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49" name="Google Shape;2849;p55"/>
            <p:cNvSpPr txBox="1"/>
            <p:nvPr/>
          </p:nvSpPr>
          <p:spPr>
            <a:xfrm>
              <a:off x="4778453" y="3107840"/>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200">
                  <a:solidFill>
                    <a:srgbClr val="5E5E5E"/>
                  </a:solidFill>
                  <a:latin typeface="Roboto"/>
                  <a:ea typeface="Roboto"/>
                  <a:cs typeface="Roboto"/>
                  <a:sym typeface="Roboto"/>
                </a:rPr>
                <a:t>Stemming and lemmatization</a:t>
              </a:r>
              <a:endParaRPr sz="1200">
                <a:solidFill>
                  <a:srgbClr val="5E5E5E"/>
                </a:solidFill>
              </a:endParaRPr>
            </a:p>
          </p:txBody>
        </p:sp>
        <p:sp>
          <p:nvSpPr>
            <p:cNvPr id="2850" name="Google Shape;2850;p55"/>
            <p:cNvSpPr/>
            <p:nvPr/>
          </p:nvSpPr>
          <p:spPr>
            <a:xfrm>
              <a:off x="5545553" y="3005991"/>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1" name="Google Shape;2851;p55"/>
          <p:cNvSpPr/>
          <p:nvPr/>
        </p:nvSpPr>
        <p:spPr>
          <a:xfrm rot="-984884">
            <a:off x="1447098" y="2556505"/>
            <a:ext cx="1116820" cy="57901"/>
          </a:xfrm>
          <a:prstGeom prst="roundRect">
            <a:avLst>
              <a:gd fmla="val 50000" name="adj"/>
            </a:avLst>
          </a:prstGeom>
          <a:solidFill>
            <a:srgbClr val="0C5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2" name="Google Shape;2852;p55"/>
          <p:cNvGrpSpPr/>
          <p:nvPr/>
        </p:nvGrpSpPr>
        <p:grpSpPr>
          <a:xfrm>
            <a:off x="1652403" y="1295457"/>
            <a:ext cx="1712700" cy="1246754"/>
            <a:chOff x="1641853" y="1221570"/>
            <a:chExt cx="1712700" cy="1246754"/>
          </a:xfrm>
        </p:grpSpPr>
        <p:sp>
          <p:nvSpPr>
            <p:cNvPr id="2853" name="Google Shape;2853;p55"/>
            <p:cNvSpPr/>
            <p:nvPr/>
          </p:nvSpPr>
          <p:spPr>
            <a:xfrm>
              <a:off x="1641853" y="1221570"/>
              <a:ext cx="1712700" cy="703500"/>
            </a:xfrm>
            <a:prstGeom prst="roundRect">
              <a:avLst>
                <a:gd fmla="val 4485" name="adj"/>
              </a:avLst>
            </a:prstGeom>
            <a:solidFill>
              <a:srgbClr val="0C5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54" name="Google Shape;2854;p55"/>
            <p:cNvSpPr txBox="1"/>
            <p:nvPr/>
          </p:nvSpPr>
          <p:spPr>
            <a:xfrm>
              <a:off x="2148922" y="1986924"/>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0C57D3"/>
                  </a:solidFill>
                  <a:latin typeface="Roboto"/>
                  <a:ea typeface="Roboto"/>
                  <a:cs typeface="Roboto"/>
                  <a:sym typeface="Roboto"/>
                </a:rPr>
                <a:t>1</a:t>
              </a:r>
              <a:endParaRPr b="1" sz="800">
                <a:solidFill>
                  <a:srgbClr val="0C57D3"/>
                </a:solidFill>
                <a:latin typeface="Roboto"/>
                <a:ea typeface="Roboto"/>
                <a:cs typeface="Roboto"/>
                <a:sym typeface="Roboto"/>
              </a:endParaRPr>
            </a:p>
          </p:txBody>
        </p:sp>
        <p:sp>
          <p:nvSpPr>
            <p:cNvPr id="2855" name="Google Shape;2855;p55"/>
            <p:cNvSpPr/>
            <p:nvPr/>
          </p:nvSpPr>
          <p:spPr>
            <a:xfrm rot="10800000">
              <a:off x="2453178" y="1920663"/>
              <a:ext cx="90000" cy="67500"/>
            </a:xfrm>
            <a:prstGeom prst="triangle">
              <a:avLst>
                <a:gd fmla="val 50000" name="adj"/>
              </a:avLst>
            </a:prstGeom>
            <a:solidFill>
              <a:srgbClr val="0C5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55"/>
            <p:cNvSpPr txBox="1"/>
            <p:nvPr/>
          </p:nvSpPr>
          <p:spPr>
            <a:xfrm>
              <a:off x="1686100" y="1397979"/>
              <a:ext cx="1624200" cy="415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200">
                  <a:solidFill>
                    <a:srgbClr val="FFFFFF"/>
                  </a:solidFill>
                  <a:latin typeface="Roboto"/>
                  <a:ea typeface="Roboto"/>
                  <a:cs typeface="Roboto"/>
                  <a:sym typeface="Roboto"/>
                </a:rPr>
                <a:t>Text cleaning</a:t>
              </a:r>
              <a:endParaRPr sz="1200">
                <a:solidFill>
                  <a:srgbClr val="FFFFFF"/>
                </a:solidFill>
              </a:endParaRPr>
            </a:p>
          </p:txBody>
        </p:sp>
        <p:sp>
          <p:nvSpPr>
            <p:cNvPr id="2857" name="Google Shape;2857;p55"/>
            <p:cNvSpPr/>
            <p:nvPr/>
          </p:nvSpPr>
          <p:spPr>
            <a:xfrm rot="-1789476">
              <a:off x="2415143" y="2278597"/>
              <a:ext cx="160451" cy="160451"/>
            </a:xfrm>
            <a:prstGeom prst="ellipse">
              <a:avLst/>
            </a:prstGeom>
            <a:solidFill>
              <a:srgbClr val="FFFFFF"/>
            </a:solidFill>
            <a:ln cap="flat" cmpd="sng" w="38100">
              <a:solidFill>
                <a:srgbClr val="0C57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8" name="Google Shape;2858;p55"/>
          <p:cNvGrpSpPr/>
          <p:nvPr/>
        </p:nvGrpSpPr>
        <p:grpSpPr>
          <a:xfrm>
            <a:off x="5759760" y="1295457"/>
            <a:ext cx="1712700" cy="1246754"/>
            <a:chOff x="5770307" y="1221570"/>
            <a:chExt cx="1712700" cy="1246754"/>
          </a:xfrm>
        </p:grpSpPr>
        <p:sp>
          <p:nvSpPr>
            <p:cNvPr id="2859" name="Google Shape;2859;p55"/>
            <p:cNvSpPr/>
            <p:nvPr/>
          </p:nvSpPr>
          <p:spPr>
            <a:xfrm rot="-1789476">
              <a:off x="6546711" y="2278597"/>
              <a:ext cx="160451" cy="160451"/>
            </a:xfrm>
            <a:prstGeom prst="ellipse">
              <a:avLst/>
            </a:prstGeom>
            <a:solidFill>
              <a:srgbClr val="0C57D3"/>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55"/>
            <p:cNvSpPr txBox="1"/>
            <p:nvPr/>
          </p:nvSpPr>
          <p:spPr>
            <a:xfrm>
              <a:off x="6290844" y="1986924"/>
              <a:ext cx="696900" cy="2760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5E5E5E"/>
                  </a:solidFill>
                  <a:latin typeface="Roboto"/>
                  <a:ea typeface="Roboto"/>
                  <a:cs typeface="Roboto"/>
                  <a:sym typeface="Roboto"/>
                </a:rPr>
                <a:t>5</a:t>
              </a:r>
              <a:endParaRPr b="1" sz="800">
                <a:solidFill>
                  <a:srgbClr val="5E5E5E"/>
                </a:solidFill>
                <a:latin typeface="Roboto"/>
                <a:ea typeface="Roboto"/>
                <a:cs typeface="Roboto"/>
                <a:sym typeface="Roboto"/>
              </a:endParaRPr>
            </a:p>
          </p:txBody>
        </p:sp>
        <p:sp>
          <p:nvSpPr>
            <p:cNvPr id="2861" name="Google Shape;2861;p55"/>
            <p:cNvSpPr/>
            <p:nvPr/>
          </p:nvSpPr>
          <p:spPr>
            <a:xfrm>
              <a:off x="5770307" y="1221570"/>
              <a:ext cx="1712700" cy="703500"/>
            </a:xfrm>
            <a:prstGeom prst="roundRect">
              <a:avLst>
                <a:gd fmla="val 4485" name="adj"/>
              </a:avLst>
            </a:prstGeom>
            <a:solidFill>
              <a:srgbClr val="0C5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62" name="Google Shape;2862;p55"/>
            <p:cNvSpPr/>
            <p:nvPr/>
          </p:nvSpPr>
          <p:spPr>
            <a:xfrm rot="10800000">
              <a:off x="6581632" y="1920663"/>
              <a:ext cx="90000" cy="67500"/>
            </a:xfrm>
            <a:prstGeom prst="triangle">
              <a:avLst>
                <a:gd fmla="val 50000" name="adj"/>
              </a:avLst>
            </a:prstGeom>
            <a:solidFill>
              <a:srgbClr val="0C5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55"/>
            <p:cNvSpPr txBox="1"/>
            <p:nvPr/>
          </p:nvSpPr>
          <p:spPr>
            <a:xfrm>
              <a:off x="5814547" y="1379316"/>
              <a:ext cx="1624200" cy="371100"/>
            </a:xfrm>
            <a:prstGeom prst="rect">
              <a:avLst/>
            </a:prstGeom>
            <a:solidFill>
              <a:srgbClr val="0C57D3"/>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200">
                  <a:solidFill>
                    <a:schemeClr val="lt1"/>
                  </a:solidFill>
                  <a:latin typeface="Roboto"/>
                  <a:ea typeface="Roboto"/>
                  <a:cs typeface="Roboto"/>
                  <a:sym typeface="Roboto"/>
                </a:rPr>
                <a:t>Vectorization</a:t>
              </a:r>
              <a:endParaRPr sz="1200">
                <a:solidFill>
                  <a:schemeClr val="lt1"/>
                </a:solidFill>
              </a:endParaRPr>
            </a:p>
          </p:txBody>
        </p:sp>
      </p:grpSp>
      <p:grpSp>
        <p:nvGrpSpPr>
          <p:cNvPr id="2864" name="Google Shape;2864;p55"/>
          <p:cNvGrpSpPr/>
          <p:nvPr/>
        </p:nvGrpSpPr>
        <p:grpSpPr>
          <a:xfrm>
            <a:off x="3702753" y="1295457"/>
            <a:ext cx="1712700" cy="1246754"/>
            <a:chOff x="3692203" y="1221570"/>
            <a:chExt cx="1712700" cy="1246754"/>
          </a:xfrm>
        </p:grpSpPr>
        <p:sp>
          <p:nvSpPr>
            <p:cNvPr id="2865" name="Google Shape;2865;p55"/>
            <p:cNvSpPr/>
            <p:nvPr/>
          </p:nvSpPr>
          <p:spPr>
            <a:xfrm rot="-1789476">
              <a:off x="4468320" y="2278597"/>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55"/>
            <p:cNvSpPr txBox="1"/>
            <p:nvPr/>
          </p:nvSpPr>
          <p:spPr>
            <a:xfrm>
              <a:off x="4204633" y="1986924"/>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5E5E5E"/>
                  </a:solidFill>
                  <a:latin typeface="Roboto"/>
                  <a:ea typeface="Roboto"/>
                  <a:cs typeface="Roboto"/>
                  <a:sym typeface="Roboto"/>
                </a:rPr>
                <a:t>3</a:t>
              </a:r>
              <a:endParaRPr b="1" sz="800">
                <a:solidFill>
                  <a:srgbClr val="5E5E5E"/>
                </a:solidFill>
                <a:latin typeface="Roboto"/>
                <a:ea typeface="Roboto"/>
                <a:cs typeface="Roboto"/>
                <a:sym typeface="Roboto"/>
              </a:endParaRPr>
            </a:p>
          </p:txBody>
        </p:sp>
        <p:sp>
          <p:nvSpPr>
            <p:cNvPr id="2867" name="Google Shape;2867;p55"/>
            <p:cNvSpPr/>
            <p:nvPr/>
          </p:nvSpPr>
          <p:spPr>
            <a:xfrm>
              <a:off x="3692203" y="1221570"/>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68" name="Google Shape;2868;p55"/>
            <p:cNvSpPr/>
            <p:nvPr/>
          </p:nvSpPr>
          <p:spPr>
            <a:xfrm rot="10800000">
              <a:off x="4503528" y="1920663"/>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55"/>
            <p:cNvSpPr txBox="1"/>
            <p:nvPr/>
          </p:nvSpPr>
          <p:spPr>
            <a:xfrm>
              <a:off x="3736450" y="1365922"/>
              <a:ext cx="1624200" cy="371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200">
                  <a:solidFill>
                    <a:srgbClr val="5E5E5E"/>
                  </a:solidFill>
                  <a:latin typeface="Roboto"/>
                  <a:ea typeface="Roboto"/>
                  <a:cs typeface="Roboto"/>
                  <a:sym typeface="Roboto"/>
                </a:rPr>
                <a:t>Stopword remova</a:t>
              </a:r>
              <a:r>
                <a:rPr lang="en" sz="800">
                  <a:solidFill>
                    <a:srgbClr val="5E5E5E"/>
                  </a:solidFill>
                  <a:latin typeface="Roboto"/>
                  <a:ea typeface="Roboto"/>
                  <a:cs typeface="Roboto"/>
                  <a:sym typeface="Roboto"/>
                </a:rPr>
                <a:t>l</a:t>
              </a:r>
              <a:endParaRPr sz="800">
                <a:solidFill>
                  <a:srgbClr val="5E5E5E"/>
                </a:solidFil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3" name="Shape 2873"/>
        <p:cNvGrpSpPr/>
        <p:nvPr/>
      </p:nvGrpSpPr>
      <p:grpSpPr>
        <a:xfrm>
          <a:off x="0" y="0"/>
          <a:ext cx="0" cy="0"/>
          <a:chOff x="0" y="0"/>
          <a:chExt cx="0" cy="0"/>
        </a:xfrm>
      </p:grpSpPr>
      <p:pic>
        <p:nvPicPr>
          <p:cNvPr id="2874" name="Google Shape;2874;p56"/>
          <p:cNvPicPr preferRelativeResize="0"/>
          <p:nvPr/>
        </p:nvPicPr>
        <p:blipFill>
          <a:blip r:embed="rId3">
            <a:alphaModFix amt="31000"/>
          </a:blip>
          <a:stretch>
            <a:fillRect/>
          </a:stretch>
        </p:blipFill>
        <p:spPr>
          <a:xfrm>
            <a:off x="722924" y="921975"/>
            <a:ext cx="6525901" cy="4069125"/>
          </a:xfrm>
          <a:prstGeom prst="rect">
            <a:avLst/>
          </a:prstGeom>
          <a:noFill/>
          <a:ln>
            <a:noFill/>
          </a:ln>
        </p:spPr>
      </p:pic>
      <p:pic>
        <p:nvPicPr>
          <p:cNvPr id="2875" name="Google Shape;2875;p56"/>
          <p:cNvPicPr preferRelativeResize="0"/>
          <p:nvPr/>
        </p:nvPicPr>
        <p:blipFill>
          <a:blip r:embed="rId4">
            <a:alphaModFix/>
          </a:blip>
          <a:stretch>
            <a:fillRect/>
          </a:stretch>
        </p:blipFill>
        <p:spPr>
          <a:xfrm>
            <a:off x="900714" y="957529"/>
            <a:ext cx="4661201" cy="2092326"/>
          </a:xfrm>
          <a:prstGeom prst="rect">
            <a:avLst/>
          </a:prstGeom>
          <a:noFill/>
          <a:ln>
            <a:noFill/>
          </a:ln>
        </p:spPr>
      </p:pic>
      <p:pic>
        <p:nvPicPr>
          <p:cNvPr id="2876" name="Google Shape;2876;p56"/>
          <p:cNvPicPr preferRelativeResize="0"/>
          <p:nvPr/>
        </p:nvPicPr>
        <p:blipFill>
          <a:blip r:embed="rId5">
            <a:alphaModFix/>
          </a:blip>
          <a:stretch>
            <a:fillRect/>
          </a:stretch>
        </p:blipFill>
        <p:spPr>
          <a:xfrm>
            <a:off x="5649458" y="201350"/>
            <a:ext cx="3078425" cy="1370575"/>
          </a:xfrm>
          <a:prstGeom prst="rect">
            <a:avLst/>
          </a:prstGeom>
          <a:noFill/>
          <a:ln>
            <a:noFill/>
          </a:ln>
        </p:spPr>
      </p:pic>
      <p:pic>
        <p:nvPicPr>
          <p:cNvPr id="2877" name="Google Shape;2877;p56"/>
          <p:cNvPicPr preferRelativeResize="0"/>
          <p:nvPr/>
        </p:nvPicPr>
        <p:blipFill>
          <a:blip r:embed="rId5">
            <a:alphaModFix/>
          </a:blip>
          <a:stretch>
            <a:fillRect/>
          </a:stretch>
        </p:blipFill>
        <p:spPr>
          <a:xfrm>
            <a:off x="244944" y="4150875"/>
            <a:ext cx="1654325" cy="1370575"/>
          </a:xfrm>
          <a:prstGeom prst="rect">
            <a:avLst/>
          </a:prstGeom>
          <a:noFill/>
          <a:ln>
            <a:noFill/>
          </a:ln>
        </p:spPr>
      </p:pic>
      <p:sp>
        <p:nvSpPr>
          <p:cNvPr id="2878" name="Google Shape;2878;p56"/>
          <p:cNvSpPr txBox="1"/>
          <p:nvPr/>
        </p:nvSpPr>
        <p:spPr>
          <a:xfrm>
            <a:off x="402950" y="296275"/>
            <a:ext cx="3282900" cy="509700"/>
          </a:xfrm>
          <a:prstGeom prst="rect">
            <a:avLst/>
          </a:prstGeom>
          <a:noFill/>
          <a:ln>
            <a:noFill/>
          </a:ln>
        </p:spPr>
        <p:txBody>
          <a:bodyPr anchorCtr="0" anchor="t" bIns="91425" lIns="91425" spcFirstLastPara="1" rIns="91425" wrap="square" tIns="91425">
            <a:noAutofit/>
          </a:bodyPr>
          <a:lstStyle/>
          <a:p>
            <a:pPr indent="457200" lvl="0" marL="0" marR="133350" rtl="0" algn="just">
              <a:lnSpc>
                <a:spcPct val="102614"/>
              </a:lnSpc>
              <a:spcBef>
                <a:spcPts val="238"/>
              </a:spcBef>
              <a:spcAft>
                <a:spcPts val="0"/>
              </a:spcAft>
              <a:buNone/>
            </a:pPr>
            <a:r>
              <a:rPr b="1" lang="en" sz="1500">
                <a:solidFill>
                  <a:srgbClr val="37474F"/>
                </a:solidFill>
              </a:rPr>
              <a:t>C. Model Selection</a:t>
            </a:r>
            <a:endParaRPr sz="2800">
              <a:solidFill>
                <a:schemeClr val="dk2"/>
              </a:solidFill>
              <a:latin typeface="Fjalla One"/>
              <a:ea typeface="Fjalla One"/>
              <a:cs typeface="Fjalla One"/>
              <a:sym typeface="Fjalla One"/>
            </a:endParaRPr>
          </a:p>
          <a:p>
            <a:pPr indent="0" lvl="0" marL="0" rtl="0" algn="l">
              <a:spcBef>
                <a:spcPts val="10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2" name="Shape 2882"/>
        <p:cNvGrpSpPr/>
        <p:nvPr/>
      </p:nvGrpSpPr>
      <p:grpSpPr>
        <a:xfrm>
          <a:off x="0" y="0"/>
          <a:ext cx="0" cy="0"/>
          <a:chOff x="0" y="0"/>
          <a:chExt cx="0" cy="0"/>
        </a:xfrm>
      </p:grpSpPr>
      <p:sp>
        <p:nvSpPr>
          <p:cNvPr id="2883" name="Google Shape;2883;p57"/>
          <p:cNvSpPr txBox="1"/>
          <p:nvPr>
            <p:ph type="title"/>
          </p:nvPr>
        </p:nvSpPr>
        <p:spPr>
          <a:xfrm>
            <a:off x="1077350" y="1353700"/>
            <a:ext cx="2224500" cy="284700"/>
          </a:xfrm>
          <a:prstGeom prst="rect">
            <a:avLst/>
          </a:prstGeom>
        </p:spPr>
        <p:txBody>
          <a:bodyPr anchorCtr="0" anchor="t" bIns="91425" lIns="91425" spcFirstLastPara="1" rIns="91425" wrap="square" tIns="91425">
            <a:noAutofit/>
          </a:bodyPr>
          <a:lstStyle/>
          <a:p>
            <a:pPr indent="0" lvl="0" marL="0" marR="133350" rtl="0" algn="just">
              <a:lnSpc>
                <a:spcPct val="102614"/>
              </a:lnSpc>
              <a:spcBef>
                <a:spcPts val="238"/>
              </a:spcBef>
              <a:spcAft>
                <a:spcPts val="1000"/>
              </a:spcAft>
              <a:buNone/>
            </a:pPr>
            <a:r>
              <a:rPr b="1" lang="en" sz="1500">
                <a:solidFill>
                  <a:srgbClr val="37474F"/>
                </a:solidFill>
                <a:latin typeface="Arial"/>
                <a:ea typeface="Arial"/>
                <a:cs typeface="Arial"/>
                <a:sym typeface="Arial"/>
              </a:rPr>
              <a:t>D</a:t>
            </a:r>
            <a:r>
              <a:rPr b="1" lang="en" sz="1500">
                <a:solidFill>
                  <a:srgbClr val="37474F"/>
                </a:solidFill>
                <a:latin typeface="Arial"/>
                <a:ea typeface="Arial"/>
                <a:cs typeface="Arial"/>
                <a:sym typeface="Arial"/>
              </a:rPr>
              <a:t>. Model Training</a:t>
            </a:r>
            <a:endParaRPr sz="3100">
              <a:solidFill>
                <a:srgbClr val="37474F"/>
              </a:solidFill>
              <a:latin typeface="Arial"/>
              <a:ea typeface="Arial"/>
              <a:cs typeface="Arial"/>
              <a:sym typeface="Arial"/>
            </a:endParaRPr>
          </a:p>
        </p:txBody>
      </p:sp>
      <p:pic>
        <p:nvPicPr>
          <p:cNvPr id="2884" name="Google Shape;2884;p57"/>
          <p:cNvPicPr preferRelativeResize="0"/>
          <p:nvPr/>
        </p:nvPicPr>
        <p:blipFill rotWithShape="1">
          <a:blip r:embed="rId3">
            <a:alphaModFix/>
          </a:blip>
          <a:srcRect b="14000" l="0" r="0" t="0"/>
          <a:stretch/>
        </p:blipFill>
        <p:spPr>
          <a:xfrm>
            <a:off x="877475" y="1836975"/>
            <a:ext cx="3299950" cy="1950900"/>
          </a:xfrm>
          <a:prstGeom prst="rect">
            <a:avLst/>
          </a:prstGeom>
          <a:noFill/>
          <a:ln>
            <a:noFill/>
          </a:ln>
        </p:spPr>
      </p:pic>
      <p:pic>
        <p:nvPicPr>
          <p:cNvPr id="2885" name="Google Shape;2885;p57"/>
          <p:cNvPicPr preferRelativeResize="0"/>
          <p:nvPr/>
        </p:nvPicPr>
        <p:blipFill>
          <a:blip r:embed="rId4">
            <a:alphaModFix/>
          </a:blip>
          <a:stretch>
            <a:fillRect/>
          </a:stretch>
        </p:blipFill>
        <p:spPr>
          <a:xfrm>
            <a:off x="4609425" y="1558549"/>
            <a:ext cx="3796125" cy="2797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9" name="Shape 2889"/>
        <p:cNvGrpSpPr/>
        <p:nvPr/>
      </p:nvGrpSpPr>
      <p:grpSpPr>
        <a:xfrm>
          <a:off x="0" y="0"/>
          <a:ext cx="0" cy="0"/>
          <a:chOff x="0" y="0"/>
          <a:chExt cx="0" cy="0"/>
        </a:xfrm>
      </p:grpSpPr>
      <p:sp>
        <p:nvSpPr>
          <p:cNvPr id="2890" name="Google Shape;2890;p58"/>
          <p:cNvSpPr txBox="1"/>
          <p:nvPr/>
        </p:nvSpPr>
        <p:spPr>
          <a:xfrm>
            <a:off x="859900" y="502175"/>
            <a:ext cx="3000000" cy="415500"/>
          </a:xfrm>
          <a:prstGeom prst="rect">
            <a:avLst/>
          </a:prstGeom>
          <a:noFill/>
          <a:ln>
            <a:noFill/>
          </a:ln>
        </p:spPr>
        <p:txBody>
          <a:bodyPr anchorCtr="0" anchor="t" bIns="91425" lIns="91425" spcFirstLastPara="1" rIns="91425" wrap="square" tIns="91425">
            <a:spAutoFit/>
          </a:bodyPr>
          <a:lstStyle/>
          <a:p>
            <a:pPr indent="0" lvl="0" marL="0" marR="133350" rtl="0" algn="just">
              <a:lnSpc>
                <a:spcPct val="102614"/>
              </a:lnSpc>
              <a:spcBef>
                <a:spcPts val="238"/>
              </a:spcBef>
              <a:spcAft>
                <a:spcPts val="1000"/>
              </a:spcAft>
              <a:buNone/>
            </a:pPr>
            <a:r>
              <a:rPr b="1" lang="en" sz="1500">
                <a:solidFill>
                  <a:srgbClr val="37474F"/>
                </a:solidFill>
              </a:rPr>
              <a:t>E. Model Evaluation</a:t>
            </a:r>
            <a:endParaRPr/>
          </a:p>
        </p:txBody>
      </p:sp>
      <p:pic>
        <p:nvPicPr>
          <p:cNvPr id="2891" name="Google Shape;2891;p58"/>
          <p:cNvPicPr preferRelativeResize="0"/>
          <p:nvPr/>
        </p:nvPicPr>
        <p:blipFill rotWithShape="1">
          <a:blip r:embed="rId3">
            <a:alphaModFix/>
          </a:blip>
          <a:srcRect b="0" l="0" r="6489" t="0"/>
          <a:stretch/>
        </p:blipFill>
        <p:spPr>
          <a:xfrm>
            <a:off x="2351013" y="1035575"/>
            <a:ext cx="5357337" cy="3614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5" name="Shape 2895"/>
        <p:cNvGrpSpPr/>
        <p:nvPr/>
      </p:nvGrpSpPr>
      <p:grpSpPr>
        <a:xfrm>
          <a:off x="0" y="0"/>
          <a:ext cx="0" cy="0"/>
          <a:chOff x="0" y="0"/>
          <a:chExt cx="0" cy="0"/>
        </a:xfrm>
      </p:grpSpPr>
      <p:sp>
        <p:nvSpPr>
          <p:cNvPr id="2896" name="Google Shape;2896;p59"/>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p>
            <a:pPr indent="457200" lvl="0" marL="2286000" rtl="0" algn="l">
              <a:spcBef>
                <a:spcPts val="0"/>
              </a:spcBef>
              <a:spcAft>
                <a:spcPts val="0"/>
              </a:spcAft>
              <a:buNone/>
            </a:pPr>
            <a:r>
              <a:rPr lang="en"/>
              <a:t>FUTURE SCOPE</a:t>
            </a:r>
            <a:endParaRPr/>
          </a:p>
        </p:txBody>
      </p:sp>
      <p:sp>
        <p:nvSpPr>
          <p:cNvPr id="2897" name="Google Shape;2897;p59"/>
          <p:cNvSpPr txBox="1"/>
          <p:nvPr/>
        </p:nvSpPr>
        <p:spPr>
          <a:xfrm>
            <a:off x="723750" y="1220700"/>
            <a:ext cx="7958100" cy="38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sz="2000">
                <a:solidFill>
                  <a:srgbClr val="37474F"/>
                </a:solidFill>
              </a:rPr>
              <a:t>Future endeavors could amplify the application's prowess by embracing cutting-edge natural language processing methods and live tracking. Safeguarding user well-being and adhering to ethical standards are paramount in crafting cyberbullying detection utilities. Infusing sentiment analysis and contextual comprehension into detection mechanisms might elevate their precision. Joining forces among researchers, social media platforms, and policymakers remains pivotal in refining potent tactics and instruments to thwart cyberbullying, fostering a secure digital realm for everyone.</a:t>
            </a:r>
            <a:endParaRPr sz="2000">
              <a:solidFill>
                <a:srgbClr val="37474F"/>
              </a:solidFill>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1" name="Shape 2901"/>
        <p:cNvGrpSpPr/>
        <p:nvPr/>
      </p:nvGrpSpPr>
      <p:grpSpPr>
        <a:xfrm>
          <a:off x="0" y="0"/>
          <a:ext cx="0" cy="0"/>
          <a:chOff x="0" y="0"/>
          <a:chExt cx="0" cy="0"/>
        </a:xfrm>
      </p:grpSpPr>
      <p:sp>
        <p:nvSpPr>
          <p:cNvPr id="2902" name="Google Shape;2902;p60"/>
          <p:cNvSpPr txBox="1"/>
          <p:nvPr>
            <p:ph idx="1" type="subTitle"/>
          </p:nvPr>
        </p:nvSpPr>
        <p:spPr>
          <a:xfrm>
            <a:off x="1881926" y="2816350"/>
            <a:ext cx="5250300" cy="65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In conclusion, implementing SecureNet is crucial for enhancing cybersecurity and creating a safer online environment. By addressing the challenges and following best practices, such as proper training, collaboration, and regular updates, we can accurately identify cyberbullying and predict suspects. </a:t>
            </a:r>
            <a:endParaRPr/>
          </a:p>
          <a:p>
            <a:pPr indent="0" lvl="0" marL="0" rtl="0" algn="ctr">
              <a:lnSpc>
                <a:spcPct val="100000"/>
              </a:lnSpc>
              <a:spcBef>
                <a:spcPts val="0"/>
              </a:spcBef>
              <a:spcAft>
                <a:spcPts val="0"/>
              </a:spcAft>
              <a:buSzPts val="1600"/>
              <a:buNone/>
            </a:pPr>
            <a:r>
              <a:t/>
            </a:r>
            <a:endParaRPr/>
          </a:p>
        </p:txBody>
      </p:sp>
      <p:sp>
        <p:nvSpPr>
          <p:cNvPr id="2903" name="Google Shape;2903;p60"/>
          <p:cNvSpPr txBox="1"/>
          <p:nvPr>
            <p:ph type="title"/>
          </p:nvPr>
        </p:nvSpPr>
        <p:spPr>
          <a:xfrm>
            <a:off x="2624328" y="2057400"/>
            <a:ext cx="3904500" cy="78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700"/>
              <a:t>Conclusion</a:t>
            </a:r>
            <a:endParaRPr sz="5700"/>
          </a:p>
          <a:p>
            <a:pPr indent="0" lvl="0" marL="0" rtl="0" algn="ctr">
              <a:lnSpc>
                <a:spcPct val="100000"/>
              </a:lnSpc>
              <a:spcBef>
                <a:spcPts val="0"/>
              </a:spcBef>
              <a:spcAft>
                <a:spcPts val="0"/>
              </a:spcAft>
              <a:buSzPts val="9600"/>
              <a:buNone/>
            </a:pPr>
            <a:r>
              <a:t/>
            </a:r>
            <a:endParaRPr sz="5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7" name="Shape 2907"/>
        <p:cNvGrpSpPr/>
        <p:nvPr/>
      </p:nvGrpSpPr>
      <p:grpSpPr>
        <a:xfrm>
          <a:off x="0" y="0"/>
          <a:ext cx="0" cy="0"/>
          <a:chOff x="0" y="0"/>
          <a:chExt cx="0" cy="0"/>
        </a:xfrm>
      </p:grpSpPr>
      <p:pic>
        <p:nvPicPr>
          <p:cNvPr id="2908" name="Google Shape;2908;p61"/>
          <p:cNvPicPr preferRelativeResize="0"/>
          <p:nvPr/>
        </p:nvPicPr>
        <p:blipFill rotWithShape="1">
          <a:blip r:embed="rId3">
            <a:alphaModFix/>
          </a:blip>
          <a:srcRect b="0" l="1484" r="1494" t="0"/>
          <a:stretch/>
        </p:blipFill>
        <p:spPr>
          <a:xfrm>
            <a:off x="3390766" y="-3887913"/>
            <a:ext cx="2741302" cy="1589316"/>
          </a:xfrm>
          <a:prstGeom prst="rect">
            <a:avLst/>
          </a:prstGeom>
          <a:noFill/>
          <a:ln>
            <a:noFill/>
          </a:ln>
        </p:spPr>
      </p:pic>
      <p:sp>
        <p:nvSpPr>
          <p:cNvPr id="2909" name="Google Shape;2909;p61"/>
          <p:cNvSpPr txBox="1"/>
          <p:nvPr>
            <p:ph idx="1" type="body"/>
          </p:nvPr>
        </p:nvSpPr>
        <p:spPr>
          <a:xfrm>
            <a:off x="1122050" y="1947675"/>
            <a:ext cx="7313400" cy="177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[1]  Abdulkadir Bilen and Özer Ahmet, "Cyber-attack method and perpetrator</a:t>
            </a:r>
            <a:endParaRPr/>
          </a:p>
          <a:p>
            <a:pPr indent="0" lvl="0" marL="0" rtl="0" algn="l">
              <a:spcBef>
                <a:spcPts val="0"/>
              </a:spcBef>
              <a:spcAft>
                <a:spcPts val="0"/>
              </a:spcAft>
              <a:buNone/>
            </a:pPr>
            <a:r>
              <a:rPr lang="en"/>
              <a:t>      prediction using machine learning algorithms", PeerJ Computer Science, vol.7,</a:t>
            </a:r>
            <a:endParaRPr/>
          </a:p>
          <a:p>
            <a:pPr indent="0" lvl="0" marL="0" rtl="0" algn="l">
              <a:spcBef>
                <a:spcPts val="0"/>
              </a:spcBef>
              <a:spcAft>
                <a:spcPts val="0"/>
              </a:spcAft>
              <a:buNone/>
            </a:pPr>
            <a:r>
              <a:rPr lang="en"/>
              <a:t>      pp. e475, 2021.</a:t>
            </a:r>
            <a:endParaRPr/>
          </a:p>
          <a:p>
            <a:pPr indent="0" lvl="0" marL="0" rtl="0" algn="l">
              <a:spcBef>
                <a:spcPts val="0"/>
              </a:spcBef>
              <a:spcAft>
                <a:spcPts val="0"/>
              </a:spcAft>
              <a:buNone/>
            </a:pPr>
            <a:r>
              <a:rPr lang="en"/>
              <a:t>[2]  Rasha Al-majed, Amer Ibrahim, Abedallah Abualkishik, Nahia Mourad and</a:t>
            </a:r>
            <a:endParaRPr/>
          </a:p>
          <a:p>
            <a:pPr indent="0" lvl="0" marL="0" rtl="0" algn="l">
              <a:spcBef>
                <a:spcPts val="0"/>
              </a:spcBef>
              <a:spcAft>
                <a:spcPts val="0"/>
              </a:spcAft>
              <a:buNone/>
            </a:pPr>
            <a:r>
              <a:rPr lang="en"/>
              <a:t>      Faris. Almansour, "Using machine learning algorithm for detection of </a:t>
            </a:r>
            <a:endParaRPr/>
          </a:p>
          <a:p>
            <a:pPr indent="0" lvl="0" marL="0" rtl="0" algn="l">
              <a:spcBef>
                <a:spcPts val="0"/>
              </a:spcBef>
              <a:spcAft>
                <a:spcPts val="0"/>
              </a:spcAft>
              <a:buNone/>
            </a:pPr>
            <a:r>
              <a:rPr lang="en"/>
              <a:t>      cyber-attacks in cyber physical systems", Periodicals of Engineering and </a:t>
            </a:r>
            <a:endParaRPr/>
          </a:p>
          <a:p>
            <a:pPr indent="0" lvl="0" marL="0" rtl="0" algn="l">
              <a:spcBef>
                <a:spcPts val="0"/>
              </a:spcBef>
              <a:spcAft>
                <a:spcPts val="0"/>
              </a:spcAft>
              <a:buNone/>
            </a:pPr>
            <a:r>
              <a:rPr lang="en"/>
              <a:t>      Natural Sciences (PEN), vol. 10, pp. 261, 2022.</a:t>
            </a:r>
            <a:endParaRPr/>
          </a:p>
          <a:p>
            <a:pPr indent="0" lvl="0" marL="0" rtl="0" algn="l">
              <a:spcBef>
                <a:spcPts val="0"/>
              </a:spcBef>
              <a:spcAft>
                <a:spcPts val="0"/>
              </a:spcAft>
              <a:buNone/>
            </a:pPr>
            <a:r>
              <a:rPr lang="en"/>
              <a:t>[3] Shyam Varan Nath, "Crime pattern detection using data mining", 2006 </a:t>
            </a:r>
            <a:endParaRPr/>
          </a:p>
          <a:p>
            <a:pPr indent="0" lvl="0" marL="0" rtl="0" algn="l">
              <a:spcBef>
                <a:spcPts val="0"/>
              </a:spcBef>
              <a:spcAft>
                <a:spcPts val="0"/>
              </a:spcAft>
              <a:buNone/>
            </a:pPr>
            <a:r>
              <a:rPr lang="en"/>
              <a:t>     IEEE/WIC/ACM International Conference on Web Intelligence and </a:t>
            </a:r>
            <a:endParaRPr/>
          </a:p>
          <a:p>
            <a:pPr indent="0" lvl="0" marL="0" rtl="0" algn="l">
              <a:spcBef>
                <a:spcPts val="0"/>
              </a:spcBef>
              <a:spcAft>
                <a:spcPts val="0"/>
              </a:spcAft>
              <a:buNone/>
            </a:pPr>
            <a:r>
              <a:rPr lang="en"/>
              <a:t>     Intelligent Agent Technology Workshops, 2006.</a:t>
            </a:r>
            <a:endParaRPr/>
          </a:p>
          <a:p>
            <a:pPr indent="0" lvl="0" marL="0" rtl="0" algn="l">
              <a:spcBef>
                <a:spcPts val="0"/>
              </a:spcBef>
              <a:spcAft>
                <a:spcPts val="0"/>
              </a:spcAft>
              <a:buNone/>
            </a:pPr>
            <a:r>
              <a:t/>
            </a:r>
            <a:endParaRPr/>
          </a:p>
          <a:p>
            <a:pPr indent="0" lvl="0" marL="0" rtl="0" algn="l">
              <a:lnSpc>
                <a:spcPct val="100000"/>
              </a:lnSpc>
              <a:spcBef>
                <a:spcPts val="0"/>
              </a:spcBef>
              <a:spcAft>
                <a:spcPts val="0"/>
              </a:spcAft>
              <a:buClr>
                <a:schemeClr val="dk1"/>
              </a:buClr>
              <a:buSzPts val="1100"/>
              <a:buFont typeface="Arial"/>
              <a:buNone/>
            </a:pPr>
            <a:r>
              <a:t/>
            </a:r>
            <a:endParaRPr/>
          </a:p>
        </p:txBody>
      </p:sp>
      <p:sp>
        <p:nvSpPr>
          <p:cNvPr id="2910" name="Google Shape;2910;p61"/>
          <p:cNvSpPr txBox="1"/>
          <p:nvPr>
            <p:ph type="title"/>
          </p:nvPr>
        </p:nvSpPr>
        <p:spPr>
          <a:xfrm>
            <a:off x="2100600" y="347472"/>
            <a:ext cx="4947000" cy="58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References</a:t>
            </a:r>
            <a:endParaRPr/>
          </a:p>
        </p:txBody>
      </p:sp>
      <p:grpSp>
        <p:nvGrpSpPr>
          <p:cNvPr id="2911" name="Google Shape;2911;p61"/>
          <p:cNvGrpSpPr/>
          <p:nvPr/>
        </p:nvGrpSpPr>
        <p:grpSpPr>
          <a:xfrm>
            <a:off x="2525277" y="-4661225"/>
            <a:ext cx="4097650" cy="3780909"/>
            <a:chOff x="1230400" y="410075"/>
            <a:chExt cx="5124625" cy="4728500"/>
          </a:xfrm>
        </p:grpSpPr>
        <p:sp>
          <p:nvSpPr>
            <p:cNvPr id="2912" name="Google Shape;2912;p61"/>
            <p:cNvSpPr/>
            <p:nvPr/>
          </p:nvSpPr>
          <p:spPr>
            <a:xfrm>
              <a:off x="1384675" y="410150"/>
              <a:ext cx="4970350" cy="3655600"/>
            </a:xfrm>
            <a:custGeom>
              <a:rect b="b" l="l" r="r" t="t"/>
              <a:pathLst>
                <a:path extrusionOk="0" h="146224" w="198814">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3" name="Google Shape;2913;p61"/>
            <p:cNvSpPr/>
            <p:nvPr/>
          </p:nvSpPr>
          <p:spPr>
            <a:xfrm>
              <a:off x="1515675" y="410075"/>
              <a:ext cx="4819275" cy="3654050"/>
            </a:xfrm>
            <a:custGeom>
              <a:rect b="b" l="l" r="r" t="t"/>
              <a:pathLst>
                <a:path extrusionOk="0" h="146162" w="192771">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4" name="Google Shape;2914;p61"/>
            <p:cNvSpPr/>
            <p:nvPr/>
          </p:nvSpPr>
          <p:spPr>
            <a:xfrm>
              <a:off x="1972925" y="4531000"/>
              <a:ext cx="4095225" cy="240325"/>
            </a:xfrm>
            <a:custGeom>
              <a:rect b="b" l="l" r="r" t="t"/>
              <a:pathLst>
                <a:path extrusionOk="0" h="9613" w="163809">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5" name="Google Shape;2915;p61"/>
            <p:cNvSpPr/>
            <p:nvPr/>
          </p:nvSpPr>
          <p:spPr>
            <a:xfrm>
              <a:off x="1972925" y="4535825"/>
              <a:ext cx="4095225" cy="235500"/>
            </a:xfrm>
            <a:custGeom>
              <a:rect b="b" l="l" r="r" t="t"/>
              <a:pathLst>
                <a:path extrusionOk="0" h="9420" w="163809">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6" name="Google Shape;2916;p61"/>
            <p:cNvSpPr/>
            <p:nvPr/>
          </p:nvSpPr>
          <p:spPr>
            <a:xfrm>
              <a:off x="2121600" y="3176250"/>
              <a:ext cx="133425" cy="207225"/>
            </a:xfrm>
            <a:custGeom>
              <a:rect b="b" l="l" r="r" t="t"/>
              <a:pathLst>
                <a:path extrusionOk="0" h="8289" w="5337">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7" name="Google Shape;2917;p61"/>
            <p:cNvSpPr/>
            <p:nvPr/>
          </p:nvSpPr>
          <p:spPr>
            <a:xfrm>
              <a:off x="1502000" y="3626850"/>
              <a:ext cx="143875" cy="202650"/>
            </a:xfrm>
            <a:custGeom>
              <a:rect b="b" l="l" r="r" t="t"/>
              <a:pathLst>
                <a:path extrusionOk="0" h="8106" w="5755">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8" name="Google Shape;2918;p61"/>
            <p:cNvSpPr/>
            <p:nvPr/>
          </p:nvSpPr>
          <p:spPr>
            <a:xfrm>
              <a:off x="2656800" y="3458200"/>
              <a:ext cx="462900" cy="1053550"/>
            </a:xfrm>
            <a:custGeom>
              <a:rect b="b" l="l" r="r" t="t"/>
              <a:pathLst>
                <a:path extrusionOk="0" h="42142" w="18516">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9" name="Google Shape;2919;p61"/>
            <p:cNvSpPr/>
            <p:nvPr/>
          </p:nvSpPr>
          <p:spPr>
            <a:xfrm>
              <a:off x="1230400" y="3120375"/>
              <a:ext cx="1581525" cy="1453250"/>
            </a:xfrm>
            <a:custGeom>
              <a:rect b="b" l="l" r="r" t="t"/>
              <a:pathLst>
                <a:path extrusionOk="0" h="58130" w="63261">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0" name="Google Shape;2920;p61"/>
            <p:cNvSpPr/>
            <p:nvPr/>
          </p:nvSpPr>
          <p:spPr>
            <a:xfrm>
              <a:off x="2969400" y="4123575"/>
              <a:ext cx="426750" cy="440400"/>
            </a:xfrm>
            <a:custGeom>
              <a:rect b="b" l="l" r="r" t="t"/>
              <a:pathLst>
                <a:path extrusionOk="0" h="17616" w="1707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1" name="Google Shape;2921;p61"/>
            <p:cNvSpPr/>
            <p:nvPr/>
          </p:nvSpPr>
          <p:spPr>
            <a:xfrm>
              <a:off x="1515675" y="3626950"/>
              <a:ext cx="126175" cy="202525"/>
            </a:xfrm>
            <a:custGeom>
              <a:rect b="b" l="l" r="r" t="t"/>
              <a:pathLst>
                <a:path extrusionOk="0" h="8101" w="5047">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2" name="Google Shape;2922;p61"/>
            <p:cNvSpPr/>
            <p:nvPr/>
          </p:nvSpPr>
          <p:spPr>
            <a:xfrm>
              <a:off x="2659200" y="4023125"/>
              <a:ext cx="458100" cy="488625"/>
            </a:xfrm>
            <a:custGeom>
              <a:rect b="b" l="l" r="r" t="t"/>
              <a:pathLst>
                <a:path extrusionOk="0" h="19545" w="18324">
                  <a:moveTo>
                    <a:pt x="1" y="1"/>
                  </a:moveTo>
                  <a:cubicBezTo>
                    <a:pt x="772" y="10930"/>
                    <a:pt x="9258" y="19544"/>
                    <a:pt x="9258" y="19544"/>
                  </a:cubicBezTo>
                  <a:cubicBezTo>
                    <a:pt x="9258" y="19544"/>
                    <a:pt x="17616" y="10898"/>
                    <a:pt x="1832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3" name="Google Shape;2923;p61"/>
            <p:cNvSpPr/>
            <p:nvPr/>
          </p:nvSpPr>
          <p:spPr>
            <a:xfrm>
              <a:off x="1239225" y="3702475"/>
              <a:ext cx="1564650" cy="871150"/>
            </a:xfrm>
            <a:custGeom>
              <a:rect b="b" l="l" r="r" t="t"/>
              <a:pathLst>
                <a:path extrusionOk="0" h="34846" w="62586">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4" name="Google Shape;2924;p61"/>
            <p:cNvSpPr/>
            <p:nvPr/>
          </p:nvSpPr>
          <p:spPr>
            <a:xfrm>
              <a:off x="2159350" y="3969275"/>
              <a:ext cx="152725" cy="66725"/>
            </a:xfrm>
            <a:custGeom>
              <a:rect b="b" l="l" r="r" t="t"/>
              <a:pathLst>
                <a:path extrusionOk="0" h="2669" w="6109">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5" name="Google Shape;2925;p61"/>
            <p:cNvSpPr/>
            <p:nvPr/>
          </p:nvSpPr>
          <p:spPr>
            <a:xfrm>
              <a:off x="2104725" y="3692850"/>
              <a:ext cx="29750" cy="98050"/>
            </a:xfrm>
            <a:custGeom>
              <a:rect b="b" l="l" r="r" t="t"/>
              <a:pathLst>
                <a:path extrusionOk="0" h="3922" w="119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6" name="Google Shape;2926;p61"/>
            <p:cNvSpPr/>
            <p:nvPr/>
          </p:nvSpPr>
          <p:spPr>
            <a:xfrm>
              <a:off x="2091050" y="3538550"/>
              <a:ext cx="43425" cy="60300"/>
            </a:xfrm>
            <a:custGeom>
              <a:rect b="b" l="l" r="r" t="t"/>
              <a:pathLst>
                <a:path extrusionOk="0" h="2412" w="1737">
                  <a:moveTo>
                    <a:pt x="1736" y="0"/>
                  </a:moveTo>
                  <a:cubicBezTo>
                    <a:pt x="1094" y="772"/>
                    <a:pt x="483" y="1479"/>
                    <a:pt x="1" y="2090"/>
                  </a:cubicBezTo>
                  <a:cubicBezTo>
                    <a:pt x="547" y="2283"/>
                    <a:pt x="1158" y="2379"/>
                    <a:pt x="1736" y="2411"/>
                  </a:cubicBezTo>
                  <a:lnTo>
                    <a:pt x="1736" y="1576"/>
                  </a:lnTo>
                  <a:lnTo>
                    <a:pt x="17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7" name="Google Shape;2927;p61"/>
            <p:cNvSpPr/>
            <p:nvPr/>
          </p:nvSpPr>
          <p:spPr>
            <a:xfrm>
              <a:off x="1844350" y="3120675"/>
              <a:ext cx="110925" cy="121375"/>
            </a:xfrm>
            <a:custGeom>
              <a:rect b="b" l="l" r="r" t="t"/>
              <a:pathLst>
                <a:path extrusionOk="0" h="4855" w="4437">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8" name="Google Shape;2928;p61"/>
            <p:cNvSpPr/>
            <p:nvPr/>
          </p:nvSpPr>
          <p:spPr>
            <a:xfrm>
              <a:off x="2971000" y="4123575"/>
              <a:ext cx="423525" cy="440400"/>
            </a:xfrm>
            <a:custGeom>
              <a:rect b="b" l="l" r="r" t="t"/>
              <a:pathLst>
                <a:path extrusionOk="0" h="17616" w="16941">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9" name="Google Shape;2929;p61"/>
            <p:cNvSpPr/>
            <p:nvPr/>
          </p:nvSpPr>
          <p:spPr>
            <a:xfrm>
              <a:off x="2693750" y="3458200"/>
              <a:ext cx="388975" cy="1053550"/>
            </a:xfrm>
            <a:custGeom>
              <a:rect b="b" l="l" r="r" t="t"/>
              <a:pathLst>
                <a:path extrusionOk="0" h="42142" w="15559">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0" name="Google Shape;2930;p61"/>
            <p:cNvSpPr/>
            <p:nvPr/>
          </p:nvSpPr>
          <p:spPr>
            <a:xfrm>
              <a:off x="2391600" y="4114750"/>
              <a:ext cx="416300" cy="462900"/>
            </a:xfrm>
            <a:custGeom>
              <a:rect b="b" l="l" r="r" t="t"/>
              <a:pathLst>
                <a:path extrusionOk="0" h="18516" w="16652">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1" name="Google Shape;2931;p61"/>
            <p:cNvSpPr/>
            <p:nvPr/>
          </p:nvSpPr>
          <p:spPr>
            <a:xfrm>
              <a:off x="2967000" y="4119550"/>
              <a:ext cx="431550" cy="448450"/>
            </a:xfrm>
            <a:custGeom>
              <a:rect b="b" l="l" r="r" t="t"/>
              <a:pathLst>
                <a:path extrusionOk="0" h="17938" w="17262">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2" name="Google Shape;2932;p61"/>
            <p:cNvSpPr/>
            <p:nvPr/>
          </p:nvSpPr>
          <p:spPr>
            <a:xfrm>
              <a:off x="3413000" y="3916250"/>
              <a:ext cx="1215075" cy="654150"/>
            </a:xfrm>
            <a:custGeom>
              <a:rect b="b" l="l" r="r" t="t"/>
              <a:pathLst>
                <a:path extrusionOk="0" h="26166" w="48603">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3" name="Google Shape;2933;p61"/>
            <p:cNvSpPr/>
            <p:nvPr/>
          </p:nvSpPr>
          <p:spPr>
            <a:xfrm>
              <a:off x="3404950" y="3908200"/>
              <a:ext cx="1231150" cy="669450"/>
            </a:xfrm>
            <a:custGeom>
              <a:rect b="b" l="l" r="r" t="t"/>
              <a:pathLst>
                <a:path extrusionOk="0" h="26778" w="49246">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4" name="Google Shape;2934;p61"/>
            <p:cNvSpPr/>
            <p:nvPr/>
          </p:nvSpPr>
          <p:spPr>
            <a:xfrm>
              <a:off x="3503800" y="4023125"/>
              <a:ext cx="1032675" cy="432375"/>
            </a:xfrm>
            <a:custGeom>
              <a:rect b="b" l="l" r="r" t="t"/>
              <a:pathLst>
                <a:path extrusionOk="0" h="17295" w="41307">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5" name="Google Shape;2935;p61"/>
            <p:cNvSpPr/>
            <p:nvPr/>
          </p:nvSpPr>
          <p:spPr>
            <a:xfrm>
              <a:off x="3495775" y="4023125"/>
              <a:ext cx="1049525" cy="432375"/>
            </a:xfrm>
            <a:custGeom>
              <a:rect b="b" l="l" r="r" t="t"/>
              <a:pathLst>
                <a:path extrusionOk="0" h="17295" w="41981">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6" name="Google Shape;2936;p61"/>
            <p:cNvSpPr/>
            <p:nvPr/>
          </p:nvSpPr>
          <p:spPr>
            <a:xfrm>
              <a:off x="3552825" y="3963650"/>
              <a:ext cx="934625" cy="134250"/>
            </a:xfrm>
            <a:custGeom>
              <a:rect b="b" l="l" r="r" t="t"/>
              <a:pathLst>
                <a:path extrusionOk="0" h="5370" w="37385">
                  <a:moveTo>
                    <a:pt x="0" y="1"/>
                  </a:moveTo>
                  <a:lnTo>
                    <a:pt x="0" y="5369"/>
                  </a:lnTo>
                  <a:lnTo>
                    <a:pt x="37384" y="5369"/>
                  </a:lnTo>
                  <a:lnTo>
                    <a:pt x="3738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7" name="Google Shape;2937;p61"/>
            <p:cNvSpPr/>
            <p:nvPr/>
          </p:nvSpPr>
          <p:spPr>
            <a:xfrm>
              <a:off x="3545600" y="3956425"/>
              <a:ext cx="949875" cy="148700"/>
            </a:xfrm>
            <a:custGeom>
              <a:rect b="b" l="l" r="r" t="t"/>
              <a:pathLst>
                <a:path extrusionOk="0" h="5948" w="37995">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8" name="Google Shape;2938;p61"/>
            <p:cNvSpPr/>
            <p:nvPr/>
          </p:nvSpPr>
          <p:spPr>
            <a:xfrm>
              <a:off x="2141675" y="3577925"/>
              <a:ext cx="3757700" cy="438000"/>
            </a:xfrm>
            <a:custGeom>
              <a:rect b="b" l="l" r="r" t="t"/>
              <a:pathLst>
                <a:path extrusionOk="0" h="17520" w="150308">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9" name="Google Shape;2939;p61"/>
            <p:cNvSpPr/>
            <p:nvPr/>
          </p:nvSpPr>
          <p:spPr>
            <a:xfrm>
              <a:off x="2134450" y="3570700"/>
              <a:ext cx="3772175" cy="452450"/>
            </a:xfrm>
            <a:custGeom>
              <a:rect b="b" l="l" r="r" t="t"/>
              <a:pathLst>
                <a:path extrusionOk="0" h="18098" w="150887">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0" name="Google Shape;2940;p61"/>
            <p:cNvSpPr/>
            <p:nvPr/>
          </p:nvSpPr>
          <p:spPr>
            <a:xfrm>
              <a:off x="2141675" y="1197625"/>
              <a:ext cx="3757700" cy="2818300"/>
            </a:xfrm>
            <a:custGeom>
              <a:rect b="b" l="l" r="r" t="t"/>
              <a:pathLst>
                <a:path extrusionOk="0" h="112732" w="150308">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1" name="Google Shape;2941;p61"/>
            <p:cNvSpPr/>
            <p:nvPr/>
          </p:nvSpPr>
          <p:spPr>
            <a:xfrm>
              <a:off x="2134450" y="1190400"/>
              <a:ext cx="3772175" cy="2832750"/>
            </a:xfrm>
            <a:custGeom>
              <a:rect b="b" l="l" r="r" t="t"/>
              <a:pathLst>
                <a:path extrusionOk="0" h="113310" w="150887">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2" name="Google Shape;2942;p61"/>
            <p:cNvSpPr/>
            <p:nvPr/>
          </p:nvSpPr>
          <p:spPr>
            <a:xfrm>
              <a:off x="3951400" y="3727400"/>
              <a:ext cx="138250" cy="139050"/>
            </a:xfrm>
            <a:custGeom>
              <a:rect b="b" l="l" r="r" t="t"/>
              <a:pathLst>
                <a:path extrusionOk="0" h="5562" w="553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3" name="Google Shape;2943;p61"/>
            <p:cNvSpPr/>
            <p:nvPr/>
          </p:nvSpPr>
          <p:spPr>
            <a:xfrm>
              <a:off x="3943375" y="3720175"/>
              <a:ext cx="153525" cy="153500"/>
            </a:xfrm>
            <a:custGeom>
              <a:rect b="b" l="l" r="r" t="t"/>
              <a:pathLst>
                <a:path extrusionOk="0" h="6140" w="6141">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4" name="Google Shape;2944;p61"/>
            <p:cNvSpPr/>
            <p:nvPr/>
          </p:nvSpPr>
          <p:spPr>
            <a:xfrm>
              <a:off x="3413000" y="4570400"/>
              <a:ext cx="1215075" cy="57075"/>
            </a:xfrm>
            <a:custGeom>
              <a:rect b="b" l="l" r="r" t="t"/>
              <a:pathLst>
                <a:path extrusionOk="0" h="2283" w="48603">
                  <a:moveTo>
                    <a:pt x="0" y="0"/>
                  </a:moveTo>
                  <a:lnTo>
                    <a:pt x="0" y="2282"/>
                  </a:lnTo>
                  <a:lnTo>
                    <a:pt x="48602" y="2282"/>
                  </a:lnTo>
                  <a:lnTo>
                    <a:pt x="4860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5" name="Google Shape;2945;p61"/>
            <p:cNvSpPr/>
            <p:nvPr/>
          </p:nvSpPr>
          <p:spPr>
            <a:xfrm>
              <a:off x="3404950" y="4563150"/>
              <a:ext cx="1230350" cy="71550"/>
            </a:xfrm>
            <a:custGeom>
              <a:rect b="b" l="l" r="r" t="t"/>
              <a:pathLst>
                <a:path extrusionOk="0" h="2862" w="49214">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6" name="Google Shape;2946;p61"/>
            <p:cNvSpPr/>
            <p:nvPr/>
          </p:nvSpPr>
          <p:spPr>
            <a:xfrm>
              <a:off x="2180250" y="2902900"/>
              <a:ext cx="162350" cy="178425"/>
            </a:xfrm>
            <a:custGeom>
              <a:rect b="b" l="l" r="r" t="t"/>
              <a:pathLst>
                <a:path extrusionOk="0" h="7137" w="6494">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7" name="Google Shape;2947;p61"/>
            <p:cNvSpPr/>
            <p:nvPr/>
          </p:nvSpPr>
          <p:spPr>
            <a:xfrm>
              <a:off x="2177050" y="2895650"/>
              <a:ext cx="172800" cy="192900"/>
            </a:xfrm>
            <a:custGeom>
              <a:rect b="b" l="l" r="r" t="t"/>
              <a:pathLst>
                <a:path extrusionOk="0" h="7716" w="6912">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8" name="Google Shape;2948;p61"/>
            <p:cNvSpPr/>
            <p:nvPr/>
          </p:nvSpPr>
          <p:spPr>
            <a:xfrm>
              <a:off x="2210000" y="2764900"/>
              <a:ext cx="282075" cy="242375"/>
            </a:xfrm>
            <a:custGeom>
              <a:rect b="b" l="l" r="r" t="t"/>
              <a:pathLst>
                <a:path extrusionOk="0" h="9695" w="11283">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9" name="Google Shape;2949;p61"/>
            <p:cNvSpPr/>
            <p:nvPr/>
          </p:nvSpPr>
          <p:spPr>
            <a:xfrm>
              <a:off x="2214000" y="2758250"/>
              <a:ext cx="276475" cy="255575"/>
            </a:xfrm>
            <a:custGeom>
              <a:rect b="b" l="l" r="r" t="t"/>
              <a:pathLst>
                <a:path extrusionOk="0" h="10223" w="11059">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0" name="Google Shape;2950;p61"/>
            <p:cNvSpPr/>
            <p:nvPr/>
          </p:nvSpPr>
          <p:spPr>
            <a:xfrm>
              <a:off x="2414900" y="2812075"/>
              <a:ext cx="12900" cy="42625"/>
            </a:xfrm>
            <a:custGeom>
              <a:rect b="b" l="l" r="r" t="t"/>
              <a:pathLst>
                <a:path extrusionOk="0" h="1705" w="516">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1" name="Google Shape;2951;p61"/>
            <p:cNvSpPr/>
            <p:nvPr/>
          </p:nvSpPr>
          <p:spPr>
            <a:xfrm>
              <a:off x="2047650" y="2005300"/>
              <a:ext cx="213800" cy="665375"/>
            </a:xfrm>
            <a:custGeom>
              <a:rect b="b" l="l" r="r" t="t"/>
              <a:pathLst>
                <a:path extrusionOk="0" h="26615" w="8552">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2" name="Google Shape;2952;p61"/>
            <p:cNvSpPr/>
            <p:nvPr/>
          </p:nvSpPr>
          <p:spPr>
            <a:xfrm>
              <a:off x="2047650" y="2204550"/>
              <a:ext cx="80400" cy="466125"/>
            </a:xfrm>
            <a:custGeom>
              <a:rect b="b" l="l" r="r" t="t"/>
              <a:pathLst>
                <a:path extrusionOk="0" h="18645" w="3216">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3" name="Google Shape;2953;p61"/>
            <p:cNvSpPr/>
            <p:nvPr/>
          </p:nvSpPr>
          <p:spPr>
            <a:xfrm>
              <a:off x="2054100" y="2240725"/>
              <a:ext cx="69925" cy="289325"/>
            </a:xfrm>
            <a:custGeom>
              <a:rect b="b" l="l" r="r" t="t"/>
              <a:pathLst>
                <a:path extrusionOk="0" h="11573" w="2797">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4" name="Google Shape;2954;p61"/>
            <p:cNvSpPr/>
            <p:nvPr/>
          </p:nvSpPr>
          <p:spPr>
            <a:xfrm>
              <a:off x="2040425" y="1998825"/>
              <a:ext cx="226650" cy="679075"/>
            </a:xfrm>
            <a:custGeom>
              <a:rect b="b" l="l" r="r" t="t"/>
              <a:pathLst>
                <a:path extrusionOk="0" h="27163" w="9066">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5" name="Google Shape;2955;p61"/>
            <p:cNvSpPr/>
            <p:nvPr/>
          </p:nvSpPr>
          <p:spPr>
            <a:xfrm>
              <a:off x="2352225" y="3549925"/>
              <a:ext cx="682300" cy="202825"/>
            </a:xfrm>
            <a:custGeom>
              <a:rect b="b" l="l" r="r" t="t"/>
              <a:pathLst>
                <a:path extrusionOk="0" h="8113" w="27292">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6" name="Google Shape;2956;p61"/>
            <p:cNvSpPr/>
            <p:nvPr/>
          </p:nvSpPr>
          <p:spPr>
            <a:xfrm>
              <a:off x="2345000" y="3543375"/>
              <a:ext cx="682275" cy="216200"/>
            </a:xfrm>
            <a:custGeom>
              <a:rect b="b" l="l" r="r" t="t"/>
              <a:pathLst>
                <a:path extrusionOk="0" h="8648" w="27291">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7" name="Google Shape;2957;p61"/>
            <p:cNvSpPr/>
            <p:nvPr/>
          </p:nvSpPr>
          <p:spPr>
            <a:xfrm>
              <a:off x="1661925" y="2524225"/>
              <a:ext cx="708000" cy="1228100"/>
            </a:xfrm>
            <a:custGeom>
              <a:rect b="b" l="l" r="r" t="t"/>
              <a:pathLst>
                <a:path extrusionOk="0" h="49124" w="2832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8" name="Google Shape;2958;p61"/>
            <p:cNvSpPr/>
            <p:nvPr/>
          </p:nvSpPr>
          <p:spPr>
            <a:xfrm>
              <a:off x="1745500" y="2526000"/>
              <a:ext cx="524775" cy="1109800"/>
            </a:xfrm>
            <a:custGeom>
              <a:rect b="b" l="l" r="r" t="t"/>
              <a:pathLst>
                <a:path extrusionOk="0" h="44392" w="20991">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9" name="Google Shape;2959;p61"/>
            <p:cNvSpPr/>
            <p:nvPr/>
          </p:nvSpPr>
          <p:spPr>
            <a:xfrm>
              <a:off x="1745500" y="2598325"/>
              <a:ext cx="511925" cy="1037475"/>
            </a:xfrm>
            <a:custGeom>
              <a:rect b="b" l="l" r="r" t="t"/>
              <a:pathLst>
                <a:path extrusionOk="0" h="41499" w="20477">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0" name="Google Shape;2960;p61"/>
            <p:cNvSpPr/>
            <p:nvPr/>
          </p:nvSpPr>
          <p:spPr>
            <a:xfrm>
              <a:off x="1655500" y="2517150"/>
              <a:ext cx="716850" cy="1242100"/>
            </a:xfrm>
            <a:custGeom>
              <a:rect b="b" l="l" r="r" t="t"/>
              <a:pathLst>
                <a:path extrusionOk="0" h="49684" w="28674">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1" name="Google Shape;2961;p61"/>
            <p:cNvSpPr/>
            <p:nvPr/>
          </p:nvSpPr>
          <p:spPr>
            <a:xfrm>
              <a:off x="2159350" y="2939125"/>
              <a:ext cx="140675" cy="185600"/>
            </a:xfrm>
            <a:custGeom>
              <a:rect b="b" l="l" r="r" t="t"/>
              <a:pathLst>
                <a:path extrusionOk="0" h="7424" w="5627">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2" name="Google Shape;2962;p61"/>
            <p:cNvSpPr/>
            <p:nvPr/>
          </p:nvSpPr>
          <p:spPr>
            <a:xfrm>
              <a:off x="2152925" y="2932625"/>
              <a:ext cx="154325" cy="199000"/>
            </a:xfrm>
            <a:custGeom>
              <a:rect b="b" l="l" r="r" t="t"/>
              <a:pathLst>
                <a:path extrusionOk="0" h="7960" w="6173">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3" name="Google Shape;2963;p61"/>
            <p:cNvSpPr/>
            <p:nvPr/>
          </p:nvSpPr>
          <p:spPr>
            <a:xfrm>
              <a:off x="2144100" y="3174525"/>
              <a:ext cx="314225" cy="554975"/>
            </a:xfrm>
            <a:custGeom>
              <a:rect b="b" l="l" r="r" t="t"/>
              <a:pathLst>
                <a:path extrusionOk="0" h="22199" w="12569">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4" name="Google Shape;2964;p61"/>
            <p:cNvSpPr/>
            <p:nvPr/>
          </p:nvSpPr>
          <p:spPr>
            <a:xfrm>
              <a:off x="2144100" y="3245225"/>
              <a:ext cx="167175" cy="374525"/>
            </a:xfrm>
            <a:custGeom>
              <a:rect b="b" l="l" r="r" t="t"/>
              <a:pathLst>
                <a:path extrusionOk="0" h="14981" w="6687">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5" name="Google Shape;2965;p61"/>
            <p:cNvSpPr/>
            <p:nvPr/>
          </p:nvSpPr>
          <p:spPr>
            <a:xfrm>
              <a:off x="2169800" y="3376225"/>
              <a:ext cx="141475" cy="243525"/>
            </a:xfrm>
            <a:custGeom>
              <a:rect b="b" l="l" r="r" t="t"/>
              <a:pathLst>
                <a:path extrusionOk="0" h="9741" w="5659">
                  <a:moveTo>
                    <a:pt x="5658" y="9740"/>
                  </a:moveTo>
                  <a:lnTo>
                    <a:pt x="387" y="0"/>
                  </a:lnTo>
                  <a:lnTo>
                    <a:pt x="1" y="418"/>
                  </a:lnTo>
                  <a:lnTo>
                    <a:pt x="1" y="418"/>
                  </a:lnTo>
                  <a:lnTo>
                    <a:pt x="387" y="0"/>
                  </a:lnTo>
                  <a:lnTo>
                    <a:pt x="5658" y="9740"/>
                  </a:lnTo>
                  <a:lnTo>
                    <a:pt x="5658" y="974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6" name="Google Shape;2966;p61"/>
            <p:cNvSpPr/>
            <p:nvPr/>
          </p:nvSpPr>
          <p:spPr>
            <a:xfrm>
              <a:off x="2144100" y="3245225"/>
              <a:ext cx="167175" cy="374525"/>
            </a:xfrm>
            <a:custGeom>
              <a:rect b="b" l="l" r="r" t="t"/>
              <a:pathLst>
                <a:path extrusionOk="0" h="14981" w="6687">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7" name="Google Shape;2967;p61"/>
            <p:cNvSpPr/>
            <p:nvPr/>
          </p:nvSpPr>
          <p:spPr>
            <a:xfrm>
              <a:off x="2136850" y="3167975"/>
              <a:ext cx="325500" cy="568300"/>
            </a:xfrm>
            <a:custGeom>
              <a:rect b="b" l="l" r="r" t="t"/>
              <a:pathLst>
                <a:path extrusionOk="0" h="22732" w="1302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8" name="Google Shape;2968;p61"/>
            <p:cNvSpPr/>
            <p:nvPr/>
          </p:nvSpPr>
          <p:spPr>
            <a:xfrm>
              <a:off x="2314450" y="3589175"/>
              <a:ext cx="147900" cy="140325"/>
            </a:xfrm>
            <a:custGeom>
              <a:rect b="b" l="l" r="r" t="t"/>
              <a:pathLst>
                <a:path extrusionOk="0" h="5613" w="5916">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9" name="Google Shape;2969;p61"/>
            <p:cNvSpPr/>
            <p:nvPr/>
          </p:nvSpPr>
          <p:spPr>
            <a:xfrm>
              <a:off x="2307225" y="3582450"/>
              <a:ext cx="156725" cy="153825"/>
            </a:xfrm>
            <a:custGeom>
              <a:rect b="b" l="l" r="r" t="t"/>
              <a:pathLst>
                <a:path extrusionOk="0" h="6153" w="6269">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0" name="Google Shape;2970;p61"/>
            <p:cNvSpPr/>
            <p:nvPr/>
          </p:nvSpPr>
          <p:spPr>
            <a:xfrm>
              <a:off x="2013100" y="2523650"/>
              <a:ext cx="178425" cy="93975"/>
            </a:xfrm>
            <a:custGeom>
              <a:rect b="b" l="l" r="r" t="t"/>
              <a:pathLst>
                <a:path extrusionOk="0" h="3759" w="7137">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1" name="Google Shape;2971;p61"/>
            <p:cNvSpPr/>
            <p:nvPr/>
          </p:nvSpPr>
          <p:spPr>
            <a:xfrm>
              <a:off x="2013100" y="2524400"/>
              <a:ext cx="86025" cy="93225"/>
            </a:xfrm>
            <a:custGeom>
              <a:rect b="b" l="l" r="r" t="t"/>
              <a:pathLst>
                <a:path extrusionOk="0" h="3729" w="3441">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2" name="Google Shape;2972;p61"/>
            <p:cNvSpPr/>
            <p:nvPr/>
          </p:nvSpPr>
          <p:spPr>
            <a:xfrm>
              <a:off x="2023550" y="2524400"/>
              <a:ext cx="75575" cy="93225"/>
            </a:xfrm>
            <a:custGeom>
              <a:rect b="b" l="l" r="r" t="t"/>
              <a:pathLst>
                <a:path extrusionOk="0" h="3729" w="3023">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3" name="Google Shape;2973;p61"/>
            <p:cNvSpPr/>
            <p:nvPr/>
          </p:nvSpPr>
          <p:spPr>
            <a:xfrm>
              <a:off x="2016325" y="2517150"/>
              <a:ext cx="182450" cy="106975"/>
            </a:xfrm>
            <a:custGeom>
              <a:rect b="b" l="l" r="r" t="t"/>
              <a:pathLst>
                <a:path extrusionOk="0" h="4279" w="7298">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4" name="Google Shape;2974;p61"/>
            <p:cNvSpPr/>
            <p:nvPr/>
          </p:nvSpPr>
          <p:spPr>
            <a:xfrm>
              <a:off x="2067750" y="3353725"/>
              <a:ext cx="137450" cy="96575"/>
            </a:xfrm>
            <a:custGeom>
              <a:rect b="b" l="l" r="r" t="t"/>
              <a:pathLst>
                <a:path extrusionOk="0" h="3863" w="5498">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5" name="Google Shape;2975;p61"/>
            <p:cNvSpPr/>
            <p:nvPr/>
          </p:nvSpPr>
          <p:spPr>
            <a:xfrm>
              <a:off x="2120800" y="2560950"/>
              <a:ext cx="365650" cy="417475"/>
            </a:xfrm>
            <a:custGeom>
              <a:rect b="b" l="l" r="r" t="t"/>
              <a:pathLst>
                <a:path extrusionOk="0" h="16699" w="14626">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6" name="Google Shape;2976;p61"/>
            <p:cNvSpPr/>
            <p:nvPr/>
          </p:nvSpPr>
          <p:spPr>
            <a:xfrm>
              <a:off x="2124000" y="2554125"/>
              <a:ext cx="348800" cy="430975"/>
            </a:xfrm>
            <a:custGeom>
              <a:rect b="b" l="l" r="r" t="t"/>
              <a:pathLst>
                <a:path extrusionOk="0" h="17239" w="13952">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7" name="Google Shape;2977;p61"/>
            <p:cNvSpPr/>
            <p:nvPr/>
          </p:nvSpPr>
          <p:spPr>
            <a:xfrm>
              <a:off x="2203550" y="2655875"/>
              <a:ext cx="254775" cy="296875"/>
            </a:xfrm>
            <a:custGeom>
              <a:rect b="b" l="l" r="r" t="t"/>
              <a:pathLst>
                <a:path extrusionOk="0" h="11875" w="10191">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8" name="Google Shape;2978;p61"/>
            <p:cNvSpPr/>
            <p:nvPr/>
          </p:nvSpPr>
          <p:spPr>
            <a:xfrm>
              <a:off x="2254175" y="2833475"/>
              <a:ext cx="89250" cy="68800"/>
            </a:xfrm>
            <a:custGeom>
              <a:rect b="b" l="l" r="r" t="t"/>
              <a:pathLst>
                <a:path extrusionOk="0" h="2752" w="357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9" name="Google Shape;2979;p61"/>
            <p:cNvSpPr/>
            <p:nvPr/>
          </p:nvSpPr>
          <p:spPr>
            <a:xfrm>
              <a:off x="1974675" y="4962550"/>
              <a:ext cx="249000" cy="116775"/>
            </a:xfrm>
            <a:custGeom>
              <a:rect b="b" l="l" r="r" t="t"/>
              <a:pathLst>
                <a:path extrusionOk="0" h="4671" w="996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0" name="Google Shape;2980;p61"/>
            <p:cNvSpPr/>
            <p:nvPr/>
          </p:nvSpPr>
          <p:spPr>
            <a:xfrm>
              <a:off x="1969700" y="4955525"/>
              <a:ext cx="258000" cy="130800"/>
            </a:xfrm>
            <a:custGeom>
              <a:rect b="b" l="l" r="r" t="t"/>
              <a:pathLst>
                <a:path extrusionOk="0" h="5232" w="1032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1" name="Google Shape;2981;p61"/>
            <p:cNvSpPr/>
            <p:nvPr/>
          </p:nvSpPr>
          <p:spPr>
            <a:xfrm>
              <a:off x="1977750" y="5042900"/>
              <a:ext cx="245925" cy="36350"/>
            </a:xfrm>
            <a:custGeom>
              <a:rect b="b" l="l" r="r" t="t"/>
              <a:pathLst>
                <a:path extrusionOk="0" h="1454" w="9837">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2" name="Google Shape;2982;p61"/>
            <p:cNvSpPr/>
            <p:nvPr/>
          </p:nvSpPr>
          <p:spPr>
            <a:xfrm>
              <a:off x="1970525" y="5036475"/>
              <a:ext cx="257175" cy="49850"/>
            </a:xfrm>
            <a:custGeom>
              <a:rect b="b" l="l" r="r" t="t"/>
              <a:pathLst>
                <a:path extrusionOk="0" h="1994" w="10287">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3" name="Google Shape;2983;p61"/>
            <p:cNvSpPr/>
            <p:nvPr/>
          </p:nvSpPr>
          <p:spPr>
            <a:xfrm>
              <a:off x="1259325" y="4948900"/>
              <a:ext cx="232650" cy="183350"/>
            </a:xfrm>
            <a:custGeom>
              <a:rect b="b" l="l" r="r" t="t"/>
              <a:pathLst>
                <a:path extrusionOk="0" h="7334" w="9306">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4" name="Google Shape;2984;p61"/>
            <p:cNvSpPr/>
            <p:nvPr/>
          </p:nvSpPr>
          <p:spPr>
            <a:xfrm>
              <a:off x="1255300" y="4942425"/>
              <a:ext cx="238700" cy="196150"/>
            </a:xfrm>
            <a:custGeom>
              <a:rect b="b" l="l" r="r" t="t"/>
              <a:pathLst>
                <a:path extrusionOk="0" h="7846" w="9548">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5" name="Google Shape;2985;p61"/>
            <p:cNvSpPr/>
            <p:nvPr/>
          </p:nvSpPr>
          <p:spPr>
            <a:xfrm>
              <a:off x="1259325" y="4995500"/>
              <a:ext cx="227450" cy="136700"/>
            </a:xfrm>
            <a:custGeom>
              <a:rect b="b" l="l" r="r" t="t"/>
              <a:pathLst>
                <a:path extrusionOk="0" h="5468" w="9098">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6" name="Google Shape;2986;p61"/>
            <p:cNvSpPr/>
            <p:nvPr/>
          </p:nvSpPr>
          <p:spPr>
            <a:xfrm>
              <a:off x="1255300" y="4989075"/>
              <a:ext cx="238700" cy="149500"/>
            </a:xfrm>
            <a:custGeom>
              <a:rect b="b" l="l" r="r" t="t"/>
              <a:pathLst>
                <a:path extrusionOk="0" h="5980" w="9548">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7" name="Google Shape;2987;p61"/>
            <p:cNvSpPr/>
            <p:nvPr/>
          </p:nvSpPr>
          <p:spPr>
            <a:xfrm>
              <a:off x="1608075" y="3506400"/>
              <a:ext cx="458900" cy="1476275"/>
            </a:xfrm>
            <a:custGeom>
              <a:rect b="b" l="l" r="r" t="t"/>
              <a:pathLst>
                <a:path extrusionOk="0" h="59051" w="18356">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8" name="Google Shape;2988;p61"/>
            <p:cNvSpPr/>
            <p:nvPr/>
          </p:nvSpPr>
          <p:spPr>
            <a:xfrm>
              <a:off x="1606475" y="3499650"/>
              <a:ext cx="466925" cy="1489450"/>
            </a:xfrm>
            <a:custGeom>
              <a:rect b="b" l="l" r="r" t="t"/>
              <a:pathLst>
                <a:path extrusionOk="0" h="59578" w="18677">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9" name="Google Shape;2989;p61"/>
            <p:cNvSpPr/>
            <p:nvPr/>
          </p:nvSpPr>
          <p:spPr>
            <a:xfrm>
              <a:off x="1318775" y="3717750"/>
              <a:ext cx="634875" cy="1260100"/>
            </a:xfrm>
            <a:custGeom>
              <a:rect b="b" l="l" r="r" t="t"/>
              <a:pathLst>
                <a:path extrusionOk="0" h="50404" w="25395">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0" name="Google Shape;2990;p61"/>
            <p:cNvSpPr/>
            <p:nvPr/>
          </p:nvSpPr>
          <p:spPr>
            <a:xfrm>
              <a:off x="1311550" y="3711175"/>
              <a:ext cx="649350" cy="1273425"/>
            </a:xfrm>
            <a:custGeom>
              <a:rect b="b" l="l" r="r" t="t"/>
              <a:pathLst>
                <a:path extrusionOk="0" h="50937" w="25974">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1" name="Google Shape;2991;p61"/>
            <p:cNvSpPr/>
            <p:nvPr/>
          </p:nvSpPr>
          <p:spPr>
            <a:xfrm>
              <a:off x="1848375" y="3941000"/>
              <a:ext cx="67525" cy="394925"/>
            </a:xfrm>
            <a:custGeom>
              <a:rect b="b" l="l" r="r" t="t"/>
              <a:pathLst>
                <a:path extrusionOk="0" h="15797" w="2701">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2" name="Google Shape;2992;p61"/>
            <p:cNvSpPr/>
            <p:nvPr/>
          </p:nvSpPr>
          <p:spPr>
            <a:xfrm>
              <a:off x="1633800" y="3761650"/>
              <a:ext cx="54675" cy="233375"/>
            </a:xfrm>
            <a:custGeom>
              <a:rect b="b" l="l" r="r" t="t"/>
              <a:pathLst>
                <a:path extrusionOk="0" h="9335" w="2187">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3" name="Google Shape;2993;p61"/>
            <p:cNvSpPr/>
            <p:nvPr/>
          </p:nvSpPr>
          <p:spPr>
            <a:xfrm>
              <a:off x="1827475" y="3665300"/>
              <a:ext cx="123775" cy="93475"/>
            </a:xfrm>
            <a:custGeom>
              <a:rect b="b" l="l" r="r" t="t"/>
              <a:pathLst>
                <a:path extrusionOk="0" h="3739" w="4951">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4" name="Google Shape;2994;p61"/>
            <p:cNvSpPr/>
            <p:nvPr/>
          </p:nvSpPr>
          <p:spPr>
            <a:xfrm>
              <a:off x="1726225" y="3634675"/>
              <a:ext cx="181625" cy="758150"/>
            </a:xfrm>
            <a:custGeom>
              <a:rect b="b" l="l" r="r" t="t"/>
              <a:pathLst>
                <a:path extrusionOk="0" h="30326" w="7265">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5" name="Google Shape;2995;p61"/>
            <p:cNvSpPr/>
            <p:nvPr/>
          </p:nvSpPr>
          <p:spPr>
            <a:xfrm>
              <a:off x="1690850" y="4417675"/>
              <a:ext cx="32975" cy="40550"/>
            </a:xfrm>
            <a:custGeom>
              <a:rect b="b" l="l" r="r" t="t"/>
              <a:pathLst>
                <a:path extrusionOk="0" h="1622" w="1319">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9" name="Shape 2999"/>
        <p:cNvGrpSpPr/>
        <p:nvPr/>
      </p:nvGrpSpPr>
      <p:grpSpPr>
        <a:xfrm>
          <a:off x="0" y="0"/>
          <a:ext cx="0" cy="0"/>
          <a:chOff x="0" y="0"/>
          <a:chExt cx="0" cy="0"/>
        </a:xfrm>
      </p:grpSpPr>
      <p:sp>
        <p:nvSpPr>
          <p:cNvPr id="3000" name="Google Shape;3000;p62"/>
          <p:cNvSpPr txBox="1"/>
          <p:nvPr>
            <p:ph type="title"/>
          </p:nvPr>
        </p:nvSpPr>
        <p:spPr>
          <a:xfrm>
            <a:off x="1987925" y="1269673"/>
            <a:ext cx="4937700" cy="107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t>Thank</a:t>
            </a:r>
            <a:endParaRPr sz="7200"/>
          </a:p>
          <a:p>
            <a:pPr indent="0" lvl="0" marL="0" rtl="0" algn="ctr">
              <a:spcBef>
                <a:spcPts val="0"/>
              </a:spcBef>
              <a:spcAft>
                <a:spcPts val="0"/>
              </a:spcAft>
              <a:buNone/>
            </a:pPr>
            <a:r>
              <a:rPr lang="en" sz="7200"/>
              <a:t>You</a:t>
            </a:r>
            <a:endParaRPr sz="7200"/>
          </a:p>
          <a:p>
            <a:pPr indent="0" lvl="0" marL="0" rtl="0" algn="ctr">
              <a:spcBef>
                <a:spcPts val="0"/>
              </a:spcBef>
              <a:spcAft>
                <a:spcPts val="0"/>
              </a:spcAft>
              <a:buNone/>
            </a:pPr>
            <a:r>
              <a:t/>
            </a:r>
            <a:endParaRPr sz="7200"/>
          </a:p>
          <a:p>
            <a:pPr indent="0" lvl="0" marL="0" rtl="0" algn="ctr">
              <a:lnSpc>
                <a:spcPct val="100000"/>
              </a:lnSpc>
              <a:spcBef>
                <a:spcPts val="0"/>
              </a:spcBef>
              <a:spcAft>
                <a:spcPts val="0"/>
              </a:spcAft>
              <a:buSzPts val="2800"/>
              <a:buNone/>
            </a:pPr>
            <a:r>
              <a:t/>
            </a:r>
            <a:endParaRPr sz="7200"/>
          </a:p>
        </p:txBody>
      </p:sp>
      <p:sp>
        <p:nvSpPr>
          <p:cNvPr id="3001" name="Google Shape;3001;p62"/>
          <p:cNvSpPr txBox="1"/>
          <p:nvPr>
            <p:ph idx="1" type="subTitle"/>
          </p:nvPr>
        </p:nvSpPr>
        <p:spPr>
          <a:xfrm>
            <a:off x="4965870" y="3036678"/>
            <a:ext cx="3099900" cy="143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solidFill>
                <a:srgbClr val="595959"/>
              </a:solidFill>
            </a:endParaRPr>
          </a:p>
          <a:p>
            <a:pPr indent="0" lvl="0" marL="0" rtl="0" algn="ctr">
              <a:spcBef>
                <a:spcPts val="0"/>
              </a:spcBef>
              <a:spcAft>
                <a:spcPts val="0"/>
              </a:spcAft>
              <a:buNone/>
            </a:pPr>
            <a:r>
              <a:rPr lang="en">
                <a:solidFill>
                  <a:srgbClr val="595959"/>
                </a:solidFill>
              </a:rPr>
              <a:t>Hemaya Dhanasekar</a:t>
            </a:r>
            <a:endParaRPr>
              <a:solidFill>
                <a:srgbClr val="595959"/>
              </a:solidFill>
            </a:endParaRPr>
          </a:p>
          <a:p>
            <a:pPr indent="0" lvl="0" marL="0" rtl="0" algn="ctr">
              <a:spcBef>
                <a:spcPts val="0"/>
              </a:spcBef>
              <a:spcAft>
                <a:spcPts val="0"/>
              </a:spcAft>
              <a:buNone/>
            </a:pPr>
            <a:r>
              <a:rPr lang="en">
                <a:solidFill>
                  <a:srgbClr val="595959"/>
                </a:solidFill>
              </a:rPr>
              <a:t>  Pranesh Somasundar</a:t>
            </a:r>
            <a:endParaRPr>
              <a:solidFill>
                <a:srgbClr val="595959"/>
              </a:solidFill>
            </a:endParaRPr>
          </a:p>
          <a:p>
            <a:pPr indent="0" lvl="0" marL="0" rtl="0" algn="ctr">
              <a:spcBef>
                <a:spcPts val="0"/>
              </a:spcBef>
              <a:spcAft>
                <a:spcPts val="0"/>
              </a:spcAft>
              <a:buNone/>
            </a:pPr>
            <a:r>
              <a:t/>
            </a:r>
            <a:endParaRPr>
              <a:solidFill>
                <a:srgbClr val="595959"/>
              </a:solidFill>
            </a:endParaRPr>
          </a:p>
          <a:p>
            <a:pPr indent="0" lvl="0" marL="0" rtl="0" algn="ctr">
              <a:lnSpc>
                <a:spcPct val="100000"/>
              </a:lnSpc>
              <a:spcBef>
                <a:spcPts val="0"/>
              </a:spcBef>
              <a:spcAft>
                <a:spcPts val="0"/>
              </a:spcAft>
              <a:buClr>
                <a:schemeClr val="dk1"/>
              </a:buClr>
              <a:buSzPts val="1100"/>
              <a:buFont typeface="Arial"/>
              <a:buNone/>
            </a:pPr>
            <a:r>
              <a:t/>
            </a:r>
            <a:endParaRPr>
              <a:solidFill>
                <a:srgbClr val="59595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1" name="Shape 2001"/>
        <p:cNvGrpSpPr/>
        <p:nvPr/>
      </p:nvGrpSpPr>
      <p:grpSpPr>
        <a:xfrm>
          <a:off x="0" y="0"/>
          <a:ext cx="0" cy="0"/>
          <a:chOff x="0" y="0"/>
          <a:chExt cx="0" cy="0"/>
        </a:xfrm>
      </p:grpSpPr>
      <p:sp>
        <p:nvSpPr>
          <p:cNvPr id="2002" name="Google Shape;2002;p46"/>
          <p:cNvSpPr txBox="1"/>
          <p:nvPr>
            <p:ph type="title"/>
          </p:nvPr>
        </p:nvSpPr>
        <p:spPr>
          <a:xfrm>
            <a:off x="2971800" y="2231136"/>
            <a:ext cx="32004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700"/>
              <a:t>Overview</a:t>
            </a:r>
            <a:endParaRPr sz="4700"/>
          </a:p>
        </p:txBody>
      </p:sp>
      <p:sp>
        <p:nvSpPr>
          <p:cNvPr id="2003" name="Google Shape;2003;p46"/>
          <p:cNvSpPr txBox="1"/>
          <p:nvPr>
            <p:ph idx="2" type="title"/>
          </p:nvPr>
        </p:nvSpPr>
        <p:spPr>
          <a:xfrm>
            <a:off x="2971800" y="116128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a:t>01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7" name="Shape 2007"/>
        <p:cNvGrpSpPr/>
        <p:nvPr/>
      </p:nvGrpSpPr>
      <p:grpSpPr>
        <a:xfrm>
          <a:off x="0" y="0"/>
          <a:ext cx="0" cy="0"/>
          <a:chOff x="0" y="0"/>
          <a:chExt cx="0" cy="0"/>
        </a:xfrm>
      </p:grpSpPr>
      <p:grpSp>
        <p:nvGrpSpPr>
          <p:cNvPr id="2008" name="Google Shape;2008;p47"/>
          <p:cNvGrpSpPr/>
          <p:nvPr/>
        </p:nvGrpSpPr>
        <p:grpSpPr>
          <a:xfrm>
            <a:off x="3732437" y="-6484"/>
            <a:ext cx="1679127" cy="1679127"/>
            <a:chOff x="3614228" y="234880"/>
            <a:chExt cx="1915500" cy="1915500"/>
          </a:xfrm>
        </p:grpSpPr>
        <p:sp>
          <p:nvSpPr>
            <p:cNvPr id="2009" name="Google Shape;2009;p47"/>
            <p:cNvSpPr/>
            <p:nvPr/>
          </p:nvSpPr>
          <p:spPr>
            <a:xfrm>
              <a:off x="3614228" y="234880"/>
              <a:ext cx="1915500" cy="19155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47"/>
            <p:cNvSpPr/>
            <p:nvPr/>
          </p:nvSpPr>
          <p:spPr>
            <a:xfrm>
              <a:off x="3869711" y="490401"/>
              <a:ext cx="1404000" cy="14040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1" name="Google Shape;2011;p47"/>
          <p:cNvGrpSpPr/>
          <p:nvPr/>
        </p:nvGrpSpPr>
        <p:grpSpPr>
          <a:xfrm>
            <a:off x="4276267" y="537774"/>
            <a:ext cx="591455" cy="590639"/>
            <a:chOff x="1190625" y="238125"/>
            <a:chExt cx="5238750" cy="5231525"/>
          </a:xfrm>
        </p:grpSpPr>
        <p:sp>
          <p:nvSpPr>
            <p:cNvPr id="2012" name="Google Shape;2012;p47"/>
            <p:cNvSpPr/>
            <p:nvPr/>
          </p:nvSpPr>
          <p:spPr>
            <a:xfrm>
              <a:off x="1190625" y="259325"/>
              <a:ext cx="5238750" cy="5210325"/>
            </a:xfrm>
            <a:custGeom>
              <a:rect b="b" l="l" r="r" t="t"/>
              <a:pathLst>
                <a:path extrusionOk="0" h="208413" w="20955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013" name="Google Shape;2013;p47"/>
            <p:cNvSpPr/>
            <p:nvPr/>
          </p:nvSpPr>
          <p:spPr>
            <a:xfrm>
              <a:off x="4202861" y="1284806"/>
              <a:ext cx="1389300" cy="1389300"/>
            </a:xfrm>
            <a:custGeom>
              <a:rect b="b" l="l" r="r" t="t"/>
              <a:pathLst>
                <a:path extrusionOk="0" h="55572" w="55572">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014" name="Google Shape;2014;p47"/>
            <p:cNvSpPr/>
            <p:nvPr/>
          </p:nvSpPr>
          <p:spPr>
            <a:xfrm>
              <a:off x="3730400" y="4080350"/>
              <a:ext cx="173675" cy="260500"/>
            </a:xfrm>
            <a:custGeom>
              <a:rect b="b" l="l" r="r" t="t"/>
              <a:pathLst>
                <a:path extrusionOk="0" h="10420" w="6947">
                  <a:moveTo>
                    <a:pt x="0" y="0"/>
                  </a:moveTo>
                  <a:lnTo>
                    <a:pt x="0" y="10420"/>
                  </a:lnTo>
                  <a:lnTo>
                    <a:pt x="6947" y="10420"/>
                  </a:lnTo>
                  <a:lnTo>
                    <a:pt x="694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015" name="Google Shape;2015;p47"/>
            <p:cNvSpPr/>
            <p:nvPr/>
          </p:nvSpPr>
          <p:spPr>
            <a:xfrm>
              <a:off x="2430350" y="1227000"/>
              <a:ext cx="1473725" cy="2679700"/>
            </a:xfrm>
            <a:custGeom>
              <a:rect b="b" l="l" r="r" t="t"/>
              <a:pathLst>
                <a:path extrusionOk="0" h="107188" w="58949">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016" name="Google Shape;2016;p47"/>
            <p:cNvSpPr/>
            <p:nvPr/>
          </p:nvSpPr>
          <p:spPr>
            <a:xfrm>
              <a:off x="5467000" y="3472525"/>
              <a:ext cx="607825" cy="173700"/>
            </a:xfrm>
            <a:custGeom>
              <a:rect b="b" l="l" r="r" t="t"/>
              <a:pathLst>
                <a:path extrusionOk="0" h="6948" w="24313">
                  <a:moveTo>
                    <a:pt x="0" y="1"/>
                  </a:moveTo>
                  <a:lnTo>
                    <a:pt x="0" y="6947"/>
                  </a:lnTo>
                  <a:lnTo>
                    <a:pt x="24313" y="6947"/>
                  </a:lnTo>
                  <a:lnTo>
                    <a:pt x="2431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017" name="Google Shape;2017;p47"/>
            <p:cNvSpPr/>
            <p:nvPr/>
          </p:nvSpPr>
          <p:spPr>
            <a:xfrm>
              <a:off x="5324700" y="3925975"/>
              <a:ext cx="631950" cy="566850"/>
            </a:xfrm>
            <a:custGeom>
              <a:rect b="b" l="l" r="r" t="t"/>
              <a:pathLst>
                <a:path extrusionOk="0" h="22674" w="25278">
                  <a:moveTo>
                    <a:pt x="4438" y="1"/>
                  </a:moveTo>
                  <a:lnTo>
                    <a:pt x="0" y="5307"/>
                  </a:lnTo>
                  <a:lnTo>
                    <a:pt x="20839" y="22673"/>
                  </a:lnTo>
                  <a:lnTo>
                    <a:pt x="25277" y="17367"/>
                  </a:lnTo>
                  <a:lnTo>
                    <a:pt x="44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018" name="Google Shape;2018;p47"/>
            <p:cNvSpPr/>
            <p:nvPr/>
          </p:nvSpPr>
          <p:spPr>
            <a:xfrm>
              <a:off x="4946025" y="4167175"/>
              <a:ext cx="173675" cy="607825"/>
            </a:xfrm>
            <a:custGeom>
              <a:rect b="b" l="l" r="r" t="t"/>
              <a:pathLst>
                <a:path extrusionOk="0" h="24313" w="6947">
                  <a:moveTo>
                    <a:pt x="0" y="1"/>
                  </a:moveTo>
                  <a:lnTo>
                    <a:pt x="0" y="24313"/>
                  </a:lnTo>
                  <a:lnTo>
                    <a:pt x="6947" y="24313"/>
                  </a:lnTo>
                  <a:lnTo>
                    <a:pt x="694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019" name="Google Shape;2019;p47"/>
            <p:cNvSpPr/>
            <p:nvPr/>
          </p:nvSpPr>
          <p:spPr>
            <a:xfrm>
              <a:off x="1279850" y="1564675"/>
              <a:ext cx="735675" cy="342525"/>
            </a:xfrm>
            <a:custGeom>
              <a:rect b="b" l="l" r="r" t="t"/>
              <a:pathLst>
                <a:path extrusionOk="0" h="13701" w="29427">
                  <a:moveTo>
                    <a:pt x="27786" y="1"/>
                  </a:moveTo>
                  <a:lnTo>
                    <a:pt x="1" y="6947"/>
                  </a:lnTo>
                  <a:lnTo>
                    <a:pt x="1641" y="13701"/>
                  </a:lnTo>
                  <a:lnTo>
                    <a:pt x="29426" y="6754"/>
                  </a:lnTo>
                  <a:lnTo>
                    <a:pt x="2778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020" name="Google Shape;2020;p47"/>
            <p:cNvSpPr/>
            <p:nvPr/>
          </p:nvSpPr>
          <p:spPr>
            <a:xfrm>
              <a:off x="1424575" y="710850"/>
              <a:ext cx="706725" cy="574075"/>
            </a:xfrm>
            <a:custGeom>
              <a:rect b="b" l="l" r="r" t="t"/>
              <a:pathLst>
                <a:path extrusionOk="0" h="22963" w="28269">
                  <a:moveTo>
                    <a:pt x="3956" y="1"/>
                  </a:moveTo>
                  <a:lnTo>
                    <a:pt x="0" y="5596"/>
                  </a:lnTo>
                  <a:lnTo>
                    <a:pt x="24313" y="22962"/>
                  </a:lnTo>
                  <a:lnTo>
                    <a:pt x="28268" y="17367"/>
                  </a:lnTo>
                  <a:lnTo>
                    <a:pt x="395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021" name="Google Shape;2021;p47"/>
            <p:cNvSpPr/>
            <p:nvPr/>
          </p:nvSpPr>
          <p:spPr>
            <a:xfrm>
              <a:off x="2167450" y="238125"/>
              <a:ext cx="344925" cy="738075"/>
            </a:xfrm>
            <a:custGeom>
              <a:rect b="b" l="l" r="r" t="t"/>
              <a:pathLst>
                <a:path extrusionOk="0" h="29523" w="13797">
                  <a:moveTo>
                    <a:pt x="6754" y="0"/>
                  </a:moveTo>
                  <a:lnTo>
                    <a:pt x="1" y="1737"/>
                  </a:lnTo>
                  <a:lnTo>
                    <a:pt x="7140" y="29522"/>
                  </a:lnTo>
                  <a:lnTo>
                    <a:pt x="13797" y="27786"/>
                  </a:lnTo>
                  <a:lnTo>
                    <a:pt x="675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2022" name="Google Shape;2022;p47"/>
          <p:cNvSpPr txBox="1"/>
          <p:nvPr>
            <p:ph idx="1" type="subTitle"/>
          </p:nvPr>
        </p:nvSpPr>
        <p:spPr>
          <a:xfrm>
            <a:off x="896700" y="1984650"/>
            <a:ext cx="7350600" cy="1982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000">
                <a:solidFill>
                  <a:srgbClr val="37474F"/>
                </a:solidFill>
                <a:latin typeface="Arial"/>
                <a:ea typeface="Arial"/>
                <a:cs typeface="Arial"/>
                <a:sym typeface="Arial"/>
              </a:rPr>
              <a:t>In today's digital age, protecting our online communities from cyberbullying has become a paramount concern. SecureNet, a cutting-edge cybersecurity platform, is revolutionizing the way we combat this issue. By leveraging advanced analytics and machine learning algorithms, SecureNet not only identifies instances of cyberbullying in real-time but also predicts potential suspects, enabling swift action to protect those at risk. With SecureNet, we can enhance cybersecurity and ensure a safer online environment for all.</a:t>
            </a:r>
            <a:endParaRPr sz="2000">
              <a:solidFill>
                <a:srgbClr val="37474F"/>
              </a:solidFill>
              <a:latin typeface="Arial"/>
              <a:ea typeface="Arial"/>
              <a:cs typeface="Arial"/>
              <a:sym typeface="Arial"/>
            </a:endParaRPr>
          </a:p>
          <a:p>
            <a:pPr indent="0" lvl="0" marL="0" rtl="0" algn="ctr">
              <a:lnSpc>
                <a:spcPct val="100000"/>
              </a:lnSpc>
              <a:spcBef>
                <a:spcPts val="0"/>
              </a:spcBef>
              <a:spcAft>
                <a:spcPts val="0"/>
              </a:spcAft>
              <a:buSzPts val="1600"/>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6" name="Shape 2026"/>
        <p:cNvGrpSpPr/>
        <p:nvPr/>
      </p:nvGrpSpPr>
      <p:grpSpPr>
        <a:xfrm>
          <a:off x="0" y="0"/>
          <a:ext cx="0" cy="0"/>
          <a:chOff x="0" y="0"/>
          <a:chExt cx="0" cy="0"/>
        </a:xfrm>
      </p:grpSpPr>
      <p:sp>
        <p:nvSpPr>
          <p:cNvPr id="2027" name="Google Shape;2027;p48"/>
          <p:cNvSpPr txBox="1"/>
          <p:nvPr>
            <p:ph type="title"/>
          </p:nvPr>
        </p:nvSpPr>
        <p:spPr>
          <a:xfrm>
            <a:off x="2624328" y="1620753"/>
            <a:ext cx="3904500" cy="190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Abstract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1" name="Shape 2031"/>
        <p:cNvGrpSpPr/>
        <p:nvPr/>
      </p:nvGrpSpPr>
      <p:grpSpPr>
        <a:xfrm>
          <a:off x="0" y="0"/>
          <a:ext cx="0" cy="0"/>
          <a:chOff x="0" y="0"/>
          <a:chExt cx="0" cy="0"/>
        </a:xfrm>
      </p:grpSpPr>
      <p:grpSp>
        <p:nvGrpSpPr>
          <p:cNvPr id="2032" name="Google Shape;2032;p49"/>
          <p:cNvGrpSpPr/>
          <p:nvPr/>
        </p:nvGrpSpPr>
        <p:grpSpPr>
          <a:xfrm>
            <a:off x="4276267" y="537774"/>
            <a:ext cx="591455" cy="590639"/>
            <a:chOff x="1190625" y="238125"/>
            <a:chExt cx="5238750" cy="5231525"/>
          </a:xfrm>
        </p:grpSpPr>
        <p:sp>
          <p:nvSpPr>
            <p:cNvPr id="2033" name="Google Shape;2033;p49"/>
            <p:cNvSpPr/>
            <p:nvPr/>
          </p:nvSpPr>
          <p:spPr>
            <a:xfrm>
              <a:off x="1190625" y="259325"/>
              <a:ext cx="5238750" cy="5210325"/>
            </a:xfrm>
            <a:custGeom>
              <a:rect b="b" l="l" r="r" t="t"/>
              <a:pathLst>
                <a:path extrusionOk="0" h="208413" w="20955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034" name="Google Shape;2034;p49"/>
            <p:cNvSpPr/>
            <p:nvPr/>
          </p:nvSpPr>
          <p:spPr>
            <a:xfrm>
              <a:off x="4202861" y="1284806"/>
              <a:ext cx="1389300" cy="1389300"/>
            </a:xfrm>
            <a:custGeom>
              <a:rect b="b" l="l" r="r" t="t"/>
              <a:pathLst>
                <a:path extrusionOk="0" h="55572" w="55572">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035" name="Google Shape;2035;p49"/>
            <p:cNvSpPr/>
            <p:nvPr/>
          </p:nvSpPr>
          <p:spPr>
            <a:xfrm>
              <a:off x="3730400" y="4080350"/>
              <a:ext cx="173675" cy="260500"/>
            </a:xfrm>
            <a:custGeom>
              <a:rect b="b" l="l" r="r" t="t"/>
              <a:pathLst>
                <a:path extrusionOk="0" h="10420" w="6947">
                  <a:moveTo>
                    <a:pt x="0" y="0"/>
                  </a:moveTo>
                  <a:lnTo>
                    <a:pt x="0" y="10420"/>
                  </a:lnTo>
                  <a:lnTo>
                    <a:pt x="6947" y="10420"/>
                  </a:lnTo>
                  <a:lnTo>
                    <a:pt x="694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036" name="Google Shape;2036;p49"/>
            <p:cNvSpPr/>
            <p:nvPr/>
          </p:nvSpPr>
          <p:spPr>
            <a:xfrm>
              <a:off x="2430350" y="1227000"/>
              <a:ext cx="1473725" cy="2679700"/>
            </a:xfrm>
            <a:custGeom>
              <a:rect b="b" l="l" r="r" t="t"/>
              <a:pathLst>
                <a:path extrusionOk="0" h="107188" w="58949">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037" name="Google Shape;2037;p49"/>
            <p:cNvSpPr/>
            <p:nvPr/>
          </p:nvSpPr>
          <p:spPr>
            <a:xfrm>
              <a:off x="5467000" y="3472525"/>
              <a:ext cx="607825" cy="173700"/>
            </a:xfrm>
            <a:custGeom>
              <a:rect b="b" l="l" r="r" t="t"/>
              <a:pathLst>
                <a:path extrusionOk="0" h="6948" w="24313">
                  <a:moveTo>
                    <a:pt x="0" y="1"/>
                  </a:moveTo>
                  <a:lnTo>
                    <a:pt x="0" y="6947"/>
                  </a:lnTo>
                  <a:lnTo>
                    <a:pt x="24313" y="6947"/>
                  </a:lnTo>
                  <a:lnTo>
                    <a:pt x="2431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038" name="Google Shape;2038;p49"/>
            <p:cNvSpPr/>
            <p:nvPr/>
          </p:nvSpPr>
          <p:spPr>
            <a:xfrm>
              <a:off x="5324700" y="3925975"/>
              <a:ext cx="631950" cy="566850"/>
            </a:xfrm>
            <a:custGeom>
              <a:rect b="b" l="l" r="r" t="t"/>
              <a:pathLst>
                <a:path extrusionOk="0" h="22674" w="25278">
                  <a:moveTo>
                    <a:pt x="4438" y="1"/>
                  </a:moveTo>
                  <a:lnTo>
                    <a:pt x="0" y="5307"/>
                  </a:lnTo>
                  <a:lnTo>
                    <a:pt x="20839" y="22673"/>
                  </a:lnTo>
                  <a:lnTo>
                    <a:pt x="25277" y="17367"/>
                  </a:lnTo>
                  <a:lnTo>
                    <a:pt x="44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039" name="Google Shape;2039;p49"/>
            <p:cNvSpPr/>
            <p:nvPr/>
          </p:nvSpPr>
          <p:spPr>
            <a:xfrm>
              <a:off x="4946025" y="4167175"/>
              <a:ext cx="173675" cy="607825"/>
            </a:xfrm>
            <a:custGeom>
              <a:rect b="b" l="l" r="r" t="t"/>
              <a:pathLst>
                <a:path extrusionOk="0" h="24313" w="6947">
                  <a:moveTo>
                    <a:pt x="0" y="1"/>
                  </a:moveTo>
                  <a:lnTo>
                    <a:pt x="0" y="24313"/>
                  </a:lnTo>
                  <a:lnTo>
                    <a:pt x="6947" y="24313"/>
                  </a:lnTo>
                  <a:lnTo>
                    <a:pt x="694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040" name="Google Shape;2040;p49"/>
            <p:cNvSpPr/>
            <p:nvPr/>
          </p:nvSpPr>
          <p:spPr>
            <a:xfrm>
              <a:off x="1279850" y="1564675"/>
              <a:ext cx="735675" cy="342525"/>
            </a:xfrm>
            <a:custGeom>
              <a:rect b="b" l="l" r="r" t="t"/>
              <a:pathLst>
                <a:path extrusionOk="0" h="13701" w="29427">
                  <a:moveTo>
                    <a:pt x="27786" y="1"/>
                  </a:moveTo>
                  <a:lnTo>
                    <a:pt x="1" y="6947"/>
                  </a:lnTo>
                  <a:lnTo>
                    <a:pt x="1641" y="13701"/>
                  </a:lnTo>
                  <a:lnTo>
                    <a:pt x="29426" y="6754"/>
                  </a:lnTo>
                  <a:lnTo>
                    <a:pt x="2778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041" name="Google Shape;2041;p49"/>
            <p:cNvSpPr/>
            <p:nvPr/>
          </p:nvSpPr>
          <p:spPr>
            <a:xfrm>
              <a:off x="1424575" y="710850"/>
              <a:ext cx="706725" cy="574075"/>
            </a:xfrm>
            <a:custGeom>
              <a:rect b="b" l="l" r="r" t="t"/>
              <a:pathLst>
                <a:path extrusionOk="0" h="22963" w="28269">
                  <a:moveTo>
                    <a:pt x="3956" y="1"/>
                  </a:moveTo>
                  <a:lnTo>
                    <a:pt x="0" y="5596"/>
                  </a:lnTo>
                  <a:lnTo>
                    <a:pt x="24313" y="22962"/>
                  </a:lnTo>
                  <a:lnTo>
                    <a:pt x="28268" y="17367"/>
                  </a:lnTo>
                  <a:lnTo>
                    <a:pt x="395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042" name="Google Shape;2042;p49"/>
            <p:cNvSpPr/>
            <p:nvPr/>
          </p:nvSpPr>
          <p:spPr>
            <a:xfrm>
              <a:off x="2167450" y="238125"/>
              <a:ext cx="344925" cy="738075"/>
            </a:xfrm>
            <a:custGeom>
              <a:rect b="b" l="l" r="r" t="t"/>
              <a:pathLst>
                <a:path extrusionOk="0" h="29523" w="13797">
                  <a:moveTo>
                    <a:pt x="6754" y="0"/>
                  </a:moveTo>
                  <a:lnTo>
                    <a:pt x="1" y="1737"/>
                  </a:lnTo>
                  <a:lnTo>
                    <a:pt x="7140" y="29522"/>
                  </a:lnTo>
                  <a:lnTo>
                    <a:pt x="13797" y="27786"/>
                  </a:lnTo>
                  <a:lnTo>
                    <a:pt x="675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2043" name="Google Shape;2043;p49"/>
          <p:cNvSpPr txBox="1"/>
          <p:nvPr>
            <p:ph idx="1" type="subTitle"/>
          </p:nvPr>
        </p:nvSpPr>
        <p:spPr>
          <a:xfrm>
            <a:off x="896700" y="1449900"/>
            <a:ext cx="7350600" cy="2838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000">
                <a:solidFill>
                  <a:srgbClr val="37474F"/>
                </a:solidFill>
                <a:latin typeface="Arial"/>
                <a:ea typeface="Arial"/>
                <a:cs typeface="Arial"/>
                <a:sym typeface="Arial"/>
              </a:rPr>
              <a:t>AI integration in cybersecurity tackles modern cyber threats, employing ML and NLP for improved detection and response. Real-time threat intelligence, predictive analytics, and automated incident response herald a new era in defense strategies. The abstract explores ethical concerns, algorithm biases, and transparency, offering valuable insights to cybersecurity professionals and policymakers. It underscores ongoing research and collaboration as crucial for building a resilient digital future.</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7" name="Shape 2047"/>
        <p:cNvGrpSpPr/>
        <p:nvPr/>
      </p:nvGrpSpPr>
      <p:grpSpPr>
        <a:xfrm>
          <a:off x="0" y="0"/>
          <a:ext cx="0" cy="0"/>
          <a:chOff x="0" y="0"/>
          <a:chExt cx="0" cy="0"/>
        </a:xfrm>
      </p:grpSpPr>
      <p:sp>
        <p:nvSpPr>
          <p:cNvPr id="2048" name="Google Shape;2048;p50"/>
          <p:cNvSpPr txBox="1"/>
          <p:nvPr>
            <p:ph idx="1" type="subTitle"/>
          </p:nvPr>
        </p:nvSpPr>
        <p:spPr>
          <a:xfrm>
            <a:off x="3965300" y="369800"/>
            <a:ext cx="4995300" cy="3042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700">
                <a:solidFill>
                  <a:srgbClr val="37474F"/>
                </a:solidFill>
                <a:latin typeface="Arial"/>
                <a:ea typeface="Arial"/>
                <a:cs typeface="Arial"/>
                <a:sym typeface="Arial"/>
              </a:rPr>
              <a:t>As the frequency and sophistication of cyber threats continue to rise, traditional cybersecurity measures are struggling to keep pace with evolving attack vectors. Current strategies often rely on static rule-based systems, which fall short in effectively detecting and mitigating dynamic and complex threats. This poses a significant challenge to maintaining the integrity of digital ecosystems. Addressing this gap is crucial for ensuring the security of sensitive information and critical infrastructures. This research aims to investigate the integration of artificial intelligence (AI) into cybersecurity practices, seeking to enhance threat detection, response, and prevention capabilities, and mitigate the challenges posed by the rapidly evolving cyber threat landscape.</a:t>
            </a:r>
            <a:endParaRPr sz="1700">
              <a:solidFill>
                <a:srgbClr val="37474F"/>
              </a:solidFill>
              <a:latin typeface="Arial"/>
              <a:ea typeface="Arial"/>
              <a:cs typeface="Arial"/>
              <a:sym typeface="Arial"/>
            </a:endParaRPr>
          </a:p>
          <a:p>
            <a:pPr indent="0" lvl="0" marL="0" rtl="0" algn="l">
              <a:lnSpc>
                <a:spcPct val="100000"/>
              </a:lnSpc>
              <a:spcBef>
                <a:spcPts val="0"/>
              </a:spcBef>
              <a:spcAft>
                <a:spcPts val="0"/>
              </a:spcAft>
              <a:buSzPts val="1600"/>
              <a:buNone/>
            </a:pPr>
            <a:r>
              <a:t/>
            </a:r>
            <a:endParaRPr/>
          </a:p>
        </p:txBody>
      </p:sp>
      <p:grpSp>
        <p:nvGrpSpPr>
          <p:cNvPr id="2049" name="Google Shape;2049;p50"/>
          <p:cNvGrpSpPr/>
          <p:nvPr/>
        </p:nvGrpSpPr>
        <p:grpSpPr>
          <a:xfrm>
            <a:off x="141621" y="1815776"/>
            <a:ext cx="3694642" cy="3106404"/>
            <a:chOff x="862950" y="825025"/>
            <a:chExt cx="5862650" cy="4111175"/>
          </a:xfrm>
        </p:grpSpPr>
        <p:sp>
          <p:nvSpPr>
            <p:cNvPr id="2050" name="Google Shape;2050;p50"/>
            <p:cNvSpPr/>
            <p:nvPr/>
          </p:nvSpPr>
          <p:spPr>
            <a:xfrm>
              <a:off x="918425" y="825150"/>
              <a:ext cx="5767425" cy="4096250"/>
            </a:xfrm>
            <a:custGeom>
              <a:rect b="b" l="l" r="r" t="t"/>
              <a:pathLst>
                <a:path extrusionOk="0" h="163850" w="230697">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50"/>
            <p:cNvSpPr/>
            <p:nvPr/>
          </p:nvSpPr>
          <p:spPr>
            <a:xfrm>
              <a:off x="934125" y="825025"/>
              <a:ext cx="5751725" cy="4096375"/>
            </a:xfrm>
            <a:custGeom>
              <a:rect b="b" l="l" r="r" t="t"/>
              <a:pathLst>
                <a:path extrusionOk="0" h="163855" w="230069">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rgbClr val="D6E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50"/>
            <p:cNvSpPr/>
            <p:nvPr/>
          </p:nvSpPr>
          <p:spPr>
            <a:xfrm>
              <a:off x="3502650" y="1514850"/>
              <a:ext cx="2496475" cy="3178275"/>
            </a:xfrm>
            <a:custGeom>
              <a:rect b="b" l="l" r="r" t="t"/>
              <a:pathLst>
                <a:path extrusionOk="0" h="127131" w="99859">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50"/>
            <p:cNvSpPr/>
            <p:nvPr/>
          </p:nvSpPr>
          <p:spPr>
            <a:xfrm>
              <a:off x="3547025" y="1507125"/>
              <a:ext cx="2405875" cy="3193375"/>
            </a:xfrm>
            <a:custGeom>
              <a:rect b="b" l="l" r="r" t="t"/>
              <a:pathLst>
                <a:path extrusionOk="0" h="127735" w="96235">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50"/>
            <p:cNvSpPr/>
            <p:nvPr/>
          </p:nvSpPr>
          <p:spPr>
            <a:xfrm>
              <a:off x="4746725" y="1839875"/>
              <a:ext cx="464000" cy="184875"/>
            </a:xfrm>
            <a:custGeom>
              <a:rect b="b" l="l" r="r" t="t"/>
              <a:pathLst>
                <a:path extrusionOk="0" h="7395" w="1856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50"/>
            <p:cNvSpPr/>
            <p:nvPr/>
          </p:nvSpPr>
          <p:spPr>
            <a:xfrm>
              <a:off x="5240275" y="1582925"/>
              <a:ext cx="685825" cy="691375"/>
            </a:xfrm>
            <a:custGeom>
              <a:rect b="b" l="l" r="r" t="t"/>
              <a:pathLst>
                <a:path extrusionOk="0" h="27655" w="27433">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50"/>
            <p:cNvSpPr/>
            <p:nvPr/>
          </p:nvSpPr>
          <p:spPr>
            <a:xfrm>
              <a:off x="5406650" y="1584775"/>
              <a:ext cx="438125" cy="367875"/>
            </a:xfrm>
            <a:custGeom>
              <a:rect b="b" l="l" r="r" t="t"/>
              <a:pathLst>
                <a:path extrusionOk="0" h="14715" w="17525">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50"/>
            <p:cNvSpPr/>
            <p:nvPr/>
          </p:nvSpPr>
          <p:spPr>
            <a:xfrm>
              <a:off x="4434325" y="2717300"/>
              <a:ext cx="1258875" cy="2210575"/>
            </a:xfrm>
            <a:custGeom>
              <a:rect b="b" l="l" r="r" t="t"/>
              <a:pathLst>
                <a:path extrusionOk="0" h="88423" w="50355">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50"/>
            <p:cNvSpPr/>
            <p:nvPr/>
          </p:nvSpPr>
          <p:spPr>
            <a:xfrm>
              <a:off x="4426000" y="2709600"/>
              <a:ext cx="1275500" cy="2226600"/>
            </a:xfrm>
            <a:custGeom>
              <a:rect b="b" l="l" r="r" t="t"/>
              <a:pathLst>
                <a:path extrusionOk="0" h="89064" w="5102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50"/>
            <p:cNvSpPr/>
            <p:nvPr/>
          </p:nvSpPr>
          <p:spPr>
            <a:xfrm>
              <a:off x="5009200" y="2762300"/>
              <a:ext cx="495450" cy="732950"/>
            </a:xfrm>
            <a:custGeom>
              <a:rect b="b" l="l" r="r" t="t"/>
              <a:pathLst>
                <a:path extrusionOk="0" h="29318" w="19818">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50"/>
            <p:cNvSpPr/>
            <p:nvPr/>
          </p:nvSpPr>
          <p:spPr>
            <a:xfrm>
              <a:off x="5024925" y="2762300"/>
              <a:ext cx="478800" cy="363925"/>
            </a:xfrm>
            <a:custGeom>
              <a:rect b="b" l="l" r="r" t="t"/>
              <a:pathLst>
                <a:path extrusionOk="0" h="14557" w="19152">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50"/>
            <p:cNvSpPr/>
            <p:nvPr/>
          </p:nvSpPr>
          <p:spPr>
            <a:xfrm>
              <a:off x="5031400" y="2805725"/>
              <a:ext cx="452900" cy="320750"/>
            </a:xfrm>
            <a:custGeom>
              <a:rect b="b" l="l" r="r" t="t"/>
              <a:pathLst>
                <a:path extrusionOk="0" h="12830" w="18116">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50"/>
            <p:cNvSpPr/>
            <p:nvPr/>
          </p:nvSpPr>
          <p:spPr>
            <a:xfrm>
              <a:off x="5001825" y="2754200"/>
              <a:ext cx="510200" cy="748450"/>
            </a:xfrm>
            <a:custGeom>
              <a:rect b="b" l="l" r="r" t="t"/>
              <a:pathLst>
                <a:path extrusionOk="0" h="29938" w="20408">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50"/>
            <p:cNvSpPr/>
            <p:nvPr/>
          </p:nvSpPr>
          <p:spPr>
            <a:xfrm>
              <a:off x="5354875" y="2859575"/>
              <a:ext cx="133125" cy="419400"/>
            </a:xfrm>
            <a:custGeom>
              <a:rect b="b" l="l" r="r" t="t"/>
              <a:pathLst>
                <a:path extrusionOk="0" h="16776" w="5325">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50"/>
            <p:cNvSpPr/>
            <p:nvPr/>
          </p:nvSpPr>
          <p:spPr>
            <a:xfrm>
              <a:off x="3913950" y="2701900"/>
              <a:ext cx="2461350" cy="2225975"/>
            </a:xfrm>
            <a:custGeom>
              <a:rect b="b" l="l" r="r" t="t"/>
              <a:pathLst>
                <a:path extrusionOk="0" h="89039" w="98454">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50"/>
            <p:cNvSpPr/>
            <p:nvPr/>
          </p:nvSpPr>
          <p:spPr>
            <a:xfrm>
              <a:off x="5139525" y="3731850"/>
              <a:ext cx="1235775" cy="1196025"/>
            </a:xfrm>
            <a:custGeom>
              <a:rect b="b" l="l" r="r" t="t"/>
              <a:pathLst>
                <a:path extrusionOk="0" h="47841" w="49431">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50"/>
            <p:cNvSpPr/>
            <p:nvPr/>
          </p:nvSpPr>
          <p:spPr>
            <a:xfrm>
              <a:off x="3913950" y="3766050"/>
              <a:ext cx="429825" cy="1161825"/>
            </a:xfrm>
            <a:custGeom>
              <a:rect b="b" l="l" r="r" t="t"/>
              <a:pathLst>
                <a:path extrusionOk="0" h="46473" w="17193">
                  <a:moveTo>
                    <a:pt x="17192" y="0"/>
                  </a:moveTo>
                  <a:lnTo>
                    <a:pt x="13162" y="8097"/>
                  </a:lnTo>
                  <a:cubicBezTo>
                    <a:pt x="9095" y="24549"/>
                    <a:pt x="1590" y="42738"/>
                    <a:pt x="1" y="46472"/>
                  </a:cubicBezTo>
                  <a:lnTo>
                    <a:pt x="6101" y="46472"/>
                  </a:lnTo>
                  <a:lnTo>
                    <a:pt x="17192" y="0"/>
                  </a:ln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50"/>
            <p:cNvSpPr/>
            <p:nvPr/>
          </p:nvSpPr>
          <p:spPr>
            <a:xfrm>
              <a:off x="5142300" y="4519325"/>
              <a:ext cx="933525" cy="401150"/>
            </a:xfrm>
            <a:custGeom>
              <a:rect b="b" l="l" r="r" t="t"/>
              <a:pathLst>
                <a:path extrusionOk="0" h="16046" w="37341">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rgbClr val="BBE3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50"/>
            <p:cNvSpPr/>
            <p:nvPr/>
          </p:nvSpPr>
          <p:spPr>
            <a:xfrm>
              <a:off x="3925975" y="4024850"/>
              <a:ext cx="355850" cy="895625"/>
            </a:xfrm>
            <a:custGeom>
              <a:rect b="b" l="l" r="r" t="t"/>
              <a:pathLst>
                <a:path extrusionOk="0" h="35825" w="14234">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rgbClr val="BBE3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50"/>
            <p:cNvSpPr/>
            <p:nvPr/>
          </p:nvSpPr>
          <p:spPr>
            <a:xfrm>
              <a:off x="3906550" y="2694575"/>
              <a:ext cx="2476150" cy="2241625"/>
            </a:xfrm>
            <a:custGeom>
              <a:rect b="b" l="l" r="r" t="t"/>
              <a:pathLst>
                <a:path extrusionOk="0" h="89665" w="99046">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50"/>
            <p:cNvSpPr/>
            <p:nvPr/>
          </p:nvSpPr>
          <p:spPr>
            <a:xfrm>
              <a:off x="4643200" y="2691125"/>
              <a:ext cx="389150" cy="1764450"/>
            </a:xfrm>
            <a:custGeom>
              <a:rect b="b" l="l" r="r" t="t"/>
              <a:pathLst>
                <a:path extrusionOk="0" h="70578" w="15566">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50"/>
            <p:cNvSpPr/>
            <p:nvPr/>
          </p:nvSpPr>
          <p:spPr>
            <a:xfrm>
              <a:off x="5353025" y="2758425"/>
              <a:ext cx="360500" cy="1559225"/>
            </a:xfrm>
            <a:custGeom>
              <a:rect b="b" l="l" r="r" t="t"/>
              <a:pathLst>
                <a:path extrusionOk="0" h="62369" w="1442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50"/>
            <p:cNvSpPr/>
            <p:nvPr/>
          </p:nvSpPr>
          <p:spPr>
            <a:xfrm>
              <a:off x="4686650" y="3654175"/>
              <a:ext cx="1109125" cy="736700"/>
            </a:xfrm>
            <a:custGeom>
              <a:rect b="b" l="l" r="r" t="t"/>
              <a:pathLst>
                <a:path extrusionOk="0" h="29468" w="44365">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50"/>
            <p:cNvSpPr/>
            <p:nvPr/>
          </p:nvSpPr>
          <p:spPr>
            <a:xfrm>
              <a:off x="5364125" y="3758650"/>
              <a:ext cx="397450" cy="161775"/>
            </a:xfrm>
            <a:custGeom>
              <a:rect b="b" l="l" r="r" t="t"/>
              <a:pathLst>
                <a:path extrusionOk="0" h="6471" w="15898">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50"/>
            <p:cNvSpPr/>
            <p:nvPr/>
          </p:nvSpPr>
          <p:spPr>
            <a:xfrm>
              <a:off x="4686650" y="3815025"/>
              <a:ext cx="824450" cy="575850"/>
            </a:xfrm>
            <a:custGeom>
              <a:rect b="b" l="l" r="r" t="t"/>
              <a:pathLst>
                <a:path extrusionOk="0" h="23034" w="32978">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50"/>
            <p:cNvSpPr/>
            <p:nvPr/>
          </p:nvSpPr>
          <p:spPr>
            <a:xfrm>
              <a:off x="5364125" y="3758650"/>
              <a:ext cx="329075" cy="154375"/>
            </a:xfrm>
            <a:custGeom>
              <a:rect b="b" l="l" r="r" t="t"/>
              <a:pathLst>
                <a:path extrusionOk="0" h="6175" w="13163">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50"/>
            <p:cNvSpPr/>
            <p:nvPr/>
          </p:nvSpPr>
          <p:spPr>
            <a:xfrm>
              <a:off x="4747650" y="3832600"/>
              <a:ext cx="740350" cy="496350"/>
            </a:xfrm>
            <a:custGeom>
              <a:rect b="b" l="l" r="r" t="t"/>
              <a:pathLst>
                <a:path extrusionOk="0" h="19854" w="29614">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50"/>
            <p:cNvSpPr/>
            <p:nvPr/>
          </p:nvSpPr>
          <p:spPr>
            <a:xfrm>
              <a:off x="5105325" y="4022100"/>
              <a:ext cx="42550" cy="68175"/>
            </a:xfrm>
            <a:custGeom>
              <a:rect b="b" l="l" r="r" t="t"/>
              <a:pathLst>
                <a:path extrusionOk="0" h="2727" w="1702">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50"/>
            <p:cNvSpPr/>
            <p:nvPr/>
          </p:nvSpPr>
          <p:spPr>
            <a:xfrm>
              <a:off x="5196825" y="3955100"/>
              <a:ext cx="80450" cy="159375"/>
            </a:xfrm>
            <a:custGeom>
              <a:rect b="b" l="l" r="r" t="t"/>
              <a:pathLst>
                <a:path extrusionOk="0" h="6375" w="3218">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50"/>
            <p:cNvSpPr/>
            <p:nvPr/>
          </p:nvSpPr>
          <p:spPr>
            <a:xfrm>
              <a:off x="5292025" y="3860550"/>
              <a:ext cx="109100" cy="194575"/>
            </a:xfrm>
            <a:custGeom>
              <a:rect b="b" l="l" r="r" t="t"/>
              <a:pathLst>
                <a:path extrusionOk="0" h="7783" w="4364">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50"/>
            <p:cNvSpPr/>
            <p:nvPr/>
          </p:nvSpPr>
          <p:spPr>
            <a:xfrm>
              <a:off x="4678325" y="3645900"/>
              <a:ext cx="1122075" cy="752975"/>
            </a:xfrm>
            <a:custGeom>
              <a:rect b="b" l="l" r="r" t="t"/>
              <a:pathLst>
                <a:path extrusionOk="0" h="30119" w="44883">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50"/>
            <p:cNvSpPr/>
            <p:nvPr/>
          </p:nvSpPr>
          <p:spPr>
            <a:xfrm>
              <a:off x="3709700" y="2698525"/>
              <a:ext cx="1055525" cy="2070975"/>
            </a:xfrm>
            <a:custGeom>
              <a:rect b="b" l="l" r="r" t="t"/>
              <a:pathLst>
                <a:path extrusionOk="0" h="82839" w="42221">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50"/>
            <p:cNvSpPr/>
            <p:nvPr/>
          </p:nvSpPr>
          <p:spPr>
            <a:xfrm>
              <a:off x="3709700" y="3396325"/>
              <a:ext cx="1024100" cy="1373175"/>
            </a:xfrm>
            <a:custGeom>
              <a:rect b="b" l="l" r="r" t="t"/>
              <a:pathLst>
                <a:path extrusionOk="0" h="54927" w="40964">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50"/>
            <p:cNvSpPr/>
            <p:nvPr/>
          </p:nvSpPr>
          <p:spPr>
            <a:xfrm>
              <a:off x="3718000" y="3645900"/>
              <a:ext cx="1007475" cy="1115600"/>
            </a:xfrm>
            <a:custGeom>
              <a:rect b="b" l="l" r="r" t="t"/>
              <a:pathLst>
                <a:path extrusionOk="0" h="44624" w="40299">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rgbClr val="BBE3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50"/>
            <p:cNvSpPr/>
            <p:nvPr/>
          </p:nvSpPr>
          <p:spPr>
            <a:xfrm>
              <a:off x="3702300" y="2691125"/>
              <a:ext cx="1071250" cy="2086100"/>
            </a:xfrm>
            <a:custGeom>
              <a:rect b="b" l="l" r="r" t="t"/>
              <a:pathLst>
                <a:path extrusionOk="0" h="83444" w="4285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50"/>
            <p:cNvSpPr/>
            <p:nvPr/>
          </p:nvSpPr>
          <p:spPr>
            <a:xfrm>
              <a:off x="4389950" y="3681000"/>
              <a:ext cx="277300" cy="403025"/>
            </a:xfrm>
            <a:custGeom>
              <a:rect b="b" l="l" r="r" t="t"/>
              <a:pathLst>
                <a:path extrusionOk="0" h="16121" w="11092">
                  <a:moveTo>
                    <a:pt x="1258" y="1"/>
                  </a:moveTo>
                  <a:lnTo>
                    <a:pt x="1" y="15713"/>
                  </a:lnTo>
                  <a:lnTo>
                    <a:pt x="10130" y="16120"/>
                  </a:lnTo>
                  <a:lnTo>
                    <a:pt x="11092" y="851"/>
                  </a:lnTo>
                  <a:lnTo>
                    <a:pt x="1258" y="1"/>
                  </a:ln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50"/>
            <p:cNvSpPr/>
            <p:nvPr/>
          </p:nvSpPr>
          <p:spPr>
            <a:xfrm>
              <a:off x="4381625" y="3673250"/>
              <a:ext cx="293950" cy="419075"/>
            </a:xfrm>
            <a:custGeom>
              <a:rect b="b" l="l" r="r" t="t"/>
              <a:pathLst>
                <a:path extrusionOk="0" h="16763" w="11758">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50"/>
            <p:cNvSpPr/>
            <p:nvPr/>
          </p:nvSpPr>
          <p:spPr>
            <a:xfrm>
              <a:off x="4512875" y="3582125"/>
              <a:ext cx="70275" cy="158075"/>
            </a:xfrm>
            <a:custGeom>
              <a:rect b="b" l="l" r="r" t="t"/>
              <a:pathLst>
                <a:path extrusionOk="0" h="6323" w="2811">
                  <a:moveTo>
                    <a:pt x="149" y="0"/>
                  </a:moveTo>
                  <a:lnTo>
                    <a:pt x="1" y="6174"/>
                  </a:lnTo>
                  <a:lnTo>
                    <a:pt x="2663" y="6322"/>
                  </a:lnTo>
                  <a:lnTo>
                    <a:pt x="281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50"/>
            <p:cNvSpPr/>
            <p:nvPr/>
          </p:nvSpPr>
          <p:spPr>
            <a:xfrm>
              <a:off x="4505475" y="3574725"/>
              <a:ext cx="85075" cy="172850"/>
            </a:xfrm>
            <a:custGeom>
              <a:rect b="b" l="l" r="r" t="t"/>
              <a:pathLst>
                <a:path extrusionOk="0" h="6914" w="3403">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50"/>
            <p:cNvSpPr/>
            <p:nvPr/>
          </p:nvSpPr>
          <p:spPr>
            <a:xfrm>
              <a:off x="5426975" y="3461900"/>
              <a:ext cx="1298625" cy="1073150"/>
            </a:xfrm>
            <a:custGeom>
              <a:rect b="b" l="l" r="r" t="t"/>
              <a:pathLst>
                <a:path extrusionOk="0" h="42926" w="51945">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50"/>
            <p:cNvSpPr/>
            <p:nvPr/>
          </p:nvSpPr>
          <p:spPr>
            <a:xfrm>
              <a:off x="5426975" y="3453650"/>
              <a:ext cx="1297700" cy="1088800"/>
            </a:xfrm>
            <a:custGeom>
              <a:rect b="b" l="l" r="r" t="t"/>
              <a:pathLst>
                <a:path extrusionOk="0" h="43552" w="51908">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50"/>
            <p:cNvSpPr/>
            <p:nvPr/>
          </p:nvSpPr>
          <p:spPr>
            <a:xfrm>
              <a:off x="5548050" y="4175700"/>
              <a:ext cx="53625" cy="94825"/>
            </a:xfrm>
            <a:custGeom>
              <a:rect b="b" l="l" r="r" t="t"/>
              <a:pathLst>
                <a:path extrusionOk="0" h="3793" w="2145">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50"/>
            <p:cNvSpPr/>
            <p:nvPr/>
          </p:nvSpPr>
          <p:spPr>
            <a:xfrm>
              <a:off x="5610900" y="3469350"/>
              <a:ext cx="451075" cy="661600"/>
            </a:xfrm>
            <a:custGeom>
              <a:rect b="b" l="l" r="r" t="t"/>
              <a:pathLst>
                <a:path extrusionOk="0" h="26464" w="18043">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50"/>
            <p:cNvSpPr/>
            <p:nvPr/>
          </p:nvSpPr>
          <p:spPr>
            <a:xfrm>
              <a:off x="6081350" y="3473050"/>
              <a:ext cx="74900" cy="17575"/>
            </a:xfrm>
            <a:custGeom>
              <a:rect b="b" l="l" r="r" t="t"/>
              <a:pathLst>
                <a:path extrusionOk="0" h="703" w="2996">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50"/>
            <p:cNvSpPr/>
            <p:nvPr/>
          </p:nvSpPr>
          <p:spPr>
            <a:xfrm>
              <a:off x="6350325" y="4060025"/>
              <a:ext cx="263225" cy="113650"/>
            </a:xfrm>
            <a:custGeom>
              <a:rect b="b" l="l" r="r" t="t"/>
              <a:pathLst>
                <a:path extrusionOk="0" h="4546" w="10529">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50"/>
            <p:cNvSpPr/>
            <p:nvPr/>
          </p:nvSpPr>
          <p:spPr>
            <a:xfrm>
              <a:off x="6386375" y="4075675"/>
              <a:ext cx="210750" cy="90600"/>
            </a:xfrm>
            <a:custGeom>
              <a:rect b="b" l="l" r="r" t="t"/>
              <a:pathLst>
                <a:path extrusionOk="0" h="3624" w="843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50"/>
            <p:cNvSpPr/>
            <p:nvPr/>
          </p:nvSpPr>
          <p:spPr>
            <a:xfrm>
              <a:off x="6371575" y="4051650"/>
              <a:ext cx="240325" cy="130350"/>
            </a:xfrm>
            <a:custGeom>
              <a:rect b="b" l="l" r="r" t="t"/>
              <a:pathLst>
                <a:path extrusionOk="0" h="5214" w="9613">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50"/>
            <p:cNvSpPr/>
            <p:nvPr/>
          </p:nvSpPr>
          <p:spPr>
            <a:xfrm>
              <a:off x="6319825" y="3967450"/>
              <a:ext cx="358550" cy="155375"/>
            </a:xfrm>
            <a:custGeom>
              <a:rect b="b" l="l" r="r" t="t"/>
              <a:pathLst>
                <a:path extrusionOk="0" h="6215" w="14342">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50"/>
            <p:cNvSpPr/>
            <p:nvPr/>
          </p:nvSpPr>
          <p:spPr>
            <a:xfrm>
              <a:off x="6366950" y="3975850"/>
              <a:ext cx="291175" cy="139600"/>
            </a:xfrm>
            <a:custGeom>
              <a:rect b="b" l="l" r="r" t="t"/>
              <a:pathLst>
                <a:path extrusionOk="0" h="5584" w="11647">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50"/>
            <p:cNvSpPr/>
            <p:nvPr/>
          </p:nvSpPr>
          <p:spPr>
            <a:xfrm>
              <a:off x="6351250" y="3960150"/>
              <a:ext cx="321650" cy="170075"/>
            </a:xfrm>
            <a:custGeom>
              <a:rect b="b" l="l" r="r" t="t"/>
              <a:pathLst>
                <a:path extrusionOk="0" h="6803" w="12866">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50"/>
            <p:cNvSpPr/>
            <p:nvPr/>
          </p:nvSpPr>
          <p:spPr>
            <a:xfrm>
              <a:off x="6287475" y="3882150"/>
              <a:ext cx="392175" cy="169525"/>
            </a:xfrm>
            <a:custGeom>
              <a:rect b="b" l="l" r="r" t="t"/>
              <a:pathLst>
                <a:path extrusionOk="0" h="6781" w="15687">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50"/>
            <p:cNvSpPr/>
            <p:nvPr/>
          </p:nvSpPr>
          <p:spPr>
            <a:xfrm>
              <a:off x="6338300" y="3891750"/>
              <a:ext cx="320750" cy="152525"/>
            </a:xfrm>
            <a:custGeom>
              <a:rect b="b" l="l" r="r" t="t"/>
              <a:pathLst>
                <a:path extrusionOk="0" h="6101" w="1283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50"/>
            <p:cNvSpPr/>
            <p:nvPr/>
          </p:nvSpPr>
          <p:spPr>
            <a:xfrm>
              <a:off x="6323525" y="3874175"/>
              <a:ext cx="350300" cy="184875"/>
            </a:xfrm>
            <a:custGeom>
              <a:rect b="b" l="l" r="r" t="t"/>
              <a:pathLst>
                <a:path extrusionOk="0" h="7395" w="14012">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50"/>
            <p:cNvSpPr/>
            <p:nvPr/>
          </p:nvSpPr>
          <p:spPr>
            <a:xfrm>
              <a:off x="6297625" y="3803775"/>
              <a:ext cx="392475" cy="169325"/>
            </a:xfrm>
            <a:custGeom>
              <a:rect b="b" l="l" r="r" t="t"/>
              <a:pathLst>
                <a:path extrusionOk="0" h="6773" w="15699">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50"/>
            <p:cNvSpPr/>
            <p:nvPr/>
          </p:nvSpPr>
          <p:spPr>
            <a:xfrm>
              <a:off x="6341075" y="3803950"/>
              <a:ext cx="335525" cy="169150"/>
            </a:xfrm>
            <a:custGeom>
              <a:rect b="b" l="l" r="r" t="t"/>
              <a:pathLst>
                <a:path extrusionOk="0" h="6766" w="13421">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50"/>
            <p:cNvSpPr/>
            <p:nvPr/>
          </p:nvSpPr>
          <p:spPr>
            <a:xfrm>
              <a:off x="6333675" y="3795625"/>
              <a:ext cx="350325" cy="185800"/>
            </a:xfrm>
            <a:custGeom>
              <a:rect b="b" l="l" r="r" t="t"/>
              <a:pathLst>
                <a:path extrusionOk="0" h="7432" w="14013">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50"/>
            <p:cNvSpPr/>
            <p:nvPr/>
          </p:nvSpPr>
          <p:spPr>
            <a:xfrm>
              <a:off x="4942650" y="1866675"/>
              <a:ext cx="849425" cy="1047800"/>
            </a:xfrm>
            <a:custGeom>
              <a:rect b="b" l="l" r="r" t="t"/>
              <a:pathLst>
                <a:path extrusionOk="0" h="41912" w="33977">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50"/>
            <p:cNvSpPr/>
            <p:nvPr/>
          </p:nvSpPr>
          <p:spPr>
            <a:xfrm>
              <a:off x="4970400" y="1866675"/>
              <a:ext cx="695050" cy="401125"/>
            </a:xfrm>
            <a:custGeom>
              <a:rect b="b" l="l" r="r" t="t"/>
              <a:pathLst>
                <a:path extrusionOk="0" h="16045" w="27802">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50"/>
            <p:cNvSpPr/>
            <p:nvPr/>
          </p:nvSpPr>
          <p:spPr>
            <a:xfrm>
              <a:off x="4968550" y="2285850"/>
              <a:ext cx="823525" cy="628625"/>
            </a:xfrm>
            <a:custGeom>
              <a:rect b="b" l="l" r="r" t="t"/>
              <a:pathLst>
                <a:path extrusionOk="0" h="25145" w="32941">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50"/>
            <p:cNvSpPr/>
            <p:nvPr/>
          </p:nvSpPr>
          <p:spPr>
            <a:xfrm>
              <a:off x="4968550" y="2286300"/>
              <a:ext cx="823525" cy="628525"/>
            </a:xfrm>
            <a:custGeom>
              <a:rect b="b" l="l" r="r" t="t"/>
              <a:pathLst>
                <a:path extrusionOk="0" h="25141" w="32941">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50"/>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50"/>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50"/>
            <p:cNvSpPr/>
            <p:nvPr/>
          </p:nvSpPr>
          <p:spPr>
            <a:xfrm>
              <a:off x="4970400" y="1866675"/>
              <a:ext cx="695050" cy="401150"/>
            </a:xfrm>
            <a:custGeom>
              <a:rect b="b" l="l" r="r" t="t"/>
              <a:pathLst>
                <a:path extrusionOk="0" h="16046" w="27802">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50"/>
            <p:cNvSpPr/>
            <p:nvPr/>
          </p:nvSpPr>
          <p:spPr>
            <a:xfrm>
              <a:off x="5512925" y="2229900"/>
              <a:ext cx="9275" cy="5575"/>
            </a:xfrm>
            <a:custGeom>
              <a:rect b="b" l="l" r="r" t="t"/>
              <a:pathLst>
                <a:path extrusionOk="0" h="223" w="371">
                  <a:moveTo>
                    <a:pt x="371" y="223"/>
                  </a:moveTo>
                  <a:cubicBezTo>
                    <a:pt x="223" y="149"/>
                    <a:pt x="112" y="75"/>
                    <a:pt x="1" y="1"/>
                  </a:cubicBezTo>
                  <a:cubicBezTo>
                    <a:pt x="112" y="75"/>
                    <a:pt x="223" y="149"/>
                    <a:pt x="371" y="223"/>
                  </a:cubicBezTo>
                  <a:close/>
                </a:path>
              </a:pathLst>
            </a:custGeom>
            <a:solidFill>
              <a:srgbClr val="D6E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50"/>
            <p:cNvSpPr/>
            <p:nvPr/>
          </p:nvSpPr>
          <p:spPr>
            <a:xfrm>
              <a:off x="4953750" y="1859125"/>
              <a:ext cx="846650" cy="1063075"/>
            </a:xfrm>
            <a:custGeom>
              <a:rect b="b" l="l" r="r" t="t"/>
              <a:pathLst>
                <a:path extrusionOk="0" h="42523" w="33866">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50"/>
            <p:cNvSpPr/>
            <p:nvPr/>
          </p:nvSpPr>
          <p:spPr>
            <a:xfrm>
              <a:off x="4911225" y="2165200"/>
              <a:ext cx="287475" cy="288400"/>
            </a:xfrm>
            <a:custGeom>
              <a:rect b="b" l="l" r="r" t="t"/>
              <a:pathLst>
                <a:path extrusionOk="0" h="11536" w="11499">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50"/>
            <p:cNvSpPr/>
            <p:nvPr/>
          </p:nvSpPr>
          <p:spPr>
            <a:xfrm>
              <a:off x="4936200" y="2265950"/>
              <a:ext cx="262500" cy="187650"/>
            </a:xfrm>
            <a:custGeom>
              <a:rect b="b" l="l" r="r" t="t"/>
              <a:pathLst>
                <a:path extrusionOk="0" h="7506" w="1050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50"/>
            <p:cNvSpPr/>
            <p:nvPr/>
          </p:nvSpPr>
          <p:spPr>
            <a:xfrm>
              <a:off x="4902925" y="2157825"/>
              <a:ext cx="303175" cy="303175"/>
            </a:xfrm>
            <a:custGeom>
              <a:rect b="b" l="l" r="r" t="t"/>
              <a:pathLst>
                <a:path extrusionOk="0" h="12127" w="12127">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50"/>
            <p:cNvSpPr/>
            <p:nvPr/>
          </p:nvSpPr>
          <p:spPr>
            <a:xfrm>
              <a:off x="5304050" y="2165200"/>
              <a:ext cx="288400" cy="288400"/>
            </a:xfrm>
            <a:custGeom>
              <a:rect b="b" l="l" r="r" t="t"/>
              <a:pathLst>
                <a:path extrusionOk="0" h="11536" w="11536">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50"/>
            <p:cNvSpPr/>
            <p:nvPr/>
          </p:nvSpPr>
          <p:spPr>
            <a:xfrm>
              <a:off x="5318825" y="2264100"/>
              <a:ext cx="273625" cy="189500"/>
            </a:xfrm>
            <a:custGeom>
              <a:rect b="b" l="l" r="r" t="t"/>
              <a:pathLst>
                <a:path extrusionOk="0" h="7580" w="10945">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p50"/>
            <p:cNvSpPr/>
            <p:nvPr/>
          </p:nvSpPr>
          <p:spPr>
            <a:xfrm>
              <a:off x="5296650" y="2157825"/>
              <a:ext cx="303200" cy="303175"/>
            </a:xfrm>
            <a:custGeom>
              <a:rect b="b" l="l" r="r" t="t"/>
              <a:pathLst>
                <a:path extrusionOk="0" h="12127" w="12128">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p50"/>
            <p:cNvSpPr/>
            <p:nvPr/>
          </p:nvSpPr>
          <p:spPr>
            <a:xfrm>
              <a:off x="5190375" y="2221600"/>
              <a:ext cx="129400" cy="39075"/>
            </a:xfrm>
            <a:custGeom>
              <a:rect b="b" l="l" r="r" t="t"/>
              <a:pathLst>
                <a:path extrusionOk="0" h="1563" w="5176">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p50"/>
            <p:cNvSpPr/>
            <p:nvPr/>
          </p:nvSpPr>
          <p:spPr>
            <a:xfrm>
              <a:off x="4993500" y="2059850"/>
              <a:ext cx="154375" cy="74650"/>
            </a:xfrm>
            <a:custGeom>
              <a:rect b="b" l="l" r="r" t="t"/>
              <a:pathLst>
                <a:path extrusionOk="0" h="2986" w="6175">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p50"/>
            <p:cNvSpPr/>
            <p:nvPr/>
          </p:nvSpPr>
          <p:spPr>
            <a:xfrm>
              <a:off x="5316075" y="2049675"/>
              <a:ext cx="183025" cy="81200"/>
            </a:xfrm>
            <a:custGeom>
              <a:rect b="b" l="l" r="r" t="t"/>
              <a:pathLst>
                <a:path extrusionOk="0" h="3248" w="7321">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50"/>
            <p:cNvSpPr/>
            <p:nvPr/>
          </p:nvSpPr>
          <p:spPr>
            <a:xfrm>
              <a:off x="5148775" y="2298125"/>
              <a:ext cx="97075" cy="268425"/>
            </a:xfrm>
            <a:custGeom>
              <a:rect b="b" l="l" r="r" t="t"/>
              <a:pathLst>
                <a:path extrusionOk="0" h="10737" w="3883">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50"/>
            <p:cNvSpPr/>
            <p:nvPr/>
          </p:nvSpPr>
          <p:spPr>
            <a:xfrm>
              <a:off x="5215325" y="2589325"/>
              <a:ext cx="163625" cy="61150"/>
            </a:xfrm>
            <a:custGeom>
              <a:rect b="b" l="l" r="r" t="t"/>
              <a:pathLst>
                <a:path extrusionOk="0" h="2446" w="6545">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50"/>
            <p:cNvSpPr/>
            <p:nvPr/>
          </p:nvSpPr>
          <p:spPr>
            <a:xfrm>
              <a:off x="862950" y="4920450"/>
              <a:ext cx="1188625" cy="15750"/>
            </a:xfrm>
            <a:custGeom>
              <a:rect b="b" l="l" r="r" t="t"/>
              <a:pathLst>
                <a:path extrusionOk="0" h="630" w="47545">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50"/>
            <p:cNvSpPr/>
            <p:nvPr/>
          </p:nvSpPr>
          <p:spPr>
            <a:xfrm>
              <a:off x="2173575" y="4920450"/>
              <a:ext cx="4043675" cy="15750"/>
            </a:xfrm>
            <a:custGeom>
              <a:rect b="b" l="l" r="r" t="t"/>
              <a:pathLst>
                <a:path extrusionOk="0" h="630" w="161747">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50"/>
            <p:cNvSpPr/>
            <p:nvPr/>
          </p:nvSpPr>
          <p:spPr>
            <a:xfrm>
              <a:off x="6316125" y="4920450"/>
              <a:ext cx="159000" cy="15750"/>
            </a:xfrm>
            <a:custGeom>
              <a:rect b="b" l="l" r="r" t="t"/>
              <a:pathLst>
                <a:path extrusionOk="0" h="630" w="636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50"/>
            <p:cNvSpPr/>
            <p:nvPr/>
          </p:nvSpPr>
          <p:spPr>
            <a:xfrm>
              <a:off x="4014700" y="2706825"/>
              <a:ext cx="350325" cy="819850"/>
            </a:xfrm>
            <a:custGeom>
              <a:rect b="b" l="l" r="r" t="t"/>
              <a:pathLst>
                <a:path extrusionOk="0" h="32794" w="14013">
                  <a:moveTo>
                    <a:pt x="0" y="1"/>
                  </a:moveTo>
                  <a:lnTo>
                    <a:pt x="0" y="32794"/>
                  </a:lnTo>
                  <a:lnTo>
                    <a:pt x="14012" y="32794"/>
                  </a:lnTo>
                  <a:lnTo>
                    <a:pt x="1401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50"/>
            <p:cNvSpPr/>
            <p:nvPr/>
          </p:nvSpPr>
          <p:spPr>
            <a:xfrm>
              <a:off x="1582025" y="1799200"/>
              <a:ext cx="1080500" cy="1727475"/>
            </a:xfrm>
            <a:custGeom>
              <a:rect b="b" l="l" r="r" t="t"/>
              <a:pathLst>
                <a:path extrusionOk="0" h="69099" w="43220">
                  <a:moveTo>
                    <a:pt x="1" y="1"/>
                  </a:moveTo>
                  <a:lnTo>
                    <a:pt x="1" y="67768"/>
                  </a:lnTo>
                  <a:cubicBezTo>
                    <a:pt x="1073" y="68175"/>
                    <a:pt x="2145" y="68618"/>
                    <a:pt x="3217" y="69099"/>
                  </a:cubicBezTo>
                  <a:lnTo>
                    <a:pt x="22738" y="69099"/>
                  </a:lnTo>
                  <a:cubicBezTo>
                    <a:pt x="30686" y="58747"/>
                    <a:pt x="31537" y="19188"/>
                    <a:pt x="432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50"/>
            <p:cNvSpPr/>
            <p:nvPr/>
          </p:nvSpPr>
          <p:spPr>
            <a:xfrm>
              <a:off x="1582025" y="1799200"/>
              <a:ext cx="2783000" cy="1727475"/>
            </a:xfrm>
            <a:custGeom>
              <a:rect b="b" l="l" r="r" t="t"/>
              <a:pathLst>
                <a:path extrusionOk="0" h="69099" w="11132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50"/>
            <p:cNvSpPr/>
            <p:nvPr/>
          </p:nvSpPr>
          <p:spPr>
            <a:xfrm>
              <a:off x="3977725" y="3502625"/>
              <a:ext cx="27750" cy="24050"/>
            </a:xfrm>
            <a:custGeom>
              <a:rect b="b" l="l" r="r" t="t"/>
              <a:pathLst>
                <a:path extrusionOk="0" h="962" w="1110">
                  <a:moveTo>
                    <a:pt x="1110" y="1"/>
                  </a:moveTo>
                  <a:cubicBezTo>
                    <a:pt x="740" y="333"/>
                    <a:pt x="370" y="629"/>
                    <a:pt x="1" y="962"/>
                  </a:cubicBezTo>
                  <a:lnTo>
                    <a:pt x="851" y="962"/>
                  </a:lnTo>
                  <a:cubicBezTo>
                    <a:pt x="925" y="629"/>
                    <a:pt x="999" y="333"/>
                    <a:pt x="1110" y="1"/>
                  </a:cubicBezTo>
                  <a:close/>
                </a:path>
              </a:pathLst>
            </a:custGeom>
            <a:solidFill>
              <a:srgbClr val="BE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50"/>
            <p:cNvSpPr/>
            <p:nvPr/>
          </p:nvSpPr>
          <p:spPr>
            <a:xfrm>
              <a:off x="3954625" y="3476750"/>
              <a:ext cx="57325" cy="49925"/>
            </a:xfrm>
            <a:custGeom>
              <a:rect b="b" l="l" r="r" t="t"/>
              <a:pathLst>
                <a:path extrusionOk="0" h="1997" w="2293">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rgbClr val="BE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50"/>
            <p:cNvSpPr/>
            <p:nvPr/>
          </p:nvSpPr>
          <p:spPr>
            <a:xfrm>
              <a:off x="3998975" y="2691125"/>
              <a:ext cx="366050" cy="835550"/>
            </a:xfrm>
            <a:custGeom>
              <a:rect b="b" l="l" r="r" t="t"/>
              <a:pathLst>
                <a:path extrusionOk="0" h="33422" w="14642">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rgbClr val="BE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p50"/>
            <p:cNvSpPr/>
            <p:nvPr/>
          </p:nvSpPr>
          <p:spPr>
            <a:xfrm>
              <a:off x="1529350" y="1687375"/>
              <a:ext cx="2889275" cy="1951150"/>
            </a:xfrm>
            <a:custGeom>
              <a:rect b="b" l="l" r="r" t="t"/>
              <a:pathLst>
                <a:path extrusionOk="0" h="78046" w="115571">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50"/>
            <p:cNvSpPr/>
            <p:nvPr/>
          </p:nvSpPr>
          <p:spPr>
            <a:xfrm>
              <a:off x="1521025" y="1679050"/>
              <a:ext cx="2905000" cy="1966875"/>
            </a:xfrm>
            <a:custGeom>
              <a:rect b="b" l="l" r="r" t="t"/>
              <a:pathLst>
                <a:path extrusionOk="0" h="78675" w="11620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50"/>
            <p:cNvSpPr/>
            <p:nvPr/>
          </p:nvSpPr>
          <p:spPr>
            <a:xfrm>
              <a:off x="1634725" y="1846350"/>
              <a:ext cx="1974250" cy="154375"/>
            </a:xfrm>
            <a:custGeom>
              <a:rect b="b" l="l" r="r" t="t"/>
              <a:pathLst>
                <a:path extrusionOk="0" h="6175" w="7897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50"/>
            <p:cNvSpPr/>
            <p:nvPr/>
          </p:nvSpPr>
          <p:spPr>
            <a:xfrm>
              <a:off x="1626400" y="1838950"/>
              <a:ext cx="1989975" cy="170075"/>
            </a:xfrm>
            <a:custGeom>
              <a:rect b="b" l="l" r="r" t="t"/>
              <a:pathLst>
                <a:path extrusionOk="0" h="6803" w="79599">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50"/>
            <p:cNvSpPr/>
            <p:nvPr/>
          </p:nvSpPr>
          <p:spPr>
            <a:xfrm>
              <a:off x="1658750" y="2167975"/>
              <a:ext cx="421500" cy="15750"/>
            </a:xfrm>
            <a:custGeom>
              <a:rect b="b" l="l" r="r" t="t"/>
              <a:pathLst>
                <a:path extrusionOk="0" h="630" w="1686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50"/>
            <p:cNvSpPr/>
            <p:nvPr/>
          </p:nvSpPr>
          <p:spPr>
            <a:xfrm>
              <a:off x="1658750" y="225947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50"/>
            <p:cNvSpPr/>
            <p:nvPr/>
          </p:nvSpPr>
          <p:spPr>
            <a:xfrm>
              <a:off x="1658750" y="2351000"/>
              <a:ext cx="421500" cy="15725"/>
            </a:xfrm>
            <a:custGeom>
              <a:rect b="b" l="l" r="r" t="t"/>
              <a:pathLst>
                <a:path extrusionOk="0" h="629" w="1686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50"/>
            <p:cNvSpPr/>
            <p:nvPr/>
          </p:nvSpPr>
          <p:spPr>
            <a:xfrm>
              <a:off x="1658750" y="244802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50"/>
            <p:cNvSpPr/>
            <p:nvPr/>
          </p:nvSpPr>
          <p:spPr>
            <a:xfrm>
              <a:off x="2144000"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p50"/>
            <p:cNvSpPr/>
            <p:nvPr/>
          </p:nvSpPr>
          <p:spPr>
            <a:xfrm>
              <a:off x="2144000"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p50"/>
            <p:cNvSpPr/>
            <p:nvPr/>
          </p:nvSpPr>
          <p:spPr>
            <a:xfrm>
              <a:off x="2144000"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p50"/>
            <p:cNvSpPr/>
            <p:nvPr/>
          </p:nvSpPr>
          <p:spPr>
            <a:xfrm>
              <a:off x="2144000"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p50"/>
            <p:cNvSpPr/>
            <p:nvPr/>
          </p:nvSpPr>
          <p:spPr>
            <a:xfrm>
              <a:off x="2629225" y="2167975"/>
              <a:ext cx="421500" cy="15750"/>
            </a:xfrm>
            <a:custGeom>
              <a:rect b="b" l="l" r="r" t="t"/>
              <a:pathLst>
                <a:path extrusionOk="0" h="630" w="1686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p50"/>
            <p:cNvSpPr/>
            <p:nvPr/>
          </p:nvSpPr>
          <p:spPr>
            <a:xfrm>
              <a:off x="2629225" y="225947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50"/>
            <p:cNvSpPr/>
            <p:nvPr/>
          </p:nvSpPr>
          <p:spPr>
            <a:xfrm>
              <a:off x="2629225" y="2351000"/>
              <a:ext cx="421500" cy="15725"/>
            </a:xfrm>
            <a:custGeom>
              <a:rect b="b" l="l" r="r" t="t"/>
              <a:pathLst>
                <a:path extrusionOk="0" h="629" w="1686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p50"/>
            <p:cNvSpPr/>
            <p:nvPr/>
          </p:nvSpPr>
          <p:spPr>
            <a:xfrm>
              <a:off x="2629225" y="244802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p50"/>
            <p:cNvSpPr/>
            <p:nvPr/>
          </p:nvSpPr>
          <p:spPr>
            <a:xfrm>
              <a:off x="3114475"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p50"/>
            <p:cNvSpPr/>
            <p:nvPr/>
          </p:nvSpPr>
          <p:spPr>
            <a:xfrm>
              <a:off x="3114475"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p50"/>
            <p:cNvSpPr/>
            <p:nvPr/>
          </p:nvSpPr>
          <p:spPr>
            <a:xfrm>
              <a:off x="3114475"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p50"/>
            <p:cNvSpPr/>
            <p:nvPr/>
          </p:nvSpPr>
          <p:spPr>
            <a:xfrm>
              <a:off x="3114475"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p50"/>
            <p:cNvSpPr/>
            <p:nvPr/>
          </p:nvSpPr>
          <p:spPr>
            <a:xfrm>
              <a:off x="1902750" y="2663150"/>
              <a:ext cx="1494575" cy="451550"/>
            </a:xfrm>
            <a:custGeom>
              <a:rect b="b" l="l" r="r" t="t"/>
              <a:pathLst>
                <a:path extrusionOk="0" h="18062" w="59783">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p50"/>
            <p:cNvSpPr/>
            <p:nvPr/>
          </p:nvSpPr>
          <p:spPr>
            <a:xfrm>
              <a:off x="2210525" y="2716075"/>
              <a:ext cx="91525" cy="91525"/>
            </a:xfrm>
            <a:custGeom>
              <a:rect b="b" l="l" r="r" t="t"/>
              <a:pathLst>
                <a:path extrusionOk="0" h="3661" w="3661">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p50"/>
            <p:cNvSpPr/>
            <p:nvPr/>
          </p:nvSpPr>
          <p:spPr>
            <a:xfrm>
              <a:off x="2203150" y="2708675"/>
              <a:ext cx="106300" cy="106325"/>
            </a:xfrm>
            <a:custGeom>
              <a:rect b="b" l="l" r="r" t="t"/>
              <a:pathLst>
                <a:path extrusionOk="0" h="4253" w="4252">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p50"/>
            <p:cNvSpPr/>
            <p:nvPr/>
          </p:nvSpPr>
          <p:spPr>
            <a:xfrm>
              <a:off x="2679125" y="2748425"/>
              <a:ext cx="91550" cy="91525"/>
            </a:xfrm>
            <a:custGeom>
              <a:rect b="b" l="l" r="r" t="t"/>
              <a:pathLst>
                <a:path extrusionOk="0" h="3661" w="3662">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50"/>
            <p:cNvSpPr/>
            <p:nvPr/>
          </p:nvSpPr>
          <p:spPr>
            <a:xfrm>
              <a:off x="2671750" y="2741025"/>
              <a:ext cx="106300" cy="106325"/>
            </a:xfrm>
            <a:custGeom>
              <a:rect b="b" l="l" r="r" t="t"/>
              <a:pathLst>
                <a:path extrusionOk="0" h="4253" w="4252">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50"/>
            <p:cNvSpPr/>
            <p:nvPr/>
          </p:nvSpPr>
          <p:spPr>
            <a:xfrm>
              <a:off x="2998000" y="2989650"/>
              <a:ext cx="91525" cy="91525"/>
            </a:xfrm>
            <a:custGeom>
              <a:rect b="b" l="l" r="r" t="t"/>
              <a:pathLst>
                <a:path extrusionOk="0" h="3661" w="3661">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50"/>
            <p:cNvSpPr/>
            <p:nvPr/>
          </p:nvSpPr>
          <p:spPr>
            <a:xfrm>
              <a:off x="2990625" y="2982275"/>
              <a:ext cx="106300" cy="106300"/>
            </a:xfrm>
            <a:custGeom>
              <a:rect b="b" l="l" r="r" t="t"/>
              <a:pathLst>
                <a:path extrusionOk="0" h="4252" w="4252">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50"/>
            <p:cNvSpPr/>
            <p:nvPr/>
          </p:nvSpPr>
          <p:spPr>
            <a:xfrm>
              <a:off x="3336300" y="2625500"/>
              <a:ext cx="91525" cy="90600"/>
            </a:xfrm>
            <a:custGeom>
              <a:rect b="b" l="l" r="r" t="t"/>
              <a:pathLst>
                <a:path extrusionOk="0" h="3624" w="3661">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50"/>
            <p:cNvSpPr/>
            <p:nvPr/>
          </p:nvSpPr>
          <p:spPr>
            <a:xfrm>
              <a:off x="3328900" y="2617175"/>
              <a:ext cx="106300" cy="107250"/>
            </a:xfrm>
            <a:custGeom>
              <a:rect b="b" l="l" r="r" t="t"/>
              <a:pathLst>
                <a:path extrusionOk="0" h="4290" w="4252">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p50"/>
            <p:cNvSpPr/>
            <p:nvPr/>
          </p:nvSpPr>
          <p:spPr>
            <a:xfrm>
              <a:off x="1865775" y="3060825"/>
              <a:ext cx="90600" cy="91525"/>
            </a:xfrm>
            <a:custGeom>
              <a:rect b="b" l="l" r="r" t="t"/>
              <a:pathLst>
                <a:path extrusionOk="0" h="3661" w="3624">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50"/>
            <p:cNvSpPr/>
            <p:nvPr/>
          </p:nvSpPr>
          <p:spPr>
            <a:xfrm>
              <a:off x="1857475" y="3053425"/>
              <a:ext cx="107225" cy="106325"/>
            </a:xfrm>
            <a:custGeom>
              <a:rect b="b" l="l" r="r" t="t"/>
              <a:pathLst>
                <a:path extrusionOk="0" h="4253" w="4289">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50"/>
            <p:cNvSpPr/>
            <p:nvPr/>
          </p:nvSpPr>
          <p:spPr>
            <a:xfrm>
              <a:off x="2464700" y="2931425"/>
              <a:ext cx="90600" cy="90600"/>
            </a:xfrm>
            <a:custGeom>
              <a:rect b="b" l="l" r="r" t="t"/>
              <a:pathLst>
                <a:path extrusionOk="0" h="3624" w="3624">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50"/>
            <p:cNvSpPr/>
            <p:nvPr/>
          </p:nvSpPr>
          <p:spPr>
            <a:xfrm>
              <a:off x="2456400" y="2923100"/>
              <a:ext cx="107225" cy="106325"/>
            </a:xfrm>
            <a:custGeom>
              <a:rect b="b" l="l" r="r" t="t"/>
              <a:pathLst>
                <a:path extrusionOk="0" h="4253" w="4289">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50"/>
            <p:cNvSpPr/>
            <p:nvPr/>
          </p:nvSpPr>
          <p:spPr>
            <a:xfrm>
              <a:off x="3707850" y="1843575"/>
              <a:ext cx="52700" cy="1651675"/>
            </a:xfrm>
            <a:custGeom>
              <a:rect b="b" l="l" r="r" t="t"/>
              <a:pathLst>
                <a:path extrusionOk="0" h="66067" w="2108">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p50"/>
            <p:cNvSpPr/>
            <p:nvPr/>
          </p:nvSpPr>
          <p:spPr>
            <a:xfrm>
              <a:off x="3700450" y="1836175"/>
              <a:ext cx="67500" cy="1666475"/>
            </a:xfrm>
            <a:custGeom>
              <a:rect b="b" l="l" r="r" t="t"/>
              <a:pathLst>
                <a:path extrusionOk="0" h="66659" w="270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50"/>
            <p:cNvSpPr/>
            <p:nvPr/>
          </p:nvSpPr>
          <p:spPr>
            <a:xfrm>
              <a:off x="4015625" y="2157825"/>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50"/>
            <p:cNvSpPr/>
            <p:nvPr/>
          </p:nvSpPr>
          <p:spPr>
            <a:xfrm>
              <a:off x="3805825" y="2157825"/>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50"/>
            <p:cNvSpPr/>
            <p:nvPr/>
          </p:nvSpPr>
          <p:spPr>
            <a:xfrm>
              <a:off x="4256850" y="2234525"/>
              <a:ext cx="66575" cy="15750"/>
            </a:xfrm>
            <a:custGeom>
              <a:rect b="b" l="l" r="r" t="t"/>
              <a:pathLst>
                <a:path extrusionOk="0" h="630" w="2663">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50"/>
            <p:cNvSpPr/>
            <p:nvPr/>
          </p:nvSpPr>
          <p:spPr>
            <a:xfrm>
              <a:off x="4112675" y="2234525"/>
              <a:ext cx="118325" cy="15750"/>
            </a:xfrm>
            <a:custGeom>
              <a:rect b="b" l="l" r="r" t="t"/>
              <a:pathLst>
                <a:path extrusionOk="0" h="630" w="4733">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50"/>
            <p:cNvSpPr/>
            <p:nvPr/>
          </p:nvSpPr>
          <p:spPr>
            <a:xfrm>
              <a:off x="3805825" y="2234525"/>
              <a:ext cx="253275" cy="15750"/>
            </a:xfrm>
            <a:custGeom>
              <a:rect b="b" l="l" r="r" t="t"/>
              <a:pathLst>
                <a:path extrusionOk="0" h="630" w="10131">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p50"/>
            <p:cNvSpPr/>
            <p:nvPr/>
          </p:nvSpPr>
          <p:spPr>
            <a:xfrm>
              <a:off x="4047975" y="2312175"/>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p50"/>
            <p:cNvSpPr/>
            <p:nvPr/>
          </p:nvSpPr>
          <p:spPr>
            <a:xfrm>
              <a:off x="3805825" y="2312175"/>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50"/>
            <p:cNvSpPr/>
            <p:nvPr/>
          </p:nvSpPr>
          <p:spPr>
            <a:xfrm>
              <a:off x="4196775" y="2389800"/>
              <a:ext cx="126650" cy="14825"/>
            </a:xfrm>
            <a:custGeom>
              <a:rect b="b" l="l" r="r" t="t"/>
              <a:pathLst>
                <a:path extrusionOk="0" h="593" w="5066">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50"/>
            <p:cNvSpPr/>
            <p:nvPr/>
          </p:nvSpPr>
          <p:spPr>
            <a:xfrm>
              <a:off x="3917650" y="2389800"/>
              <a:ext cx="247725" cy="14825"/>
            </a:xfrm>
            <a:custGeom>
              <a:rect b="b" l="l" r="r" t="t"/>
              <a:pathLst>
                <a:path extrusionOk="0" h="593" w="9909">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50"/>
            <p:cNvSpPr/>
            <p:nvPr/>
          </p:nvSpPr>
          <p:spPr>
            <a:xfrm>
              <a:off x="3805825" y="2389800"/>
              <a:ext cx="75800" cy="14825"/>
            </a:xfrm>
            <a:custGeom>
              <a:rect b="b" l="l" r="r" t="t"/>
              <a:pathLst>
                <a:path extrusionOk="0" h="593" w="3032">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50"/>
            <p:cNvSpPr/>
            <p:nvPr/>
          </p:nvSpPr>
          <p:spPr>
            <a:xfrm>
              <a:off x="4015625" y="2457275"/>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50"/>
            <p:cNvSpPr/>
            <p:nvPr/>
          </p:nvSpPr>
          <p:spPr>
            <a:xfrm>
              <a:off x="3805825" y="2457275"/>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50"/>
            <p:cNvSpPr/>
            <p:nvPr/>
          </p:nvSpPr>
          <p:spPr>
            <a:xfrm>
              <a:off x="4256850" y="2534000"/>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50"/>
            <p:cNvSpPr/>
            <p:nvPr/>
          </p:nvSpPr>
          <p:spPr>
            <a:xfrm>
              <a:off x="4112675" y="2534000"/>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p50"/>
            <p:cNvSpPr/>
            <p:nvPr/>
          </p:nvSpPr>
          <p:spPr>
            <a:xfrm>
              <a:off x="3805825" y="2534000"/>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p50"/>
            <p:cNvSpPr/>
            <p:nvPr/>
          </p:nvSpPr>
          <p:spPr>
            <a:xfrm>
              <a:off x="4047975" y="2611625"/>
              <a:ext cx="275450" cy="15750"/>
            </a:xfrm>
            <a:custGeom>
              <a:rect b="b" l="l" r="r" t="t"/>
              <a:pathLst>
                <a:path extrusionOk="0" h="630" w="11018">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50"/>
            <p:cNvSpPr/>
            <p:nvPr/>
          </p:nvSpPr>
          <p:spPr>
            <a:xfrm>
              <a:off x="3805825" y="2611625"/>
              <a:ext cx="201500" cy="15750"/>
            </a:xfrm>
            <a:custGeom>
              <a:rect b="b" l="l" r="r" t="t"/>
              <a:pathLst>
                <a:path extrusionOk="0" h="630" w="806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50"/>
            <p:cNvSpPr/>
            <p:nvPr/>
          </p:nvSpPr>
          <p:spPr>
            <a:xfrm>
              <a:off x="4196775" y="2688350"/>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p50"/>
            <p:cNvSpPr/>
            <p:nvPr/>
          </p:nvSpPr>
          <p:spPr>
            <a:xfrm>
              <a:off x="3917650" y="2688350"/>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50"/>
            <p:cNvSpPr/>
            <p:nvPr/>
          </p:nvSpPr>
          <p:spPr>
            <a:xfrm>
              <a:off x="3805825" y="2688350"/>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50"/>
            <p:cNvSpPr/>
            <p:nvPr/>
          </p:nvSpPr>
          <p:spPr>
            <a:xfrm>
              <a:off x="4015625" y="2756750"/>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50"/>
            <p:cNvSpPr/>
            <p:nvPr/>
          </p:nvSpPr>
          <p:spPr>
            <a:xfrm>
              <a:off x="3805825" y="2756750"/>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50"/>
            <p:cNvSpPr/>
            <p:nvPr/>
          </p:nvSpPr>
          <p:spPr>
            <a:xfrm>
              <a:off x="4256850" y="2833450"/>
              <a:ext cx="66575" cy="15750"/>
            </a:xfrm>
            <a:custGeom>
              <a:rect b="b" l="l" r="r" t="t"/>
              <a:pathLst>
                <a:path extrusionOk="0" h="630" w="2663">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p50"/>
            <p:cNvSpPr/>
            <p:nvPr/>
          </p:nvSpPr>
          <p:spPr>
            <a:xfrm>
              <a:off x="4112675" y="2833450"/>
              <a:ext cx="118325" cy="15750"/>
            </a:xfrm>
            <a:custGeom>
              <a:rect b="b" l="l" r="r" t="t"/>
              <a:pathLst>
                <a:path extrusionOk="0" h="630" w="4733">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p50"/>
            <p:cNvSpPr/>
            <p:nvPr/>
          </p:nvSpPr>
          <p:spPr>
            <a:xfrm>
              <a:off x="3805825" y="2833450"/>
              <a:ext cx="253275" cy="15750"/>
            </a:xfrm>
            <a:custGeom>
              <a:rect b="b" l="l" r="r" t="t"/>
              <a:pathLst>
                <a:path extrusionOk="0" h="630" w="10131">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p50"/>
            <p:cNvSpPr/>
            <p:nvPr/>
          </p:nvSpPr>
          <p:spPr>
            <a:xfrm>
              <a:off x="4047975" y="2911100"/>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p50"/>
            <p:cNvSpPr/>
            <p:nvPr/>
          </p:nvSpPr>
          <p:spPr>
            <a:xfrm>
              <a:off x="3805825" y="2911100"/>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p50"/>
            <p:cNvSpPr/>
            <p:nvPr/>
          </p:nvSpPr>
          <p:spPr>
            <a:xfrm>
              <a:off x="4196775" y="2987800"/>
              <a:ext cx="126650" cy="15750"/>
            </a:xfrm>
            <a:custGeom>
              <a:rect b="b" l="l" r="r" t="t"/>
              <a:pathLst>
                <a:path extrusionOk="0" h="630" w="5066">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p50"/>
            <p:cNvSpPr/>
            <p:nvPr/>
          </p:nvSpPr>
          <p:spPr>
            <a:xfrm>
              <a:off x="3917650" y="2987800"/>
              <a:ext cx="247725" cy="15750"/>
            </a:xfrm>
            <a:custGeom>
              <a:rect b="b" l="l" r="r" t="t"/>
              <a:pathLst>
                <a:path extrusionOk="0" h="630" w="9909">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p50"/>
            <p:cNvSpPr/>
            <p:nvPr/>
          </p:nvSpPr>
          <p:spPr>
            <a:xfrm>
              <a:off x="3805825" y="2987800"/>
              <a:ext cx="75800" cy="15750"/>
            </a:xfrm>
            <a:custGeom>
              <a:rect b="b" l="l" r="r" t="t"/>
              <a:pathLst>
                <a:path extrusionOk="0" h="630" w="3032">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p50"/>
            <p:cNvSpPr/>
            <p:nvPr/>
          </p:nvSpPr>
          <p:spPr>
            <a:xfrm>
              <a:off x="4015625" y="3056200"/>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50"/>
            <p:cNvSpPr/>
            <p:nvPr/>
          </p:nvSpPr>
          <p:spPr>
            <a:xfrm>
              <a:off x="3805825" y="3056200"/>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p50"/>
            <p:cNvSpPr/>
            <p:nvPr/>
          </p:nvSpPr>
          <p:spPr>
            <a:xfrm>
              <a:off x="4256850" y="3132925"/>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p50"/>
            <p:cNvSpPr/>
            <p:nvPr/>
          </p:nvSpPr>
          <p:spPr>
            <a:xfrm>
              <a:off x="4112675" y="3132925"/>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p50"/>
            <p:cNvSpPr/>
            <p:nvPr/>
          </p:nvSpPr>
          <p:spPr>
            <a:xfrm>
              <a:off x="3805825" y="3132925"/>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Google Shape;2205;p50"/>
            <p:cNvSpPr/>
            <p:nvPr/>
          </p:nvSpPr>
          <p:spPr>
            <a:xfrm>
              <a:off x="4047975" y="3210550"/>
              <a:ext cx="275450" cy="14825"/>
            </a:xfrm>
            <a:custGeom>
              <a:rect b="b" l="l" r="r" t="t"/>
              <a:pathLst>
                <a:path extrusionOk="0" h="593" w="11018">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p50"/>
            <p:cNvSpPr/>
            <p:nvPr/>
          </p:nvSpPr>
          <p:spPr>
            <a:xfrm>
              <a:off x="3805825" y="3210550"/>
              <a:ext cx="201500" cy="14825"/>
            </a:xfrm>
            <a:custGeom>
              <a:rect b="b" l="l" r="r" t="t"/>
              <a:pathLst>
                <a:path extrusionOk="0" h="593" w="806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p50"/>
            <p:cNvSpPr/>
            <p:nvPr/>
          </p:nvSpPr>
          <p:spPr>
            <a:xfrm>
              <a:off x="4196775" y="3287275"/>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p50"/>
            <p:cNvSpPr/>
            <p:nvPr/>
          </p:nvSpPr>
          <p:spPr>
            <a:xfrm>
              <a:off x="3917650" y="3287275"/>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p50"/>
            <p:cNvSpPr/>
            <p:nvPr/>
          </p:nvSpPr>
          <p:spPr>
            <a:xfrm>
              <a:off x="3805825" y="3287275"/>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p50"/>
            <p:cNvSpPr/>
            <p:nvPr/>
          </p:nvSpPr>
          <p:spPr>
            <a:xfrm>
              <a:off x="1700350" y="3333475"/>
              <a:ext cx="69325" cy="154400"/>
            </a:xfrm>
            <a:custGeom>
              <a:rect b="b" l="l" r="r" t="t"/>
              <a:pathLst>
                <a:path extrusionOk="0" h="6176" w="2773">
                  <a:moveTo>
                    <a:pt x="0" y="1"/>
                  </a:moveTo>
                  <a:lnTo>
                    <a:pt x="0" y="6175"/>
                  </a:lnTo>
                  <a:lnTo>
                    <a:pt x="2773" y="6175"/>
                  </a:lnTo>
                  <a:lnTo>
                    <a:pt x="2773" y="1"/>
                  </a:ln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p50"/>
            <p:cNvSpPr/>
            <p:nvPr/>
          </p:nvSpPr>
          <p:spPr>
            <a:xfrm>
              <a:off x="1838975" y="3401875"/>
              <a:ext cx="69350" cy="86000"/>
            </a:xfrm>
            <a:custGeom>
              <a:rect b="b" l="l" r="r" t="t"/>
              <a:pathLst>
                <a:path extrusionOk="0" h="3440" w="2774">
                  <a:moveTo>
                    <a:pt x="1" y="1"/>
                  </a:moveTo>
                  <a:lnTo>
                    <a:pt x="1" y="3439"/>
                  </a:lnTo>
                  <a:lnTo>
                    <a:pt x="2774" y="3439"/>
                  </a:lnTo>
                  <a:lnTo>
                    <a:pt x="2774" y="1"/>
                  </a:ln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50"/>
            <p:cNvSpPr/>
            <p:nvPr/>
          </p:nvSpPr>
          <p:spPr>
            <a:xfrm>
              <a:off x="1977625" y="3441625"/>
              <a:ext cx="69350" cy="46250"/>
            </a:xfrm>
            <a:custGeom>
              <a:rect b="b" l="l" r="r" t="t"/>
              <a:pathLst>
                <a:path extrusionOk="0" h="1850" w="2774">
                  <a:moveTo>
                    <a:pt x="0" y="0"/>
                  </a:moveTo>
                  <a:lnTo>
                    <a:pt x="0" y="1849"/>
                  </a:lnTo>
                  <a:lnTo>
                    <a:pt x="2773" y="1849"/>
                  </a:lnTo>
                  <a:lnTo>
                    <a:pt x="2773" y="0"/>
                  </a:ln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p50"/>
            <p:cNvSpPr/>
            <p:nvPr/>
          </p:nvSpPr>
          <p:spPr>
            <a:xfrm>
              <a:off x="2116250" y="3378775"/>
              <a:ext cx="69350" cy="109100"/>
            </a:xfrm>
            <a:custGeom>
              <a:rect b="b" l="l" r="r" t="t"/>
              <a:pathLst>
                <a:path extrusionOk="0" h="4364" w="2774">
                  <a:moveTo>
                    <a:pt x="1" y="0"/>
                  </a:moveTo>
                  <a:lnTo>
                    <a:pt x="1" y="4363"/>
                  </a:lnTo>
                  <a:lnTo>
                    <a:pt x="2774" y="4363"/>
                  </a:lnTo>
                  <a:lnTo>
                    <a:pt x="2774" y="0"/>
                  </a:ln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50"/>
            <p:cNvSpPr/>
            <p:nvPr/>
          </p:nvSpPr>
          <p:spPr>
            <a:xfrm>
              <a:off x="2254900" y="3418525"/>
              <a:ext cx="69350" cy="69350"/>
            </a:xfrm>
            <a:custGeom>
              <a:rect b="b" l="l" r="r" t="t"/>
              <a:pathLst>
                <a:path extrusionOk="0" h="2774" w="2774">
                  <a:moveTo>
                    <a:pt x="0" y="0"/>
                  </a:moveTo>
                  <a:lnTo>
                    <a:pt x="0" y="2773"/>
                  </a:lnTo>
                  <a:lnTo>
                    <a:pt x="2773" y="2773"/>
                  </a:lnTo>
                  <a:lnTo>
                    <a:pt x="2773" y="0"/>
                  </a:ln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50"/>
            <p:cNvSpPr/>
            <p:nvPr/>
          </p:nvSpPr>
          <p:spPr>
            <a:xfrm>
              <a:off x="2393550" y="3373225"/>
              <a:ext cx="69325" cy="114650"/>
            </a:xfrm>
            <a:custGeom>
              <a:rect b="b" l="l" r="r" t="t"/>
              <a:pathLst>
                <a:path extrusionOk="0" h="4586" w="2773">
                  <a:moveTo>
                    <a:pt x="0" y="1"/>
                  </a:moveTo>
                  <a:lnTo>
                    <a:pt x="0" y="4585"/>
                  </a:lnTo>
                  <a:lnTo>
                    <a:pt x="2773" y="4585"/>
                  </a:lnTo>
                  <a:lnTo>
                    <a:pt x="2773" y="1"/>
                  </a:ln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50"/>
            <p:cNvSpPr/>
            <p:nvPr/>
          </p:nvSpPr>
          <p:spPr>
            <a:xfrm>
              <a:off x="2532175" y="3468425"/>
              <a:ext cx="69350" cy="19450"/>
            </a:xfrm>
            <a:custGeom>
              <a:rect b="b" l="l" r="r" t="t"/>
              <a:pathLst>
                <a:path extrusionOk="0" h="778" w="2774">
                  <a:moveTo>
                    <a:pt x="1" y="1"/>
                  </a:moveTo>
                  <a:lnTo>
                    <a:pt x="1" y="777"/>
                  </a:lnTo>
                  <a:lnTo>
                    <a:pt x="2773" y="777"/>
                  </a:lnTo>
                  <a:lnTo>
                    <a:pt x="2773" y="1"/>
                  </a:ln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p50"/>
            <p:cNvSpPr/>
            <p:nvPr/>
          </p:nvSpPr>
          <p:spPr>
            <a:xfrm>
              <a:off x="2670825" y="3333475"/>
              <a:ext cx="69350" cy="154400"/>
            </a:xfrm>
            <a:custGeom>
              <a:rect b="b" l="l" r="r" t="t"/>
              <a:pathLst>
                <a:path extrusionOk="0" h="6176" w="2774">
                  <a:moveTo>
                    <a:pt x="0" y="1"/>
                  </a:moveTo>
                  <a:lnTo>
                    <a:pt x="0" y="6175"/>
                  </a:lnTo>
                  <a:lnTo>
                    <a:pt x="2773" y="6175"/>
                  </a:lnTo>
                  <a:lnTo>
                    <a:pt x="2773" y="1"/>
                  </a:ln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p50"/>
            <p:cNvSpPr/>
            <p:nvPr/>
          </p:nvSpPr>
          <p:spPr>
            <a:xfrm>
              <a:off x="2809450" y="3431450"/>
              <a:ext cx="69350" cy="56425"/>
            </a:xfrm>
            <a:custGeom>
              <a:rect b="b" l="l" r="r" t="t"/>
              <a:pathLst>
                <a:path extrusionOk="0" h="2257" w="2774">
                  <a:moveTo>
                    <a:pt x="1" y="1"/>
                  </a:moveTo>
                  <a:lnTo>
                    <a:pt x="1" y="2256"/>
                  </a:lnTo>
                  <a:lnTo>
                    <a:pt x="2774" y="2256"/>
                  </a:lnTo>
                  <a:lnTo>
                    <a:pt x="2774" y="1"/>
                  </a:ln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p50"/>
            <p:cNvSpPr/>
            <p:nvPr/>
          </p:nvSpPr>
          <p:spPr>
            <a:xfrm>
              <a:off x="2948100" y="3465650"/>
              <a:ext cx="69350" cy="22225"/>
            </a:xfrm>
            <a:custGeom>
              <a:rect b="b" l="l" r="r" t="t"/>
              <a:pathLst>
                <a:path extrusionOk="0" h="889" w="2774">
                  <a:moveTo>
                    <a:pt x="0" y="1"/>
                  </a:moveTo>
                  <a:lnTo>
                    <a:pt x="0" y="888"/>
                  </a:lnTo>
                  <a:lnTo>
                    <a:pt x="2773" y="888"/>
                  </a:lnTo>
                  <a:lnTo>
                    <a:pt x="2773" y="1"/>
                  </a:ln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p50"/>
            <p:cNvSpPr/>
            <p:nvPr/>
          </p:nvSpPr>
          <p:spPr>
            <a:xfrm>
              <a:off x="3086750" y="3437000"/>
              <a:ext cx="69325" cy="50875"/>
            </a:xfrm>
            <a:custGeom>
              <a:rect b="b" l="l" r="r" t="t"/>
              <a:pathLst>
                <a:path extrusionOk="0" h="2035" w="2773">
                  <a:moveTo>
                    <a:pt x="0" y="1"/>
                  </a:moveTo>
                  <a:lnTo>
                    <a:pt x="0" y="2034"/>
                  </a:lnTo>
                  <a:lnTo>
                    <a:pt x="2773" y="2034"/>
                  </a:lnTo>
                  <a:lnTo>
                    <a:pt x="2773" y="1"/>
                  </a:ln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p50"/>
            <p:cNvSpPr/>
            <p:nvPr/>
          </p:nvSpPr>
          <p:spPr>
            <a:xfrm>
              <a:off x="3225375" y="3333475"/>
              <a:ext cx="69350" cy="154400"/>
            </a:xfrm>
            <a:custGeom>
              <a:rect b="b" l="l" r="r" t="t"/>
              <a:pathLst>
                <a:path extrusionOk="0" h="6176" w="2774">
                  <a:moveTo>
                    <a:pt x="1" y="1"/>
                  </a:moveTo>
                  <a:lnTo>
                    <a:pt x="1" y="6175"/>
                  </a:lnTo>
                  <a:lnTo>
                    <a:pt x="2773" y="6175"/>
                  </a:lnTo>
                  <a:lnTo>
                    <a:pt x="2773" y="1"/>
                  </a:ln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p50"/>
            <p:cNvSpPr/>
            <p:nvPr/>
          </p:nvSpPr>
          <p:spPr>
            <a:xfrm>
              <a:off x="3364025" y="3364900"/>
              <a:ext cx="69325" cy="122975"/>
            </a:xfrm>
            <a:custGeom>
              <a:rect b="b" l="l" r="r" t="t"/>
              <a:pathLst>
                <a:path extrusionOk="0" h="4919" w="2773">
                  <a:moveTo>
                    <a:pt x="0" y="1"/>
                  </a:moveTo>
                  <a:lnTo>
                    <a:pt x="0" y="4918"/>
                  </a:lnTo>
                  <a:lnTo>
                    <a:pt x="2773" y="4918"/>
                  </a:lnTo>
                  <a:lnTo>
                    <a:pt x="2773" y="1"/>
                  </a:ln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50"/>
            <p:cNvSpPr/>
            <p:nvPr/>
          </p:nvSpPr>
          <p:spPr>
            <a:xfrm>
              <a:off x="3502650" y="3386175"/>
              <a:ext cx="69350" cy="101700"/>
            </a:xfrm>
            <a:custGeom>
              <a:rect b="b" l="l" r="r" t="t"/>
              <a:pathLst>
                <a:path extrusionOk="0" h="4068" w="2774">
                  <a:moveTo>
                    <a:pt x="1" y="0"/>
                  </a:moveTo>
                  <a:lnTo>
                    <a:pt x="1" y="4067"/>
                  </a:lnTo>
                  <a:lnTo>
                    <a:pt x="2774" y="4067"/>
                  </a:lnTo>
                  <a:lnTo>
                    <a:pt x="2774" y="0"/>
                  </a:ln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p50"/>
            <p:cNvSpPr/>
            <p:nvPr/>
          </p:nvSpPr>
          <p:spPr>
            <a:xfrm>
              <a:off x="3855725" y="1244650"/>
              <a:ext cx="170100" cy="822625"/>
            </a:xfrm>
            <a:custGeom>
              <a:rect b="b" l="l" r="r" t="t"/>
              <a:pathLst>
                <a:path extrusionOk="0" h="32905" w="6804">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p50"/>
            <p:cNvSpPr/>
            <p:nvPr/>
          </p:nvSpPr>
          <p:spPr>
            <a:xfrm>
              <a:off x="4130225" y="1239100"/>
              <a:ext cx="302275" cy="14800"/>
            </a:xfrm>
            <a:custGeom>
              <a:rect b="b" l="l" r="r" t="t"/>
              <a:pathLst>
                <a:path extrusionOk="0" h="592" w="12091">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p50"/>
            <p:cNvSpPr/>
            <p:nvPr/>
          </p:nvSpPr>
          <p:spPr>
            <a:xfrm>
              <a:off x="4130225" y="13306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p50"/>
            <p:cNvSpPr/>
            <p:nvPr/>
          </p:nvSpPr>
          <p:spPr>
            <a:xfrm>
              <a:off x="4130225" y="14221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p50"/>
            <p:cNvSpPr/>
            <p:nvPr/>
          </p:nvSpPr>
          <p:spPr>
            <a:xfrm>
              <a:off x="1709575" y="4545200"/>
              <a:ext cx="317975" cy="15750"/>
            </a:xfrm>
            <a:custGeom>
              <a:rect b="b" l="l" r="r" t="t"/>
              <a:pathLst>
                <a:path extrusionOk="0" h="630" w="12719">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p50"/>
            <p:cNvSpPr/>
            <p:nvPr/>
          </p:nvSpPr>
          <p:spPr>
            <a:xfrm>
              <a:off x="1709575" y="4631150"/>
              <a:ext cx="317975" cy="15750"/>
            </a:xfrm>
            <a:custGeom>
              <a:rect b="b" l="l" r="r" t="t"/>
              <a:pathLst>
                <a:path extrusionOk="0" h="630" w="12719">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p50"/>
            <p:cNvSpPr/>
            <p:nvPr/>
          </p:nvSpPr>
          <p:spPr>
            <a:xfrm>
              <a:off x="1709575" y="4717125"/>
              <a:ext cx="317975" cy="15725"/>
            </a:xfrm>
            <a:custGeom>
              <a:rect b="b" l="l" r="r" t="t"/>
              <a:pathLst>
                <a:path extrusionOk="0" h="629" w="12719">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p50"/>
            <p:cNvSpPr/>
            <p:nvPr/>
          </p:nvSpPr>
          <p:spPr>
            <a:xfrm>
              <a:off x="1709575" y="4803075"/>
              <a:ext cx="317975" cy="14800"/>
            </a:xfrm>
            <a:custGeom>
              <a:rect b="b" l="l" r="r" t="t"/>
              <a:pathLst>
                <a:path extrusionOk="0" h="592" w="12719">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p50"/>
            <p:cNvSpPr/>
            <p:nvPr/>
          </p:nvSpPr>
          <p:spPr>
            <a:xfrm>
              <a:off x="2163400" y="3753100"/>
              <a:ext cx="949250" cy="949250"/>
            </a:xfrm>
            <a:custGeom>
              <a:rect b="b" l="l" r="r" t="t"/>
              <a:pathLst>
                <a:path extrusionOk="0" h="37970" w="3797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p50"/>
            <p:cNvSpPr/>
            <p:nvPr/>
          </p:nvSpPr>
          <p:spPr>
            <a:xfrm>
              <a:off x="2155075" y="3744775"/>
              <a:ext cx="965875" cy="965900"/>
            </a:xfrm>
            <a:custGeom>
              <a:rect b="b" l="l" r="r" t="t"/>
              <a:pathLst>
                <a:path extrusionOk="0" h="38636" w="38635">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p50"/>
            <p:cNvSpPr/>
            <p:nvPr/>
          </p:nvSpPr>
          <p:spPr>
            <a:xfrm>
              <a:off x="2283550" y="3873250"/>
              <a:ext cx="708950" cy="708950"/>
            </a:xfrm>
            <a:custGeom>
              <a:rect b="b" l="l" r="r" t="t"/>
              <a:pathLst>
                <a:path extrusionOk="0" h="28358" w="28358">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p50"/>
            <p:cNvSpPr/>
            <p:nvPr/>
          </p:nvSpPr>
          <p:spPr>
            <a:xfrm>
              <a:off x="2275225" y="3864950"/>
              <a:ext cx="725575" cy="725575"/>
            </a:xfrm>
            <a:custGeom>
              <a:rect b="b" l="l" r="r" t="t"/>
              <a:pathLst>
                <a:path extrusionOk="0" h="29023" w="29023">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p50"/>
            <p:cNvSpPr/>
            <p:nvPr/>
          </p:nvSpPr>
          <p:spPr>
            <a:xfrm>
              <a:off x="2413875" y="4003575"/>
              <a:ext cx="448300" cy="448300"/>
            </a:xfrm>
            <a:custGeom>
              <a:rect b="b" l="l" r="r" t="t"/>
              <a:pathLst>
                <a:path extrusionOk="0" h="17932" w="17932">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p50"/>
            <p:cNvSpPr/>
            <p:nvPr/>
          </p:nvSpPr>
          <p:spPr>
            <a:xfrm>
              <a:off x="2406475" y="3996175"/>
              <a:ext cx="463075" cy="463100"/>
            </a:xfrm>
            <a:custGeom>
              <a:rect b="b" l="l" r="r" t="t"/>
              <a:pathLst>
                <a:path extrusionOk="0" h="18524" w="18523">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p50"/>
            <p:cNvSpPr/>
            <p:nvPr/>
          </p:nvSpPr>
          <p:spPr>
            <a:xfrm>
              <a:off x="1636575" y="3993425"/>
              <a:ext cx="469550" cy="468625"/>
            </a:xfrm>
            <a:custGeom>
              <a:rect b="b" l="l" r="r" t="t"/>
              <a:pathLst>
                <a:path extrusionOk="0" h="18745" w="18782">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p50"/>
            <p:cNvSpPr/>
            <p:nvPr/>
          </p:nvSpPr>
          <p:spPr>
            <a:xfrm>
              <a:off x="1629175" y="3985100"/>
              <a:ext cx="484325" cy="485250"/>
            </a:xfrm>
            <a:custGeom>
              <a:rect b="b" l="l" r="r" t="t"/>
              <a:pathLst>
                <a:path extrusionOk="0" h="19410" w="19373">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p50"/>
            <p:cNvSpPr/>
            <p:nvPr/>
          </p:nvSpPr>
          <p:spPr>
            <a:xfrm>
              <a:off x="1740075" y="4096925"/>
              <a:ext cx="262525" cy="262525"/>
            </a:xfrm>
            <a:custGeom>
              <a:rect b="b" l="l" r="r" t="t"/>
              <a:pathLst>
                <a:path extrusionOk="0" h="10501" w="10501">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p50"/>
            <p:cNvSpPr/>
            <p:nvPr/>
          </p:nvSpPr>
          <p:spPr>
            <a:xfrm>
              <a:off x="1732700" y="4088600"/>
              <a:ext cx="277300" cy="278250"/>
            </a:xfrm>
            <a:custGeom>
              <a:rect b="b" l="l" r="r" t="t"/>
              <a:pathLst>
                <a:path extrusionOk="0" h="11130" w="11092">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p50"/>
            <p:cNvSpPr/>
            <p:nvPr/>
          </p:nvSpPr>
          <p:spPr>
            <a:xfrm>
              <a:off x="1304750" y="4090450"/>
              <a:ext cx="274525" cy="274550"/>
            </a:xfrm>
            <a:custGeom>
              <a:rect b="b" l="l" r="r" t="t"/>
              <a:pathLst>
                <a:path extrusionOk="0" h="10982" w="10981">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p50"/>
            <p:cNvSpPr/>
            <p:nvPr/>
          </p:nvSpPr>
          <p:spPr>
            <a:xfrm>
              <a:off x="1297350" y="4083075"/>
              <a:ext cx="290250" cy="289300"/>
            </a:xfrm>
            <a:custGeom>
              <a:rect b="b" l="l" r="r" t="t"/>
              <a:pathLst>
                <a:path extrusionOk="0" h="11572" w="1161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p50"/>
            <p:cNvSpPr/>
            <p:nvPr/>
          </p:nvSpPr>
          <p:spPr>
            <a:xfrm>
              <a:off x="1364825" y="4150550"/>
              <a:ext cx="154375" cy="154375"/>
            </a:xfrm>
            <a:custGeom>
              <a:rect b="b" l="l" r="r" t="t"/>
              <a:pathLst>
                <a:path extrusionOk="0" h="6175" w="6175">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p50"/>
            <p:cNvSpPr/>
            <p:nvPr/>
          </p:nvSpPr>
          <p:spPr>
            <a:xfrm>
              <a:off x="1357450" y="4143150"/>
              <a:ext cx="169150" cy="169150"/>
            </a:xfrm>
            <a:custGeom>
              <a:rect b="b" l="l" r="r" t="t"/>
              <a:pathLst>
                <a:path extrusionOk="0" h="6766" w="6766">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p50"/>
            <p:cNvSpPr/>
            <p:nvPr/>
          </p:nvSpPr>
          <p:spPr>
            <a:xfrm>
              <a:off x="1150400" y="4228175"/>
              <a:ext cx="1488100" cy="25"/>
            </a:xfrm>
            <a:custGeom>
              <a:rect b="b" l="l" r="r" t="t"/>
              <a:pathLst>
                <a:path extrusionOk="0" h="1" w="59524">
                  <a:moveTo>
                    <a:pt x="59523" y="1"/>
                  </a:moveTo>
                  <a:lnTo>
                    <a:pt x="1"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p50"/>
            <p:cNvSpPr/>
            <p:nvPr/>
          </p:nvSpPr>
          <p:spPr>
            <a:xfrm>
              <a:off x="1143000" y="4219850"/>
              <a:ext cx="1502900" cy="15750"/>
            </a:xfrm>
            <a:custGeom>
              <a:rect b="b" l="l" r="r" t="t"/>
              <a:pathLst>
                <a:path extrusionOk="0" h="630" w="60116">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p50"/>
            <p:cNvSpPr/>
            <p:nvPr/>
          </p:nvSpPr>
          <p:spPr>
            <a:xfrm>
              <a:off x="2662500" y="939625"/>
              <a:ext cx="943700" cy="739450"/>
            </a:xfrm>
            <a:custGeom>
              <a:rect b="b" l="l" r="r" t="t"/>
              <a:pathLst>
                <a:path extrusionOk="0" h="29578" w="37748">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p50"/>
            <p:cNvSpPr/>
            <p:nvPr/>
          </p:nvSpPr>
          <p:spPr>
            <a:xfrm>
              <a:off x="2752150" y="1489575"/>
              <a:ext cx="854050" cy="189500"/>
            </a:xfrm>
            <a:custGeom>
              <a:rect b="b" l="l" r="r" t="t"/>
              <a:pathLst>
                <a:path extrusionOk="0" h="7580" w="34162">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p50"/>
            <p:cNvSpPr/>
            <p:nvPr/>
          </p:nvSpPr>
          <p:spPr>
            <a:xfrm>
              <a:off x="2662500" y="1694750"/>
              <a:ext cx="943700" cy="74900"/>
            </a:xfrm>
            <a:custGeom>
              <a:rect b="b" l="l" r="r" t="t"/>
              <a:pathLst>
                <a:path extrusionOk="0" h="2996" w="37748">
                  <a:moveTo>
                    <a:pt x="1" y="1"/>
                  </a:moveTo>
                  <a:lnTo>
                    <a:pt x="1" y="2995"/>
                  </a:lnTo>
                  <a:lnTo>
                    <a:pt x="37747" y="2995"/>
                  </a:lnTo>
                  <a:lnTo>
                    <a:pt x="37747" y="1"/>
                  </a:lnTo>
                  <a:close/>
                </a:path>
              </a:pathLst>
            </a:custGeom>
            <a:solidFill>
              <a:srgbClr val="D6E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p50"/>
            <p:cNvSpPr/>
            <p:nvPr/>
          </p:nvSpPr>
          <p:spPr>
            <a:xfrm>
              <a:off x="2662500" y="1679050"/>
              <a:ext cx="943700" cy="15725"/>
            </a:xfrm>
            <a:custGeom>
              <a:rect b="b" l="l" r="r" t="t"/>
              <a:pathLst>
                <a:path extrusionOk="0" h="629" w="37748">
                  <a:moveTo>
                    <a:pt x="1" y="0"/>
                  </a:moveTo>
                  <a:lnTo>
                    <a:pt x="1" y="629"/>
                  </a:lnTo>
                  <a:lnTo>
                    <a:pt x="37747" y="629"/>
                  </a:lnTo>
                  <a:lnTo>
                    <a:pt x="37747" y="0"/>
                  </a:lnTo>
                  <a:close/>
                </a:path>
              </a:pathLst>
            </a:custGeom>
            <a:solidFill>
              <a:srgbClr val="BEB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50"/>
            <p:cNvSpPr/>
            <p:nvPr/>
          </p:nvSpPr>
          <p:spPr>
            <a:xfrm>
              <a:off x="2655100" y="932250"/>
              <a:ext cx="959425" cy="844800"/>
            </a:xfrm>
            <a:custGeom>
              <a:rect b="b" l="l" r="r" t="t"/>
              <a:pathLst>
                <a:path extrusionOk="0" h="33792" w="38377">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50"/>
            <p:cNvSpPr/>
            <p:nvPr/>
          </p:nvSpPr>
          <p:spPr>
            <a:xfrm>
              <a:off x="2662500" y="939625"/>
              <a:ext cx="943700" cy="141450"/>
            </a:xfrm>
            <a:custGeom>
              <a:rect b="b" l="l" r="r" t="t"/>
              <a:pathLst>
                <a:path extrusionOk="0" h="5658" w="37748">
                  <a:moveTo>
                    <a:pt x="1" y="1"/>
                  </a:moveTo>
                  <a:lnTo>
                    <a:pt x="1" y="5657"/>
                  </a:lnTo>
                  <a:lnTo>
                    <a:pt x="37747" y="5657"/>
                  </a:lnTo>
                  <a:lnTo>
                    <a:pt x="37747" y="1"/>
                  </a:lnTo>
                  <a:close/>
                </a:path>
              </a:pathLst>
            </a:custGeom>
            <a:solidFill>
              <a:srgbClr val="77C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p50"/>
            <p:cNvSpPr/>
            <p:nvPr/>
          </p:nvSpPr>
          <p:spPr>
            <a:xfrm>
              <a:off x="2655100" y="932250"/>
              <a:ext cx="959425" cy="156225"/>
            </a:xfrm>
            <a:custGeom>
              <a:rect b="b" l="l" r="r" t="t"/>
              <a:pathLst>
                <a:path extrusionOk="0" h="6249" w="38377">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p50"/>
            <p:cNvSpPr/>
            <p:nvPr/>
          </p:nvSpPr>
          <p:spPr>
            <a:xfrm>
              <a:off x="2942550" y="1191950"/>
              <a:ext cx="389150" cy="389150"/>
            </a:xfrm>
            <a:custGeom>
              <a:rect b="b" l="l" r="r" t="t"/>
              <a:pathLst>
                <a:path extrusionOk="0" h="15566" w="15566">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p50"/>
            <p:cNvSpPr/>
            <p:nvPr/>
          </p:nvSpPr>
          <p:spPr>
            <a:xfrm>
              <a:off x="2935150" y="1183650"/>
              <a:ext cx="404850" cy="404850"/>
            </a:xfrm>
            <a:custGeom>
              <a:rect b="b" l="l" r="r" t="t"/>
              <a:pathLst>
                <a:path extrusionOk="0" h="16194" w="16194">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p50"/>
            <p:cNvSpPr/>
            <p:nvPr/>
          </p:nvSpPr>
          <p:spPr>
            <a:xfrm>
              <a:off x="3046075" y="1257575"/>
              <a:ext cx="228325" cy="263450"/>
            </a:xfrm>
            <a:custGeom>
              <a:rect b="b" l="l" r="r" t="t"/>
              <a:pathLst>
                <a:path extrusionOk="0" h="10538" w="9133">
                  <a:moveTo>
                    <a:pt x="0" y="1"/>
                  </a:moveTo>
                  <a:lnTo>
                    <a:pt x="0" y="10537"/>
                  </a:lnTo>
                  <a:lnTo>
                    <a:pt x="9132" y="5288"/>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p50"/>
            <p:cNvSpPr/>
            <p:nvPr/>
          </p:nvSpPr>
          <p:spPr>
            <a:xfrm>
              <a:off x="3038675" y="1250425"/>
              <a:ext cx="243100" cy="278675"/>
            </a:xfrm>
            <a:custGeom>
              <a:rect b="b" l="l" r="r" t="t"/>
              <a:pathLst>
                <a:path extrusionOk="0" h="11147" w="9724">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59" name="Google Shape;2259;p50"/>
          <p:cNvSpPr txBox="1"/>
          <p:nvPr/>
        </p:nvSpPr>
        <p:spPr>
          <a:xfrm>
            <a:off x="585226" y="490725"/>
            <a:ext cx="29043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94949"/>
                </a:solidFill>
                <a:latin typeface="Fjalla One"/>
                <a:ea typeface="Fjalla One"/>
                <a:cs typeface="Fjalla One"/>
                <a:sym typeface="Fjalla One"/>
              </a:rPr>
              <a:t>Problem Statement</a:t>
            </a:r>
            <a:endParaRPr sz="2800">
              <a:solidFill>
                <a:srgbClr val="494949"/>
              </a:solidFill>
              <a:latin typeface="Fjalla One"/>
              <a:ea typeface="Fjalla One"/>
              <a:cs typeface="Fjalla One"/>
              <a:sym typeface="Fjalla One"/>
            </a:endParaRPr>
          </a:p>
          <a:p>
            <a:pPr indent="0" lvl="0" marL="0" rtl="0" algn="ctr">
              <a:spcBef>
                <a:spcPts val="0"/>
              </a:spcBef>
              <a:spcAft>
                <a:spcPts val="0"/>
              </a:spcAft>
              <a:buNone/>
            </a:pPr>
            <a:r>
              <a:t/>
            </a:r>
            <a:endParaRPr sz="2800">
              <a:solidFill>
                <a:srgbClr val="494949"/>
              </a:solidFill>
              <a:latin typeface="Fjalla One"/>
              <a:ea typeface="Fjalla One"/>
              <a:cs typeface="Fjalla One"/>
              <a:sym typeface="Fjalla On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3" name="Shape 2263"/>
        <p:cNvGrpSpPr/>
        <p:nvPr/>
      </p:nvGrpSpPr>
      <p:grpSpPr>
        <a:xfrm>
          <a:off x="0" y="0"/>
          <a:ext cx="0" cy="0"/>
          <a:chOff x="0" y="0"/>
          <a:chExt cx="0" cy="0"/>
        </a:xfrm>
      </p:grpSpPr>
      <p:sp>
        <p:nvSpPr>
          <p:cNvPr id="2264" name="Google Shape;2264;p51"/>
          <p:cNvSpPr txBox="1"/>
          <p:nvPr>
            <p:ph type="title"/>
          </p:nvPr>
        </p:nvSpPr>
        <p:spPr>
          <a:xfrm>
            <a:off x="1271016" y="338328"/>
            <a:ext cx="66111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Drawbacks of the existing system</a:t>
            </a:r>
            <a:endParaRPr/>
          </a:p>
          <a:p>
            <a:pPr indent="0" lvl="0" marL="0" rtl="0" algn="ctr">
              <a:spcBef>
                <a:spcPts val="0"/>
              </a:spcBef>
              <a:spcAft>
                <a:spcPts val="0"/>
              </a:spcAft>
              <a:buNone/>
            </a:pPr>
            <a:r>
              <a:t/>
            </a:r>
            <a:endParaRPr/>
          </a:p>
        </p:txBody>
      </p:sp>
      <p:sp>
        <p:nvSpPr>
          <p:cNvPr id="2265" name="Google Shape;2265;p51"/>
          <p:cNvSpPr txBox="1"/>
          <p:nvPr>
            <p:ph idx="1" type="subTitle"/>
          </p:nvPr>
        </p:nvSpPr>
        <p:spPr>
          <a:xfrm>
            <a:off x="3584750" y="1104575"/>
            <a:ext cx="5337900" cy="3042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000">
                <a:solidFill>
                  <a:srgbClr val="37474F"/>
                </a:solidFill>
                <a:latin typeface="Arial"/>
                <a:ea typeface="Arial"/>
                <a:cs typeface="Arial"/>
                <a:sym typeface="Arial"/>
              </a:rPr>
              <a:t>Traditional cybersecurity systems often rely on static rule-based approaches, making them less adaptable to rapidly evolving and sophisticated cyber threats. As a result, these systems struggle to keep up with the dynamic nature of modern attacks. It  may lack advanced user and entity behavior analytics capabilities, making it challenging to detect anomalies in user behavior that could signal insider threats or compromised accounts.</a:t>
            </a:r>
            <a:endParaRPr sz="2000">
              <a:solidFill>
                <a:srgbClr val="37474F"/>
              </a:solidFill>
              <a:latin typeface="Arial"/>
              <a:ea typeface="Arial"/>
              <a:cs typeface="Arial"/>
              <a:sym typeface="Arial"/>
            </a:endParaRPr>
          </a:p>
          <a:p>
            <a:pPr indent="0" lvl="0" marL="0" rtl="0" algn="l">
              <a:lnSpc>
                <a:spcPct val="100000"/>
              </a:lnSpc>
              <a:spcBef>
                <a:spcPts val="0"/>
              </a:spcBef>
              <a:spcAft>
                <a:spcPts val="0"/>
              </a:spcAft>
              <a:buSzPts val="1600"/>
              <a:buNone/>
            </a:pPr>
            <a:r>
              <a:t/>
            </a:r>
            <a:endParaRPr sz="1800">
              <a:solidFill>
                <a:srgbClr val="37474F"/>
              </a:solidFill>
              <a:latin typeface="Arial"/>
              <a:ea typeface="Arial"/>
              <a:cs typeface="Arial"/>
              <a:sym typeface="Arial"/>
            </a:endParaRPr>
          </a:p>
        </p:txBody>
      </p:sp>
      <p:grpSp>
        <p:nvGrpSpPr>
          <p:cNvPr id="2266" name="Google Shape;2266;p51"/>
          <p:cNvGrpSpPr/>
          <p:nvPr/>
        </p:nvGrpSpPr>
        <p:grpSpPr>
          <a:xfrm>
            <a:off x="7" y="1104569"/>
            <a:ext cx="3584753" cy="2934361"/>
            <a:chOff x="845850" y="467825"/>
            <a:chExt cx="5996575" cy="4908600"/>
          </a:xfrm>
        </p:grpSpPr>
        <p:sp>
          <p:nvSpPr>
            <p:cNvPr id="2267" name="Google Shape;2267;p51"/>
            <p:cNvSpPr/>
            <p:nvPr/>
          </p:nvSpPr>
          <p:spPr>
            <a:xfrm>
              <a:off x="845850" y="467825"/>
              <a:ext cx="5996575" cy="4814800"/>
            </a:xfrm>
            <a:custGeom>
              <a:rect b="b" l="l" r="r" t="t"/>
              <a:pathLst>
                <a:path extrusionOk="0" h="192592" w="239863">
                  <a:moveTo>
                    <a:pt x="147813" y="1"/>
                  </a:moveTo>
                  <a:cubicBezTo>
                    <a:pt x="142156" y="1"/>
                    <a:pt x="136078" y="789"/>
                    <a:pt x="129736" y="2770"/>
                  </a:cubicBezTo>
                  <a:cubicBezTo>
                    <a:pt x="98620" y="12477"/>
                    <a:pt x="86341" y="39929"/>
                    <a:pt x="68918" y="59055"/>
                  </a:cubicBezTo>
                  <a:cubicBezTo>
                    <a:pt x="59821" y="69084"/>
                    <a:pt x="45999" y="73102"/>
                    <a:pt x="35038" y="80945"/>
                  </a:cubicBezTo>
                  <a:cubicBezTo>
                    <a:pt x="1" y="106018"/>
                    <a:pt x="6976" y="159667"/>
                    <a:pt x="35231" y="179114"/>
                  </a:cubicBezTo>
                  <a:cubicBezTo>
                    <a:pt x="48326" y="188144"/>
                    <a:pt x="62992" y="192591"/>
                    <a:pt x="79703" y="192591"/>
                  </a:cubicBezTo>
                  <a:cubicBezTo>
                    <a:pt x="94167" y="192591"/>
                    <a:pt x="110163" y="189259"/>
                    <a:pt x="128000" y="182683"/>
                  </a:cubicBezTo>
                  <a:cubicBezTo>
                    <a:pt x="166445" y="168507"/>
                    <a:pt x="194025" y="159828"/>
                    <a:pt x="216944" y="121962"/>
                  </a:cubicBezTo>
                  <a:cubicBezTo>
                    <a:pt x="239863" y="84063"/>
                    <a:pt x="216108" y="37807"/>
                    <a:pt x="185539" y="11995"/>
                  </a:cubicBezTo>
                  <a:cubicBezTo>
                    <a:pt x="185539" y="11995"/>
                    <a:pt x="169878" y="1"/>
                    <a:pt x="14781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p51"/>
            <p:cNvSpPr/>
            <p:nvPr/>
          </p:nvSpPr>
          <p:spPr>
            <a:xfrm>
              <a:off x="1128725" y="467950"/>
              <a:ext cx="5369750" cy="4814475"/>
            </a:xfrm>
            <a:custGeom>
              <a:rect b="b" l="l" r="r" t="t"/>
              <a:pathLst>
                <a:path extrusionOk="0" h="192579" w="214790">
                  <a:moveTo>
                    <a:pt x="136486" y="0"/>
                  </a:moveTo>
                  <a:cubicBezTo>
                    <a:pt x="130828" y="0"/>
                    <a:pt x="124753" y="772"/>
                    <a:pt x="118421" y="2765"/>
                  </a:cubicBezTo>
                  <a:cubicBezTo>
                    <a:pt x="98363" y="9033"/>
                    <a:pt x="86148" y="22630"/>
                    <a:pt x="75347" y="36645"/>
                  </a:cubicBezTo>
                  <a:lnTo>
                    <a:pt x="188978" y="36645"/>
                  </a:lnTo>
                  <a:lnTo>
                    <a:pt x="188978" y="143911"/>
                  </a:lnTo>
                  <a:cubicBezTo>
                    <a:pt x="194828" y="137836"/>
                    <a:pt x="200357" y="130668"/>
                    <a:pt x="205629" y="121957"/>
                  </a:cubicBezTo>
                  <a:cubicBezTo>
                    <a:pt x="212025" y="111381"/>
                    <a:pt x="214790" y="100195"/>
                    <a:pt x="214790" y="88944"/>
                  </a:cubicBezTo>
                  <a:cubicBezTo>
                    <a:pt x="214790" y="59886"/>
                    <a:pt x="196275" y="30602"/>
                    <a:pt x="174224" y="11990"/>
                  </a:cubicBezTo>
                  <a:cubicBezTo>
                    <a:pt x="174224" y="11990"/>
                    <a:pt x="158569" y="0"/>
                    <a:pt x="136486" y="0"/>
                  </a:cubicBezTo>
                  <a:close/>
                  <a:moveTo>
                    <a:pt x="26745" y="78915"/>
                  </a:moveTo>
                  <a:cubicBezTo>
                    <a:pt x="25716" y="79558"/>
                    <a:pt x="24720" y="80233"/>
                    <a:pt x="23723" y="80940"/>
                  </a:cubicBezTo>
                  <a:cubicBezTo>
                    <a:pt x="7201" y="92769"/>
                    <a:pt x="33" y="110963"/>
                    <a:pt x="33" y="128932"/>
                  </a:cubicBezTo>
                  <a:cubicBezTo>
                    <a:pt x="0" y="149022"/>
                    <a:pt x="9001" y="168855"/>
                    <a:pt x="23916" y="179109"/>
                  </a:cubicBezTo>
                  <a:cubicBezTo>
                    <a:pt x="36999" y="188142"/>
                    <a:pt x="51689" y="192578"/>
                    <a:pt x="68404" y="192578"/>
                  </a:cubicBezTo>
                  <a:cubicBezTo>
                    <a:pt x="82869" y="192578"/>
                    <a:pt x="98877" y="189267"/>
                    <a:pt x="116685" y="182678"/>
                  </a:cubicBezTo>
                  <a:cubicBezTo>
                    <a:pt x="127678" y="178627"/>
                    <a:pt x="137804" y="175027"/>
                    <a:pt x="147158" y="171041"/>
                  </a:cubicBezTo>
                  <a:lnTo>
                    <a:pt x="26745" y="171041"/>
                  </a:lnTo>
                  <a:lnTo>
                    <a:pt x="26745" y="78915"/>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p51"/>
            <p:cNvSpPr/>
            <p:nvPr/>
          </p:nvSpPr>
          <p:spPr>
            <a:xfrm>
              <a:off x="1797325" y="1384075"/>
              <a:ext cx="4055850" cy="3359925"/>
            </a:xfrm>
            <a:custGeom>
              <a:rect b="b" l="l" r="r" t="t"/>
              <a:pathLst>
                <a:path extrusionOk="0" h="134397" w="162234">
                  <a:moveTo>
                    <a:pt x="1" y="0"/>
                  </a:moveTo>
                  <a:lnTo>
                    <a:pt x="1" y="134396"/>
                  </a:lnTo>
                  <a:lnTo>
                    <a:pt x="162234" y="134396"/>
                  </a:lnTo>
                  <a:lnTo>
                    <a:pt x="1622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p51"/>
            <p:cNvSpPr/>
            <p:nvPr/>
          </p:nvSpPr>
          <p:spPr>
            <a:xfrm>
              <a:off x="1797325" y="1384075"/>
              <a:ext cx="4055850" cy="3359925"/>
            </a:xfrm>
            <a:custGeom>
              <a:rect b="b" l="l" r="r" t="t"/>
              <a:pathLst>
                <a:path extrusionOk="0" h="134397" w="162234">
                  <a:moveTo>
                    <a:pt x="1" y="0"/>
                  </a:moveTo>
                  <a:lnTo>
                    <a:pt x="1" y="134396"/>
                  </a:lnTo>
                  <a:lnTo>
                    <a:pt x="162234" y="134396"/>
                  </a:lnTo>
                  <a:lnTo>
                    <a:pt x="16223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p51"/>
            <p:cNvSpPr/>
            <p:nvPr/>
          </p:nvSpPr>
          <p:spPr>
            <a:xfrm>
              <a:off x="1895375" y="1994800"/>
              <a:ext cx="3780200" cy="1720575"/>
            </a:xfrm>
            <a:custGeom>
              <a:rect b="b" l="l" r="r" t="t"/>
              <a:pathLst>
                <a:path extrusionOk="0" h="68823" w="151208">
                  <a:moveTo>
                    <a:pt x="0" y="1"/>
                  </a:moveTo>
                  <a:lnTo>
                    <a:pt x="0" y="68822"/>
                  </a:lnTo>
                  <a:lnTo>
                    <a:pt x="151208" y="68822"/>
                  </a:lnTo>
                  <a:lnTo>
                    <a:pt x="1512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p51"/>
            <p:cNvSpPr/>
            <p:nvPr/>
          </p:nvSpPr>
          <p:spPr>
            <a:xfrm>
              <a:off x="2015100" y="3464625"/>
              <a:ext cx="3521450" cy="6450"/>
            </a:xfrm>
            <a:custGeom>
              <a:rect b="b" l="l" r="r" t="t"/>
              <a:pathLst>
                <a:path extrusionOk="0" h="258" w="140858">
                  <a:moveTo>
                    <a:pt x="1" y="0"/>
                  </a:moveTo>
                  <a:lnTo>
                    <a:pt x="1" y="257"/>
                  </a:lnTo>
                  <a:lnTo>
                    <a:pt x="140858" y="257"/>
                  </a:lnTo>
                  <a:lnTo>
                    <a:pt x="140858" y="0"/>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p51"/>
            <p:cNvSpPr/>
            <p:nvPr/>
          </p:nvSpPr>
          <p:spPr>
            <a:xfrm>
              <a:off x="2011900" y="3433275"/>
              <a:ext cx="6450" cy="34575"/>
            </a:xfrm>
            <a:custGeom>
              <a:rect b="b" l="l" r="r" t="t"/>
              <a:pathLst>
                <a:path extrusionOk="0" h="1383" w="258">
                  <a:moveTo>
                    <a:pt x="0" y="1"/>
                  </a:moveTo>
                  <a:lnTo>
                    <a:pt x="0" y="1383"/>
                  </a:lnTo>
                  <a:lnTo>
                    <a:pt x="257" y="1383"/>
                  </a:lnTo>
                  <a:lnTo>
                    <a:pt x="257"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51"/>
            <p:cNvSpPr/>
            <p:nvPr/>
          </p:nvSpPr>
          <p:spPr>
            <a:xfrm>
              <a:off x="2196725" y="3433275"/>
              <a:ext cx="7250" cy="34575"/>
            </a:xfrm>
            <a:custGeom>
              <a:rect b="b" l="l" r="r" t="t"/>
              <a:pathLst>
                <a:path extrusionOk="0" h="1383" w="290">
                  <a:moveTo>
                    <a:pt x="0" y="1"/>
                  </a:moveTo>
                  <a:lnTo>
                    <a:pt x="0"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p51"/>
            <p:cNvSpPr/>
            <p:nvPr/>
          </p:nvSpPr>
          <p:spPr>
            <a:xfrm>
              <a:off x="2382350" y="3433275"/>
              <a:ext cx="6475" cy="34575"/>
            </a:xfrm>
            <a:custGeom>
              <a:rect b="b" l="l" r="r" t="t"/>
              <a:pathLst>
                <a:path extrusionOk="0" h="1383" w="259">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51"/>
            <p:cNvSpPr/>
            <p:nvPr/>
          </p:nvSpPr>
          <p:spPr>
            <a:xfrm>
              <a:off x="2568000" y="3433275"/>
              <a:ext cx="6450" cy="34575"/>
            </a:xfrm>
            <a:custGeom>
              <a:rect b="b" l="l" r="r" t="t"/>
              <a:pathLst>
                <a:path extrusionOk="0" h="1383" w="258">
                  <a:moveTo>
                    <a:pt x="0" y="1"/>
                  </a:moveTo>
                  <a:lnTo>
                    <a:pt x="0" y="1383"/>
                  </a:lnTo>
                  <a:lnTo>
                    <a:pt x="257" y="1383"/>
                  </a:lnTo>
                  <a:lnTo>
                    <a:pt x="257"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51"/>
            <p:cNvSpPr/>
            <p:nvPr/>
          </p:nvSpPr>
          <p:spPr>
            <a:xfrm>
              <a:off x="27528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51"/>
            <p:cNvSpPr/>
            <p:nvPr/>
          </p:nvSpPr>
          <p:spPr>
            <a:xfrm>
              <a:off x="2938450" y="3433275"/>
              <a:ext cx="6450" cy="34575"/>
            </a:xfrm>
            <a:custGeom>
              <a:rect b="b" l="l" r="r" t="t"/>
              <a:pathLst>
                <a:path extrusionOk="0" h="1383" w="258">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p51"/>
            <p:cNvSpPr/>
            <p:nvPr/>
          </p:nvSpPr>
          <p:spPr>
            <a:xfrm>
              <a:off x="3123300" y="3433275"/>
              <a:ext cx="7250" cy="34575"/>
            </a:xfrm>
            <a:custGeom>
              <a:rect b="b" l="l" r="r" t="t"/>
              <a:pathLst>
                <a:path extrusionOk="0" h="1383" w="290">
                  <a:moveTo>
                    <a:pt x="0" y="1"/>
                  </a:moveTo>
                  <a:lnTo>
                    <a:pt x="0" y="1383"/>
                  </a:lnTo>
                  <a:lnTo>
                    <a:pt x="289" y="1383"/>
                  </a:lnTo>
                  <a:lnTo>
                    <a:pt x="289"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p51"/>
            <p:cNvSpPr/>
            <p:nvPr/>
          </p:nvSpPr>
          <p:spPr>
            <a:xfrm>
              <a:off x="33089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p51"/>
            <p:cNvSpPr/>
            <p:nvPr/>
          </p:nvSpPr>
          <p:spPr>
            <a:xfrm>
              <a:off x="3494550" y="3433275"/>
              <a:ext cx="6450" cy="34575"/>
            </a:xfrm>
            <a:custGeom>
              <a:rect b="b" l="l" r="r" t="t"/>
              <a:pathLst>
                <a:path extrusionOk="0" h="1383" w="258">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p51"/>
            <p:cNvSpPr/>
            <p:nvPr/>
          </p:nvSpPr>
          <p:spPr>
            <a:xfrm>
              <a:off x="3679400" y="3433275"/>
              <a:ext cx="7250" cy="34575"/>
            </a:xfrm>
            <a:custGeom>
              <a:rect b="b" l="l" r="r" t="t"/>
              <a:pathLst>
                <a:path extrusionOk="0" h="1383" w="290">
                  <a:moveTo>
                    <a:pt x="0" y="1"/>
                  </a:moveTo>
                  <a:lnTo>
                    <a:pt x="0" y="1383"/>
                  </a:lnTo>
                  <a:lnTo>
                    <a:pt x="289" y="1383"/>
                  </a:lnTo>
                  <a:lnTo>
                    <a:pt x="289"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p51"/>
            <p:cNvSpPr/>
            <p:nvPr/>
          </p:nvSpPr>
          <p:spPr>
            <a:xfrm>
              <a:off x="38650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p51"/>
            <p:cNvSpPr/>
            <p:nvPr/>
          </p:nvSpPr>
          <p:spPr>
            <a:xfrm>
              <a:off x="4049850" y="3433275"/>
              <a:ext cx="7250" cy="34575"/>
            </a:xfrm>
            <a:custGeom>
              <a:rect b="b" l="l" r="r" t="t"/>
              <a:pathLst>
                <a:path extrusionOk="0" h="1383" w="290">
                  <a:moveTo>
                    <a:pt x="1" y="1"/>
                  </a:moveTo>
                  <a:lnTo>
                    <a:pt x="1"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p51"/>
            <p:cNvSpPr/>
            <p:nvPr/>
          </p:nvSpPr>
          <p:spPr>
            <a:xfrm>
              <a:off x="4235500" y="3433275"/>
              <a:ext cx="6450" cy="34575"/>
            </a:xfrm>
            <a:custGeom>
              <a:rect b="b" l="l" r="r" t="t"/>
              <a:pathLst>
                <a:path extrusionOk="0" h="1383" w="258">
                  <a:moveTo>
                    <a:pt x="0" y="1"/>
                  </a:moveTo>
                  <a:lnTo>
                    <a:pt x="0" y="1383"/>
                  </a:lnTo>
                  <a:lnTo>
                    <a:pt x="257" y="1383"/>
                  </a:lnTo>
                  <a:lnTo>
                    <a:pt x="257"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p51"/>
            <p:cNvSpPr/>
            <p:nvPr/>
          </p:nvSpPr>
          <p:spPr>
            <a:xfrm>
              <a:off x="44211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p51"/>
            <p:cNvSpPr/>
            <p:nvPr/>
          </p:nvSpPr>
          <p:spPr>
            <a:xfrm>
              <a:off x="4605950" y="3433275"/>
              <a:ext cx="7250" cy="34575"/>
            </a:xfrm>
            <a:custGeom>
              <a:rect b="b" l="l" r="r" t="t"/>
              <a:pathLst>
                <a:path extrusionOk="0" h="1383" w="290">
                  <a:moveTo>
                    <a:pt x="1" y="1"/>
                  </a:moveTo>
                  <a:lnTo>
                    <a:pt x="1"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p51"/>
            <p:cNvSpPr/>
            <p:nvPr/>
          </p:nvSpPr>
          <p:spPr>
            <a:xfrm>
              <a:off x="4791575" y="3433275"/>
              <a:ext cx="6475" cy="34575"/>
            </a:xfrm>
            <a:custGeom>
              <a:rect b="b" l="l" r="r" t="t"/>
              <a:pathLst>
                <a:path extrusionOk="0" h="1383" w="259">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p51"/>
            <p:cNvSpPr/>
            <p:nvPr/>
          </p:nvSpPr>
          <p:spPr>
            <a:xfrm>
              <a:off x="49772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p51"/>
            <p:cNvSpPr/>
            <p:nvPr/>
          </p:nvSpPr>
          <p:spPr>
            <a:xfrm>
              <a:off x="5162050" y="3433275"/>
              <a:ext cx="7250" cy="34575"/>
            </a:xfrm>
            <a:custGeom>
              <a:rect b="b" l="l" r="r" t="t"/>
              <a:pathLst>
                <a:path extrusionOk="0" h="1383" w="290">
                  <a:moveTo>
                    <a:pt x="1" y="1"/>
                  </a:moveTo>
                  <a:lnTo>
                    <a:pt x="1"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p51"/>
            <p:cNvSpPr/>
            <p:nvPr/>
          </p:nvSpPr>
          <p:spPr>
            <a:xfrm>
              <a:off x="5347675" y="3433275"/>
              <a:ext cx="6475" cy="34575"/>
            </a:xfrm>
            <a:custGeom>
              <a:rect b="b" l="l" r="r" t="t"/>
              <a:pathLst>
                <a:path extrusionOk="0" h="1383" w="259">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p51"/>
            <p:cNvSpPr/>
            <p:nvPr/>
          </p:nvSpPr>
          <p:spPr>
            <a:xfrm>
              <a:off x="5532525" y="3433275"/>
              <a:ext cx="7250" cy="34575"/>
            </a:xfrm>
            <a:custGeom>
              <a:rect b="b" l="l" r="r" t="t"/>
              <a:pathLst>
                <a:path extrusionOk="0" h="1383" w="290">
                  <a:moveTo>
                    <a:pt x="0" y="1"/>
                  </a:moveTo>
                  <a:lnTo>
                    <a:pt x="0" y="1383"/>
                  </a:lnTo>
                  <a:lnTo>
                    <a:pt x="289" y="1383"/>
                  </a:lnTo>
                  <a:lnTo>
                    <a:pt x="289"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p51"/>
            <p:cNvSpPr/>
            <p:nvPr/>
          </p:nvSpPr>
          <p:spPr>
            <a:xfrm>
              <a:off x="2011900" y="2086425"/>
              <a:ext cx="6450" cy="1381425"/>
            </a:xfrm>
            <a:custGeom>
              <a:rect b="b" l="l" r="r" t="t"/>
              <a:pathLst>
                <a:path extrusionOk="0" h="55257" w="258">
                  <a:moveTo>
                    <a:pt x="0" y="0"/>
                  </a:moveTo>
                  <a:lnTo>
                    <a:pt x="0" y="55257"/>
                  </a:lnTo>
                  <a:lnTo>
                    <a:pt x="257" y="55257"/>
                  </a:lnTo>
                  <a:lnTo>
                    <a:pt x="257" y="0"/>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51"/>
            <p:cNvSpPr/>
            <p:nvPr/>
          </p:nvSpPr>
          <p:spPr>
            <a:xfrm>
              <a:off x="2015100" y="3464625"/>
              <a:ext cx="87625" cy="6450"/>
            </a:xfrm>
            <a:custGeom>
              <a:rect b="b" l="l" r="r" t="t"/>
              <a:pathLst>
                <a:path extrusionOk="0" h="258" w="3505">
                  <a:moveTo>
                    <a:pt x="1" y="0"/>
                  </a:moveTo>
                  <a:lnTo>
                    <a:pt x="1" y="257"/>
                  </a:lnTo>
                  <a:lnTo>
                    <a:pt x="3505" y="257"/>
                  </a:lnTo>
                  <a:lnTo>
                    <a:pt x="3505" y="0"/>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p51"/>
            <p:cNvSpPr/>
            <p:nvPr/>
          </p:nvSpPr>
          <p:spPr>
            <a:xfrm>
              <a:off x="1917875" y="3188175"/>
              <a:ext cx="97250" cy="6450"/>
            </a:xfrm>
            <a:custGeom>
              <a:rect b="b" l="l" r="r" t="t"/>
              <a:pathLst>
                <a:path extrusionOk="0" h="258" w="3890">
                  <a:moveTo>
                    <a:pt x="0" y="0"/>
                  </a:moveTo>
                  <a:lnTo>
                    <a:pt x="0" y="258"/>
                  </a:lnTo>
                  <a:lnTo>
                    <a:pt x="3890" y="258"/>
                  </a:lnTo>
                  <a:lnTo>
                    <a:pt x="3890" y="0"/>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p51"/>
            <p:cNvSpPr/>
            <p:nvPr/>
          </p:nvSpPr>
          <p:spPr>
            <a:xfrm>
              <a:off x="1917875" y="2911725"/>
              <a:ext cx="97250" cy="7275"/>
            </a:xfrm>
            <a:custGeom>
              <a:rect b="b" l="l" r="r" t="t"/>
              <a:pathLst>
                <a:path extrusionOk="0" h="291" w="3890">
                  <a:moveTo>
                    <a:pt x="0" y="1"/>
                  </a:moveTo>
                  <a:lnTo>
                    <a:pt x="0" y="290"/>
                  </a:lnTo>
                  <a:lnTo>
                    <a:pt x="3890" y="290"/>
                  </a:lnTo>
                  <a:lnTo>
                    <a:pt x="3890"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51"/>
            <p:cNvSpPr/>
            <p:nvPr/>
          </p:nvSpPr>
          <p:spPr>
            <a:xfrm>
              <a:off x="1917875" y="2636100"/>
              <a:ext cx="97250" cy="6450"/>
            </a:xfrm>
            <a:custGeom>
              <a:rect b="b" l="l" r="r" t="t"/>
              <a:pathLst>
                <a:path extrusionOk="0" h="258" w="3890">
                  <a:moveTo>
                    <a:pt x="0" y="0"/>
                  </a:moveTo>
                  <a:lnTo>
                    <a:pt x="0" y="257"/>
                  </a:lnTo>
                  <a:lnTo>
                    <a:pt x="3890" y="257"/>
                  </a:lnTo>
                  <a:lnTo>
                    <a:pt x="3890" y="0"/>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51"/>
            <p:cNvSpPr/>
            <p:nvPr/>
          </p:nvSpPr>
          <p:spPr>
            <a:xfrm>
              <a:off x="1917875" y="2359650"/>
              <a:ext cx="97250" cy="6450"/>
            </a:xfrm>
            <a:custGeom>
              <a:rect b="b" l="l" r="r" t="t"/>
              <a:pathLst>
                <a:path extrusionOk="0" h="258" w="3890">
                  <a:moveTo>
                    <a:pt x="0" y="0"/>
                  </a:moveTo>
                  <a:lnTo>
                    <a:pt x="0" y="258"/>
                  </a:lnTo>
                  <a:lnTo>
                    <a:pt x="3890" y="258"/>
                  </a:lnTo>
                  <a:lnTo>
                    <a:pt x="3890" y="0"/>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51"/>
            <p:cNvSpPr/>
            <p:nvPr/>
          </p:nvSpPr>
          <p:spPr>
            <a:xfrm>
              <a:off x="1917875" y="2083200"/>
              <a:ext cx="97250" cy="6450"/>
            </a:xfrm>
            <a:custGeom>
              <a:rect b="b" l="l" r="r" t="t"/>
              <a:pathLst>
                <a:path extrusionOk="0" h="258" w="3890">
                  <a:moveTo>
                    <a:pt x="0" y="1"/>
                  </a:moveTo>
                  <a:lnTo>
                    <a:pt x="0" y="258"/>
                  </a:lnTo>
                  <a:lnTo>
                    <a:pt x="3890" y="258"/>
                  </a:lnTo>
                  <a:lnTo>
                    <a:pt x="3890" y="1"/>
                  </a:lnTo>
                  <a:close/>
                </a:path>
              </a:pathLst>
            </a:custGeom>
            <a:solidFill>
              <a:srgbClr val="8C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51"/>
            <p:cNvSpPr/>
            <p:nvPr/>
          </p:nvSpPr>
          <p:spPr>
            <a:xfrm>
              <a:off x="2093050" y="2349650"/>
              <a:ext cx="214600" cy="855725"/>
            </a:xfrm>
            <a:custGeom>
              <a:rect b="b" l="l" r="r" t="t"/>
              <a:pathLst>
                <a:path extrusionOk="0" h="34229" w="8584">
                  <a:moveTo>
                    <a:pt x="7976" y="1"/>
                  </a:moveTo>
                  <a:cubicBezTo>
                    <a:pt x="7740" y="1"/>
                    <a:pt x="7541" y="154"/>
                    <a:pt x="7458" y="400"/>
                  </a:cubicBezTo>
                  <a:lnTo>
                    <a:pt x="65" y="33574"/>
                  </a:lnTo>
                  <a:cubicBezTo>
                    <a:pt x="1" y="33863"/>
                    <a:pt x="194" y="34152"/>
                    <a:pt x="483" y="34217"/>
                  </a:cubicBezTo>
                  <a:cubicBezTo>
                    <a:pt x="517" y="34225"/>
                    <a:pt x="551" y="34229"/>
                    <a:pt x="585" y="34229"/>
                  </a:cubicBezTo>
                  <a:cubicBezTo>
                    <a:pt x="812" y="34229"/>
                    <a:pt x="1038" y="34050"/>
                    <a:pt x="1094" y="33799"/>
                  </a:cubicBezTo>
                  <a:lnTo>
                    <a:pt x="8519" y="658"/>
                  </a:lnTo>
                  <a:cubicBezTo>
                    <a:pt x="8583" y="368"/>
                    <a:pt x="8391" y="79"/>
                    <a:pt x="8101" y="15"/>
                  </a:cubicBezTo>
                  <a:cubicBezTo>
                    <a:pt x="8059" y="5"/>
                    <a:pt x="8017" y="1"/>
                    <a:pt x="79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p51"/>
            <p:cNvSpPr/>
            <p:nvPr/>
          </p:nvSpPr>
          <p:spPr>
            <a:xfrm>
              <a:off x="2277900" y="2349575"/>
              <a:ext cx="215375" cy="496275"/>
            </a:xfrm>
            <a:custGeom>
              <a:rect b="b" l="l" r="r" t="t"/>
              <a:pathLst>
                <a:path extrusionOk="0" h="19851" w="8615">
                  <a:moveTo>
                    <a:pt x="629" y="0"/>
                  </a:moveTo>
                  <a:cubicBezTo>
                    <a:pt x="558" y="0"/>
                    <a:pt x="486" y="16"/>
                    <a:pt x="418" y="50"/>
                  </a:cubicBezTo>
                  <a:cubicBezTo>
                    <a:pt x="129" y="146"/>
                    <a:pt x="0" y="468"/>
                    <a:pt x="97" y="725"/>
                  </a:cubicBezTo>
                  <a:lnTo>
                    <a:pt x="7522" y="19529"/>
                  </a:lnTo>
                  <a:cubicBezTo>
                    <a:pt x="7597" y="19729"/>
                    <a:pt x="7806" y="19851"/>
                    <a:pt x="8017" y="19851"/>
                  </a:cubicBezTo>
                  <a:cubicBezTo>
                    <a:pt x="8078" y="19851"/>
                    <a:pt x="8139" y="19840"/>
                    <a:pt x="8197" y="19819"/>
                  </a:cubicBezTo>
                  <a:cubicBezTo>
                    <a:pt x="8486" y="19722"/>
                    <a:pt x="8615" y="19401"/>
                    <a:pt x="8518" y="19112"/>
                  </a:cubicBezTo>
                  <a:lnTo>
                    <a:pt x="1093" y="339"/>
                  </a:lnTo>
                  <a:cubicBezTo>
                    <a:pt x="1022" y="126"/>
                    <a:pt x="829" y="0"/>
                    <a:pt x="6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p51"/>
            <p:cNvSpPr/>
            <p:nvPr/>
          </p:nvSpPr>
          <p:spPr>
            <a:xfrm>
              <a:off x="2463525" y="2625750"/>
              <a:ext cx="214600" cy="220300"/>
            </a:xfrm>
            <a:custGeom>
              <a:rect b="b" l="l" r="r" t="t"/>
              <a:pathLst>
                <a:path extrusionOk="0" h="8812" w="8584">
                  <a:moveTo>
                    <a:pt x="8009" y="0"/>
                  </a:moveTo>
                  <a:cubicBezTo>
                    <a:pt x="7862" y="0"/>
                    <a:pt x="7719" y="57"/>
                    <a:pt x="7619" y="157"/>
                  </a:cubicBezTo>
                  <a:lnTo>
                    <a:pt x="193" y="7904"/>
                  </a:lnTo>
                  <a:cubicBezTo>
                    <a:pt x="0" y="8129"/>
                    <a:pt x="0" y="8450"/>
                    <a:pt x="225" y="8643"/>
                  </a:cubicBezTo>
                  <a:cubicBezTo>
                    <a:pt x="322" y="8756"/>
                    <a:pt x="459" y="8812"/>
                    <a:pt x="595" y="8812"/>
                  </a:cubicBezTo>
                  <a:cubicBezTo>
                    <a:pt x="732" y="8812"/>
                    <a:pt x="868" y="8756"/>
                    <a:pt x="965" y="8643"/>
                  </a:cubicBezTo>
                  <a:lnTo>
                    <a:pt x="8390" y="896"/>
                  </a:lnTo>
                  <a:cubicBezTo>
                    <a:pt x="8583" y="703"/>
                    <a:pt x="8583" y="350"/>
                    <a:pt x="8390" y="157"/>
                  </a:cubicBezTo>
                  <a:cubicBezTo>
                    <a:pt x="8282" y="49"/>
                    <a:pt x="8144" y="0"/>
                    <a:pt x="80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p51"/>
            <p:cNvSpPr/>
            <p:nvPr/>
          </p:nvSpPr>
          <p:spPr>
            <a:xfrm>
              <a:off x="2648350" y="2625650"/>
              <a:ext cx="215400" cy="523975"/>
            </a:xfrm>
            <a:custGeom>
              <a:rect b="b" l="l" r="r" t="t"/>
              <a:pathLst>
                <a:path extrusionOk="0" h="20959" w="8616">
                  <a:moveTo>
                    <a:pt x="609" y="1"/>
                  </a:moveTo>
                  <a:cubicBezTo>
                    <a:pt x="547" y="1"/>
                    <a:pt x="483" y="11"/>
                    <a:pt x="419" y="32"/>
                  </a:cubicBezTo>
                  <a:cubicBezTo>
                    <a:pt x="161" y="129"/>
                    <a:pt x="1" y="450"/>
                    <a:pt x="97" y="740"/>
                  </a:cubicBezTo>
                  <a:lnTo>
                    <a:pt x="7522" y="20605"/>
                  </a:lnTo>
                  <a:cubicBezTo>
                    <a:pt x="7598" y="20830"/>
                    <a:pt x="7809" y="20958"/>
                    <a:pt x="8020" y="20958"/>
                  </a:cubicBezTo>
                  <a:cubicBezTo>
                    <a:pt x="8081" y="20958"/>
                    <a:pt x="8141" y="20948"/>
                    <a:pt x="8198" y="20926"/>
                  </a:cubicBezTo>
                  <a:cubicBezTo>
                    <a:pt x="8487" y="20830"/>
                    <a:pt x="8615" y="20509"/>
                    <a:pt x="8519" y="20251"/>
                  </a:cubicBezTo>
                  <a:lnTo>
                    <a:pt x="1126" y="354"/>
                  </a:lnTo>
                  <a:cubicBezTo>
                    <a:pt x="1026" y="129"/>
                    <a:pt x="828" y="1"/>
                    <a:pt x="60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p51"/>
            <p:cNvSpPr/>
            <p:nvPr/>
          </p:nvSpPr>
          <p:spPr>
            <a:xfrm>
              <a:off x="2834000" y="2349650"/>
              <a:ext cx="215375" cy="800275"/>
            </a:xfrm>
            <a:custGeom>
              <a:rect b="b" l="l" r="r" t="t"/>
              <a:pathLst>
                <a:path extrusionOk="0" h="32011" w="8615">
                  <a:moveTo>
                    <a:pt x="8005" y="1"/>
                  </a:moveTo>
                  <a:cubicBezTo>
                    <a:pt x="7763" y="1"/>
                    <a:pt x="7545" y="154"/>
                    <a:pt x="7490" y="400"/>
                  </a:cubicBezTo>
                  <a:lnTo>
                    <a:pt x="64" y="31356"/>
                  </a:lnTo>
                  <a:cubicBezTo>
                    <a:pt x="0" y="31645"/>
                    <a:pt x="193" y="31934"/>
                    <a:pt x="482" y="31999"/>
                  </a:cubicBezTo>
                  <a:cubicBezTo>
                    <a:pt x="520" y="32007"/>
                    <a:pt x="558" y="32011"/>
                    <a:pt x="595" y="32011"/>
                  </a:cubicBezTo>
                  <a:cubicBezTo>
                    <a:pt x="843" y="32011"/>
                    <a:pt x="1069" y="31832"/>
                    <a:pt x="1125" y="31581"/>
                  </a:cubicBezTo>
                  <a:lnTo>
                    <a:pt x="8518" y="658"/>
                  </a:lnTo>
                  <a:cubicBezTo>
                    <a:pt x="8615" y="368"/>
                    <a:pt x="8422" y="79"/>
                    <a:pt x="8133" y="15"/>
                  </a:cubicBezTo>
                  <a:cubicBezTo>
                    <a:pt x="8090" y="5"/>
                    <a:pt x="8047" y="1"/>
                    <a:pt x="800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p51"/>
            <p:cNvSpPr/>
            <p:nvPr/>
          </p:nvSpPr>
          <p:spPr>
            <a:xfrm>
              <a:off x="3018825" y="2072975"/>
              <a:ext cx="216200" cy="303350"/>
            </a:xfrm>
            <a:custGeom>
              <a:rect b="b" l="l" r="r" t="t"/>
              <a:pathLst>
                <a:path extrusionOk="0" h="12134" w="8648">
                  <a:moveTo>
                    <a:pt x="8042" y="1"/>
                  </a:moveTo>
                  <a:cubicBezTo>
                    <a:pt x="7867" y="1"/>
                    <a:pt x="7688" y="86"/>
                    <a:pt x="7586" y="249"/>
                  </a:cubicBezTo>
                  <a:lnTo>
                    <a:pt x="161" y="11307"/>
                  </a:lnTo>
                  <a:cubicBezTo>
                    <a:pt x="0" y="11532"/>
                    <a:pt x="65" y="11885"/>
                    <a:pt x="322" y="12046"/>
                  </a:cubicBezTo>
                  <a:cubicBezTo>
                    <a:pt x="416" y="12105"/>
                    <a:pt x="519" y="12134"/>
                    <a:pt x="619" y="12134"/>
                  </a:cubicBezTo>
                  <a:cubicBezTo>
                    <a:pt x="793" y="12134"/>
                    <a:pt x="959" y="12048"/>
                    <a:pt x="1061" y="11885"/>
                  </a:cubicBezTo>
                  <a:lnTo>
                    <a:pt x="8486" y="860"/>
                  </a:lnTo>
                  <a:cubicBezTo>
                    <a:pt x="8647" y="603"/>
                    <a:pt x="8583" y="281"/>
                    <a:pt x="8326" y="88"/>
                  </a:cubicBezTo>
                  <a:cubicBezTo>
                    <a:pt x="8243" y="29"/>
                    <a:pt x="8143" y="1"/>
                    <a:pt x="804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p51"/>
            <p:cNvSpPr/>
            <p:nvPr/>
          </p:nvSpPr>
          <p:spPr>
            <a:xfrm>
              <a:off x="3205250" y="2073275"/>
              <a:ext cx="213800" cy="1270100"/>
            </a:xfrm>
            <a:custGeom>
              <a:rect b="b" l="l" r="r" t="t"/>
              <a:pathLst>
                <a:path extrusionOk="0" h="50804" w="8552">
                  <a:moveTo>
                    <a:pt x="592" y="1"/>
                  </a:moveTo>
                  <a:cubicBezTo>
                    <a:pt x="557" y="1"/>
                    <a:pt x="520" y="5"/>
                    <a:pt x="483" y="12"/>
                  </a:cubicBezTo>
                  <a:cubicBezTo>
                    <a:pt x="194" y="44"/>
                    <a:pt x="1" y="333"/>
                    <a:pt x="33" y="623"/>
                  </a:cubicBezTo>
                  <a:lnTo>
                    <a:pt x="7458" y="50350"/>
                  </a:lnTo>
                  <a:cubicBezTo>
                    <a:pt x="7488" y="50619"/>
                    <a:pt x="7739" y="50804"/>
                    <a:pt x="8006" y="50804"/>
                  </a:cubicBezTo>
                  <a:cubicBezTo>
                    <a:pt x="8027" y="50804"/>
                    <a:pt x="8048" y="50803"/>
                    <a:pt x="8069" y="50800"/>
                  </a:cubicBezTo>
                  <a:cubicBezTo>
                    <a:pt x="8358" y="50736"/>
                    <a:pt x="8551" y="50479"/>
                    <a:pt x="8519" y="50190"/>
                  </a:cubicBezTo>
                  <a:lnTo>
                    <a:pt x="1094" y="462"/>
                  </a:lnTo>
                  <a:cubicBezTo>
                    <a:pt x="1065" y="206"/>
                    <a:pt x="861" y="1"/>
                    <a:pt x="59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p51"/>
            <p:cNvSpPr/>
            <p:nvPr/>
          </p:nvSpPr>
          <p:spPr>
            <a:xfrm>
              <a:off x="3390100" y="3233525"/>
              <a:ext cx="215375" cy="109425"/>
            </a:xfrm>
            <a:custGeom>
              <a:rect b="b" l="l" r="r" t="t"/>
              <a:pathLst>
                <a:path extrusionOk="0" h="4377" w="8615">
                  <a:moveTo>
                    <a:pt x="8014" y="0"/>
                  </a:moveTo>
                  <a:cubicBezTo>
                    <a:pt x="7936" y="0"/>
                    <a:pt x="7857" y="16"/>
                    <a:pt x="7779" y="51"/>
                  </a:cubicBezTo>
                  <a:lnTo>
                    <a:pt x="386" y="3362"/>
                  </a:lnTo>
                  <a:cubicBezTo>
                    <a:pt x="96" y="3490"/>
                    <a:pt x="0" y="3812"/>
                    <a:pt x="96" y="4069"/>
                  </a:cubicBezTo>
                  <a:cubicBezTo>
                    <a:pt x="191" y="4257"/>
                    <a:pt x="388" y="4377"/>
                    <a:pt x="588" y="4377"/>
                  </a:cubicBezTo>
                  <a:cubicBezTo>
                    <a:pt x="661" y="4377"/>
                    <a:pt x="735" y="4361"/>
                    <a:pt x="804" y="4326"/>
                  </a:cubicBezTo>
                  <a:lnTo>
                    <a:pt x="8229" y="1015"/>
                  </a:lnTo>
                  <a:cubicBezTo>
                    <a:pt x="8486" y="887"/>
                    <a:pt x="8615" y="597"/>
                    <a:pt x="8486" y="308"/>
                  </a:cubicBezTo>
                  <a:cubicBezTo>
                    <a:pt x="8416" y="120"/>
                    <a:pt x="8224" y="0"/>
                    <a:pt x="801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p51"/>
            <p:cNvSpPr/>
            <p:nvPr/>
          </p:nvSpPr>
          <p:spPr>
            <a:xfrm>
              <a:off x="3575725" y="3205775"/>
              <a:ext cx="214575" cy="54250"/>
            </a:xfrm>
            <a:custGeom>
              <a:rect b="b" l="l" r="r" t="t"/>
              <a:pathLst>
                <a:path extrusionOk="0" h="2170" w="8583">
                  <a:moveTo>
                    <a:pt x="7971" y="0"/>
                  </a:moveTo>
                  <a:cubicBezTo>
                    <a:pt x="7950" y="0"/>
                    <a:pt x="7929" y="1"/>
                    <a:pt x="7908" y="4"/>
                  </a:cubicBezTo>
                  <a:lnTo>
                    <a:pt x="515" y="1129"/>
                  </a:lnTo>
                  <a:cubicBezTo>
                    <a:pt x="225" y="1161"/>
                    <a:pt x="0" y="1418"/>
                    <a:pt x="65" y="1707"/>
                  </a:cubicBezTo>
                  <a:cubicBezTo>
                    <a:pt x="93" y="1987"/>
                    <a:pt x="291" y="2170"/>
                    <a:pt x="554" y="2170"/>
                  </a:cubicBezTo>
                  <a:cubicBezTo>
                    <a:pt x="593" y="2170"/>
                    <a:pt x="634" y="2166"/>
                    <a:pt x="675" y="2157"/>
                  </a:cubicBezTo>
                  <a:lnTo>
                    <a:pt x="8069" y="1064"/>
                  </a:lnTo>
                  <a:cubicBezTo>
                    <a:pt x="8358" y="1032"/>
                    <a:pt x="8583" y="743"/>
                    <a:pt x="8519" y="454"/>
                  </a:cubicBezTo>
                  <a:cubicBezTo>
                    <a:pt x="8489" y="185"/>
                    <a:pt x="8238" y="0"/>
                    <a:pt x="79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p51"/>
            <p:cNvSpPr/>
            <p:nvPr/>
          </p:nvSpPr>
          <p:spPr>
            <a:xfrm>
              <a:off x="3760550" y="3122975"/>
              <a:ext cx="215400" cy="109875"/>
            </a:xfrm>
            <a:custGeom>
              <a:rect b="b" l="l" r="r" t="t"/>
              <a:pathLst>
                <a:path extrusionOk="0" h="4395" w="8616">
                  <a:moveTo>
                    <a:pt x="8013" y="1"/>
                  </a:moveTo>
                  <a:cubicBezTo>
                    <a:pt x="7944" y="1"/>
                    <a:pt x="7876" y="13"/>
                    <a:pt x="7812" y="37"/>
                  </a:cubicBezTo>
                  <a:lnTo>
                    <a:pt x="386" y="3348"/>
                  </a:lnTo>
                  <a:cubicBezTo>
                    <a:pt x="129" y="3476"/>
                    <a:pt x="1" y="3798"/>
                    <a:pt x="129" y="4055"/>
                  </a:cubicBezTo>
                  <a:cubicBezTo>
                    <a:pt x="200" y="4268"/>
                    <a:pt x="394" y="4394"/>
                    <a:pt x="606" y="4394"/>
                  </a:cubicBezTo>
                  <a:cubicBezTo>
                    <a:pt x="682" y="4394"/>
                    <a:pt x="760" y="4378"/>
                    <a:pt x="836" y="4344"/>
                  </a:cubicBezTo>
                  <a:lnTo>
                    <a:pt x="8230" y="1033"/>
                  </a:lnTo>
                  <a:cubicBezTo>
                    <a:pt x="8519" y="905"/>
                    <a:pt x="8615" y="583"/>
                    <a:pt x="8519" y="326"/>
                  </a:cubicBezTo>
                  <a:cubicBezTo>
                    <a:pt x="8422" y="109"/>
                    <a:pt x="8218" y="1"/>
                    <a:pt x="801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p51"/>
            <p:cNvSpPr/>
            <p:nvPr/>
          </p:nvSpPr>
          <p:spPr>
            <a:xfrm>
              <a:off x="3945375" y="3012600"/>
              <a:ext cx="216200" cy="137375"/>
            </a:xfrm>
            <a:custGeom>
              <a:rect b="b" l="l" r="r" t="t"/>
              <a:pathLst>
                <a:path extrusionOk="0" h="5495" w="8648">
                  <a:moveTo>
                    <a:pt x="8032" y="0"/>
                  </a:moveTo>
                  <a:cubicBezTo>
                    <a:pt x="7935" y="0"/>
                    <a:pt x="7836" y="25"/>
                    <a:pt x="7748" y="80"/>
                  </a:cubicBezTo>
                  <a:lnTo>
                    <a:pt x="354" y="4484"/>
                  </a:lnTo>
                  <a:cubicBezTo>
                    <a:pt x="97" y="4645"/>
                    <a:pt x="1" y="4966"/>
                    <a:pt x="162" y="5223"/>
                  </a:cubicBezTo>
                  <a:cubicBezTo>
                    <a:pt x="269" y="5395"/>
                    <a:pt x="447" y="5495"/>
                    <a:pt x="631" y="5495"/>
                  </a:cubicBezTo>
                  <a:cubicBezTo>
                    <a:pt x="722" y="5495"/>
                    <a:pt x="815" y="5470"/>
                    <a:pt x="901" y="5416"/>
                  </a:cubicBezTo>
                  <a:lnTo>
                    <a:pt x="8326" y="980"/>
                  </a:lnTo>
                  <a:cubicBezTo>
                    <a:pt x="8551" y="852"/>
                    <a:pt x="8648" y="498"/>
                    <a:pt x="8487" y="241"/>
                  </a:cubicBezTo>
                  <a:cubicBezTo>
                    <a:pt x="8402" y="93"/>
                    <a:pt x="8220" y="0"/>
                    <a:pt x="803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p51"/>
            <p:cNvSpPr/>
            <p:nvPr/>
          </p:nvSpPr>
          <p:spPr>
            <a:xfrm>
              <a:off x="4131025" y="3012275"/>
              <a:ext cx="215375" cy="82250"/>
            </a:xfrm>
            <a:custGeom>
              <a:rect b="b" l="l" r="r" t="t"/>
              <a:pathLst>
                <a:path extrusionOk="0" h="3290" w="8615">
                  <a:moveTo>
                    <a:pt x="602" y="1"/>
                  </a:moveTo>
                  <a:cubicBezTo>
                    <a:pt x="376" y="1"/>
                    <a:pt x="174" y="150"/>
                    <a:pt x="97" y="383"/>
                  </a:cubicBezTo>
                  <a:cubicBezTo>
                    <a:pt x="0" y="672"/>
                    <a:pt x="161" y="961"/>
                    <a:pt x="450" y="1058"/>
                  </a:cubicBezTo>
                  <a:lnTo>
                    <a:pt x="7876" y="3276"/>
                  </a:lnTo>
                  <a:cubicBezTo>
                    <a:pt x="7919" y="3285"/>
                    <a:pt x="7962" y="3290"/>
                    <a:pt x="8004" y="3290"/>
                  </a:cubicBezTo>
                  <a:cubicBezTo>
                    <a:pt x="8247" y="3290"/>
                    <a:pt x="8469" y="3141"/>
                    <a:pt x="8551" y="2922"/>
                  </a:cubicBezTo>
                  <a:cubicBezTo>
                    <a:pt x="8615" y="2633"/>
                    <a:pt x="8454" y="2311"/>
                    <a:pt x="8165" y="2247"/>
                  </a:cubicBezTo>
                  <a:lnTo>
                    <a:pt x="772" y="29"/>
                  </a:lnTo>
                  <a:cubicBezTo>
                    <a:pt x="715" y="10"/>
                    <a:pt x="658" y="1"/>
                    <a:pt x="6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p51"/>
            <p:cNvSpPr/>
            <p:nvPr/>
          </p:nvSpPr>
          <p:spPr>
            <a:xfrm>
              <a:off x="4316650" y="3067625"/>
              <a:ext cx="215400" cy="137450"/>
            </a:xfrm>
            <a:custGeom>
              <a:rect b="b" l="l" r="r" t="t"/>
              <a:pathLst>
                <a:path extrusionOk="0" h="5498" w="8616">
                  <a:moveTo>
                    <a:pt x="598" y="1"/>
                  </a:moveTo>
                  <a:cubicBezTo>
                    <a:pt x="415" y="1"/>
                    <a:pt x="236" y="87"/>
                    <a:pt x="129" y="258"/>
                  </a:cubicBezTo>
                  <a:cubicBezTo>
                    <a:pt x="1" y="515"/>
                    <a:pt x="65" y="837"/>
                    <a:pt x="322" y="997"/>
                  </a:cubicBezTo>
                  <a:lnTo>
                    <a:pt x="7747" y="5433"/>
                  </a:lnTo>
                  <a:cubicBezTo>
                    <a:pt x="7833" y="5476"/>
                    <a:pt x="7926" y="5498"/>
                    <a:pt x="8018" y="5498"/>
                  </a:cubicBezTo>
                  <a:cubicBezTo>
                    <a:pt x="8201" y="5498"/>
                    <a:pt x="8380" y="5412"/>
                    <a:pt x="8487" y="5240"/>
                  </a:cubicBezTo>
                  <a:cubicBezTo>
                    <a:pt x="8615" y="4983"/>
                    <a:pt x="8551" y="4662"/>
                    <a:pt x="8294" y="4501"/>
                  </a:cubicBezTo>
                  <a:lnTo>
                    <a:pt x="868" y="65"/>
                  </a:lnTo>
                  <a:cubicBezTo>
                    <a:pt x="783" y="22"/>
                    <a:pt x="690" y="1"/>
                    <a:pt x="5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p51"/>
            <p:cNvSpPr/>
            <p:nvPr/>
          </p:nvSpPr>
          <p:spPr>
            <a:xfrm>
              <a:off x="4502275" y="2598425"/>
              <a:ext cx="215400" cy="606550"/>
            </a:xfrm>
            <a:custGeom>
              <a:rect b="b" l="l" r="r" t="t"/>
              <a:pathLst>
                <a:path extrusionOk="0" h="24262" w="8616">
                  <a:moveTo>
                    <a:pt x="7994" y="0"/>
                  </a:moveTo>
                  <a:cubicBezTo>
                    <a:pt x="7768" y="0"/>
                    <a:pt x="7568" y="144"/>
                    <a:pt x="7491" y="350"/>
                  </a:cubicBezTo>
                  <a:lnTo>
                    <a:pt x="65" y="23558"/>
                  </a:lnTo>
                  <a:cubicBezTo>
                    <a:pt x="1" y="23848"/>
                    <a:pt x="130" y="24137"/>
                    <a:pt x="419" y="24233"/>
                  </a:cubicBezTo>
                  <a:cubicBezTo>
                    <a:pt x="476" y="24252"/>
                    <a:pt x="533" y="24261"/>
                    <a:pt x="589" y="24261"/>
                  </a:cubicBezTo>
                  <a:cubicBezTo>
                    <a:pt x="815" y="24261"/>
                    <a:pt x="1016" y="24112"/>
                    <a:pt x="1094" y="23880"/>
                  </a:cubicBezTo>
                  <a:lnTo>
                    <a:pt x="8519" y="671"/>
                  </a:lnTo>
                  <a:cubicBezTo>
                    <a:pt x="8616" y="414"/>
                    <a:pt x="8455" y="93"/>
                    <a:pt x="8166" y="29"/>
                  </a:cubicBezTo>
                  <a:cubicBezTo>
                    <a:pt x="8108" y="9"/>
                    <a:pt x="8050" y="0"/>
                    <a:pt x="79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p51"/>
            <p:cNvSpPr/>
            <p:nvPr/>
          </p:nvSpPr>
          <p:spPr>
            <a:xfrm>
              <a:off x="4687125" y="2515100"/>
              <a:ext cx="215375" cy="109875"/>
            </a:xfrm>
            <a:custGeom>
              <a:rect b="b" l="l" r="r" t="t"/>
              <a:pathLst>
                <a:path extrusionOk="0" h="4395" w="8615">
                  <a:moveTo>
                    <a:pt x="8027" y="0"/>
                  </a:moveTo>
                  <a:cubicBezTo>
                    <a:pt x="7954" y="0"/>
                    <a:pt x="7880" y="16"/>
                    <a:pt x="7811" y="51"/>
                  </a:cubicBezTo>
                  <a:lnTo>
                    <a:pt x="386" y="3362"/>
                  </a:lnTo>
                  <a:cubicBezTo>
                    <a:pt x="129" y="3490"/>
                    <a:pt x="0" y="3812"/>
                    <a:pt x="129" y="4069"/>
                  </a:cubicBezTo>
                  <a:cubicBezTo>
                    <a:pt x="201" y="4286"/>
                    <a:pt x="400" y="4394"/>
                    <a:pt x="617" y="4394"/>
                  </a:cubicBezTo>
                  <a:cubicBezTo>
                    <a:pt x="689" y="4394"/>
                    <a:pt x="764" y="4382"/>
                    <a:pt x="836" y="4358"/>
                  </a:cubicBezTo>
                  <a:lnTo>
                    <a:pt x="8229" y="1015"/>
                  </a:lnTo>
                  <a:cubicBezTo>
                    <a:pt x="8518" y="919"/>
                    <a:pt x="8615" y="597"/>
                    <a:pt x="8518" y="308"/>
                  </a:cubicBezTo>
                  <a:cubicBezTo>
                    <a:pt x="8424" y="120"/>
                    <a:pt x="8227" y="0"/>
                    <a:pt x="80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p51"/>
            <p:cNvSpPr/>
            <p:nvPr/>
          </p:nvSpPr>
          <p:spPr>
            <a:xfrm>
              <a:off x="4871950" y="2404650"/>
              <a:ext cx="216200" cy="137450"/>
            </a:xfrm>
            <a:custGeom>
              <a:rect b="b" l="l" r="r" t="t"/>
              <a:pathLst>
                <a:path extrusionOk="0" h="5498" w="8648">
                  <a:moveTo>
                    <a:pt x="8034" y="1"/>
                  </a:moveTo>
                  <a:cubicBezTo>
                    <a:pt x="7944" y="1"/>
                    <a:pt x="7854" y="22"/>
                    <a:pt x="7779" y="65"/>
                  </a:cubicBezTo>
                  <a:lnTo>
                    <a:pt x="354" y="4501"/>
                  </a:lnTo>
                  <a:cubicBezTo>
                    <a:pt x="97" y="4662"/>
                    <a:pt x="0" y="4983"/>
                    <a:pt x="161" y="5240"/>
                  </a:cubicBezTo>
                  <a:cubicBezTo>
                    <a:pt x="268" y="5412"/>
                    <a:pt x="447" y="5497"/>
                    <a:pt x="630" y="5497"/>
                  </a:cubicBezTo>
                  <a:cubicBezTo>
                    <a:pt x="722" y="5497"/>
                    <a:pt x="815" y="5476"/>
                    <a:pt x="900" y="5433"/>
                  </a:cubicBezTo>
                  <a:lnTo>
                    <a:pt x="8326" y="997"/>
                  </a:lnTo>
                  <a:cubicBezTo>
                    <a:pt x="8583" y="836"/>
                    <a:pt x="8647" y="515"/>
                    <a:pt x="8487" y="258"/>
                  </a:cubicBezTo>
                  <a:cubicBezTo>
                    <a:pt x="8401" y="86"/>
                    <a:pt x="8215" y="1"/>
                    <a:pt x="80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p51"/>
            <p:cNvSpPr/>
            <p:nvPr/>
          </p:nvSpPr>
          <p:spPr>
            <a:xfrm>
              <a:off x="5057575" y="2404650"/>
              <a:ext cx="216200" cy="137450"/>
            </a:xfrm>
            <a:custGeom>
              <a:rect b="b" l="l" r="r" t="t"/>
              <a:pathLst>
                <a:path extrusionOk="0" h="5498" w="8648">
                  <a:moveTo>
                    <a:pt x="623" y="1"/>
                  </a:moveTo>
                  <a:cubicBezTo>
                    <a:pt x="433" y="1"/>
                    <a:pt x="247" y="86"/>
                    <a:pt x="162" y="258"/>
                  </a:cubicBezTo>
                  <a:cubicBezTo>
                    <a:pt x="1" y="515"/>
                    <a:pt x="97" y="836"/>
                    <a:pt x="354" y="997"/>
                  </a:cubicBezTo>
                  <a:lnTo>
                    <a:pt x="7748" y="5433"/>
                  </a:lnTo>
                  <a:cubicBezTo>
                    <a:pt x="7833" y="5476"/>
                    <a:pt x="7926" y="5497"/>
                    <a:pt x="8018" y="5497"/>
                  </a:cubicBezTo>
                  <a:cubicBezTo>
                    <a:pt x="8201" y="5497"/>
                    <a:pt x="8380" y="5412"/>
                    <a:pt x="8487" y="5240"/>
                  </a:cubicBezTo>
                  <a:cubicBezTo>
                    <a:pt x="8648" y="4983"/>
                    <a:pt x="8551" y="4662"/>
                    <a:pt x="8294" y="4501"/>
                  </a:cubicBezTo>
                  <a:lnTo>
                    <a:pt x="901" y="65"/>
                  </a:lnTo>
                  <a:cubicBezTo>
                    <a:pt x="815" y="22"/>
                    <a:pt x="719" y="1"/>
                    <a:pt x="6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p51"/>
            <p:cNvSpPr/>
            <p:nvPr/>
          </p:nvSpPr>
          <p:spPr>
            <a:xfrm>
              <a:off x="5243225" y="2515200"/>
              <a:ext cx="215375" cy="137350"/>
            </a:xfrm>
            <a:custGeom>
              <a:rect b="b" l="l" r="r" t="t"/>
              <a:pathLst>
                <a:path extrusionOk="0" h="5494" w="8615">
                  <a:moveTo>
                    <a:pt x="598" y="0"/>
                  </a:moveTo>
                  <a:cubicBezTo>
                    <a:pt x="414" y="0"/>
                    <a:pt x="236" y="100"/>
                    <a:pt x="129" y="272"/>
                  </a:cubicBezTo>
                  <a:cubicBezTo>
                    <a:pt x="0" y="529"/>
                    <a:pt x="64" y="850"/>
                    <a:pt x="322" y="1011"/>
                  </a:cubicBezTo>
                  <a:lnTo>
                    <a:pt x="7747" y="5415"/>
                  </a:lnTo>
                  <a:cubicBezTo>
                    <a:pt x="7833" y="5468"/>
                    <a:pt x="7926" y="5493"/>
                    <a:pt x="8017" y="5493"/>
                  </a:cubicBezTo>
                  <a:cubicBezTo>
                    <a:pt x="8201" y="5493"/>
                    <a:pt x="8379" y="5393"/>
                    <a:pt x="8486" y="5222"/>
                  </a:cubicBezTo>
                  <a:cubicBezTo>
                    <a:pt x="8615" y="4965"/>
                    <a:pt x="8551" y="4643"/>
                    <a:pt x="8293" y="4483"/>
                  </a:cubicBezTo>
                  <a:lnTo>
                    <a:pt x="868" y="79"/>
                  </a:lnTo>
                  <a:cubicBezTo>
                    <a:pt x="782" y="25"/>
                    <a:pt x="689" y="0"/>
                    <a:pt x="5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p51"/>
            <p:cNvSpPr/>
            <p:nvPr/>
          </p:nvSpPr>
          <p:spPr>
            <a:xfrm>
              <a:off x="2074575" y="3159250"/>
              <a:ext cx="65925" cy="65100"/>
            </a:xfrm>
            <a:custGeom>
              <a:rect b="b" l="l" r="r" t="t"/>
              <a:pathLst>
                <a:path extrusionOk="0" h="2604" w="2637">
                  <a:moveTo>
                    <a:pt x="1318" y="0"/>
                  </a:moveTo>
                  <a:cubicBezTo>
                    <a:pt x="611" y="0"/>
                    <a:pt x="1" y="579"/>
                    <a:pt x="1" y="1286"/>
                  </a:cubicBezTo>
                  <a:cubicBezTo>
                    <a:pt x="1" y="2025"/>
                    <a:pt x="611" y="2604"/>
                    <a:pt x="1318" y="2604"/>
                  </a:cubicBezTo>
                  <a:cubicBezTo>
                    <a:pt x="2058" y="2604"/>
                    <a:pt x="2636" y="2025"/>
                    <a:pt x="2636" y="1286"/>
                  </a:cubicBezTo>
                  <a:cubicBezTo>
                    <a:pt x="2636" y="579"/>
                    <a:pt x="2058"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p51"/>
            <p:cNvSpPr/>
            <p:nvPr/>
          </p:nvSpPr>
          <p:spPr>
            <a:xfrm>
              <a:off x="2068150" y="3152000"/>
              <a:ext cx="78775" cy="78800"/>
            </a:xfrm>
            <a:custGeom>
              <a:rect b="b" l="l" r="r" t="t"/>
              <a:pathLst>
                <a:path extrusionOk="0" h="3152" w="3151">
                  <a:moveTo>
                    <a:pt x="1575" y="547"/>
                  </a:moveTo>
                  <a:cubicBezTo>
                    <a:pt x="2154" y="547"/>
                    <a:pt x="2636" y="997"/>
                    <a:pt x="2636" y="1576"/>
                  </a:cubicBezTo>
                  <a:cubicBezTo>
                    <a:pt x="2636" y="2155"/>
                    <a:pt x="2154" y="2637"/>
                    <a:pt x="1575" y="2637"/>
                  </a:cubicBezTo>
                  <a:cubicBezTo>
                    <a:pt x="997" y="2637"/>
                    <a:pt x="547" y="2155"/>
                    <a:pt x="547" y="1576"/>
                  </a:cubicBezTo>
                  <a:cubicBezTo>
                    <a:pt x="547" y="997"/>
                    <a:pt x="997" y="547"/>
                    <a:pt x="1575" y="547"/>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p51"/>
            <p:cNvSpPr/>
            <p:nvPr/>
          </p:nvSpPr>
          <p:spPr>
            <a:xfrm>
              <a:off x="2260200" y="2329925"/>
              <a:ext cx="65925" cy="65900"/>
            </a:xfrm>
            <a:custGeom>
              <a:rect b="b" l="l" r="r" t="t"/>
              <a:pathLst>
                <a:path extrusionOk="0" h="2636" w="2637">
                  <a:moveTo>
                    <a:pt x="1319" y="0"/>
                  </a:moveTo>
                  <a:cubicBezTo>
                    <a:pt x="579" y="0"/>
                    <a:pt x="1" y="579"/>
                    <a:pt x="1" y="1318"/>
                  </a:cubicBezTo>
                  <a:cubicBezTo>
                    <a:pt x="1" y="2057"/>
                    <a:pt x="579" y="2636"/>
                    <a:pt x="1319" y="2636"/>
                  </a:cubicBezTo>
                  <a:cubicBezTo>
                    <a:pt x="2026" y="2636"/>
                    <a:pt x="2637" y="2057"/>
                    <a:pt x="2637" y="1318"/>
                  </a:cubicBezTo>
                  <a:cubicBezTo>
                    <a:pt x="2637" y="579"/>
                    <a:pt x="2026"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p51"/>
            <p:cNvSpPr/>
            <p:nvPr/>
          </p:nvSpPr>
          <p:spPr>
            <a:xfrm>
              <a:off x="2253775" y="2323475"/>
              <a:ext cx="78775" cy="78800"/>
            </a:xfrm>
            <a:custGeom>
              <a:rect b="b" l="l" r="r" t="t"/>
              <a:pathLst>
                <a:path extrusionOk="0" h="3152" w="3151">
                  <a:moveTo>
                    <a:pt x="1576" y="547"/>
                  </a:moveTo>
                  <a:cubicBezTo>
                    <a:pt x="2154" y="547"/>
                    <a:pt x="2604" y="997"/>
                    <a:pt x="2604" y="1576"/>
                  </a:cubicBezTo>
                  <a:cubicBezTo>
                    <a:pt x="2604" y="2155"/>
                    <a:pt x="2154" y="2605"/>
                    <a:pt x="1576" y="2605"/>
                  </a:cubicBezTo>
                  <a:cubicBezTo>
                    <a:pt x="997" y="2605"/>
                    <a:pt x="515" y="2155"/>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p51"/>
            <p:cNvSpPr/>
            <p:nvPr/>
          </p:nvSpPr>
          <p:spPr>
            <a:xfrm>
              <a:off x="2445850" y="2800025"/>
              <a:ext cx="65100" cy="65125"/>
            </a:xfrm>
            <a:custGeom>
              <a:rect b="b" l="l" r="r" t="t"/>
              <a:pathLst>
                <a:path extrusionOk="0" h="2605" w="2604">
                  <a:moveTo>
                    <a:pt x="1286" y="1"/>
                  </a:moveTo>
                  <a:cubicBezTo>
                    <a:pt x="579" y="1"/>
                    <a:pt x="0" y="579"/>
                    <a:pt x="0" y="1286"/>
                  </a:cubicBezTo>
                  <a:cubicBezTo>
                    <a:pt x="0" y="2026"/>
                    <a:pt x="579" y="2604"/>
                    <a:pt x="1286" y="2604"/>
                  </a:cubicBezTo>
                  <a:cubicBezTo>
                    <a:pt x="2025" y="2604"/>
                    <a:pt x="2604" y="2026"/>
                    <a:pt x="2604" y="1286"/>
                  </a:cubicBezTo>
                  <a:cubicBezTo>
                    <a:pt x="2604" y="579"/>
                    <a:pt x="2025" y="1"/>
                    <a:pt x="128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p51"/>
            <p:cNvSpPr/>
            <p:nvPr/>
          </p:nvSpPr>
          <p:spPr>
            <a:xfrm>
              <a:off x="2438600" y="2792800"/>
              <a:ext cx="78800" cy="78775"/>
            </a:xfrm>
            <a:custGeom>
              <a:rect b="b" l="l" r="r" t="t"/>
              <a:pathLst>
                <a:path extrusionOk="0" h="3151" w="3152">
                  <a:moveTo>
                    <a:pt x="1576" y="547"/>
                  </a:moveTo>
                  <a:cubicBezTo>
                    <a:pt x="2155" y="547"/>
                    <a:pt x="2637" y="997"/>
                    <a:pt x="2637" y="1575"/>
                  </a:cubicBezTo>
                  <a:cubicBezTo>
                    <a:pt x="2637" y="2154"/>
                    <a:pt x="2155" y="2636"/>
                    <a:pt x="1576" y="2636"/>
                  </a:cubicBezTo>
                  <a:cubicBezTo>
                    <a:pt x="997" y="2636"/>
                    <a:pt x="547" y="2154"/>
                    <a:pt x="547" y="1575"/>
                  </a:cubicBezTo>
                  <a:cubicBezTo>
                    <a:pt x="547" y="997"/>
                    <a:pt x="997" y="547"/>
                    <a:pt x="1576" y="547"/>
                  </a:cubicBezTo>
                  <a:close/>
                  <a:moveTo>
                    <a:pt x="1576" y="0"/>
                  </a:moveTo>
                  <a:cubicBezTo>
                    <a:pt x="708" y="0"/>
                    <a:pt x="1" y="708"/>
                    <a:pt x="1" y="1575"/>
                  </a:cubicBezTo>
                  <a:cubicBezTo>
                    <a:pt x="1" y="2475"/>
                    <a:pt x="708" y="3151"/>
                    <a:pt x="1576" y="3151"/>
                  </a:cubicBezTo>
                  <a:cubicBezTo>
                    <a:pt x="2476" y="3151"/>
                    <a:pt x="3151" y="2475"/>
                    <a:pt x="3151" y="1575"/>
                  </a:cubicBezTo>
                  <a:cubicBezTo>
                    <a:pt x="3151" y="708"/>
                    <a:pt x="2476" y="0"/>
                    <a:pt x="157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p51"/>
            <p:cNvSpPr/>
            <p:nvPr/>
          </p:nvSpPr>
          <p:spPr>
            <a:xfrm>
              <a:off x="2630675" y="2606350"/>
              <a:ext cx="65925" cy="65925"/>
            </a:xfrm>
            <a:custGeom>
              <a:rect b="b" l="l" r="r" t="t"/>
              <a:pathLst>
                <a:path extrusionOk="0" h="2637" w="2637">
                  <a:moveTo>
                    <a:pt x="1318" y="1"/>
                  </a:moveTo>
                  <a:cubicBezTo>
                    <a:pt x="611" y="1"/>
                    <a:pt x="0" y="579"/>
                    <a:pt x="0" y="1319"/>
                  </a:cubicBezTo>
                  <a:cubicBezTo>
                    <a:pt x="0" y="2026"/>
                    <a:pt x="611" y="2637"/>
                    <a:pt x="1318" y="2637"/>
                  </a:cubicBezTo>
                  <a:cubicBezTo>
                    <a:pt x="2058" y="2637"/>
                    <a:pt x="2636" y="2026"/>
                    <a:pt x="2636" y="1319"/>
                  </a:cubicBezTo>
                  <a:cubicBezTo>
                    <a:pt x="2636" y="579"/>
                    <a:pt x="2058" y="1"/>
                    <a:pt x="131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p51"/>
            <p:cNvSpPr/>
            <p:nvPr/>
          </p:nvSpPr>
          <p:spPr>
            <a:xfrm>
              <a:off x="2624250" y="2599925"/>
              <a:ext cx="78775" cy="78775"/>
            </a:xfrm>
            <a:custGeom>
              <a:rect b="b" l="l" r="r" t="t"/>
              <a:pathLst>
                <a:path extrusionOk="0" h="3151" w="3151">
                  <a:moveTo>
                    <a:pt x="1575" y="515"/>
                  </a:moveTo>
                  <a:cubicBezTo>
                    <a:pt x="2154" y="515"/>
                    <a:pt x="2604" y="997"/>
                    <a:pt x="2604" y="1576"/>
                  </a:cubicBezTo>
                  <a:cubicBezTo>
                    <a:pt x="2604" y="2154"/>
                    <a:pt x="2154" y="2604"/>
                    <a:pt x="1575" y="2604"/>
                  </a:cubicBezTo>
                  <a:cubicBezTo>
                    <a:pt x="997" y="2604"/>
                    <a:pt x="547" y="2154"/>
                    <a:pt x="547" y="1576"/>
                  </a:cubicBezTo>
                  <a:cubicBezTo>
                    <a:pt x="547" y="997"/>
                    <a:pt x="997" y="515"/>
                    <a:pt x="1575" y="515"/>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p51"/>
            <p:cNvSpPr/>
            <p:nvPr/>
          </p:nvSpPr>
          <p:spPr>
            <a:xfrm>
              <a:off x="2816300" y="3103800"/>
              <a:ext cx="65125" cy="65100"/>
            </a:xfrm>
            <a:custGeom>
              <a:rect b="b" l="l" r="r" t="t"/>
              <a:pathLst>
                <a:path extrusionOk="0" h="2604" w="2605">
                  <a:moveTo>
                    <a:pt x="1319" y="0"/>
                  </a:moveTo>
                  <a:cubicBezTo>
                    <a:pt x="579" y="0"/>
                    <a:pt x="1" y="579"/>
                    <a:pt x="1" y="1318"/>
                  </a:cubicBezTo>
                  <a:cubicBezTo>
                    <a:pt x="1" y="2025"/>
                    <a:pt x="579" y="2604"/>
                    <a:pt x="1319" y="2604"/>
                  </a:cubicBezTo>
                  <a:cubicBezTo>
                    <a:pt x="2026" y="2604"/>
                    <a:pt x="2605" y="2025"/>
                    <a:pt x="2605" y="1318"/>
                  </a:cubicBezTo>
                  <a:cubicBezTo>
                    <a:pt x="2605" y="579"/>
                    <a:pt x="2026"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p51"/>
            <p:cNvSpPr/>
            <p:nvPr/>
          </p:nvSpPr>
          <p:spPr>
            <a:xfrm>
              <a:off x="2809875" y="3096550"/>
              <a:ext cx="78775" cy="79600"/>
            </a:xfrm>
            <a:custGeom>
              <a:rect b="b" l="l" r="r" t="t"/>
              <a:pathLst>
                <a:path extrusionOk="0" h="3184" w="3151">
                  <a:moveTo>
                    <a:pt x="1576" y="547"/>
                  </a:moveTo>
                  <a:cubicBezTo>
                    <a:pt x="2154" y="547"/>
                    <a:pt x="2604" y="1030"/>
                    <a:pt x="2604" y="1608"/>
                  </a:cubicBezTo>
                  <a:cubicBezTo>
                    <a:pt x="2604" y="2155"/>
                    <a:pt x="2154" y="2637"/>
                    <a:pt x="1576" y="2637"/>
                  </a:cubicBezTo>
                  <a:cubicBezTo>
                    <a:pt x="997" y="2637"/>
                    <a:pt x="515" y="2155"/>
                    <a:pt x="515" y="1608"/>
                  </a:cubicBezTo>
                  <a:cubicBezTo>
                    <a:pt x="515" y="1030"/>
                    <a:pt x="997" y="547"/>
                    <a:pt x="1576" y="547"/>
                  </a:cubicBezTo>
                  <a:close/>
                  <a:moveTo>
                    <a:pt x="1576" y="1"/>
                  </a:moveTo>
                  <a:cubicBezTo>
                    <a:pt x="708" y="1"/>
                    <a:pt x="1" y="708"/>
                    <a:pt x="1" y="1608"/>
                  </a:cubicBezTo>
                  <a:cubicBezTo>
                    <a:pt x="1" y="2476"/>
                    <a:pt x="708" y="3183"/>
                    <a:pt x="1576" y="3183"/>
                  </a:cubicBezTo>
                  <a:cubicBezTo>
                    <a:pt x="2444" y="3183"/>
                    <a:pt x="3151" y="2476"/>
                    <a:pt x="3151" y="1608"/>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p51"/>
            <p:cNvSpPr/>
            <p:nvPr/>
          </p:nvSpPr>
          <p:spPr>
            <a:xfrm>
              <a:off x="3001150" y="2329925"/>
              <a:ext cx="65900" cy="65900"/>
            </a:xfrm>
            <a:custGeom>
              <a:rect b="b" l="l" r="r" t="t"/>
              <a:pathLst>
                <a:path extrusionOk="0" h="2636" w="2636">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p51"/>
            <p:cNvSpPr/>
            <p:nvPr/>
          </p:nvSpPr>
          <p:spPr>
            <a:xfrm>
              <a:off x="2994700" y="2323475"/>
              <a:ext cx="78800" cy="78800"/>
            </a:xfrm>
            <a:custGeom>
              <a:rect b="b" l="l" r="r" t="t"/>
              <a:pathLst>
                <a:path extrusionOk="0" h="3152" w="3152">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p51"/>
            <p:cNvSpPr/>
            <p:nvPr/>
          </p:nvSpPr>
          <p:spPr>
            <a:xfrm>
              <a:off x="3186775" y="2054275"/>
              <a:ext cx="65925" cy="65125"/>
            </a:xfrm>
            <a:custGeom>
              <a:rect b="b" l="l" r="r" t="t"/>
              <a:pathLst>
                <a:path extrusionOk="0" h="2605" w="2637">
                  <a:moveTo>
                    <a:pt x="1318" y="1"/>
                  </a:moveTo>
                  <a:cubicBezTo>
                    <a:pt x="579" y="1"/>
                    <a:pt x="0" y="579"/>
                    <a:pt x="0" y="1286"/>
                  </a:cubicBezTo>
                  <a:cubicBezTo>
                    <a:pt x="0" y="2026"/>
                    <a:pt x="579" y="2604"/>
                    <a:pt x="1318" y="2604"/>
                  </a:cubicBezTo>
                  <a:cubicBezTo>
                    <a:pt x="2026" y="2604"/>
                    <a:pt x="2636" y="2026"/>
                    <a:pt x="2636" y="1286"/>
                  </a:cubicBezTo>
                  <a:cubicBezTo>
                    <a:pt x="2636" y="579"/>
                    <a:pt x="2026" y="1"/>
                    <a:pt x="131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p51"/>
            <p:cNvSpPr/>
            <p:nvPr/>
          </p:nvSpPr>
          <p:spPr>
            <a:xfrm>
              <a:off x="3180350" y="2047050"/>
              <a:ext cx="78775" cy="78775"/>
            </a:xfrm>
            <a:custGeom>
              <a:rect b="b" l="l" r="r" t="t"/>
              <a:pathLst>
                <a:path extrusionOk="0" h="3151" w="3151">
                  <a:moveTo>
                    <a:pt x="1575" y="547"/>
                  </a:moveTo>
                  <a:cubicBezTo>
                    <a:pt x="2154" y="547"/>
                    <a:pt x="2604" y="997"/>
                    <a:pt x="2604" y="1575"/>
                  </a:cubicBezTo>
                  <a:cubicBezTo>
                    <a:pt x="2604" y="2154"/>
                    <a:pt x="2154" y="2636"/>
                    <a:pt x="1575" y="2636"/>
                  </a:cubicBezTo>
                  <a:cubicBezTo>
                    <a:pt x="997" y="2636"/>
                    <a:pt x="515" y="2154"/>
                    <a:pt x="515" y="1575"/>
                  </a:cubicBezTo>
                  <a:cubicBezTo>
                    <a:pt x="515" y="997"/>
                    <a:pt x="997" y="547"/>
                    <a:pt x="1575" y="547"/>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p51"/>
            <p:cNvSpPr/>
            <p:nvPr/>
          </p:nvSpPr>
          <p:spPr>
            <a:xfrm>
              <a:off x="3372400" y="3296650"/>
              <a:ext cx="65125" cy="65925"/>
            </a:xfrm>
            <a:custGeom>
              <a:rect b="b" l="l" r="r" t="t"/>
              <a:pathLst>
                <a:path extrusionOk="0" h="2637" w="2605">
                  <a:moveTo>
                    <a:pt x="1287" y="1"/>
                  </a:moveTo>
                  <a:cubicBezTo>
                    <a:pt x="579" y="1"/>
                    <a:pt x="1" y="612"/>
                    <a:pt x="1" y="1319"/>
                  </a:cubicBezTo>
                  <a:cubicBezTo>
                    <a:pt x="1" y="2058"/>
                    <a:pt x="579" y="2637"/>
                    <a:pt x="1287" y="2637"/>
                  </a:cubicBezTo>
                  <a:cubicBezTo>
                    <a:pt x="2026" y="2637"/>
                    <a:pt x="2605" y="2058"/>
                    <a:pt x="2605" y="1319"/>
                  </a:cubicBezTo>
                  <a:cubicBezTo>
                    <a:pt x="2605" y="612"/>
                    <a:pt x="2026" y="1"/>
                    <a:pt x="128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p51"/>
            <p:cNvSpPr/>
            <p:nvPr/>
          </p:nvSpPr>
          <p:spPr>
            <a:xfrm>
              <a:off x="3365175" y="3290225"/>
              <a:ext cx="79575" cy="78775"/>
            </a:xfrm>
            <a:custGeom>
              <a:rect b="b" l="l" r="r" t="t"/>
              <a:pathLst>
                <a:path extrusionOk="0" h="3151" w="3183">
                  <a:moveTo>
                    <a:pt x="1576" y="547"/>
                  </a:moveTo>
                  <a:cubicBezTo>
                    <a:pt x="2154" y="547"/>
                    <a:pt x="2636" y="997"/>
                    <a:pt x="2636" y="1576"/>
                  </a:cubicBezTo>
                  <a:cubicBezTo>
                    <a:pt x="2636" y="2155"/>
                    <a:pt x="2154" y="2637"/>
                    <a:pt x="1576" y="2637"/>
                  </a:cubicBezTo>
                  <a:cubicBezTo>
                    <a:pt x="1029" y="2637"/>
                    <a:pt x="547" y="2155"/>
                    <a:pt x="547" y="1576"/>
                  </a:cubicBezTo>
                  <a:cubicBezTo>
                    <a:pt x="547" y="997"/>
                    <a:pt x="1029" y="547"/>
                    <a:pt x="1576" y="547"/>
                  </a:cubicBezTo>
                  <a:close/>
                  <a:moveTo>
                    <a:pt x="1576" y="1"/>
                  </a:moveTo>
                  <a:cubicBezTo>
                    <a:pt x="708" y="1"/>
                    <a:pt x="1" y="708"/>
                    <a:pt x="1" y="1576"/>
                  </a:cubicBezTo>
                  <a:cubicBezTo>
                    <a:pt x="1" y="2444"/>
                    <a:pt x="708" y="3151"/>
                    <a:pt x="1576" y="3151"/>
                  </a:cubicBezTo>
                  <a:cubicBezTo>
                    <a:pt x="2476" y="3151"/>
                    <a:pt x="3183" y="2444"/>
                    <a:pt x="3183" y="1576"/>
                  </a:cubicBezTo>
                  <a:cubicBezTo>
                    <a:pt x="3183" y="708"/>
                    <a:pt x="2476"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p51"/>
            <p:cNvSpPr/>
            <p:nvPr/>
          </p:nvSpPr>
          <p:spPr>
            <a:xfrm>
              <a:off x="3557250" y="3213900"/>
              <a:ext cx="65900" cy="65900"/>
            </a:xfrm>
            <a:custGeom>
              <a:rect b="b" l="l" r="r" t="t"/>
              <a:pathLst>
                <a:path extrusionOk="0" h="2636" w="2636">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p51"/>
            <p:cNvSpPr/>
            <p:nvPr/>
          </p:nvSpPr>
          <p:spPr>
            <a:xfrm>
              <a:off x="3550800" y="3207450"/>
              <a:ext cx="78800" cy="78800"/>
            </a:xfrm>
            <a:custGeom>
              <a:rect b="b" l="l" r="r" t="t"/>
              <a:pathLst>
                <a:path extrusionOk="0" h="3152" w="3152">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p51"/>
            <p:cNvSpPr/>
            <p:nvPr/>
          </p:nvSpPr>
          <p:spPr>
            <a:xfrm>
              <a:off x="3742875" y="3186575"/>
              <a:ext cx="65125" cy="65100"/>
            </a:xfrm>
            <a:custGeom>
              <a:rect b="b" l="l" r="r" t="t"/>
              <a:pathLst>
                <a:path extrusionOk="0" h="2604" w="2605">
                  <a:moveTo>
                    <a:pt x="1318" y="0"/>
                  </a:moveTo>
                  <a:cubicBezTo>
                    <a:pt x="579" y="0"/>
                    <a:pt x="0" y="579"/>
                    <a:pt x="0" y="1318"/>
                  </a:cubicBezTo>
                  <a:cubicBezTo>
                    <a:pt x="0" y="2025"/>
                    <a:pt x="579" y="2604"/>
                    <a:pt x="1318" y="2604"/>
                  </a:cubicBezTo>
                  <a:cubicBezTo>
                    <a:pt x="2026" y="2604"/>
                    <a:pt x="2604" y="2025"/>
                    <a:pt x="2604" y="1318"/>
                  </a:cubicBezTo>
                  <a:cubicBezTo>
                    <a:pt x="2604" y="579"/>
                    <a:pt x="2026"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p51"/>
            <p:cNvSpPr/>
            <p:nvPr/>
          </p:nvSpPr>
          <p:spPr>
            <a:xfrm>
              <a:off x="3736450" y="3180150"/>
              <a:ext cx="78775" cy="78775"/>
            </a:xfrm>
            <a:custGeom>
              <a:rect b="b" l="l" r="r" t="t"/>
              <a:pathLst>
                <a:path extrusionOk="0" h="3151" w="3151">
                  <a:moveTo>
                    <a:pt x="1575" y="514"/>
                  </a:moveTo>
                  <a:cubicBezTo>
                    <a:pt x="2154" y="514"/>
                    <a:pt x="2604" y="997"/>
                    <a:pt x="2604" y="1575"/>
                  </a:cubicBezTo>
                  <a:cubicBezTo>
                    <a:pt x="2604" y="2154"/>
                    <a:pt x="2154" y="2604"/>
                    <a:pt x="1575" y="2604"/>
                  </a:cubicBezTo>
                  <a:cubicBezTo>
                    <a:pt x="997" y="2604"/>
                    <a:pt x="515" y="2154"/>
                    <a:pt x="515" y="1575"/>
                  </a:cubicBezTo>
                  <a:cubicBezTo>
                    <a:pt x="515" y="997"/>
                    <a:pt x="997" y="514"/>
                    <a:pt x="1575" y="514"/>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p51"/>
            <p:cNvSpPr/>
            <p:nvPr/>
          </p:nvSpPr>
          <p:spPr>
            <a:xfrm>
              <a:off x="3928500" y="3103800"/>
              <a:ext cx="65125" cy="65100"/>
            </a:xfrm>
            <a:custGeom>
              <a:rect b="b" l="l" r="r" t="t"/>
              <a:pathLst>
                <a:path extrusionOk="0" h="2604" w="2605">
                  <a:moveTo>
                    <a:pt x="1287" y="0"/>
                  </a:moveTo>
                  <a:cubicBezTo>
                    <a:pt x="579" y="0"/>
                    <a:pt x="1" y="579"/>
                    <a:pt x="1" y="1318"/>
                  </a:cubicBezTo>
                  <a:cubicBezTo>
                    <a:pt x="1" y="2025"/>
                    <a:pt x="579" y="2604"/>
                    <a:pt x="1287" y="2604"/>
                  </a:cubicBezTo>
                  <a:cubicBezTo>
                    <a:pt x="2026" y="2604"/>
                    <a:pt x="2605" y="2025"/>
                    <a:pt x="2605" y="1318"/>
                  </a:cubicBezTo>
                  <a:cubicBezTo>
                    <a:pt x="2605" y="579"/>
                    <a:pt x="2026" y="0"/>
                    <a:pt x="128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p51"/>
            <p:cNvSpPr/>
            <p:nvPr/>
          </p:nvSpPr>
          <p:spPr>
            <a:xfrm>
              <a:off x="3921275" y="3096550"/>
              <a:ext cx="78775" cy="79600"/>
            </a:xfrm>
            <a:custGeom>
              <a:rect b="b" l="l" r="r" t="t"/>
              <a:pathLst>
                <a:path extrusionOk="0" h="3184" w="3151">
                  <a:moveTo>
                    <a:pt x="1576" y="547"/>
                  </a:moveTo>
                  <a:cubicBezTo>
                    <a:pt x="2154" y="547"/>
                    <a:pt x="2636" y="1030"/>
                    <a:pt x="2636" y="1608"/>
                  </a:cubicBezTo>
                  <a:cubicBezTo>
                    <a:pt x="2636" y="2155"/>
                    <a:pt x="2154" y="2637"/>
                    <a:pt x="1576" y="2637"/>
                  </a:cubicBezTo>
                  <a:cubicBezTo>
                    <a:pt x="997" y="2637"/>
                    <a:pt x="547" y="2155"/>
                    <a:pt x="547" y="1608"/>
                  </a:cubicBezTo>
                  <a:cubicBezTo>
                    <a:pt x="547" y="1030"/>
                    <a:pt x="997" y="547"/>
                    <a:pt x="1576" y="547"/>
                  </a:cubicBezTo>
                  <a:close/>
                  <a:moveTo>
                    <a:pt x="1576" y="1"/>
                  </a:moveTo>
                  <a:cubicBezTo>
                    <a:pt x="708" y="1"/>
                    <a:pt x="1" y="708"/>
                    <a:pt x="1" y="1608"/>
                  </a:cubicBezTo>
                  <a:cubicBezTo>
                    <a:pt x="1" y="2476"/>
                    <a:pt x="708" y="3183"/>
                    <a:pt x="1576" y="3183"/>
                  </a:cubicBezTo>
                  <a:cubicBezTo>
                    <a:pt x="2443" y="3183"/>
                    <a:pt x="3151" y="2476"/>
                    <a:pt x="3151" y="1608"/>
                  </a:cubicBezTo>
                  <a:cubicBezTo>
                    <a:pt x="3151" y="708"/>
                    <a:pt x="2443"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p51"/>
            <p:cNvSpPr/>
            <p:nvPr/>
          </p:nvSpPr>
          <p:spPr>
            <a:xfrm>
              <a:off x="4113350" y="2992900"/>
              <a:ext cx="65900" cy="65925"/>
            </a:xfrm>
            <a:custGeom>
              <a:rect b="b" l="l" r="r" t="t"/>
              <a:pathLst>
                <a:path extrusionOk="0" h="2637" w="2636">
                  <a:moveTo>
                    <a:pt x="1318" y="0"/>
                  </a:moveTo>
                  <a:cubicBezTo>
                    <a:pt x="579" y="0"/>
                    <a:pt x="0" y="579"/>
                    <a:pt x="0" y="1318"/>
                  </a:cubicBezTo>
                  <a:cubicBezTo>
                    <a:pt x="0" y="2058"/>
                    <a:pt x="579" y="2636"/>
                    <a:pt x="1318" y="2636"/>
                  </a:cubicBezTo>
                  <a:cubicBezTo>
                    <a:pt x="2025" y="2636"/>
                    <a:pt x="2636" y="2058"/>
                    <a:pt x="2636" y="1318"/>
                  </a:cubicBezTo>
                  <a:cubicBezTo>
                    <a:pt x="2636" y="579"/>
                    <a:pt x="2025"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p51"/>
            <p:cNvSpPr/>
            <p:nvPr/>
          </p:nvSpPr>
          <p:spPr>
            <a:xfrm>
              <a:off x="4106900" y="2986475"/>
              <a:ext cx="78800" cy="78775"/>
            </a:xfrm>
            <a:custGeom>
              <a:rect b="b" l="l" r="r" t="t"/>
              <a:pathLst>
                <a:path extrusionOk="0" h="3151" w="3152">
                  <a:moveTo>
                    <a:pt x="1576" y="547"/>
                  </a:moveTo>
                  <a:cubicBezTo>
                    <a:pt x="2155" y="547"/>
                    <a:pt x="2605" y="997"/>
                    <a:pt x="2605" y="1575"/>
                  </a:cubicBezTo>
                  <a:cubicBezTo>
                    <a:pt x="2605" y="2154"/>
                    <a:pt x="2155" y="2604"/>
                    <a:pt x="1576" y="2604"/>
                  </a:cubicBezTo>
                  <a:cubicBezTo>
                    <a:pt x="997" y="2604"/>
                    <a:pt x="547" y="2154"/>
                    <a:pt x="547" y="1575"/>
                  </a:cubicBezTo>
                  <a:cubicBezTo>
                    <a:pt x="547" y="997"/>
                    <a:pt x="997" y="547"/>
                    <a:pt x="1576" y="547"/>
                  </a:cubicBezTo>
                  <a:close/>
                  <a:moveTo>
                    <a:pt x="1576" y="0"/>
                  </a:moveTo>
                  <a:cubicBezTo>
                    <a:pt x="708" y="0"/>
                    <a:pt x="1" y="707"/>
                    <a:pt x="1" y="1575"/>
                  </a:cubicBezTo>
                  <a:cubicBezTo>
                    <a:pt x="1" y="2443"/>
                    <a:pt x="708" y="3150"/>
                    <a:pt x="1576" y="3150"/>
                  </a:cubicBezTo>
                  <a:cubicBezTo>
                    <a:pt x="2444" y="3150"/>
                    <a:pt x="3151" y="2443"/>
                    <a:pt x="3151" y="1575"/>
                  </a:cubicBezTo>
                  <a:cubicBezTo>
                    <a:pt x="3151" y="707"/>
                    <a:pt x="2444" y="0"/>
                    <a:pt x="157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p51"/>
            <p:cNvSpPr/>
            <p:nvPr/>
          </p:nvSpPr>
          <p:spPr>
            <a:xfrm>
              <a:off x="4298975" y="3048350"/>
              <a:ext cx="65125" cy="65925"/>
            </a:xfrm>
            <a:custGeom>
              <a:rect b="b" l="l" r="r" t="t"/>
              <a:pathLst>
                <a:path extrusionOk="0" h="2637" w="2605">
                  <a:moveTo>
                    <a:pt x="1318" y="0"/>
                  </a:moveTo>
                  <a:cubicBezTo>
                    <a:pt x="579" y="0"/>
                    <a:pt x="0" y="579"/>
                    <a:pt x="0" y="1318"/>
                  </a:cubicBezTo>
                  <a:cubicBezTo>
                    <a:pt x="0" y="2025"/>
                    <a:pt x="579" y="2636"/>
                    <a:pt x="1318" y="2636"/>
                  </a:cubicBezTo>
                  <a:cubicBezTo>
                    <a:pt x="2026" y="2636"/>
                    <a:pt x="2604" y="2025"/>
                    <a:pt x="2604" y="1318"/>
                  </a:cubicBezTo>
                  <a:cubicBezTo>
                    <a:pt x="2604" y="579"/>
                    <a:pt x="2026"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p51"/>
            <p:cNvSpPr/>
            <p:nvPr/>
          </p:nvSpPr>
          <p:spPr>
            <a:xfrm>
              <a:off x="4292550" y="3041925"/>
              <a:ext cx="78775" cy="78775"/>
            </a:xfrm>
            <a:custGeom>
              <a:rect b="b" l="l" r="r" t="t"/>
              <a:pathLst>
                <a:path extrusionOk="0" h="3151" w="3151">
                  <a:moveTo>
                    <a:pt x="1575" y="514"/>
                  </a:moveTo>
                  <a:cubicBezTo>
                    <a:pt x="2122" y="514"/>
                    <a:pt x="2604" y="997"/>
                    <a:pt x="2604" y="1575"/>
                  </a:cubicBezTo>
                  <a:cubicBezTo>
                    <a:pt x="2604" y="2154"/>
                    <a:pt x="2122" y="2604"/>
                    <a:pt x="1575" y="2604"/>
                  </a:cubicBezTo>
                  <a:cubicBezTo>
                    <a:pt x="997" y="2604"/>
                    <a:pt x="515" y="2154"/>
                    <a:pt x="515" y="1575"/>
                  </a:cubicBezTo>
                  <a:cubicBezTo>
                    <a:pt x="515" y="997"/>
                    <a:pt x="997" y="514"/>
                    <a:pt x="1575" y="514"/>
                  </a:cubicBezTo>
                  <a:close/>
                  <a:moveTo>
                    <a:pt x="1575" y="0"/>
                  </a:moveTo>
                  <a:cubicBezTo>
                    <a:pt x="675" y="0"/>
                    <a:pt x="0" y="707"/>
                    <a:pt x="0" y="1575"/>
                  </a:cubicBezTo>
                  <a:cubicBezTo>
                    <a:pt x="0" y="2443"/>
                    <a:pt x="675"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p51"/>
            <p:cNvSpPr/>
            <p:nvPr/>
          </p:nvSpPr>
          <p:spPr>
            <a:xfrm>
              <a:off x="4483800" y="3159250"/>
              <a:ext cx="65925" cy="65100"/>
            </a:xfrm>
            <a:custGeom>
              <a:rect b="b" l="l" r="r" t="t"/>
              <a:pathLst>
                <a:path extrusionOk="0" h="2604" w="2637">
                  <a:moveTo>
                    <a:pt x="1319" y="0"/>
                  </a:moveTo>
                  <a:cubicBezTo>
                    <a:pt x="611" y="0"/>
                    <a:pt x="1" y="579"/>
                    <a:pt x="1" y="1286"/>
                  </a:cubicBezTo>
                  <a:cubicBezTo>
                    <a:pt x="1" y="2025"/>
                    <a:pt x="611" y="2604"/>
                    <a:pt x="1319" y="2604"/>
                  </a:cubicBezTo>
                  <a:cubicBezTo>
                    <a:pt x="2058" y="2604"/>
                    <a:pt x="2636" y="2025"/>
                    <a:pt x="2636" y="1286"/>
                  </a:cubicBezTo>
                  <a:cubicBezTo>
                    <a:pt x="2636" y="579"/>
                    <a:pt x="2058"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p51"/>
            <p:cNvSpPr/>
            <p:nvPr/>
          </p:nvSpPr>
          <p:spPr>
            <a:xfrm>
              <a:off x="4477375" y="3152000"/>
              <a:ext cx="78775" cy="78800"/>
            </a:xfrm>
            <a:custGeom>
              <a:rect b="b" l="l" r="r" t="t"/>
              <a:pathLst>
                <a:path extrusionOk="0" h="3152" w="3151">
                  <a:moveTo>
                    <a:pt x="1576" y="547"/>
                  </a:moveTo>
                  <a:cubicBezTo>
                    <a:pt x="2154" y="547"/>
                    <a:pt x="2636" y="997"/>
                    <a:pt x="2636" y="1576"/>
                  </a:cubicBezTo>
                  <a:cubicBezTo>
                    <a:pt x="2636" y="2155"/>
                    <a:pt x="2154" y="2637"/>
                    <a:pt x="1576" y="2637"/>
                  </a:cubicBezTo>
                  <a:cubicBezTo>
                    <a:pt x="997" y="2637"/>
                    <a:pt x="547" y="2155"/>
                    <a:pt x="547" y="1576"/>
                  </a:cubicBezTo>
                  <a:cubicBezTo>
                    <a:pt x="547" y="997"/>
                    <a:pt x="997" y="547"/>
                    <a:pt x="1576" y="547"/>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p51"/>
            <p:cNvSpPr/>
            <p:nvPr/>
          </p:nvSpPr>
          <p:spPr>
            <a:xfrm>
              <a:off x="4669450" y="2579025"/>
              <a:ext cx="65900" cy="65125"/>
            </a:xfrm>
            <a:custGeom>
              <a:rect b="b" l="l" r="r" t="t"/>
              <a:pathLst>
                <a:path extrusionOk="0" h="2605" w="2636">
                  <a:moveTo>
                    <a:pt x="1318" y="1"/>
                  </a:moveTo>
                  <a:cubicBezTo>
                    <a:pt x="579" y="1"/>
                    <a:pt x="0" y="580"/>
                    <a:pt x="0" y="1287"/>
                  </a:cubicBezTo>
                  <a:cubicBezTo>
                    <a:pt x="0" y="2026"/>
                    <a:pt x="579" y="2605"/>
                    <a:pt x="1318" y="2605"/>
                  </a:cubicBezTo>
                  <a:cubicBezTo>
                    <a:pt x="2025" y="2605"/>
                    <a:pt x="2636" y="2026"/>
                    <a:pt x="2636" y="1287"/>
                  </a:cubicBezTo>
                  <a:cubicBezTo>
                    <a:pt x="2636" y="580"/>
                    <a:pt x="2025" y="1"/>
                    <a:pt x="131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p51"/>
            <p:cNvSpPr/>
            <p:nvPr/>
          </p:nvSpPr>
          <p:spPr>
            <a:xfrm>
              <a:off x="4663000" y="2571800"/>
              <a:ext cx="78800" cy="78775"/>
            </a:xfrm>
            <a:custGeom>
              <a:rect b="b" l="l" r="r" t="t"/>
              <a:pathLst>
                <a:path extrusionOk="0" h="3151" w="3152">
                  <a:moveTo>
                    <a:pt x="1576" y="547"/>
                  </a:moveTo>
                  <a:cubicBezTo>
                    <a:pt x="2155" y="547"/>
                    <a:pt x="2605" y="997"/>
                    <a:pt x="2605" y="1576"/>
                  </a:cubicBezTo>
                  <a:cubicBezTo>
                    <a:pt x="2605" y="2154"/>
                    <a:pt x="2155" y="2636"/>
                    <a:pt x="1576" y="2636"/>
                  </a:cubicBezTo>
                  <a:cubicBezTo>
                    <a:pt x="997" y="2636"/>
                    <a:pt x="515" y="2154"/>
                    <a:pt x="515" y="1576"/>
                  </a:cubicBezTo>
                  <a:cubicBezTo>
                    <a:pt x="515" y="997"/>
                    <a:pt x="997" y="547"/>
                    <a:pt x="1576" y="547"/>
                  </a:cubicBezTo>
                  <a:close/>
                  <a:moveTo>
                    <a:pt x="1576" y="1"/>
                  </a:moveTo>
                  <a:cubicBezTo>
                    <a:pt x="708" y="1"/>
                    <a:pt x="1" y="708"/>
                    <a:pt x="1" y="1576"/>
                  </a:cubicBezTo>
                  <a:cubicBezTo>
                    <a:pt x="1" y="2476"/>
                    <a:pt x="708" y="3151"/>
                    <a:pt x="1576" y="3151"/>
                  </a:cubicBezTo>
                  <a:cubicBezTo>
                    <a:pt x="2444" y="3151"/>
                    <a:pt x="3151" y="2476"/>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p51"/>
            <p:cNvSpPr/>
            <p:nvPr/>
          </p:nvSpPr>
          <p:spPr>
            <a:xfrm>
              <a:off x="4855075" y="2496275"/>
              <a:ext cx="65125" cy="65100"/>
            </a:xfrm>
            <a:custGeom>
              <a:rect b="b" l="l" r="r" t="t"/>
              <a:pathLst>
                <a:path extrusionOk="0" h="2604" w="2605">
                  <a:moveTo>
                    <a:pt x="1286" y="0"/>
                  </a:moveTo>
                  <a:cubicBezTo>
                    <a:pt x="579" y="0"/>
                    <a:pt x="0" y="579"/>
                    <a:pt x="0" y="1286"/>
                  </a:cubicBezTo>
                  <a:cubicBezTo>
                    <a:pt x="0" y="2025"/>
                    <a:pt x="579" y="2604"/>
                    <a:pt x="1286" y="2604"/>
                  </a:cubicBezTo>
                  <a:cubicBezTo>
                    <a:pt x="2025" y="2604"/>
                    <a:pt x="2604" y="2025"/>
                    <a:pt x="2604" y="1286"/>
                  </a:cubicBezTo>
                  <a:cubicBezTo>
                    <a:pt x="2604" y="579"/>
                    <a:pt x="2025" y="0"/>
                    <a:pt x="128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p51"/>
            <p:cNvSpPr/>
            <p:nvPr/>
          </p:nvSpPr>
          <p:spPr>
            <a:xfrm>
              <a:off x="4847850" y="2489025"/>
              <a:ext cx="79575" cy="78775"/>
            </a:xfrm>
            <a:custGeom>
              <a:rect b="b" l="l" r="r" t="t"/>
              <a:pathLst>
                <a:path extrusionOk="0" h="3151" w="3183">
                  <a:moveTo>
                    <a:pt x="1575" y="547"/>
                  </a:moveTo>
                  <a:cubicBezTo>
                    <a:pt x="2154" y="547"/>
                    <a:pt x="2636" y="997"/>
                    <a:pt x="2636" y="1576"/>
                  </a:cubicBezTo>
                  <a:cubicBezTo>
                    <a:pt x="2636" y="2154"/>
                    <a:pt x="2154" y="2637"/>
                    <a:pt x="1575" y="2637"/>
                  </a:cubicBezTo>
                  <a:cubicBezTo>
                    <a:pt x="1029" y="2637"/>
                    <a:pt x="547" y="2154"/>
                    <a:pt x="547" y="1576"/>
                  </a:cubicBezTo>
                  <a:cubicBezTo>
                    <a:pt x="547" y="997"/>
                    <a:pt x="1029" y="547"/>
                    <a:pt x="1575" y="547"/>
                  </a:cubicBezTo>
                  <a:close/>
                  <a:moveTo>
                    <a:pt x="1575" y="1"/>
                  </a:moveTo>
                  <a:cubicBezTo>
                    <a:pt x="707" y="1"/>
                    <a:pt x="0" y="708"/>
                    <a:pt x="0" y="1576"/>
                  </a:cubicBezTo>
                  <a:cubicBezTo>
                    <a:pt x="0" y="2444"/>
                    <a:pt x="707" y="3151"/>
                    <a:pt x="1575" y="3151"/>
                  </a:cubicBezTo>
                  <a:cubicBezTo>
                    <a:pt x="2475" y="3151"/>
                    <a:pt x="3182" y="2444"/>
                    <a:pt x="3182" y="1576"/>
                  </a:cubicBezTo>
                  <a:cubicBezTo>
                    <a:pt x="3182" y="708"/>
                    <a:pt x="2475"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p51"/>
            <p:cNvSpPr/>
            <p:nvPr/>
          </p:nvSpPr>
          <p:spPr>
            <a:xfrm>
              <a:off x="5039900" y="2385375"/>
              <a:ext cx="65925" cy="65900"/>
            </a:xfrm>
            <a:custGeom>
              <a:rect b="b" l="l" r="r" t="t"/>
              <a:pathLst>
                <a:path extrusionOk="0" h="2636" w="2637">
                  <a:moveTo>
                    <a:pt x="1319" y="0"/>
                  </a:moveTo>
                  <a:cubicBezTo>
                    <a:pt x="611" y="0"/>
                    <a:pt x="1" y="579"/>
                    <a:pt x="1" y="1318"/>
                  </a:cubicBezTo>
                  <a:cubicBezTo>
                    <a:pt x="1" y="2025"/>
                    <a:pt x="611" y="2636"/>
                    <a:pt x="1319" y="2636"/>
                  </a:cubicBezTo>
                  <a:cubicBezTo>
                    <a:pt x="2058" y="2636"/>
                    <a:pt x="2636" y="2025"/>
                    <a:pt x="2636" y="1318"/>
                  </a:cubicBezTo>
                  <a:cubicBezTo>
                    <a:pt x="2636" y="579"/>
                    <a:pt x="2058"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p51"/>
            <p:cNvSpPr/>
            <p:nvPr/>
          </p:nvSpPr>
          <p:spPr>
            <a:xfrm>
              <a:off x="5033475" y="2378925"/>
              <a:ext cx="78775" cy="78800"/>
            </a:xfrm>
            <a:custGeom>
              <a:rect b="b" l="l" r="r" t="t"/>
              <a:pathLst>
                <a:path extrusionOk="0" h="3152" w="3151">
                  <a:moveTo>
                    <a:pt x="1576" y="515"/>
                  </a:moveTo>
                  <a:cubicBezTo>
                    <a:pt x="2154" y="515"/>
                    <a:pt x="2604" y="997"/>
                    <a:pt x="2636" y="1576"/>
                  </a:cubicBezTo>
                  <a:cubicBezTo>
                    <a:pt x="2604" y="2155"/>
                    <a:pt x="2154" y="2605"/>
                    <a:pt x="1576" y="2605"/>
                  </a:cubicBezTo>
                  <a:cubicBezTo>
                    <a:pt x="997" y="2605"/>
                    <a:pt x="547" y="2155"/>
                    <a:pt x="547" y="1576"/>
                  </a:cubicBezTo>
                  <a:cubicBezTo>
                    <a:pt x="547" y="997"/>
                    <a:pt x="997" y="515"/>
                    <a:pt x="1576" y="515"/>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p51"/>
            <p:cNvSpPr/>
            <p:nvPr/>
          </p:nvSpPr>
          <p:spPr>
            <a:xfrm>
              <a:off x="5225525" y="2496275"/>
              <a:ext cx="65125" cy="65100"/>
            </a:xfrm>
            <a:custGeom>
              <a:rect b="b" l="l" r="r" t="t"/>
              <a:pathLst>
                <a:path extrusionOk="0" h="2604" w="2605">
                  <a:moveTo>
                    <a:pt x="1319" y="0"/>
                  </a:moveTo>
                  <a:cubicBezTo>
                    <a:pt x="580" y="0"/>
                    <a:pt x="1" y="579"/>
                    <a:pt x="1" y="1286"/>
                  </a:cubicBezTo>
                  <a:cubicBezTo>
                    <a:pt x="1" y="2025"/>
                    <a:pt x="580" y="2604"/>
                    <a:pt x="1319" y="2604"/>
                  </a:cubicBezTo>
                  <a:cubicBezTo>
                    <a:pt x="2026" y="2604"/>
                    <a:pt x="2605" y="2025"/>
                    <a:pt x="2605" y="1286"/>
                  </a:cubicBezTo>
                  <a:cubicBezTo>
                    <a:pt x="2605" y="579"/>
                    <a:pt x="2026"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p51"/>
            <p:cNvSpPr/>
            <p:nvPr/>
          </p:nvSpPr>
          <p:spPr>
            <a:xfrm>
              <a:off x="5219100" y="2489025"/>
              <a:ext cx="78775" cy="78775"/>
            </a:xfrm>
            <a:custGeom>
              <a:rect b="b" l="l" r="r" t="t"/>
              <a:pathLst>
                <a:path extrusionOk="0" h="3151" w="3151">
                  <a:moveTo>
                    <a:pt x="1576" y="547"/>
                  </a:moveTo>
                  <a:cubicBezTo>
                    <a:pt x="2155" y="547"/>
                    <a:pt x="2605" y="997"/>
                    <a:pt x="2605" y="1576"/>
                  </a:cubicBezTo>
                  <a:cubicBezTo>
                    <a:pt x="2605" y="2154"/>
                    <a:pt x="2155" y="2637"/>
                    <a:pt x="1576" y="2637"/>
                  </a:cubicBezTo>
                  <a:cubicBezTo>
                    <a:pt x="997" y="2637"/>
                    <a:pt x="515" y="2154"/>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p51"/>
            <p:cNvSpPr/>
            <p:nvPr/>
          </p:nvSpPr>
          <p:spPr>
            <a:xfrm>
              <a:off x="5411175" y="2606350"/>
              <a:ext cx="65125" cy="65925"/>
            </a:xfrm>
            <a:custGeom>
              <a:rect b="b" l="l" r="r" t="t"/>
              <a:pathLst>
                <a:path extrusionOk="0" h="2637" w="2605">
                  <a:moveTo>
                    <a:pt x="1286" y="1"/>
                  </a:moveTo>
                  <a:cubicBezTo>
                    <a:pt x="579" y="1"/>
                    <a:pt x="0" y="579"/>
                    <a:pt x="0" y="1319"/>
                  </a:cubicBezTo>
                  <a:cubicBezTo>
                    <a:pt x="0" y="2026"/>
                    <a:pt x="579" y="2637"/>
                    <a:pt x="1286" y="2637"/>
                  </a:cubicBezTo>
                  <a:cubicBezTo>
                    <a:pt x="2025" y="2637"/>
                    <a:pt x="2604" y="2026"/>
                    <a:pt x="2604" y="1319"/>
                  </a:cubicBezTo>
                  <a:cubicBezTo>
                    <a:pt x="2604" y="579"/>
                    <a:pt x="2025" y="1"/>
                    <a:pt x="128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p51"/>
            <p:cNvSpPr/>
            <p:nvPr/>
          </p:nvSpPr>
          <p:spPr>
            <a:xfrm>
              <a:off x="5403950" y="2599925"/>
              <a:ext cx="78775" cy="78775"/>
            </a:xfrm>
            <a:custGeom>
              <a:rect b="b" l="l" r="r" t="t"/>
              <a:pathLst>
                <a:path extrusionOk="0" h="3151" w="3151">
                  <a:moveTo>
                    <a:pt x="1575" y="515"/>
                  </a:moveTo>
                  <a:cubicBezTo>
                    <a:pt x="2154" y="515"/>
                    <a:pt x="2636" y="997"/>
                    <a:pt x="2636" y="1576"/>
                  </a:cubicBezTo>
                  <a:cubicBezTo>
                    <a:pt x="2636" y="2154"/>
                    <a:pt x="2154" y="2604"/>
                    <a:pt x="1575" y="2604"/>
                  </a:cubicBezTo>
                  <a:cubicBezTo>
                    <a:pt x="997" y="2604"/>
                    <a:pt x="547" y="2154"/>
                    <a:pt x="547" y="1576"/>
                  </a:cubicBezTo>
                  <a:cubicBezTo>
                    <a:pt x="547" y="997"/>
                    <a:pt x="997" y="515"/>
                    <a:pt x="1575" y="515"/>
                  </a:cubicBezTo>
                  <a:close/>
                  <a:moveTo>
                    <a:pt x="1575" y="1"/>
                  </a:moveTo>
                  <a:cubicBezTo>
                    <a:pt x="707" y="1"/>
                    <a:pt x="0" y="708"/>
                    <a:pt x="0" y="1576"/>
                  </a:cubicBezTo>
                  <a:cubicBezTo>
                    <a:pt x="0" y="2444"/>
                    <a:pt x="707" y="3151"/>
                    <a:pt x="1575" y="3151"/>
                  </a:cubicBezTo>
                  <a:cubicBezTo>
                    <a:pt x="2443" y="3151"/>
                    <a:pt x="3150" y="2444"/>
                    <a:pt x="3150" y="1576"/>
                  </a:cubicBezTo>
                  <a:cubicBezTo>
                    <a:pt x="3150" y="708"/>
                    <a:pt x="2443"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p51"/>
            <p:cNvSpPr/>
            <p:nvPr/>
          </p:nvSpPr>
          <p:spPr>
            <a:xfrm>
              <a:off x="5747875" y="1384075"/>
              <a:ext cx="105300" cy="3359925"/>
            </a:xfrm>
            <a:custGeom>
              <a:rect b="b" l="l" r="r" t="t"/>
              <a:pathLst>
                <a:path extrusionOk="0" h="134397" w="4212">
                  <a:moveTo>
                    <a:pt x="1" y="0"/>
                  </a:moveTo>
                  <a:lnTo>
                    <a:pt x="1" y="134396"/>
                  </a:lnTo>
                  <a:lnTo>
                    <a:pt x="4212" y="134396"/>
                  </a:lnTo>
                  <a:lnTo>
                    <a:pt x="4212" y="0"/>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51"/>
            <p:cNvSpPr/>
            <p:nvPr/>
          </p:nvSpPr>
          <p:spPr>
            <a:xfrm>
              <a:off x="5747875" y="1797925"/>
              <a:ext cx="105300" cy="856675"/>
            </a:xfrm>
            <a:custGeom>
              <a:rect b="b" l="l" r="r" t="t"/>
              <a:pathLst>
                <a:path extrusionOk="0" h="34267" w="4212">
                  <a:moveTo>
                    <a:pt x="1" y="0"/>
                  </a:moveTo>
                  <a:lnTo>
                    <a:pt x="1" y="34267"/>
                  </a:lnTo>
                  <a:lnTo>
                    <a:pt x="4212" y="34267"/>
                  </a:lnTo>
                  <a:lnTo>
                    <a:pt x="421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p51"/>
            <p:cNvSpPr/>
            <p:nvPr/>
          </p:nvSpPr>
          <p:spPr>
            <a:xfrm>
              <a:off x="1797325" y="1384075"/>
              <a:ext cx="4055850" cy="205750"/>
            </a:xfrm>
            <a:custGeom>
              <a:rect b="b" l="l" r="r" t="t"/>
              <a:pathLst>
                <a:path extrusionOk="0" h="8230" w="162234">
                  <a:moveTo>
                    <a:pt x="1" y="0"/>
                  </a:moveTo>
                  <a:lnTo>
                    <a:pt x="1" y="8229"/>
                  </a:lnTo>
                  <a:lnTo>
                    <a:pt x="162234" y="8229"/>
                  </a:lnTo>
                  <a:lnTo>
                    <a:pt x="16223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p51"/>
            <p:cNvSpPr/>
            <p:nvPr/>
          </p:nvSpPr>
          <p:spPr>
            <a:xfrm>
              <a:off x="1797325" y="1652475"/>
              <a:ext cx="1042325" cy="164750"/>
            </a:xfrm>
            <a:custGeom>
              <a:rect b="b" l="l" r="r" t="t"/>
              <a:pathLst>
                <a:path extrusionOk="0" h="6590" w="41693">
                  <a:moveTo>
                    <a:pt x="1" y="0"/>
                  </a:moveTo>
                  <a:lnTo>
                    <a:pt x="1" y="6590"/>
                  </a:lnTo>
                  <a:lnTo>
                    <a:pt x="40599" y="6590"/>
                  </a:lnTo>
                  <a:cubicBezTo>
                    <a:pt x="41178" y="6590"/>
                    <a:pt x="41692" y="6108"/>
                    <a:pt x="41692" y="5497"/>
                  </a:cubicBezTo>
                  <a:lnTo>
                    <a:pt x="41692" y="1061"/>
                  </a:lnTo>
                  <a:cubicBezTo>
                    <a:pt x="41692" y="482"/>
                    <a:pt x="41178" y="0"/>
                    <a:pt x="405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p51"/>
            <p:cNvSpPr/>
            <p:nvPr/>
          </p:nvSpPr>
          <p:spPr>
            <a:xfrm>
              <a:off x="1927525" y="1675775"/>
              <a:ext cx="65900" cy="100475"/>
            </a:xfrm>
            <a:custGeom>
              <a:rect b="b" l="l" r="r" t="t"/>
              <a:pathLst>
                <a:path extrusionOk="0" h="4019" w="2636">
                  <a:moveTo>
                    <a:pt x="0" y="1"/>
                  </a:moveTo>
                  <a:lnTo>
                    <a:pt x="0" y="4019"/>
                  </a:lnTo>
                  <a:lnTo>
                    <a:pt x="547" y="4019"/>
                  </a:lnTo>
                  <a:lnTo>
                    <a:pt x="547" y="1190"/>
                  </a:lnTo>
                  <a:lnTo>
                    <a:pt x="997" y="4019"/>
                  </a:lnTo>
                  <a:lnTo>
                    <a:pt x="1607" y="4019"/>
                  </a:lnTo>
                  <a:lnTo>
                    <a:pt x="2025" y="1126"/>
                  </a:lnTo>
                  <a:lnTo>
                    <a:pt x="2025" y="4019"/>
                  </a:lnTo>
                  <a:lnTo>
                    <a:pt x="2636" y="4019"/>
                  </a:lnTo>
                  <a:lnTo>
                    <a:pt x="2636" y="1"/>
                  </a:lnTo>
                  <a:lnTo>
                    <a:pt x="1768" y="1"/>
                  </a:lnTo>
                  <a:lnTo>
                    <a:pt x="1318" y="2861"/>
                  </a:lnTo>
                  <a:lnTo>
                    <a:pt x="8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p51"/>
            <p:cNvSpPr/>
            <p:nvPr/>
          </p:nvSpPr>
          <p:spPr>
            <a:xfrm>
              <a:off x="2000650" y="1675775"/>
              <a:ext cx="55475" cy="100475"/>
            </a:xfrm>
            <a:custGeom>
              <a:rect b="b" l="l" r="r" t="t"/>
              <a:pathLst>
                <a:path extrusionOk="0" h="4019" w="2219">
                  <a:moveTo>
                    <a:pt x="1093" y="708"/>
                  </a:moveTo>
                  <a:lnTo>
                    <a:pt x="1382" y="2733"/>
                  </a:lnTo>
                  <a:lnTo>
                    <a:pt x="772" y="2733"/>
                  </a:lnTo>
                  <a:lnTo>
                    <a:pt x="1093" y="708"/>
                  </a:lnTo>
                  <a:close/>
                  <a:moveTo>
                    <a:pt x="643" y="1"/>
                  </a:moveTo>
                  <a:lnTo>
                    <a:pt x="0" y="4019"/>
                  </a:lnTo>
                  <a:lnTo>
                    <a:pt x="579" y="4019"/>
                  </a:lnTo>
                  <a:lnTo>
                    <a:pt x="707" y="3279"/>
                  </a:lnTo>
                  <a:lnTo>
                    <a:pt x="1479" y="3279"/>
                  </a:lnTo>
                  <a:lnTo>
                    <a:pt x="1575" y="4019"/>
                  </a:lnTo>
                  <a:lnTo>
                    <a:pt x="2218" y="4019"/>
                  </a:lnTo>
                  <a:lnTo>
                    <a:pt x="15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p51"/>
            <p:cNvSpPr/>
            <p:nvPr/>
          </p:nvSpPr>
          <p:spPr>
            <a:xfrm>
              <a:off x="2063325" y="1675775"/>
              <a:ext cx="49050" cy="100475"/>
            </a:xfrm>
            <a:custGeom>
              <a:rect b="b" l="l" r="r" t="t"/>
              <a:pathLst>
                <a:path extrusionOk="0" h="4019" w="1962">
                  <a:moveTo>
                    <a:pt x="933" y="579"/>
                  </a:moveTo>
                  <a:cubicBezTo>
                    <a:pt x="1158" y="579"/>
                    <a:pt x="1254" y="708"/>
                    <a:pt x="1254" y="997"/>
                  </a:cubicBezTo>
                  <a:lnTo>
                    <a:pt x="1254" y="1383"/>
                  </a:lnTo>
                  <a:cubicBezTo>
                    <a:pt x="1254" y="1704"/>
                    <a:pt x="1126" y="1801"/>
                    <a:pt x="868" y="1801"/>
                  </a:cubicBezTo>
                  <a:lnTo>
                    <a:pt x="643" y="1801"/>
                  </a:lnTo>
                  <a:lnTo>
                    <a:pt x="643" y="579"/>
                  </a:lnTo>
                  <a:close/>
                  <a:moveTo>
                    <a:pt x="1" y="1"/>
                  </a:moveTo>
                  <a:lnTo>
                    <a:pt x="1" y="4019"/>
                  </a:lnTo>
                  <a:lnTo>
                    <a:pt x="643" y="4019"/>
                  </a:lnTo>
                  <a:lnTo>
                    <a:pt x="643" y="2379"/>
                  </a:lnTo>
                  <a:lnTo>
                    <a:pt x="868" y="2379"/>
                  </a:lnTo>
                  <a:cubicBezTo>
                    <a:pt x="1126" y="2379"/>
                    <a:pt x="1254" y="2508"/>
                    <a:pt x="1254" y="2894"/>
                  </a:cubicBezTo>
                  <a:lnTo>
                    <a:pt x="1254" y="3536"/>
                  </a:lnTo>
                  <a:cubicBezTo>
                    <a:pt x="1254" y="3858"/>
                    <a:pt x="1286" y="3922"/>
                    <a:pt x="1318" y="4019"/>
                  </a:cubicBezTo>
                  <a:lnTo>
                    <a:pt x="1961" y="4019"/>
                  </a:lnTo>
                  <a:cubicBezTo>
                    <a:pt x="1897" y="3858"/>
                    <a:pt x="1897" y="3729"/>
                    <a:pt x="1897" y="3536"/>
                  </a:cubicBezTo>
                  <a:lnTo>
                    <a:pt x="1897" y="2926"/>
                  </a:lnTo>
                  <a:cubicBezTo>
                    <a:pt x="1897" y="2508"/>
                    <a:pt x="1801" y="2186"/>
                    <a:pt x="1479" y="2058"/>
                  </a:cubicBezTo>
                  <a:cubicBezTo>
                    <a:pt x="1768" y="1929"/>
                    <a:pt x="1897" y="1672"/>
                    <a:pt x="1897" y="1254"/>
                  </a:cubicBezTo>
                  <a:lnTo>
                    <a:pt x="1897" y="933"/>
                  </a:lnTo>
                  <a:cubicBezTo>
                    <a:pt x="1897" y="322"/>
                    <a:pt x="1608"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p51"/>
            <p:cNvSpPr/>
            <p:nvPr/>
          </p:nvSpPr>
          <p:spPr>
            <a:xfrm>
              <a:off x="2119575" y="1674975"/>
              <a:ext cx="47450" cy="102075"/>
            </a:xfrm>
            <a:custGeom>
              <a:rect b="b" l="l" r="r" t="t"/>
              <a:pathLst>
                <a:path extrusionOk="0" h="4083" w="1898">
                  <a:moveTo>
                    <a:pt x="965" y="0"/>
                  </a:moveTo>
                  <a:cubicBezTo>
                    <a:pt x="322" y="0"/>
                    <a:pt x="1" y="354"/>
                    <a:pt x="1" y="997"/>
                  </a:cubicBezTo>
                  <a:lnTo>
                    <a:pt x="1" y="3086"/>
                  </a:lnTo>
                  <a:cubicBezTo>
                    <a:pt x="1" y="3729"/>
                    <a:pt x="322" y="4083"/>
                    <a:pt x="965" y="4083"/>
                  </a:cubicBezTo>
                  <a:cubicBezTo>
                    <a:pt x="1576" y="4083"/>
                    <a:pt x="1897" y="3729"/>
                    <a:pt x="1897" y="3086"/>
                  </a:cubicBezTo>
                  <a:lnTo>
                    <a:pt x="1897" y="2540"/>
                  </a:lnTo>
                  <a:lnTo>
                    <a:pt x="1286" y="2540"/>
                  </a:lnTo>
                  <a:lnTo>
                    <a:pt x="1286" y="3118"/>
                  </a:lnTo>
                  <a:cubicBezTo>
                    <a:pt x="1286" y="3408"/>
                    <a:pt x="1158" y="3504"/>
                    <a:pt x="965" y="3504"/>
                  </a:cubicBezTo>
                  <a:cubicBezTo>
                    <a:pt x="772" y="3504"/>
                    <a:pt x="644" y="3408"/>
                    <a:pt x="644" y="3118"/>
                  </a:cubicBezTo>
                  <a:lnTo>
                    <a:pt x="644" y="965"/>
                  </a:lnTo>
                  <a:cubicBezTo>
                    <a:pt x="644" y="675"/>
                    <a:pt x="772" y="579"/>
                    <a:pt x="965" y="579"/>
                  </a:cubicBezTo>
                  <a:cubicBezTo>
                    <a:pt x="1158" y="579"/>
                    <a:pt x="1286" y="675"/>
                    <a:pt x="1286" y="965"/>
                  </a:cubicBezTo>
                  <a:lnTo>
                    <a:pt x="1286" y="1383"/>
                  </a:lnTo>
                  <a:lnTo>
                    <a:pt x="1897" y="1383"/>
                  </a:lnTo>
                  <a:lnTo>
                    <a:pt x="1897" y="997"/>
                  </a:lnTo>
                  <a:cubicBezTo>
                    <a:pt x="1897" y="354"/>
                    <a:pt x="1576" y="0"/>
                    <a:pt x="96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p51"/>
            <p:cNvSpPr/>
            <p:nvPr/>
          </p:nvSpPr>
          <p:spPr>
            <a:xfrm>
              <a:off x="2176625" y="1675775"/>
              <a:ext cx="49850" cy="100475"/>
            </a:xfrm>
            <a:custGeom>
              <a:rect b="b" l="l" r="r" t="t"/>
              <a:pathLst>
                <a:path extrusionOk="0" h="4019" w="1994">
                  <a:moveTo>
                    <a:pt x="1" y="1"/>
                  </a:moveTo>
                  <a:lnTo>
                    <a:pt x="1" y="4019"/>
                  </a:lnTo>
                  <a:lnTo>
                    <a:pt x="612" y="4019"/>
                  </a:lnTo>
                  <a:lnTo>
                    <a:pt x="612" y="2315"/>
                  </a:lnTo>
                  <a:lnTo>
                    <a:pt x="1351" y="2315"/>
                  </a:lnTo>
                  <a:lnTo>
                    <a:pt x="1351" y="4019"/>
                  </a:lnTo>
                  <a:lnTo>
                    <a:pt x="1994" y="4019"/>
                  </a:lnTo>
                  <a:lnTo>
                    <a:pt x="1994" y="1"/>
                  </a:lnTo>
                  <a:lnTo>
                    <a:pt x="1351" y="1"/>
                  </a:lnTo>
                  <a:lnTo>
                    <a:pt x="1351" y="1736"/>
                  </a:lnTo>
                  <a:lnTo>
                    <a:pt x="612" y="1736"/>
                  </a:lnTo>
                  <a:lnTo>
                    <a:pt x="61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p51"/>
            <p:cNvSpPr/>
            <p:nvPr/>
          </p:nvSpPr>
          <p:spPr>
            <a:xfrm>
              <a:off x="2064125" y="1418625"/>
              <a:ext cx="2607750" cy="116550"/>
            </a:xfrm>
            <a:custGeom>
              <a:rect b="b" l="l" r="r" t="t"/>
              <a:pathLst>
                <a:path extrusionOk="0" h="4662" w="104310">
                  <a:moveTo>
                    <a:pt x="1" y="0"/>
                  </a:moveTo>
                  <a:lnTo>
                    <a:pt x="1" y="4661"/>
                  </a:lnTo>
                  <a:lnTo>
                    <a:pt x="104309" y="4661"/>
                  </a:lnTo>
                  <a:lnTo>
                    <a:pt x="10430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p51"/>
            <p:cNvSpPr/>
            <p:nvPr/>
          </p:nvSpPr>
          <p:spPr>
            <a:xfrm>
              <a:off x="2016725" y="3505600"/>
              <a:ext cx="176800" cy="81200"/>
            </a:xfrm>
            <a:custGeom>
              <a:rect b="b" l="l" r="r" t="t"/>
              <a:pathLst>
                <a:path extrusionOk="0" h="3248" w="7072">
                  <a:moveTo>
                    <a:pt x="0" y="1"/>
                  </a:moveTo>
                  <a:lnTo>
                    <a:pt x="0"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p51"/>
            <p:cNvSpPr/>
            <p:nvPr/>
          </p:nvSpPr>
          <p:spPr>
            <a:xfrm>
              <a:off x="2202350" y="3505600"/>
              <a:ext cx="176825" cy="81200"/>
            </a:xfrm>
            <a:custGeom>
              <a:rect b="b" l="l" r="r" t="t"/>
              <a:pathLst>
                <a:path extrusionOk="0" h="3248" w="7073">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p51"/>
            <p:cNvSpPr/>
            <p:nvPr/>
          </p:nvSpPr>
          <p:spPr>
            <a:xfrm>
              <a:off x="2387975" y="3505600"/>
              <a:ext cx="176825" cy="81200"/>
            </a:xfrm>
            <a:custGeom>
              <a:rect b="b" l="l" r="r" t="t"/>
              <a:pathLst>
                <a:path extrusionOk="0" h="3248" w="7073">
                  <a:moveTo>
                    <a:pt x="1" y="1"/>
                  </a:moveTo>
                  <a:lnTo>
                    <a:pt x="1" y="3247"/>
                  </a:lnTo>
                  <a:lnTo>
                    <a:pt x="7073" y="3247"/>
                  </a:lnTo>
                  <a:lnTo>
                    <a:pt x="707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p51"/>
            <p:cNvSpPr/>
            <p:nvPr/>
          </p:nvSpPr>
          <p:spPr>
            <a:xfrm>
              <a:off x="2573625" y="3505600"/>
              <a:ext cx="176825" cy="81200"/>
            </a:xfrm>
            <a:custGeom>
              <a:rect b="b" l="l" r="r" t="t"/>
              <a:pathLst>
                <a:path extrusionOk="0" h="3248" w="7073">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p51"/>
            <p:cNvSpPr/>
            <p:nvPr/>
          </p:nvSpPr>
          <p:spPr>
            <a:xfrm>
              <a:off x="2759250" y="3505600"/>
              <a:ext cx="176025" cy="81200"/>
            </a:xfrm>
            <a:custGeom>
              <a:rect b="b" l="l" r="r" t="t"/>
              <a:pathLst>
                <a:path extrusionOk="0" h="3248" w="7041">
                  <a:moveTo>
                    <a:pt x="1" y="1"/>
                  </a:moveTo>
                  <a:lnTo>
                    <a:pt x="1"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p51"/>
            <p:cNvSpPr/>
            <p:nvPr/>
          </p:nvSpPr>
          <p:spPr>
            <a:xfrm>
              <a:off x="2944875" y="3505600"/>
              <a:ext cx="176025" cy="81200"/>
            </a:xfrm>
            <a:custGeom>
              <a:rect b="b" l="l" r="r" t="t"/>
              <a:pathLst>
                <a:path extrusionOk="0" h="3248" w="7041">
                  <a:moveTo>
                    <a:pt x="1" y="1"/>
                  </a:moveTo>
                  <a:lnTo>
                    <a:pt x="1" y="3247"/>
                  </a:lnTo>
                  <a:lnTo>
                    <a:pt x="7041" y="3247"/>
                  </a:lnTo>
                  <a:lnTo>
                    <a:pt x="704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p51"/>
            <p:cNvSpPr/>
            <p:nvPr/>
          </p:nvSpPr>
          <p:spPr>
            <a:xfrm>
              <a:off x="3130525" y="3505600"/>
              <a:ext cx="176000" cy="81200"/>
            </a:xfrm>
            <a:custGeom>
              <a:rect b="b" l="l" r="r" t="t"/>
              <a:pathLst>
                <a:path extrusionOk="0" h="3248" w="7040">
                  <a:moveTo>
                    <a:pt x="0" y="1"/>
                  </a:moveTo>
                  <a:lnTo>
                    <a:pt x="0"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p51"/>
            <p:cNvSpPr/>
            <p:nvPr/>
          </p:nvSpPr>
          <p:spPr>
            <a:xfrm>
              <a:off x="3316150" y="3505600"/>
              <a:ext cx="176025" cy="81200"/>
            </a:xfrm>
            <a:custGeom>
              <a:rect b="b" l="l" r="r" t="t"/>
              <a:pathLst>
                <a:path extrusionOk="0" h="3248" w="7041">
                  <a:moveTo>
                    <a:pt x="1" y="1"/>
                  </a:moveTo>
                  <a:lnTo>
                    <a:pt x="1" y="3247"/>
                  </a:lnTo>
                  <a:lnTo>
                    <a:pt x="7040" y="3247"/>
                  </a:lnTo>
                  <a:lnTo>
                    <a:pt x="704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Google Shape;2374;p51"/>
            <p:cNvSpPr/>
            <p:nvPr/>
          </p:nvSpPr>
          <p:spPr>
            <a:xfrm>
              <a:off x="3501800" y="3505600"/>
              <a:ext cx="176000" cy="81200"/>
            </a:xfrm>
            <a:custGeom>
              <a:rect b="b" l="l" r="r" t="t"/>
              <a:pathLst>
                <a:path extrusionOk="0" h="3248" w="7040">
                  <a:moveTo>
                    <a:pt x="0" y="1"/>
                  </a:moveTo>
                  <a:lnTo>
                    <a:pt x="0"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5" name="Google Shape;2375;p51"/>
            <p:cNvSpPr/>
            <p:nvPr/>
          </p:nvSpPr>
          <p:spPr>
            <a:xfrm>
              <a:off x="3686625" y="3505600"/>
              <a:ext cx="176825" cy="81200"/>
            </a:xfrm>
            <a:custGeom>
              <a:rect b="b" l="l" r="r" t="t"/>
              <a:pathLst>
                <a:path extrusionOk="0" h="3248" w="7073">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Google Shape;2376;p51"/>
            <p:cNvSpPr/>
            <p:nvPr/>
          </p:nvSpPr>
          <p:spPr>
            <a:xfrm>
              <a:off x="3872250" y="3505600"/>
              <a:ext cx="176825" cy="81200"/>
            </a:xfrm>
            <a:custGeom>
              <a:rect b="b" l="l" r="r" t="t"/>
              <a:pathLst>
                <a:path extrusionOk="0" h="3248" w="7073">
                  <a:moveTo>
                    <a:pt x="1" y="1"/>
                  </a:moveTo>
                  <a:lnTo>
                    <a:pt x="1"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p51"/>
            <p:cNvSpPr/>
            <p:nvPr/>
          </p:nvSpPr>
          <p:spPr>
            <a:xfrm>
              <a:off x="4057900" y="3505600"/>
              <a:ext cx="176800" cy="81200"/>
            </a:xfrm>
            <a:custGeom>
              <a:rect b="b" l="l" r="r" t="t"/>
              <a:pathLst>
                <a:path extrusionOk="0" h="3248" w="7072">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Google Shape;2378;p51"/>
            <p:cNvSpPr/>
            <p:nvPr/>
          </p:nvSpPr>
          <p:spPr>
            <a:xfrm>
              <a:off x="4243525" y="3505600"/>
              <a:ext cx="176825" cy="81200"/>
            </a:xfrm>
            <a:custGeom>
              <a:rect b="b" l="l" r="r" t="t"/>
              <a:pathLst>
                <a:path extrusionOk="0" h="3248" w="7073">
                  <a:moveTo>
                    <a:pt x="0" y="1"/>
                  </a:moveTo>
                  <a:lnTo>
                    <a:pt x="0"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Google Shape;2379;p51"/>
            <p:cNvSpPr/>
            <p:nvPr/>
          </p:nvSpPr>
          <p:spPr>
            <a:xfrm>
              <a:off x="4429150" y="3505600"/>
              <a:ext cx="176825" cy="81200"/>
            </a:xfrm>
            <a:custGeom>
              <a:rect b="b" l="l" r="r" t="t"/>
              <a:pathLst>
                <a:path extrusionOk="0" h="3248" w="7073">
                  <a:moveTo>
                    <a:pt x="1" y="1"/>
                  </a:moveTo>
                  <a:lnTo>
                    <a:pt x="1" y="3247"/>
                  </a:lnTo>
                  <a:lnTo>
                    <a:pt x="7073" y="3247"/>
                  </a:lnTo>
                  <a:lnTo>
                    <a:pt x="7073"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Google Shape;2380;p51"/>
            <p:cNvSpPr/>
            <p:nvPr/>
          </p:nvSpPr>
          <p:spPr>
            <a:xfrm>
              <a:off x="4614800" y="3505600"/>
              <a:ext cx="176800" cy="81200"/>
            </a:xfrm>
            <a:custGeom>
              <a:rect b="b" l="l" r="r" t="t"/>
              <a:pathLst>
                <a:path extrusionOk="0" h="3248" w="7072">
                  <a:moveTo>
                    <a:pt x="0" y="1"/>
                  </a:moveTo>
                  <a:lnTo>
                    <a:pt x="0"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Google Shape;2381;p51"/>
            <p:cNvSpPr/>
            <p:nvPr/>
          </p:nvSpPr>
          <p:spPr>
            <a:xfrm>
              <a:off x="4800425" y="3505600"/>
              <a:ext cx="176025" cy="81200"/>
            </a:xfrm>
            <a:custGeom>
              <a:rect b="b" l="l" r="r" t="t"/>
              <a:pathLst>
                <a:path extrusionOk="0" h="3248" w="7041">
                  <a:moveTo>
                    <a:pt x="1" y="1"/>
                  </a:moveTo>
                  <a:lnTo>
                    <a:pt x="1" y="3247"/>
                  </a:lnTo>
                  <a:lnTo>
                    <a:pt x="7040" y="3247"/>
                  </a:lnTo>
                  <a:lnTo>
                    <a:pt x="704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Google Shape;2382;p51"/>
            <p:cNvSpPr/>
            <p:nvPr/>
          </p:nvSpPr>
          <p:spPr>
            <a:xfrm>
              <a:off x="4986050" y="3505600"/>
              <a:ext cx="176025" cy="81200"/>
            </a:xfrm>
            <a:custGeom>
              <a:rect b="b" l="l" r="r" t="t"/>
              <a:pathLst>
                <a:path extrusionOk="0" h="3248" w="7041">
                  <a:moveTo>
                    <a:pt x="1" y="1"/>
                  </a:moveTo>
                  <a:lnTo>
                    <a:pt x="1" y="3247"/>
                  </a:lnTo>
                  <a:lnTo>
                    <a:pt x="7041" y="3247"/>
                  </a:lnTo>
                  <a:lnTo>
                    <a:pt x="704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Google Shape;2383;p51"/>
            <p:cNvSpPr/>
            <p:nvPr/>
          </p:nvSpPr>
          <p:spPr>
            <a:xfrm>
              <a:off x="5171700" y="3505600"/>
              <a:ext cx="176000" cy="81200"/>
            </a:xfrm>
            <a:custGeom>
              <a:rect b="b" l="l" r="r" t="t"/>
              <a:pathLst>
                <a:path extrusionOk="0" h="3248" w="7040">
                  <a:moveTo>
                    <a:pt x="0" y="1"/>
                  </a:moveTo>
                  <a:lnTo>
                    <a:pt x="0" y="3247"/>
                  </a:lnTo>
                  <a:lnTo>
                    <a:pt x="7040" y="3247"/>
                  </a:lnTo>
                  <a:lnTo>
                    <a:pt x="704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p51"/>
            <p:cNvSpPr/>
            <p:nvPr/>
          </p:nvSpPr>
          <p:spPr>
            <a:xfrm>
              <a:off x="5357325" y="3505600"/>
              <a:ext cx="176025" cy="81200"/>
            </a:xfrm>
            <a:custGeom>
              <a:rect b="b" l="l" r="r" t="t"/>
              <a:pathLst>
                <a:path extrusionOk="0" h="3248" w="7041">
                  <a:moveTo>
                    <a:pt x="1" y="1"/>
                  </a:moveTo>
                  <a:lnTo>
                    <a:pt x="1"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p51"/>
            <p:cNvSpPr/>
            <p:nvPr/>
          </p:nvSpPr>
          <p:spPr>
            <a:xfrm>
              <a:off x="1902600" y="1883100"/>
              <a:ext cx="299775" cy="81200"/>
            </a:xfrm>
            <a:custGeom>
              <a:rect b="b" l="l" r="r" t="t"/>
              <a:pathLst>
                <a:path extrusionOk="0" h="3248" w="11991">
                  <a:moveTo>
                    <a:pt x="1" y="1"/>
                  </a:moveTo>
                  <a:lnTo>
                    <a:pt x="1" y="3247"/>
                  </a:lnTo>
                  <a:lnTo>
                    <a:pt x="11990" y="3247"/>
                  </a:lnTo>
                  <a:lnTo>
                    <a:pt x="1199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p51"/>
            <p:cNvSpPr/>
            <p:nvPr/>
          </p:nvSpPr>
          <p:spPr>
            <a:xfrm>
              <a:off x="2218425" y="1883100"/>
              <a:ext cx="300575" cy="81200"/>
            </a:xfrm>
            <a:custGeom>
              <a:rect b="b" l="l" r="r" t="t"/>
              <a:pathLst>
                <a:path extrusionOk="0" h="3248" w="12023">
                  <a:moveTo>
                    <a:pt x="0" y="1"/>
                  </a:moveTo>
                  <a:lnTo>
                    <a:pt x="0" y="3247"/>
                  </a:lnTo>
                  <a:lnTo>
                    <a:pt x="12022" y="3247"/>
                  </a:lnTo>
                  <a:lnTo>
                    <a:pt x="1202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p51"/>
            <p:cNvSpPr/>
            <p:nvPr/>
          </p:nvSpPr>
          <p:spPr>
            <a:xfrm>
              <a:off x="2534250" y="1883100"/>
              <a:ext cx="300575" cy="81200"/>
            </a:xfrm>
            <a:custGeom>
              <a:rect b="b" l="l" r="r" t="t"/>
              <a:pathLst>
                <a:path extrusionOk="0" h="3248" w="12023">
                  <a:moveTo>
                    <a:pt x="0" y="1"/>
                  </a:moveTo>
                  <a:lnTo>
                    <a:pt x="0" y="3247"/>
                  </a:lnTo>
                  <a:lnTo>
                    <a:pt x="12022" y="3247"/>
                  </a:lnTo>
                  <a:lnTo>
                    <a:pt x="1202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51"/>
            <p:cNvSpPr/>
            <p:nvPr/>
          </p:nvSpPr>
          <p:spPr>
            <a:xfrm>
              <a:off x="2850050"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p51"/>
            <p:cNvSpPr/>
            <p:nvPr/>
          </p:nvSpPr>
          <p:spPr>
            <a:xfrm>
              <a:off x="3166675" y="1883100"/>
              <a:ext cx="300575" cy="81200"/>
            </a:xfrm>
            <a:custGeom>
              <a:rect b="b" l="l" r="r" t="t"/>
              <a:pathLst>
                <a:path extrusionOk="0" h="3248" w="12023">
                  <a:moveTo>
                    <a:pt x="1" y="1"/>
                  </a:moveTo>
                  <a:lnTo>
                    <a:pt x="1" y="3247"/>
                  </a:lnTo>
                  <a:lnTo>
                    <a:pt x="12023" y="3247"/>
                  </a:lnTo>
                  <a:lnTo>
                    <a:pt x="1202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p51"/>
            <p:cNvSpPr/>
            <p:nvPr/>
          </p:nvSpPr>
          <p:spPr>
            <a:xfrm>
              <a:off x="3482500"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51"/>
            <p:cNvSpPr/>
            <p:nvPr/>
          </p:nvSpPr>
          <p:spPr>
            <a:xfrm>
              <a:off x="3798325" y="1883100"/>
              <a:ext cx="300575" cy="81200"/>
            </a:xfrm>
            <a:custGeom>
              <a:rect b="b" l="l" r="r" t="t"/>
              <a:pathLst>
                <a:path extrusionOk="0" h="3248" w="12023">
                  <a:moveTo>
                    <a:pt x="0" y="1"/>
                  </a:moveTo>
                  <a:lnTo>
                    <a:pt x="0" y="3247"/>
                  </a:lnTo>
                  <a:lnTo>
                    <a:pt x="12022" y="3247"/>
                  </a:lnTo>
                  <a:lnTo>
                    <a:pt x="1202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p51"/>
            <p:cNvSpPr/>
            <p:nvPr/>
          </p:nvSpPr>
          <p:spPr>
            <a:xfrm>
              <a:off x="4114950" y="1883100"/>
              <a:ext cx="300575" cy="81200"/>
            </a:xfrm>
            <a:custGeom>
              <a:rect b="b" l="l" r="r" t="t"/>
              <a:pathLst>
                <a:path extrusionOk="0" h="3248" w="12023">
                  <a:moveTo>
                    <a:pt x="0" y="1"/>
                  </a:moveTo>
                  <a:lnTo>
                    <a:pt x="0" y="3247"/>
                  </a:lnTo>
                  <a:lnTo>
                    <a:pt x="12022" y="3247"/>
                  </a:lnTo>
                  <a:lnTo>
                    <a:pt x="1202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p51"/>
            <p:cNvSpPr/>
            <p:nvPr/>
          </p:nvSpPr>
          <p:spPr>
            <a:xfrm>
              <a:off x="4430775" y="1883100"/>
              <a:ext cx="300575" cy="81200"/>
            </a:xfrm>
            <a:custGeom>
              <a:rect b="b" l="l" r="r" t="t"/>
              <a:pathLst>
                <a:path extrusionOk="0" h="3248" w="12023">
                  <a:moveTo>
                    <a:pt x="0" y="1"/>
                  </a:moveTo>
                  <a:lnTo>
                    <a:pt x="0" y="3247"/>
                  </a:lnTo>
                  <a:lnTo>
                    <a:pt x="12022" y="3247"/>
                  </a:lnTo>
                  <a:lnTo>
                    <a:pt x="1202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p51"/>
            <p:cNvSpPr/>
            <p:nvPr/>
          </p:nvSpPr>
          <p:spPr>
            <a:xfrm>
              <a:off x="4746575"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Google Shape;2395;p51"/>
            <p:cNvSpPr/>
            <p:nvPr/>
          </p:nvSpPr>
          <p:spPr>
            <a:xfrm>
              <a:off x="5063200" y="1883100"/>
              <a:ext cx="299775" cy="81200"/>
            </a:xfrm>
            <a:custGeom>
              <a:rect b="b" l="l" r="r" t="t"/>
              <a:pathLst>
                <a:path extrusionOk="0" h="3248" w="11991">
                  <a:moveTo>
                    <a:pt x="1" y="1"/>
                  </a:moveTo>
                  <a:lnTo>
                    <a:pt x="1" y="3247"/>
                  </a:lnTo>
                  <a:lnTo>
                    <a:pt x="11991" y="3247"/>
                  </a:lnTo>
                  <a:lnTo>
                    <a:pt x="1199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Google Shape;2396;p51"/>
            <p:cNvSpPr/>
            <p:nvPr/>
          </p:nvSpPr>
          <p:spPr>
            <a:xfrm>
              <a:off x="5379025"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7" name="Google Shape;2397;p51"/>
            <p:cNvSpPr/>
            <p:nvPr/>
          </p:nvSpPr>
          <p:spPr>
            <a:xfrm>
              <a:off x="3290450" y="2074375"/>
              <a:ext cx="512725" cy="198500"/>
            </a:xfrm>
            <a:custGeom>
              <a:rect b="b" l="l" r="r" t="t"/>
              <a:pathLst>
                <a:path extrusionOk="0" h="7940" w="20509">
                  <a:moveTo>
                    <a:pt x="0" y="0"/>
                  </a:moveTo>
                  <a:lnTo>
                    <a:pt x="4436" y="2218"/>
                  </a:lnTo>
                  <a:lnTo>
                    <a:pt x="4436" y="6751"/>
                  </a:lnTo>
                  <a:cubicBezTo>
                    <a:pt x="4436" y="7426"/>
                    <a:pt x="4950" y="7940"/>
                    <a:pt x="5625" y="7940"/>
                  </a:cubicBezTo>
                  <a:lnTo>
                    <a:pt x="19319" y="7940"/>
                  </a:lnTo>
                  <a:cubicBezTo>
                    <a:pt x="19962" y="7940"/>
                    <a:pt x="20508" y="7426"/>
                    <a:pt x="20508" y="6751"/>
                  </a:cubicBezTo>
                  <a:lnTo>
                    <a:pt x="20508" y="1190"/>
                  </a:lnTo>
                  <a:cubicBezTo>
                    <a:pt x="20508" y="547"/>
                    <a:pt x="19962" y="0"/>
                    <a:pt x="193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8" name="Google Shape;2398;p51"/>
            <p:cNvSpPr/>
            <p:nvPr/>
          </p:nvSpPr>
          <p:spPr>
            <a:xfrm>
              <a:off x="3503400" y="2106500"/>
              <a:ext cx="60300" cy="131025"/>
            </a:xfrm>
            <a:custGeom>
              <a:rect b="b" l="l" r="r" t="t"/>
              <a:pathLst>
                <a:path extrusionOk="0" h="5241" w="2412">
                  <a:moveTo>
                    <a:pt x="1190" y="1"/>
                  </a:moveTo>
                  <a:cubicBezTo>
                    <a:pt x="418" y="1"/>
                    <a:pt x="0" y="483"/>
                    <a:pt x="0" y="1287"/>
                  </a:cubicBezTo>
                  <a:lnTo>
                    <a:pt x="0" y="1576"/>
                  </a:lnTo>
                  <a:lnTo>
                    <a:pt x="772" y="1576"/>
                  </a:lnTo>
                  <a:lnTo>
                    <a:pt x="772" y="1255"/>
                  </a:lnTo>
                  <a:cubicBezTo>
                    <a:pt x="772" y="869"/>
                    <a:pt x="933" y="740"/>
                    <a:pt x="1190" y="740"/>
                  </a:cubicBezTo>
                  <a:cubicBezTo>
                    <a:pt x="1447" y="740"/>
                    <a:pt x="1608" y="869"/>
                    <a:pt x="1608" y="1319"/>
                  </a:cubicBezTo>
                  <a:lnTo>
                    <a:pt x="1608" y="1608"/>
                  </a:lnTo>
                  <a:cubicBezTo>
                    <a:pt x="1608" y="2026"/>
                    <a:pt x="1415" y="2155"/>
                    <a:pt x="1125" y="2155"/>
                  </a:cubicBezTo>
                  <a:lnTo>
                    <a:pt x="804" y="2155"/>
                  </a:lnTo>
                  <a:lnTo>
                    <a:pt x="804" y="2894"/>
                  </a:lnTo>
                  <a:lnTo>
                    <a:pt x="1061" y="2894"/>
                  </a:lnTo>
                  <a:cubicBezTo>
                    <a:pt x="1447" y="2894"/>
                    <a:pt x="1608" y="3055"/>
                    <a:pt x="1608" y="3537"/>
                  </a:cubicBezTo>
                  <a:lnTo>
                    <a:pt x="1608" y="3955"/>
                  </a:lnTo>
                  <a:cubicBezTo>
                    <a:pt x="1608" y="4405"/>
                    <a:pt x="1447" y="4533"/>
                    <a:pt x="1190" y="4533"/>
                  </a:cubicBezTo>
                  <a:cubicBezTo>
                    <a:pt x="933" y="4533"/>
                    <a:pt x="772" y="4373"/>
                    <a:pt x="772" y="4019"/>
                  </a:cubicBezTo>
                  <a:lnTo>
                    <a:pt x="772" y="3537"/>
                  </a:lnTo>
                  <a:lnTo>
                    <a:pt x="0" y="3537"/>
                  </a:lnTo>
                  <a:lnTo>
                    <a:pt x="0" y="3955"/>
                  </a:lnTo>
                  <a:cubicBezTo>
                    <a:pt x="0" y="4790"/>
                    <a:pt x="418" y="5241"/>
                    <a:pt x="1190" y="5241"/>
                  </a:cubicBezTo>
                  <a:cubicBezTo>
                    <a:pt x="1993" y="5241"/>
                    <a:pt x="2411" y="4790"/>
                    <a:pt x="2411" y="3955"/>
                  </a:cubicBezTo>
                  <a:lnTo>
                    <a:pt x="2411" y="3569"/>
                  </a:lnTo>
                  <a:cubicBezTo>
                    <a:pt x="2411" y="3055"/>
                    <a:pt x="2251" y="2669"/>
                    <a:pt x="1833" y="2476"/>
                  </a:cubicBezTo>
                  <a:cubicBezTo>
                    <a:pt x="2218" y="2315"/>
                    <a:pt x="2411" y="1962"/>
                    <a:pt x="2411" y="1415"/>
                  </a:cubicBezTo>
                  <a:lnTo>
                    <a:pt x="2411" y="1287"/>
                  </a:lnTo>
                  <a:cubicBezTo>
                    <a:pt x="2411" y="483"/>
                    <a:pt x="1993" y="1"/>
                    <a:pt x="119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Google Shape;2399;p51"/>
            <p:cNvSpPr/>
            <p:nvPr/>
          </p:nvSpPr>
          <p:spPr>
            <a:xfrm>
              <a:off x="3575725" y="2106500"/>
              <a:ext cx="61100" cy="131025"/>
            </a:xfrm>
            <a:custGeom>
              <a:rect b="b" l="l" r="r" t="t"/>
              <a:pathLst>
                <a:path extrusionOk="0" h="5241" w="2444">
                  <a:moveTo>
                    <a:pt x="1222" y="740"/>
                  </a:moveTo>
                  <a:cubicBezTo>
                    <a:pt x="1479" y="740"/>
                    <a:pt x="1640" y="869"/>
                    <a:pt x="1640" y="1255"/>
                  </a:cubicBezTo>
                  <a:lnTo>
                    <a:pt x="1640" y="4019"/>
                  </a:lnTo>
                  <a:cubicBezTo>
                    <a:pt x="1640" y="4373"/>
                    <a:pt x="1479" y="4533"/>
                    <a:pt x="1222" y="4533"/>
                  </a:cubicBezTo>
                  <a:cubicBezTo>
                    <a:pt x="965" y="4533"/>
                    <a:pt x="804" y="4373"/>
                    <a:pt x="804" y="4019"/>
                  </a:cubicBezTo>
                  <a:lnTo>
                    <a:pt x="804" y="1255"/>
                  </a:lnTo>
                  <a:cubicBezTo>
                    <a:pt x="804" y="869"/>
                    <a:pt x="965" y="740"/>
                    <a:pt x="1222" y="740"/>
                  </a:cubicBezTo>
                  <a:close/>
                  <a:moveTo>
                    <a:pt x="1222" y="1"/>
                  </a:moveTo>
                  <a:cubicBezTo>
                    <a:pt x="418" y="1"/>
                    <a:pt x="0" y="483"/>
                    <a:pt x="0" y="1287"/>
                  </a:cubicBezTo>
                  <a:lnTo>
                    <a:pt x="0" y="3955"/>
                  </a:lnTo>
                  <a:cubicBezTo>
                    <a:pt x="0" y="4790"/>
                    <a:pt x="418" y="5241"/>
                    <a:pt x="1222" y="5241"/>
                  </a:cubicBezTo>
                  <a:cubicBezTo>
                    <a:pt x="1993" y="5241"/>
                    <a:pt x="2443" y="4790"/>
                    <a:pt x="2443" y="3955"/>
                  </a:cubicBezTo>
                  <a:lnTo>
                    <a:pt x="2443" y="1287"/>
                  </a:lnTo>
                  <a:cubicBezTo>
                    <a:pt x="2443" y="483"/>
                    <a:pt x="1993" y="1"/>
                    <a:pt x="12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Google Shape;2400;p51"/>
            <p:cNvSpPr/>
            <p:nvPr/>
          </p:nvSpPr>
          <p:spPr>
            <a:xfrm>
              <a:off x="3649650" y="2108125"/>
              <a:ext cx="66725" cy="128600"/>
            </a:xfrm>
            <a:custGeom>
              <a:rect b="b" l="l" r="r" t="t"/>
              <a:pathLst>
                <a:path extrusionOk="0" h="5144" w="2669">
                  <a:moveTo>
                    <a:pt x="1" y="0"/>
                  </a:moveTo>
                  <a:lnTo>
                    <a:pt x="1" y="5143"/>
                  </a:lnTo>
                  <a:lnTo>
                    <a:pt x="804" y="5143"/>
                  </a:lnTo>
                  <a:lnTo>
                    <a:pt x="804" y="3568"/>
                  </a:lnTo>
                  <a:lnTo>
                    <a:pt x="1061" y="3086"/>
                  </a:lnTo>
                  <a:lnTo>
                    <a:pt x="1833" y="5143"/>
                  </a:lnTo>
                  <a:lnTo>
                    <a:pt x="2669" y="5143"/>
                  </a:lnTo>
                  <a:lnTo>
                    <a:pt x="1544" y="2283"/>
                  </a:lnTo>
                  <a:lnTo>
                    <a:pt x="2669" y="0"/>
                  </a:lnTo>
                  <a:lnTo>
                    <a:pt x="1865" y="0"/>
                  </a:lnTo>
                  <a:lnTo>
                    <a:pt x="804" y="2250"/>
                  </a:lnTo>
                  <a:lnTo>
                    <a:pt x="8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Google Shape;2401;p51"/>
            <p:cNvSpPr/>
            <p:nvPr/>
          </p:nvSpPr>
          <p:spPr>
            <a:xfrm>
              <a:off x="2318075" y="3979725"/>
              <a:ext cx="69125" cy="148700"/>
            </a:xfrm>
            <a:custGeom>
              <a:rect b="b" l="l" r="r" t="t"/>
              <a:pathLst>
                <a:path extrusionOk="0" h="5948" w="2765">
                  <a:moveTo>
                    <a:pt x="161" y="1"/>
                  </a:moveTo>
                  <a:lnTo>
                    <a:pt x="0" y="3408"/>
                  </a:lnTo>
                  <a:lnTo>
                    <a:pt x="868" y="3408"/>
                  </a:lnTo>
                  <a:lnTo>
                    <a:pt x="868" y="3215"/>
                  </a:lnTo>
                  <a:cubicBezTo>
                    <a:pt x="868" y="2797"/>
                    <a:pt x="1061" y="2637"/>
                    <a:pt x="1350" y="2637"/>
                  </a:cubicBezTo>
                  <a:cubicBezTo>
                    <a:pt x="1640" y="2637"/>
                    <a:pt x="1833" y="2797"/>
                    <a:pt x="1833" y="3215"/>
                  </a:cubicBezTo>
                  <a:lnTo>
                    <a:pt x="1833" y="4533"/>
                  </a:lnTo>
                  <a:cubicBezTo>
                    <a:pt x="1833" y="4951"/>
                    <a:pt x="1640" y="5112"/>
                    <a:pt x="1350" y="5112"/>
                  </a:cubicBezTo>
                  <a:cubicBezTo>
                    <a:pt x="1061" y="5112"/>
                    <a:pt x="868" y="4951"/>
                    <a:pt x="868" y="4533"/>
                  </a:cubicBezTo>
                  <a:lnTo>
                    <a:pt x="868" y="3987"/>
                  </a:lnTo>
                  <a:lnTo>
                    <a:pt x="0" y="3987"/>
                  </a:lnTo>
                  <a:lnTo>
                    <a:pt x="0" y="4469"/>
                  </a:lnTo>
                  <a:cubicBezTo>
                    <a:pt x="0" y="5401"/>
                    <a:pt x="482" y="5948"/>
                    <a:pt x="1383" y="5948"/>
                  </a:cubicBezTo>
                  <a:cubicBezTo>
                    <a:pt x="2283"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Google Shape;2402;p51"/>
            <p:cNvSpPr/>
            <p:nvPr/>
          </p:nvSpPr>
          <p:spPr>
            <a:xfrm>
              <a:off x="2400050" y="3978125"/>
              <a:ext cx="70725" cy="150300"/>
            </a:xfrm>
            <a:custGeom>
              <a:rect b="b" l="l" r="r" t="t"/>
              <a:pathLst>
                <a:path extrusionOk="0" h="6012" w="2829">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3" name="Google Shape;2403;p51"/>
            <p:cNvSpPr/>
            <p:nvPr/>
          </p:nvSpPr>
          <p:spPr>
            <a:xfrm>
              <a:off x="2483625" y="3978125"/>
              <a:ext cx="70725" cy="150300"/>
            </a:xfrm>
            <a:custGeom>
              <a:rect b="b" l="l" r="r" t="t"/>
              <a:pathLst>
                <a:path extrusionOk="0" h="6012" w="2829">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Google Shape;2404;p51"/>
            <p:cNvSpPr/>
            <p:nvPr/>
          </p:nvSpPr>
          <p:spPr>
            <a:xfrm>
              <a:off x="2568800" y="3979725"/>
              <a:ext cx="76375" cy="147100"/>
            </a:xfrm>
            <a:custGeom>
              <a:rect b="b" l="l" r="r" t="t"/>
              <a:pathLst>
                <a:path extrusionOk="0" h="5884" w="3055">
                  <a:moveTo>
                    <a:pt x="0" y="1"/>
                  </a:moveTo>
                  <a:lnTo>
                    <a:pt x="0" y="5883"/>
                  </a:lnTo>
                  <a:lnTo>
                    <a:pt x="933" y="5883"/>
                  </a:lnTo>
                  <a:lnTo>
                    <a:pt x="933" y="4083"/>
                  </a:lnTo>
                  <a:lnTo>
                    <a:pt x="1222" y="3537"/>
                  </a:lnTo>
                  <a:lnTo>
                    <a:pt x="2122" y="5883"/>
                  </a:lnTo>
                  <a:lnTo>
                    <a:pt x="3054" y="5883"/>
                  </a:lnTo>
                  <a:lnTo>
                    <a:pt x="1768" y="2605"/>
                  </a:lnTo>
                  <a:lnTo>
                    <a:pt x="3054" y="1"/>
                  </a:lnTo>
                  <a:lnTo>
                    <a:pt x="2154" y="1"/>
                  </a:lnTo>
                  <a:lnTo>
                    <a:pt x="933" y="2572"/>
                  </a:lnTo>
                  <a:lnTo>
                    <a:pt x="93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p51"/>
            <p:cNvSpPr/>
            <p:nvPr/>
          </p:nvSpPr>
          <p:spPr>
            <a:xfrm>
              <a:off x="2310025" y="4223225"/>
              <a:ext cx="337550" cy="12875"/>
            </a:xfrm>
            <a:custGeom>
              <a:rect b="b" l="l" r="r" t="t"/>
              <a:pathLst>
                <a:path extrusionOk="0" h="515" w="13502">
                  <a:moveTo>
                    <a:pt x="1" y="1"/>
                  </a:moveTo>
                  <a:lnTo>
                    <a:pt x="1" y="515"/>
                  </a:lnTo>
                  <a:lnTo>
                    <a:pt x="13502" y="515"/>
                  </a:lnTo>
                  <a:lnTo>
                    <a:pt x="135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p51"/>
            <p:cNvSpPr/>
            <p:nvPr/>
          </p:nvSpPr>
          <p:spPr>
            <a:xfrm>
              <a:off x="3584550" y="3979725"/>
              <a:ext cx="69150" cy="148700"/>
            </a:xfrm>
            <a:custGeom>
              <a:rect b="b" l="l" r="r" t="t"/>
              <a:pathLst>
                <a:path extrusionOk="0" h="5948" w="2766">
                  <a:moveTo>
                    <a:pt x="162" y="1"/>
                  </a:moveTo>
                  <a:lnTo>
                    <a:pt x="1" y="3408"/>
                  </a:lnTo>
                  <a:lnTo>
                    <a:pt x="869" y="3408"/>
                  </a:lnTo>
                  <a:lnTo>
                    <a:pt x="869" y="3215"/>
                  </a:lnTo>
                  <a:cubicBezTo>
                    <a:pt x="869" y="2797"/>
                    <a:pt x="1062" y="2637"/>
                    <a:pt x="1351" y="2637"/>
                  </a:cubicBezTo>
                  <a:cubicBezTo>
                    <a:pt x="1640" y="2637"/>
                    <a:pt x="1833" y="2797"/>
                    <a:pt x="1833" y="3215"/>
                  </a:cubicBezTo>
                  <a:lnTo>
                    <a:pt x="1833" y="4533"/>
                  </a:lnTo>
                  <a:cubicBezTo>
                    <a:pt x="1833" y="4951"/>
                    <a:pt x="1640" y="5112"/>
                    <a:pt x="1351" y="5112"/>
                  </a:cubicBezTo>
                  <a:cubicBezTo>
                    <a:pt x="1062" y="5112"/>
                    <a:pt x="869" y="4951"/>
                    <a:pt x="869" y="4533"/>
                  </a:cubicBezTo>
                  <a:lnTo>
                    <a:pt x="869" y="3987"/>
                  </a:lnTo>
                  <a:lnTo>
                    <a:pt x="1" y="3987"/>
                  </a:lnTo>
                  <a:lnTo>
                    <a:pt x="1" y="4469"/>
                  </a:lnTo>
                  <a:cubicBezTo>
                    <a:pt x="1" y="5401"/>
                    <a:pt x="451" y="5948"/>
                    <a:pt x="1383" y="5948"/>
                  </a:cubicBezTo>
                  <a:cubicBezTo>
                    <a:pt x="2283" y="5948"/>
                    <a:pt x="2765" y="5401"/>
                    <a:pt x="2765" y="4469"/>
                  </a:cubicBezTo>
                  <a:lnTo>
                    <a:pt x="2765" y="3151"/>
                  </a:lnTo>
                  <a:cubicBezTo>
                    <a:pt x="2765" y="2283"/>
                    <a:pt x="2412" y="1801"/>
                    <a:pt x="1737" y="1801"/>
                  </a:cubicBezTo>
                  <a:cubicBezTo>
                    <a:pt x="1351" y="1801"/>
                    <a:pt x="1094" y="1962"/>
                    <a:pt x="933" y="2251"/>
                  </a:cubicBezTo>
                  <a:lnTo>
                    <a:pt x="997" y="837"/>
                  </a:lnTo>
                  <a:lnTo>
                    <a:pt x="2605" y="837"/>
                  </a:lnTo>
                  <a:lnTo>
                    <a:pt x="260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p51"/>
            <p:cNvSpPr/>
            <p:nvPr/>
          </p:nvSpPr>
          <p:spPr>
            <a:xfrm>
              <a:off x="3666525" y="3978125"/>
              <a:ext cx="70750" cy="150300"/>
            </a:xfrm>
            <a:custGeom>
              <a:rect b="b" l="l" r="r" t="t"/>
              <a:pathLst>
                <a:path extrusionOk="0" h="6012" w="283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p51"/>
            <p:cNvSpPr/>
            <p:nvPr/>
          </p:nvSpPr>
          <p:spPr>
            <a:xfrm>
              <a:off x="3750100" y="3978125"/>
              <a:ext cx="70750" cy="150300"/>
            </a:xfrm>
            <a:custGeom>
              <a:rect b="b" l="l" r="r" t="t"/>
              <a:pathLst>
                <a:path extrusionOk="0" h="6012" w="283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p51"/>
            <p:cNvSpPr/>
            <p:nvPr/>
          </p:nvSpPr>
          <p:spPr>
            <a:xfrm>
              <a:off x="3835300" y="3979725"/>
              <a:ext cx="76350" cy="147100"/>
            </a:xfrm>
            <a:custGeom>
              <a:rect b="b" l="l" r="r" t="t"/>
              <a:pathLst>
                <a:path extrusionOk="0" h="5884" w="3054">
                  <a:moveTo>
                    <a:pt x="0" y="1"/>
                  </a:moveTo>
                  <a:lnTo>
                    <a:pt x="0" y="5883"/>
                  </a:lnTo>
                  <a:lnTo>
                    <a:pt x="932" y="5883"/>
                  </a:lnTo>
                  <a:lnTo>
                    <a:pt x="932" y="4083"/>
                  </a:lnTo>
                  <a:lnTo>
                    <a:pt x="1222" y="3537"/>
                  </a:lnTo>
                  <a:lnTo>
                    <a:pt x="2122" y="5883"/>
                  </a:lnTo>
                  <a:lnTo>
                    <a:pt x="3054" y="5883"/>
                  </a:lnTo>
                  <a:lnTo>
                    <a:pt x="1768" y="2605"/>
                  </a:lnTo>
                  <a:lnTo>
                    <a:pt x="3054" y="1"/>
                  </a:lnTo>
                  <a:lnTo>
                    <a:pt x="2154" y="1"/>
                  </a:lnTo>
                  <a:lnTo>
                    <a:pt x="932" y="2572"/>
                  </a:lnTo>
                  <a:lnTo>
                    <a:pt x="93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p51"/>
            <p:cNvSpPr/>
            <p:nvPr/>
          </p:nvSpPr>
          <p:spPr>
            <a:xfrm>
              <a:off x="3576525" y="4223225"/>
              <a:ext cx="337550" cy="12875"/>
            </a:xfrm>
            <a:custGeom>
              <a:rect b="b" l="l" r="r" t="t"/>
              <a:pathLst>
                <a:path extrusionOk="0" h="515" w="13502">
                  <a:moveTo>
                    <a:pt x="1" y="1"/>
                  </a:moveTo>
                  <a:lnTo>
                    <a:pt x="1" y="515"/>
                  </a:lnTo>
                  <a:lnTo>
                    <a:pt x="13501" y="515"/>
                  </a:lnTo>
                  <a:lnTo>
                    <a:pt x="135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p51"/>
            <p:cNvSpPr/>
            <p:nvPr/>
          </p:nvSpPr>
          <p:spPr>
            <a:xfrm>
              <a:off x="4959550" y="3979725"/>
              <a:ext cx="69125" cy="148700"/>
            </a:xfrm>
            <a:custGeom>
              <a:rect b="b" l="l" r="r" t="t"/>
              <a:pathLst>
                <a:path extrusionOk="0" h="5948" w="2765">
                  <a:moveTo>
                    <a:pt x="161" y="1"/>
                  </a:moveTo>
                  <a:lnTo>
                    <a:pt x="0" y="3408"/>
                  </a:lnTo>
                  <a:lnTo>
                    <a:pt x="868" y="3408"/>
                  </a:lnTo>
                  <a:lnTo>
                    <a:pt x="868" y="3215"/>
                  </a:lnTo>
                  <a:cubicBezTo>
                    <a:pt x="868" y="2797"/>
                    <a:pt x="1061" y="2637"/>
                    <a:pt x="1350" y="2637"/>
                  </a:cubicBezTo>
                  <a:cubicBezTo>
                    <a:pt x="1640" y="2637"/>
                    <a:pt x="1832" y="2797"/>
                    <a:pt x="1832" y="3215"/>
                  </a:cubicBezTo>
                  <a:lnTo>
                    <a:pt x="1832" y="4533"/>
                  </a:lnTo>
                  <a:cubicBezTo>
                    <a:pt x="1832" y="4951"/>
                    <a:pt x="1640" y="5112"/>
                    <a:pt x="1350" y="5112"/>
                  </a:cubicBezTo>
                  <a:cubicBezTo>
                    <a:pt x="1061" y="5112"/>
                    <a:pt x="868" y="4951"/>
                    <a:pt x="868" y="4533"/>
                  </a:cubicBezTo>
                  <a:lnTo>
                    <a:pt x="868" y="3987"/>
                  </a:lnTo>
                  <a:lnTo>
                    <a:pt x="0" y="3987"/>
                  </a:lnTo>
                  <a:lnTo>
                    <a:pt x="0" y="4469"/>
                  </a:lnTo>
                  <a:cubicBezTo>
                    <a:pt x="0" y="5401"/>
                    <a:pt x="482" y="5948"/>
                    <a:pt x="1382" y="5948"/>
                  </a:cubicBezTo>
                  <a:cubicBezTo>
                    <a:pt x="2282"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p51"/>
            <p:cNvSpPr/>
            <p:nvPr/>
          </p:nvSpPr>
          <p:spPr>
            <a:xfrm>
              <a:off x="5042325" y="3978125"/>
              <a:ext cx="69925" cy="150300"/>
            </a:xfrm>
            <a:custGeom>
              <a:rect b="b" l="l" r="r" t="t"/>
              <a:pathLst>
                <a:path extrusionOk="0" h="6012" w="2797">
                  <a:moveTo>
                    <a:pt x="1382" y="836"/>
                  </a:moveTo>
                  <a:cubicBezTo>
                    <a:pt x="1672" y="836"/>
                    <a:pt x="1864" y="997"/>
                    <a:pt x="1864" y="1415"/>
                  </a:cubicBezTo>
                  <a:lnTo>
                    <a:pt x="1864" y="4597"/>
                  </a:lnTo>
                  <a:cubicBezTo>
                    <a:pt x="1864" y="5015"/>
                    <a:pt x="1672" y="5176"/>
                    <a:pt x="1382" y="5176"/>
                  </a:cubicBezTo>
                  <a:cubicBezTo>
                    <a:pt x="1093" y="5176"/>
                    <a:pt x="900" y="5015"/>
                    <a:pt x="900" y="4597"/>
                  </a:cubicBezTo>
                  <a:lnTo>
                    <a:pt x="900" y="1415"/>
                  </a:lnTo>
                  <a:cubicBezTo>
                    <a:pt x="900" y="997"/>
                    <a:pt x="1093" y="836"/>
                    <a:pt x="1382" y="836"/>
                  </a:cubicBezTo>
                  <a:close/>
                  <a:moveTo>
                    <a:pt x="1382" y="1"/>
                  </a:moveTo>
                  <a:cubicBezTo>
                    <a:pt x="482" y="1"/>
                    <a:pt x="0" y="515"/>
                    <a:pt x="0" y="1479"/>
                  </a:cubicBezTo>
                  <a:lnTo>
                    <a:pt x="0" y="4533"/>
                  </a:lnTo>
                  <a:cubicBezTo>
                    <a:pt x="0" y="5465"/>
                    <a:pt x="482" y="6012"/>
                    <a:pt x="1382" y="6012"/>
                  </a:cubicBezTo>
                  <a:cubicBezTo>
                    <a:pt x="2314" y="6012"/>
                    <a:pt x="2797" y="5465"/>
                    <a:pt x="2797" y="4533"/>
                  </a:cubicBezTo>
                  <a:lnTo>
                    <a:pt x="2797" y="1479"/>
                  </a:lnTo>
                  <a:cubicBezTo>
                    <a:pt x="2797" y="515"/>
                    <a:pt x="2314" y="1"/>
                    <a:pt x="138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p51"/>
            <p:cNvSpPr/>
            <p:nvPr/>
          </p:nvSpPr>
          <p:spPr>
            <a:xfrm>
              <a:off x="5125075" y="3978125"/>
              <a:ext cx="70750" cy="150300"/>
            </a:xfrm>
            <a:custGeom>
              <a:rect b="b" l="l" r="r" t="t"/>
              <a:pathLst>
                <a:path extrusionOk="0" h="6012" w="2830">
                  <a:moveTo>
                    <a:pt x="1415" y="836"/>
                  </a:moveTo>
                  <a:cubicBezTo>
                    <a:pt x="1705" y="836"/>
                    <a:pt x="1897" y="997"/>
                    <a:pt x="1897" y="1415"/>
                  </a:cubicBezTo>
                  <a:lnTo>
                    <a:pt x="1897" y="4597"/>
                  </a:lnTo>
                  <a:cubicBezTo>
                    <a:pt x="1897" y="5015"/>
                    <a:pt x="1705"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30" y="5465"/>
                    <a:pt x="2830" y="4533"/>
                  </a:cubicBezTo>
                  <a:lnTo>
                    <a:pt x="2830" y="1479"/>
                  </a:lnTo>
                  <a:cubicBezTo>
                    <a:pt x="2830" y="515"/>
                    <a:pt x="2315" y="1"/>
                    <a:pt x="14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p51"/>
            <p:cNvSpPr/>
            <p:nvPr/>
          </p:nvSpPr>
          <p:spPr>
            <a:xfrm>
              <a:off x="5210275" y="3979725"/>
              <a:ext cx="77175" cy="147100"/>
            </a:xfrm>
            <a:custGeom>
              <a:rect b="b" l="l" r="r" t="t"/>
              <a:pathLst>
                <a:path extrusionOk="0" h="5884" w="3087">
                  <a:moveTo>
                    <a:pt x="0" y="1"/>
                  </a:moveTo>
                  <a:lnTo>
                    <a:pt x="0" y="5883"/>
                  </a:lnTo>
                  <a:lnTo>
                    <a:pt x="932" y="5883"/>
                  </a:lnTo>
                  <a:lnTo>
                    <a:pt x="932" y="4083"/>
                  </a:lnTo>
                  <a:lnTo>
                    <a:pt x="1222" y="3537"/>
                  </a:lnTo>
                  <a:lnTo>
                    <a:pt x="2122" y="5883"/>
                  </a:lnTo>
                  <a:lnTo>
                    <a:pt x="3086" y="5883"/>
                  </a:lnTo>
                  <a:lnTo>
                    <a:pt x="1768" y="2605"/>
                  </a:lnTo>
                  <a:lnTo>
                    <a:pt x="3086" y="1"/>
                  </a:lnTo>
                  <a:lnTo>
                    <a:pt x="2154" y="1"/>
                  </a:lnTo>
                  <a:lnTo>
                    <a:pt x="932" y="2572"/>
                  </a:lnTo>
                  <a:lnTo>
                    <a:pt x="93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p51"/>
            <p:cNvSpPr/>
            <p:nvPr/>
          </p:nvSpPr>
          <p:spPr>
            <a:xfrm>
              <a:off x="4952300" y="4223225"/>
              <a:ext cx="336750" cy="12875"/>
            </a:xfrm>
            <a:custGeom>
              <a:rect b="b" l="l" r="r" t="t"/>
              <a:pathLst>
                <a:path extrusionOk="0" h="515" w="13470">
                  <a:moveTo>
                    <a:pt x="1" y="1"/>
                  </a:moveTo>
                  <a:lnTo>
                    <a:pt x="1" y="515"/>
                  </a:lnTo>
                  <a:lnTo>
                    <a:pt x="13469" y="515"/>
                  </a:lnTo>
                  <a:lnTo>
                    <a:pt x="1346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51"/>
            <p:cNvSpPr/>
            <p:nvPr/>
          </p:nvSpPr>
          <p:spPr>
            <a:xfrm>
              <a:off x="3124100" y="3854375"/>
              <a:ext cx="13675" cy="703175"/>
            </a:xfrm>
            <a:custGeom>
              <a:rect b="b" l="l" r="r" t="t"/>
              <a:pathLst>
                <a:path extrusionOk="0" h="28127" w="547">
                  <a:moveTo>
                    <a:pt x="0" y="0"/>
                  </a:moveTo>
                  <a:lnTo>
                    <a:pt x="0" y="28127"/>
                  </a:lnTo>
                  <a:lnTo>
                    <a:pt x="547" y="28127"/>
                  </a:lnTo>
                  <a:lnTo>
                    <a:pt x="5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p51"/>
            <p:cNvSpPr/>
            <p:nvPr/>
          </p:nvSpPr>
          <p:spPr>
            <a:xfrm>
              <a:off x="4502275" y="3854375"/>
              <a:ext cx="12900" cy="703175"/>
            </a:xfrm>
            <a:custGeom>
              <a:rect b="b" l="l" r="r" t="t"/>
              <a:pathLst>
                <a:path extrusionOk="0" h="28127" w="516">
                  <a:moveTo>
                    <a:pt x="1" y="0"/>
                  </a:moveTo>
                  <a:lnTo>
                    <a:pt x="1" y="28127"/>
                  </a:lnTo>
                  <a:lnTo>
                    <a:pt x="515" y="28127"/>
                  </a:lnTo>
                  <a:lnTo>
                    <a:pt x="51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p51"/>
            <p:cNvSpPr/>
            <p:nvPr/>
          </p:nvSpPr>
          <p:spPr>
            <a:xfrm>
              <a:off x="2361475" y="3788475"/>
              <a:ext cx="41000" cy="84400"/>
            </a:xfrm>
            <a:custGeom>
              <a:rect b="b" l="l" r="r" t="t"/>
              <a:pathLst>
                <a:path extrusionOk="0" h="3376" w="1640">
                  <a:moveTo>
                    <a:pt x="0" y="0"/>
                  </a:moveTo>
                  <a:lnTo>
                    <a:pt x="0" y="483"/>
                  </a:lnTo>
                  <a:lnTo>
                    <a:pt x="547" y="483"/>
                  </a:lnTo>
                  <a:lnTo>
                    <a:pt x="547" y="3376"/>
                  </a:lnTo>
                  <a:lnTo>
                    <a:pt x="1093" y="3376"/>
                  </a:lnTo>
                  <a:lnTo>
                    <a:pt x="1093" y="483"/>
                  </a:lnTo>
                  <a:lnTo>
                    <a:pt x="1639" y="483"/>
                  </a:lnTo>
                  <a:lnTo>
                    <a:pt x="163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p51"/>
            <p:cNvSpPr/>
            <p:nvPr/>
          </p:nvSpPr>
          <p:spPr>
            <a:xfrm>
              <a:off x="2407275" y="3786875"/>
              <a:ext cx="40200" cy="86800"/>
            </a:xfrm>
            <a:custGeom>
              <a:rect b="b" l="l" r="r" t="t"/>
              <a:pathLst>
                <a:path extrusionOk="0" h="3472" w="1608">
                  <a:moveTo>
                    <a:pt x="804" y="482"/>
                  </a:moveTo>
                  <a:cubicBezTo>
                    <a:pt x="965" y="482"/>
                    <a:pt x="1093" y="579"/>
                    <a:pt x="1093" y="836"/>
                  </a:cubicBezTo>
                  <a:lnTo>
                    <a:pt x="1093" y="2636"/>
                  </a:lnTo>
                  <a:cubicBezTo>
                    <a:pt x="1093" y="2893"/>
                    <a:pt x="965"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18" y="3472"/>
                    <a:pt x="1608" y="3150"/>
                    <a:pt x="1608" y="2604"/>
                  </a:cubicBezTo>
                  <a:lnTo>
                    <a:pt x="1608" y="868"/>
                  </a:lnTo>
                  <a:cubicBezTo>
                    <a:pt x="1608" y="322"/>
                    <a:pt x="1318" y="0"/>
                    <a:pt x="8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p51"/>
            <p:cNvSpPr/>
            <p:nvPr/>
          </p:nvSpPr>
          <p:spPr>
            <a:xfrm>
              <a:off x="2456300" y="3788475"/>
              <a:ext cx="40200" cy="84400"/>
            </a:xfrm>
            <a:custGeom>
              <a:rect b="b" l="l" r="r" t="t"/>
              <a:pathLst>
                <a:path extrusionOk="0" h="3376" w="1608">
                  <a:moveTo>
                    <a:pt x="836" y="483"/>
                  </a:moveTo>
                  <a:cubicBezTo>
                    <a:pt x="997" y="483"/>
                    <a:pt x="1093" y="547"/>
                    <a:pt x="1093" y="804"/>
                  </a:cubicBezTo>
                  <a:lnTo>
                    <a:pt x="1093" y="2540"/>
                  </a:lnTo>
                  <a:cubicBezTo>
                    <a:pt x="1093" y="2797"/>
                    <a:pt x="997" y="2893"/>
                    <a:pt x="836" y="2893"/>
                  </a:cubicBezTo>
                  <a:lnTo>
                    <a:pt x="514" y="2893"/>
                  </a:lnTo>
                  <a:lnTo>
                    <a:pt x="514" y="483"/>
                  </a:lnTo>
                  <a:close/>
                  <a:moveTo>
                    <a:pt x="0" y="0"/>
                  </a:moveTo>
                  <a:lnTo>
                    <a:pt x="0" y="3376"/>
                  </a:lnTo>
                  <a:lnTo>
                    <a:pt x="836" y="3376"/>
                  </a:lnTo>
                  <a:cubicBezTo>
                    <a:pt x="1350" y="3376"/>
                    <a:pt x="1607" y="3054"/>
                    <a:pt x="1607" y="2540"/>
                  </a:cubicBezTo>
                  <a:lnTo>
                    <a:pt x="1607" y="804"/>
                  </a:lnTo>
                  <a:cubicBezTo>
                    <a:pt x="1607" y="290"/>
                    <a:pt x="1350" y="0"/>
                    <a:pt x="8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p51"/>
            <p:cNvSpPr/>
            <p:nvPr/>
          </p:nvSpPr>
          <p:spPr>
            <a:xfrm>
              <a:off x="2501300" y="3788475"/>
              <a:ext cx="46625" cy="84400"/>
            </a:xfrm>
            <a:custGeom>
              <a:rect b="b" l="l" r="r" t="t"/>
              <a:pathLst>
                <a:path extrusionOk="0" h="3376" w="1865">
                  <a:moveTo>
                    <a:pt x="900" y="579"/>
                  </a:moveTo>
                  <a:lnTo>
                    <a:pt x="1157" y="2283"/>
                  </a:lnTo>
                  <a:lnTo>
                    <a:pt x="675" y="2283"/>
                  </a:lnTo>
                  <a:lnTo>
                    <a:pt x="900" y="579"/>
                  </a:lnTo>
                  <a:close/>
                  <a:moveTo>
                    <a:pt x="547" y="0"/>
                  </a:moveTo>
                  <a:lnTo>
                    <a:pt x="0" y="3376"/>
                  </a:lnTo>
                  <a:lnTo>
                    <a:pt x="515" y="3376"/>
                  </a:lnTo>
                  <a:lnTo>
                    <a:pt x="579" y="2765"/>
                  </a:lnTo>
                  <a:lnTo>
                    <a:pt x="1254" y="2765"/>
                  </a:lnTo>
                  <a:lnTo>
                    <a:pt x="1350" y="3376"/>
                  </a:lnTo>
                  <a:lnTo>
                    <a:pt x="1865" y="3376"/>
                  </a:lnTo>
                  <a:lnTo>
                    <a:pt x="131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p51"/>
            <p:cNvSpPr/>
            <p:nvPr/>
          </p:nvSpPr>
          <p:spPr>
            <a:xfrm>
              <a:off x="2549500" y="3788475"/>
              <a:ext cx="47450" cy="84400"/>
            </a:xfrm>
            <a:custGeom>
              <a:rect b="b" l="l" r="r" t="t"/>
              <a:pathLst>
                <a:path extrusionOk="0" h="3376" w="1898">
                  <a:moveTo>
                    <a:pt x="1" y="0"/>
                  </a:moveTo>
                  <a:lnTo>
                    <a:pt x="676" y="2251"/>
                  </a:lnTo>
                  <a:lnTo>
                    <a:pt x="676" y="3376"/>
                  </a:lnTo>
                  <a:lnTo>
                    <a:pt x="1222" y="3376"/>
                  </a:lnTo>
                  <a:lnTo>
                    <a:pt x="1222" y="2251"/>
                  </a:lnTo>
                  <a:lnTo>
                    <a:pt x="1897" y="0"/>
                  </a:lnTo>
                  <a:lnTo>
                    <a:pt x="1383" y="0"/>
                  </a:lnTo>
                  <a:lnTo>
                    <a:pt x="965" y="1511"/>
                  </a:lnTo>
                  <a:lnTo>
                    <a:pt x="58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Google Shape;2423;p51"/>
            <p:cNvSpPr/>
            <p:nvPr/>
          </p:nvSpPr>
          <p:spPr>
            <a:xfrm>
              <a:off x="3644025" y="3788475"/>
              <a:ext cx="64325" cy="84400"/>
            </a:xfrm>
            <a:custGeom>
              <a:rect b="b" l="l" r="r" t="t"/>
              <a:pathLst>
                <a:path extrusionOk="0" h="3376" w="2573">
                  <a:moveTo>
                    <a:pt x="1" y="0"/>
                  </a:moveTo>
                  <a:lnTo>
                    <a:pt x="354" y="3376"/>
                  </a:lnTo>
                  <a:lnTo>
                    <a:pt x="1094" y="3376"/>
                  </a:lnTo>
                  <a:lnTo>
                    <a:pt x="1286" y="1575"/>
                  </a:lnTo>
                  <a:lnTo>
                    <a:pt x="1479" y="3376"/>
                  </a:lnTo>
                  <a:lnTo>
                    <a:pt x="2186" y="3376"/>
                  </a:lnTo>
                  <a:lnTo>
                    <a:pt x="2572" y="0"/>
                  </a:lnTo>
                  <a:lnTo>
                    <a:pt x="2090" y="0"/>
                  </a:lnTo>
                  <a:lnTo>
                    <a:pt x="1833" y="2668"/>
                  </a:lnTo>
                  <a:lnTo>
                    <a:pt x="1576" y="0"/>
                  </a:lnTo>
                  <a:lnTo>
                    <a:pt x="1061" y="0"/>
                  </a:lnTo>
                  <a:lnTo>
                    <a:pt x="804" y="2636"/>
                  </a:lnTo>
                  <a:lnTo>
                    <a:pt x="51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p51"/>
            <p:cNvSpPr/>
            <p:nvPr/>
          </p:nvSpPr>
          <p:spPr>
            <a:xfrm>
              <a:off x="3714750" y="3788475"/>
              <a:ext cx="36175" cy="84400"/>
            </a:xfrm>
            <a:custGeom>
              <a:rect b="b" l="l" r="r" t="t"/>
              <a:pathLst>
                <a:path extrusionOk="0" h="3376" w="1447">
                  <a:moveTo>
                    <a:pt x="0" y="0"/>
                  </a:moveTo>
                  <a:lnTo>
                    <a:pt x="0" y="3376"/>
                  </a:lnTo>
                  <a:lnTo>
                    <a:pt x="1447" y="3376"/>
                  </a:lnTo>
                  <a:lnTo>
                    <a:pt x="1447" y="2893"/>
                  </a:lnTo>
                  <a:lnTo>
                    <a:pt x="515" y="2893"/>
                  </a:lnTo>
                  <a:lnTo>
                    <a:pt x="515" y="1897"/>
                  </a:lnTo>
                  <a:lnTo>
                    <a:pt x="1254" y="1897"/>
                  </a:lnTo>
                  <a:lnTo>
                    <a:pt x="1254" y="1415"/>
                  </a:lnTo>
                  <a:lnTo>
                    <a:pt x="515" y="1415"/>
                  </a:lnTo>
                  <a:lnTo>
                    <a:pt x="515" y="483"/>
                  </a:lnTo>
                  <a:lnTo>
                    <a:pt x="1447" y="483"/>
                  </a:lnTo>
                  <a:lnTo>
                    <a:pt x="1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Google Shape;2425;p51"/>
            <p:cNvSpPr/>
            <p:nvPr/>
          </p:nvSpPr>
          <p:spPr>
            <a:xfrm>
              <a:off x="3758950" y="3788475"/>
              <a:ext cx="36175" cy="84400"/>
            </a:xfrm>
            <a:custGeom>
              <a:rect b="b" l="l" r="r" t="t"/>
              <a:pathLst>
                <a:path extrusionOk="0" h="3376" w="1447">
                  <a:moveTo>
                    <a:pt x="0" y="0"/>
                  </a:moveTo>
                  <a:lnTo>
                    <a:pt x="0" y="3376"/>
                  </a:lnTo>
                  <a:lnTo>
                    <a:pt x="1447" y="3376"/>
                  </a:lnTo>
                  <a:lnTo>
                    <a:pt x="1447" y="2893"/>
                  </a:lnTo>
                  <a:lnTo>
                    <a:pt x="547" y="2893"/>
                  </a:lnTo>
                  <a:lnTo>
                    <a:pt x="547" y="1897"/>
                  </a:lnTo>
                  <a:lnTo>
                    <a:pt x="1254" y="1897"/>
                  </a:lnTo>
                  <a:lnTo>
                    <a:pt x="1254" y="1415"/>
                  </a:lnTo>
                  <a:lnTo>
                    <a:pt x="547" y="1415"/>
                  </a:lnTo>
                  <a:lnTo>
                    <a:pt x="547" y="483"/>
                  </a:lnTo>
                  <a:lnTo>
                    <a:pt x="1447" y="483"/>
                  </a:lnTo>
                  <a:lnTo>
                    <a:pt x="1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p51"/>
            <p:cNvSpPr/>
            <p:nvPr/>
          </p:nvSpPr>
          <p:spPr>
            <a:xfrm>
              <a:off x="3803150" y="3788475"/>
              <a:ext cx="44225" cy="84400"/>
            </a:xfrm>
            <a:custGeom>
              <a:rect b="b" l="l" r="r" t="t"/>
              <a:pathLst>
                <a:path extrusionOk="0" h="3376" w="1769">
                  <a:moveTo>
                    <a:pt x="0" y="0"/>
                  </a:moveTo>
                  <a:lnTo>
                    <a:pt x="0" y="3376"/>
                  </a:lnTo>
                  <a:lnTo>
                    <a:pt x="547" y="3376"/>
                  </a:lnTo>
                  <a:lnTo>
                    <a:pt x="547" y="2315"/>
                  </a:lnTo>
                  <a:lnTo>
                    <a:pt x="707" y="2026"/>
                  </a:lnTo>
                  <a:lnTo>
                    <a:pt x="1222" y="3376"/>
                  </a:lnTo>
                  <a:lnTo>
                    <a:pt x="1768" y="3376"/>
                  </a:lnTo>
                  <a:lnTo>
                    <a:pt x="1029" y="1479"/>
                  </a:lnTo>
                  <a:lnTo>
                    <a:pt x="1768" y="0"/>
                  </a:lnTo>
                  <a:lnTo>
                    <a:pt x="1222" y="0"/>
                  </a:lnTo>
                  <a:lnTo>
                    <a:pt x="547" y="1447"/>
                  </a:lnTo>
                  <a:lnTo>
                    <a:pt x="5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Google Shape;2427;p51"/>
            <p:cNvSpPr/>
            <p:nvPr/>
          </p:nvSpPr>
          <p:spPr>
            <a:xfrm>
              <a:off x="4995700" y="3788475"/>
              <a:ext cx="56275" cy="84400"/>
            </a:xfrm>
            <a:custGeom>
              <a:rect b="b" l="l" r="r" t="t"/>
              <a:pathLst>
                <a:path extrusionOk="0" h="3376" w="2251">
                  <a:moveTo>
                    <a:pt x="1" y="0"/>
                  </a:moveTo>
                  <a:lnTo>
                    <a:pt x="1" y="3376"/>
                  </a:lnTo>
                  <a:lnTo>
                    <a:pt x="483" y="3376"/>
                  </a:lnTo>
                  <a:lnTo>
                    <a:pt x="483" y="965"/>
                  </a:lnTo>
                  <a:lnTo>
                    <a:pt x="869" y="3376"/>
                  </a:lnTo>
                  <a:lnTo>
                    <a:pt x="1383" y="3376"/>
                  </a:lnTo>
                  <a:lnTo>
                    <a:pt x="1736" y="933"/>
                  </a:lnTo>
                  <a:lnTo>
                    <a:pt x="1736" y="3376"/>
                  </a:lnTo>
                  <a:lnTo>
                    <a:pt x="2251" y="3376"/>
                  </a:lnTo>
                  <a:lnTo>
                    <a:pt x="2251" y="0"/>
                  </a:lnTo>
                  <a:lnTo>
                    <a:pt x="1511" y="0"/>
                  </a:lnTo>
                  <a:lnTo>
                    <a:pt x="1126" y="2379"/>
                  </a:lnTo>
                  <a:lnTo>
                    <a:pt x="74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8" name="Google Shape;2428;p51"/>
            <p:cNvSpPr/>
            <p:nvPr/>
          </p:nvSpPr>
          <p:spPr>
            <a:xfrm>
              <a:off x="5060000" y="3786875"/>
              <a:ext cx="40200" cy="86800"/>
            </a:xfrm>
            <a:custGeom>
              <a:rect b="b" l="l" r="r" t="t"/>
              <a:pathLst>
                <a:path extrusionOk="0" h="3472" w="1608">
                  <a:moveTo>
                    <a:pt x="804" y="482"/>
                  </a:moveTo>
                  <a:cubicBezTo>
                    <a:pt x="997" y="482"/>
                    <a:pt x="1093" y="579"/>
                    <a:pt x="1093" y="836"/>
                  </a:cubicBezTo>
                  <a:lnTo>
                    <a:pt x="1093" y="2636"/>
                  </a:lnTo>
                  <a:cubicBezTo>
                    <a:pt x="1093" y="2893"/>
                    <a:pt x="997"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50" y="3472"/>
                    <a:pt x="1607" y="3150"/>
                    <a:pt x="1607" y="2604"/>
                  </a:cubicBezTo>
                  <a:lnTo>
                    <a:pt x="1607" y="868"/>
                  </a:lnTo>
                  <a:cubicBezTo>
                    <a:pt x="1607" y="322"/>
                    <a:pt x="1350" y="0"/>
                    <a:pt x="8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Google Shape;2429;p51"/>
            <p:cNvSpPr/>
            <p:nvPr/>
          </p:nvSpPr>
          <p:spPr>
            <a:xfrm>
              <a:off x="5109025" y="3788475"/>
              <a:ext cx="41800" cy="84400"/>
            </a:xfrm>
            <a:custGeom>
              <a:rect b="b" l="l" r="r" t="t"/>
              <a:pathLst>
                <a:path extrusionOk="0" h="3376" w="1672">
                  <a:moveTo>
                    <a:pt x="0" y="0"/>
                  </a:moveTo>
                  <a:lnTo>
                    <a:pt x="0" y="3376"/>
                  </a:lnTo>
                  <a:lnTo>
                    <a:pt x="482" y="3376"/>
                  </a:lnTo>
                  <a:lnTo>
                    <a:pt x="482" y="933"/>
                  </a:lnTo>
                  <a:lnTo>
                    <a:pt x="1125" y="3376"/>
                  </a:lnTo>
                  <a:lnTo>
                    <a:pt x="1672" y="3376"/>
                  </a:lnTo>
                  <a:lnTo>
                    <a:pt x="1672" y="0"/>
                  </a:lnTo>
                  <a:lnTo>
                    <a:pt x="1222" y="0"/>
                  </a:lnTo>
                  <a:lnTo>
                    <a:pt x="1222" y="1993"/>
                  </a:lnTo>
                  <a:lnTo>
                    <a:pt x="6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p51"/>
            <p:cNvSpPr/>
            <p:nvPr/>
          </p:nvSpPr>
          <p:spPr>
            <a:xfrm>
              <a:off x="5156425" y="3788475"/>
              <a:ext cx="41000" cy="84400"/>
            </a:xfrm>
            <a:custGeom>
              <a:rect b="b" l="l" r="r" t="t"/>
              <a:pathLst>
                <a:path extrusionOk="0" h="3376" w="1640">
                  <a:moveTo>
                    <a:pt x="1" y="0"/>
                  </a:moveTo>
                  <a:lnTo>
                    <a:pt x="1" y="483"/>
                  </a:lnTo>
                  <a:lnTo>
                    <a:pt x="579" y="483"/>
                  </a:lnTo>
                  <a:lnTo>
                    <a:pt x="579" y="3376"/>
                  </a:lnTo>
                  <a:lnTo>
                    <a:pt x="1093" y="3376"/>
                  </a:lnTo>
                  <a:lnTo>
                    <a:pt x="1093" y="483"/>
                  </a:lnTo>
                  <a:lnTo>
                    <a:pt x="1640" y="483"/>
                  </a:lnTo>
                  <a:lnTo>
                    <a:pt x="164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p51"/>
            <p:cNvSpPr/>
            <p:nvPr/>
          </p:nvSpPr>
          <p:spPr>
            <a:xfrm>
              <a:off x="5203850" y="3788475"/>
              <a:ext cx="41800" cy="84400"/>
            </a:xfrm>
            <a:custGeom>
              <a:rect b="b" l="l" r="r" t="t"/>
              <a:pathLst>
                <a:path extrusionOk="0" h="3376" w="1672">
                  <a:moveTo>
                    <a:pt x="0" y="0"/>
                  </a:moveTo>
                  <a:lnTo>
                    <a:pt x="0" y="3376"/>
                  </a:lnTo>
                  <a:lnTo>
                    <a:pt x="514" y="3376"/>
                  </a:lnTo>
                  <a:lnTo>
                    <a:pt x="514" y="1929"/>
                  </a:lnTo>
                  <a:lnTo>
                    <a:pt x="1125" y="1929"/>
                  </a:lnTo>
                  <a:lnTo>
                    <a:pt x="1125" y="3376"/>
                  </a:lnTo>
                  <a:lnTo>
                    <a:pt x="1672" y="3376"/>
                  </a:lnTo>
                  <a:lnTo>
                    <a:pt x="1672" y="0"/>
                  </a:lnTo>
                  <a:lnTo>
                    <a:pt x="1125" y="0"/>
                  </a:lnTo>
                  <a:lnTo>
                    <a:pt x="1125" y="1447"/>
                  </a:lnTo>
                  <a:lnTo>
                    <a:pt x="514" y="1447"/>
                  </a:lnTo>
                  <a:lnTo>
                    <a:pt x="51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p51"/>
            <p:cNvSpPr/>
            <p:nvPr/>
          </p:nvSpPr>
          <p:spPr>
            <a:xfrm>
              <a:off x="5501975" y="4781525"/>
              <a:ext cx="384950" cy="152150"/>
            </a:xfrm>
            <a:custGeom>
              <a:rect b="b" l="l" r="r" t="t"/>
              <a:pathLst>
                <a:path extrusionOk="0" h="6086" w="15398">
                  <a:moveTo>
                    <a:pt x="10219" y="1"/>
                  </a:moveTo>
                  <a:cubicBezTo>
                    <a:pt x="9435" y="1"/>
                    <a:pt x="8648" y="105"/>
                    <a:pt x="7908" y="234"/>
                  </a:cubicBezTo>
                  <a:cubicBezTo>
                    <a:pt x="5112" y="716"/>
                    <a:pt x="2669" y="1841"/>
                    <a:pt x="1" y="2773"/>
                  </a:cubicBezTo>
                  <a:cubicBezTo>
                    <a:pt x="1" y="2773"/>
                    <a:pt x="76" y="2748"/>
                    <a:pt x="266" y="2748"/>
                  </a:cubicBezTo>
                  <a:cubicBezTo>
                    <a:pt x="818" y="2748"/>
                    <a:pt x="2340" y="2962"/>
                    <a:pt x="5787" y="4638"/>
                  </a:cubicBezTo>
                  <a:cubicBezTo>
                    <a:pt x="7449" y="5454"/>
                    <a:pt x="9357" y="6085"/>
                    <a:pt x="11271" y="6085"/>
                  </a:cubicBezTo>
                  <a:cubicBezTo>
                    <a:pt x="11318" y="6085"/>
                    <a:pt x="11365" y="6085"/>
                    <a:pt x="11412" y="6084"/>
                  </a:cubicBezTo>
                  <a:cubicBezTo>
                    <a:pt x="12987" y="6020"/>
                    <a:pt x="15398" y="5602"/>
                    <a:pt x="15301" y="3577"/>
                  </a:cubicBezTo>
                  <a:cubicBezTo>
                    <a:pt x="15301" y="3577"/>
                    <a:pt x="14594" y="1231"/>
                    <a:pt x="12505" y="395"/>
                  </a:cubicBezTo>
                  <a:cubicBezTo>
                    <a:pt x="11782" y="105"/>
                    <a:pt x="11002" y="1"/>
                    <a:pt x="1021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p51"/>
            <p:cNvSpPr/>
            <p:nvPr/>
          </p:nvSpPr>
          <p:spPr>
            <a:xfrm>
              <a:off x="5530100" y="4563375"/>
              <a:ext cx="360850" cy="175900"/>
            </a:xfrm>
            <a:custGeom>
              <a:rect b="b" l="l" r="r" t="t"/>
              <a:pathLst>
                <a:path extrusionOk="0" h="7036" w="14434">
                  <a:moveTo>
                    <a:pt x="5706" y="1"/>
                  </a:moveTo>
                  <a:cubicBezTo>
                    <a:pt x="3817" y="1"/>
                    <a:pt x="1947" y="203"/>
                    <a:pt x="1" y="313"/>
                  </a:cubicBezTo>
                  <a:cubicBezTo>
                    <a:pt x="1" y="313"/>
                    <a:pt x="2" y="313"/>
                    <a:pt x="5" y="313"/>
                  </a:cubicBezTo>
                  <a:cubicBezTo>
                    <a:pt x="90" y="313"/>
                    <a:pt x="1356" y="373"/>
                    <a:pt x="5015" y="3753"/>
                  </a:cubicBezTo>
                  <a:cubicBezTo>
                    <a:pt x="6397" y="5038"/>
                    <a:pt x="8101" y="6228"/>
                    <a:pt x="9966" y="6742"/>
                  </a:cubicBezTo>
                  <a:cubicBezTo>
                    <a:pt x="10551" y="6901"/>
                    <a:pt x="11261" y="7036"/>
                    <a:pt x="11945" y="7036"/>
                  </a:cubicBezTo>
                  <a:cubicBezTo>
                    <a:pt x="13064" y="7036"/>
                    <a:pt x="14114" y="6673"/>
                    <a:pt x="14434" y="5456"/>
                  </a:cubicBezTo>
                  <a:cubicBezTo>
                    <a:pt x="14434" y="5456"/>
                    <a:pt x="14434" y="3045"/>
                    <a:pt x="12666" y="1631"/>
                  </a:cubicBezTo>
                  <a:cubicBezTo>
                    <a:pt x="11444" y="667"/>
                    <a:pt x="9805" y="313"/>
                    <a:pt x="8294" y="152"/>
                  </a:cubicBezTo>
                  <a:cubicBezTo>
                    <a:pt x="7422" y="42"/>
                    <a:pt x="6562" y="1"/>
                    <a:pt x="57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Google Shape;2434;p51"/>
            <p:cNvSpPr/>
            <p:nvPr/>
          </p:nvSpPr>
          <p:spPr>
            <a:xfrm>
              <a:off x="5963250" y="4563150"/>
              <a:ext cx="171200" cy="366975"/>
            </a:xfrm>
            <a:custGeom>
              <a:rect b="b" l="l" r="r" t="t"/>
              <a:pathLst>
                <a:path extrusionOk="0" h="14679" w="6848">
                  <a:moveTo>
                    <a:pt x="6847" y="1"/>
                  </a:moveTo>
                  <a:cubicBezTo>
                    <a:pt x="4983" y="2090"/>
                    <a:pt x="3054" y="3954"/>
                    <a:pt x="1576" y="6365"/>
                  </a:cubicBezTo>
                  <a:cubicBezTo>
                    <a:pt x="772" y="7683"/>
                    <a:pt x="1" y="9162"/>
                    <a:pt x="1" y="10737"/>
                  </a:cubicBezTo>
                  <a:cubicBezTo>
                    <a:pt x="33" y="12987"/>
                    <a:pt x="1929" y="14498"/>
                    <a:pt x="1929" y="14498"/>
                  </a:cubicBezTo>
                  <a:cubicBezTo>
                    <a:pt x="2213" y="14622"/>
                    <a:pt x="2485" y="14678"/>
                    <a:pt x="2744" y="14678"/>
                  </a:cubicBezTo>
                  <a:cubicBezTo>
                    <a:pt x="4153" y="14678"/>
                    <a:pt x="5174" y="13020"/>
                    <a:pt x="5690" y="11798"/>
                  </a:cubicBezTo>
                  <a:cubicBezTo>
                    <a:pt x="6462" y="9998"/>
                    <a:pt x="6558" y="7940"/>
                    <a:pt x="6430" y="6044"/>
                  </a:cubicBezTo>
                  <a:cubicBezTo>
                    <a:pt x="6044" y="910"/>
                    <a:pt x="6844" y="4"/>
                    <a:pt x="684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p51"/>
            <p:cNvSpPr/>
            <p:nvPr/>
          </p:nvSpPr>
          <p:spPr>
            <a:xfrm>
              <a:off x="6172200" y="4849250"/>
              <a:ext cx="349575" cy="202350"/>
            </a:xfrm>
            <a:custGeom>
              <a:rect b="b" l="l" r="r" t="t"/>
              <a:pathLst>
                <a:path extrusionOk="0" h="8094" w="13983">
                  <a:moveTo>
                    <a:pt x="13983" y="0"/>
                  </a:moveTo>
                  <a:cubicBezTo>
                    <a:pt x="13983" y="0"/>
                    <a:pt x="13983" y="0"/>
                    <a:pt x="13983" y="0"/>
                  </a:cubicBezTo>
                  <a:lnTo>
                    <a:pt x="13983" y="0"/>
                  </a:lnTo>
                  <a:cubicBezTo>
                    <a:pt x="13983" y="0"/>
                    <a:pt x="13983" y="0"/>
                    <a:pt x="13983" y="0"/>
                  </a:cubicBezTo>
                  <a:close/>
                  <a:moveTo>
                    <a:pt x="13983" y="0"/>
                  </a:moveTo>
                  <a:cubicBezTo>
                    <a:pt x="11186" y="161"/>
                    <a:pt x="8518" y="129"/>
                    <a:pt x="5754" y="772"/>
                  </a:cubicBezTo>
                  <a:cubicBezTo>
                    <a:pt x="4275" y="1157"/>
                    <a:pt x="2668" y="1672"/>
                    <a:pt x="1575" y="2765"/>
                  </a:cubicBezTo>
                  <a:cubicBezTo>
                    <a:pt x="0" y="4372"/>
                    <a:pt x="257" y="6783"/>
                    <a:pt x="257" y="6783"/>
                  </a:cubicBezTo>
                  <a:cubicBezTo>
                    <a:pt x="641" y="7768"/>
                    <a:pt x="1468" y="8094"/>
                    <a:pt x="2381" y="8094"/>
                  </a:cubicBezTo>
                  <a:cubicBezTo>
                    <a:pt x="3226" y="8094"/>
                    <a:pt x="4144" y="7815"/>
                    <a:pt x="4854" y="7522"/>
                  </a:cubicBezTo>
                  <a:cubicBezTo>
                    <a:pt x="6654" y="6783"/>
                    <a:pt x="8197" y="5433"/>
                    <a:pt x="9418" y="3986"/>
                  </a:cubicBezTo>
                  <a:cubicBezTo>
                    <a:pt x="12783" y="77"/>
                    <a:pt x="13975" y="1"/>
                    <a:pt x="1398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51"/>
            <p:cNvSpPr/>
            <p:nvPr/>
          </p:nvSpPr>
          <p:spPr>
            <a:xfrm>
              <a:off x="6055675" y="4428950"/>
              <a:ext cx="163950" cy="374500"/>
            </a:xfrm>
            <a:custGeom>
              <a:rect b="b" l="l" r="r" t="t"/>
              <a:pathLst>
                <a:path extrusionOk="0" h="14980" w="6558">
                  <a:moveTo>
                    <a:pt x="1254" y="1"/>
                  </a:moveTo>
                  <a:cubicBezTo>
                    <a:pt x="1254" y="1"/>
                    <a:pt x="1254" y="1"/>
                    <a:pt x="1254" y="1"/>
                  </a:cubicBezTo>
                  <a:lnTo>
                    <a:pt x="1254" y="1"/>
                  </a:lnTo>
                  <a:cubicBezTo>
                    <a:pt x="1254" y="1"/>
                    <a:pt x="1254" y="1"/>
                    <a:pt x="1254" y="1"/>
                  </a:cubicBezTo>
                  <a:close/>
                  <a:moveTo>
                    <a:pt x="1254" y="1"/>
                  </a:moveTo>
                  <a:lnTo>
                    <a:pt x="1254" y="1"/>
                  </a:lnTo>
                  <a:cubicBezTo>
                    <a:pt x="740" y="2797"/>
                    <a:pt x="32" y="5369"/>
                    <a:pt x="0" y="8197"/>
                  </a:cubicBezTo>
                  <a:cubicBezTo>
                    <a:pt x="0" y="9740"/>
                    <a:pt x="129" y="11412"/>
                    <a:pt x="932" y="12730"/>
                  </a:cubicBezTo>
                  <a:cubicBezTo>
                    <a:pt x="2090" y="14658"/>
                    <a:pt x="4500" y="14980"/>
                    <a:pt x="4500" y="14980"/>
                  </a:cubicBezTo>
                  <a:cubicBezTo>
                    <a:pt x="6493" y="14723"/>
                    <a:pt x="6558" y="12280"/>
                    <a:pt x="6333" y="10737"/>
                  </a:cubicBezTo>
                  <a:cubicBezTo>
                    <a:pt x="6076" y="8808"/>
                    <a:pt x="5111" y="6976"/>
                    <a:pt x="4018" y="5401"/>
                  </a:cubicBezTo>
                  <a:cubicBezTo>
                    <a:pt x="1044" y="1212"/>
                    <a:pt x="1252" y="13"/>
                    <a:pt x="12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p51"/>
            <p:cNvSpPr/>
            <p:nvPr/>
          </p:nvSpPr>
          <p:spPr>
            <a:xfrm>
              <a:off x="6315225" y="4531000"/>
              <a:ext cx="371300" cy="201600"/>
            </a:xfrm>
            <a:custGeom>
              <a:rect b="b" l="l" r="r" t="t"/>
              <a:pathLst>
                <a:path extrusionOk="0" h="8064" w="14852">
                  <a:moveTo>
                    <a:pt x="14852" y="1"/>
                  </a:moveTo>
                  <a:cubicBezTo>
                    <a:pt x="14851" y="1"/>
                    <a:pt x="14851" y="2"/>
                    <a:pt x="14851" y="2"/>
                  </a:cubicBezTo>
                  <a:lnTo>
                    <a:pt x="14851" y="2"/>
                  </a:lnTo>
                  <a:cubicBezTo>
                    <a:pt x="14851" y="1"/>
                    <a:pt x="14852" y="1"/>
                    <a:pt x="14852" y="1"/>
                  </a:cubicBezTo>
                  <a:close/>
                  <a:moveTo>
                    <a:pt x="14851" y="2"/>
                  </a:moveTo>
                  <a:lnTo>
                    <a:pt x="14851" y="2"/>
                  </a:lnTo>
                  <a:cubicBezTo>
                    <a:pt x="14821" y="35"/>
                    <a:pt x="13983" y="905"/>
                    <a:pt x="8905" y="1126"/>
                  </a:cubicBezTo>
                  <a:cubicBezTo>
                    <a:pt x="7008" y="1190"/>
                    <a:pt x="4983" y="1544"/>
                    <a:pt x="3280" y="2540"/>
                  </a:cubicBezTo>
                  <a:cubicBezTo>
                    <a:pt x="1897" y="3312"/>
                    <a:pt x="1" y="4823"/>
                    <a:pt x="1030" y="6591"/>
                  </a:cubicBezTo>
                  <a:cubicBezTo>
                    <a:pt x="1030" y="6591"/>
                    <a:pt x="2530" y="8063"/>
                    <a:pt x="4524" y="8063"/>
                  </a:cubicBezTo>
                  <a:cubicBezTo>
                    <a:pt x="4674" y="8063"/>
                    <a:pt x="4828" y="8055"/>
                    <a:pt x="4983" y="8037"/>
                  </a:cubicBezTo>
                  <a:cubicBezTo>
                    <a:pt x="6558" y="7844"/>
                    <a:pt x="7941" y="6944"/>
                    <a:pt x="9130" y="5980"/>
                  </a:cubicBezTo>
                  <a:cubicBezTo>
                    <a:pt x="11380" y="4244"/>
                    <a:pt x="12987" y="2091"/>
                    <a:pt x="14851" y="2"/>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p51"/>
            <p:cNvSpPr/>
            <p:nvPr/>
          </p:nvSpPr>
          <p:spPr>
            <a:xfrm>
              <a:off x="6243725" y="4308400"/>
              <a:ext cx="213775" cy="345150"/>
            </a:xfrm>
            <a:custGeom>
              <a:rect b="b" l="l" r="r" t="t"/>
              <a:pathLst>
                <a:path extrusionOk="0" h="13806" w="8551">
                  <a:moveTo>
                    <a:pt x="8550" y="1"/>
                  </a:moveTo>
                  <a:cubicBezTo>
                    <a:pt x="8550" y="1"/>
                    <a:pt x="8550" y="1"/>
                    <a:pt x="8550" y="1"/>
                  </a:cubicBezTo>
                  <a:lnTo>
                    <a:pt x="8550" y="1"/>
                  </a:lnTo>
                  <a:cubicBezTo>
                    <a:pt x="8550" y="1"/>
                    <a:pt x="8550" y="1"/>
                    <a:pt x="8550" y="1"/>
                  </a:cubicBezTo>
                  <a:close/>
                  <a:moveTo>
                    <a:pt x="8550" y="1"/>
                  </a:moveTo>
                  <a:cubicBezTo>
                    <a:pt x="8550" y="12"/>
                    <a:pt x="8469" y="1238"/>
                    <a:pt x="4597" y="4598"/>
                  </a:cubicBezTo>
                  <a:cubicBezTo>
                    <a:pt x="3182" y="5851"/>
                    <a:pt x="1800" y="7426"/>
                    <a:pt x="1093" y="9226"/>
                  </a:cubicBezTo>
                  <a:cubicBezTo>
                    <a:pt x="514" y="10705"/>
                    <a:pt x="0" y="13084"/>
                    <a:pt x="1897" y="13791"/>
                  </a:cubicBezTo>
                  <a:cubicBezTo>
                    <a:pt x="1897" y="13791"/>
                    <a:pt x="2038" y="13806"/>
                    <a:pt x="2275" y="13806"/>
                  </a:cubicBezTo>
                  <a:cubicBezTo>
                    <a:pt x="3016" y="13806"/>
                    <a:pt x="4689" y="13658"/>
                    <a:pt x="5882" y="12441"/>
                  </a:cubicBezTo>
                  <a:cubicBezTo>
                    <a:pt x="6975" y="11348"/>
                    <a:pt x="7490" y="9741"/>
                    <a:pt x="7843" y="8262"/>
                  </a:cubicBezTo>
                  <a:cubicBezTo>
                    <a:pt x="8454" y="5498"/>
                    <a:pt x="8390" y="2830"/>
                    <a:pt x="85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51"/>
            <p:cNvSpPr/>
            <p:nvPr/>
          </p:nvSpPr>
          <p:spPr>
            <a:xfrm>
              <a:off x="5842700" y="4681450"/>
              <a:ext cx="240325" cy="567025"/>
            </a:xfrm>
            <a:custGeom>
              <a:rect b="b" l="l" r="r" t="t"/>
              <a:pathLst>
                <a:path extrusionOk="0" h="22681" w="9613">
                  <a:moveTo>
                    <a:pt x="333" y="1"/>
                  </a:moveTo>
                  <a:cubicBezTo>
                    <a:pt x="297" y="1"/>
                    <a:pt x="260" y="9"/>
                    <a:pt x="226" y="26"/>
                  </a:cubicBezTo>
                  <a:cubicBezTo>
                    <a:pt x="65" y="58"/>
                    <a:pt x="1" y="219"/>
                    <a:pt x="65" y="380"/>
                  </a:cubicBezTo>
                  <a:lnTo>
                    <a:pt x="4887" y="12241"/>
                  </a:lnTo>
                  <a:lnTo>
                    <a:pt x="9066" y="22495"/>
                  </a:lnTo>
                  <a:cubicBezTo>
                    <a:pt x="9090" y="22614"/>
                    <a:pt x="9184" y="22680"/>
                    <a:pt x="9284" y="22680"/>
                  </a:cubicBezTo>
                  <a:cubicBezTo>
                    <a:pt x="9319" y="22680"/>
                    <a:pt x="9354" y="22672"/>
                    <a:pt x="9387" y="22656"/>
                  </a:cubicBezTo>
                  <a:cubicBezTo>
                    <a:pt x="9548" y="22592"/>
                    <a:pt x="9612" y="22431"/>
                    <a:pt x="9548" y="22302"/>
                  </a:cubicBezTo>
                  <a:lnTo>
                    <a:pt x="5369" y="12048"/>
                  </a:lnTo>
                  <a:lnTo>
                    <a:pt x="547" y="155"/>
                  </a:lnTo>
                  <a:cubicBezTo>
                    <a:pt x="524" y="61"/>
                    <a:pt x="431" y="1"/>
                    <a:pt x="3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51"/>
            <p:cNvSpPr/>
            <p:nvPr/>
          </p:nvSpPr>
          <p:spPr>
            <a:xfrm>
              <a:off x="6091825" y="4613150"/>
              <a:ext cx="231475" cy="591025"/>
            </a:xfrm>
            <a:custGeom>
              <a:rect b="b" l="l" r="r" t="t"/>
              <a:pathLst>
                <a:path extrusionOk="0" h="23641" w="9259">
                  <a:moveTo>
                    <a:pt x="8970" y="1"/>
                  </a:moveTo>
                  <a:cubicBezTo>
                    <a:pt x="8858" y="1"/>
                    <a:pt x="8759" y="60"/>
                    <a:pt x="8712" y="154"/>
                  </a:cubicBezTo>
                  <a:lnTo>
                    <a:pt x="4244" y="8962"/>
                  </a:lnTo>
                  <a:lnTo>
                    <a:pt x="4212" y="9026"/>
                  </a:lnTo>
                  <a:lnTo>
                    <a:pt x="33" y="23298"/>
                  </a:lnTo>
                  <a:cubicBezTo>
                    <a:pt x="1" y="23427"/>
                    <a:pt x="65" y="23588"/>
                    <a:pt x="226" y="23620"/>
                  </a:cubicBezTo>
                  <a:cubicBezTo>
                    <a:pt x="254" y="23634"/>
                    <a:pt x="284" y="23640"/>
                    <a:pt x="313" y="23640"/>
                  </a:cubicBezTo>
                  <a:cubicBezTo>
                    <a:pt x="419" y="23640"/>
                    <a:pt x="522" y="23560"/>
                    <a:pt x="547" y="23459"/>
                  </a:cubicBezTo>
                  <a:lnTo>
                    <a:pt x="4726" y="9187"/>
                  </a:lnTo>
                  <a:lnTo>
                    <a:pt x="9194" y="379"/>
                  </a:lnTo>
                  <a:cubicBezTo>
                    <a:pt x="9258" y="251"/>
                    <a:pt x="9226" y="90"/>
                    <a:pt x="9098" y="26"/>
                  </a:cubicBezTo>
                  <a:cubicBezTo>
                    <a:pt x="9055" y="9"/>
                    <a:pt x="9011" y="1"/>
                    <a:pt x="89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p51"/>
            <p:cNvSpPr/>
            <p:nvPr/>
          </p:nvSpPr>
          <p:spPr>
            <a:xfrm>
              <a:off x="6132000" y="4990325"/>
              <a:ext cx="118975" cy="73500"/>
            </a:xfrm>
            <a:custGeom>
              <a:rect b="b" l="l" r="r" t="t"/>
              <a:pathLst>
                <a:path extrusionOk="0" h="2940" w="4759">
                  <a:moveTo>
                    <a:pt x="4475" y="0"/>
                  </a:moveTo>
                  <a:cubicBezTo>
                    <a:pt x="4430" y="0"/>
                    <a:pt x="4383" y="15"/>
                    <a:pt x="4340" y="47"/>
                  </a:cubicBezTo>
                  <a:lnTo>
                    <a:pt x="162" y="2425"/>
                  </a:lnTo>
                  <a:cubicBezTo>
                    <a:pt x="33" y="2522"/>
                    <a:pt x="1" y="2683"/>
                    <a:pt x="65" y="2811"/>
                  </a:cubicBezTo>
                  <a:cubicBezTo>
                    <a:pt x="108" y="2897"/>
                    <a:pt x="194" y="2940"/>
                    <a:pt x="284" y="2940"/>
                  </a:cubicBezTo>
                  <a:cubicBezTo>
                    <a:pt x="330" y="2940"/>
                    <a:pt x="376" y="2929"/>
                    <a:pt x="419" y="2908"/>
                  </a:cubicBezTo>
                  <a:lnTo>
                    <a:pt x="4598" y="497"/>
                  </a:lnTo>
                  <a:cubicBezTo>
                    <a:pt x="4726" y="432"/>
                    <a:pt x="4758" y="272"/>
                    <a:pt x="4694" y="143"/>
                  </a:cubicBezTo>
                  <a:cubicBezTo>
                    <a:pt x="4651" y="57"/>
                    <a:pt x="4565" y="0"/>
                    <a:pt x="447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51"/>
            <p:cNvSpPr/>
            <p:nvPr/>
          </p:nvSpPr>
          <p:spPr>
            <a:xfrm>
              <a:off x="6144075" y="4717625"/>
              <a:ext cx="67525" cy="129850"/>
            </a:xfrm>
            <a:custGeom>
              <a:rect b="b" l="l" r="r" t="t"/>
              <a:pathLst>
                <a:path extrusionOk="0" h="5194" w="2701">
                  <a:moveTo>
                    <a:pt x="301" y="0"/>
                  </a:moveTo>
                  <a:cubicBezTo>
                    <a:pt x="264" y="0"/>
                    <a:pt x="227" y="8"/>
                    <a:pt x="193" y="26"/>
                  </a:cubicBezTo>
                  <a:cubicBezTo>
                    <a:pt x="64" y="90"/>
                    <a:pt x="0" y="251"/>
                    <a:pt x="64" y="379"/>
                  </a:cubicBezTo>
                  <a:lnTo>
                    <a:pt x="2122" y="5008"/>
                  </a:lnTo>
                  <a:cubicBezTo>
                    <a:pt x="2169" y="5127"/>
                    <a:pt x="2270" y="5193"/>
                    <a:pt x="2371" y="5193"/>
                  </a:cubicBezTo>
                  <a:cubicBezTo>
                    <a:pt x="2407" y="5193"/>
                    <a:pt x="2442" y="5185"/>
                    <a:pt x="2475" y="5169"/>
                  </a:cubicBezTo>
                  <a:cubicBezTo>
                    <a:pt x="2636" y="5104"/>
                    <a:pt x="2700" y="4944"/>
                    <a:pt x="2636" y="4815"/>
                  </a:cubicBezTo>
                  <a:lnTo>
                    <a:pt x="547" y="154"/>
                  </a:lnTo>
                  <a:cubicBezTo>
                    <a:pt x="500" y="60"/>
                    <a:pt x="401" y="0"/>
                    <a:pt x="3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p51"/>
            <p:cNvSpPr/>
            <p:nvPr/>
          </p:nvSpPr>
          <p:spPr>
            <a:xfrm>
              <a:off x="6261400" y="4661375"/>
              <a:ext cx="142250" cy="70375"/>
            </a:xfrm>
            <a:custGeom>
              <a:rect b="b" l="l" r="r" t="t"/>
              <a:pathLst>
                <a:path extrusionOk="0" h="2815" w="5690">
                  <a:moveTo>
                    <a:pt x="5380" y="0"/>
                  </a:moveTo>
                  <a:cubicBezTo>
                    <a:pt x="5343" y="0"/>
                    <a:pt x="5306" y="8"/>
                    <a:pt x="5272" y="25"/>
                  </a:cubicBezTo>
                  <a:lnTo>
                    <a:pt x="193" y="2276"/>
                  </a:lnTo>
                  <a:cubicBezTo>
                    <a:pt x="64" y="2340"/>
                    <a:pt x="0" y="2501"/>
                    <a:pt x="64" y="2629"/>
                  </a:cubicBezTo>
                  <a:cubicBezTo>
                    <a:pt x="88" y="2748"/>
                    <a:pt x="183" y="2815"/>
                    <a:pt x="296" y="2815"/>
                  </a:cubicBezTo>
                  <a:cubicBezTo>
                    <a:pt x="335" y="2815"/>
                    <a:pt x="377" y="2807"/>
                    <a:pt x="418" y="2790"/>
                  </a:cubicBezTo>
                  <a:lnTo>
                    <a:pt x="5497" y="508"/>
                  </a:lnTo>
                  <a:cubicBezTo>
                    <a:pt x="5625" y="443"/>
                    <a:pt x="5690" y="283"/>
                    <a:pt x="5625" y="154"/>
                  </a:cubicBezTo>
                  <a:cubicBezTo>
                    <a:pt x="5578" y="60"/>
                    <a:pt x="5480" y="0"/>
                    <a:pt x="53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p51"/>
            <p:cNvSpPr/>
            <p:nvPr/>
          </p:nvSpPr>
          <p:spPr>
            <a:xfrm>
              <a:off x="5983350" y="4849900"/>
              <a:ext cx="59475" cy="189975"/>
            </a:xfrm>
            <a:custGeom>
              <a:rect b="b" l="l" r="r" t="t"/>
              <a:pathLst>
                <a:path extrusionOk="0" h="7599" w="2379">
                  <a:moveTo>
                    <a:pt x="2070" y="0"/>
                  </a:moveTo>
                  <a:cubicBezTo>
                    <a:pt x="1953" y="0"/>
                    <a:pt x="1828" y="87"/>
                    <a:pt x="1800" y="199"/>
                  </a:cubicBezTo>
                  <a:lnTo>
                    <a:pt x="32" y="7271"/>
                  </a:lnTo>
                  <a:cubicBezTo>
                    <a:pt x="0" y="7400"/>
                    <a:pt x="97" y="7560"/>
                    <a:pt x="225" y="7592"/>
                  </a:cubicBezTo>
                  <a:cubicBezTo>
                    <a:pt x="246" y="7597"/>
                    <a:pt x="267" y="7599"/>
                    <a:pt x="287" y="7599"/>
                  </a:cubicBezTo>
                  <a:cubicBezTo>
                    <a:pt x="419" y="7599"/>
                    <a:pt x="523" y="7511"/>
                    <a:pt x="579" y="7400"/>
                  </a:cubicBezTo>
                  <a:lnTo>
                    <a:pt x="2315" y="328"/>
                  </a:lnTo>
                  <a:cubicBezTo>
                    <a:pt x="2379" y="199"/>
                    <a:pt x="2282" y="38"/>
                    <a:pt x="2122" y="6"/>
                  </a:cubicBezTo>
                  <a:cubicBezTo>
                    <a:pt x="2105" y="2"/>
                    <a:pt x="2087" y="0"/>
                    <a:pt x="20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p51"/>
            <p:cNvSpPr/>
            <p:nvPr/>
          </p:nvSpPr>
          <p:spPr>
            <a:xfrm>
              <a:off x="5822625" y="4838000"/>
              <a:ext cx="117350" cy="67525"/>
            </a:xfrm>
            <a:custGeom>
              <a:rect b="b" l="l" r="r" t="t"/>
              <a:pathLst>
                <a:path extrusionOk="0" h="2701" w="4694">
                  <a:moveTo>
                    <a:pt x="315" y="0"/>
                  </a:moveTo>
                  <a:cubicBezTo>
                    <a:pt x="222" y="0"/>
                    <a:pt x="129" y="43"/>
                    <a:pt x="65" y="129"/>
                  </a:cubicBezTo>
                  <a:cubicBezTo>
                    <a:pt x="0" y="257"/>
                    <a:pt x="65" y="418"/>
                    <a:pt x="193" y="482"/>
                  </a:cubicBezTo>
                  <a:lnTo>
                    <a:pt x="4276" y="2668"/>
                  </a:lnTo>
                  <a:cubicBezTo>
                    <a:pt x="4318" y="2690"/>
                    <a:pt x="4365" y="2700"/>
                    <a:pt x="4410" y="2700"/>
                  </a:cubicBezTo>
                  <a:cubicBezTo>
                    <a:pt x="4501" y="2700"/>
                    <a:pt x="4586" y="2657"/>
                    <a:pt x="4629" y="2572"/>
                  </a:cubicBezTo>
                  <a:cubicBezTo>
                    <a:pt x="4693" y="2443"/>
                    <a:pt x="4661" y="2282"/>
                    <a:pt x="4533" y="2186"/>
                  </a:cubicBezTo>
                  <a:lnTo>
                    <a:pt x="450" y="32"/>
                  </a:lnTo>
                  <a:cubicBezTo>
                    <a:pt x="407" y="11"/>
                    <a:pt x="361" y="0"/>
                    <a:pt x="3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p51"/>
            <p:cNvSpPr/>
            <p:nvPr/>
          </p:nvSpPr>
          <p:spPr>
            <a:xfrm>
              <a:off x="5951200" y="5157025"/>
              <a:ext cx="268425" cy="212975"/>
            </a:xfrm>
            <a:custGeom>
              <a:rect b="b" l="l" r="r" t="t"/>
              <a:pathLst>
                <a:path extrusionOk="0" h="8519" w="10737">
                  <a:moveTo>
                    <a:pt x="0" y="0"/>
                  </a:moveTo>
                  <a:lnTo>
                    <a:pt x="1608" y="8519"/>
                  </a:lnTo>
                  <a:lnTo>
                    <a:pt x="9129" y="8519"/>
                  </a:lnTo>
                  <a:lnTo>
                    <a:pt x="1073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Google Shape;2447;p51"/>
            <p:cNvSpPr/>
            <p:nvPr/>
          </p:nvSpPr>
          <p:spPr>
            <a:xfrm>
              <a:off x="5943975" y="5150600"/>
              <a:ext cx="282875" cy="225825"/>
            </a:xfrm>
            <a:custGeom>
              <a:rect b="b" l="l" r="r" t="t"/>
              <a:pathLst>
                <a:path extrusionOk="0" h="9033" w="11315">
                  <a:moveTo>
                    <a:pt x="10704" y="547"/>
                  </a:moveTo>
                  <a:lnTo>
                    <a:pt x="9198" y="8519"/>
                  </a:lnTo>
                  <a:lnTo>
                    <a:pt x="2122" y="8519"/>
                  </a:lnTo>
                  <a:lnTo>
                    <a:pt x="611" y="547"/>
                  </a:lnTo>
                  <a:close/>
                  <a:moveTo>
                    <a:pt x="289" y="0"/>
                  </a:moveTo>
                  <a:cubicBezTo>
                    <a:pt x="193" y="0"/>
                    <a:pt x="129" y="32"/>
                    <a:pt x="64" y="97"/>
                  </a:cubicBezTo>
                  <a:cubicBezTo>
                    <a:pt x="32" y="161"/>
                    <a:pt x="0" y="257"/>
                    <a:pt x="0" y="322"/>
                  </a:cubicBezTo>
                  <a:lnTo>
                    <a:pt x="1640" y="8840"/>
                  </a:lnTo>
                  <a:cubicBezTo>
                    <a:pt x="1640" y="8937"/>
                    <a:pt x="1768" y="9033"/>
                    <a:pt x="1897" y="9033"/>
                  </a:cubicBezTo>
                  <a:lnTo>
                    <a:pt x="9418" y="9033"/>
                  </a:lnTo>
                  <a:cubicBezTo>
                    <a:pt x="9547" y="9033"/>
                    <a:pt x="9643" y="8937"/>
                    <a:pt x="9676" y="8840"/>
                  </a:cubicBezTo>
                  <a:lnTo>
                    <a:pt x="11283" y="322"/>
                  </a:lnTo>
                  <a:cubicBezTo>
                    <a:pt x="11315" y="257"/>
                    <a:pt x="11283" y="161"/>
                    <a:pt x="11219" y="97"/>
                  </a:cubicBezTo>
                  <a:cubicBezTo>
                    <a:pt x="11186" y="32"/>
                    <a:pt x="11090" y="0"/>
                    <a:pt x="110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p51"/>
            <p:cNvSpPr/>
            <p:nvPr/>
          </p:nvSpPr>
          <p:spPr>
            <a:xfrm>
              <a:off x="3847350" y="4310825"/>
              <a:ext cx="341550" cy="994100"/>
            </a:xfrm>
            <a:custGeom>
              <a:rect b="b" l="l" r="r" t="t"/>
              <a:pathLst>
                <a:path extrusionOk="0" h="39764" w="13662">
                  <a:moveTo>
                    <a:pt x="10897" y="0"/>
                  </a:moveTo>
                  <a:lnTo>
                    <a:pt x="0" y="30441"/>
                  </a:lnTo>
                  <a:lnTo>
                    <a:pt x="2315" y="39763"/>
                  </a:lnTo>
                  <a:lnTo>
                    <a:pt x="9740" y="35102"/>
                  </a:lnTo>
                  <a:lnTo>
                    <a:pt x="13662" y="3215"/>
                  </a:lnTo>
                  <a:lnTo>
                    <a:pt x="1089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Google Shape;2449;p51"/>
            <p:cNvSpPr/>
            <p:nvPr/>
          </p:nvSpPr>
          <p:spPr>
            <a:xfrm>
              <a:off x="3840100" y="4304400"/>
              <a:ext cx="356025" cy="1007475"/>
            </a:xfrm>
            <a:custGeom>
              <a:rect b="b" l="l" r="r" t="t"/>
              <a:pathLst>
                <a:path extrusionOk="0" h="40299" w="14241">
                  <a:moveTo>
                    <a:pt x="11288" y="789"/>
                  </a:moveTo>
                  <a:lnTo>
                    <a:pt x="13694" y="3568"/>
                  </a:lnTo>
                  <a:lnTo>
                    <a:pt x="9773" y="35198"/>
                  </a:lnTo>
                  <a:lnTo>
                    <a:pt x="2765" y="39602"/>
                  </a:lnTo>
                  <a:lnTo>
                    <a:pt x="547" y="30730"/>
                  </a:lnTo>
                  <a:lnTo>
                    <a:pt x="11288" y="789"/>
                  </a:lnTo>
                  <a:close/>
                  <a:moveTo>
                    <a:pt x="11155" y="0"/>
                  </a:moveTo>
                  <a:cubicBezTo>
                    <a:pt x="11059" y="32"/>
                    <a:pt x="10994" y="97"/>
                    <a:pt x="10962" y="193"/>
                  </a:cubicBezTo>
                  <a:lnTo>
                    <a:pt x="33" y="30634"/>
                  </a:lnTo>
                  <a:cubicBezTo>
                    <a:pt x="1" y="30666"/>
                    <a:pt x="1" y="30730"/>
                    <a:pt x="33" y="30762"/>
                  </a:cubicBezTo>
                  <a:lnTo>
                    <a:pt x="2347" y="40084"/>
                  </a:lnTo>
                  <a:cubicBezTo>
                    <a:pt x="2380" y="40181"/>
                    <a:pt x="2412" y="40245"/>
                    <a:pt x="2508" y="40277"/>
                  </a:cubicBezTo>
                  <a:cubicBezTo>
                    <a:pt x="2535" y="40291"/>
                    <a:pt x="2567" y="40298"/>
                    <a:pt x="2602" y="40298"/>
                  </a:cubicBezTo>
                  <a:cubicBezTo>
                    <a:pt x="2652" y="40298"/>
                    <a:pt x="2709" y="40283"/>
                    <a:pt x="2765" y="40245"/>
                  </a:cubicBezTo>
                  <a:lnTo>
                    <a:pt x="10191" y="35584"/>
                  </a:lnTo>
                  <a:cubicBezTo>
                    <a:pt x="10255" y="35552"/>
                    <a:pt x="10287" y="35488"/>
                    <a:pt x="10287" y="35391"/>
                  </a:cubicBezTo>
                  <a:lnTo>
                    <a:pt x="14241" y="3504"/>
                  </a:lnTo>
                  <a:cubicBezTo>
                    <a:pt x="14241" y="3440"/>
                    <a:pt x="14209" y="3343"/>
                    <a:pt x="14177" y="3311"/>
                  </a:cubicBezTo>
                  <a:lnTo>
                    <a:pt x="11412" y="97"/>
                  </a:lnTo>
                  <a:cubicBezTo>
                    <a:pt x="11348" y="32"/>
                    <a:pt x="11251" y="0"/>
                    <a:pt x="111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Google Shape;2450;p51"/>
            <p:cNvSpPr/>
            <p:nvPr/>
          </p:nvSpPr>
          <p:spPr>
            <a:xfrm>
              <a:off x="3691825" y="5009525"/>
              <a:ext cx="308225" cy="332350"/>
            </a:xfrm>
            <a:custGeom>
              <a:rect b="b" l="l" r="r" t="t"/>
              <a:pathLst>
                <a:path extrusionOk="0" h="13294" w="12329">
                  <a:moveTo>
                    <a:pt x="5783" y="0"/>
                  </a:moveTo>
                  <a:cubicBezTo>
                    <a:pt x="3319" y="0"/>
                    <a:pt x="0" y="1543"/>
                    <a:pt x="242" y="4100"/>
                  </a:cubicBezTo>
                  <a:cubicBezTo>
                    <a:pt x="532" y="7154"/>
                    <a:pt x="3457" y="13294"/>
                    <a:pt x="5610" y="13294"/>
                  </a:cubicBezTo>
                  <a:cubicBezTo>
                    <a:pt x="7796" y="13294"/>
                    <a:pt x="9564" y="13294"/>
                    <a:pt x="10721" y="12104"/>
                  </a:cubicBezTo>
                  <a:cubicBezTo>
                    <a:pt x="11879" y="10947"/>
                    <a:pt x="12329" y="8761"/>
                    <a:pt x="11171" y="5868"/>
                  </a:cubicBezTo>
                  <a:cubicBezTo>
                    <a:pt x="9982" y="2943"/>
                    <a:pt x="7089" y="179"/>
                    <a:pt x="7089" y="179"/>
                  </a:cubicBezTo>
                  <a:cubicBezTo>
                    <a:pt x="6708" y="59"/>
                    <a:pt x="6261" y="0"/>
                    <a:pt x="578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p51"/>
            <p:cNvSpPr/>
            <p:nvPr/>
          </p:nvSpPr>
          <p:spPr>
            <a:xfrm>
              <a:off x="3690650" y="5002725"/>
              <a:ext cx="303775" cy="345575"/>
            </a:xfrm>
            <a:custGeom>
              <a:rect b="b" l="l" r="r" t="t"/>
              <a:pathLst>
                <a:path extrusionOk="0" h="13823" w="12151">
                  <a:moveTo>
                    <a:pt x="5850" y="547"/>
                  </a:moveTo>
                  <a:cubicBezTo>
                    <a:pt x="6277" y="547"/>
                    <a:pt x="6674" y="576"/>
                    <a:pt x="6988" y="688"/>
                  </a:cubicBezTo>
                  <a:lnTo>
                    <a:pt x="6988" y="688"/>
                  </a:lnTo>
                  <a:cubicBezTo>
                    <a:pt x="7008" y="708"/>
                    <a:pt x="7035" y="736"/>
                    <a:pt x="7072" y="772"/>
                  </a:cubicBezTo>
                  <a:cubicBezTo>
                    <a:pt x="7618" y="1319"/>
                    <a:pt x="9965" y="3762"/>
                    <a:pt x="10961" y="6237"/>
                  </a:cubicBezTo>
                  <a:cubicBezTo>
                    <a:pt x="11411" y="7394"/>
                    <a:pt x="11636" y="8423"/>
                    <a:pt x="11636" y="9323"/>
                  </a:cubicBezTo>
                  <a:cubicBezTo>
                    <a:pt x="11636" y="10608"/>
                    <a:pt x="11218" y="11573"/>
                    <a:pt x="10576" y="12184"/>
                  </a:cubicBezTo>
                  <a:cubicBezTo>
                    <a:pt x="10061" y="12730"/>
                    <a:pt x="9386" y="12987"/>
                    <a:pt x="8550" y="13148"/>
                  </a:cubicBezTo>
                  <a:cubicBezTo>
                    <a:pt x="7747" y="13276"/>
                    <a:pt x="6750" y="13276"/>
                    <a:pt x="5657" y="13276"/>
                  </a:cubicBezTo>
                  <a:cubicBezTo>
                    <a:pt x="5465" y="13276"/>
                    <a:pt x="5240" y="13212"/>
                    <a:pt x="4950" y="13051"/>
                  </a:cubicBezTo>
                  <a:cubicBezTo>
                    <a:pt x="4500" y="12794"/>
                    <a:pt x="3986" y="12280"/>
                    <a:pt x="3504" y="11605"/>
                  </a:cubicBezTo>
                  <a:cubicBezTo>
                    <a:pt x="2797" y="10608"/>
                    <a:pt x="2089" y="9258"/>
                    <a:pt x="1543" y="7940"/>
                  </a:cubicBezTo>
                  <a:cubicBezTo>
                    <a:pt x="1029" y="6623"/>
                    <a:pt x="643" y="5305"/>
                    <a:pt x="547" y="4340"/>
                  </a:cubicBezTo>
                  <a:cubicBezTo>
                    <a:pt x="547" y="4276"/>
                    <a:pt x="547" y="4180"/>
                    <a:pt x="547" y="4115"/>
                  </a:cubicBezTo>
                  <a:cubicBezTo>
                    <a:pt x="547" y="3569"/>
                    <a:pt x="707" y="3087"/>
                    <a:pt x="1029" y="2669"/>
                  </a:cubicBezTo>
                  <a:cubicBezTo>
                    <a:pt x="1479" y="1994"/>
                    <a:pt x="2250" y="1479"/>
                    <a:pt x="3150" y="1094"/>
                  </a:cubicBezTo>
                  <a:cubicBezTo>
                    <a:pt x="4018" y="740"/>
                    <a:pt x="4982" y="547"/>
                    <a:pt x="5850" y="547"/>
                  </a:cubicBezTo>
                  <a:close/>
                  <a:moveTo>
                    <a:pt x="5850" y="1"/>
                  </a:moveTo>
                  <a:cubicBezTo>
                    <a:pt x="4597" y="1"/>
                    <a:pt x="3182" y="386"/>
                    <a:pt x="2025" y="1062"/>
                  </a:cubicBezTo>
                  <a:cubicBezTo>
                    <a:pt x="1447" y="1415"/>
                    <a:pt x="964" y="1833"/>
                    <a:pt x="579" y="2347"/>
                  </a:cubicBezTo>
                  <a:cubicBezTo>
                    <a:pt x="225" y="2862"/>
                    <a:pt x="0" y="3440"/>
                    <a:pt x="0" y="4115"/>
                  </a:cubicBezTo>
                  <a:cubicBezTo>
                    <a:pt x="0" y="4212"/>
                    <a:pt x="0" y="4308"/>
                    <a:pt x="32" y="4405"/>
                  </a:cubicBezTo>
                  <a:cubicBezTo>
                    <a:pt x="161" y="5980"/>
                    <a:pt x="997" y="8294"/>
                    <a:pt x="2025" y="10255"/>
                  </a:cubicBezTo>
                  <a:cubicBezTo>
                    <a:pt x="2572" y="11219"/>
                    <a:pt x="3150" y="12087"/>
                    <a:pt x="3761" y="12730"/>
                  </a:cubicBezTo>
                  <a:cubicBezTo>
                    <a:pt x="4050" y="13051"/>
                    <a:pt x="4372" y="13309"/>
                    <a:pt x="4693" y="13501"/>
                  </a:cubicBezTo>
                  <a:cubicBezTo>
                    <a:pt x="5015" y="13694"/>
                    <a:pt x="5336" y="13823"/>
                    <a:pt x="5657" y="13823"/>
                  </a:cubicBezTo>
                  <a:cubicBezTo>
                    <a:pt x="6750" y="13823"/>
                    <a:pt x="7747" y="13823"/>
                    <a:pt x="8647" y="13662"/>
                  </a:cubicBezTo>
                  <a:cubicBezTo>
                    <a:pt x="9547" y="13534"/>
                    <a:pt x="10318" y="13212"/>
                    <a:pt x="10961" y="12569"/>
                  </a:cubicBezTo>
                  <a:cubicBezTo>
                    <a:pt x="11701" y="11830"/>
                    <a:pt x="12151" y="10705"/>
                    <a:pt x="12151" y="9323"/>
                  </a:cubicBezTo>
                  <a:cubicBezTo>
                    <a:pt x="12151" y="8358"/>
                    <a:pt x="11958" y="7233"/>
                    <a:pt x="11443" y="6012"/>
                  </a:cubicBezTo>
                  <a:cubicBezTo>
                    <a:pt x="10254" y="3022"/>
                    <a:pt x="7329" y="258"/>
                    <a:pt x="7329" y="258"/>
                  </a:cubicBezTo>
                  <a:lnTo>
                    <a:pt x="7200" y="194"/>
                  </a:lnTo>
                  <a:cubicBezTo>
                    <a:pt x="6815" y="65"/>
                    <a:pt x="6333" y="1"/>
                    <a:pt x="58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p51"/>
            <p:cNvSpPr/>
            <p:nvPr/>
          </p:nvSpPr>
          <p:spPr>
            <a:xfrm>
              <a:off x="2765675" y="5136875"/>
              <a:ext cx="160425" cy="71975"/>
            </a:xfrm>
            <a:custGeom>
              <a:rect b="b" l="l" r="r" t="t"/>
              <a:pathLst>
                <a:path extrusionOk="0" h="2879" w="6417">
                  <a:moveTo>
                    <a:pt x="5299" y="0"/>
                  </a:moveTo>
                  <a:cubicBezTo>
                    <a:pt x="5199" y="0"/>
                    <a:pt x="5083" y="11"/>
                    <a:pt x="4951" y="35"/>
                  </a:cubicBezTo>
                  <a:cubicBezTo>
                    <a:pt x="4951" y="35"/>
                    <a:pt x="1" y="2349"/>
                    <a:pt x="451" y="2799"/>
                  </a:cubicBezTo>
                  <a:cubicBezTo>
                    <a:pt x="502" y="2854"/>
                    <a:pt x="596" y="2879"/>
                    <a:pt x="725" y="2879"/>
                  </a:cubicBezTo>
                  <a:cubicBezTo>
                    <a:pt x="1646" y="2879"/>
                    <a:pt x="4302" y="1623"/>
                    <a:pt x="4951" y="1482"/>
                  </a:cubicBezTo>
                  <a:cubicBezTo>
                    <a:pt x="5629" y="1364"/>
                    <a:pt x="6416" y="0"/>
                    <a:pt x="52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Google Shape;2453;p51"/>
            <p:cNvSpPr/>
            <p:nvPr/>
          </p:nvSpPr>
          <p:spPr>
            <a:xfrm>
              <a:off x="2768900" y="5129700"/>
              <a:ext cx="150300" cy="86025"/>
            </a:xfrm>
            <a:custGeom>
              <a:rect b="b" l="l" r="r" t="t"/>
              <a:pathLst>
                <a:path extrusionOk="0" h="3441" w="6012">
                  <a:moveTo>
                    <a:pt x="5176" y="547"/>
                  </a:moveTo>
                  <a:cubicBezTo>
                    <a:pt x="5336" y="547"/>
                    <a:pt x="5401" y="579"/>
                    <a:pt x="5433" y="611"/>
                  </a:cubicBezTo>
                  <a:cubicBezTo>
                    <a:pt x="5433" y="611"/>
                    <a:pt x="5465" y="643"/>
                    <a:pt x="5465" y="708"/>
                  </a:cubicBezTo>
                  <a:cubicBezTo>
                    <a:pt x="5465" y="804"/>
                    <a:pt x="5368" y="1029"/>
                    <a:pt x="5240" y="1190"/>
                  </a:cubicBezTo>
                  <a:cubicBezTo>
                    <a:pt x="5079" y="1351"/>
                    <a:pt x="4886" y="1479"/>
                    <a:pt x="4758" y="1511"/>
                  </a:cubicBezTo>
                  <a:cubicBezTo>
                    <a:pt x="4565" y="1544"/>
                    <a:pt x="4276" y="1672"/>
                    <a:pt x="3922" y="1801"/>
                  </a:cubicBezTo>
                  <a:cubicBezTo>
                    <a:pt x="3376" y="1994"/>
                    <a:pt x="2700" y="2283"/>
                    <a:pt x="2058" y="2508"/>
                  </a:cubicBezTo>
                  <a:cubicBezTo>
                    <a:pt x="1768" y="2604"/>
                    <a:pt x="1447" y="2701"/>
                    <a:pt x="1190" y="2797"/>
                  </a:cubicBezTo>
                  <a:cubicBezTo>
                    <a:pt x="1018" y="2840"/>
                    <a:pt x="861" y="2869"/>
                    <a:pt x="738" y="2883"/>
                  </a:cubicBezTo>
                  <a:lnTo>
                    <a:pt x="738" y="2883"/>
                  </a:lnTo>
                  <a:cubicBezTo>
                    <a:pt x="749" y="2876"/>
                    <a:pt x="760" y="2869"/>
                    <a:pt x="772" y="2861"/>
                  </a:cubicBezTo>
                  <a:cubicBezTo>
                    <a:pt x="1222" y="2476"/>
                    <a:pt x="2283" y="1897"/>
                    <a:pt x="3215" y="1415"/>
                  </a:cubicBezTo>
                  <a:cubicBezTo>
                    <a:pt x="3665" y="1190"/>
                    <a:pt x="4115" y="965"/>
                    <a:pt x="4436" y="804"/>
                  </a:cubicBezTo>
                  <a:cubicBezTo>
                    <a:pt x="4632" y="695"/>
                    <a:pt x="4798" y="616"/>
                    <a:pt x="4886" y="576"/>
                  </a:cubicBezTo>
                  <a:lnTo>
                    <a:pt x="4886" y="576"/>
                  </a:lnTo>
                  <a:lnTo>
                    <a:pt x="4886" y="579"/>
                  </a:lnTo>
                  <a:cubicBezTo>
                    <a:pt x="4983" y="547"/>
                    <a:pt x="5079" y="547"/>
                    <a:pt x="5176" y="547"/>
                  </a:cubicBezTo>
                  <a:close/>
                  <a:moveTo>
                    <a:pt x="5176" y="1"/>
                  </a:moveTo>
                  <a:cubicBezTo>
                    <a:pt x="5047" y="1"/>
                    <a:pt x="4918" y="33"/>
                    <a:pt x="4790" y="65"/>
                  </a:cubicBezTo>
                  <a:lnTo>
                    <a:pt x="4726" y="65"/>
                  </a:lnTo>
                  <a:cubicBezTo>
                    <a:pt x="4693" y="65"/>
                    <a:pt x="3568" y="611"/>
                    <a:pt x="2411" y="1222"/>
                  </a:cubicBezTo>
                  <a:cubicBezTo>
                    <a:pt x="1865" y="1511"/>
                    <a:pt x="1286" y="1833"/>
                    <a:pt x="836" y="2122"/>
                  </a:cubicBezTo>
                  <a:cubicBezTo>
                    <a:pt x="611" y="2283"/>
                    <a:pt x="450" y="2411"/>
                    <a:pt x="290" y="2540"/>
                  </a:cubicBezTo>
                  <a:cubicBezTo>
                    <a:pt x="225" y="2604"/>
                    <a:pt x="161" y="2669"/>
                    <a:pt x="129" y="2733"/>
                  </a:cubicBezTo>
                  <a:cubicBezTo>
                    <a:pt x="65" y="2797"/>
                    <a:pt x="32" y="2894"/>
                    <a:pt x="0" y="3022"/>
                  </a:cubicBezTo>
                  <a:cubicBezTo>
                    <a:pt x="0" y="3119"/>
                    <a:pt x="65" y="3215"/>
                    <a:pt x="129" y="3279"/>
                  </a:cubicBezTo>
                  <a:cubicBezTo>
                    <a:pt x="258" y="3408"/>
                    <a:pt x="418" y="3440"/>
                    <a:pt x="579" y="3440"/>
                  </a:cubicBezTo>
                  <a:cubicBezTo>
                    <a:pt x="868" y="3440"/>
                    <a:pt x="1222" y="3344"/>
                    <a:pt x="1608" y="3215"/>
                  </a:cubicBezTo>
                  <a:cubicBezTo>
                    <a:pt x="2218" y="3022"/>
                    <a:pt x="2925" y="2765"/>
                    <a:pt x="3536" y="2508"/>
                  </a:cubicBezTo>
                  <a:cubicBezTo>
                    <a:pt x="3858" y="2411"/>
                    <a:pt x="4147" y="2283"/>
                    <a:pt x="4372" y="2219"/>
                  </a:cubicBezTo>
                  <a:cubicBezTo>
                    <a:pt x="4597" y="2122"/>
                    <a:pt x="4790" y="2058"/>
                    <a:pt x="4886" y="2026"/>
                  </a:cubicBezTo>
                  <a:cubicBezTo>
                    <a:pt x="5176" y="1961"/>
                    <a:pt x="5433" y="1769"/>
                    <a:pt x="5626" y="1544"/>
                  </a:cubicBezTo>
                  <a:cubicBezTo>
                    <a:pt x="5851" y="1286"/>
                    <a:pt x="5979" y="997"/>
                    <a:pt x="5979" y="708"/>
                  </a:cubicBezTo>
                  <a:cubicBezTo>
                    <a:pt x="6011" y="515"/>
                    <a:pt x="5915" y="322"/>
                    <a:pt x="5786" y="193"/>
                  </a:cubicBezTo>
                  <a:cubicBezTo>
                    <a:pt x="5626" y="65"/>
                    <a:pt x="5401" y="1"/>
                    <a:pt x="517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p51"/>
            <p:cNvSpPr/>
            <p:nvPr/>
          </p:nvSpPr>
          <p:spPr>
            <a:xfrm>
              <a:off x="2849250" y="5096175"/>
              <a:ext cx="87625" cy="156775"/>
            </a:xfrm>
            <a:custGeom>
              <a:rect b="b" l="l" r="r" t="t"/>
              <a:pathLst>
                <a:path extrusionOk="0" h="6271" w="3505">
                  <a:moveTo>
                    <a:pt x="2823" y="0"/>
                  </a:moveTo>
                  <a:cubicBezTo>
                    <a:pt x="2347" y="0"/>
                    <a:pt x="1770" y="91"/>
                    <a:pt x="1608" y="506"/>
                  </a:cubicBezTo>
                  <a:cubicBezTo>
                    <a:pt x="1319" y="1213"/>
                    <a:pt x="1" y="5167"/>
                    <a:pt x="162" y="6035"/>
                  </a:cubicBezTo>
                  <a:cubicBezTo>
                    <a:pt x="186" y="6200"/>
                    <a:pt x="254" y="6271"/>
                    <a:pt x="351" y="6271"/>
                  </a:cubicBezTo>
                  <a:cubicBezTo>
                    <a:pt x="766" y="6271"/>
                    <a:pt x="1718" y="4995"/>
                    <a:pt x="2187" y="4267"/>
                  </a:cubicBezTo>
                  <a:cubicBezTo>
                    <a:pt x="2765" y="3399"/>
                    <a:pt x="3505" y="56"/>
                    <a:pt x="3505" y="56"/>
                  </a:cubicBezTo>
                  <a:cubicBezTo>
                    <a:pt x="3505" y="56"/>
                    <a:pt x="3195" y="0"/>
                    <a:pt x="28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5" name="Google Shape;2455;p51"/>
            <p:cNvSpPr/>
            <p:nvPr/>
          </p:nvSpPr>
          <p:spPr>
            <a:xfrm>
              <a:off x="2846050" y="5089525"/>
              <a:ext cx="98050" cy="170375"/>
            </a:xfrm>
            <a:custGeom>
              <a:rect b="b" l="l" r="r" t="t"/>
              <a:pathLst>
                <a:path extrusionOk="0" h="6815" w="3922">
                  <a:moveTo>
                    <a:pt x="2795" y="541"/>
                  </a:moveTo>
                  <a:cubicBezTo>
                    <a:pt x="2839" y="541"/>
                    <a:pt x="2882" y="543"/>
                    <a:pt x="2925" y="547"/>
                  </a:cubicBezTo>
                  <a:lnTo>
                    <a:pt x="3302" y="547"/>
                  </a:lnTo>
                  <a:cubicBezTo>
                    <a:pt x="3285" y="622"/>
                    <a:pt x="3266" y="709"/>
                    <a:pt x="3247" y="804"/>
                  </a:cubicBezTo>
                  <a:cubicBezTo>
                    <a:pt x="3118" y="1286"/>
                    <a:pt x="2958" y="2058"/>
                    <a:pt x="2732" y="2765"/>
                  </a:cubicBezTo>
                  <a:cubicBezTo>
                    <a:pt x="2636" y="3118"/>
                    <a:pt x="2507" y="3440"/>
                    <a:pt x="2411" y="3729"/>
                  </a:cubicBezTo>
                  <a:cubicBezTo>
                    <a:pt x="2282" y="4018"/>
                    <a:pt x="2186" y="4276"/>
                    <a:pt x="2090" y="4404"/>
                  </a:cubicBezTo>
                  <a:cubicBezTo>
                    <a:pt x="1865" y="4758"/>
                    <a:pt x="1511" y="5240"/>
                    <a:pt x="1190" y="5626"/>
                  </a:cubicBezTo>
                  <a:cubicBezTo>
                    <a:pt x="997" y="5819"/>
                    <a:pt x="836" y="6011"/>
                    <a:pt x="707" y="6108"/>
                  </a:cubicBezTo>
                  <a:cubicBezTo>
                    <a:pt x="643" y="6172"/>
                    <a:pt x="579" y="6204"/>
                    <a:pt x="547" y="6236"/>
                  </a:cubicBezTo>
                  <a:cubicBezTo>
                    <a:pt x="547" y="6236"/>
                    <a:pt x="547" y="6172"/>
                    <a:pt x="547" y="6140"/>
                  </a:cubicBezTo>
                  <a:cubicBezTo>
                    <a:pt x="547" y="5883"/>
                    <a:pt x="611" y="5465"/>
                    <a:pt x="707" y="4983"/>
                  </a:cubicBezTo>
                  <a:cubicBezTo>
                    <a:pt x="1061" y="3504"/>
                    <a:pt x="1800" y="1350"/>
                    <a:pt x="1993" y="868"/>
                  </a:cubicBezTo>
                  <a:cubicBezTo>
                    <a:pt x="1993" y="804"/>
                    <a:pt x="2025" y="772"/>
                    <a:pt x="2090" y="708"/>
                  </a:cubicBezTo>
                  <a:cubicBezTo>
                    <a:pt x="2229" y="624"/>
                    <a:pt x="2513" y="541"/>
                    <a:pt x="2795" y="541"/>
                  </a:cubicBezTo>
                  <a:close/>
                  <a:moveTo>
                    <a:pt x="2925" y="0"/>
                  </a:moveTo>
                  <a:cubicBezTo>
                    <a:pt x="2700" y="0"/>
                    <a:pt x="2411" y="33"/>
                    <a:pt x="2122" y="97"/>
                  </a:cubicBezTo>
                  <a:cubicBezTo>
                    <a:pt x="1993" y="161"/>
                    <a:pt x="1865" y="225"/>
                    <a:pt x="1768" y="290"/>
                  </a:cubicBezTo>
                  <a:cubicBezTo>
                    <a:pt x="1640" y="386"/>
                    <a:pt x="1543" y="515"/>
                    <a:pt x="1479" y="675"/>
                  </a:cubicBezTo>
                  <a:cubicBezTo>
                    <a:pt x="1350" y="1029"/>
                    <a:pt x="965" y="2090"/>
                    <a:pt x="643" y="3215"/>
                  </a:cubicBezTo>
                  <a:cubicBezTo>
                    <a:pt x="482" y="3761"/>
                    <a:pt x="322" y="4340"/>
                    <a:pt x="193" y="4854"/>
                  </a:cubicBezTo>
                  <a:cubicBezTo>
                    <a:pt x="97" y="5368"/>
                    <a:pt x="0" y="5819"/>
                    <a:pt x="0" y="6140"/>
                  </a:cubicBezTo>
                  <a:cubicBezTo>
                    <a:pt x="0" y="6204"/>
                    <a:pt x="0" y="6269"/>
                    <a:pt x="32" y="6333"/>
                  </a:cubicBezTo>
                  <a:cubicBezTo>
                    <a:pt x="32" y="6461"/>
                    <a:pt x="65" y="6558"/>
                    <a:pt x="161" y="6654"/>
                  </a:cubicBezTo>
                  <a:cubicBezTo>
                    <a:pt x="225" y="6751"/>
                    <a:pt x="354" y="6815"/>
                    <a:pt x="482" y="6815"/>
                  </a:cubicBezTo>
                  <a:cubicBezTo>
                    <a:pt x="611" y="6815"/>
                    <a:pt x="707" y="6751"/>
                    <a:pt x="772" y="6719"/>
                  </a:cubicBezTo>
                  <a:cubicBezTo>
                    <a:pt x="1093" y="6526"/>
                    <a:pt x="1415" y="6204"/>
                    <a:pt x="1704" y="5819"/>
                  </a:cubicBezTo>
                  <a:cubicBezTo>
                    <a:pt x="2025" y="5433"/>
                    <a:pt x="2347" y="5015"/>
                    <a:pt x="2540" y="4693"/>
                  </a:cubicBezTo>
                  <a:cubicBezTo>
                    <a:pt x="2700" y="4436"/>
                    <a:pt x="2861" y="4051"/>
                    <a:pt x="3022" y="3601"/>
                  </a:cubicBezTo>
                  <a:cubicBezTo>
                    <a:pt x="3472" y="2283"/>
                    <a:pt x="3890" y="386"/>
                    <a:pt x="3890" y="386"/>
                  </a:cubicBezTo>
                  <a:cubicBezTo>
                    <a:pt x="3922" y="322"/>
                    <a:pt x="3890" y="225"/>
                    <a:pt x="3858" y="161"/>
                  </a:cubicBezTo>
                  <a:cubicBezTo>
                    <a:pt x="3825" y="129"/>
                    <a:pt x="3761" y="65"/>
                    <a:pt x="3665" y="65"/>
                  </a:cubicBezTo>
                  <a:cubicBezTo>
                    <a:pt x="3665" y="65"/>
                    <a:pt x="3343" y="0"/>
                    <a:pt x="29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p51"/>
            <p:cNvSpPr/>
            <p:nvPr/>
          </p:nvSpPr>
          <p:spPr>
            <a:xfrm>
              <a:off x="2864525" y="5089350"/>
              <a:ext cx="148700" cy="160125"/>
            </a:xfrm>
            <a:custGeom>
              <a:rect b="b" l="l" r="r" t="t"/>
              <a:pathLst>
                <a:path extrusionOk="0" h="6405" w="5948">
                  <a:moveTo>
                    <a:pt x="3885" y="0"/>
                  </a:moveTo>
                  <a:cubicBezTo>
                    <a:pt x="3433" y="0"/>
                    <a:pt x="3044" y="82"/>
                    <a:pt x="2894" y="329"/>
                  </a:cubicBezTo>
                  <a:cubicBezTo>
                    <a:pt x="2444" y="1068"/>
                    <a:pt x="129" y="6147"/>
                    <a:pt x="129" y="6147"/>
                  </a:cubicBezTo>
                  <a:cubicBezTo>
                    <a:pt x="129" y="6147"/>
                    <a:pt x="1" y="6404"/>
                    <a:pt x="305" y="6404"/>
                  </a:cubicBezTo>
                  <a:cubicBezTo>
                    <a:pt x="458" y="6404"/>
                    <a:pt x="718" y="6340"/>
                    <a:pt x="1158" y="6147"/>
                  </a:cubicBezTo>
                  <a:cubicBezTo>
                    <a:pt x="2444" y="5568"/>
                    <a:pt x="5947" y="329"/>
                    <a:pt x="5947" y="329"/>
                  </a:cubicBezTo>
                  <a:cubicBezTo>
                    <a:pt x="5947" y="329"/>
                    <a:pt x="4790" y="0"/>
                    <a:pt x="38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p51"/>
            <p:cNvSpPr/>
            <p:nvPr/>
          </p:nvSpPr>
          <p:spPr>
            <a:xfrm>
              <a:off x="2860500" y="5083100"/>
              <a:ext cx="159950" cy="173600"/>
            </a:xfrm>
            <a:custGeom>
              <a:rect b="b" l="l" r="r" t="t"/>
              <a:pathLst>
                <a:path extrusionOk="0" h="6944" w="6398">
                  <a:moveTo>
                    <a:pt x="4051" y="515"/>
                  </a:moveTo>
                  <a:cubicBezTo>
                    <a:pt x="4469" y="515"/>
                    <a:pt x="4983" y="611"/>
                    <a:pt x="5369" y="675"/>
                  </a:cubicBezTo>
                  <a:cubicBezTo>
                    <a:pt x="5479" y="694"/>
                    <a:pt x="5579" y="723"/>
                    <a:pt x="5669" y="750"/>
                  </a:cubicBezTo>
                  <a:lnTo>
                    <a:pt x="5669" y="750"/>
                  </a:lnTo>
                  <a:cubicBezTo>
                    <a:pt x="5579" y="888"/>
                    <a:pt x="5466" y="1060"/>
                    <a:pt x="5337" y="1254"/>
                  </a:cubicBezTo>
                  <a:cubicBezTo>
                    <a:pt x="4790" y="1993"/>
                    <a:pt x="3987" y="3150"/>
                    <a:pt x="3183" y="4147"/>
                  </a:cubicBezTo>
                  <a:cubicBezTo>
                    <a:pt x="2797" y="4629"/>
                    <a:pt x="2412" y="5111"/>
                    <a:pt x="2058" y="5465"/>
                  </a:cubicBezTo>
                  <a:cubicBezTo>
                    <a:pt x="1704" y="5818"/>
                    <a:pt x="1383" y="6076"/>
                    <a:pt x="1190" y="6172"/>
                  </a:cubicBezTo>
                  <a:cubicBezTo>
                    <a:pt x="906" y="6303"/>
                    <a:pt x="712" y="6360"/>
                    <a:pt x="585" y="6383"/>
                  </a:cubicBezTo>
                  <a:lnTo>
                    <a:pt x="585" y="6383"/>
                  </a:lnTo>
                  <a:cubicBezTo>
                    <a:pt x="653" y="6244"/>
                    <a:pt x="765" y="6012"/>
                    <a:pt x="901" y="5722"/>
                  </a:cubicBezTo>
                  <a:cubicBezTo>
                    <a:pt x="1222" y="4983"/>
                    <a:pt x="1769" y="3858"/>
                    <a:pt x="2219" y="2861"/>
                  </a:cubicBezTo>
                  <a:cubicBezTo>
                    <a:pt x="2476" y="2347"/>
                    <a:pt x="2701" y="1897"/>
                    <a:pt x="2862" y="1511"/>
                  </a:cubicBezTo>
                  <a:cubicBezTo>
                    <a:pt x="3055" y="1125"/>
                    <a:pt x="3215" y="836"/>
                    <a:pt x="3280" y="707"/>
                  </a:cubicBezTo>
                  <a:cubicBezTo>
                    <a:pt x="3312" y="675"/>
                    <a:pt x="3376" y="611"/>
                    <a:pt x="3505" y="579"/>
                  </a:cubicBezTo>
                  <a:cubicBezTo>
                    <a:pt x="3633" y="547"/>
                    <a:pt x="3826" y="515"/>
                    <a:pt x="4051" y="515"/>
                  </a:cubicBezTo>
                  <a:close/>
                  <a:moveTo>
                    <a:pt x="4051" y="0"/>
                  </a:moveTo>
                  <a:cubicBezTo>
                    <a:pt x="3794" y="0"/>
                    <a:pt x="3569" y="0"/>
                    <a:pt x="3344" y="64"/>
                  </a:cubicBezTo>
                  <a:cubicBezTo>
                    <a:pt x="3151" y="129"/>
                    <a:pt x="2958" y="225"/>
                    <a:pt x="2830" y="450"/>
                  </a:cubicBezTo>
                  <a:cubicBezTo>
                    <a:pt x="2701" y="643"/>
                    <a:pt x="2476" y="1093"/>
                    <a:pt x="2187" y="1672"/>
                  </a:cubicBezTo>
                  <a:cubicBezTo>
                    <a:pt x="1351" y="3440"/>
                    <a:pt x="33" y="6301"/>
                    <a:pt x="33" y="6301"/>
                  </a:cubicBezTo>
                  <a:cubicBezTo>
                    <a:pt x="33" y="6301"/>
                    <a:pt x="1" y="6365"/>
                    <a:pt x="1" y="6526"/>
                  </a:cubicBezTo>
                  <a:cubicBezTo>
                    <a:pt x="1" y="6590"/>
                    <a:pt x="1" y="6718"/>
                    <a:pt x="129" y="6815"/>
                  </a:cubicBezTo>
                  <a:cubicBezTo>
                    <a:pt x="226" y="6911"/>
                    <a:pt x="354" y="6943"/>
                    <a:pt x="451" y="6943"/>
                  </a:cubicBezTo>
                  <a:cubicBezTo>
                    <a:pt x="676" y="6943"/>
                    <a:pt x="965" y="6847"/>
                    <a:pt x="1415" y="6654"/>
                  </a:cubicBezTo>
                  <a:cubicBezTo>
                    <a:pt x="1833" y="6461"/>
                    <a:pt x="2283" y="6011"/>
                    <a:pt x="2797" y="5433"/>
                  </a:cubicBezTo>
                  <a:cubicBezTo>
                    <a:pt x="4372" y="3697"/>
                    <a:pt x="6333" y="740"/>
                    <a:pt x="6333" y="740"/>
                  </a:cubicBezTo>
                  <a:cubicBezTo>
                    <a:pt x="6398" y="643"/>
                    <a:pt x="6398" y="579"/>
                    <a:pt x="6365" y="482"/>
                  </a:cubicBezTo>
                  <a:cubicBezTo>
                    <a:pt x="6333" y="418"/>
                    <a:pt x="6269" y="354"/>
                    <a:pt x="6173" y="322"/>
                  </a:cubicBezTo>
                  <a:cubicBezTo>
                    <a:pt x="6173" y="322"/>
                    <a:pt x="5015" y="0"/>
                    <a:pt x="405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p51"/>
            <p:cNvSpPr/>
            <p:nvPr/>
          </p:nvSpPr>
          <p:spPr>
            <a:xfrm>
              <a:off x="2874975" y="5075450"/>
              <a:ext cx="1043925" cy="240775"/>
            </a:xfrm>
            <a:custGeom>
              <a:rect b="b" l="l" r="r" t="t"/>
              <a:pathLst>
                <a:path extrusionOk="0" h="9631" w="41757">
                  <a:moveTo>
                    <a:pt x="7148" y="0"/>
                  </a:moveTo>
                  <a:cubicBezTo>
                    <a:pt x="5926" y="0"/>
                    <a:pt x="4749" y="946"/>
                    <a:pt x="4211" y="1753"/>
                  </a:cubicBezTo>
                  <a:cubicBezTo>
                    <a:pt x="3633" y="2621"/>
                    <a:pt x="0" y="7282"/>
                    <a:pt x="0" y="7282"/>
                  </a:cubicBezTo>
                  <a:lnTo>
                    <a:pt x="868" y="7571"/>
                  </a:lnTo>
                  <a:lnTo>
                    <a:pt x="5979" y="3521"/>
                  </a:lnTo>
                  <a:cubicBezTo>
                    <a:pt x="5979" y="3521"/>
                    <a:pt x="8744" y="3360"/>
                    <a:pt x="9612" y="3360"/>
                  </a:cubicBezTo>
                  <a:cubicBezTo>
                    <a:pt x="10480" y="3360"/>
                    <a:pt x="7136" y="5256"/>
                    <a:pt x="6108" y="5417"/>
                  </a:cubicBezTo>
                  <a:cubicBezTo>
                    <a:pt x="5111" y="5546"/>
                    <a:pt x="3922" y="5706"/>
                    <a:pt x="4083" y="6285"/>
                  </a:cubicBezTo>
                  <a:cubicBezTo>
                    <a:pt x="4211" y="6864"/>
                    <a:pt x="6847" y="6992"/>
                    <a:pt x="7426" y="6992"/>
                  </a:cubicBezTo>
                  <a:cubicBezTo>
                    <a:pt x="8004" y="6992"/>
                    <a:pt x="12087" y="5546"/>
                    <a:pt x="12087" y="5546"/>
                  </a:cubicBezTo>
                  <a:cubicBezTo>
                    <a:pt x="12087" y="5546"/>
                    <a:pt x="13115" y="5546"/>
                    <a:pt x="14401" y="5706"/>
                  </a:cubicBezTo>
                  <a:cubicBezTo>
                    <a:pt x="14479" y="5714"/>
                    <a:pt x="14560" y="5718"/>
                    <a:pt x="14644" y="5718"/>
                  </a:cubicBezTo>
                  <a:cubicBezTo>
                    <a:pt x="15987" y="5718"/>
                    <a:pt x="18066" y="4806"/>
                    <a:pt x="18066" y="4806"/>
                  </a:cubicBezTo>
                  <a:cubicBezTo>
                    <a:pt x="18066" y="4806"/>
                    <a:pt x="38208" y="9631"/>
                    <a:pt x="40116" y="9631"/>
                  </a:cubicBezTo>
                  <a:cubicBezTo>
                    <a:pt x="40141" y="9631"/>
                    <a:pt x="40162" y="9630"/>
                    <a:pt x="40181" y="9628"/>
                  </a:cubicBezTo>
                  <a:cubicBezTo>
                    <a:pt x="41660" y="9467"/>
                    <a:pt x="41756" y="1849"/>
                    <a:pt x="36838" y="885"/>
                  </a:cubicBezTo>
                  <a:lnTo>
                    <a:pt x="20251" y="2492"/>
                  </a:lnTo>
                  <a:cubicBezTo>
                    <a:pt x="20251" y="2492"/>
                    <a:pt x="8744" y="145"/>
                    <a:pt x="7426" y="17"/>
                  </a:cubicBezTo>
                  <a:cubicBezTo>
                    <a:pt x="7333" y="6"/>
                    <a:pt x="7240" y="0"/>
                    <a:pt x="7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51"/>
            <p:cNvSpPr/>
            <p:nvPr/>
          </p:nvSpPr>
          <p:spPr>
            <a:xfrm>
              <a:off x="2867750" y="5068625"/>
              <a:ext cx="1040700" cy="253975"/>
            </a:xfrm>
            <a:custGeom>
              <a:rect b="b" l="l" r="r" t="t"/>
              <a:pathLst>
                <a:path extrusionOk="0" h="10159" w="41628">
                  <a:moveTo>
                    <a:pt x="9772" y="3633"/>
                  </a:moveTo>
                  <a:lnTo>
                    <a:pt x="9788" y="3638"/>
                  </a:lnTo>
                  <a:lnTo>
                    <a:pt x="9788" y="3638"/>
                  </a:lnTo>
                  <a:cubicBezTo>
                    <a:pt x="9787" y="3638"/>
                    <a:pt x="9787" y="3639"/>
                    <a:pt x="9787" y="3639"/>
                  </a:cubicBezTo>
                  <a:lnTo>
                    <a:pt x="9787" y="3639"/>
                  </a:lnTo>
                  <a:lnTo>
                    <a:pt x="9772" y="3633"/>
                  </a:lnTo>
                  <a:close/>
                  <a:moveTo>
                    <a:pt x="7683" y="547"/>
                  </a:moveTo>
                  <a:cubicBezTo>
                    <a:pt x="8004" y="579"/>
                    <a:pt x="8968" y="772"/>
                    <a:pt x="10222" y="997"/>
                  </a:cubicBezTo>
                  <a:cubicBezTo>
                    <a:pt x="12119" y="1351"/>
                    <a:pt x="14690" y="1865"/>
                    <a:pt x="16780" y="2283"/>
                  </a:cubicBezTo>
                  <a:cubicBezTo>
                    <a:pt x="17808" y="2476"/>
                    <a:pt x="18740" y="2669"/>
                    <a:pt x="19415" y="2797"/>
                  </a:cubicBezTo>
                  <a:cubicBezTo>
                    <a:pt x="20058" y="2958"/>
                    <a:pt x="20476" y="3022"/>
                    <a:pt x="20476" y="3022"/>
                  </a:cubicBezTo>
                  <a:lnTo>
                    <a:pt x="20573" y="3022"/>
                  </a:lnTo>
                  <a:lnTo>
                    <a:pt x="37116" y="1419"/>
                  </a:lnTo>
                  <a:lnTo>
                    <a:pt x="37116" y="1419"/>
                  </a:lnTo>
                  <a:cubicBezTo>
                    <a:pt x="38583" y="1713"/>
                    <a:pt x="39541" y="2642"/>
                    <a:pt x="40181" y="3794"/>
                  </a:cubicBezTo>
                  <a:cubicBezTo>
                    <a:pt x="40824" y="4951"/>
                    <a:pt x="41081" y="6333"/>
                    <a:pt x="41081" y="7458"/>
                  </a:cubicBezTo>
                  <a:cubicBezTo>
                    <a:pt x="41081" y="8133"/>
                    <a:pt x="41016" y="8680"/>
                    <a:pt x="40856" y="9065"/>
                  </a:cubicBezTo>
                  <a:cubicBezTo>
                    <a:pt x="40791" y="9258"/>
                    <a:pt x="40727" y="9419"/>
                    <a:pt x="40631" y="9515"/>
                  </a:cubicBezTo>
                  <a:cubicBezTo>
                    <a:pt x="40566" y="9612"/>
                    <a:pt x="40502" y="9612"/>
                    <a:pt x="40470" y="9644"/>
                  </a:cubicBezTo>
                  <a:lnTo>
                    <a:pt x="40406" y="9644"/>
                  </a:lnTo>
                  <a:cubicBezTo>
                    <a:pt x="40213" y="9644"/>
                    <a:pt x="39666" y="9548"/>
                    <a:pt x="38927" y="9419"/>
                  </a:cubicBezTo>
                  <a:cubicBezTo>
                    <a:pt x="36356" y="8969"/>
                    <a:pt x="31245" y="7812"/>
                    <a:pt x="26744" y="6783"/>
                  </a:cubicBezTo>
                  <a:cubicBezTo>
                    <a:pt x="24494" y="6269"/>
                    <a:pt x="22405" y="5787"/>
                    <a:pt x="20894" y="5433"/>
                  </a:cubicBezTo>
                  <a:cubicBezTo>
                    <a:pt x="19383" y="5047"/>
                    <a:pt x="18419" y="4822"/>
                    <a:pt x="18419" y="4822"/>
                  </a:cubicBezTo>
                  <a:cubicBezTo>
                    <a:pt x="18355" y="4822"/>
                    <a:pt x="18290" y="4822"/>
                    <a:pt x="18226" y="4854"/>
                  </a:cubicBezTo>
                  <a:cubicBezTo>
                    <a:pt x="18226" y="4854"/>
                    <a:pt x="18194" y="4854"/>
                    <a:pt x="18162" y="4887"/>
                  </a:cubicBezTo>
                  <a:cubicBezTo>
                    <a:pt x="17969" y="4951"/>
                    <a:pt x="17422" y="5176"/>
                    <a:pt x="16812" y="5369"/>
                  </a:cubicBezTo>
                  <a:cubicBezTo>
                    <a:pt x="16201" y="5562"/>
                    <a:pt x="15526" y="5722"/>
                    <a:pt x="14979" y="5722"/>
                  </a:cubicBezTo>
                  <a:cubicBezTo>
                    <a:pt x="14883" y="5722"/>
                    <a:pt x="14819" y="5722"/>
                    <a:pt x="14722" y="5690"/>
                  </a:cubicBezTo>
                  <a:cubicBezTo>
                    <a:pt x="13404" y="5562"/>
                    <a:pt x="12376" y="5562"/>
                    <a:pt x="12376" y="5562"/>
                  </a:cubicBezTo>
                  <a:lnTo>
                    <a:pt x="12279" y="5562"/>
                  </a:lnTo>
                  <a:cubicBezTo>
                    <a:pt x="12279" y="5562"/>
                    <a:pt x="12022" y="5658"/>
                    <a:pt x="11636" y="5787"/>
                  </a:cubicBezTo>
                  <a:cubicBezTo>
                    <a:pt x="11058" y="6012"/>
                    <a:pt x="10158" y="6301"/>
                    <a:pt x="9354" y="6558"/>
                  </a:cubicBezTo>
                  <a:cubicBezTo>
                    <a:pt x="8968" y="6687"/>
                    <a:pt x="8583" y="6815"/>
                    <a:pt x="8293" y="6880"/>
                  </a:cubicBezTo>
                  <a:cubicBezTo>
                    <a:pt x="8133" y="6912"/>
                    <a:pt x="8004" y="6944"/>
                    <a:pt x="7908" y="6976"/>
                  </a:cubicBezTo>
                  <a:cubicBezTo>
                    <a:pt x="7811" y="7008"/>
                    <a:pt x="7715" y="7008"/>
                    <a:pt x="7715" y="7008"/>
                  </a:cubicBezTo>
                  <a:cubicBezTo>
                    <a:pt x="7425" y="7008"/>
                    <a:pt x="6654" y="6976"/>
                    <a:pt x="5915" y="6880"/>
                  </a:cubicBezTo>
                  <a:cubicBezTo>
                    <a:pt x="5561" y="6815"/>
                    <a:pt x="5208" y="6751"/>
                    <a:pt x="4950" y="6655"/>
                  </a:cubicBezTo>
                  <a:cubicBezTo>
                    <a:pt x="4822" y="6622"/>
                    <a:pt x="4725" y="6558"/>
                    <a:pt x="4693" y="6526"/>
                  </a:cubicBezTo>
                  <a:lnTo>
                    <a:pt x="4629" y="6494"/>
                  </a:lnTo>
                  <a:lnTo>
                    <a:pt x="4629" y="6462"/>
                  </a:lnTo>
                  <a:cubicBezTo>
                    <a:pt x="4629" y="6430"/>
                    <a:pt x="4629" y="6430"/>
                    <a:pt x="4693" y="6365"/>
                  </a:cubicBezTo>
                  <a:cubicBezTo>
                    <a:pt x="4822" y="6269"/>
                    <a:pt x="5079" y="6172"/>
                    <a:pt x="5400" y="6108"/>
                  </a:cubicBezTo>
                  <a:cubicBezTo>
                    <a:pt x="5722" y="6044"/>
                    <a:pt x="6075" y="5979"/>
                    <a:pt x="6429" y="5947"/>
                  </a:cubicBezTo>
                  <a:cubicBezTo>
                    <a:pt x="6718" y="5883"/>
                    <a:pt x="7072" y="5787"/>
                    <a:pt x="7458" y="5594"/>
                  </a:cubicBezTo>
                  <a:cubicBezTo>
                    <a:pt x="8036" y="5369"/>
                    <a:pt x="8743" y="5015"/>
                    <a:pt x="9258" y="4662"/>
                  </a:cubicBezTo>
                  <a:cubicBezTo>
                    <a:pt x="9547" y="4501"/>
                    <a:pt x="9772" y="4340"/>
                    <a:pt x="9965" y="4212"/>
                  </a:cubicBezTo>
                  <a:cubicBezTo>
                    <a:pt x="10029" y="4147"/>
                    <a:pt x="10126" y="4083"/>
                    <a:pt x="10190" y="4019"/>
                  </a:cubicBezTo>
                  <a:lnTo>
                    <a:pt x="10254" y="3890"/>
                  </a:lnTo>
                  <a:cubicBezTo>
                    <a:pt x="10286" y="3858"/>
                    <a:pt x="10318" y="3794"/>
                    <a:pt x="10318" y="3697"/>
                  </a:cubicBezTo>
                  <a:cubicBezTo>
                    <a:pt x="10318" y="3633"/>
                    <a:pt x="10286" y="3569"/>
                    <a:pt x="10254" y="3536"/>
                  </a:cubicBezTo>
                  <a:cubicBezTo>
                    <a:pt x="10190" y="3440"/>
                    <a:pt x="10126" y="3408"/>
                    <a:pt x="10061" y="3376"/>
                  </a:cubicBezTo>
                  <a:lnTo>
                    <a:pt x="9901" y="3376"/>
                  </a:lnTo>
                  <a:cubicBezTo>
                    <a:pt x="9001" y="3376"/>
                    <a:pt x="6236" y="3504"/>
                    <a:pt x="6236" y="3504"/>
                  </a:cubicBezTo>
                  <a:cubicBezTo>
                    <a:pt x="6204" y="3504"/>
                    <a:pt x="6140" y="3536"/>
                    <a:pt x="6108" y="3569"/>
                  </a:cubicBezTo>
                  <a:lnTo>
                    <a:pt x="1093" y="7555"/>
                  </a:lnTo>
                  <a:lnTo>
                    <a:pt x="745" y="7444"/>
                  </a:lnTo>
                  <a:lnTo>
                    <a:pt x="745" y="7444"/>
                  </a:lnTo>
                  <a:cubicBezTo>
                    <a:pt x="1073" y="7011"/>
                    <a:pt x="1711" y="6173"/>
                    <a:pt x="2379" y="5304"/>
                  </a:cubicBezTo>
                  <a:cubicBezTo>
                    <a:pt x="2893" y="4662"/>
                    <a:pt x="3407" y="3987"/>
                    <a:pt x="3825" y="3440"/>
                  </a:cubicBezTo>
                  <a:cubicBezTo>
                    <a:pt x="4243" y="2861"/>
                    <a:pt x="4565" y="2411"/>
                    <a:pt x="4725" y="2186"/>
                  </a:cubicBezTo>
                  <a:cubicBezTo>
                    <a:pt x="4983" y="1801"/>
                    <a:pt x="5400" y="1383"/>
                    <a:pt x="5883" y="1061"/>
                  </a:cubicBezTo>
                  <a:cubicBezTo>
                    <a:pt x="6365" y="740"/>
                    <a:pt x="6911" y="547"/>
                    <a:pt x="7458" y="547"/>
                  </a:cubicBezTo>
                  <a:close/>
                  <a:moveTo>
                    <a:pt x="7458" y="1"/>
                  </a:moveTo>
                  <a:cubicBezTo>
                    <a:pt x="6783" y="1"/>
                    <a:pt x="6140" y="258"/>
                    <a:pt x="5593" y="611"/>
                  </a:cubicBezTo>
                  <a:cubicBezTo>
                    <a:pt x="5047" y="997"/>
                    <a:pt x="4597" y="1447"/>
                    <a:pt x="4275" y="1897"/>
                  </a:cubicBezTo>
                  <a:cubicBezTo>
                    <a:pt x="4147" y="2090"/>
                    <a:pt x="3825" y="2540"/>
                    <a:pt x="3407" y="3119"/>
                  </a:cubicBezTo>
                  <a:cubicBezTo>
                    <a:pt x="2765" y="3954"/>
                    <a:pt x="1929" y="5015"/>
                    <a:pt x="1254" y="5883"/>
                  </a:cubicBezTo>
                  <a:cubicBezTo>
                    <a:pt x="579" y="6751"/>
                    <a:pt x="64" y="7394"/>
                    <a:pt x="64" y="7394"/>
                  </a:cubicBezTo>
                  <a:cubicBezTo>
                    <a:pt x="32" y="7458"/>
                    <a:pt x="0" y="7555"/>
                    <a:pt x="32" y="7651"/>
                  </a:cubicBezTo>
                  <a:cubicBezTo>
                    <a:pt x="64" y="7715"/>
                    <a:pt x="129" y="7780"/>
                    <a:pt x="193" y="7812"/>
                  </a:cubicBezTo>
                  <a:lnTo>
                    <a:pt x="1061" y="8101"/>
                  </a:lnTo>
                  <a:cubicBezTo>
                    <a:pt x="1101" y="8114"/>
                    <a:pt x="1141" y="8122"/>
                    <a:pt x="1178" y="8122"/>
                  </a:cubicBezTo>
                  <a:cubicBezTo>
                    <a:pt x="1232" y="8122"/>
                    <a:pt x="1280" y="8107"/>
                    <a:pt x="1318" y="8069"/>
                  </a:cubicBezTo>
                  <a:lnTo>
                    <a:pt x="6353" y="4047"/>
                  </a:lnTo>
                  <a:lnTo>
                    <a:pt x="6353" y="4047"/>
                  </a:lnTo>
                  <a:cubicBezTo>
                    <a:pt x="6564" y="4038"/>
                    <a:pt x="7141" y="4012"/>
                    <a:pt x="7779" y="3987"/>
                  </a:cubicBezTo>
                  <a:cubicBezTo>
                    <a:pt x="8340" y="3963"/>
                    <a:pt x="8986" y="3923"/>
                    <a:pt x="9457" y="3903"/>
                  </a:cubicBezTo>
                  <a:lnTo>
                    <a:pt x="9457" y="3903"/>
                  </a:lnTo>
                  <a:cubicBezTo>
                    <a:pt x="9107" y="4155"/>
                    <a:pt x="8566" y="4490"/>
                    <a:pt x="8004" y="4758"/>
                  </a:cubicBezTo>
                  <a:cubicBezTo>
                    <a:pt x="7683" y="4919"/>
                    <a:pt x="7329" y="5079"/>
                    <a:pt x="7040" y="5208"/>
                  </a:cubicBezTo>
                  <a:cubicBezTo>
                    <a:pt x="6750" y="5304"/>
                    <a:pt x="6525" y="5401"/>
                    <a:pt x="6365" y="5401"/>
                  </a:cubicBezTo>
                  <a:cubicBezTo>
                    <a:pt x="5883" y="5465"/>
                    <a:pt x="5368" y="5562"/>
                    <a:pt x="4950" y="5658"/>
                  </a:cubicBezTo>
                  <a:cubicBezTo>
                    <a:pt x="4725" y="5722"/>
                    <a:pt x="4532" y="5819"/>
                    <a:pt x="4372" y="5915"/>
                  </a:cubicBezTo>
                  <a:cubicBezTo>
                    <a:pt x="4211" y="6044"/>
                    <a:pt x="4082" y="6237"/>
                    <a:pt x="4082" y="6462"/>
                  </a:cubicBezTo>
                  <a:cubicBezTo>
                    <a:pt x="4082" y="6494"/>
                    <a:pt x="4082" y="6558"/>
                    <a:pt x="4115" y="6622"/>
                  </a:cubicBezTo>
                  <a:cubicBezTo>
                    <a:pt x="4147" y="6783"/>
                    <a:pt x="4275" y="6880"/>
                    <a:pt x="4372" y="6976"/>
                  </a:cubicBezTo>
                  <a:cubicBezTo>
                    <a:pt x="4565" y="7105"/>
                    <a:pt x="4854" y="7201"/>
                    <a:pt x="5143" y="7265"/>
                  </a:cubicBezTo>
                  <a:cubicBezTo>
                    <a:pt x="6043" y="7490"/>
                    <a:pt x="7297" y="7555"/>
                    <a:pt x="7715" y="7555"/>
                  </a:cubicBezTo>
                  <a:cubicBezTo>
                    <a:pt x="7843" y="7555"/>
                    <a:pt x="7972" y="7522"/>
                    <a:pt x="8133" y="7490"/>
                  </a:cubicBezTo>
                  <a:cubicBezTo>
                    <a:pt x="8743" y="7330"/>
                    <a:pt x="9836" y="6976"/>
                    <a:pt x="10769" y="6655"/>
                  </a:cubicBezTo>
                  <a:cubicBezTo>
                    <a:pt x="11669" y="6365"/>
                    <a:pt x="12472" y="6076"/>
                    <a:pt x="12472" y="6076"/>
                  </a:cubicBezTo>
                  <a:lnTo>
                    <a:pt x="12536" y="6076"/>
                  </a:lnTo>
                  <a:cubicBezTo>
                    <a:pt x="12890" y="6108"/>
                    <a:pt x="13694" y="6140"/>
                    <a:pt x="14690" y="6237"/>
                  </a:cubicBezTo>
                  <a:lnTo>
                    <a:pt x="14979" y="6237"/>
                  </a:lnTo>
                  <a:cubicBezTo>
                    <a:pt x="15719" y="6237"/>
                    <a:pt x="16555" y="6012"/>
                    <a:pt x="17262" y="5787"/>
                  </a:cubicBezTo>
                  <a:cubicBezTo>
                    <a:pt x="17803" y="5606"/>
                    <a:pt x="18240" y="5426"/>
                    <a:pt x="18393" y="5362"/>
                  </a:cubicBezTo>
                  <a:lnTo>
                    <a:pt x="18393" y="5362"/>
                  </a:lnTo>
                  <a:cubicBezTo>
                    <a:pt x="19131" y="5541"/>
                    <a:pt x="23746" y="6658"/>
                    <a:pt x="28577" y="7747"/>
                  </a:cubicBezTo>
                  <a:cubicBezTo>
                    <a:pt x="31212" y="8358"/>
                    <a:pt x="33913" y="8969"/>
                    <a:pt x="36066" y="9419"/>
                  </a:cubicBezTo>
                  <a:cubicBezTo>
                    <a:pt x="37159" y="9644"/>
                    <a:pt x="38091" y="9837"/>
                    <a:pt x="38831" y="9965"/>
                  </a:cubicBezTo>
                  <a:cubicBezTo>
                    <a:pt x="39602" y="10094"/>
                    <a:pt x="40116" y="10158"/>
                    <a:pt x="40406" y="10158"/>
                  </a:cubicBezTo>
                  <a:lnTo>
                    <a:pt x="40502" y="10158"/>
                  </a:lnTo>
                  <a:cubicBezTo>
                    <a:pt x="40727" y="10158"/>
                    <a:pt x="40920" y="10030"/>
                    <a:pt x="41049" y="9869"/>
                  </a:cubicBezTo>
                  <a:cubicBezTo>
                    <a:pt x="41241" y="9612"/>
                    <a:pt x="41370" y="9290"/>
                    <a:pt x="41466" y="8872"/>
                  </a:cubicBezTo>
                  <a:cubicBezTo>
                    <a:pt x="41563" y="8487"/>
                    <a:pt x="41627" y="8005"/>
                    <a:pt x="41627" y="7458"/>
                  </a:cubicBezTo>
                  <a:cubicBezTo>
                    <a:pt x="41627" y="6237"/>
                    <a:pt x="41338" y="4790"/>
                    <a:pt x="40663" y="3536"/>
                  </a:cubicBezTo>
                  <a:cubicBezTo>
                    <a:pt x="39956" y="2283"/>
                    <a:pt x="38831" y="1222"/>
                    <a:pt x="37191" y="901"/>
                  </a:cubicBezTo>
                  <a:lnTo>
                    <a:pt x="37095" y="901"/>
                  </a:lnTo>
                  <a:lnTo>
                    <a:pt x="20552" y="2504"/>
                  </a:lnTo>
                  <a:lnTo>
                    <a:pt x="20552" y="2504"/>
                  </a:lnTo>
                  <a:cubicBezTo>
                    <a:pt x="20288" y="2450"/>
                    <a:pt x="17560" y="1899"/>
                    <a:pt x="14658" y="1319"/>
                  </a:cubicBezTo>
                  <a:cubicBezTo>
                    <a:pt x="13147" y="1029"/>
                    <a:pt x="11572" y="708"/>
                    <a:pt x="10318" y="483"/>
                  </a:cubicBezTo>
                  <a:cubicBezTo>
                    <a:pt x="9065" y="226"/>
                    <a:pt x="8101" y="65"/>
                    <a:pt x="7747" y="33"/>
                  </a:cubicBezTo>
                  <a:cubicBezTo>
                    <a:pt x="7650" y="1"/>
                    <a:pt x="7554" y="1"/>
                    <a:pt x="745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p51"/>
            <p:cNvSpPr/>
            <p:nvPr/>
          </p:nvSpPr>
          <p:spPr>
            <a:xfrm>
              <a:off x="4233075" y="4101575"/>
              <a:ext cx="677475" cy="1267625"/>
            </a:xfrm>
            <a:custGeom>
              <a:rect b="b" l="l" r="r" t="t"/>
              <a:pathLst>
                <a:path extrusionOk="0" h="50705" w="27099">
                  <a:moveTo>
                    <a:pt x="17643" y="0"/>
                  </a:moveTo>
                  <a:cubicBezTo>
                    <a:pt x="10633" y="0"/>
                    <a:pt x="2797" y="6795"/>
                    <a:pt x="2797" y="6795"/>
                  </a:cubicBezTo>
                  <a:lnTo>
                    <a:pt x="1" y="50705"/>
                  </a:lnTo>
                  <a:lnTo>
                    <a:pt x="21087" y="50705"/>
                  </a:lnTo>
                  <a:lnTo>
                    <a:pt x="27098" y="4320"/>
                  </a:lnTo>
                  <a:cubicBezTo>
                    <a:pt x="27098" y="4320"/>
                    <a:pt x="25298" y="366"/>
                    <a:pt x="18162" y="13"/>
                  </a:cubicBezTo>
                  <a:cubicBezTo>
                    <a:pt x="17990" y="4"/>
                    <a:pt x="17817" y="0"/>
                    <a:pt x="176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p51"/>
            <p:cNvSpPr/>
            <p:nvPr/>
          </p:nvSpPr>
          <p:spPr>
            <a:xfrm>
              <a:off x="4226650" y="4094650"/>
              <a:ext cx="690325" cy="1280975"/>
            </a:xfrm>
            <a:custGeom>
              <a:rect b="b" l="l" r="r" t="t"/>
              <a:pathLst>
                <a:path extrusionOk="0" h="51239" w="27613">
                  <a:moveTo>
                    <a:pt x="17905" y="547"/>
                  </a:moveTo>
                  <a:cubicBezTo>
                    <a:pt x="18066" y="547"/>
                    <a:pt x="18226" y="547"/>
                    <a:pt x="18419" y="579"/>
                  </a:cubicBezTo>
                  <a:cubicBezTo>
                    <a:pt x="21923" y="740"/>
                    <a:pt x="24109" y="1801"/>
                    <a:pt x="25395" y="2797"/>
                  </a:cubicBezTo>
                  <a:cubicBezTo>
                    <a:pt x="26037" y="3279"/>
                    <a:pt x="26487" y="3761"/>
                    <a:pt x="26745" y="4115"/>
                  </a:cubicBezTo>
                  <a:cubicBezTo>
                    <a:pt x="26873" y="4308"/>
                    <a:pt x="26970" y="4436"/>
                    <a:pt x="27034" y="4533"/>
                  </a:cubicBezTo>
                  <a:cubicBezTo>
                    <a:pt x="27060" y="4586"/>
                    <a:pt x="27065" y="4617"/>
                    <a:pt x="27084" y="4644"/>
                  </a:cubicBezTo>
                  <a:lnTo>
                    <a:pt x="27084" y="4644"/>
                  </a:lnTo>
                  <a:lnTo>
                    <a:pt x="21119" y="50692"/>
                  </a:lnTo>
                  <a:lnTo>
                    <a:pt x="547" y="50692"/>
                  </a:lnTo>
                  <a:lnTo>
                    <a:pt x="3339" y="7179"/>
                  </a:lnTo>
                  <a:lnTo>
                    <a:pt x="3339" y="7179"/>
                  </a:lnTo>
                  <a:cubicBezTo>
                    <a:pt x="3838" y="6784"/>
                    <a:pt x="5838" y="5146"/>
                    <a:pt x="8519" y="3601"/>
                  </a:cubicBezTo>
                  <a:cubicBezTo>
                    <a:pt x="11251" y="2026"/>
                    <a:pt x="14690" y="547"/>
                    <a:pt x="17905" y="547"/>
                  </a:cubicBezTo>
                  <a:close/>
                  <a:moveTo>
                    <a:pt x="17905" y="0"/>
                  </a:moveTo>
                  <a:cubicBezTo>
                    <a:pt x="14305" y="33"/>
                    <a:pt x="10576" y="1736"/>
                    <a:pt x="7715" y="3440"/>
                  </a:cubicBezTo>
                  <a:cubicBezTo>
                    <a:pt x="4854" y="5176"/>
                    <a:pt x="2893" y="6879"/>
                    <a:pt x="2893" y="6879"/>
                  </a:cubicBezTo>
                  <a:cubicBezTo>
                    <a:pt x="2829" y="6912"/>
                    <a:pt x="2797" y="7008"/>
                    <a:pt x="2797" y="7072"/>
                  </a:cubicBezTo>
                  <a:lnTo>
                    <a:pt x="0" y="50950"/>
                  </a:lnTo>
                  <a:cubicBezTo>
                    <a:pt x="0" y="51046"/>
                    <a:pt x="33" y="51110"/>
                    <a:pt x="65" y="51142"/>
                  </a:cubicBezTo>
                  <a:cubicBezTo>
                    <a:pt x="129" y="51207"/>
                    <a:pt x="193" y="51239"/>
                    <a:pt x="258" y="51239"/>
                  </a:cubicBezTo>
                  <a:lnTo>
                    <a:pt x="21344" y="51239"/>
                  </a:lnTo>
                  <a:cubicBezTo>
                    <a:pt x="21473" y="51239"/>
                    <a:pt x="21601" y="51142"/>
                    <a:pt x="21601" y="51014"/>
                  </a:cubicBezTo>
                  <a:lnTo>
                    <a:pt x="27613" y="4629"/>
                  </a:lnTo>
                  <a:cubicBezTo>
                    <a:pt x="27613" y="4565"/>
                    <a:pt x="27613" y="4501"/>
                    <a:pt x="27580" y="4469"/>
                  </a:cubicBezTo>
                  <a:cubicBezTo>
                    <a:pt x="27580" y="4436"/>
                    <a:pt x="27098" y="3408"/>
                    <a:pt x="25716" y="2347"/>
                  </a:cubicBezTo>
                  <a:cubicBezTo>
                    <a:pt x="24334" y="1286"/>
                    <a:pt x="22052" y="193"/>
                    <a:pt x="18419" y="33"/>
                  </a:cubicBezTo>
                  <a:cubicBezTo>
                    <a:pt x="18258" y="33"/>
                    <a:pt x="18066" y="0"/>
                    <a:pt x="179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p51"/>
            <p:cNvSpPr/>
            <p:nvPr/>
          </p:nvSpPr>
          <p:spPr>
            <a:xfrm>
              <a:off x="4030575" y="4125175"/>
              <a:ext cx="497450" cy="1244825"/>
            </a:xfrm>
            <a:custGeom>
              <a:rect b="b" l="l" r="r" t="t"/>
              <a:pathLst>
                <a:path extrusionOk="0" h="49793" w="19898">
                  <a:moveTo>
                    <a:pt x="18869" y="1"/>
                  </a:moveTo>
                  <a:cubicBezTo>
                    <a:pt x="18869" y="1"/>
                    <a:pt x="3568" y="6430"/>
                    <a:pt x="3568" y="7426"/>
                  </a:cubicBezTo>
                  <a:cubicBezTo>
                    <a:pt x="3568" y="8455"/>
                    <a:pt x="3729" y="8037"/>
                    <a:pt x="3729" y="10062"/>
                  </a:cubicBezTo>
                  <a:cubicBezTo>
                    <a:pt x="3729" y="11959"/>
                    <a:pt x="482" y="44907"/>
                    <a:pt x="0" y="49793"/>
                  </a:cubicBezTo>
                  <a:lnTo>
                    <a:pt x="11251" y="49793"/>
                  </a:lnTo>
                  <a:cubicBezTo>
                    <a:pt x="11958" y="45260"/>
                    <a:pt x="16490" y="16748"/>
                    <a:pt x="17422" y="13116"/>
                  </a:cubicBezTo>
                  <a:cubicBezTo>
                    <a:pt x="18451" y="9194"/>
                    <a:pt x="19898" y="5851"/>
                    <a:pt x="19898" y="5851"/>
                  </a:cubicBezTo>
                  <a:lnTo>
                    <a:pt x="1886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p51"/>
            <p:cNvSpPr/>
            <p:nvPr/>
          </p:nvSpPr>
          <p:spPr>
            <a:xfrm>
              <a:off x="4023325" y="4118950"/>
              <a:ext cx="511125" cy="1257475"/>
            </a:xfrm>
            <a:custGeom>
              <a:rect b="b" l="l" r="r" t="t"/>
              <a:pathLst>
                <a:path extrusionOk="0" h="50299" w="20445">
                  <a:moveTo>
                    <a:pt x="4133" y="7733"/>
                  </a:moveTo>
                  <a:lnTo>
                    <a:pt x="4148" y="7740"/>
                  </a:lnTo>
                  <a:lnTo>
                    <a:pt x="4115" y="7740"/>
                  </a:lnTo>
                  <a:cubicBezTo>
                    <a:pt x="4121" y="7740"/>
                    <a:pt x="4126" y="7737"/>
                    <a:pt x="4133" y="7733"/>
                  </a:cubicBezTo>
                  <a:close/>
                  <a:moveTo>
                    <a:pt x="18958" y="635"/>
                  </a:moveTo>
                  <a:lnTo>
                    <a:pt x="19911" y="6023"/>
                  </a:lnTo>
                  <a:lnTo>
                    <a:pt x="19911" y="6023"/>
                  </a:lnTo>
                  <a:cubicBezTo>
                    <a:pt x="19736" y="6460"/>
                    <a:pt x="18414" y="9615"/>
                    <a:pt x="17455" y="13301"/>
                  </a:cubicBezTo>
                  <a:cubicBezTo>
                    <a:pt x="17198" y="14233"/>
                    <a:pt x="16748" y="16676"/>
                    <a:pt x="16170" y="19955"/>
                  </a:cubicBezTo>
                  <a:cubicBezTo>
                    <a:pt x="14532" y="29496"/>
                    <a:pt x="11908" y="45916"/>
                    <a:pt x="11318" y="49785"/>
                  </a:cubicBezTo>
                  <a:lnTo>
                    <a:pt x="578" y="49785"/>
                  </a:lnTo>
                  <a:cubicBezTo>
                    <a:pt x="871" y="46952"/>
                    <a:pt x="1768" y="37824"/>
                    <a:pt x="2605" y="29084"/>
                  </a:cubicBezTo>
                  <a:cubicBezTo>
                    <a:pt x="3022" y="24519"/>
                    <a:pt x="3472" y="20083"/>
                    <a:pt x="3762" y="16644"/>
                  </a:cubicBezTo>
                  <a:cubicBezTo>
                    <a:pt x="3922" y="14940"/>
                    <a:pt x="4051" y="13461"/>
                    <a:pt x="4148" y="12368"/>
                  </a:cubicBezTo>
                  <a:cubicBezTo>
                    <a:pt x="4244" y="11276"/>
                    <a:pt x="4276" y="10568"/>
                    <a:pt x="4276" y="10311"/>
                  </a:cubicBezTo>
                  <a:cubicBezTo>
                    <a:pt x="4276" y="9283"/>
                    <a:pt x="4244" y="8865"/>
                    <a:pt x="4212" y="8575"/>
                  </a:cubicBezTo>
                  <a:cubicBezTo>
                    <a:pt x="4181" y="8295"/>
                    <a:pt x="4149" y="8196"/>
                    <a:pt x="4148" y="7722"/>
                  </a:cubicBezTo>
                  <a:lnTo>
                    <a:pt x="4148" y="7722"/>
                  </a:lnTo>
                  <a:cubicBezTo>
                    <a:pt x="4185" y="7689"/>
                    <a:pt x="4245" y="7618"/>
                    <a:pt x="4340" y="7547"/>
                  </a:cubicBezTo>
                  <a:cubicBezTo>
                    <a:pt x="4855" y="7129"/>
                    <a:pt x="6044" y="6486"/>
                    <a:pt x="7555" y="5747"/>
                  </a:cubicBezTo>
                  <a:cubicBezTo>
                    <a:pt x="9805" y="4654"/>
                    <a:pt x="12730" y="3336"/>
                    <a:pt x="15109" y="2307"/>
                  </a:cubicBezTo>
                  <a:cubicBezTo>
                    <a:pt x="16298" y="1793"/>
                    <a:pt x="17327" y="1343"/>
                    <a:pt x="18066" y="1021"/>
                  </a:cubicBezTo>
                  <a:cubicBezTo>
                    <a:pt x="18448" y="855"/>
                    <a:pt x="18753" y="723"/>
                    <a:pt x="18958" y="635"/>
                  </a:cubicBezTo>
                  <a:close/>
                  <a:moveTo>
                    <a:pt x="19175" y="1"/>
                  </a:moveTo>
                  <a:cubicBezTo>
                    <a:pt x="19135" y="1"/>
                    <a:pt x="19095" y="9"/>
                    <a:pt x="19063" y="25"/>
                  </a:cubicBezTo>
                  <a:cubicBezTo>
                    <a:pt x="19063" y="25"/>
                    <a:pt x="15237" y="1632"/>
                    <a:pt x="11412" y="3336"/>
                  </a:cubicBezTo>
                  <a:cubicBezTo>
                    <a:pt x="9483" y="4204"/>
                    <a:pt x="7587" y="5104"/>
                    <a:pt x="6140" y="5875"/>
                  </a:cubicBezTo>
                  <a:cubicBezTo>
                    <a:pt x="5401" y="6229"/>
                    <a:pt x="4823" y="6582"/>
                    <a:pt x="4373" y="6840"/>
                  </a:cubicBezTo>
                  <a:cubicBezTo>
                    <a:pt x="4180" y="7000"/>
                    <a:pt x="3987" y="7129"/>
                    <a:pt x="3858" y="7225"/>
                  </a:cubicBezTo>
                  <a:cubicBezTo>
                    <a:pt x="3794" y="7290"/>
                    <a:pt x="3730" y="7354"/>
                    <a:pt x="3697" y="7418"/>
                  </a:cubicBezTo>
                  <a:cubicBezTo>
                    <a:pt x="3665" y="7482"/>
                    <a:pt x="3601" y="7579"/>
                    <a:pt x="3601" y="7675"/>
                  </a:cubicBezTo>
                  <a:cubicBezTo>
                    <a:pt x="3601" y="8222"/>
                    <a:pt x="3633" y="8383"/>
                    <a:pt x="3665" y="8640"/>
                  </a:cubicBezTo>
                  <a:cubicBezTo>
                    <a:pt x="3697" y="8929"/>
                    <a:pt x="3762" y="9283"/>
                    <a:pt x="3762" y="10311"/>
                  </a:cubicBezTo>
                  <a:cubicBezTo>
                    <a:pt x="3762" y="10536"/>
                    <a:pt x="3697" y="11243"/>
                    <a:pt x="3601" y="12336"/>
                  </a:cubicBezTo>
                  <a:cubicBezTo>
                    <a:pt x="2990" y="19955"/>
                    <a:pt x="451" y="45734"/>
                    <a:pt x="33" y="50010"/>
                  </a:cubicBezTo>
                  <a:cubicBezTo>
                    <a:pt x="1" y="50074"/>
                    <a:pt x="33" y="50170"/>
                    <a:pt x="97" y="50235"/>
                  </a:cubicBezTo>
                  <a:cubicBezTo>
                    <a:pt x="129" y="50267"/>
                    <a:pt x="226" y="50299"/>
                    <a:pt x="290" y="50299"/>
                  </a:cubicBezTo>
                  <a:lnTo>
                    <a:pt x="11541" y="50299"/>
                  </a:lnTo>
                  <a:cubicBezTo>
                    <a:pt x="11669" y="50299"/>
                    <a:pt x="11798" y="50203"/>
                    <a:pt x="11798" y="50074"/>
                  </a:cubicBezTo>
                  <a:cubicBezTo>
                    <a:pt x="12151" y="47824"/>
                    <a:pt x="13469" y="39563"/>
                    <a:pt x="14819" y="31398"/>
                  </a:cubicBezTo>
                  <a:cubicBezTo>
                    <a:pt x="15462" y="27316"/>
                    <a:pt x="16137" y="23298"/>
                    <a:pt x="16716" y="20019"/>
                  </a:cubicBezTo>
                  <a:cubicBezTo>
                    <a:pt x="17262" y="16772"/>
                    <a:pt x="17745" y="14329"/>
                    <a:pt x="17970" y="13429"/>
                  </a:cubicBezTo>
                  <a:cubicBezTo>
                    <a:pt x="18484" y="11468"/>
                    <a:pt x="19095" y="9668"/>
                    <a:pt x="19577" y="8350"/>
                  </a:cubicBezTo>
                  <a:cubicBezTo>
                    <a:pt x="19834" y="7675"/>
                    <a:pt x="20027" y="7161"/>
                    <a:pt x="20188" y="6775"/>
                  </a:cubicBezTo>
                  <a:cubicBezTo>
                    <a:pt x="20348" y="6390"/>
                    <a:pt x="20413" y="6197"/>
                    <a:pt x="20413" y="6197"/>
                  </a:cubicBezTo>
                  <a:cubicBezTo>
                    <a:pt x="20445" y="6132"/>
                    <a:pt x="20445" y="6100"/>
                    <a:pt x="20445" y="6036"/>
                  </a:cubicBezTo>
                  <a:lnTo>
                    <a:pt x="19416" y="218"/>
                  </a:lnTo>
                  <a:cubicBezTo>
                    <a:pt x="19416" y="121"/>
                    <a:pt x="19352" y="57"/>
                    <a:pt x="19288" y="25"/>
                  </a:cubicBezTo>
                  <a:cubicBezTo>
                    <a:pt x="19255" y="9"/>
                    <a:pt x="19215" y="1"/>
                    <a:pt x="1917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p51"/>
            <p:cNvSpPr/>
            <p:nvPr/>
          </p:nvSpPr>
          <p:spPr>
            <a:xfrm>
              <a:off x="4349600" y="4100275"/>
              <a:ext cx="131025" cy="192900"/>
            </a:xfrm>
            <a:custGeom>
              <a:rect b="b" l="l" r="r" t="t"/>
              <a:pathLst>
                <a:path extrusionOk="0" h="7716" w="5241">
                  <a:moveTo>
                    <a:pt x="2765" y="0"/>
                  </a:moveTo>
                  <a:lnTo>
                    <a:pt x="1" y="7715"/>
                  </a:lnTo>
                  <a:lnTo>
                    <a:pt x="5240" y="5240"/>
                  </a:lnTo>
                  <a:lnTo>
                    <a:pt x="276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p51"/>
            <p:cNvSpPr/>
            <p:nvPr/>
          </p:nvSpPr>
          <p:spPr>
            <a:xfrm>
              <a:off x="4342375" y="4093050"/>
              <a:ext cx="145475" cy="206625"/>
            </a:xfrm>
            <a:custGeom>
              <a:rect b="b" l="l" r="r" t="t"/>
              <a:pathLst>
                <a:path extrusionOk="0" h="8265" w="5819">
                  <a:moveTo>
                    <a:pt x="3088" y="1001"/>
                  </a:moveTo>
                  <a:lnTo>
                    <a:pt x="5175" y="5400"/>
                  </a:lnTo>
                  <a:lnTo>
                    <a:pt x="740" y="7490"/>
                  </a:lnTo>
                  <a:lnTo>
                    <a:pt x="740" y="7490"/>
                  </a:lnTo>
                  <a:lnTo>
                    <a:pt x="3088" y="1001"/>
                  </a:lnTo>
                  <a:close/>
                  <a:moveTo>
                    <a:pt x="3054" y="0"/>
                  </a:moveTo>
                  <a:cubicBezTo>
                    <a:pt x="2925" y="32"/>
                    <a:pt x="2829" y="97"/>
                    <a:pt x="2797" y="193"/>
                  </a:cubicBezTo>
                  <a:lnTo>
                    <a:pt x="32" y="7908"/>
                  </a:lnTo>
                  <a:cubicBezTo>
                    <a:pt x="0" y="8004"/>
                    <a:pt x="32" y="8133"/>
                    <a:pt x="97" y="8197"/>
                  </a:cubicBezTo>
                  <a:cubicBezTo>
                    <a:pt x="156" y="8237"/>
                    <a:pt x="216" y="8264"/>
                    <a:pt x="275" y="8264"/>
                  </a:cubicBezTo>
                  <a:cubicBezTo>
                    <a:pt x="312" y="8264"/>
                    <a:pt x="349" y="8254"/>
                    <a:pt x="386" y="8229"/>
                  </a:cubicBezTo>
                  <a:lnTo>
                    <a:pt x="5625" y="5754"/>
                  </a:lnTo>
                  <a:cubicBezTo>
                    <a:pt x="5690" y="5722"/>
                    <a:pt x="5754" y="5690"/>
                    <a:pt x="5786" y="5625"/>
                  </a:cubicBezTo>
                  <a:cubicBezTo>
                    <a:pt x="5818" y="5529"/>
                    <a:pt x="5786" y="5465"/>
                    <a:pt x="5754" y="5400"/>
                  </a:cubicBezTo>
                  <a:lnTo>
                    <a:pt x="3279" y="161"/>
                  </a:lnTo>
                  <a:cubicBezTo>
                    <a:pt x="3247" y="64"/>
                    <a:pt x="3150" y="0"/>
                    <a:pt x="30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p51"/>
            <p:cNvSpPr/>
            <p:nvPr/>
          </p:nvSpPr>
          <p:spPr>
            <a:xfrm>
              <a:off x="4418700" y="3834275"/>
              <a:ext cx="451675" cy="495050"/>
            </a:xfrm>
            <a:custGeom>
              <a:rect b="b" l="l" r="r" t="t"/>
              <a:pathLst>
                <a:path extrusionOk="0" h="19802" w="18067">
                  <a:moveTo>
                    <a:pt x="10641" y="1"/>
                  </a:moveTo>
                  <a:lnTo>
                    <a:pt x="1" y="10640"/>
                  </a:lnTo>
                  <a:lnTo>
                    <a:pt x="3505" y="19802"/>
                  </a:lnTo>
                  <a:lnTo>
                    <a:pt x="10062" y="7426"/>
                  </a:lnTo>
                  <a:lnTo>
                    <a:pt x="17198" y="7426"/>
                  </a:lnTo>
                  <a:lnTo>
                    <a:pt x="18066" y="579"/>
                  </a:lnTo>
                  <a:lnTo>
                    <a:pt x="1064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p51"/>
            <p:cNvSpPr/>
            <p:nvPr/>
          </p:nvSpPr>
          <p:spPr>
            <a:xfrm>
              <a:off x="4411475" y="3827525"/>
              <a:ext cx="465325" cy="508450"/>
            </a:xfrm>
            <a:custGeom>
              <a:rect b="b" l="l" r="r" t="t"/>
              <a:pathLst>
                <a:path extrusionOk="0" h="20338" w="18613">
                  <a:moveTo>
                    <a:pt x="11026" y="560"/>
                  </a:moveTo>
                  <a:lnTo>
                    <a:pt x="18032" y="1085"/>
                  </a:lnTo>
                  <a:lnTo>
                    <a:pt x="18032" y="1085"/>
                  </a:lnTo>
                  <a:lnTo>
                    <a:pt x="17230" y="7439"/>
                  </a:lnTo>
                  <a:lnTo>
                    <a:pt x="10351" y="7439"/>
                  </a:lnTo>
                  <a:cubicBezTo>
                    <a:pt x="10223" y="7439"/>
                    <a:pt x="10158" y="7471"/>
                    <a:pt x="10094" y="7567"/>
                  </a:cubicBezTo>
                  <a:lnTo>
                    <a:pt x="3826" y="19429"/>
                  </a:lnTo>
                  <a:lnTo>
                    <a:pt x="611" y="10975"/>
                  </a:lnTo>
                  <a:lnTo>
                    <a:pt x="11026" y="560"/>
                  </a:lnTo>
                  <a:close/>
                  <a:moveTo>
                    <a:pt x="10873" y="1"/>
                  </a:moveTo>
                  <a:cubicBezTo>
                    <a:pt x="10818" y="1"/>
                    <a:pt x="10760" y="31"/>
                    <a:pt x="10737" y="78"/>
                  </a:cubicBezTo>
                  <a:lnTo>
                    <a:pt x="97" y="10718"/>
                  </a:lnTo>
                  <a:cubicBezTo>
                    <a:pt x="33" y="10782"/>
                    <a:pt x="1" y="10910"/>
                    <a:pt x="33" y="11007"/>
                  </a:cubicBezTo>
                  <a:lnTo>
                    <a:pt x="3537" y="20168"/>
                  </a:lnTo>
                  <a:cubicBezTo>
                    <a:pt x="3569" y="20265"/>
                    <a:pt x="3665" y="20329"/>
                    <a:pt x="3762" y="20329"/>
                  </a:cubicBezTo>
                  <a:cubicBezTo>
                    <a:pt x="3779" y="20335"/>
                    <a:pt x="3796" y="20337"/>
                    <a:pt x="3813" y="20337"/>
                  </a:cubicBezTo>
                  <a:cubicBezTo>
                    <a:pt x="3891" y="20337"/>
                    <a:pt x="3966" y="20280"/>
                    <a:pt x="4019" y="20200"/>
                  </a:cubicBezTo>
                  <a:lnTo>
                    <a:pt x="10512" y="7953"/>
                  </a:lnTo>
                  <a:lnTo>
                    <a:pt x="17487" y="7953"/>
                  </a:lnTo>
                  <a:cubicBezTo>
                    <a:pt x="17616" y="7953"/>
                    <a:pt x="17712" y="7857"/>
                    <a:pt x="17744" y="7728"/>
                  </a:cubicBezTo>
                  <a:lnTo>
                    <a:pt x="18612" y="881"/>
                  </a:lnTo>
                  <a:cubicBezTo>
                    <a:pt x="18612" y="817"/>
                    <a:pt x="18612" y="753"/>
                    <a:pt x="18548" y="689"/>
                  </a:cubicBezTo>
                  <a:cubicBezTo>
                    <a:pt x="18516" y="624"/>
                    <a:pt x="18452" y="592"/>
                    <a:pt x="18355" y="592"/>
                  </a:cubicBezTo>
                  <a:lnTo>
                    <a:pt x="10930" y="13"/>
                  </a:lnTo>
                  <a:cubicBezTo>
                    <a:pt x="10913" y="5"/>
                    <a:pt x="10893" y="1"/>
                    <a:pt x="108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p51"/>
            <p:cNvSpPr/>
            <p:nvPr/>
          </p:nvSpPr>
          <p:spPr>
            <a:xfrm>
              <a:off x="4254775" y="3175150"/>
              <a:ext cx="542450" cy="1180025"/>
            </a:xfrm>
            <a:custGeom>
              <a:rect b="b" l="l" r="r" t="t"/>
              <a:pathLst>
                <a:path extrusionOk="0" h="47201" w="21698">
                  <a:moveTo>
                    <a:pt x="11463" y="0"/>
                  </a:moveTo>
                  <a:cubicBezTo>
                    <a:pt x="8617" y="0"/>
                    <a:pt x="6106" y="1038"/>
                    <a:pt x="3922" y="2611"/>
                  </a:cubicBezTo>
                  <a:cubicBezTo>
                    <a:pt x="3922" y="2611"/>
                    <a:pt x="579" y="4668"/>
                    <a:pt x="290" y="9908"/>
                  </a:cubicBezTo>
                  <a:cubicBezTo>
                    <a:pt x="0" y="15147"/>
                    <a:pt x="1158" y="28680"/>
                    <a:pt x="1897" y="30866"/>
                  </a:cubicBezTo>
                  <a:cubicBezTo>
                    <a:pt x="2554" y="32810"/>
                    <a:pt x="5499" y="34753"/>
                    <a:pt x="8087" y="34753"/>
                  </a:cubicBezTo>
                  <a:cubicBezTo>
                    <a:pt x="8410" y="34753"/>
                    <a:pt x="8727" y="34723"/>
                    <a:pt x="9033" y="34659"/>
                  </a:cubicBezTo>
                  <a:cubicBezTo>
                    <a:pt x="9033" y="34659"/>
                    <a:pt x="10165" y="47200"/>
                    <a:pt x="11464" y="47200"/>
                  </a:cubicBezTo>
                  <a:cubicBezTo>
                    <a:pt x="11479" y="47200"/>
                    <a:pt x="11493" y="47199"/>
                    <a:pt x="11508" y="47195"/>
                  </a:cubicBezTo>
                  <a:cubicBezTo>
                    <a:pt x="12826" y="46906"/>
                    <a:pt x="19673" y="37713"/>
                    <a:pt x="19962" y="35109"/>
                  </a:cubicBezTo>
                  <a:cubicBezTo>
                    <a:pt x="20251" y="32473"/>
                    <a:pt x="20669" y="24019"/>
                    <a:pt x="20669" y="24019"/>
                  </a:cubicBezTo>
                  <a:cubicBezTo>
                    <a:pt x="20669" y="24019"/>
                    <a:pt x="21698" y="17494"/>
                    <a:pt x="21698" y="12093"/>
                  </a:cubicBezTo>
                  <a:cubicBezTo>
                    <a:pt x="21698" y="6693"/>
                    <a:pt x="20380" y="2322"/>
                    <a:pt x="15719" y="746"/>
                  </a:cubicBezTo>
                  <a:cubicBezTo>
                    <a:pt x="14225" y="231"/>
                    <a:pt x="12807" y="0"/>
                    <a:pt x="1146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p51"/>
            <p:cNvSpPr/>
            <p:nvPr/>
          </p:nvSpPr>
          <p:spPr>
            <a:xfrm>
              <a:off x="4333525" y="3175150"/>
              <a:ext cx="463700" cy="450850"/>
            </a:xfrm>
            <a:custGeom>
              <a:rect b="b" l="l" r="r" t="t"/>
              <a:pathLst>
                <a:path extrusionOk="0" h="18034" w="18548">
                  <a:moveTo>
                    <a:pt x="8313" y="0"/>
                  </a:moveTo>
                  <a:cubicBezTo>
                    <a:pt x="5467" y="0"/>
                    <a:pt x="2956" y="1038"/>
                    <a:pt x="772" y="2611"/>
                  </a:cubicBezTo>
                  <a:cubicBezTo>
                    <a:pt x="772" y="2611"/>
                    <a:pt x="451" y="2836"/>
                    <a:pt x="1" y="3254"/>
                  </a:cubicBezTo>
                  <a:cubicBezTo>
                    <a:pt x="226" y="3414"/>
                    <a:pt x="1929" y="4379"/>
                    <a:pt x="5497" y="4379"/>
                  </a:cubicBezTo>
                  <a:cubicBezTo>
                    <a:pt x="9322" y="4379"/>
                    <a:pt x="14305" y="3800"/>
                    <a:pt x="14305" y="3800"/>
                  </a:cubicBezTo>
                  <a:lnTo>
                    <a:pt x="14305" y="3800"/>
                  </a:lnTo>
                  <a:cubicBezTo>
                    <a:pt x="14305" y="3800"/>
                    <a:pt x="12023" y="5954"/>
                    <a:pt x="11894" y="7497"/>
                  </a:cubicBezTo>
                  <a:cubicBezTo>
                    <a:pt x="11766" y="9072"/>
                    <a:pt x="12312" y="13058"/>
                    <a:pt x="13598" y="13765"/>
                  </a:cubicBezTo>
                  <a:cubicBezTo>
                    <a:pt x="14884" y="14472"/>
                    <a:pt x="13726" y="15758"/>
                    <a:pt x="14466" y="16883"/>
                  </a:cubicBezTo>
                  <a:cubicBezTo>
                    <a:pt x="14889" y="17556"/>
                    <a:pt x="15415" y="18033"/>
                    <a:pt x="16072" y="18033"/>
                  </a:cubicBezTo>
                  <a:cubicBezTo>
                    <a:pt x="16514" y="18033"/>
                    <a:pt x="17015" y="17818"/>
                    <a:pt x="17584" y="17301"/>
                  </a:cubicBezTo>
                  <a:cubicBezTo>
                    <a:pt x="17841" y="17076"/>
                    <a:pt x="18098" y="16658"/>
                    <a:pt x="18387" y="16079"/>
                  </a:cubicBezTo>
                  <a:cubicBezTo>
                    <a:pt x="18484" y="14761"/>
                    <a:pt x="18548" y="13379"/>
                    <a:pt x="18548" y="12093"/>
                  </a:cubicBezTo>
                  <a:cubicBezTo>
                    <a:pt x="18548" y="6693"/>
                    <a:pt x="17230" y="2322"/>
                    <a:pt x="12569" y="746"/>
                  </a:cubicBezTo>
                  <a:cubicBezTo>
                    <a:pt x="11075" y="231"/>
                    <a:pt x="9657" y="0"/>
                    <a:pt x="831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p51"/>
            <p:cNvSpPr/>
            <p:nvPr/>
          </p:nvSpPr>
          <p:spPr>
            <a:xfrm>
              <a:off x="4253975" y="3168075"/>
              <a:ext cx="549700" cy="1193400"/>
            </a:xfrm>
            <a:custGeom>
              <a:rect b="b" l="l" r="r" t="t"/>
              <a:pathLst>
                <a:path extrusionOk="0" h="47736" w="21988">
                  <a:moveTo>
                    <a:pt x="3829" y="2675"/>
                  </a:moveTo>
                  <a:cubicBezTo>
                    <a:pt x="3829" y="2675"/>
                    <a:pt x="3829" y="2675"/>
                    <a:pt x="3829" y="2675"/>
                  </a:cubicBezTo>
                  <a:lnTo>
                    <a:pt x="3829" y="2675"/>
                  </a:lnTo>
                  <a:lnTo>
                    <a:pt x="3829" y="2675"/>
                  </a:lnTo>
                  <a:close/>
                  <a:moveTo>
                    <a:pt x="11540" y="547"/>
                  </a:moveTo>
                  <a:cubicBezTo>
                    <a:pt x="12826" y="547"/>
                    <a:pt x="14208" y="772"/>
                    <a:pt x="15687" y="1254"/>
                  </a:cubicBezTo>
                  <a:cubicBezTo>
                    <a:pt x="17937" y="2058"/>
                    <a:pt x="19351" y="3472"/>
                    <a:pt x="20251" y="5401"/>
                  </a:cubicBezTo>
                  <a:cubicBezTo>
                    <a:pt x="21151" y="7298"/>
                    <a:pt x="21473" y="9708"/>
                    <a:pt x="21473" y="12376"/>
                  </a:cubicBezTo>
                  <a:cubicBezTo>
                    <a:pt x="21473" y="15044"/>
                    <a:pt x="21216" y="18034"/>
                    <a:pt x="20959" y="20348"/>
                  </a:cubicBezTo>
                  <a:cubicBezTo>
                    <a:pt x="20830" y="21506"/>
                    <a:pt x="20701" y="22470"/>
                    <a:pt x="20605" y="23177"/>
                  </a:cubicBezTo>
                  <a:cubicBezTo>
                    <a:pt x="20508" y="23884"/>
                    <a:pt x="20444" y="24270"/>
                    <a:pt x="20444" y="24270"/>
                  </a:cubicBezTo>
                  <a:lnTo>
                    <a:pt x="20444" y="24302"/>
                  </a:lnTo>
                  <a:cubicBezTo>
                    <a:pt x="20444" y="24302"/>
                    <a:pt x="20412" y="24816"/>
                    <a:pt x="20380" y="25652"/>
                  </a:cubicBezTo>
                  <a:cubicBezTo>
                    <a:pt x="20251" y="28159"/>
                    <a:pt x="19930" y="33399"/>
                    <a:pt x="19705" y="35360"/>
                  </a:cubicBezTo>
                  <a:cubicBezTo>
                    <a:pt x="19705" y="35649"/>
                    <a:pt x="19544" y="36067"/>
                    <a:pt x="19351" y="36549"/>
                  </a:cubicBezTo>
                  <a:cubicBezTo>
                    <a:pt x="18612" y="38253"/>
                    <a:pt x="16876" y="40889"/>
                    <a:pt x="15205" y="43107"/>
                  </a:cubicBezTo>
                  <a:cubicBezTo>
                    <a:pt x="14369" y="44232"/>
                    <a:pt x="13565" y="45260"/>
                    <a:pt x="12858" y="46000"/>
                  </a:cubicBezTo>
                  <a:cubicBezTo>
                    <a:pt x="12537" y="46353"/>
                    <a:pt x="12215" y="46675"/>
                    <a:pt x="11990" y="46868"/>
                  </a:cubicBezTo>
                  <a:cubicBezTo>
                    <a:pt x="11862" y="46996"/>
                    <a:pt x="11733" y="47060"/>
                    <a:pt x="11669" y="47125"/>
                  </a:cubicBezTo>
                  <a:cubicBezTo>
                    <a:pt x="11595" y="47174"/>
                    <a:pt x="11539" y="47205"/>
                    <a:pt x="11503" y="47216"/>
                  </a:cubicBezTo>
                  <a:lnTo>
                    <a:pt x="11503" y="47216"/>
                  </a:lnTo>
                  <a:cubicBezTo>
                    <a:pt x="11487" y="47198"/>
                    <a:pt x="11433" y="47136"/>
                    <a:pt x="11379" y="47028"/>
                  </a:cubicBezTo>
                  <a:cubicBezTo>
                    <a:pt x="11251" y="46835"/>
                    <a:pt x="11122" y="46482"/>
                    <a:pt x="10994" y="46032"/>
                  </a:cubicBezTo>
                  <a:cubicBezTo>
                    <a:pt x="10512" y="44457"/>
                    <a:pt x="10094" y="41660"/>
                    <a:pt x="9804" y="39281"/>
                  </a:cubicBezTo>
                  <a:cubicBezTo>
                    <a:pt x="9644" y="38092"/>
                    <a:pt x="9547" y="36999"/>
                    <a:pt x="9451" y="36196"/>
                  </a:cubicBezTo>
                  <a:cubicBezTo>
                    <a:pt x="9387" y="35424"/>
                    <a:pt x="9322" y="34910"/>
                    <a:pt x="9322" y="34910"/>
                  </a:cubicBezTo>
                  <a:cubicBezTo>
                    <a:pt x="9322" y="34845"/>
                    <a:pt x="9290" y="34781"/>
                    <a:pt x="9226" y="34749"/>
                  </a:cubicBezTo>
                  <a:cubicBezTo>
                    <a:pt x="9161" y="34685"/>
                    <a:pt x="9097" y="34685"/>
                    <a:pt x="9001" y="34685"/>
                  </a:cubicBezTo>
                  <a:cubicBezTo>
                    <a:pt x="8711" y="34749"/>
                    <a:pt x="8422" y="34781"/>
                    <a:pt x="8101" y="34781"/>
                  </a:cubicBezTo>
                  <a:cubicBezTo>
                    <a:pt x="6879" y="34781"/>
                    <a:pt x="5529" y="34299"/>
                    <a:pt x="4436" y="33592"/>
                  </a:cubicBezTo>
                  <a:cubicBezTo>
                    <a:pt x="3343" y="32917"/>
                    <a:pt x="2475" y="31952"/>
                    <a:pt x="2186" y="31085"/>
                  </a:cubicBezTo>
                  <a:cubicBezTo>
                    <a:pt x="2025" y="30635"/>
                    <a:pt x="1833" y="29574"/>
                    <a:pt x="1672" y="28192"/>
                  </a:cubicBezTo>
                  <a:cubicBezTo>
                    <a:pt x="1093" y="24013"/>
                    <a:pt x="547" y="16684"/>
                    <a:pt x="547" y="12151"/>
                  </a:cubicBezTo>
                  <a:cubicBezTo>
                    <a:pt x="547" y="11412"/>
                    <a:pt x="547" y="10769"/>
                    <a:pt x="579" y="10191"/>
                  </a:cubicBezTo>
                  <a:cubicBezTo>
                    <a:pt x="740" y="7651"/>
                    <a:pt x="1608" y="5883"/>
                    <a:pt x="2475" y="4758"/>
                  </a:cubicBezTo>
                  <a:cubicBezTo>
                    <a:pt x="2893" y="4180"/>
                    <a:pt x="3311" y="3762"/>
                    <a:pt x="3601" y="3505"/>
                  </a:cubicBezTo>
                  <a:cubicBezTo>
                    <a:pt x="3761" y="3376"/>
                    <a:pt x="3890" y="3280"/>
                    <a:pt x="3986" y="3215"/>
                  </a:cubicBezTo>
                  <a:lnTo>
                    <a:pt x="4083" y="3151"/>
                  </a:lnTo>
                  <a:lnTo>
                    <a:pt x="4115" y="3151"/>
                  </a:lnTo>
                  <a:lnTo>
                    <a:pt x="4115" y="3119"/>
                  </a:lnTo>
                  <a:cubicBezTo>
                    <a:pt x="6268" y="1576"/>
                    <a:pt x="8744" y="547"/>
                    <a:pt x="11540" y="547"/>
                  </a:cubicBezTo>
                  <a:close/>
                  <a:moveTo>
                    <a:pt x="11540" y="1"/>
                  </a:moveTo>
                  <a:cubicBezTo>
                    <a:pt x="8631" y="1"/>
                    <a:pt x="6039" y="1082"/>
                    <a:pt x="3829" y="2675"/>
                  </a:cubicBezTo>
                  <a:lnTo>
                    <a:pt x="3826" y="2669"/>
                  </a:lnTo>
                  <a:cubicBezTo>
                    <a:pt x="3793" y="2701"/>
                    <a:pt x="2925" y="3215"/>
                    <a:pt x="2025" y="4437"/>
                  </a:cubicBezTo>
                  <a:cubicBezTo>
                    <a:pt x="1125" y="5626"/>
                    <a:pt x="193" y="7491"/>
                    <a:pt x="65" y="10191"/>
                  </a:cubicBezTo>
                  <a:cubicBezTo>
                    <a:pt x="32" y="10737"/>
                    <a:pt x="0" y="11412"/>
                    <a:pt x="0" y="12151"/>
                  </a:cubicBezTo>
                  <a:cubicBezTo>
                    <a:pt x="0" y="15205"/>
                    <a:pt x="257" y="19480"/>
                    <a:pt x="579" y="23209"/>
                  </a:cubicBezTo>
                  <a:cubicBezTo>
                    <a:pt x="772" y="25106"/>
                    <a:pt x="933" y="26842"/>
                    <a:pt x="1125" y="28256"/>
                  </a:cubicBezTo>
                  <a:cubicBezTo>
                    <a:pt x="1318" y="29670"/>
                    <a:pt x="1511" y="30731"/>
                    <a:pt x="1672" y="31245"/>
                  </a:cubicBezTo>
                  <a:cubicBezTo>
                    <a:pt x="2025" y="32306"/>
                    <a:pt x="2958" y="33303"/>
                    <a:pt x="4147" y="34042"/>
                  </a:cubicBezTo>
                  <a:cubicBezTo>
                    <a:pt x="5336" y="34813"/>
                    <a:pt x="6751" y="35296"/>
                    <a:pt x="8101" y="35328"/>
                  </a:cubicBezTo>
                  <a:cubicBezTo>
                    <a:pt x="8354" y="35328"/>
                    <a:pt x="8591" y="35311"/>
                    <a:pt x="8836" y="35266"/>
                  </a:cubicBezTo>
                  <a:lnTo>
                    <a:pt x="8836" y="35266"/>
                  </a:lnTo>
                  <a:cubicBezTo>
                    <a:pt x="8917" y="36116"/>
                    <a:pt x="9173" y="38690"/>
                    <a:pt x="9515" y="41242"/>
                  </a:cubicBezTo>
                  <a:cubicBezTo>
                    <a:pt x="9740" y="42817"/>
                    <a:pt x="10029" y="44392"/>
                    <a:pt x="10319" y="45582"/>
                  </a:cubicBezTo>
                  <a:cubicBezTo>
                    <a:pt x="10447" y="46193"/>
                    <a:pt x="10608" y="46675"/>
                    <a:pt x="10769" y="47060"/>
                  </a:cubicBezTo>
                  <a:cubicBezTo>
                    <a:pt x="10865" y="47221"/>
                    <a:pt x="10929" y="47382"/>
                    <a:pt x="11058" y="47510"/>
                  </a:cubicBezTo>
                  <a:cubicBezTo>
                    <a:pt x="11090" y="47575"/>
                    <a:pt x="11154" y="47639"/>
                    <a:pt x="11251" y="47671"/>
                  </a:cubicBezTo>
                  <a:cubicBezTo>
                    <a:pt x="11315" y="47703"/>
                    <a:pt x="11412" y="47735"/>
                    <a:pt x="11508" y="47735"/>
                  </a:cubicBezTo>
                  <a:lnTo>
                    <a:pt x="11604" y="47735"/>
                  </a:lnTo>
                  <a:cubicBezTo>
                    <a:pt x="11733" y="47703"/>
                    <a:pt x="11862" y="47639"/>
                    <a:pt x="11990" y="47543"/>
                  </a:cubicBezTo>
                  <a:cubicBezTo>
                    <a:pt x="12505" y="47189"/>
                    <a:pt x="13212" y="46450"/>
                    <a:pt x="14047" y="45453"/>
                  </a:cubicBezTo>
                  <a:cubicBezTo>
                    <a:pt x="15301" y="43942"/>
                    <a:pt x="16780" y="41949"/>
                    <a:pt x="18001" y="40053"/>
                  </a:cubicBezTo>
                  <a:cubicBezTo>
                    <a:pt x="18612" y="39121"/>
                    <a:pt x="19126" y="38221"/>
                    <a:pt x="19544" y="37417"/>
                  </a:cubicBezTo>
                  <a:cubicBezTo>
                    <a:pt x="19930" y="36613"/>
                    <a:pt x="20187" y="35938"/>
                    <a:pt x="20251" y="35424"/>
                  </a:cubicBezTo>
                  <a:cubicBezTo>
                    <a:pt x="20530" y="32882"/>
                    <a:pt x="20959" y="24931"/>
                    <a:pt x="20989" y="24366"/>
                  </a:cubicBezTo>
                  <a:lnTo>
                    <a:pt x="20989" y="24366"/>
                  </a:lnTo>
                  <a:lnTo>
                    <a:pt x="20991" y="24366"/>
                  </a:lnTo>
                  <a:cubicBezTo>
                    <a:pt x="20991" y="24366"/>
                    <a:pt x="21987" y="17809"/>
                    <a:pt x="21987" y="12376"/>
                  </a:cubicBezTo>
                  <a:cubicBezTo>
                    <a:pt x="21987" y="9644"/>
                    <a:pt x="21666" y="7169"/>
                    <a:pt x="20734" y="5176"/>
                  </a:cubicBezTo>
                  <a:cubicBezTo>
                    <a:pt x="19801" y="3151"/>
                    <a:pt x="18258" y="1576"/>
                    <a:pt x="15848" y="772"/>
                  </a:cubicBezTo>
                  <a:cubicBezTo>
                    <a:pt x="14337" y="258"/>
                    <a:pt x="12890" y="1"/>
                    <a:pt x="115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p51"/>
            <p:cNvSpPr/>
            <p:nvPr/>
          </p:nvSpPr>
          <p:spPr>
            <a:xfrm>
              <a:off x="4706400" y="3568950"/>
              <a:ext cx="116550" cy="215550"/>
            </a:xfrm>
            <a:custGeom>
              <a:rect b="b" l="l" r="r" t="t"/>
              <a:pathLst>
                <a:path extrusionOk="0" h="8622" w="4662">
                  <a:moveTo>
                    <a:pt x="3089" y="1"/>
                  </a:moveTo>
                  <a:cubicBezTo>
                    <a:pt x="1847" y="1"/>
                    <a:pt x="1" y="2899"/>
                    <a:pt x="1" y="2899"/>
                  </a:cubicBezTo>
                  <a:lnTo>
                    <a:pt x="1319" y="7849"/>
                  </a:lnTo>
                  <a:cubicBezTo>
                    <a:pt x="1550" y="8377"/>
                    <a:pt x="1849" y="8621"/>
                    <a:pt x="2171" y="8621"/>
                  </a:cubicBezTo>
                  <a:cubicBezTo>
                    <a:pt x="2654" y="8621"/>
                    <a:pt x="3190" y="8074"/>
                    <a:pt x="3633" y="7110"/>
                  </a:cubicBezTo>
                  <a:cubicBezTo>
                    <a:pt x="4372" y="5503"/>
                    <a:pt x="4662" y="1002"/>
                    <a:pt x="3504" y="135"/>
                  </a:cubicBezTo>
                  <a:cubicBezTo>
                    <a:pt x="3377" y="42"/>
                    <a:pt x="3238" y="1"/>
                    <a:pt x="308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p51"/>
            <p:cNvSpPr/>
            <p:nvPr/>
          </p:nvSpPr>
          <p:spPr>
            <a:xfrm>
              <a:off x="4700775" y="3561850"/>
              <a:ext cx="118975" cy="229050"/>
            </a:xfrm>
            <a:custGeom>
              <a:rect b="b" l="l" r="r" t="t"/>
              <a:pathLst>
                <a:path extrusionOk="0" h="9162" w="4759">
                  <a:moveTo>
                    <a:pt x="3312" y="1"/>
                  </a:moveTo>
                  <a:cubicBezTo>
                    <a:pt x="2894" y="1"/>
                    <a:pt x="2508" y="226"/>
                    <a:pt x="2154" y="515"/>
                  </a:cubicBezTo>
                  <a:cubicBezTo>
                    <a:pt x="1576" y="965"/>
                    <a:pt x="1061" y="1576"/>
                    <a:pt x="676" y="2090"/>
                  </a:cubicBezTo>
                  <a:cubicBezTo>
                    <a:pt x="258" y="2604"/>
                    <a:pt x="1" y="3022"/>
                    <a:pt x="1" y="3022"/>
                  </a:cubicBezTo>
                  <a:lnTo>
                    <a:pt x="451" y="3312"/>
                  </a:lnTo>
                  <a:cubicBezTo>
                    <a:pt x="451" y="3312"/>
                    <a:pt x="483" y="3279"/>
                    <a:pt x="515" y="3215"/>
                  </a:cubicBezTo>
                  <a:cubicBezTo>
                    <a:pt x="708" y="2926"/>
                    <a:pt x="1190" y="2251"/>
                    <a:pt x="1736" y="1640"/>
                  </a:cubicBezTo>
                  <a:cubicBezTo>
                    <a:pt x="2026" y="1319"/>
                    <a:pt x="2315" y="1061"/>
                    <a:pt x="2604" y="836"/>
                  </a:cubicBezTo>
                  <a:cubicBezTo>
                    <a:pt x="2862" y="644"/>
                    <a:pt x="3119" y="547"/>
                    <a:pt x="3312" y="547"/>
                  </a:cubicBezTo>
                  <a:cubicBezTo>
                    <a:pt x="3408" y="547"/>
                    <a:pt x="3472" y="579"/>
                    <a:pt x="3569" y="611"/>
                  </a:cubicBezTo>
                  <a:cubicBezTo>
                    <a:pt x="3762" y="772"/>
                    <a:pt x="3954" y="1126"/>
                    <a:pt x="4051" y="1640"/>
                  </a:cubicBezTo>
                  <a:cubicBezTo>
                    <a:pt x="4179" y="2154"/>
                    <a:pt x="4244" y="2797"/>
                    <a:pt x="4244" y="3472"/>
                  </a:cubicBezTo>
                  <a:cubicBezTo>
                    <a:pt x="4244" y="4179"/>
                    <a:pt x="4179" y="4951"/>
                    <a:pt x="4051" y="5626"/>
                  </a:cubicBezTo>
                  <a:cubicBezTo>
                    <a:pt x="3954" y="6301"/>
                    <a:pt x="3794" y="6912"/>
                    <a:pt x="3601" y="7297"/>
                  </a:cubicBezTo>
                  <a:cubicBezTo>
                    <a:pt x="3408" y="7747"/>
                    <a:pt x="3183" y="8101"/>
                    <a:pt x="2958" y="8326"/>
                  </a:cubicBezTo>
                  <a:cubicBezTo>
                    <a:pt x="2733" y="8551"/>
                    <a:pt x="2540" y="8648"/>
                    <a:pt x="2411" y="8648"/>
                  </a:cubicBezTo>
                  <a:cubicBezTo>
                    <a:pt x="2315" y="8648"/>
                    <a:pt x="2219" y="8615"/>
                    <a:pt x="2090" y="8519"/>
                  </a:cubicBezTo>
                  <a:cubicBezTo>
                    <a:pt x="1994" y="8423"/>
                    <a:pt x="1897" y="8262"/>
                    <a:pt x="1769" y="8037"/>
                  </a:cubicBezTo>
                  <a:lnTo>
                    <a:pt x="1286" y="8230"/>
                  </a:lnTo>
                  <a:cubicBezTo>
                    <a:pt x="1415" y="8519"/>
                    <a:pt x="1576" y="8744"/>
                    <a:pt x="1769" y="8905"/>
                  </a:cubicBezTo>
                  <a:cubicBezTo>
                    <a:pt x="1929" y="9065"/>
                    <a:pt x="2154" y="9162"/>
                    <a:pt x="2411" y="9162"/>
                  </a:cubicBezTo>
                  <a:cubicBezTo>
                    <a:pt x="2733" y="9162"/>
                    <a:pt x="3054" y="8969"/>
                    <a:pt x="3344" y="8712"/>
                  </a:cubicBezTo>
                  <a:cubicBezTo>
                    <a:pt x="3633" y="8423"/>
                    <a:pt x="3890" y="8005"/>
                    <a:pt x="4115" y="7522"/>
                  </a:cubicBezTo>
                  <a:cubicBezTo>
                    <a:pt x="4308" y="7072"/>
                    <a:pt x="4469" y="6430"/>
                    <a:pt x="4597" y="5722"/>
                  </a:cubicBezTo>
                  <a:cubicBezTo>
                    <a:pt x="4694" y="5015"/>
                    <a:pt x="4758" y="4212"/>
                    <a:pt x="4758" y="3472"/>
                  </a:cubicBezTo>
                  <a:cubicBezTo>
                    <a:pt x="4758" y="2765"/>
                    <a:pt x="4726" y="2090"/>
                    <a:pt x="4565" y="1511"/>
                  </a:cubicBezTo>
                  <a:cubicBezTo>
                    <a:pt x="4437" y="965"/>
                    <a:pt x="4244" y="483"/>
                    <a:pt x="3890" y="194"/>
                  </a:cubicBezTo>
                  <a:cubicBezTo>
                    <a:pt x="3697" y="65"/>
                    <a:pt x="3504" y="1"/>
                    <a:pt x="33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p51"/>
            <p:cNvSpPr/>
            <p:nvPr/>
          </p:nvSpPr>
          <p:spPr>
            <a:xfrm>
              <a:off x="4340750" y="3605550"/>
              <a:ext cx="114950" cy="202225"/>
            </a:xfrm>
            <a:custGeom>
              <a:rect b="b" l="l" r="r" t="t"/>
              <a:pathLst>
                <a:path extrusionOk="0" h="8089" w="4598">
                  <a:moveTo>
                    <a:pt x="1349" y="0"/>
                  </a:moveTo>
                  <a:cubicBezTo>
                    <a:pt x="1235" y="0"/>
                    <a:pt x="1144" y="87"/>
                    <a:pt x="1094" y="213"/>
                  </a:cubicBezTo>
                  <a:cubicBezTo>
                    <a:pt x="1094" y="213"/>
                    <a:pt x="837" y="1339"/>
                    <a:pt x="547" y="2689"/>
                  </a:cubicBezTo>
                  <a:cubicBezTo>
                    <a:pt x="290" y="4039"/>
                    <a:pt x="1" y="5614"/>
                    <a:pt x="1" y="6546"/>
                  </a:cubicBezTo>
                  <a:cubicBezTo>
                    <a:pt x="1" y="6803"/>
                    <a:pt x="1" y="7028"/>
                    <a:pt x="97" y="7221"/>
                  </a:cubicBezTo>
                  <a:cubicBezTo>
                    <a:pt x="290" y="7575"/>
                    <a:pt x="644" y="7767"/>
                    <a:pt x="1030" y="7896"/>
                  </a:cubicBezTo>
                  <a:cubicBezTo>
                    <a:pt x="1415" y="8025"/>
                    <a:pt x="1865" y="8089"/>
                    <a:pt x="2347" y="8089"/>
                  </a:cubicBezTo>
                  <a:cubicBezTo>
                    <a:pt x="3119" y="8057"/>
                    <a:pt x="3890" y="7928"/>
                    <a:pt x="4405" y="7639"/>
                  </a:cubicBezTo>
                  <a:cubicBezTo>
                    <a:pt x="4533" y="7575"/>
                    <a:pt x="4598" y="7382"/>
                    <a:pt x="4501" y="7253"/>
                  </a:cubicBezTo>
                  <a:cubicBezTo>
                    <a:pt x="4458" y="7167"/>
                    <a:pt x="4373" y="7125"/>
                    <a:pt x="4282" y="7125"/>
                  </a:cubicBezTo>
                  <a:cubicBezTo>
                    <a:pt x="4237" y="7125"/>
                    <a:pt x="4190" y="7135"/>
                    <a:pt x="4148" y="7157"/>
                  </a:cubicBezTo>
                  <a:cubicBezTo>
                    <a:pt x="3762" y="7382"/>
                    <a:pt x="3023" y="7542"/>
                    <a:pt x="2347" y="7542"/>
                  </a:cubicBezTo>
                  <a:cubicBezTo>
                    <a:pt x="1930" y="7542"/>
                    <a:pt x="1512" y="7478"/>
                    <a:pt x="1190" y="7382"/>
                  </a:cubicBezTo>
                  <a:cubicBezTo>
                    <a:pt x="869" y="7285"/>
                    <a:pt x="644" y="7125"/>
                    <a:pt x="580" y="6996"/>
                  </a:cubicBezTo>
                  <a:cubicBezTo>
                    <a:pt x="580" y="6964"/>
                    <a:pt x="547" y="6771"/>
                    <a:pt x="547" y="6546"/>
                  </a:cubicBezTo>
                  <a:cubicBezTo>
                    <a:pt x="547" y="5710"/>
                    <a:pt x="805" y="4135"/>
                    <a:pt x="1094" y="2785"/>
                  </a:cubicBezTo>
                  <a:cubicBezTo>
                    <a:pt x="1222" y="2110"/>
                    <a:pt x="1351" y="1499"/>
                    <a:pt x="1447" y="1049"/>
                  </a:cubicBezTo>
                  <a:cubicBezTo>
                    <a:pt x="1576" y="599"/>
                    <a:pt x="1640" y="342"/>
                    <a:pt x="1640" y="342"/>
                  </a:cubicBezTo>
                  <a:cubicBezTo>
                    <a:pt x="1672" y="181"/>
                    <a:pt x="1576" y="53"/>
                    <a:pt x="1447" y="21"/>
                  </a:cubicBezTo>
                  <a:cubicBezTo>
                    <a:pt x="1413" y="7"/>
                    <a:pt x="1380" y="0"/>
                    <a:pt x="134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p51"/>
            <p:cNvSpPr/>
            <p:nvPr/>
          </p:nvSpPr>
          <p:spPr>
            <a:xfrm>
              <a:off x="4360050" y="3835075"/>
              <a:ext cx="135825" cy="28150"/>
            </a:xfrm>
            <a:custGeom>
              <a:rect b="b" l="l" r="r" t="t"/>
              <a:pathLst>
                <a:path extrusionOk="0" h="1126" w="5433">
                  <a:moveTo>
                    <a:pt x="5117" y="1"/>
                  </a:moveTo>
                  <a:cubicBezTo>
                    <a:pt x="5072" y="1"/>
                    <a:pt x="5026" y="12"/>
                    <a:pt x="4983" y="33"/>
                  </a:cubicBezTo>
                  <a:cubicBezTo>
                    <a:pt x="4276" y="451"/>
                    <a:pt x="3408" y="612"/>
                    <a:pt x="2604" y="612"/>
                  </a:cubicBezTo>
                  <a:cubicBezTo>
                    <a:pt x="1993" y="612"/>
                    <a:pt x="1447" y="515"/>
                    <a:pt x="1029" y="451"/>
                  </a:cubicBezTo>
                  <a:cubicBezTo>
                    <a:pt x="836" y="419"/>
                    <a:pt x="675" y="354"/>
                    <a:pt x="547" y="354"/>
                  </a:cubicBezTo>
                  <a:cubicBezTo>
                    <a:pt x="483" y="322"/>
                    <a:pt x="450" y="322"/>
                    <a:pt x="418" y="290"/>
                  </a:cubicBezTo>
                  <a:lnTo>
                    <a:pt x="386" y="290"/>
                  </a:lnTo>
                  <a:cubicBezTo>
                    <a:pt x="359" y="285"/>
                    <a:pt x="333" y="282"/>
                    <a:pt x="309" y="282"/>
                  </a:cubicBezTo>
                  <a:cubicBezTo>
                    <a:pt x="185" y="282"/>
                    <a:pt x="91" y="349"/>
                    <a:pt x="65" y="483"/>
                  </a:cubicBezTo>
                  <a:cubicBezTo>
                    <a:pt x="0" y="612"/>
                    <a:pt x="97" y="772"/>
                    <a:pt x="225" y="804"/>
                  </a:cubicBezTo>
                  <a:cubicBezTo>
                    <a:pt x="258" y="804"/>
                    <a:pt x="1318" y="1126"/>
                    <a:pt x="2604" y="1126"/>
                  </a:cubicBezTo>
                  <a:cubicBezTo>
                    <a:pt x="3472" y="1126"/>
                    <a:pt x="4436" y="997"/>
                    <a:pt x="5240" y="483"/>
                  </a:cubicBezTo>
                  <a:cubicBezTo>
                    <a:pt x="5369" y="419"/>
                    <a:pt x="5433" y="258"/>
                    <a:pt x="5336" y="129"/>
                  </a:cubicBezTo>
                  <a:cubicBezTo>
                    <a:pt x="5294" y="44"/>
                    <a:pt x="5208" y="1"/>
                    <a:pt x="51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51"/>
            <p:cNvSpPr/>
            <p:nvPr/>
          </p:nvSpPr>
          <p:spPr>
            <a:xfrm>
              <a:off x="4480600" y="3605250"/>
              <a:ext cx="28950" cy="57875"/>
            </a:xfrm>
            <a:custGeom>
              <a:rect b="b" l="l" r="r" t="t"/>
              <a:pathLst>
                <a:path extrusionOk="0" h="2315" w="1158">
                  <a:moveTo>
                    <a:pt x="579" y="0"/>
                  </a:moveTo>
                  <a:cubicBezTo>
                    <a:pt x="257" y="0"/>
                    <a:pt x="0" y="515"/>
                    <a:pt x="0" y="1158"/>
                  </a:cubicBezTo>
                  <a:cubicBezTo>
                    <a:pt x="0" y="1801"/>
                    <a:pt x="257" y="2315"/>
                    <a:pt x="579" y="2315"/>
                  </a:cubicBezTo>
                  <a:cubicBezTo>
                    <a:pt x="900" y="2315"/>
                    <a:pt x="1157" y="1801"/>
                    <a:pt x="1157" y="1158"/>
                  </a:cubicBezTo>
                  <a:cubicBezTo>
                    <a:pt x="1157" y="515"/>
                    <a:pt x="900" y="0"/>
                    <a:pt x="57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p51"/>
            <p:cNvSpPr/>
            <p:nvPr/>
          </p:nvSpPr>
          <p:spPr>
            <a:xfrm>
              <a:off x="4305400" y="3586775"/>
              <a:ext cx="29750" cy="57875"/>
            </a:xfrm>
            <a:custGeom>
              <a:rect b="b" l="l" r="r" t="t"/>
              <a:pathLst>
                <a:path extrusionOk="0" h="2315" w="1190">
                  <a:moveTo>
                    <a:pt x="611" y="0"/>
                  </a:moveTo>
                  <a:cubicBezTo>
                    <a:pt x="290" y="0"/>
                    <a:pt x="1" y="514"/>
                    <a:pt x="1" y="1157"/>
                  </a:cubicBezTo>
                  <a:cubicBezTo>
                    <a:pt x="1" y="1800"/>
                    <a:pt x="290" y="2315"/>
                    <a:pt x="611" y="2315"/>
                  </a:cubicBezTo>
                  <a:cubicBezTo>
                    <a:pt x="933" y="2315"/>
                    <a:pt x="1190" y="1800"/>
                    <a:pt x="1190" y="1157"/>
                  </a:cubicBezTo>
                  <a:cubicBezTo>
                    <a:pt x="1190" y="514"/>
                    <a:pt x="933"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p51"/>
            <p:cNvSpPr/>
            <p:nvPr/>
          </p:nvSpPr>
          <p:spPr>
            <a:xfrm>
              <a:off x="4276475" y="3539350"/>
              <a:ext cx="94850" cy="24950"/>
            </a:xfrm>
            <a:custGeom>
              <a:rect b="b" l="l" r="r" t="t"/>
              <a:pathLst>
                <a:path extrusionOk="0" h="998" w="3794">
                  <a:moveTo>
                    <a:pt x="1833" y="1"/>
                  </a:moveTo>
                  <a:cubicBezTo>
                    <a:pt x="804" y="1"/>
                    <a:pt x="161" y="483"/>
                    <a:pt x="129" y="515"/>
                  </a:cubicBezTo>
                  <a:cubicBezTo>
                    <a:pt x="33" y="611"/>
                    <a:pt x="0" y="772"/>
                    <a:pt x="97" y="901"/>
                  </a:cubicBezTo>
                  <a:cubicBezTo>
                    <a:pt x="153" y="957"/>
                    <a:pt x="231" y="991"/>
                    <a:pt x="305" y="991"/>
                  </a:cubicBezTo>
                  <a:cubicBezTo>
                    <a:pt x="358" y="991"/>
                    <a:pt x="410" y="973"/>
                    <a:pt x="450" y="933"/>
                  </a:cubicBezTo>
                  <a:cubicBezTo>
                    <a:pt x="483" y="933"/>
                    <a:pt x="997" y="547"/>
                    <a:pt x="1833" y="547"/>
                  </a:cubicBezTo>
                  <a:cubicBezTo>
                    <a:pt x="2250" y="547"/>
                    <a:pt x="2797" y="644"/>
                    <a:pt x="3376" y="965"/>
                  </a:cubicBezTo>
                  <a:cubicBezTo>
                    <a:pt x="3418" y="986"/>
                    <a:pt x="3465" y="997"/>
                    <a:pt x="3510" y="997"/>
                  </a:cubicBezTo>
                  <a:cubicBezTo>
                    <a:pt x="3601" y="997"/>
                    <a:pt x="3686" y="954"/>
                    <a:pt x="3729" y="869"/>
                  </a:cubicBezTo>
                  <a:cubicBezTo>
                    <a:pt x="3793" y="740"/>
                    <a:pt x="3761" y="547"/>
                    <a:pt x="3633" y="483"/>
                  </a:cubicBezTo>
                  <a:cubicBezTo>
                    <a:pt x="2958" y="129"/>
                    <a:pt x="2347" y="1"/>
                    <a:pt x="18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p51"/>
            <p:cNvSpPr/>
            <p:nvPr/>
          </p:nvSpPr>
          <p:spPr>
            <a:xfrm>
              <a:off x="4443625" y="3548200"/>
              <a:ext cx="135025" cy="38000"/>
            </a:xfrm>
            <a:custGeom>
              <a:rect b="b" l="l" r="r" t="t"/>
              <a:pathLst>
                <a:path extrusionOk="0" h="1520" w="5401">
                  <a:moveTo>
                    <a:pt x="2636" y="0"/>
                  </a:moveTo>
                  <a:cubicBezTo>
                    <a:pt x="1318" y="0"/>
                    <a:pt x="225" y="579"/>
                    <a:pt x="193" y="579"/>
                  </a:cubicBezTo>
                  <a:cubicBezTo>
                    <a:pt x="65" y="643"/>
                    <a:pt x="0" y="804"/>
                    <a:pt x="65" y="932"/>
                  </a:cubicBezTo>
                  <a:cubicBezTo>
                    <a:pt x="112" y="1027"/>
                    <a:pt x="211" y="1086"/>
                    <a:pt x="310" y="1086"/>
                  </a:cubicBezTo>
                  <a:cubicBezTo>
                    <a:pt x="347" y="1086"/>
                    <a:pt x="384" y="1078"/>
                    <a:pt x="418" y="1061"/>
                  </a:cubicBezTo>
                  <a:lnTo>
                    <a:pt x="450" y="1061"/>
                  </a:lnTo>
                  <a:cubicBezTo>
                    <a:pt x="547" y="997"/>
                    <a:pt x="1543" y="547"/>
                    <a:pt x="2636" y="547"/>
                  </a:cubicBezTo>
                  <a:cubicBezTo>
                    <a:pt x="3408" y="547"/>
                    <a:pt x="4243" y="740"/>
                    <a:pt x="4919" y="1447"/>
                  </a:cubicBezTo>
                  <a:cubicBezTo>
                    <a:pt x="4983" y="1495"/>
                    <a:pt x="5055" y="1519"/>
                    <a:pt x="5123" y="1519"/>
                  </a:cubicBezTo>
                  <a:cubicBezTo>
                    <a:pt x="5192" y="1519"/>
                    <a:pt x="5256" y="1495"/>
                    <a:pt x="5304" y="1447"/>
                  </a:cubicBezTo>
                  <a:cubicBezTo>
                    <a:pt x="5401" y="1318"/>
                    <a:pt x="5401" y="1157"/>
                    <a:pt x="5304" y="1061"/>
                  </a:cubicBezTo>
                  <a:cubicBezTo>
                    <a:pt x="4501" y="257"/>
                    <a:pt x="3504" y="0"/>
                    <a:pt x="26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p51"/>
            <p:cNvSpPr/>
            <p:nvPr/>
          </p:nvSpPr>
          <p:spPr>
            <a:xfrm>
              <a:off x="4481400" y="4034375"/>
              <a:ext cx="855050" cy="1335625"/>
            </a:xfrm>
            <a:custGeom>
              <a:rect b="b" l="l" r="r" t="t"/>
              <a:pathLst>
                <a:path extrusionOk="0" h="53425" w="34202">
                  <a:moveTo>
                    <a:pt x="14530" y="1"/>
                  </a:moveTo>
                  <a:lnTo>
                    <a:pt x="6236" y="5690"/>
                  </a:lnTo>
                  <a:cubicBezTo>
                    <a:pt x="6236" y="5690"/>
                    <a:pt x="6076" y="13855"/>
                    <a:pt x="4468" y="19384"/>
                  </a:cubicBezTo>
                  <a:cubicBezTo>
                    <a:pt x="2990" y="24559"/>
                    <a:pt x="322" y="50275"/>
                    <a:pt x="0" y="53425"/>
                  </a:cubicBezTo>
                  <a:lnTo>
                    <a:pt x="26809" y="53425"/>
                  </a:lnTo>
                  <a:cubicBezTo>
                    <a:pt x="27452" y="49760"/>
                    <a:pt x="33334" y="15366"/>
                    <a:pt x="33463" y="14273"/>
                  </a:cubicBezTo>
                  <a:cubicBezTo>
                    <a:pt x="33591" y="13116"/>
                    <a:pt x="34202" y="11219"/>
                    <a:pt x="33173" y="10930"/>
                  </a:cubicBezTo>
                  <a:cubicBezTo>
                    <a:pt x="32145" y="10640"/>
                    <a:pt x="14530" y="1"/>
                    <a:pt x="145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p51"/>
            <p:cNvSpPr/>
            <p:nvPr/>
          </p:nvSpPr>
          <p:spPr>
            <a:xfrm>
              <a:off x="4474150" y="4027550"/>
              <a:ext cx="858300" cy="1348875"/>
            </a:xfrm>
            <a:custGeom>
              <a:rect b="b" l="l" r="r" t="t"/>
              <a:pathLst>
                <a:path extrusionOk="0" h="53955" w="34332">
                  <a:moveTo>
                    <a:pt x="14844" y="592"/>
                  </a:moveTo>
                  <a:lnTo>
                    <a:pt x="14844" y="592"/>
                  </a:lnTo>
                  <a:cubicBezTo>
                    <a:pt x="15659" y="1084"/>
                    <a:pt x="19592" y="3463"/>
                    <a:pt x="23627" y="5867"/>
                  </a:cubicBezTo>
                  <a:cubicBezTo>
                    <a:pt x="25877" y="7217"/>
                    <a:pt x="28192" y="8567"/>
                    <a:pt x="29992" y="9596"/>
                  </a:cubicBezTo>
                  <a:cubicBezTo>
                    <a:pt x="30892" y="10110"/>
                    <a:pt x="31663" y="10560"/>
                    <a:pt x="32242" y="10881"/>
                  </a:cubicBezTo>
                  <a:cubicBezTo>
                    <a:pt x="32531" y="11042"/>
                    <a:pt x="32788" y="11171"/>
                    <a:pt x="32949" y="11267"/>
                  </a:cubicBezTo>
                  <a:cubicBezTo>
                    <a:pt x="33142" y="11363"/>
                    <a:pt x="33270" y="11428"/>
                    <a:pt x="33399" y="11460"/>
                  </a:cubicBezTo>
                  <a:cubicBezTo>
                    <a:pt x="33528" y="11492"/>
                    <a:pt x="33624" y="11588"/>
                    <a:pt x="33688" y="11717"/>
                  </a:cubicBezTo>
                  <a:cubicBezTo>
                    <a:pt x="33753" y="11846"/>
                    <a:pt x="33785" y="12071"/>
                    <a:pt x="33785" y="12328"/>
                  </a:cubicBezTo>
                  <a:cubicBezTo>
                    <a:pt x="33785" y="12971"/>
                    <a:pt x="33560" y="13839"/>
                    <a:pt x="33495" y="14514"/>
                  </a:cubicBezTo>
                  <a:cubicBezTo>
                    <a:pt x="33463" y="14642"/>
                    <a:pt x="33367" y="15317"/>
                    <a:pt x="33174" y="16346"/>
                  </a:cubicBezTo>
                  <a:cubicBezTo>
                    <a:pt x="31977" y="23589"/>
                    <a:pt x="27572" y="49372"/>
                    <a:pt x="26880" y="53441"/>
                  </a:cubicBezTo>
                  <a:lnTo>
                    <a:pt x="577" y="53441"/>
                  </a:lnTo>
                  <a:cubicBezTo>
                    <a:pt x="785" y="51406"/>
                    <a:pt x="1494" y="44536"/>
                    <a:pt x="2347" y="37465"/>
                  </a:cubicBezTo>
                  <a:cubicBezTo>
                    <a:pt x="2797" y="33736"/>
                    <a:pt x="3280" y="29943"/>
                    <a:pt x="3762" y="26761"/>
                  </a:cubicBezTo>
                  <a:cubicBezTo>
                    <a:pt x="4212" y="23578"/>
                    <a:pt x="4662" y="20975"/>
                    <a:pt x="5015" y="19721"/>
                  </a:cubicBezTo>
                  <a:cubicBezTo>
                    <a:pt x="6529" y="14557"/>
                    <a:pt x="6755" y="7200"/>
                    <a:pt x="6781" y="6102"/>
                  </a:cubicBezTo>
                  <a:lnTo>
                    <a:pt x="6781" y="6102"/>
                  </a:lnTo>
                  <a:lnTo>
                    <a:pt x="14844" y="592"/>
                  </a:lnTo>
                  <a:close/>
                  <a:moveTo>
                    <a:pt x="14803" y="0"/>
                  </a:moveTo>
                  <a:cubicBezTo>
                    <a:pt x="14755" y="0"/>
                    <a:pt x="14707" y="16"/>
                    <a:pt x="14659" y="49"/>
                  </a:cubicBezTo>
                  <a:lnTo>
                    <a:pt x="6366" y="5738"/>
                  </a:lnTo>
                  <a:cubicBezTo>
                    <a:pt x="6301" y="5770"/>
                    <a:pt x="6237" y="5867"/>
                    <a:pt x="6237" y="5963"/>
                  </a:cubicBezTo>
                  <a:cubicBezTo>
                    <a:pt x="6237" y="5963"/>
                    <a:pt x="6237" y="6445"/>
                    <a:pt x="6205" y="7313"/>
                  </a:cubicBezTo>
                  <a:cubicBezTo>
                    <a:pt x="6076" y="9853"/>
                    <a:pt x="5690" y="15478"/>
                    <a:pt x="4501" y="19560"/>
                  </a:cubicBezTo>
                  <a:cubicBezTo>
                    <a:pt x="4115" y="20910"/>
                    <a:pt x="3698" y="23482"/>
                    <a:pt x="3215" y="26664"/>
                  </a:cubicBezTo>
                  <a:cubicBezTo>
                    <a:pt x="1833" y="36243"/>
                    <a:pt x="258" y="51287"/>
                    <a:pt x="33" y="53666"/>
                  </a:cubicBezTo>
                  <a:cubicBezTo>
                    <a:pt x="1" y="53730"/>
                    <a:pt x="33" y="53826"/>
                    <a:pt x="97" y="53891"/>
                  </a:cubicBezTo>
                  <a:cubicBezTo>
                    <a:pt x="129" y="53923"/>
                    <a:pt x="226" y="53955"/>
                    <a:pt x="290" y="53955"/>
                  </a:cubicBezTo>
                  <a:lnTo>
                    <a:pt x="27099" y="53955"/>
                  </a:lnTo>
                  <a:cubicBezTo>
                    <a:pt x="27227" y="53955"/>
                    <a:pt x="27356" y="53859"/>
                    <a:pt x="27356" y="53730"/>
                  </a:cubicBezTo>
                  <a:cubicBezTo>
                    <a:pt x="27677" y="51930"/>
                    <a:pt x="29317" y="42415"/>
                    <a:pt x="30892" y="33222"/>
                  </a:cubicBezTo>
                  <a:cubicBezTo>
                    <a:pt x="31663" y="28625"/>
                    <a:pt x="32435" y="24093"/>
                    <a:pt x="33013" y="20653"/>
                  </a:cubicBezTo>
                  <a:cubicBezTo>
                    <a:pt x="33303" y="18950"/>
                    <a:pt x="33528" y="17503"/>
                    <a:pt x="33720" y="16442"/>
                  </a:cubicBezTo>
                  <a:cubicBezTo>
                    <a:pt x="33881" y="15382"/>
                    <a:pt x="34010" y="14739"/>
                    <a:pt x="34010" y="14578"/>
                  </a:cubicBezTo>
                  <a:cubicBezTo>
                    <a:pt x="34106" y="13967"/>
                    <a:pt x="34299" y="13067"/>
                    <a:pt x="34331" y="12328"/>
                  </a:cubicBezTo>
                  <a:cubicBezTo>
                    <a:pt x="34331" y="12039"/>
                    <a:pt x="34267" y="11749"/>
                    <a:pt x="34170" y="11492"/>
                  </a:cubicBezTo>
                  <a:cubicBezTo>
                    <a:pt x="34042" y="11235"/>
                    <a:pt x="33849" y="11010"/>
                    <a:pt x="33528" y="10946"/>
                  </a:cubicBezTo>
                  <a:cubicBezTo>
                    <a:pt x="33528" y="10946"/>
                    <a:pt x="33367" y="10881"/>
                    <a:pt x="33206" y="10785"/>
                  </a:cubicBezTo>
                  <a:cubicBezTo>
                    <a:pt x="31824" y="10110"/>
                    <a:pt x="27259" y="7410"/>
                    <a:pt x="23048" y="4902"/>
                  </a:cubicBezTo>
                  <a:cubicBezTo>
                    <a:pt x="20927" y="3649"/>
                    <a:pt x="18902" y="2427"/>
                    <a:pt x="17423" y="1527"/>
                  </a:cubicBezTo>
                  <a:cubicBezTo>
                    <a:pt x="16684" y="1077"/>
                    <a:pt x="16073" y="724"/>
                    <a:pt x="15623" y="466"/>
                  </a:cubicBezTo>
                  <a:cubicBezTo>
                    <a:pt x="15205" y="209"/>
                    <a:pt x="14948" y="49"/>
                    <a:pt x="14948" y="49"/>
                  </a:cubicBezTo>
                  <a:cubicBezTo>
                    <a:pt x="14900" y="16"/>
                    <a:pt x="14852" y="0"/>
                    <a:pt x="1480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p51"/>
            <p:cNvSpPr/>
            <p:nvPr/>
          </p:nvSpPr>
          <p:spPr>
            <a:xfrm>
              <a:off x="4637300" y="3848750"/>
              <a:ext cx="257975" cy="516750"/>
            </a:xfrm>
            <a:custGeom>
              <a:rect b="b" l="l" r="r" t="t"/>
              <a:pathLst>
                <a:path extrusionOk="0" h="20670" w="10319">
                  <a:moveTo>
                    <a:pt x="9322" y="0"/>
                  </a:moveTo>
                  <a:lnTo>
                    <a:pt x="0" y="13115"/>
                  </a:lnTo>
                  <a:lnTo>
                    <a:pt x="2475" y="20669"/>
                  </a:lnTo>
                  <a:lnTo>
                    <a:pt x="10319" y="7586"/>
                  </a:lnTo>
                  <a:lnTo>
                    <a:pt x="932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p51"/>
            <p:cNvSpPr/>
            <p:nvPr/>
          </p:nvSpPr>
          <p:spPr>
            <a:xfrm>
              <a:off x="4630050" y="3842025"/>
              <a:ext cx="272450" cy="530700"/>
            </a:xfrm>
            <a:custGeom>
              <a:rect b="b" l="l" r="r" t="t"/>
              <a:pathLst>
                <a:path extrusionOk="0" h="21228" w="10898">
                  <a:moveTo>
                    <a:pt x="9419" y="976"/>
                  </a:moveTo>
                  <a:lnTo>
                    <a:pt x="10351" y="7791"/>
                  </a:lnTo>
                  <a:lnTo>
                    <a:pt x="2830" y="20295"/>
                  </a:lnTo>
                  <a:lnTo>
                    <a:pt x="595" y="13433"/>
                  </a:lnTo>
                  <a:lnTo>
                    <a:pt x="9419" y="976"/>
                  </a:lnTo>
                  <a:close/>
                  <a:moveTo>
                    <a:pt x="9586" y="0"/>
                  </a:moveTo>
                  <a:cubicBezTo>
                    <a:pt x="9502" y="0"/>
                    <a:pt x="9435" y="36"/>
                    <a:pt x="9387" y="109"/>
                  </a:cubicBezTo>
                  <a:lnTo>
                    <a:pt x="65" y="13223"/>
                  </a:lnTo>
                  <a:cubicBezTo>
                    <a:pt x="1" y="13288"/>
                    <a:pt x="1" y="13384"/>
                    <a:pt x="33" y="13448"/>
                  </a:cubicBezTo>
                  <a:lnTo>
                    <a:pt x="2508" y="21035"/>
                  </a:lnTo>
                  <a:cubicBezTo>
                    <a:pt x="2540" y="21131"/>
                    <a:pt x="2637" y="21195"/>
                    <a:pt x="2733" y="21227"/>
                  </a:cubicBezTo>
                  <a:cubicBezTo>
                    <a:pt x="2830" y="21227"/>
                    <a:pt x="2926" y="21195"/>
                    <a:pt x="2990" y="21099"/>
                  </a:cubicBezTo>
                  <a:lnTo>
                    <a:pt x="10866" y="7984"/>
                  </a:lnTo>
                  <a:cubicBezTo>
                    <a:pt x="10898" y="7920"/>
                    <a:pt x="10898" y="7855"/>
                    <a:pt x="10898" y="7823"/>
                  </a:cubicBezTo>
                  <a:lnTo>
                    <a:pt x="9869" y="237"/>
                  </a:lnTo>
                  <a:cubicBezTo>
                    <a:pt x="9869" y="141"/>
                    <a:pt x="9773" y="44"/>
                    <a:pt x="9676" y="12"/>
                  </a:cubicBezTo>
                  <a:cubicBezTo>
                    <a:pt x="9644" y="4"/>
                    <a:pt x="9614" y="0"/>
                    <a:pt x="95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p51"/>
            <p:cNvSpPr/>
            <p:nvPr/>
          </p:nvSpPr>
          <p:spPr>
            <a:xfrm>
              <a:off x="4855875" y="4281900"/>
              <a:ext cx="512725" cy="946675"/>
            </a:xfrm>
            <a:custGeom>
              <a:rect b="b" l="l" r="r" t="t"/>
              <a:pathLst>
                <a:path extrusionOk="0" h="37867" w="20509">
                  <a:moveTo>
                    <a:pt x="15558" y="0"/>
                  </a:moveTo>
                  <a:lnTo>
                    <a:pt x="5658" y="7715"/>
                  </a:lnTo>
                  <a:lnTo>
                    <a:pt x="1" y="27837"/>
                  </a:lnTo>
                  <a:lnTo>
                    <a:pt x="8294" y="37866"/>
                  </a:lnTo>
                  <a:cubicBezTo>
                    <a:pt x="8294" y="37866"/>
                    <a:pt x="15269" y="25041"/>
                    <a:pt x="17744" y="16330"/>
                  </a:cubicBezTo>
                  <a:cubicBezTo>
                    <a:pt x="20219" y="7586"/>
                    <a:pt x="20509" y="2765"/>
                    <a:pt x="18934" y="1768"/>
                  </a:cubicBezTo>
                  <a:cubicBezTo>
                    <a:pt x="17326" y="739"/>
                    <a:pt x="15558" y="0"/>
                    <a:pt x="155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p51"/>
            <p:cNvSpPr/>
            <p:nvPr/>
          </p:nvSpPr>
          <p:spPr>
            <a:xfrm>
              <a:off x="4848650" y="4276275"/>
              <a:ext cx="511925" cy="959025"/>
            </a:xfrm>
            <a:custGeom>
              <a:rect b="b" l="l" r="r" t="t"/>
              <a:pathLst>
                <a:path extrusionOk="0" h="38361" w="20477">
                  <a:moveTo>
                    <a:pt x="15976" y="0"/>
                  </a:moveTo>
                  <a:lnTo>
                    <a:pt x="15751" y="482"/>
                  </a:lnTo>
                  <a:cubicBezTo>
                    <a:pt x="15751" y="482"/>
                    <a:pt x="15847" y="514"/>
                    <a:pt x="16040" y="611"/>
                  </a:cubicBezTo>
                  <a:cubicBezTo>
                    <a:pt x="16619" y="868"/>
                    <a:pt x="17873" y="1447"/>
                    <a:pt x="19062" y="2218"/>
                  </a:cubicBezTo>
                  <a:cubicBezTo>
                    <a:pt x="19319" y="2379"/>
                    <a:pt x="19544" y="2668"/>
                    <a:pt x="19705" y="3182"/>
                  </a:cubicBezTo>
                  <a:cubicBezTo>
                    <a:pt x="19866" y="3665"/>
                    <a:pt x="19930" y="4307"/>
                    <a:pt x="19930" y="5143"/>
                  </a:cubicBezTo>
                  <a:cubicBezTo>
                    <a:pt x="19930" y="7554"/>
                    <a:pt x="19255" y="11315"/>
                    <a:pt x="17776" y="16458"/>
                  </a:cubicBezTo>
                  <a:cubicBezTo>
                    <a:pt x="16555" y="20798"/>
                    <a:pt x="14208" y="26198"/>
                    <a:pt x="12151" y="30473"/>
                  </a:cubicBezTo>
                  <a:cubicBezTo>
                    <a:pt x="11122" y="32627"/>
                    <a:pt x="10158" y="34491"/>
                    <a:pt x="9483" y="35841"/>
                  </a:cubicBezTo>
                  <a:cubicBezTo>
                    <a:pt x="9129" y="36516"/>
                    <a:pt x="8840" y="37031"/>
                    <a:pt x="8647" y="37416"/>
                  </a:cubicBezTo>
                  <a:cubicBezTo>
                    <a:pt x="8603" y="37497"/>
                    <a:pt x="8564" y="37569"/>
                    <a:pt x="8530" y="37633"/>
                  </a:cubicBezTo>
                  <a:lnTo>
                    <a:pt x="8530" y="37633"/>
                  </a:lnTo>
                  <a:lnTo>
                    <a:pt x="579" y="27998"/>
                  </a:lnTo>
                  <a:lnTo>
                    <a:pt x="6204" y="8036"/>
                  </a:lnTo>
                  <a:lnTo>
                    <a:pt x="5690" y="7876"/>
                  </a:lnTo>
                  <a:lnTo>
                    <a:pt x="32" y="27966"/>
                  </a:lnTo>
                  <a:cubicBezTo>
                    <a:pt x="0" y="28062"/>
                    <a:pt x="0" y="28159"/>
                    <a:pt x="65" y="28223"/>
                  </a:cubicBezTo>
                  <a:lnTo>
                    <a:pt x="8358" y="38252"/>
                  </a:lnTo>
                  <a:cubicBezTo>
                    <a:pt x="8406" y="38324"/>
                    <a:pt x="8472" y="38361"/>
                    <a:pt x="8543" y="38361"/>
                  </a:cubicBezTo>
                  <a:cubicBezTo>
                    <a:pt x="8567" y="38361"/>
                    <a:pt x="8591" y="38357"/>
                    <a:pt x="8615" y="38349"/>
                  </a:cubicBezTo>
                  <a:cubicBezTo>
                    <a:pt x="8679" y="38349"/>
                    <a:pt x="8776" y="38316"/>
                    <a:pt x="8808" y="38220"/>
                  </a:cubicBezTo>
                  <a:cubicBezTo>
                    <a:pt x="8808" y="38220"/>
                    <a:pt x="15815" y="25394"/>
                    <a:pt x="18290" y="16619"/>
                  </a:cubicBezTo>
                  <a:cubicBezTo>
                    <a:pt x="19769" y="11444"/>
                    <a:pt x="20476" y="7651"/>
                    <a:pt x="20476" y="5143"/>
                  </a:cubicBezTo>
                  <a:cubicBezTo>
                    <a:pt x="20476" y="4275"/>
                    <a:pt x="20380" y="3568"/>
                    <a:pt x="20219" y="2990"/>
                  </a:cubicBezTo>
                  <a:cubicBezTo>
                    <a:pt x="20026" y="2443"/>
                    <a:pt x="19737" y="1993"/>
                    <a:pt x="19351" y="1768"/>
                  </a:cubicBezTo>
                  <a:cubicBezTo>
                    <a:pt x="17712" y="707"/>
                    <a:pt x="15976" y="0"/>
                    <a:pt x="159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p51"/>
            <p:cNvSpPr/>
            <p:nvPr/>
          </p:nvSpPr>
          <p:spPr>
            <a:xfrm>
              <a:off x="4716850" y="4919150"/>
              <a:ext cx="404250" cy="407825"/>
            </a:xfrm>
            <a:custGeom>
              <a:rect b="b" l="l" r="r" t="t"/>
              <a:pathLst>
                <a:path extrusionOk="0" h="16313" w="16170">
                  <a:moveTo>
                    <a:pt x="5562" y="161"/>
                  </a:moveTo>
                  <a:cubicBezTo>
                    <a:pt x="5562" y="161"/>
                    <a:pt x="290" y="2765"/>
                    <a:pt x="161" y="4372"/>
                  </a:cubicBezTo>
                  <a:cubicBezTo>
                    <a:pt x="1" y="5980"/>
                    <a:pt x="4661" y="10930"/>
                    <a:pt x="5851" y="13116"/>
                  </a:cubicBezTo>
                  <a:cubicBezTo>
                    <a:pt x="6773" y="14857"/>
                    <a:pt x="7980" y="16313"/>
                    <a:pt x="9685" y="16313"/>
                  </a:cubicBezTo>
                  <a:cubicBezTo>
                    <a:pt x="10120" y="16313"/>
                    <a:pt x="10587" y="16218"/>
                    <a:pt x="11090" y="16009"/>
                  </a:cubicBezTo>
                  <a:cubicBezTo>
                    <a:pt x="13566" y="15012"/>
                    <a:pt x="16169" y="12248"/>
                    <a:pt x="16169" y="9773"/>
                  </a:cubicBezTo>
                  <a:cubicBezTo>
                    <a:pt x="16169" y="7298"/>
                    <a:pt x="12537" y="3504"/>
                    <a:pt x="9933" y="1737"/>
                  </a:cubicBezTo>
                  <a:cubicBezTo>
                    <a:pt x="7297" y="1"/>
                    <a:pt x="6429" y="290"/>
                    <a:pt x="5562" y="16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p51"/>
            <p:cNvSpPr/>
            <p:nvPr/>
          </p:nvSpPr>
          <p:spPr>
            <a:xfrm>
              <a:off x="4714450" y="4915950"/>
              <a:ext cx="413875" cy="417900"/>
            </a:xfrm>
            <a:custGeom>
              <a:rect b="b" l="l" r="r" t="t"/>
              <a:pathLst>
                <a:path extrusionOk="0" h="16716" w="16555">
                  <a:moveTo>
                    <a:pt x="5673" y="556"/>
                  </a:moveTo>
                  <a:cubicBezTo>
                    <a:pt x="6123" y="608"/>
                    <a:pt x="6527" y="588"/>
                    <a:pt x="7104" y="739"/>
                  </a:cubicBezTo>
                  <a:cubicBezTo>
                    <a:pt x="7715" y="900"/>
                    <a:pt x="8583" y="1254"/>
                    <a:pt x="9868" y="2090"/>
                  </a:cubicBezTo>
                  <a:cubicBezTo>
                    <a:pt x="11154" y="2957"/>
                    <a:pt x="12697" y="4340"/>
                    <a:pt x="13919" y="5786"/>
                  </a:cubicBezTo>
                  <a:cubicBezTo>
                    <a:pt x="14529" y="6493"/>
                    <a:pt x="15044" y="7265"/>
                    <a:pt x="15429" y="7972"/>
                  </a:cubicBezTo>
                  <a:cubicBezTo>
                    <a:pt x="15783" y="8679"/>
                    <a:pt x="16008" y="9322"/>
                    <a:pt x="16008" y="9901"/>
                  </a:cubicBezTo>
                  <a:cubicBezTo>
                    <a:pt x="16008" y="11026"/>
                    <a:pt x="15397" y="12311"/>
                    <a:pt x="14465" y="13404"/>
                  </a:cubicBezTo>
                  <a:cubicBezTo>
                    <a:pt x="13501" y="14497"/>
                    <a:pt x="12279" y="15430"/>
                    <a:pt x="11090" y="15912"/>
                  </a:cubicBezTo>
                  <a:cubicBezTo>
                    <a:pt x="10608" y="16105"/>
                    <a:pt x="10190" y="16169"/>
                    <a:pt x="9772" y="16169"/>
                  </a:cubicBezTo>
                  <a:cubicBezTo>
                    <a:pt x="9001" y="16169"/>
                    <a:pt x="8358" y="15847"/>
                    <a:pt x="7747" y="15301"/>
                  </a:cubicBezTo>
                  <a:cubicBezTo>
                    <a:pt x="7136" y="14754"/>
                    <a:pt x="6622" y="13983"/>
                    <a:pt x="6172" y="13115"/>
                  </a:cubicBezTo>
                  <a:cubicBezTo>
                    <a:pt x="5561" y="11990"/>
                    <a:pt x="4147" y="10254"/>
                    <a:pt x="2861" y="8583"/>
                  </a:cubicBezTo>
                  <a:cubicBezTo>
                    <a:pt x="2250" y="7715"/>
                    <a:pt x="1639" y="6911"/>
                    <a:pt x="1222" y="6204"/>
                  </a:cubicBezTo>
                  <a:cubicBezTo>
                    <a:pt x="997" y="5850"/>
                    <a:pt x="804" y="5529"/>
                    <a:pt x="707" y="5240"/>
                  </a:cubicBezTo>
                  <a:cubicBezTo>
                    <a:pt x="579" y="4950"/>
                    <a:pt x="514" y="4725"/>
                    <a:pt x="514" y="4565"/>
                  </a:cubicBezTo>
                  <a:lnTo>
                    <a:pt x="514" y="4533"/>
                  </a:lnTo>
                  <a:cubicBezTo>
                    <a:pt x="547" y="4404"/>
                    <a:pt x="611" y="4211"/>
                    <a:pt x="739" y="4018"/>
                  </a:cubicBezTo>
                  <a:cubicBezTo>
                    <a:pt x="997" y="3665"/>
                    <a:pt x="1447" y="3247"/>
                    <a:pt x="1961" y="2861"/>
                  </a:cubicBezTo>
                  <a:cubicBezTo>
                    <a:pt x="2732" y="2250"/>
                    <a:pt x="3697" y="1672"/>
                    <a:pt x="4436" y="1222"/>
                  </a:cubicBezTo>
                  <a:cubicBezTo>
                    <a:pt x="4822" y="997"/>
                    <a:pt x="5143" y="836"/>
                    <a:pt x="5400" y="707"/>
                  </a:cubicBezTo>
                  <a:cubicBezTo>
                    <a:pt x="5520" y="639"/>
                    <a:pt x="5613" y="588"/>
                    <a:pt x="5673" y="556"/>
                  </a:cubicBezTo>
                  <a:close/>
                  <a:moveTo>
                    <a:pt x="5690" y="0"/>
                  </a:moveTo>
                  <a:cubicBezTo>
                    <a:pt x="5625" y="0"/>
                    <a:pt x="5561" y="0"/>
                    <a:pt x="5529" y="32"/>
                  </a:cubicBezTo>
                  <a:cubicBezTo>
                    <a:pt x="5529" y="32"/>
                    <a:pt x="4211" y="707"/>
                    <a:pt x="2861" y="1575"/>
                  </a:cubicBezTo>
                  <a:cubicBezTo>
                    <a:pt x="2186" y="1993"/>
                    <a:pt x="1511" y="2475"/>
                    <a:pt x="964" y="2957"/>
                  </a:cubicBezTo>
                  <a:cubicBezTo>
                    <a:pt x="707" y="3215"/>
                    <a:pt x="482" y="3472"/>
                    <a:pt x="322" y="3697"/>
                  </a:cubicBezTo>
                  <a:cubicBezTo>
                    <a:pt x="129" y="3954"/>
                    <a:pt x="0" y="4211"/>
                    <a:pt x="0" y="4468"/>
                  </a:cubicBezTo>
                  <a:lnTo>
                    <a:pt x="0" y="4565"/>
                  </a:lnTo>
                  <a:cubicBezTo>
                    <a:pt x="0" y="4854"/>
                    <a:pt x="64" y="5143"/>
                    <a:pt x="193" y="5433"/>
                  </a:cubicBezTo>
                  <a:cubicBezTo>
                    <a:pt x="675" y="6558"/>
                    <a:pt x="1800" y="8036"/>
                    <a:pt x="2925" y="9515"/>
                  </a:cubicBezTo>
                  <a:cubicBezTo>
                    <a:pt x="4082" y="10994"/>
                    <a:pt x="5208" y="12472"/>
                    <a:pt x="5690" y="13372"/>
                  </a:cubicBezTo>
                  <a:cubicBezTo>
                    <a:pt x="6172" y="14240"/>
                    <a:pt x="6718" y="15076"/>
                    <a:pt x="7393" y="15687"/>
                  </a:cubicBezTo>
                  <a:cubicBezTo>
                    <a:pt x="8036" y="16297"/>
                    <a:pt x="8840" y="16715"/>
                    <a:pt x="9772" y="16715"/>
                  </a:cubicBezTo>
                  <a:cubicBezTo>
                    <a:pt x="10254" y="16715"/>
                    <a:pt x="10769" y="16619"/>
                    <a:pt x="11283" y="16394"/>
                  </a:cubicBezTo>
                  <a:cubicBezTo>
                    <a:pt x="12569" y="15880"/>
                    <a:pt x="13854" y="14915"/>
                    <a:pt x="14851" y="13726"/>
                  </a:cubicBezTo>
                  <a:cubicBezTo>
                    <a:pt x="15847" y="12569"/>
                    <a:pt x="16555" y="11219"/>
                    <a:pt x="16555" y="9901"/>
                  </a:cubicBezTo>
                  <a:cubicBezTo>
                    <a:pt x="16555" y="9193"/>
                    <a:pt x="16297" y="8454"/>
                    <a:pt x="15912" y="7715"/>
                  </a:cubicBezTo>
                  <a:cubicBezTo>
                    <a:pt x="14722" y="5465"/>
                    <a:pt x="12151" y="2990"/>
                    <a:pt x="10158" y="1640"/>
                  </a:cubicBezTo>
                  <a:cubicBezTo>
                    <a:pt x="8840" y="772"/>
                    <a:pt x="7940" y="386"/>
                    <a:pt x="7233" y="225"/>
                  </a:cubicBezTo>
                  <a:cubicBezTo>
                    <a:pt x="6558" y="32"/>
                    <a:pt x="6075" y="97"/>
                    <a:pt x="569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p51"/>
            <p:cNvSpPr/>
            <p:nvPr/>
          </p:nvSpPr>
          <p:spPr>
            <a:xfrm>
              <a:off x="3529925" y="5101700"/>
              <a:ext cx="469550" cy="99550"/>
            </a:xfrm>
            <a:custGeom>
              <a:rect b="b" l="l" r="r" t="t"/>
              <a:pathLst>
                <a:path extrusionOk="0" h="3982" w="18782">
                  <a:moveTo>
                    <a:pt x="10734" y="0"/>
                  </a:moveTo>
                  <a:cubicBezTo>
                    <a:pt x="8013" y="0"/>
                    <a:pt x="5561" y="413"/>
                    <a:pt x="5561" y="413"/>
                  </a:cubicBezTo>
                  <a:cubicBezTo>
                    <a:pt x="5561" y="413"/>
                    <a:pt x="2636" y="2021"/>
                    <a:pt x="1318" y="2181"/>
                  </a:cubicBezTo>
                  <a:cubicBezTo>
                    <a:pt x="0" y="2310"/>
                    <a:pt x="161" y="3467"/>
                    <a:pt x="1318" y="3917"/>
                  </a:cubicBezTo>
                  <a:cubicBezTo>
                    <a:pt x="1432" y="3962"/>
                    <a:pt x="1575" y="3982"/>
                    <a:pt x="1740" y="3982"/>
                  </a:cubicBezTo>
                  <a:cubicBezTo>
                    <a:pt x="3249" y="3982"/>
                    <a:pt x="6646" y="2310"/>
                    <a:pt x="7458" y="2310"/>
                  </a:cubicBezTo>
                  <a:cubicBezTo>
                    <a:pt x="8326" y="2310"/>
                    <a:pt x="15172" y="2889"/>
                    <a:pt x="16619" y="3049"/>
                  </a:cubicBezTo>
                  <a:cubicBezTo>
                    <a:pt x="16679" y="3055"/>
                    <a:pt x="16739" y="3057"/>
                    <a:pt x="16797" y="3057"/>
                  </a:cubicBezTo>
                  <a:cubicBezTo>
                    <a:pt x="18130" y="3057"/>
                    <a:pt x="18781" y="1683"/>
                    <a:pt x="15301" y="574"/>
                  </a:cubicBezTo>
                  <a:cubicBezTo>
                    <a:pt x="13970" y="138"/>
                    <a:pt x="12307" y="0"/>
                    <a:pt x="1073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p51"/>
            <p:cNvSpPr/>
            <p:nvPr/>
          </p:nvSpPr>
          <p:spPr>
            <a:xfrm>
              <a:off x="3533125" y="5095150"/>
              <a:ext cx="450050" cy="112525"/>
            </a:xfrm>
            <a:custGeom>
              <a:rect b="b" l="l" r="r" t="t"/>
              <a:pathLst>
                <a:path extrusionOk="0" h="4501" w="18002">
                  <a:moveTo>
                    <a:pt x="10641" y="547"/>
                  </a:moveTo>
                  <a:cubicBezTo>
                    <a:pt x="12183" y="547"/>
                    <a:pt x="13823" y="675"/>
                    <a:pt x="15109" y="1093"/>
                  </a:cubicBezTo>
                  <a:cubicBezTo>
                    <a:pt x="16041" y="1383"/>
                    <a:pt x="16652" y="1704"/>
                    <a:pt x="17005" y="1993"/>
                  </a:cubicBezTo>
                  <a:cubicBezTo>
                    <a:pt x="17198" y="2122"/>
                    <a:pt x="17327" y="2250"/>
                    <a:pt x="17391" y="2347"/>
                  </a:cubicBezTo>
                  <a:cubicBezTo>
                    <a:pt x="17455" y="2475"/>
                    <a:pt x="17487" y="2572"/>
                    <a:pt x="17487" y="2604"/>
                  </a:cubicBezTo>
                  <a:cubicBezTo>
                    <a:pt x="17487" y="2733"/>
                    <a:pt x="17423" y="2797"/>
                    <a:pt x="17294" y="2893"/>
                  </a:cubicBezTo>
                  <a:cubicBezTo>
                    <a:pt x="17166" y="2990"/>
                    <a:pt x="16941" y="3054"/>
                    <a:pt x="16684" y="3054"/>
                  </a:cubicBezTo>
                  <a:cubicBezTo>
                    <a:pt x="16619" y="3054"/>
                    <a:pt x="16587" y="3054"/>
                    <a:pt x="16523" y="3022"/>
                  </a:cubicBezTo>
                  <a:cubicBezTo>
                    <a:pt x="15784" y="2958"/>
                    <a:pt x="13694" y="2797"/>
                    <a:pt x="11701" y="2604"/>
                  </a:cubicBezTo>
                  <a:cubicBezTo>
                    <a:pt x="10705" y="2540"/>
                    <a:pt x="9708" y="2443"/>
                    <a:pt x="8937" y="2411"/>
                  </a:cubicBezTo>
                  <a:cubicBezTo>
                    <a:pt x="8133" y="2347"/>
                    <a:pt x="7555" y="2315"/>
                    <a:pt x="7330" y="2315"/>
                  </a:cubicBezTo>
                  <a:cubicBezTo>
                    <a:pt x="7169" y="2315"/>
                    <a:pt x="7008" y="2347"/>
                    <a:pt x="6848" y="2379"/>
                  </a:cubicBezTo>
                  <a:cubicBezTo>
                    <a:pt x="6205" y="2572"/>
                    <a:pt x="5208" y="2958"/>
                    <a:pt x="4212" y="3311"/>
                  </a:cubicBezTo>
                  <a:cubicBezTo>
                    <a:pt x="3261" y="3648"/>
                    <a:pt x="2282" y="3956"/>
                    <a:pt x="1691" y="3956"/>
                  </a:cubicBezTo>
                  <a:cubicBezTo>
                    <a:pt x="1663" y="3956"/>
                    <a:pt x="1635" y="3956"/>
                    <a:pt x="1608" y="3954"/>
                  </a:cubicBezTo>
                  <a:cubicBezTo>
                    <a:pt x="1570" y="3964"/>
                    <a:pt x="1533" y="3967"/>
                    <a:pt x="1497" y="3967"/>
                  </a:cubicBezTo>
                  <a:cubicBezTo>
                    <a:pt x="1410" y="3967"/>
                    <a:pt x="1332" y="3945"/>
                    <a:pt x="1287" y="3922"/>
                  </a:cubicBezTo>
                  <a:cubicBezTo>
                    <a:pt x="1029" y="3826"/>
                    <a:pt x="836" y="3697"/>
                    <a:pt x="708" y="3536"/>
                  </a:cubicBezTo>
                  <a:cubicBezTo>
                    <a:pt x="579" y="3408"/>
                    <a:pt x="547" y="3279"/>
                    <a:pt x="547" y="3151"/>
                  </a:cubicBezTo>
                  <a:cubicBezTo>
                    <a:pt x="547" y="3054"/>
                    <a:pt x="579" y="2990"/>
                    <a:pt x="676" y="2893"/>
                  </a:cubicBezTo>
                  <a:cubicBezTo>
                    <a:pt x="772" y="2797"/>
                    <a:pt x="933" y="2733"/>
                    <a:pt x="1222" y="2701"/>
                  </a:cubicBezTo>
                  <a:cubicBezTo>
                    <a:pt x="1608" y="2668"/>
                    <a:pt x="2026" y="2508"/>
                    <a:pt x="2508" y="2347"/>
                  </a:cubicBezTo>
                  <a:cubicBezTo>
                    <a:pt x="3763" y="1880"/>
                    <a:pt x="5230" y="1095"/>
                    <a:pt x="5513" y="930"/>
                  </a:cubicBezTo>
                  <a:lnTo>
                    <a:pt x="5513" y="930"/>
                  </a:lnTo>
                  <a:cubicBezTo>
                    <a:pt x="5579" y="926"/>
                    <a:pt x="5709" y="912"/>
                    <a:pt x="5883" y="868"/>
                  </a:cubicBezTo>
                  <a:cubicBezTo>
                    <a:pt x="6719" y="772"/>
                    <a:pt x="8615" y="547"/>
                    <a:pt x="10641" y="547"/>
                  </a:cubicBezTo>
                  <a:close/>
                  <a:moveTo>
                    <a:pt x="10641" y="0"/>
                  </a:moveTo>
                  <a:cubicBezTo>
                    <a:pt x="7876" y="0"/>
                    <a:pt x="5369" y="418"/>
                    <a:pt x="5369" y="418"/>
                  </a:cubicBezTo>
                  <a:lnTo>
                    <a:pt x="5305" y="450"/>
                  </a:lnTo>
                  <a:cubicBezTo>
                    <a:pt x="5305" y="450"/>
                    <a:pt x="5112" y="547"/>
                    <a:pt x="4822" y="708"/>
                  </a:cubicBezTo>
                  <a:cubicBezTo>
                    <a:pt x="4372" y="933"/>
                    <a:pt x="3697" y="1254"/>
                    <a:pt x="2990" y="1575"/>
                  </a:cubicBezTo>
                  <a:cubicBezTo>
                    <a:pt x="2315" y="1865"/>
                    <a:pt x="1608" y="2122"/>
                    <a:pt x="1158" y="2154"/>
                  </a:cubicBezTo>
                  <a:cubicBezTo>
                    <a:pt x="804" y="2218"/>
                    <a:pt x="515" y="2315"/>
                    <a:pt x="322" y="2475"/>
                  </a:cubicBezTo>
                  <a:cubicBezTo>
                    <a:pt x="97" y="2668"/>
                    <a:pt x="1" y="2926"/>
                    <a:pt x="1" y="3151"/>
                  </a:cubicBezTo>
                  <a:cubicBezTo>
                    <a:pt x="1" y="3440"/>
                    <a:pt x="129" y="3697"/>
                    <a:pt x="322" y="3890"/>
                  </a:cubicBezTo>
                  <a:cubicBezTo>
                    <a:pt x="483" y="4115"/>
                    <a:pt x="772" y="4308"/>
                    <a:pt x="1094" y="4436"/>
                  </a:cubicBezTo>
                  <a:cubicBezTo>
                    <a:pt x="1254" y="4501"/>
                    <a:pt x="1415" y="4501"/>
                    <a:pt x="1608" y="4501"/>
                  </a:cubicBezTo>
                  <a:cubicBezTo>
                    <a:pt x="2026" y="4501"/>
                    <a:pt x="2540" y="4404"/>
                    <a:pt x="3087" y="4243"/>
                  </a:cubicBezTo>
                  <a:cubicBezTo>
                    <a:pt x="3922" y="3986"/>
                    <a:pt x="4855" y="3633"/>
                    <a:pt x="5658" y="3343"/>
                  </a:cubicBezTo>
                  <a:cubicBezTo>
                    <a:pt x="6044" y="3215"/>
                    <a:pt x="6397" y="3086"/>
                    <a:pt x="6719" y="2990"/>
                  </a:cubicBezTo>
                  <a:cubicBezTo>
                    <a:pt x="7008" y="2893"/>
                    <a:pt x="7233" y="2829"/>
                    <a:pt x="7330" y="2829"/>
                  </a:cubicBezTo>
                  <a:cubicBezTo>
                    <a:pt x="7523" y="2829"/>
                    <a:pt x="8101" y="2893"/>
                    <a:pt x="8905" y="2926"/>
                  </a:cubicBezTo>
                  <a:cubicBezTo>
                    <a:pt x="11251" y="3118"/>
                    <a:pt x="15366" y="3472"/>
                    <a:pt x="16459" y="3568"/>
                  </a:cubicBezTo>
                  <a:lnTo>
                    <a:pt x="16684" y="3568"/>
                  </a:lnTo>
                  <a:cubicBezTo>
                    <a:pt x="17037" y="3568"/>
                    <a:pt x="17327" y="3504"/>
                    <a:pt x="17584" y="3343"/>
                  </a:cubicBezTo>
                  <a:cubicBezTo>
                    <a:pt x="17841" y="3183"/>
                    <a:pt x="18002" y="2926"/>
                    <a:pt x="18002" y="2604"/>
                  </a:cubicBezTo>
                  <a:cubicBezTo>
                    <a:pt x="18002" y="2443"/>
                    <a:pt x="17937" y="2250"/>
                    <a:pt x="17841" y="2058"/>
                  </a:cubicBezTo>
                  <a:cubicBezTo>
                    <a:pt x="17487" y="1543"/>
                    <a:pt x="16716" y="1029"/>
                    <a:pt x="15269" y="579"/>
                  </a:cubicBezTo>
                  <a:cubicBezTo>
                    <a:pt x="13887" y="129"/>
                    <a:pt x="12216" y="0"/>
                    <a:pt x="106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Google Shape;2489;p51"/>
            <p:cNvSpPr/>
            <p:nvPr/>
          </p:nvSpPr>
          <p:spPr>
            <a:xfrm>
              <a:off x="3583025" y="5056825"/>
              <a:ext cx="166300" cy="176575"/>
            </a:xfrm>
            <a:custGeom>
              <a:rect b="b" l="l" r="r" t="t"/>
              <a:pathLst>
                <a:path extrusionOk="0" h="7063" w="6652">
                  <a:moveTo>
                    <a:pt x="5113" y="0"/>
                  </a:moveTo>
                  <a:cubicBezTo>
                    <a:pt x="4439" y="0"/>
                    <a:pt x="3763" y="140"/>
                    <a:pt x="3598" y="665"/>
                  </a:cubicBezTo>
                  <a:cubicBezTo>
                    <a:pt x="3276" y="1791"/>
                    <a:pt x="94" y="6259"/>
                    <a:pt x="30" y="6676"/>
                  </a:cubicBezTo>
                  <a:cubicBezTo>
                    <a:pt x="0" y="6883"/>
                    <a:pt x="221" y="7063"/>
                    <a:pt x="591" y="7063"/>
                  </a:cubicBezTo>
                  <a:cubicBezTo>
                    <a:pt x="1026" y="7063"/>
                    <a:pt x="1666" y="6813"/>
                    <a:pt x="2344" y="6066"/>
                  </a:cubicBezTo>
                  <a:cubicBezTo>
                    <a:pt x="3630" y="4651"/>
                    <a:pt x="6652" y="183"/>
                    <a:pt x="6652" y="183"/>
                  </a:cubicBezTo>
                  <a:cubicBezTo>
                    <a:pt x="6652" y="183"/>
                    <a:pt x="5884" y="0"/>
                    <a:pt x="511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Google Shape;2490;p51"/>
            <p:cNvSpPr/>
            <p:nvPr/>
          </p:nvSpPr>
          <p:spPr>
            <a:xfrm>
              <a:off x="3576525" y="5050150"/>
              <a:ext cx="180025" cy="189675"/>
            </a:xfrm>
            <a:custGeom>
              <a:rect b="b" l="l" r="r" t="t"/>
              <a:pathLst>
                <a:path extrusionOk="0" h="7587" w="7201">
                  <a:moveTo>
                    <a:pt x="5401" y="515"/>
                  </a:moveTo>
                  <a:cubicBezTo>
                    <a:pt x="5754" y="515"/>
                    <a:pt x="6140" y="579"/>
                    <a:pt x="6397" y="611"/>
                  </a:cubicBezTo>
                  <a:cubicBezTo>
                    <a:pt x="6418" y="616"/>
                    <a:pt x="6439" y="621"/>
                    <a:pt x="6460" y="625"/>
                  </a:cubicBezTo>
                  <a:lnTo>
                    <a:pt x="6460" y="625"/>
                  </a:lnTo>
                  <a:cubicBezTo>
                    <a:pt x="6388" y="730"/>
                    <a:pt x="6302" y="856"/>
                    <a:pt x="6204" y="997"/>
                  </a:cubicBezTo>
                  <a:cubicBezTo>
                    <a:pt x="5754" y="1672"/>
                    <a:pt x="5047" y="2700"/>
                    <a:pt x="4308" y="3697"/>
                  </a:cubicBezTo>
                  <a:cubicBezTo>
                    <a:pt x="3601" y="4693"/>
                    <a:pt x="2894" y="5658"/>
                    <a:pt x="2411" y="6140"/>
                  </a:cubicBezTo>
                  <a:cubicBezTo>
                    <a:pt x="1768" y="6879"/>
                    <a:pt x="1190" y="7072"/>
                    <a:pt x="836" y="7072"/>
                  </a:cubicBezTo>
                  <a:cubicBezTo>
                    <a:pt x="708" y="7072"/>
                    <a:pt x="611" y="7040"/>
                    <a:pt x="579" y="7008"/>
                  </a:cubicBezTo>
                  <a:lnTo>
                    <a:pt x="556" y="6985"/>
                  </a:lnTo>
                  <a:lnTo>
                    <a:pt x="556" y="6985"/>
                  </a:lnTo>
                  <a:cubicBezTo>
                    <a:pt x="578" y="6935"/>
                    <a:pt x="633" y="6811"/>
                    <a:pt x="708" y="6686"/>
                  </a:cubicBezTo>
                  <a:cubicBezTo>
                    <a:pt x="1061" y="6108"/>
                    <a:pt x="1833" y="4918"/>
                    <a:pt x="2540" y="3793"/>
                  </a:cubicBezTo>
                  <a:cubicBezTo>
                    <a:pt x="2926" y="3215"/>
                    <a:pt x="3279" y="2668"/>
                    <a:pt x="3536" y="2186"/>
                  </a:cubicBezTo>
                  <a:cubicBezTo>
                    <a:pt x="3826" y="1704"/>
                    <a:pt x="4019" y="1286"/>
                    <a:pt x="4115" y="997"/>
                  </a:cubicBezTo>
                  <a:cubicBezTo>
                    <a:pt x="4147" y="932"/>
                    <a:pt x="4179" y="868"/>
                    <a:pt x="4276" y="804"/>
                  </a:cubicBezTo>
                  <a:cubicBezTo>
                    <a:pt x="4372" y="707"/>
                    <a:pt x="4533" y="643"/>
                    <a:pt x="4726" y="579"/>
                  </a:cubicBezTo>
                  <a:cubicBezTo>
                    <a:pt x="4919" y="547"/>
                    <a:pt x="5176" y="515"/>
                    <a:pt x="5401" y="515"/>
                  </a:cubicBezTo>
                  <a:close/>
                  <a:moveTo>
                    <a:pt x="5401" y="0"/>
                  </a:moveTo>
                  <a:cubicBezTo>
                    <a:pt x="5047" y="0"/>
                    <a:pt x="4661" y="32"/>
                    <a:pt x="4340" y="161"/>
                  </a:cubicBezTo>
                  <a:cubicBezTo>
                    <a:pt x="4179" y="193"/>
                    <a:pt x="4019" y="290"/>
                    <a:pt x="3890" y="418"/>
                  </a:cubicBezTo>
                  <a:cubicBezTo>
                    <a:pt x="3761" y="515"/>
                    <a:pt x="3665" y="675"/>
                    <a:pt x="3601" y="868"/>
                  </a:cubicBezTo>
                  <a:cubicBezTo>
                    <a:pt x="3536" y="1093"/>
                    <a:pt x="3279" y="1575"/>
                    <a:pt x="2958" y="2154"/>
                  </a:cubicBezTo>
                  <a:cubicBezTo>
                    <a:pt x="2444" y="3022"/>
                    <a:pt x="1736" y="4115"/>
                    <a:pt x="1126" y="5015"/>
                  </a:cubicBezTo>
                  <a:cubicBezTo>
                    <a:pt x="836" y="5465"/>
                    <a:pt x="579" y="5883"/>
                    <a:pt x="386" y="6204"/>
                  </a:cubicBezTo>
                  <a:cubicBezTo>
                    <a:pt x="290" y="6365"/>
                    <a:pt x="226" y="6493"/>
                    <a:pt x="161" y="6590"/>
                  </a:cubicBezTo>
                  <a:cubicBezTo>
                    <a:pt x="129" y="6654"/>
                    <a:pt x="97" y="6718"/>
                    <a:pt x="65" y="6751"/>
                  </a:cubicBezTo>
                  <a:cubicBezTo>
                    <a:pt x="65" y="6815"/>
                    <a:pt x="33" y="6847"/>
                    <a:pt x="33" y="6911"/>
                  </a:cubicBezTo>
                  <a:lnTo>
                    <a:pt x="33" y="7008"/>
                  </a:lnTo>
                  <a:cubicBezTo>
                    <a:pt x="1" y="7201"/>
                    <a:pt x="129" y="7361"/>
                    <a:pt x="290" y="7458"/>
                  </a:cubicBezTo>
                  <a:cubicBezTo>
                    <a:pt x="451" y="7554"/>
                    <a:pt x="643" y="7586"/>
                    <a:pt x="836" y="7586"/>
                  </a:cubicBezTo>
                  <a:cubicBezTo>
                    <a:pt x="1383" y="7586"/>
                    <a:pt x="2090" y="7297"/>
                    <a:pt x="2829" y="6526"/>
                  </a:cubicBezTo>
                  <a:cubicBezTo>
                    <a:pt x="3472" y="5786"/>
                    <a:pt x="4533" y="4308"/>
                    <a:pt x="5465" y="3022"/>
                  </a:cubicBezTo>
                  <a:cubicBezTo>
                    <a:pt x="6397" y="1704"/>
                    <a:pt x="7137" y="579"/>
                    <a:pt x="7137" y="579"/>
                  </a:cubicBezTo>
                  <a:cubicBezTo>
                    <a:pt x="7201" y="515"/>
                    <a:pt x="7201" y="418"/>
                    <a:pt x="7169" y="322"/>
                  </a:cubicBezTo>
                  <a:cubicBezTo>
                    <a:pt x="7137" y="257"/>
                    <a:pt x="7072" y="193"/>
                    <a:pt x="6976" y="161"/>
                  </a:cubicBezTo>
                  <a:cubicBezTo>
                    <a:pt x="6976" y="161"/>
                    <a:pt x="6204" y="0"/>
                    <a:pt x="54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p51"/>
            <p:cNvSpPr/>
            <p:nvPr/>
          </p:nvSpPr>
          <p:spPr>
            <a:xfrm>
              <a:off x="3610275" y="5040500"/>
              <a:ext cx="192900" cy="215600"/>
            </a:xfrm>
            <a:custGeom>
              <a:rect b="b" l="l" r="r" t="t"/>
              <a:pathLst>
                <a:path extrusionOk="0" h="8624" w="7716">
                  <a:moveTo>
                    <a:pt x="5677" y="1"/>
                  </a:moveTo>
                  <a:cubicBezTo>
                    <a:pt x="5244" y="1"/>
                    <a:pt x="4854" y="65"/>
                    <a:pt x="4662" y="258"/>
                  </a:cubicBezTo>
                  <a:cubicBezTo>
                    <a:pt x="4083" y="836"/>
                    <a:pt x="1" y="7683"/>
                    <a:pt x="1" y="8262"/>
                  </a:cubicBezTo>
                  <a:cubicBezTo>
                    <a:pt x="1" y="8551"/>
                    <a:pt x="402" y="8623"/>
                    <a:pt x="804" y="8623"/>
                  </a:cubicBezTo>
                  <a:cubicBezTo>
                    <a:pt x="1206" y="8623"/>
                    <a:pt x="1608" y="8551"/>
                    <a:pt x="1608" y="8551"/>
                  </a:cubicBezTo>
                  <a:lnTo>
                    <a:pt x="6269" y="2154"/>
                  </a:lnTo>
                  <a:lnTo>
                    <a:pt x="7715" y="836"/>
                  </a:lnTo>
                  <a:lnTo>
                    <a:pt x="7587" y="258"/>
                  </a:lnTo>
                  <a:cubicBezTo>
                    <a:pt x="7587" y="258"/>
                    <a:pt x="6544" y="1"/>
                    <a:pt x="56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p51"/>
            <p:cNvSpPr/>
            <p:nvPr/>
          </p:nvSpPr>
          <p:spPr>
            <a:xfrm>
              <a:off x="3603850" y="5033275"/>
              <a:ext cx="206550" cy="229050"/>
            </a:xfrm>
            <a:custGeom>
              <a:rect b="b" l="l" r="r" t="t"/>
              <a:pathLst>
                <a:path extrusionOk="0" h="9162" w="8262">
                  <a:moveTo>
                    <a:pt x="5947" y="547"/>
                  </a:moveTo>
                  <a:cubicBezTo>
                    <a:pt x="6333" y="547"/>
                    <a:pt x="6815" y="611"/>
                    <a:pt x="7169" y="675"/>
                  </a:cubicBezTo>
                  <a:cubicBezTo>
                    <a:pt x="7329" y="707"/>
                    <a:pt x="7490" y="740"/>
                    <a:pt x="7587" y="772"/>
                  </a:cubicBezTo>
                  <a:cubicBezTo>
                    <a:pt x="7600" y="772"/>
                    <a:pt x="7612" y="772"/>
                    <a:pt x="7624" y="773"/>
                  </a:cubicBezTo>
                  <a:lnTo>
                    <a:pt x="7624" y="773"/>
                  </a:lnTo>
                  <a:lnTo>
                    <a:pt x="7683" y="1029"/>
                  </a:lnTo>
                  <a:lnTo>
                    <a:pt x="6333" y="2218"/>
                  </a:lnTo>
                  <a:lnTo>
                    <a:pt x="6301" y="2283"/>
                  </a:lnTo>
                  <a:lnTo>
                    <a:pt x="1700" y="8597"/>
                  </a:lnTo>
                  <a:lnTo>
                    <a:pt x="1700" y="8597"/>
                  </a:lnTo>
                  <a:cubicBezTo>
                    <a:pt x="1552" y="8624"/>
                    <a:pt x="1307" y="8647"/>
                    <a:pt x="1061" y="8647"/>
                  </a:cubicBezTo>
                  <a:cubicBezTo>
                    <a:pt x="868" y="8647"/>
                    <a:pt x="708" y="8615"/>
                    <a:pt x="611" y="8583"/>
                  </a:cubicBezTo>
                  <a:cubicBezTo>
                    <a:pt x="547" y="8583"/>
                    <a:pt x="515" y="8551"/>
                    <a:pt x="515" y="8551"/>
                  </a:cubicBezTo>
                  <a:cubicBezTo>
                    <a:pt x="515" y="8551"/>
                    <a:pt x="547" y="8486"/>
                    <a:pt x="579" y="8390"/>
                  </a:cubicBezTo>
                  <a:cubicBezTo>
                    <a:pt x="708" y="8101"/>
                    <a:pt x="1029" y="7458"/>
                    <a:pt x="1447" y="6718"/>
                  </a:cubicBezTo>
                  <a:cubicBezTo>
                    <a:pt x="2058" y="5593"/>
                    <a:pt x="2893" y="4179"/>
                    <a:pt x="3601" y="3022"/>
                  </a:cubicBezTo>
                  <a:cubicBezTo>
                    <a:pt x="3954" y="2411"/>
                    <a:pt x="4308" y="1897"/>
                    <a:pt x="4565" y="1479"/>
                  </a:cubicBezTo>
                  <a:cubicBezTo>
                    <a:pt x="4694" y="1286"/>
                    <a:pt x="4822" y="1093"/>
                    <a:pt x="4919" y="965"/>
                  </a:cubicBezTo>
                  <a:cubicBezTo>
                    <a:pt x="5015" y="836"/>
                    <a:pt x="5079" y="740"/>
                    <a:pt x="5111" y="740"/>
                  </a:cubicBezTo>
                  <a:cubicBezTo>
                    <a:pt x="5144" y="675"/>
                    <a:pt x="5240" y="643"/>
                    <a:pt x="5401" y="579"/>
                  </a:cubicBezTo>
                  <a:cubicBezTo>
                    <a:pt x="5561" y="547"/>
                    <a:pt x="5722" y="547"/>
                    <a:pt x="5947" y="547"/>
                  </a:cubicBezTo>
                  <a:close/>
                  <a:moveTo>
                    <a:pt x="5947" y="0"/>
                  </a:moveTo>
                  <a:cubicBezTo>
                    <a:pt x="5722" y="0"/>
                    <a:pt x="5497" y="32"/>
                    <a:pt x="5272" y="65"/>
                  </a:cubicBezTo>
                  <a:cubicBezTo>
                    <a:pt x="5079" y="129"/>
                    <a:pt x="4886" y="193"/>
                    <a:pt x="4726" y="354"/>
                  </a:cubicBezTo>
                  <a:cubicBezTo>
                    <a:pt x="4629" y="450"/>
                    <a:pt x="4501" y="611"/>
                    <a:pt x="4340" y="868"/>
                  </a:cubicBezTo>
                  <a:cubicBezTo>
                    <a:pt x="3729" y="1736"/>
                    <a:pt x="2668" y="3504"/>
                    <a:pt x="1736" y="5111"/>
                  </a:cubicBezTo>
                  <a:cubicBezTo>
                    <a:pt x="1286" y="5915"/>
                    <a:pt x="836" y="6654"/>
                    <a:pt x="515" y="7265"/>
                  </a:cubicBezTo>
                  <a:cubicBezTo>
                    <a:pt x="386" y="7586"/>
                    <a:pt x="258" y="7844"/>
                    <a:pt x="161" y="8036"/>
                  </a:cubicBezTo>
                  <a:cubicBezTo>
                    <a:pt x="97" y="8133"/>
                    <a:pt x="65" y="8229"/>
                    <a:pt x="33" y="8294"/>
                  </a:cubicBezTo>
                  <a:cubicBezTo>
                    <a:pt x="33" y="8390"/>
                    <a:pt x="0" y="8454"/>
                    <a:pt x="0" y="8551"/>
                  </a:cubicBezTo>
                  <a:cubicBezTo>
                    <a:pt x="0" y="8679"/>
                    <a:pt x="33" y="8808"/>
                    <a:pt x="129" y="8904"/>
                  </a:cubicBezTo>
                  <a:cubicBezTo>
                    <a:pt x="258" y="9033"/>
                    <a:pt x="418" y="9097"/>
                    <a:pt x="579" y="9129"/>
                  </a:cubicBezTo>
                  <a:cubicBezTo>
                    <a:pt x="740" y="9161"/>
                    <a:pt x="900" y="9161"/>
                    <a:pt x="1061" y="9161"/>
                  </a:cubicBezTo>
                  <a:cubicBezTo>
                    <a:pt x="1479" y="9161"/>
                    <a:pt x="1897" y="9097"/>
                    <a:pt x="1897" y="9097"/>
                  </a:cubicBezTo>
                  <a:cubicBezTo>
                    <a:pt x="1993" y="9097"/>
                    <a:pt x="2026" y="9065"/>
                    <a:pt x="2090" y="9001"/>
                  </a:cubicBezTo>
                  <a:lnTo>
                    <a:pt x="6719" y="2604"/>
                  </a:lnTo>
                  <a:lnTo>
                    <a:pt x="8165" y="1318"/>
                  </a:lnTo>
                  <a:cubicBezTo>
                    <a:pt x="8229" y="1254"/>
                    <a:pt x="8262" y="1157"/>
                    <a:pt x="8229" y="1061"/>
                  </a:cubicBezTo>
                  <a:lnTo>
                    <a:pt x="8101" y="482"/>
                  </a:lnTo>
                  <a:cubicBezTo>
                    <a:pt x="8069" y="386"/>
                    <a:pt x="8004" y="290"/>
                    <a:pt x="7908" y="290"/>
                  </a:cubicBezTo>
                  <a:cubicBezTo>
                    <a:pt x="7876" y="290"/>
                    <a:pt x="6847" y="0"/>
                    <a:pt x="59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p51"/>
            <p:cNvSpPr/>
            <p:nvPr/>
          </p:nvSpPr>
          <p:spPr>
            <a:xfrm>
              <a:off x="3636000" y="5039525"/>
              <a:ext cx="1332400" cy="269500"/>
            </a:xfrm>
            <a:custGeom>
              <a:rect b="b" l="l" r="r" t="t"/>
              <a:pathLst>
                <a:path extrusionOk="0" h="10780" w="53296">
                  <a:moveTo>
                    <a:pt x="46653" y="1"/>
                  </a:moveTo>
                  <a:cubicBezTo>
                    <a:pt x="43579" y="1"/>
                    <a:pt x="31909" y="2616"/>
                    <a:pt x="27098" y="2772"/>
                  </a:cubicBezTo>
                  <a:cubicBezTo>
                    <a:pt x="25320" y="2818"/>
                    <a:pt x="23625" y="2847"/>
                    <a:pt x="22132" y="2847"/>
                  </a:cubicBezTo>
                  <a:cubicBezTo>
                    <a:pt x="19441" y="2847"/>
                    <a:pt x="17409" y="2751"/>
                    <a:pt x="16747" y="2483"/>
                  </a:cubicBezTo>
                  <a:cubicBezTo>
                    <a:pt x="15719" y="2033"/>
                    <a:pt x="7136" y="297"/>
                    <a:pt x="6558" y="297"/>
                  </a:cubicBezTo>
                  <a:cubicBezTo>
                    <a:pt x="5979" y="297"/>
                    <a:pt x="0" y="8590"/>
                    <a:pt x="0" y="8590"/>
                  </a:cubicBezTo>
                  <a:cubicBezTo>
                    <a:pt x="0" y="8590"/>
                    <a:pt x="186" y="9047"/>
                    <a:pt x="662" y="9047"/>
                  </a:cubicBezTo>
                  <a:cubicBezTo>
                    <a:pt x="900" y="9047"/>
                    <a:pt x="1211" y="8933"/>
                    <a:pt x="1607" y="8590"/>
                  </a:cubicBezTo>
                  <a:cubicBezTo>
                    <a:pt x="2765" y="7561"/>
                    <a:pt x="6558" y="4058"/>
                    <a:pt x="6558" y="4058"/>
                  </a:cubicBezTo>
                  <a:lnTo>
                    <a:pt x="10769" y="4058"/>
                  </a:lnTo>
                  <a:cubicBezTo>
                    <a:pt x="10769" y="4058"/>
                    <a:pt x="6847" y="6404"/>
                    <a:pt x="6268" y="6854"/>
                  </a:cubicBezTo>
                  <a:cubicBezTo>
                    <a:pt x="5690" y="7272"/>
                    <a:pt x="3343" y="9747"/>
                    <a:pt x="3922" y="9908"/>
                  </a:cubicBezTo>
                  <a:cubicBezTo>
                    <a:pt x="3936" y="9911"/>
                    <a:pt x="3951" y="9913"/>
                    <a:pt x="3968" y="9913"/>
                  </a:cubicBezTo>
                  <a:cubicBezTo>
                    <a:pt x="4646" y="9913"/>
                    <a:pt x="7554" y="7433"/>
                    <a:pt x="7554" y="7433"/>
                  </a:cubicBezTo>
                  <a:lnTo>
                    <a:pt x="11926" y="6243"/>
                  </a:lnTo>
                  <a:cubicBezTo>
                    <a:pt x="11926" y="6243"/>
                    <a:pt x="15140" y="8301"/>
                    <a:pt x="18065" y="8429"/>
                  </a:cubicBezTo>
                  <a:cubicBezTo>
                    <a:pt x="18311" y="8443"/>
                    <a:pt x="18551" y="8449"/>
                    <a:pt x="18785" y="8449"/>
                  </a:cubicBezTo>
                  <a:cubicBezTo>
                    <a:pt x="21313" y="8449"/>
                    <a:pt x="23144" y="7722"/>
                    <a:pt x="23144" y="7722"/>
                  </a:cubicBezTo>
                  <a:cubicBezTo>
                    <a:pt x="23144" y="7722"/>
                    <a:pt x="39389" y="10780"/>
                    <a:pt x="48933" y="10780"/>
                  </a:cubicBezTo>
                  <a:cubicBezTo>
                    <a:pt x="49126" y="10780"/>
                    <a:pt x="49316" y="10778"/>
                    <a:pt x="49503" y="10776"/>
                  </a:cubicBezTo>
                  <a:cubicBezTo>
                    <a:pt x="49503" y="10776"/>
                    <a:pt x="52717" y="10487"/>
                    <a:pt x="53006" y="6983"/>
                  </a:cubicBezTo>
                  <a:cubicBezTo>
                    <a:pt x="53296" y="3479"/>
                    <a:pt x="49503" y="136"/>
                    <a:pt x="46899" y="7"/>
                  </a:cubicBezTo>
                  <a:cubicBezTo>
                    <a:pt x="46825" y="3"/>
                    <a:pt x="46743" y="1"/>
                    <a:pt x="4665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p51"/>
            <p:cNvSpPr/>
            <p:nvPr/>
          </p:nvSpPr>
          <p:spPr>
            <a:xfrm>
              <a:off x="3628750" y="5032475"/>
              <a:ext cx="1339650" cy="282875"/>
            </a:xfrm>
            <a:custGeom>
              <a:rect b="b" l="l" r="r" t="t"/>
              <a:pathLst>
                <a:path extrusionOk="0" h="11315" w="53586">
                  <a:moveTo>
                    <a:pt x="47157" y="547"/>
                  </a:moveTo>
                  <a:cubicBezTo>
                    <a:pt x="48314" y="611"/>
                    <a:pt x="49825" y="1382"/>
                    <a:pt x="51014" y="2572"/>
                  </a:cubicBezTo>
                  <a:cubicBezTo>
                    <a:pt x="52171" y="3729"/>
                    <a:pt x="53039" y="5304"/>
                    <a:pt x="53039" y="6879"/>
                  </a:cubicBezTo>
                  <a:cubicBezTo>
                    <a:pt x="53039" y="7008"/>
                    <a:pt x="53039" y="7136"/>
                    <a:pt x="53039" y="7233"/>
                  </a:cubicBezTo>
                  <a:cubicBezTo>
                    <a:pt x="52879" y="8904"/>
                    <a:pt x="52075" y="9772"/>
                    <a:pt x="51304" y="10254"/>
                  </a:cubicBezTo>
                  <a:cubicBezTo>
                    <a:pt x="50918" y="10479"/>
                    <a:pt x="50532" y="10608"/>
                    <a:pt x="50243" y="10704"/>
                  </a:cubicBezTo>
                  <a:cubicBezTo>
                    <a:pt x="50082" y="10736"/>
                    <a:pt x="49986" y="10769"/>
                    <a:pt x="49889" y="10769"/>
                  </a:cubicBezTo>
                  <a:lnTo>
                    <a:pt x="49793" y="10769"/>
                  </a:lnTo>
                  <a:lnTo>
                    <a:pt x="49761" y="10801"/>
                  </a:lnTo>
                  <a:lnTo>
                    <a:pt x="49150" y="10801"/>
                  </a:lnTo>
                  <a:cubicBezTo>
                    <a:pt x="44392" y="10801"/>
                    <a:pt x="37964" y="10029"/>
                    <a:pt x="32756" y="9258"/>
                  </a:cubicBezTo>
                  <a:cubicBezTo>
                    <a:pt x="30152" y="8872"/>
                    <a:pt x="27806" y="8486"/>
                    <a:pt x="26167" y="8197"/>
                  </a:cubicBezTo>
                  <a:cubicBezTo>
                    <a:pt x="25331" y="8068"/>
                    <a:pt x="24656" y="7940"/>
                    <a:pt x="24206" y="7876"/>
                  </a:cubicBezTo>
                  <a:cubicBezTo>
                    <a:pt x="23756" y="7779"/>
                    <a:pt x="23499" y="7747"/>
                    <a:pt x="23499" y="7747"/>
                  </a:cubicBezTo>
                  <a:cubicBezTo>
                    <a:pt x="23466" y="7731"/>
                    <a:pt x="23442" y="7723"/>
                    <a:pt x="23418" y="7723"/>
                  </a:cubicBezTo>
                  <a:cubicBezTo>
                    <a:pt x="23394" y="7723"/>
                    <a:pt x="23370" y="7731"/>
                    <a:pt x="23338" y="7747"/>
                  </a:cubicBezTo>
                  <a:cubicBezTo>
                    <a:pt x="23145" y="7811"/>
                    <a:pt x="21377" y="8486"/>
                    <a:pt x="18998" y="8486"/>
                  </a:cubicBezTo>
                  <a:cubicBezTo>
                    <a:pt x="18805" y="8486"/>
                    <a:pt x="18580" y="8454"/>
                    <a:pt x="18355" y="8454"/>
                  </a:cubicBezTo>
                  <a:cubicBezTo>
                    <a:pt x="16941" y="8390"/>
                    <a:pt x="15462" y="7843"/>
                    <a:pt x="14305" y="7329"/>
                  </a:cubicBezTo>
                  <a:cubicBezTo>
                    <a:pt x="13727" y="7072"/>
                    <a:pt x="13244" y="6815"/>
                    <a:pt x="12891" y="6622"/>
                  </a:cubicBezTo>
                  <a:cubicBezTo>
                    <a:pt x="12730" y="6525"/>
                    <a:pt x="12602" y="6461"/>
                    <a:pt x="12505" y="6397"/>
                  </a:cubicBezTo>
                  <a:cubicBezTo>
                    <a:pt x="12409" y="6333"/>
                    <a:pt x="12377" y="6300"/>
                    <a:pt x="12377" y="6300"/>
                  </a:cubicBezTo>
                  <a:cubicBezTo>
                    <a:pt x="12312" y="6268"/>
                    <a:pt x="12216" y="6268"/>
                    <a:pt x="12152" y="6268"/>
                  </a:cubicBezTo>
                  <a:lnTo>
                    <a:pt x="7780" y="7458"/>
                  </a:lnTo>
                  <a:lnTo>
                    <a:pt x="7683" y="7490"/>
                  </a:lnTo>
                  <a:cubicBezTo>
                    <a:pt x="7683" y="7490"/>
                    <a:pt x="7491" y="7650"/>
                    <a:pt x="7233" y="7876"/>
                  </a:cubicBezTo>
                  <a:cubicBezTo>
                    <a:pt x="6816" y="8229"/>
                    <a:pt x="6141" y="8743"/>
                    <a:pt x="5562" y="9193"/>
                  </a:cubicBezTo>
                  <a:cubicBezTo>
                    <a:pt x="5240" y="9386"/>
                    <a:pt x="4951" y="9579"/>
                    <a:pt x="4726" y="9708"/>
                  </a:cubicBezTo>
                  <a:cubicBezTo>
                    <a:pt x="4624" y="9784"/>
                    <a:pt x="4543" y="9820"/>
                    <a:pt x="4465" y="9848"/>
                  </a:cubicBezTo>
                  <a:lnTo>
                    <a:pt x="4465" y="9848"/>
                  </a:lnTo>
                  <a:cubicBezTo>
                    <a:pt x="4466" y="9844"/>
                    <a:pt x="4468" y="9840"/>
                    <a:pt x="4469" y="9836"/>
                  </a:cubicBezTo>
                  <a:cubicBezTo>
                    <a:pt x="4662" y="9515"/>
                    <a:pt x="5144" y="8936"/>
                    <a:pt x="5594" y="8422"/>
                  </a:cubicBezTo>
                  <a:cubicBezTo>
                    <a:pt x="5819" y="8197"/>
                    <a:pt x="6044" y="7940"/>
                    <a:pt x="6237" y="7747"/>
                  </a:cubicBezTo>
                  <a:cubicBezTo>
                    <a:pt x="6462" y="7554"/>
                    <a:pt x="6623" y="7393"/>
                    <a:pt x="6719" y="7329"/>
                  </a:cubicBezTo>
                  <a:cubicBezTo>
                    <a:pt x="6848" y="7233"/>
                    <a:pt x="7201" y="7008"/>
                    <a:pt x="7651" y="6718"/>
                  </a:cubicBezTo>
                  <a:cubicBezTo>
                    <a:pt x="8326" y="6300"/>
                    <a:pt x="9194" y="5786"/>
                    <a:pt x="9934" y="5336"/>
                  </a:cubicBezTo>
                  <a:cubicBezTo>
                    <a:pt x="10641" y="4918"/>
                    <a:pt x="11187" y="4597"/>
                    <a:pt x="11187" y="4597"/>
                  </a:cubicBezTo>
                  <a:cubicBezTo>
                    <a:pt x="11316" y="4532"/>
                    <a:pt x="11348" y="4404"/>
                    <a:pt x="11316" y="4275"/>
                  </a:cubicBezTo>
                  <a:cubicBezTo>
                    <a:pt x="11284" y="4179"/>
                    <a:pt x="11187" y="4082"/>
                    <a:pt x="11059" y="4082"/>
                  </a:cubicBezTo>
                  <a:lnTo>
                    <a:pt x="6848" y="4082"/>
                  </a:lnTo>
                  <a:cubicBezTo>
                    <a:pt x="6783" y="4082"/>
                    <a:pt x="6719" y="4115"/>
                    <a:pt x="6655" y="4147"/>
                  </a:cubicBezTo>
                  <a:cubicBezTo>
                    <a:pt x="6655" y="4147"/>
                    <a:pt x="6430" y="4372"/>
                    <a:pt x="6044" y="4725"/>
                  </a:cubicBezTo>
                  <a:cubicBezTo>
                    <a:pt x="4919" y="5754"/>
                    <a:pt x="2572" y="7908"/>
                    <a:pt x="1705" y="8679"/>
                  </a:cubicBezTo>
                  <a:cubicBezTo>
                    <a:pt x="1351" y="8968"/>
                    <a:pt x="1094" y="9065"/>
                    <a:pt x="965" y="9065"/>
                  </a:cubicBezTo>
                  <a:cubicBezTo>
                    <a:pt x="805" y="9065"/>
                    <a:pt x="708" y="9001"/>
                    <a:pt x="644" y="8904"/>
                  </a:cubicBezTo>
                  <a:lnTo>
                    <a:pt x="621" y="8881"/>
                  </a:lnTo>
                  <a:lnTo>
                    <a:pt x="621" y="8881"/>
                  </a:lnTo>
                  <a:cubicBezTo>
                    <a:pt x="766" y="8672"/>
                    <a:pt x="1055" y="8260"/>
                    <a:pt x="1447" y="7715"/>
                  </a:cubicBezTo>
                  <a:cubicBezTo>
                    <a:pt x="2283" y="6558"/>
                    <a:pt x="3601" y="4822"/>
                    <a:pt x="4726" y="3343"/>
                  </a:cubicBezTo>
                  <a:cubicBezTo>
                    <a:pt x="5273" y="2636"/>
                    <a:pt x="5819" y="1961"/>
                    <a:pt x="6205" y="1511"/>
                  </a:cubicBezTo>
                  <a:cubicBezTo>
                    <a:pt x="6430" y="1286"/>
                    <a:pt x="6591" y="1093"/>
                    <a:pt x="6719" y="964"/>
                  </a:cubicBezTo>
                  <a:cubicBezTo>
                    <a:pt x="6782" y="902"/>
                    <a:pt x="6845" y="869"/>
                    <a:pt x="6878" y="838"/>
                  </a:cubicBezTo>
                  <a:lnTo>
                    <a:pt x="6878" y="838"/>
                  </a:lnTo>
                  <a:cubicBezTo>
                    <a:pt x="6906" y="841"/>
                    <a:pt x="6951" y="849"/>
                    <a:pt x="7008" y="868"/>
                  </a:cubicBezTo>
                  <a:cubicBezTo>
                    <a:pt x="7683" y="932"/>
                    <a:pt x="9966" y="1382"/>
                    <a:pt x="12152" y="1864"/>
                  </a:cubicBezTo>
                  <a:cubicBezTo>
                    <a:pt x="13244" y="2089"/>
                    <a:pt x="14337" y="2315"/>
                    <a:pt x="15205" y="2540"/>
                  </a:cubicBezTo>
                  <a:cubicBezTo>
                    <a:pt x="15655" y="2636"/>
                    <a:pt x="16009" y="2732"/>
                    <a:pt x="16330" y="2797"/>
                  </a:cubicBezTo>
                  <a:cubicBezTo>
                    <a:pt x="16620" y="2893"/>
                    <a:pt x="16845" y="2957"/>
                    <a:pt x="16941" y="2990"/>
                  </a:cubicBezTo>
                  <a:cubicBezTo>
                    <a:pt x="17134" y="3086"/>
                    <a:pt x="17391" y="3150"/>
                    <a:pt x="17713" y="3182"/>
                  </a:cubicBezTo>
                  <a:cubicBezTo>
                    <a:pt x="18709" y="3343"/>
                    <a:pt x="20316" y="3407"/>
                    <a:pt x="22309" y="3407"/>
                  </a:cubicBezTo>
                  <a:cubicBezTo>
                    <a:pt x="23820" y="3407"/>
                    <a:pt x="25556" y="3375"/>
                    <a:pt x="27388" y="3311"/>
                  </a:cubicBezTo>
                  <a:cubicBezTo>
                    <a:pt x="29831" y="3247"/>
                    <a:pt x="33978" y="2540"/>
                    <a:pt x="37899" y="1864"/>
                  </a:cubicBezTo>
                  <a:cubicBezTo>
                    <a:pt x="39860" y="1543"/>
                    <a:pt x="41757" y="1189"/>
                    <a:pt x="43332" y="964"/>
                  </a:cubicBezTo>
                  <a:cubicBezTo>
                    <a:pt x="44939" y="707"/>
                    <a:pt x="46225" y="547"/>
                    <a:pt x="46964" y="547"/>
                  </a:cubicBezTo>
                  <a:close/>
                  <a:moveTo>
                    <a:pt x="46964" y="0"/>
                  </a:moveTo>
                  <a:cubicBezTo>
                    <a:pt x="46160" y="0"/>
                    <a:pt x="44875" y="161"/>
                    <a:pt x="43267" y="418"/>
                  </a:cubicBezTo>
                  <a:cubicBezTo>
                    <a:pt x="40857" y="804"/>
                    <a:pt x="37771" y="1350"/>
                    <a:pt x="34846" y="1832"/>
                  </a:cubicBezTo>
                  <a:cubicBezTo>
                    <a:pt x="31920" y="2315"/>
                    <a:pt x="29156" y="2732"/>
                    <a:pt x="27356" y="2765"/>
                  </a:cubicBezTo>
                  <a:cubicBezTo>
                    <a:pt x="25556" y="2829"/>
                    <a:pt x="23820" y="2861"/>
                    <a:pt x="22309" y="2861"/>
                  </a:cubicBezTo>
                  <a:cubicBezTo>
                    <a:pt x="20991" y="2861"/>
                    <a:pt x="19834" y="2829"/>
                    <a:pt x="18934" y="2765"/>
                  </a:cubicBezTo>
                  <a:cubicBezTo>
                    <a:pt x="18484" y="2732"/>
                    <a:pt x="18098" y="2700"/>
                    <a:pt x="17809" y="2668"/>
                  </a:cubicBezTo>
                  <a:cubicBezTo>
                    <a:pt x="17488" y="2604"/>
                    <a:pt x="17263" y="2572"/>
                    <a:pt x="17134" y="2507"/>
                  </a:cubicBezTo>
                  <a:cubicBezTo>
                    <a:pt x="16973" y="2443"/>
                    <a:pt x="16748" y="2379"/>
                    <a:pt x="16395" y="2282"/>
                  </a:cubicBezTo>
                  <a:cubicBezTo>
                    <a:pt x="15205" y="1961"/>
                    <a:pt x="12955" y="1479"/>
                    <a:pt x="10962" y="1061"/>
                  </a:cubicBezTo>
                  <a:cubicBezTo>
                    <a:pt x="9934" y="836"/>
                    <a:pt x="9001" y="643"/>
                    <a:pt x="8262" y="514"/>
                  </a:cubicBezTo>
                  <a:cubicBezTo>
                    <a:pt x="7876" y="450"/>
                    <a:pt x="7587" y="386"/>
                    <a:pt x="7330" y="354"/>
                  </a:cubicBezTo>
                  <a:cubicBezTo>
                    <a:pt x="7105" y="322"/>
                    <a:pt x="6944" y="289"/>
                    <a:pt x="6848" y="289"/>
                  </a:cubicBezTo>
                  <a:cubicBezTo>
                    <a:pt x="6751" y="289"/>
                    <a:pt x="6687" y="322"/>
                    <a:pt x="6623" y="354"/>
                  </a:cubicBezTo>
                  <a:cubicBezTo>
                    <a:pt x="6558" y="418"/>
                    <a:pt x="6462" y="482"/>
                    <a:pt x="6366" y="579"/>
                  </a:cubicBezTo>
                  <a:cubicBezTo>
                    <a:pt x="6012" y="900"/>
                    <a:pt x="5465" y="1575"/>
                    <a:pt x="4790" y="2379"/>
                  </a:cubicBezTo>
                  <a:cubicBezTo>
                    <a:pt x="2830" y="4854"/>
                    <a:pt x="65" y="8711"/>
                    <a:pt x="65" y="8711"/>
                  </a:cubicBezTo>
                  <a:cubicBezTo>
                    <a:pt x="1" y="8776"/>
                    <a:pt x="1" y="8872"/>
                    <a:pt x="33" y="8968"/>
                  </a:cubicBezTo>
                  <a:cubicBezTo>
                    <a:pt x="33" y="9001"/>
                    <a:pt x="97" y="9129"/>
                    <a:pt x="258" y="9290"/>
                  </a:cubicBezTo>
                  <a:cubicBezTo>
                    <a:pt x="387" y="9418"/>
                    <a:pt x="612" y="9579"/>
                    <a:pt x="965" y="9579"/>
                  </a:cubicBezTo>
                  <a:cubicBezTo>
                    <a:pt x="1287" y="9579"/>
                    <a:pt x="1640" y="9451"/>
                    <a:pt x="2058" y="9065"/>
                  </a:cubicBezTo>
                  <a:cubicBezTo>
                    <a:pt x="3152" y="8119"/>
                    <a:pt x="6420" y="5107"/>
                    <a:pt x="6939" y="4629"/>
                  </a:cubicBezTo>
                  <a:lnTo>
                    <a:pt x="10054" y="4629"/>
                  </a:lnTo>
                  <a:cubicBezTo>
                    <a:pt x="9710" y="4832"/>
                    <a:pt x="9297" y="5079"/>
                    <a:pt x="8873" y="5336"/>
                  </a:cubicBezTo>
                  <a:cubicBezTo>
                    <a:pt x="8358" y="5658"/>
                    <a:pt x="7812" y="6011"/>
                    <a:pt x="7362" y="6268"/>
                  </a:cubicBezTo>
                  <a:cubicBezTo>
                    <a:pt x="6912" y="6558"/>
                    <a:pt x="6558" y="6783"/>
                    <a:pt x="6398" y="6911"/>
                  </a:cubicBezTo>
                  <a:cubicBezTo>
                    <a:pt x="6237" y="7008"/>
                    <a:pt x="6012" y="7233"/>
                    <a:pt x="5755" y="7490"/>
                  </a:cubicBezTo>
                  <a:cubicBezTo>
                    <a:pt x="5369" y="7876"/>
                    <a:pt x="4919" y="8358"/>
                    <a:pt x="4533" y="8840"/>
                  </a:cubicBezTo>
                  <a:cubicBezTo>
                    <a:pt x="4373" y="9065"/>
                    <a:pt x="4212" y="9290"/>
                    <a:pt x="4083" y="9483"/>
                  </a:cubicBezTo>
                  <a:cubicBezTo>
                    <a:pt x="4019" y="9579"/>
                    <a:pt x="3955" y="9676"/>
                    <a:pt x="3923" y="9772"/>
                  </a:cubicBezTo>
                  <a:cubicBezTo>
                    <a:pt x="3890" y="9868"/>
                    <a:pt x="3858" y="9933"/>
                    <a:pt x="3858" y="10061"/>
                  </a:cubicBezTo>
                  <a:cubicBezTo>
                    <a:pt x="3858" y="10126"/>
                    <a:pt x="3858" y="10222"/>
                    <a:pt x="3923" y="10286"/>
                  </a:cubicBezTo>
                  <a:cubicBezTo>
                    <a:pt x="3987" y="10383"/>
                    <a:pt x="4083" y="10415"/>
                    <a:pt x="4148" y="10447"/>
                  </a:cubicBezTo>
                  <a:lnTo>
                    <a:pt x="4276" y="10447"/>
                  </a:lnTo>
                  <a:cubicBezTo>
                    <a:pt x="4437" y="10447"/>
                    <a:pt x="4565" y="10383"/>
                    <a:pt x="4726" y="10318"/>
                  </a:cubicBezTo>
                  <a:cubicBezTo>
                    <a:pt x="5305" y="10061"/>
                    <a:pt x="6108" y="9451"/>
                    <a:pt x="6783" y="8936"/>
                  </a:cubicBezTo>
                  <a:cubicBezTo>
                    <a:pt x="7321" y="8501"/>
                    <a:pt x="7797" y="8107"/>
                    <a:pt x="7969" y="7964"/>
                  </a:cubicBezTo>
                  <a:lnTo>
                    <a:pt x="7969" y="7964"/>
                  </a:lnTo>
                  <a:lnTo>
                    <a:pt x="12166" y="6814"/>
                  </a:lnTo>
                  <a:lnTo>
                    <a:pt x="12166" y="6814"/>
                  </a:lnTo>
                  <a:cubicBezTo>
                    <a:pt x="12395" y="6971"/>
                    <a:pt x="13109" y="7391"/>
                    <a:pt x="14080" y="7811"/>
                  </a:cubicBezTo>
                  <a:cubicBezTo>
                    <a:pt x="15270" y="8358"/>
                    <a:pt x="16812" y="8904"/>
                    <a:pt x="18323" y="9001"/>
                  </a:cubicBezTo>
                  <a:lnTo>
                    <a:pt x="18998" y="9001"/>
                  </a:lnTo>
                  <a:cubicBezTo>
                    <a:pt x="21312" y="9001"/>
                    <a:pt x="23057" y="8431"/>
                    <a:pt x="23448" y="8270"/>
                  </a:cubicBezTo>
                  <a:lnTo>
                    <a:pt x="23448" y="8270"/>
                  </a:lnTo>
                  <a:cubicBezTo>
                    <a:pt x="24396" y="8448"/>
                    <a:pt x="39837" y="11315"/>
                    <a:pt x="49150" y="11315"/>
                  </a:cubicBezTo>
                  <a:lnTo>
                    <a:pt x="49825" y="11315"/>
                  </a:lnTo>
                  <a:cubicBezTo>
                    <a:pt x="49857" y="11315"/>
                    <a:pt x="50693" y="11251"/>
                    <a:pt x="51593" y="10704"/>
                  </a:cubicBezTo>
                  <a:cubicBezTo>
                    <a:pt x="52461" y="10158"/>
                    <a:pt x="53425" y="9129"/>
                    <a:pt x="53554" y="7297"/>
                  </a:cubicBezTo>
                  <a:cubicBezTo>
                    <a:pt x="53586" y="7168"/>
                    <a:pt x="53586" y="7008"/>
                    <a:pt x="53586" y="6879"/>
                  </a:cubicBezTo>
                  <a:cubicBezTo>
                    <a:pt x="53586" y="5111"/>
                    <a:pt x="52621" y="3440"/>
                    <a:pt x="51368" y="2186"/>
                  </a:cubicBezTo>
                  <a:cubicBezTo>
                    <a:pt x="50114" y="932"/>
                    <a:pt x="48571" y="97"/>
                    <a:pt x="471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Google Shape;2495;p51"/>
            <p:cNvSpPr/>
            <p:nvPr/>
          </p:nvSpPr>
          <p:spPr>
            <a:xfrm>
              <a:off x="1274175" y="5363550"/>
              <a:ext cx="5102975" cy="12875"/>
            </a:xfrm>
            <a:custGeom>
              <a:rect b="b" l="l" r="r" t="t"/>
              <a:pathLst>
                <a:path extrusionOk="0" h="515" w="204119">
                  <a:moveTo>
                    <a:pt x="1" y="1"/>
                  </a:moveTo>
                  <a:lnTo>
                    <a:pt x="1" y="515"/>
                  </a:lnTo>
                  <a:lnTo>
                    <a:pt x="204118" y="515"/>
                  </a:lnTo>
                  <a:lnTo>
                    <a:pt x="20411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Google Shape;2496;p51"/>
            <p:cNvSpPr/>
            <p:nvPr/>
          </p:nvSpPr>
          <p:spPr>
            <a:xfrm>
              <a:off x="2392800" y="5312125"/>
              <a:ext cx="1579925" cy="57875"/>
            </a:xfrm>
            <a:custGeom>
              <a:rect b="b" l="l" r="r" t="t"/>
              <a:pathLst>
                <a:path extrusionOk="0" h="2315" w="63197">
                  <a:moveTo>
                    <a:pt x="1" y="0"/>
                  </a:moveTo>
                  <a:lnTo>
                    <a:pt x="1" y="2315"/>
                  </a:lnTo>
                  <a:lnTo>
                    <a:pt x="63197" y="2315"/>
                  </a:lnTo>
                  <a:lnTo>
                    <a:pt x="6319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p51"/>
            <p:cNvSpPr/>
            <p:nvPr/>
          </p:nvSpPr>
          <p:spPr>
            <a:xfrm>
              <a:off x="2385575" y="5304900"/>
              <a:ext cx="1594400" cy="71525"/>
            </a:xfrm>
            <a:custGeom>
              <a:rect b="b" l="l" r="r" t="t"/>
              <a:pathLst>
                <a:path extrusionOk="0" h="2861" w="63776">
                  <a:moveTo>
                    <a:pt x="63229" y="547"/>
                  </a:moveTo>
                  <a:lnTo>
                    <a:pt x="63229" y="2347"/>
                  </a:lnTo>
                  <a:lnTo>
                    <a:pt x="547" y="2347"/>
                  </a:lnTo>
                  <a:lnTo>
                    <a:pt x="547" y="547"/>
                  </a:lnTo>
                  <a:close/>
                  <a:moveTo>
                    <a:pt x="290" y="0"/>
                  </a:moveTo>
                  <a:cubicBezTo>
                    <a:pt x="193" y="0"/>
                    <a:pt x="129" y="32"/>
                    <a:pt x="97" y="97"/>
                  </a:cubicBezTo>
                  <a:cubicBezTo>
                    <a:pt x="33" y="129"/>
                    <a:pt x="0" y="225"/>
                    <a:pt x="0" y="289"/>
                  </a:cubicBezTo>
                  <a:lnTo>
                    <a:pt x="0" y="2604"/>
                  </a:lnTo>
                  <a:cubicBezTo>
                    <a:pt x="0" y="2668"/>
                    <a:pt x="33" y="2732"/>
                    <a:pt x="97" y="2797"/>
                  </a:cubicBezTo>
                  <a:cubicBezTo>
                    <a:pt x="129" y="2829"/>
                    <a:pt x="193" y="2861"/>
                    <a:pt x="290" y="2861"/>
                  </a:cubicBezTo>
                  <a:lnTo>
                    <a:pt x="63486" y="2861"/>
                  </a:lnTo>
                  <a:cubicBezTo>
                    <a:pt x="63550" y="2861"/>
                    <a:pt x="63614" y="2829"/>
                    <a:pt x="63679" y="2797"/>
                  </a:cubicBezTo>
                  <a:cubicBezTo>
                    <a:pt x="63743" y="2732"/>
                    <a:pt x="63775" y="2668"/>
                    <a:pt x="63775" y="2604"/>
                  </a:cubicBezTo>
                  <a:lnTo>
                    <a:pt x="63775" y="289"/>
                  </a:lnTo>
                  <a:cubicBezTo>
                    <a:pt x="63775" y="225"/>
                    <a:pt x="63743" y="129"/>
                    <a:pt x="63679" y="97"/>
                  </a:cubicBezTo>
                  <a:cubicBezTo>
                    <a:pt x="63614" y="32"/>
                    <a:pt x="63550" y="0"/>
                    <a:pt x="634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p51"/>
            <p:cNvSpPr/>
            <p:nvPr/>
          </p:nvSpPr>
          <p:spPr>
            <a:xfrm>
              <a:off x="3230175" y="5312125"/>
              <a:ext cx="742550" cy="57875"/>
            </a:xfrm>
            <a:custGeom>
              <a:rect b="b" l="l" r="r" t="t"/>
              <a:pathLst>
                <a:path extrusionOk="0" h="2315" w="29702">
                  <a:moveTo>
                    <a:pt x="0" y="0"/>
                  </a:moveTo>
                  <a:lnTo>
                    <a:pt x="0" y="2315"/>
                  </a:lnTo>
                  <a:lnTo>
                    <a:pt x="29702" y="2315"/>
                  </a:lnTo>
                  <a:lnTo>
                    <a:pt x="2970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9" name="Google Shape;2499;p51"/>
            <p:cNvSpPr/>
            <p:nvPr/>
          </p:nvSpPr>
          <p:spPr>
            <a:xfrm>
              <a:off x="3223750" y="5304900"/>
              <a:ext cx="756225" cy="71525"/>
            </a:xfrm>
            <a:custGeom>
              <a:rect b="b" l="l" r="r" t="t"/>
              <a:pathLst>
                <a:path extrusionOk="0" h="2861" w="30249">
                  <a:moveTo>
                    <a:pt x="29702" y="547"/>
                  </a:moveTo>
                  <a:lnTo>
                    <a:pt x="29702" y="2347"/>
                  </a:lnTo>
                  <a:lnTo>
                    <a:pt x="547" y="2347"/>
                  </a:lnTo>
                  <a:lnTo>
                    <a:pt x="547" y="547"/>
                  </a:lnTo>
                  <a:close/>
                  <a:moveTo>
                    <a:pt x="257" y="0"/>
                  </a:moveTo>
                  <a:cubicBezTo>
                    <a:pt x="193" y="0"/>
                    <a:pt x="129" y="32"/>
                    <a:pt x="64" y="97"/>
                  </a:cubicBezTo>
                  <a:cubicBezTo>
                    <a:pt x="32" y="129"/>
                    <a:pt x="0" y="225"/>
                    <a:pt x="0" y="289"/>
                  </a:cubicBezTo>
                  <a:lnTo>
                    <a:pt x="0" y="2604"/>
                  </a:lnTo>
                  <a:cubicBezTo>
                    <a:pt x="0" y="2668"/>
                    <a:pt x="32" y="2732"/>
                    <a:pt x="64" y="2797"/>
                  </a:cubicBezTo>
                  <a:cubicBezTo>
                    <a:pt x="129" y="2829"/>
                    <a:pt x="193" y="2861"/>
                    <a:pt x="257" y="2861"/>
                  </a:cubicBezTo>
                  <a:lnTo>
                    <a:pt x="29959" y="2861"/>
                  </a:lnTo>
                  <a:cubicBezTo>
                    <a:pt x="30023" y="2861"/>
                    <a:pt x="30087" y="2829"/>
                    <a:pt x="30152" y="2797"/>
                  </a:cubicBezTo>
                  <a:cubicBezTo>
                    <a:pt x="30216" y="2732"/>
                    <a:pt x="30248" y="2668"/>
                    <a:pt x="30248" y="2604"/>
                  </a:cubicBezTo>
                  <a:lnTo>
                    <a:pt x="30248" y="289"/>
                  </a:lnTo>
                  <a:cubicBezTo>
                    <a:pt x="30248" y="225"/>
                    <a:pt x="30216" y="129"/>
                    <a:pt x="30152" y="97"/>
                  </a:cubicBezTo>
                  <a:cubicBezTo>
                    <a:pt x="30087" y="32"/>
                    <a:pt x="30023" y="0"/>
                    <a:pt x="2995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p51"/>
            <p:cNvSpPr/>
            <p:nvPr/>
          </p:nvSpPr>
          <p:spPr>
            <a:xfrm>
              <a:off x="2064125" y="4578425"/>
              <a:ext cx="1203025" cy="733725"/>
            </a:xfrm>
            <a:custGeom>
              <a:rect b="b" l="l" r="r" t="t"/>
              <a:pathLst>
                <a:path extrusionOk="0" h="29349" w="48121">
                  <a:moveTo>
                    <a:pt x="1" y="0"/>
                  </a:moveTo>
                  <a:lnTo>
                    <a:pt x="14594" y="29348"/>
                  </a:lnTo>
                  <a:lnTo>
                    <a:pt x="48121" y="29348"/>
                  </a:lnTo>
                  <a:lnTo>
                    <a:pt x="3645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Google Shape;2501;p51"/>
            <p:cNvSpPr/>
            <p:nvPr/>
          </p:nvSpPr>
          <p:spPr>
            <a:xfrm>
              <a:off x="2056900" y="4572000"/>
              <a:ext cx="1217500" cy="746575"/>
            </a:xfrm>
            <a:custGeom>
              <a:rect b="b" l="l" r="r" t="t"/>
              <a:pathLst>
                <a:path extrusionOk="0" h="29863" w="48700">
                  <a:moveTo>
                    <a:pt x="36549" y="547"/>
                  </a:moveTo>
                  <a:lnTo>
                    <a:pt x="47999" y="29316"/>
                  </a:lnTo>
                  <a:lnTo>
                    <a:pt x="15076" y="29316"/>
                  </a:lnTo>
                  <a:lnTo>
                    <a:pt x="740" y="547"/>
                  </a:lnTo>
                  <a:close/>
                  <a:moveTo>
                    <a:pt x="290" y="0"/>
                  </a:moveTo>
                  <a:cubicBezTo>
                    <a:pt x="193" y="0"/>
                    <a:pt x="129" y="32"/>
                    <a:pt x="65" y="129"/>
                  </a:cubicBezTo>
                  <a:cubicBezTo>
                    <a:pt x="32" y="193"/>
                    <a:pt x="0" y="290"/>
                    <a:pt x="65" y="386"/>
                  </a:cubicBezTo>
                  <a:lnTo>
                    <a:pt x="14658" y="29702"/>
                  </a:lnTo>
                  <a:cubicBezTo>
                    <a:pt x="14690" y="29798"/>
                    <a:pt x="14787" y="29863"/>
                    <a:pt x="14883" y="29863"/>
                  </a:cubicBezTo>
                  <a:lnTo>
                    <a:pt x="48410" y="29863"/>
                  </a:lnTo>
                  <a:cubicBezTo>
                    <a:pt x="48506" y="29863"/>
                    <a:pt x="48571" y="29830"/>
                    <a:pt x="48635" y="29734"/>
                  </a:cubicBezTo>
                  <a:cubicBezTo>
                    <a:pt x="48667" y="29670"/>
                    <a:pt x="48699" y="29573"/>
                    <a:pt x="48667" y="29509"/>
                  </a:cubicBezTo>
                  <a:lnTo>
                    <a:pt x="36966" y="161"/>
                  </a:lnTo>
                  <a:cubicBezTo>
                    <a:pt x="36934" y="65"/>
                    <a:pt x="36838" y="0"/>
                    <a:pt x="367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p51"/>
            <p:cNvSpPr/>
            <p:nvPr/>
          </p:nvSpPr>
          <p:spPr>
            <a:xfrm>
              <a:off x="2027175" y="4578425"/>
              <a:ext cx="1203025" cy="733725"/>
            </a:xfrm>
            <a:custGeom>
              <a:rect b="b" l="l" r="r" t="t"/>
              <a:pathLst>
                <a:path extrusionOk="0" h="29349" w="48121">
                  <a:moveTo>
                    <a:pt x="0" y="0"/>
                  </a:moveTo>
                  <a:lnTo>
                    <a:pt x="14626" y="29348"/>
                  </a:lnTo>
                  <a:lnTo>
                    <a:pt x="48120" y="29348"/>
                  </a:lnTo>
                  <a:lnTo>
                    <a:pt x="3645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p51"/>
            <p:cNvSpPr/>
            <p:nvPr/>
          </p:nvSpPr>
          <p:spPr>
            <a:xfrm>
              <a:off x="2020725" y="4572000"/>
              <a:ext cx="1216700" cy="746575"/>
            </a:xfrm>
            <a:custGeom>
              <a:rect b="b" l="l" r="r" t="t"/>
              <a:pathLst>
                <a:path extrusionOk="0" h="29863" w="48668">
                  <a:moveTo>
                    <a:pt x="36517" y="547"/>
                  </a:moveTo>
                  <a:lnTo>
                    <a:pt x="47968" y="29316"/>
                  </a:lnTo>
                  <a:lnTo>
                    <a:pt x="15044" y="29316"/>
                  </a:lnTo>
                  <a:lnTo>
                    <a:pt x="708" y="547"/>
                  </a:lnTo>
                  <a:close/>
                  <a:moveTo>
                    <a:pt x="258" y="0"/>
                  </a:moveTo>
                  <a:cubicBezTo>
                    <a:pt x="162" y="0"/>
                    <a:pt x="97" y="32"/>
                    <a:pt x="33" y="129"/>
                  </a:cubicBezTo>
                  <a:cubicBezTo>
                    <a:pt x="1" y="193"/>
                    <a:pt x="1" y="290"/>
                    <a:pt x="33" y="386"/>
                  </a:cubicBezTo>
                  <a:lnTo>
                    <a:pt x="14627" y="29702"/>
                  </a:lnTo>
                  <a:cubicBezTo>
                    <a:pt x="14659" y="29798"/>
                    <a:pt x="14755" y="29863"/>
                    <a:pt x="14884" y="29863"/>
                  </a:cubicBezTo>
                  <a:lnTo>
                    <a:pt x="48378" y="29863"/>
                  </a:lnTo>
                  <a:cubicBezTo>
                    <a:pt x="48475" y="29863"/>
                    <a:pt x="48571" y="29830"/>
                    <a:pt x="48603" y="29734"/>
                  </a:cubicBezTo>
                  <a:cubicBezTo>
                    <a:pt x="48668" y="29670"/>
                    <a:pt x="48668" y="29573"/>
                    <a:pt x="48635" y="29509"/>
                  </a:cubicBezTo>
                  <a:lnTo>
                    <a:pt x="36935" y="161"/>
                  </a:lnTo>
                  <a:cubicBezTo>
                    <a:pt x="36903" y="65"/>
                    <a:pt x="36806" y="0"/>
                    <a:pt x="367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7" name="Shape 2507"/>
        <p:cNvGrpSpPr/>
        <p:nvPr/>
      </p:nvGrpSpPr>
      <p:grpSpPr>
        <a:xfrm>
          <a:off x="0" y="0"/>
          <a:ext cx="0" cy="0"/>
          <a:chOff x="0" y="0"/>
          <a:chExt cx="0" cy="0"/>
        </a:xfrm>
      </p:grpSpPr>
      <p:sp>
        <p:nvSpPr>
          <p:cNvPr id="2508" name="Google Shape;2508;p52"/>
          <p:cNvSpPr txBox="1"/>
          <p:nvPr>
            <p:ph type="title"/>
          </p:nvPr>
        </p:nvSpPr>
        <p:spPr>
          <a:xfrm>
            <a:off x="2208175" y="342775"/>
            <a:ext cx="47277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Flowchart</a:t>
            </a:r>
            <a:endParaRPr/>
          </a:p>
        </p:txBody>
      </p:sp>
      <p:grpSp>
        <p:nvGrpSpPr>
          <p:cNvPr id="2509" name="Google Shape;2509;p52"/>
          <p:cNvGrpSpPr/>
          <p:nvPr/>
        </p:nvGrpSpPr>
        <p:grpSpPr>
          <a:xfrm>
            <a:off x="4484519" y="1167573"/>
            <a:ext cx="175013" cy="27000"/>
            <a:chOff x="5662375" y="212375"/>
            <a:chExt cx="175013" cy="27000"/>
          </a:xfrm>
        </p:grpSpPr>
        <p:sp>
          <p:nvSpPr>
            <p:cNvPr id="2510" name="Google Shape;2510;p5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p5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p5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513" name="Google Shape;2513;p52"/>
          <p:cNvPicPr preferRelativeResize="0"/>
          <p:nvPr/>
        </p:nvPicPr>
        <p:blipFill>
          <a:blip r:embed="rId3">
            <a:alphaModFix/>
          </a:blip>
          <a:stretch>
            <a:fillRect/>
          </a:stretch>
        </p:blipFill>
        <p:spPr>
          <a:xfrm>
            <a:off x="221275" y="1167575"/>
            <a:ext cx="8839204" cy="29694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7" name="Shape 2517"/>
        <p:cNvGrpSpPr/>
        <p:nvPr/>
      </p:nvGrpSpPr>
      <p:grpSpPr>
        <a:xfrm>
          <a:off x="0" y="0"/>
          <a:ext cx="0" cy="0"/>
          <a:chOff x="0" y="0"/>
          <a:chExt cx="0" cy="0"/>
        </a:xfrm>
      </p:grpSpPr>
      <p:sp>
        <p:nvSpPr>
          <p:cNvPr id="2518" name="Google Shape;2518;p53"/>
          <p:cNvSpPr txBox="1"/>
          <p:nvPr>
            <p:ph type="title"/>
          </p:nvPr>
        </p:nvSpPr>
        <p:spPr>
          <a:xfrm>
            <a:off x="418950" y="222125"/>
            <a:ext cx="3797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System Architecture</a:t>
            </a:r>
            <a:endParaRPr/>
          </a:p>
          <a:p>
            <a:pPr indent="0" lvl="0" marL="0" rtl="0" algn="ctr">
              <a:spcBef>
                <a:spcPts val="0"/>
              </a:spcBef>
              <a:spcAft>
                <a:spcPts val="0"/>
              </a:spcAft>
              <a:buNone/>
            </a:pPr>
            <a:r>
              <a:t/>
            </a:r>
            <a:endParaRPr/>
          </a:p>
          <a:p>
            <a:pPr indent="0" lvl="0" marL="0" rtl="0" algn="ctr">
              <a:lnSpc>
                <a:spcPct val="100000"/>
              </a:lnSpc>
              <a:spcBef>
                <a:spcPts val="0"/>
              </a:spcBef>
              <a:spcAft>
                <a:spcPts val="0"/>
              </a:spcAft>
              <a:buSzPts val="2800"/>
              <a:buNone/>
            </a:pPr>
            <a:r>
              <a:t/>
            </a:r>
            <a:endParaRPr/>
          </a:p>
        </p:txBody>
      </p:sp>
      <p:pic>
        <p:nvPicPr>
          <p:cNvPr id="2519" name="Google Shape;2519;p53"/>
          <p:cNvPicPr preferRelativeResize="0"/>
          <p:nvPr/>
        </p:nvPicPr>
        <p:blipFill>
          <a:blip r:embed="rId3">
            <a:alphaModFix/>
          </a:blip>
          <a:stretch>
            <a:fillRect/>
          </a:stretch>
        </p:blipFill>
        <p:spPr>
          <a:xfrm>
            <a:off x="1627200" y="892225"/>
            <a:ext cx="6230926" cy="4007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