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42803763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1385D-A2B1-4FA8-AD2F-49BEB483FBA0}" v="13" dt="2023-10-11T16:52:46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25" d="100"/>
          <a:sy n="25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Krishna Sivakumar" userId="4f3ed74008f8e648" providerId="LiveId" clId="{8E31385D-A2B1-4FA8-AD2F-49BEB483FBA0}"/>
    <pc:docChg chg="undo custSel addSld delSld modSld modMainMaster">
      <pc:chgData name="Sri Krishna Sivakumar" userId="4f3ed74008f8e648" providerId="LiveId" clId="{8E31385D-A2B1-4FA8-AD2F-49BEB483FBA0}" dt="2023-10-11T16:52:54.872" v="88" actId="12788"/>
      <pc:docMkLst>
        <pc:docMk/>
      </pc:docMkLst>
      <pc:sldChg chg="modSp del mod">
        <pc:chgData name="Sri Krishna Sivakumar" userId="4f3ed74008f8e648" providerId="LiveId" clId="{8E31385D-A2B1-4FA8-AD2F-49BEB483FBA0}" dt="2023-10-11T16:18:45.576" v="83" actId="47"/>
        <pc:sldMkLst>
          <pc:docMk/>
          <pc:sldMk cId="915150654" sldId="258"/>
        </pc:sldMkLst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5" creationId="{E4B91D99-4C26-9369-4D07-5D5F05FDA479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6" creationId="{BAA81F94-296C-009F-AC60-E8CC491FF9D3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8" creationId="{CE8036B7-3768-D9F1-07F0-FE7B4011AA23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9" creationId="{0660B95F-AC5B-0739-6A03-B1E585633C76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10" creationId="{E1FE5E85-C55D-0658-2CC2-8E60411FF0E6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12" creationId="{FDF9F7D2-E693-4A7D-1766-01904D8A5186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13" creationId="{8D24FA8D-A82D-1D8B-5306-0A4BAD25243C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14" creationId="{146FC0D8-D51D-8F64-BA74-E9AEE8314C27}"/>
          </ac:spMkLst>
        </pc:spChg>
        <pc:picChg chg="mod">
          <ac:chgData name="Sri Krishna Sivakumar" userId="4f3ed74008f8e648" providerId="LiveId" clId="{8E31385D-A2B1-4FA8-AD2F-49BEB483FBA0}" dt="2023-10-11T16:15:09.292" v="3"/>
          <ac:picMkLst>
            <pc:docMk/>
            <pc:sldMk cId="915150654" sldId="258"/>
            <ac:picMk id="3" creationId="{188D624B-3A24-19B4-CAFC-75DE92821E69}"/>
          </ac:picMkLst>
        </pc:picChg>
      </pc:sldChg>
      <pc:sldChg chg="addSp delSp modSp add mod">
        <pc:chgData name="Sri Krishna Sivakumar" userId="4f3ed74008f8e648" providerId="LiveId" clId="{8E31385D-A2B1-4FA8-AD2F-49BEB483FBA0}" dt="2023-10-11T16:52:54.872" v="88" actId="12788"/>
        <pc:sldMkLst>
          <pc:docMk/>
          <pc:sldMk cId="1717362780" sldId="259"/>
        </pc:sldMkLst>
        <pc:spChg chg="add mod">
          <ac:chgData name="Sri Krishna Sivakumar" userId="4f3ed74008f8e648" providerId="LiveId" clId="{8E31385D-A2B1-4FA8-AD2F-49BEB483FBA0}" dt="2023-10-11T16:18:36.014" v="80" actId="1035"/>
          <ac:spMkLst>
            <pc:docMk/>
            <pc:sldMk cId="1717362780" sldId="259"/>
            <ac:spMk id="2" creationId="{322A9AB9-F455-E813-07E4-D89EA33CA8C0}"/>
          </ac:spMkLst>
        </pc:spChg>
        <pc:spChg chg="add mod">
          <ac:chgData name="Sri Krishna Sivakumar" userId="4f3ed74008f8e648" providerId="LiveId" clId="{8E31385D-A2B1-4FA8-AD2F-49BEB483FBA0}" dt="2023-10-11T16:18:36.014" v="80" actId="1035"/>
          <ac:spMkLst>
            <pc:docMk/>
            <pc:sldMk cId="1717362780" sldId="259"/>
            <ac:spMk id="4" creationId="{F00DBB34-6C20-2CC9-923F-F3846E671775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5" creationId="{E4B91D99-4C26-9369-4D07-5D5F05FDA479}"/>
          </ac:spMkLst>
        </pc:spChg>
        <pc:spChg chg="del">
          <ac:chgData name="Sri Krishna Sivakumar" userId="4f3ed74008f8e648" providerId="LiveId" clId="{8E31385D-A2B1-4FA8-AD2F-49BEB483FBA0}" dt="2023-10-11T16:15:31.888" v="6" actId="478"/>
          <ac:spMkLst>
            <pc:docMk/>
            <pc:sldMk cId="1717362780" sldId="259"/>
            <ac:spMk id="6" creationId="{BAA81F94-296C-009F-AC60-E8CC491FF9D3}"/>
          </ac:spMkLst>
        </pc:spChg>
        <pc:spChg chg="add mod">
          <ac:chgData name="Sri Krishna Sivakumar" userId="4f3ed74008f8e648" providerId="LiveId" clId="{8E31385D-A2B1-4FA8-AD2F-49BEB483FBA0}" dt="2023-10-11T16:18:36.014" v="80" actId="1035"/>
          <ac:spMkLst>
            <pc:docMk/>
            <pc:sldMk cId="1717362780" sldId="259"/>
            <ac:spMk id="7" creationId="{17F19A1C-3680-2BBA-B0DB-899E1F187AAF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8" creationId="{CE8036B7-3768-D9F1-07F0-FE7B4011AA23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9" creationId="{0660B95F-AC5B-0739-6A03-B1E585633C76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10" creationId="{E1FE5E85-C55D-0658-2CC2-8E60411FF0E6}"/>
          </ac:spMkLst>
        </pc:spChg>
        <pc:spChg chg="add mod">
          <ac:chgData name="Sri Krishna Sivakumar" userId="4f3ed74008f8e648" providerId="LiveId" clId="{8E31385D-A2B1-4FA8-AD2F-49BEB483FBA0}" dt="2023-10-11T16:17:02.796" v="36" actId="14100"/>
          <ac:spMkLst>
            <pc:docMk/>
            <pc:sldMk cId="1717362780" sldId="259"/>
            <ac:spMk id="11" creationId="{D417B628-41CD-3CA0-4600-6FA8B0D87224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12" creationId="{FDF9F7D2-E693-4A7D-1766-01904D8A5186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13" creationId="{8D24FA8D-A82D-1D8B-5306-0A4BAD25243C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14" creationId="{146FC0D8-D51D-8F64-BA74-E9AEE8314C27}"/>
          </ac:spMkLst>
        </pc:spChg>
        <pc:spChg chg="add mod">
          <ac:chgData name="Sri Krishna Sivakumar" userId="4f3ed74008f8e648" providerId="LiveId" clId="{8E31385D-A2B1-4FA8-AD2F-49BEB483FBA0}" dt="2023-10-11T16:17:02.796" v="36" actId="14100"/>
          <ac:spMkLst>
            <pc:docMk/>
            <pc:sldMk cId="1717362780" sldId="259"/>
            <ac:spMk id="15" creationId="{6B0D8C1A-661D-CCBD-33D9-2648AC1EF00D}"/>
          </ac:spMkLst>
        </pc:spChg>
        <pc:spChg chg="add mod">
          <ac:chgData name="Sri Krishna Sivakumar" userId="4f3ed74008f8e648" providerId="LiveId" clId="{8E31385D-A2B1-4FA8-AD2F-49BEB483FBA0}" dt="2023-10-11T16:17:10.221" v="37" actId="1076"/>
          <ac:spMkLst>
            <pc:docMk/>
            <pc:sldMk cId="1717362780" sldId="259"/>
            <ac:spMk id="16" creationId="{278C4021-2200-CE5A-8D58-E1CA6C291D3B}"/>
          </ac:spMkLst>
        </pc:spChg>
        <pc:spChg chg="add mod">
          <ac:chgData name="Sri Krishna Sivakumar" userId="4f3ed74008f8e648" providerId="LiveId" clId="{8E31385D-A2B1-4FA8-AD2F-49BEB483FBA0}" dt="2023-10-11T16:17:16.659" v="38" actId="1076"/>
          <ac:spMkLst>
            <pc:docMk/>
            <pc:sldMk cId="1717362780" sldId="259"/>
            <ac:spMk id="17" creationId="{8E4CE555-FB83-5899-C713-2E1C5523AD57}"/>
          </ac:spMkLst>
        </pc:spChg>
        <pc:spChg chg="add mod">
          <ac:chgData name="Sri Krishna Sivakumar" userId="4f3ed74008f8e648" providerId="LiveId" clId="{8E31385D-A2B1-4FA8-AD2F-49BEB483FBA0}" dt="2023-10-11T16:18:42.193" v="82" actId="14100"/>
          <ac:spMkLst>
            <pc:docMk/>
            <pc:sldMk cId="1717362780" sldId="259"/>
            <ac:spMk id="19" creationId="{305E0EA3-48C9-EC05-04E0-E822DFE645EF}"/>
          </ac:spMkLst>
        </pc:spChg>
        <pc:spChg chg="add mod ord">
          <ac:chgData name="Sri Krishna Sivakumar" userId="4f3ed74008f8e648" providerId="LiveId" clId="{8E31385D-A2B1-4FA8-AD2F-49BEB483FBA0}" dt="2023-10-11T16:18:29.631" v="59" actId="207"/>
          <ac:spMkLst>
            <pc:docMk/>
            <pc:sldMk cId="1717362780" sldId="259"/>
            <ac:spMk id="20" creationId="{8F6E5C43-A657-C9FA-CEDE-69FDFE0869F8}"/>
          </ac:spMkLst>
        </pc:spChg>
        <pc:grpChg chg="add mod">
          <ac:chgData name="Sri Krishna Sivakumar" userId="4f3ed74008f8e648" providerId="LiveId" clId="{8E31385D-A2B1-4FA8-AD2F-49BEB483FBA0}" dt="2023-10-11T16:17:00.032" v="35" actId="164"/>
          <ac:grpSpMkLst>
            <pc:docMk/>
            <pc:sldMk cId="1717362780" sldId="259"/>
            <ac:grpSpMk id="18" creationId="{8F64E76E-F852-CD96-55CE-75EC7C4ED338}"/>
          </ac:grpSpMkLst>
        </pc:grpChg>
        <pc:picChg chg="del mod">
          <ac:chgData name="Sri Krishna Sivakumar" userId="4f3ed74008f8e648" providerId="LiveId" clId="{8E31385D-A2B1-4FA8-AD2F-49BEB483FBA0}" dt="2023-10-11T16:52:42.030" v="84" actId="478"/>
          <ac:picMkLst>
            <pc:docMk/>
            <pc:sldMk cId="1717362780" sldId="259"/>
            <ac:picMk id="3" creationId="{188D624B-3A24-19B4-CAFC-75DE92821E69}"/>
          </ac:picMkLst>
        </pc:picChg>
        <pc:picChg chg="add mod">
          <ac:chgData name="Sri Krishna Sivakumar" userId="4f3ed74008f8e648" providerId="LiveId" clId="{8E31385D-A2B1-4FA8-AD2F-49BEB483FBA0}" dt="2023-10-11T16:52:54.872" v="88" actId="12788"/>
          <ac:picMkLst>
            <pc:docMk/>
            <pc:sldMk cId="1717362780" sldId="259"/>
            <ac:picMk id="6" creationId="{61841B25-5318-3784-6E89-28D57A49C040}"/>
          </ac:picMkLst>
        </pc:picChg>
      </pc:sldChg>
      <pc:sldMasterChg chg="modSp modSldLayout">
        <pc:chgData name="Sri Krishna Sivakumar" userId="4f3ed74008f8e648" providerId="LiveId" clId="{8E31385D-A2B1-4FA8-AD2F-49BEB483FBA0}" dt="2023-10-11T16:15:09.292" v="3"/>
        <pc:sldMasterMkLst>
          <pc:docMk/>
          <pc:sldMasterMk cId="3669153568" sldId="2147483672"/>
        </pc:sldMasterMkLst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2" creationId="{00000000-0000-0000-0000-000000000000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3" creationId="{00000000-0000-0000-0000-000000000000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4" creationId="{00000000-0000-0000-0000-000000000000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5" creationId="{00000000-0000-0000-0000-000000000000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6" creationId="{00000000-0000-0000-0000-000000000000}"/>
          </ac:spMkLst>
        </pc:sp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1958955545" sldId="2147483673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958955545" sldId="2147483673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958955545" sldId="2147483673"/>
              <ac:spMk id="3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2686491375" sldId="2147483675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2686491375" sldId="2147483675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2686491375" sldId="2147483675"/>
              <ac:spMk id="3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3136137328" sldId="2147483676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136137328" sldId="2147483676"/>
              <ac:spMk id="3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136137328" sldId="2147483676"/>
              <ac:spMk id="4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1862736308" sldId="2147483677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3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4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5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6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1369709368" sldId="2147483680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369709368" sldId="2147483680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369709368" sldId="2147483680"/>
              <ac:spMk id="3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369709368" sldId="2147483680"/>
              <ac:spMk id="4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365900548" sldId="2147483681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65900548" sldId="2147483681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65900548" sldId="2147483681"/>
              <ac:spMk id="3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65900548" sldId="2147483681"/>
              <ac:spMk id="4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2463135666" sldId="2147483683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2463135666" sldId="2147483683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2463135666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1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9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2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76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4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F6E5C43-A657-C9FA-CEDE-69FDFE0869F8}"/>
              </a:ext>
            </a:extLst>
          </p:cNvPr>
          <p:cNvSpPr/>
          <p:nvPr/>
        </p:nvSpPr>
        <p:spPr>
          <a:xfrm>
            <a:off x="-2" y="0"/>
            <a:ext cx="42803763" cy="4612279"/>
          </a:xfrm>
          <a:prstGeom prst="rect">
            <a:avLst/>
          </a:prstGeom>
          <a:solidFill>
            <a:srgbClr val="004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 descr="Title of the Poster&#10;">
            <a:extLst>
              <a:ext uri="{FF2B5EF4-FFF2-40B4-BE49-F238E27FC236}">
                <a16:creationId xmlns:a16="http://schemas.microsoft.com/office/drawing/2014/main" id="{322A9AB9-F455-E813-07E4-D89EA33CA8C0}"/>
              </a:ext>
            </a:extLst>
          </p:cNvPr>
          <p:cNvSpPr txBox="1"/>
          <p:nvPr/>
        </p:nvSpPr>
        <p:spPr>
          <a:xfrm>
            <a:off x="0" y="4572001"/>
            <a:ext cx="42803763" cy="118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071" dirty="0"/>
              <a:t>Title of the Poster</a:t>
            </a:r>
          </a:p>
        </p:txBody>
      </p:sp>
      <p:sp>
        <p:nvSpPr>
          <p:cNvPr id="4" name="TextBox 3" descr="Title of the Poster&#10;">
            <a:extLst>
              <a:ext uri="{FF2B5EF4-FFF2-40B4-BE49-F238E27FC236}">
                <a16:creationId xmlns:a16="http://schemas.microsoft.com/office/drawing/2014/main" id="{F00DBB34-6C20-2CC9-923F-F3846E671775}"/>
              </a:ext>
            </a:extLst>
          </p:cNvPr>
          <p:cNvSpPr txBox="1"/>
          <p:nvPr/>
        </p:nvSpPr>
        <p:spPr>
          <a:xfrm>
            <a:off x="-1" y="5825070"/>
            <a:ext cx="428037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dirty="0"/>
              <a:t>Institution Name</a:t>
            </a:r>
          </a:p>
        </p:txBody>
      </p:sp>
      <p:sp>
        <p:nvSpPr>
          <p:cNvPr id="7" name="TextBox 6" descr="Title of the Poster&#10;">
            <a:extLst>
              <a:ext uri="{FF2B5EF4-FFF2-40B4-BE49-F238E27FC236}">
                <a16:creationId xmlns:a16="http://schemas.microsoft.com/office/drawing/2014/main" id="{17F19A1C-3680-2BBA-B0DB-899E1F187AAF}"/>
              </a:ext>
            </a:extLst>
          </p:cNvPr>
          <p:cNvSpPr txBox="1"/>
          <p:nvPr/>
        </p:nvSpPr>
        <p:spPr>
          <a:xfrm>
            <a:off x="-2" y="7078139"/>
            <a:ext cx="428037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dirty="0"/>
              <a:t>Team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7B628-41CD-3CA0-4600-6FA8B0D87224}"/>
              </a:ext>
            </a:extLst>
          </p:cNvPr>
          <p:cNvSpPr/>
          <p:nvPr/>
        </p:nvSpPr>
        <p:spPr>
          <a:xfrm>
            <a:off x="0" y="28477030"/>
            <a:ext cx="42926000" cy="1798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D8C1A-661D-CCBD-33D9-2648AC1EF00D}"/>
              </a:ext>
            </a:extLst>
          </p:cNvPr>
          <p:cNvSpPr txBox="1"/>
          <p:nvPr/>
        </p:nvSpPr>
        <p:spPr>
          <a:xfrm>
            <a:off x="180761" y="28915082"/>
            <a:ext cx="7456185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657" dirty="0">
                <a:solidFill>
                  <a:schemeClr val="bg1"/>
                </a:solidFill>
              </a:rPr>
              <a:t>Paper No.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C4021-2200-CE5A-8D58-E1CA6C291D3B}"/>
              </a:ext>
            </a:extLst>
          </p:cNvPr>
          <p:cNvSpPr txBox="1"/>
          <p:nvPr/>
        </p:nvSpPr>
        <p:spPr>
          <a:xfrm>
            <a:off x="34596149" y="28890215"/>
            <a:ext cx="7456185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5657" dirty="0">
                <a:solidFill>
                  <a:schemeClr val="bg1"/>
                </a:solidFill>
              </a:rPr>
              <a:t>dd-mm-</a:t>
            </a:r>
            <a:r>
              <a:rPr lang="en-IN" sz="5657" dirty="0" err="1">
                <a:solidFill>
                  <a:schemeClr val="bg1"/>
                </a:solidFill>
              </a:rPr>
              <a:t>yyyy</a:t>
            </a:r>
            <a:endParaRPr lang="en-IN" sz="5657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CE555-FB83-5899-C713-2E1C5523AD57}"/>
              </a:ext>
            </a:extLst>
          </p:cNvPr>
          <p:cNvSpPr txBox="1"/>
          <p:nvPr/>
        </p:nvSpPr>
        <p:spPr>
          <a:xfrm>
            <a:off x="15918312" y="28915082"/>
            <a:ext cx="10967134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657" dirty="0">
                <a:solidFill>
                  <a:schemeClr val="bg1"/>
                </a:solidFill>
              </a:rPr>
              <a:t>Department &amp; Branch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5E0EA3-48C9-EC05-04E0-E822DFE645EF}"/>
              </a:ext>
            </a:extLst>
          </p:cNvPr>
          <p:cNvSpPr/>
          <p:nvPr/>
        </p:nvSpPr>
        <p:spPr>
          <a:xfrm>
            <a:off x="389467" y="8483601"/>
            <a:ext cx="41943866" cy="19744266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36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EBD6E-C931-3346-DCF1-B6FDA5402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25789"/>
            <a:ext cx="33178869" cy="45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6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Krishna Sivakumar</dc:creator>
  <cp:lastModifiedBy>Sri Krishna Sivakumar</cp:lastModifiedBy>
  <cp:revision>4</cp:revision>
  <dcterms:created xsi:type="dcterms:W3CDTF">2023-09-28T00:28:25Z</dcterms:created>
  <dcterms:modified xsi:type="dcterms:W3CDTF">2024-04-09T15:59:55Z</dcterms:modified>
</cp:coreProperties>
</file>