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F1CA3-925C-44A4-A7D1-942DD7D04AFC}" v="1" dt="2023-10-11T16:52:21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8" d="100"/>
          <a:sy n="18" d="100"/>
        </p:scale>
        <p:origin x="25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Krishna Sivakumar" userId="4f3ed74008f8e648" providerId="LiveId" clId="{1ACF1CA3-925C-44A4-A7D1-942DD7D04AFC}"/>
    <pc:docChg chg="custSel modSld">
      <pc:chgData name="Sri Krishna Sivakumar" userId="4f3ed74008f8e648" providerId="LiveId" clId="{1ACF1CA3-925C-44A4-A7D1-942DD7D04AFC}" dt="2023-10-11T16:52:36.203" v="6" actId="14100"/>
      <pc:docMkLst>
        <pc:docMk/>
      </pc:docMkLst>
      <pc:sldChg chg="addSp delSp modSp mod">
        <pc:chgData name="Sri Krishna Sivakumar" userId="4f3ed74008f8e648" providerId="LiveId" clId="{1ACF1CA3-925C-44A4-A7D1-942DD7D04AFC}" dt="2023-10-11T16:52:36.203" v="6" actId="14100"/>
        <pc:sldMkLst>
          <pc:docMk/>
          <pc:sldMk cId="915150654" sldId="258"/>
        </pc:sldMkLst>
        <pc:picChg chg="del">
          <ac:chgData name="Sri Krishna Sivakumar" userId="4f3ed74008f8e648" providerId="LiveId" clId="{1ACF1CA3-925C-44A4-A7D1-942DD7D04AFC}" dt="2023-10-11T16:52:30.244" v="4" actId="478"/>
          <ac:picMkLst>
            <pc:docMk/>
            <pc:sldMk cId="915150654" sldId="258"/>
            <ac:picMk id="3" creationId="{188D624B-3A24-19B4-CAFC-75DE92821E69}"/>
          </ac:picMkLst>
        </pc:picChg>
        <pc:picChg chg="add mod">
          <ac:chgData name="Sri Krishna Sivakumar" userId="4f3ed74008f8e648" providerId="LiveId" clId="{1ACF1CA3-925C-44A4-A7D1-942DD7D04AFC}" dt="2023-10-11T16:52:36.203" v="6" actId="14100"/>
          <ac:picMkLst>
            <pc:docMk/>
            <pc:sldMk cId="915150654" sldId="258"/>
            <ac:picMk id="4" creationId="{0721176D-9649-DD30-BBAC-5653DA9789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5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2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1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7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1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5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0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descr="Title of the Poster&#10;">
            <a:extLst>
              <a:ext uri="{FF2B5EF4-FFF2-40B4-BE49-F238E27FC236}">
                <a16:creationId xmlns:a16="http://schemas.microsoft.com/office/drawing/2014/main" id="{BAA81F94-296C-009F-AC60-E8CC491FF9D3}"/>
              </a:ext>
            </a:extLst>
          </p:cNvPr>
          <p:cNvSpPr txBox="1"/>
          <p:nvPr/>
        </p:nvSpPr>
        <p:spPr>
          <a:xfrm>
            <a:off x="8342" y="4118883"/>
            <a:ext cx="30258530" cy="118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071" dirty="0"/>
              <a:t>Title of the Poster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91D99-4C26-9369-4D07-5D5F05FDA479}"/>
              </a:ext>
            </a:extLst>
          </p:cNvPr>
          <p:cNvSpPr/>
          <p:nvPr/>
        </p:nvSpPr>
        <p:spPr>
          <a:xfrm>
            <a:off x="0" y="41300403"/>
            <a:ext cx="30275213" cy="1490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036B7-3768-D9F1-07F0-FE7B4011AA23}"/>
              </a:ext>
            </a:extLst>
          </p:cNvPr>
          <p:cNvSpPr/>
          <p:nvPr/>
        </p:nvSpPr>
        <p:spPr>
          <a:xfrm>
            <a:off x="331630" y="7950408"/>
            <a:ext cx="29583416" cy="33070804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3601"/>
          </a:p>
        </p:txBody>
      </p:sp>
      <p:sp>
        <p:nvSpPr>
          <p:cNvPr id="9" name="TextBox 8" descr="Title of the Poster&#10;">
            <a:extLst>
              <a:ext uri="{FF2B5EF4-FFF2-40B4-BE49-F238E27FC236}">
                <a16:creationId xmlns:a16="http://schemas.microsoft.com/office/drawing/2014/main" id="{0660B95F-AC5B-0739-6A03-B1E585633C76}"/>
              </a:ext>
            </a:extLst>
          </p:cNvPr>
          <p:cNvSpPr txBox="1"/>
          <p:nvPr/>
        </p:nvSpPr>
        <p:spPr>
          <a:xfrm>
            <a:off x="8341" y="5356383"/>
            <a:ext cx="30258530" cy="1136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788" dirty="0"/>
              <a:t>Institution Name</a:t>
            </a:r>
          </a:p>
        </p:txBody>
      </p:sp>
      <p:sp>
        <p:nvSpPr>
          <p:cNvPr id="10" name="TextBox 9" descr="Title of the Poster&#10;">
            <a:extLst>
              <a:ext uri="{FF2B5EF4-FFF2-40B4-BE49-F238E27FC236}">
                <a16:creationId xmlns:a16="http://schemas.microsoft.com/office/drawing/2014/main" id="{E1FE5E85-C55D-0658-2CC2-8E60411FF0E6}"/>
              </a:ext>
            </a:extLst>
          </p:cNvPr>
          <p:cNvSpPr txBox="1"/>
          <p:nvPr/>
        </p:nvSpPr>
        <p:spPr>
          <a:xfrm>
            <a:off x="8346" y="6548608"/>
            <a:ext cx="30258529" cy="1136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788" dirty="0"/>
              <a:t>Team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9F7D2-E693-4A7D-1766-01904D8A5186}"/>
              </a:ext>
            </a:extLst>
          </p:cNvPr>
          <p:cNvSpPr txBox="1"/>
          <p:nvPr/>
        </p:nvSpPr>
        <p:spPr>
          <a:xfrm>
            <a:off x="180761" y="41629462"/>
            <a:ext cx="5258761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657" dirty="0">
                <a:solidFill>
                  <a:schemeClr val="bg1"/>
                </a:solidFill>
              </a:rPr>
              <a:t>Paper No.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4FA8D-A82D-1D8B-5306-0A4BAD25243C}"/>
              </a:ext>
            </a:extLst>
          </p:cNvPr>
          <p:cNvSpPr txBox="1"/>
          <p:nvPr/>
        </p:nvSpPr>
        <p:spPr>
          <a:xfrm>
            <a:off x="24656282" y="41604595"/>
            <a:ext cx="5258761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5657" dirty="0">
                <a:solidFill>
                  <a:schemeClr val="bg1"/>
                </a:solidFill>
              </a:rPr>
              <a:t>dd-mm-</a:t>
            </a:r>
            <a:r>
              <a:rPr lang="en-IN" sz="5657" dirty="0" err="1">
                <a:solidFill>
                  <a:schemeClr val="bg1"/>
                </a:solidFill>
              </a:rPr>
              <a:t>yyyy</a:t>
            </a:r>
            <a:endParaRPr lang="en-IN" sz="5657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FC0D8-D51D-8F64-BA74-E9AEE8314C27}"/>
              </a:ext>
            </a:extLst>
          </p:cNvPr>
          <p:cNvSpPr txBox="1"/>
          <p:nvPr/>
        </p:nvSpPr>
        <p:spPr>
          <a:xfrm>
            <a:off x="11270110" y="41604595"/>
            <a:ext cx="7734993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657" dirty="0">
                <a:solidFill>
                  <a:schemeClr val="bg1"/>
                </a:solidFill>
              </a:rPr>
              <a:t>Department &amp; Branch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367D1-8B62-C040-9B70-248C5CA77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75213" cy="41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5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Krishna Sivakumar</dc:creator>
  <cp:lastModifiedBy>Sri Krishna Sivakumar</cp:lastModifiedBy>
  <cp:revision>4</cp:revision>
  <dcterms:created xsi:type="dcterms:W3CDTF">2023-09-28T00:28:25Z</dcterms:created>
  <dcterms:modified xsi:type="dcterms:W3CDTF">2024-04-09T16:00:21Z</dcterms:modified>
</cp:coreProperties>
</file>