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</p:sldIdLst>
  <p:sldSz cx="30275213" cy="214201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AFC76-64CE-43B5-9AA9-7A12D86A9DF6}" v="2" dt="2023-10-11T16:51:48.370"/>
    <p1510:client id="{8E31385D-A2B1-4FA8-AD2F-49BEB483FBA0}" v="12" dt="2023-10-11T16:17:21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36" d="100"/>
          <a:sy n="36" d="100"/>
        </p:scale>
        <p:origin x="79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Krishna Sivakumar" userId="4f3ed74008f8e648" providerId="LiveId" clId="{3AFAFC76-64CE-43B5-9AA9-7A12D86A9DF6}"/>
    <pc:docChg chg="custSel modSld">
      <pc:chgData name="Sri Krishna Sivakumar" userId="4f3ed74008f8e648" providerId="LiveId" clId="{3AFAFC76-64CE-43B5-9AA9-7A12D86A9DF6}" dt="2023-10-11T16:52:08.712" v="8" actId="1076"/>
      <pc:docMkLst>
        <pc:docMk/>
      </pc:docMkLst>
      <pc:sldChg chg="addSp delSp modSp mod">
        <pc:chgData name="Sri Krishna Sivakumar" userId="4f3ed74008f8e648" providerId="LiveId" clId="{3AFAFC76-64CE-43B5-9AA9-7A12D86A9DF6}" dt="2023-10-11T16:52:08.712" v="8" actId="1076"/>
        <pc:sldMkLst>
          <pc:docMk/>
          <pc:sldMk cId="1717362780" sldId="259"/>
        </pc:sldMkLst>
        <pc:picChg chg="del">
          <ac:chgData name="Sri Krishna Sivakumar" userId="4f3ed74008f8e648" providerId="LiveId" clId="{3AFAFC76-64CE-43B5-9AA9-7A12D86A9DF6}" dt="2023-10-11T16:52:03.141" v="6" actId="478"/>
          <ac:picMkLst>
            <pc:docMk/>
            <pc:sldMk cId="1717362780" sldId="259"/>
            <ac:picMk id="3" creationId="{188D624B-3A24-19B4-CAFC-75DE92821E69}"/>
          </ac:picMkLst>
        </pc:picChg>
        <pc:picChg chg="add mod">
          <ac:chgData name="Sri Krishna Sivakumar" userId="4f3ed74008f8e648" providerId="LiveId" clId="{3AFAFC76-64CE-43B5-9AA9-7A12D86A9DF6}" dt="2023-10-11T16:52:08.712" v="8" actId="1076"/>
          <ac:picMkLst>
            <pc:docMk/>
            <pc:sldMk cId="1717362780" sldId="259"/>
            <ac:picMk id="6" creationId="{4DBCFEC1-861A-E75C-4D19-E4FBBD4C1A91}"/>
          </ac:picMkLst>
        </pc:picChg>
      </pc:sldChg>
    </pc:docChg>
  </pc:docChgLst>
  <pc:docChgLst>
    <pc:chgData name="Sri Krishna Sivakumar" userId="4f3ed74008f8e648" providerId="LiveId" clId="{8E31385D-A2B1-4FA8-AD2F-49BEB483FBA0}"/>
    <pc:docChg chg="undo custSel addSld delSld modSld modMainMaster">
      <pc:chgData name="Sri Krishna Sivakumar" userId="4f3ed74008f8e648" providerId="LiveId" clId="{8E31385D-A2B1-4FA8-AD2F-49BEB483FBA0}" dt="2023-10-11T16:18:45.576" v="83" actId="47"/>
      <pc:docMkLst>
        <pc:docMk/>
      </pc:docMkLst>
      <pc:sldChg chg="modSp del mod">
        <pc:chgData name="Sri Krishna Sivakumar" userId="4f3ed74008f8e648" providerId="LiveId" clId="{8E31385D-A2B1-4FA8-AD2F-49BEB483FBA0}" dt="2023-10-11T16:18:45.576" v="83" actId="47"/>
        <pc:sldMkLst>
          <pc:docMk/>
          <pc:sldMk cId="915150654" sldId="258"/>
        </pc:sldMkLst>
        <pc:spChg chg="mod">
          <ac:chgData name="Sri Krishna Sivakumar" userId="4f3ed74008f8e648" providerId="LiveId" clId="{8E31385D-A2B1-4FA8-AD2F-49BEB483FBA0}" dt="2023-10-11T16:15:09.292" v="3"/>
          <ac:spMkLst>
            <pc:docMk/>
            <pc:sldMk cId="915150654" sldId="258"/>
            <ac:spMk id="5" creationId="{E4B91D99-4C26-9369-4D07-5D5F05FDA479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k cId="915150654" sldId="258"/>
            <ac:spMk id="6" creationId="{BAA81F94-296C-009F-AC60-E8CC491FF9D3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k cId="915150654" sldId="258"/>
            <ac:spMk id="8" creationId="{CE8036B7-3768-D9F1-07F0-FE7B4011AA23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k cId="915150654" sldId="258"/>
            <ac:spMk id="9" creationId="{0660B95F-AC5B-0739-6A03-B1E585633C76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k cId="915150654" sldId="258"/>
            <ac:spMk id="10" creationId="{E1FE5E85-C55D-0658-2CC2-8E60411FF0E6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k cId="915150654" sldId="258"/>
            <ac:spMk id="12" creationId="{FDF9F7D2-E693-4A7D-1766-01904D8A5186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k cId="915150654" sldId="258"/>
            <ac:spMk id="13" creationId="{8D24FA8D-A82D-1D8B-5306-0A4BAD25243C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k cId="915150654" sldId="258"/>
            <ac:spMk id="14" creationId="{146FC0D8-D51D-8F64-BA74-E9AEE8314C27}"/>
          </ac:spMkLst>
        </pc:spChg>
        <pc:picChg chg="mod">
          <ac:chgData name="Sri Krishna Sivakumar" userId="4f3ed74008f8e648" providerId="LiveId" clId="{8E31385D-A2B1-4FA8-AD2F-49BEB483FBA0}" dt="2023-10-11T16:15:09.292" v="3"/>
          <ac:picMkLst>
            <pc:docMk/>
            <pc:sldMk cId="915150654" sldId="258"/>
            <ac:picMk id="3" creationId="{188D624B-3A24-19B4-CAFC-75DE92821E69}"/>
          </ac:picMkLst>
        </pc:picChg>
      </pc:sldChg>
      <pc:sldChg chg="addSp delSp modSp add mod">
        <pc:chgData name="Sri Krishna Sivakumar" userId="4f3ed74008f8e648" providerId="LiveId" clId="{8E31385D-A2B1-4FA8-AD2F-49BEB483FBA0}" dt="2023-10-11T16:18:42.193" v="82" actId="14100"/>
        <pc:sldMkLst>
          <pc:docMk/>
          <pc:sldMk cId="1717362780" sldId="259"/>
        </pc:sldMkLst>
        <pc:spChg chg="add mod">
          <ac:chgData name="Sri Krishna Sivakumar" userId="4f3ed74008f8e648" providerId="LiveId" clId="{8E31385D-A2B1-4FA8-AD2F-49BEB483FBA0}" dt="2023-10-11T16:18:36.014" v="80" actId="1035"/>
          <ac:spMkLst>
            <pc:docMk/>
            <pc:sldMk cId="1717362780" sldId="259"/>
            <ac:spMk id="2" creationId="{322A9AB9-F455-E813-07E4-D89EA33CA8C0}"/>
          </ac:spMkLst>
        </pc:spChg>
        <pc:spChg chg="add mod">
          <ac:chgData name="Sri Krishna Sivakumar" userId="4f3ed74008f8e648" providerId="LiveId" clId="{8E31385D-A2B1-4FA8-AD2F-49BEB483FBA0}" dt="2023-10-11T16:18:36.014" v="80" actId="1035"/>
          <ac:spMkLst>
            <pc:docMk/>
            <pc:sldMk cId="1717362780" sldId="259"/>
            <ac:spMk id="4" creationId="{F00DBB34-6C20-2CC9-923F-F3846E671775}"/>
          </ac:spMkLst>
        </pc:spChg>
        <pc:spChg chg="del">
          <ac:chgData name="Sri Krishna Sivakumar" userId="4f3ed74008f8e648" providerId="LiveId" clId="{8E31385D-A2B1-4FA8-AD2F-49BEB483FBA0}" dt="2023-10-11T16:15:30.294" v="5" actId="478"/>
          <ac:spMkLst>
            <pc:docMk/>
            <pc:sldMk cId="1717362780" sldId="259"/>
            <ac:spMk id="5" creationId="{E4B91D99-4C26-9369-4D07-5D5F05FDA479}"/>
          </ac:spMkLst>
        </pc:spChg>
        <pc:spChg chg="del">
          <ac:chgData name="Sri Krishna Sivakumar" userId="4f3ed74008f8e648" providerId="LiveId" clId="{8E31385D-A2B1-4FA8-AD2F-49BEB483FBA0}" dt="2023-10-11T16:15:31.888" v="6" actId="478"/>
          <ac:spMkLst>
            <pc:docMk/>
            <pc:sldMk cId="1717362780" sldId="259"/>
            <ac:spMk id="6" creationId="{BAA81F94-296C-009F-AC60-E8CC491FF9D3}"/>
          </ac:spMkLst>
        </pc:spChg>
        <pc:spChg chg="add mod">
          <ac:chgData name="Sri Krishna Sivakumar" userId="4f3ed74008f8e648" providerId="LiveId" clId="{8E31385D-A2B1-4FA8-AD2F-49BEB483FBA0}" dt="2023-10-11T16:18:36.014" v="80" actId="1035"/>
          <ac:spMkLst>
            <pc:docMk/>
            <pc:sldMk cId="1717362780" sldId="259"/>
            <ac:spMk id="7" creationId="{17F19A1C-3680-2BBA-B0DB-899E1F187AAF}"/>
          </ac:spMkLst>
        </pc:spChg>
        <pc:spChg chg="del">
          <ac:chgData name="Sri Krishna Sivakumar" userId="4f3ed74008f8e648" providerId="LiveId" clId="{8E31385D-A2B1-4FA8-AD2F-49BEB483FBA0}" dt="2023-10-11T16:15:30.294" v="5" actId="478"/>
          <ac:spMkLst>
            <pc:docMk/>
            <pc:sldMk cId="1717362780" sldId="259"/>
            <ac:spMk id="8" creationId="{CE8036B7-3768-D9F1-07F0-FE7B4011AA23}"/>
          </ac:spMkLst>
        </pc:spChg>
        <pc:spChg chg="del">
          <ac:chgData name="Sri Krishna Sivakumar" userId="4f3ed74008f8e648" providerId="LiveId" clId="{8E31385D-A2B1-4FA8-AD2F-49BEB483FBA0}" dt="2023-10-11T16:15:30.294" v="5" actId="478"/>
          <ac:spMkLst>
            <pc:docMk/>
            <pc:sldMk cId="1717362780" sldId="259"/>
            <ac:spMk id="9" creationId="{0660B95F-AC5B-0739-6A03-B1E585633C76}"/>
          </ac:spMkLst>
        </pc:spChg>
        <pc:spChg chg="del">
          <ac:chgData name="Sri Krishna Sivakumar" userId="4f3ed74008f8e648" providerId="LiveId" clId="{8E31385D-A2B1-4FA8-AD2F-49BEB483FBA0}" dt="2023-10-11T16:15:30.294" v="5" actId="478"/>
          <ac:spMkLst>
            <pc:docMk/>
            <pc:sldMk cId="1717362780" sldId="259"/>
            <ac:spMk id="10" creationId="{E1FE5E85-C55D-0658-2CC2-8E60411FF0E6}"/>
          </ac:spMkLst>
        </pc:spChg>
        <pc:spChg chg="add mod">
          <ac:chgData name="Sri Krishna Sivakumar" userId="4f3ed74008f8e648" providerId="LiveId" clId="{8E31385D-A2B1-4FA8-AD2F-49BEB483FBA0}" dt="2023-10-11T16:17:02.796" v="36" actId="14100"/>
          <ac:spMkLst>
            <pc:docMk/>
            <pc:sldMk cId="1717362780" sldId="259"/>
            <ac:spMk id="11" creationId="{D417B628-41CD-3CA0-4600-6FA8B0D87224}"/>
          </ac:spMkLst>
        </pc:spChg>
        <pc:spChg chg="del">
          <ac:chgData name="Sri Krishna Sivakumar" userId="4f3ed74008f8e648" providerId="LiveId" clId="{8E31385D-A2B1-4FA8-AD2F-49BEB483FBA0}" dt="2023-10-11T16:15:30.294" v="5" actId="478"/>
          <ac:spMkLst>
            <pc:docMk/>
            <pc:sldMk cId="1717362780" sldId="259"/>
            <ac:spMk id="12" creationId="{FDF9F7D2-E693-4A7D-1766-01904D8A5186}"/>
          </ac:spMkLst>
        </pc:spChg>
        <pc:spChg chg="del">
          <ac:chgData name="Sri Krishna Sivakumar" userId="4f3ed74008f8e648" providerId="LiveId" clId="{8E31385D-A2B1-4FA8-AD2F-49BEB483FBA0}" dt="2023-10-11T16:15:30.294" v="5" actId="478"/>
          <ac:spMkLst>
            <pc:docMk/>
            <pc:sldMk cId="1717362780" sldId="259"/>
            <ac:spMk id="13" creationId="{8D24FA8D-A82D-1D8B-5306-0A4BAD25243C}"/>
          </ac:spMkLst>
        </pc:spChg>
        <pc:spChg chg="del">
          <ac:chgData name="Sri Krishna Sivakumar" userId="4f3ed74008f8e648" providerId="LiveId" clId="{8E31385D-A2B1-4FA8-AD2F-49BEB483FBA0}" dt="2023-10-11T16:15:30.294" v="5" actId="478"/>
          <ac:spMkLst>
            <pc:docMk/>
            <pc:sldMk cId="1717362780" sldId="259"/>
            <ac:spMk id="14" creationId="{146FC0D8-D51D-8F64-BA74-E9AEE8314C27}"/>
          </ac:spMkLst>
        </pc:spChg>
        <pc:spChg chg="add mod">
          <ac:chgData name="Sri Krishna Sivakumar" userId="4f3ed74008f8e648" providerId="LiveId" clId="{8E31385D-A2B1-4FA8-AD2F-49BEB483FBA0}" dt="2023-10-11T16:17:02.796" v="36" actId="14100"/>
          <ac:spMkLst>
            <pc:docMk/>
            <pc:sldMk cId="1717362780" sldId="259"/>
            <ac:spMk id="15" creationId="{6B0D8C1A-661D-CCBD-33D9-2648AC1EF00D}"/>
          </ac:spMkLst>
        </pc:spChg>
        <pc:spChg chg="add mod">
          <ac:chgData name="Sri Krishna Sivakumar" userId="4f3ed74008f8e648" providerId="LiveId" clId="{8E31385D-A2B1-4FA8-AD2F-49BEB483FBA0}" dt="2023-10-11T16:17:10.221" v="37" actId="1076"/>
          <ac:spMkLst>
            <pc:docMk/>
            <pc:sldMk cId="1717362780" sldId="259"/>
            <ac:spMk id="16" creationId="{278C4021-2200-CE5A-8D58-E1CA6C291D3B}"/>
          </ac:spMkLst>
        </pc:spChg>
        <pc:spChg chg="add mod">
          <ac:chgData name="Sri Krishna Sivakumar" userId="4f3ed74008f8e648" providerId="LiveId" clId="{8E31385D-A2B1-4FA8-AD2F-49BEB483FBA0}" dt="2023-10-11T16:17:16.659" v="38" actId="1076"/>
          <ac:spMkLst>
            <pc:docMk/>
            <pc:sldMk cId="1717362780" sldId="259"/>
            <ac:spMk id="17" creationId="{8E4CE555-FB83-5899-C713-2E1C5523AD57}"/>
          </ac:spMkLst>
        </pc:spChg>
        <pc:spChg chg="add mod">
          <ac:chgData name="Sri Krishna Sivakumar" userId="4f3ed74008f8e648" providerId="LiveId" clId="{8E31385D-A2B1-4FA8-AD2F-49BEB483FBA0}" dt="2023-10-11T16:18:42.193" v="82" actId="14100"/>
          <ac:spMkLst>
            <pc:docMk/>
            <pc:sldMk cId="1717362780" sldId="259"/>
            <ac:spMk id="19" creationId="{305E0EA3-48C9-EC05-04E0-E822DFE645EF}"/>
          </ac:spMkLst>
        </pc:spChg>
        <pc:spChg chg="add mod ord">
          <ac:chgData name="Sri Krishna Sivakumar" userId="4f3ed74008f8e648" providerId="LiveId" clId="{8E31385D-A2B1-4FA8-AD2F-49BEB483FBA0}" dt="2023-10-11T16:18:29.631" v="59" actId="207"/>
          <ac:spMkLst>
            <pc:docMk/>
            <pc:sldMk cId="1717362780" sldId="259"/>
            <ac:spMk id="20" creationId="{8F6E5C43-A657-C9FA-CEDE-69FDFE0869F8}"/>
          </ac:spMkLst>
        </pc:spChg>
        <pc:grpChg chg="add mod">
          <ac:chgData name="Sri Krishna Sivakumar" userId="4f3ed74008f8e648" providerId="LiveId" clId="{8E31385D-A2B1-4FA8-AD2F-49BEB483FBA0}" dt="2023-10-11T16:17:00.032" v="35" actId="164"/>
          <ac:grpSpMkLst>
            <pc:docMk/>
            <pc:sldMk cId="1717362780" sldId="259"/>
            <ac:grpSpMk id="18" creationId="{8F64E76E-F852-CD96-55CE-75EC7C4ED338}"/>
          </ac:grpSpMkLst>
        </pc:grpChg>
        <pc:picChg chg="mod">
          <ac:chgData name="Sri Krishna Sivakumar" userId="4f3ed74008f8e648" providerId="LiveId" clId="{8E31385D-A2B1-4FA8-AD2F-49BEB483FBA0}" dt="2023-10-11T16:18:08.521" v="49" actId="12788"/>
          <ac:picMkLst>
            <pc:docMk/>
            <pc:sldMk cId="1717362780" sldId="259"/>
            <ac:picMk id="3" creationId="{188D624B-3A24-19B4-CAFC-75DE92821E69}"/>
          </ac:picMkLst>
        </pc:picChg>
      </pc:sldChg>
      <pc:sldMasterChg chg="modSp modSldLayout">
        <pc:chgData name="Sri Krishna Sivakumar" userId="4f3ed74008f8e648" providerId="LiveId" clId="{8E31385D-A2B1-4FA8-AD2F-49BEB483FBA0}" dt="2023-10-11T16:15:09.292" v="3"/>
        <pc:sldMasterMkLst>
          <pc:docMk/>
          <pc:sldMasterMk cId="3669153568" sldId="2147483672"/>
        </pc:sldMasterMkLst>
        <pc:spChg chg="mod">
          <ac:chgData name="Sri Krishna Sivakumar" userId="4f3ed74008f8e648" providerId="LiveId" clId="{8E31385D-A2B1-4FA8-AD2F-49BEB483FBA0}" dt="2023-10-11T16:15:09.292" v="3"/>
          <ac:spMkLst>
            <pc:docMk/>
            <pc:sldMasterMk cId="3669153568" sldId="2147483672"/>
            <ac:spMk id="2" creationId="{00000000-0000-0000-0000-000000000000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asterMk cId="3669153568" sldId="2147483672"/>
            <ac:spMk id="3" creationId="{00000000-0000-0000-0000-000000000000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asterMk cId="3669153568" sldId="2147483672"/>
            <ac:spMk id="4" creationId="{00000000-0000-0000-0000-000000000000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asterMk cId="3669153568" sldId="2147483672"/>
            <ac:spMk id="5" creationId="{00000000-0000-0000-0000-000000000000}"/>
          </ac:spMkLst>
        </pc:spChg>
        <pc:spChg chg="mod">
          <ac:chgData name="Sri Krishna Sivakumar" userId="4f3ed74008f8e648" providerId="LiveId" clId="{8E31385D-A2B1-4FA8-AD2F-49BEB483FBA0}" dt="2023-10-11T16:15:09.292" v="3"/>
          <ac:spMkLst>
            <pc:docMk/>
            <pc:sldMasterMk cId="3669153568" sldId="2147483672"/>
            <ac:spMk id="6" creationId="{00000000-0000-0000-0000-000000000000}"/>
          </ac:spMkLst>
        </pc:spChg>
        <pc:sldLayoutChg chg="modSp">
          <pc:chgData name="Sri Krishna Sivakumar" userId="4f3ed74008f8e648" providerId="LiveId" clId="{8E31385D-A2B1-4FA8-AD2F-49BEB483FBA0}" dt="2023-10-11T16:15:09.292" v="3"/>
          <pc:sldLayoutMkLst>
            <pc:docMk/>
            <pc:sldMasterMk cId="3669153568" sldId="2147483672"/>
            <pc:sldLayoutMk cId="1958955545" sldId="2147483673"/>
          </pc:sldLayoutMkLst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958955545" sldId="2147483673"/>
              <ac:spMk id="2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958955545" sldId="2147483673"/>
              <ac:spMk id="3" creationId="{00000000-0000-0000-0000-000000000000}"/>
            </ac:spMkLst>
          </pc:spChg>
        </pc:sldLayoutChg>
        <pc:sldLayoutChg chg="modSp">
          <pc:chgData name="Sri Krishna Sivakumar" userId="4f3ed74008f8e648" providerId="LiveId" clId="{8E31385D-A2B1-4FA8-AD2F-49BEB483FBA0}" dt="2023-10-11T16:15:09.292" v="3"/>
          <pc:sldLayoutMkLst>
            <pc:docMk/>
            <pc:sldMasterMk cId="3669153568" sldId="2147483672"/>
            <pc:sldLayoutMk cId="2686491375" sldId="2147483675"/>
          </pc:sldLayoutMkLst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2686491375" sldId="2147483675"/>
              <ac:spMk id="2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2686491375" sldId="2147483675"/>
              <ac:spMk id="3" creationId="{00000000-0000-0000-0000-000000000000}"/>
            </ac:spMkLst>
          </pc:spChg>
        </pc:sldLayoutChg>
        <pc:sldLayoutChg chg="modSp">
          <pc:chgData name="Sri Krishna Sivakumar" userId="4f3ed74008f8e648" providerId="LiveId" clId="{8E31385D-A2B1-4FA8-AD2F-49BEB483FBA0}" dt="2023-10-11T16:15:09.292" v="3"/>
          <pc:sldLayoutMkLst>
            <pc:docMk/>
            <pc:sldMasterMk cId="3669153568" sldId="2147483672"/>
            <pc:sldLayoutMk cId="3136137328" sldId="2147483676"/>
          </pc:sldLayoutMkLst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3136137328" sldId="2147483676"/>
              <ac:spMk id="3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3136137328" sldId="2147483676"/>
              <ac:spMk id="4" creationId="{00000000-0000-0000-0000-000000000000}"/>
            </ac:spMkLst>
          </pc:spChg>
        </pc:sldLayoutChg>
        <pc:sldLayoutChg chg="modSp">
          <pc:chgData name="Sri Krishna Sivakumar" userId="4f3ed74008f8e648" providerId="LiveId" clId="{8E31385D-A2B1-4FA8-AD2F-49BEB483FBA0}" dt="2023-10-11T16:15:09.292" v="3"/>
          <pc:sldLayoutMkLst>
            <pc:docMk/>
            <pc:sldMasterMk cId="3669153568" sldId="2147483672"/>
            <pc:sldLayoutMk cId="1862736308" sldId="2147483677"/>
          </pc:sldLayoutMkLst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862736308" sldId="2147483677"/>
              <ac:spMk id="2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862736308" sldId="2147483677"/>
              <ac:spMk id="3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862736308" sldId="2147483677"/>
              <ac:spMk id="4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862736308" sldId="2147483677"/>
              <ac:spMk id="5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862736308" sldId="2147483677"/>
              <ac:spMk id="6" creationId="{00000000-0000-0000-0000-000000000000}"/>
            </ac:spMkLst>
          </pc:spChg>
        </pc:sldLayoutChg>
        <pc:sldLayoutChg chg="modSp">
          <pc:chgData name="Sri Krishna Sivakumar" userId="4f3ed74008f8e648" providerId="LiveId" clId="{8E31385D-A2B1-4FA8-AD2F-49BEB483FBA0}" dt="2023-10-11T16:15:09.292" v="3"/>
          <pc:sldLayoutMkLst>
            <pc:docMk/>
            <pc:sldMasterMk cId="3669153568" sldId="2147483672"/>
            <pc:sldLayoutMk cId="1369709368" sldId="2147483680"/>
          </pc:sldLayoutMkLst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369709368" sldId="2147483680"/>
              <ac:spMk id="2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369709368" sldId="2147483680"/>
              <ac:spMk id="3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1369709368" sldId="2147483680"/>
              <ac:spMk id="4" creationId="{00000000-0000-0000-0000-000000000000}"/>
            </ac:spMkLst>
          </pc:spChg>
        </pc:sldLayoutChg>
        <pc:sldLayoutChg chg="modSp">
          <pc:chgData name="Sri Krishna Sivakumar" userId="4f3ed74008f8e648" providerId="LiveId" clId="{8E31385D-A2B1-4FA8-AD2F-49BEB483FBA0}" dt="2023-10-11T16:15:09.292" v="3"/>
          <pc:sldLayoutMkLst>
            <pc:docMk/>
            <pc:sldMasterMk cId="3669153568" sldId="2147483672"/>
            <pc:sldLayoutMk cId="365900548" sldId="2147483681"/>
          </pc:sldLayoutMkLst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365900548" sldId="2147483681"/>
              <ac:spMk id="2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365900548" sldId="2147483681"/>
              <ac:spMk id="3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365900548" sldId="2147483681"/>
              <ac:spMk id="4" creationId="{00000000-0000-0000-0000-000000000000}"/>
            </ac:spMkLst>
          </pc:spChg>
        </pc:sldLayoutChg>
        <pc:sldLayoutChg chg="modSp">
          <pc:chgData name="Sri Krishna Sivakumar" userId="4f3ed74008f8e648" providerId="LiveId" clId="{8E31385D-A2B1-4FA8-AD2F-49BEB483FBA0}" dt="2023-10-11T16:15:09.292" v="3"/>
          <pc:sldLayoutMkLst>
            <pc:docMk/>
            <pc:sldMasterMk cId="3669153568" sldId="2147483672"/>
            <pc:sldLayoutMk cId="2463135666" sldId="2147483683"/>
          </pc:sldLayoutMkLst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2463135666" sldId="2147483683"/>
              <ac:spMk id="2" creationId="{00000000-0000-0000-0000-000000000000}"/>
            </ac:spMkLst>
          </pc:spChg>
          <pc:spChg chg="mod">
            <ac:chgData name="Sri Krishna Sivakumar" userId="4f3ed74008f8e648" providerId="LiveId" clId="{8E31385D-A2B1-4FA8-AD2F-49BEB483FBA0}" dt="2023-10-11T16:15:09.292" v="3"/>
            <ac:spMkLst>
              <pc:docMk/>
              <pc:sldMasterMk cId="3669153568" sldId="2147483672"/>
              <pc:sldLayoutMk cId="2463135666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505566"/>
            <a:ext cx="25733931" cy="7457381"/>
          </a:xfrm>
        </p:spPr>
        <p:txBody>
          <a:bodyPr anchor="b"/>
          <a:lstStyle>
            <a:lvl1pPr algn="ctr">
              <a:defRPr sz="18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50533"/>
            <a:ext cx="22706410" cy="5171573"/>
          </a:xfrm>
        </p:spPr>
        <p:txBody>
          <a:bodyPr/>
          <a:lstStyle>
            <a:lvl1pPr marL="0" indent="0" algn="ctr">
              <a:buNone/>
              <a:defRPr sz="7496"/>
            </a:lvl1pPr>
            <a:lvl2pPr marL="1428018" indent="0" algn="ctr">
              <a:buNone/>
              <a:defRPr sz="6247"/>
            </a:lvl2pPr>
            <a:lvl3pPr marL="2856037" indent="0" algn="ctr">
              <a:buNone/>
              <a:defRPr sz="5622"/>
            </a:lvl3pPr>
            <a:lvl4pPr marL="4284055" indent="0" algn="ctr">
              <a:buNone/>
              <a:defRPr sz="4997"/>
            </a:lvl4pPr>
            <a:lvl5pPr marL="5712074" indent="0" algn="ctr">
              <a:buNone/>
              <a:defRPr sz="4997"/>
            </a:lvl5pPr>
            <a:lvl6pPr marL="7140092" indent="0" algn="ctr">
              <a:buNone/>
              <a:defRPr sz="4997"/>
            </a:lvl6pPr>
            <a:lvl7pPr marL="8568111" indent="0" algn="ctr">
              <a:buNone/>
              <a:defRPr sz="4997"/>
            </a:lvl7pPr>
            <a:lvl8pPr marL="9996129" indent="0" algn="ctr">
              <a:buNone/>
              <a:defRPr sz="4997"/>
            </a:lvl8pPr>
            <a:lvl9pPr marL="11424148" indent="0" algn="ctr">
              <a:buNone/>
              <a:defRPr sz="49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6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9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40424"/>
            <a:ext cx="6528093" cy="181525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40424"/>
            <a:ext cx="19205838" cy="181525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6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14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40166"/>
            <a:ext cx="26112371" cy="8910181"/>
          </a:xfrm>
        </p:spPr>
        <p:txBody>
          <a:bodyPr anchor="b"/>
          <a:lstStyle>
            <a:lvl1pPr>
              <a:defRPr sz="18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34640"/>
            <a:ext cx="26112371" cy="4685654"/>
          </a:xfrm>
        </p:spPr>
        <p:txBody>
          <a:bodyPr/>
          <a:lstStyle>
            <a:lvl1pPr marL="0" indent="0">
              <a:buNone/>
              <a:defRPr sz="7496">
                <a:solidFill>
                  <a:schemeClr val="tx1"/>
                </a:solidFill>
              </a:defRPr>
            </a:lvl1pPr>
            <a:lvl2pPr marL="1428018" indent="0">
              <a:buNone/>
              <a:defRPr sz="6247">
                <a:solidFill>
                  <a:schemeClr val="tx1">
                    <a:tint val="75000"/>
                  </a:schemeClr>
                </a:solidFill>
              </a:defRPr>
            </a:lvl2pPr>
            <a:lvl3pPr marL="2856037" indent="0">
              <a:buNone/>
              <a:defRPr sz="5622">
                <a:solidFill>
                  <a:schemeClr val="tx1">
                    <a:tint val="75000"/>
                  </a:schemeClr>
                </a:solidFill>
              </a:defRPr>
            </a:lvl3pPr>
            <a:lvl4pPr marL="4284055" indent="0">
              <a:buNone/>
              <a:defRPr sz="4997">
                <a:solidFill>
                  <a:schemeClr val="tx1">
                    <a:tint val="75000"/>
                  </a:schemeClr>
                </a:solidFill>
              </a:defRPr>
            </a:lvl4pPr>
            <a:lvl5pPr marL="5712074" indent="0">
              <a:buNone/>
              <a:defRPr sz="4997">
                <a:solidFill>
                  <a:schemeClr val="tx1">
                    <a:tint val="75000"/>
                  </a:schemeClr>
                </a:solidFill>
              </a:defRPr>
            </a:lvl5pPr>
            <a:lvl6pPr marL="7140092" indent="0">
              <a:buNone/>
              <a:defRPr sz="4997">
                <a:solidFill>
                  <a:schemeClr val="tx1">
                    <a:tint val="75000"/>
                  </a:schemeClr>
                </a:solidFill>
              </a:defRPr>
            </a:lvl6pPr>
            <a:lvl7pPr marL="8568111" indent="0">
              <a:buNone/>
              <a:defRPr sz="4997">
                <a:solidFill>
                  <a:schemeClr val="tx1">
                    <a:tint val="75000"/>
                  </a:schemeClr>
                </a:solidFill>
              </a:defRPr>
            </a:lvl7pPr>
            <a:lvl8pPr marL="9996129" indent="0">
              <a:buNone/>
              <a:defRPr sz="4997">
                <a:solidFill>
                  <a:schemeClr val="tx1">
                    <a:tint val="75000"/>
                  </a:schemeClr>
                </a:solidFill>
              </a:defRPr>
            </a:lvl8pPr>
            <a:lvl9pPr marL="11424148" indent="0">
              <a:buNone/>
              <a:defRPr sz="49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702120"/>
            <a:ext cx="12866966" cy="13590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702120"/>
            <a:ext cx="12866966" cy="13590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56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40428"/>
            <a:ext cx="26112371" cy="41402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50910"/>
            <a:ext cx="12807832" cy="2573390"/>
          </a:xfrm>
        </p:spPr>
        <p:txBody>
          <a:bodyPr anchor="b"/>
          <a:lstStyle>
            <a:lvl1pPr marL="0" indent="0">
              <a:buNone/>
              <a:defRPr sz="7496" b="1"/>
            </a:lvl1pPr>
            <a:lvl2pPr marL="1428018" indent="0">
              <a:buNone/>
              <a:defRPr sz="6247" b="1"/>
            </a:lvl2pPr>
            <a:lvl3pPr marL="2856037" indent="0">
              <a:buNone/>
              <a:defRPr sz="5622" b="1"/>
            </a:lvl3pPr>
            <a:lvl4pPr marL="4284055" indent="0">
              <a:buNone/>
              <a:defRPr sz="4997" b="1"/>
            </a:lvl4pPr>
            <a:lvl5pPr marL="5712074" indent="0">
              <a:buNone/>
              <a:defRPr sz="4997" b="1"/>
            </a:lvl5pPr>
            <a:lvl6pPr marL="7140092" indent="0">
              <a:buNone/>
              <a:defRPr sz="4997" b="1"/>
            </a:lvl6pPr>
            <a:lvl7pPr marL="8568111" indent="0">
              <a:buNone/>
              <a:defRPr sz="4997" b="1"/>
            </a:lvl7pPr>
            <a:lvl8pPr marL="9996129" indent="0">
              <a:buNone/>
              <a:defRPr sz="4997" b="1"/>
            </a:lvl8pPr>
            <a:lvl9pPr marL="11424148" indent="0">
              <a:buNone/>
              <a:defRPr sz="49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24301"/>
            <a:ext cx="12807832" cy="11508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50910"/>
            <a:ext cx="12870909" cy="2573390"/>
          </a:xfrm>
        </p:spPr>
        <p:txBody>
          <a:bodyPr anchor="b"/>
          <a:lstStyle>
            <a:lvl1pPr marL="0" indent="0">
              <a:buNone/>
              <a:defRPr sz="7496" b="1"/>
            </a:lvl1pPr>
            <a:lvl2pPr marL="1428018" indent="0">
              <a:buNone/>
              <a:defRPr sz="6247" b="1"/>
            </a:lvl2pPr>
            <a:lvl3pPr marL="2856037" indent="0">
              <a:buNone/>
              <a:defRPr sz="5622" b="1"/>
            </a:lvl3pPr>
            <a:lvl4pPr marL="4284055" indent="0">
              <a:buNone/>
              <a:defRPr sz="4997" b="1"/>
            </a:lvl4pPr>
            <a:lvl5pPr marL="5712074" indent="0">
              <a:buNone/>
              <a:defRPr sz="4997" b="1"/>
            </a:lvl5pPr>
            <a:lvl6pPr marL="7140092" indent="0">
              <a:buNone/>
              <a:defRPr sz="4997" b="1"/>
            </a:lvl6pPr>
            <a:lvl7pPr marL="8568111" indent="0">
              <a:buNone/>
              <a:defRPr sz="4997" b="1"/>
            </a:lvl7pPr>
            <a:lvl8pPr marL="9996129" indent="0">
              <a:buNone/>
              <a:defRPr sz="4997" b="1"/>
            </a:lvl8pPr>
            <a:lvl9pPr marL="11424148" indent="0">
              <a:buNone/>
              <a:defRPr sz="49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24301"/>
            <a:ext cx="12870909" cy="11508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7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83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27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8009"/>
            <a:ext cx="9764544" cy="4998032"/>
          </a:xfrm>
        </p:spPr>
        <p:txBody>
          <a:bodyPr anchor="b"/>
          <a:lstStyle>
            <a:lvl1pPr>
              <a:defRPr sz="99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84108"/>
            <a:ext cx="15326827" cy="15222181"/>
          </a:xfrm>
        </p:spPr>
        <p:txBody>
          <a:bodyPr/>
          <a:lstStyle>
            <a:lvl1pPr>
              <a:defRPr sz="9995"/>
            </a:lvl1pPr>
            <a:lvl2pPr>
              <a:defRPr sz="8746"/>
            </a:lvl2pPr>
            <a:lvl3pPr>
              <a:defRPr sz="7496"/>
            </a:lvl3pPr>
            <a:lvl4pPr>
              <a:defRPr sz="6247"/>
            </a:lvl4pPr>
            <a:lvl5pPr>
              <a:defRPr sz="6247"/>
            </a:lvl5pPr>
            <a:lvl6pPr>
              <a:defRPr sz="6247"/>
            </a:lvl6pPr>
            <a:lvl7pPr>
              <a:defRPr sz="6247"/>
            </a:lvl7pPr>
            <a:lvl8pPr>
              <a:defRPr sz="6247"/>
            </a:lvl8pPr>
            <a:lvl9pPr>
              <a:defRPr sz="62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26041"/>
            <a:ext cx="9764544" cy="11905037"/>
          </a:xfrm>
        </p:spPr>
        <p:txBody>
          <a:bodyPr/>
          <a:lstStyle>
            <a:lvl1pPr marL="0" indent="0">
              <a:buNone/>
              <a:defRPr sz="4997"/>
            </a:lvl1pPr>
            <a:lvl2pPr marL="1428018" indent="0">
              <a:buNone/>
              <a:defRPr sz="4373"/>
            </a:lvl2pPr>
            <a:lvl3pPr marL="2856037" indent="0">
              <a:buNone/>
              <a:defRPr sz="3748"/>
            </a:lvl3pPr>
            <a:lvl4pPr marL="4284055" indent="0">
              <a:buNone/>
              <a:defRPr sz="3123"/>
            </a:lvl4pPr>
            <a:lvl5pPr marL="5712074" indent="0">
              <a:buNone/>
              <a:defRPr sz="3123"/>
            </a:lvl5pPr>
            <a:lvl6pPr marL="7140092" indent="0">
              <a:buNone/>
              <a:defRPr sz="3123"/>
            </a:lvl6pPr>
            <a:lvl7pPr marL="8568111" indent="0">
              <a:buNone/>
              <a:defRPr sz="3123"/>
            </a:lvl7pPr>
            <a:lvl8pPr marL="9996129" indent="0">
              <a:buNone/>
              <a:defRPr sz="3123"/>
            </a:lvl8pPr>
            <a:lvl9pPr marL="11424148" indent="0">
              <a:buNone/>
              <a:defRPr sz="31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4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8009"/>
            <a:ext cx="9764544" cy="4998032"/>
          </a:xfrm>
        </p:spPr>
        <p:txBody>
          <a:bodyPr anchor="b"/>
          <a:lstStyle>
            <a:lvl1pPr>
              <a:defRPr sz="99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84108"/>
            <a:ext cx="15326827" cy="15222181"/>
          </a:xfrm>
        </p:spPr>
        <p:txBody>
          <a:bodyPr anchor="t"/>
          <a:lstStyle>
            <a:lvl1pPr marL="0" indent="0">
              <a:buNone/>
              <a:defRPr sz="9995"/>
            </a:lvl1pPr>
            <a:lvl2pPr marL="1428018" indent="0">
              <a:buNone/>
              <a:defRPr sz="8746"/>
            </a:lvl2pPr>
            <a:lvl3pPr marL="2856037" indent="0">
              <a:buNone/>
              <a:defRPr sz="7496"/>
            </a:lvl3pPr>
            <a:lvl4pPr marL="4284055" indent="0">
              <a:buNone/>
              <a:defRPr sz="6247"/>
            </a:lvl4pPr>
            <a:lvl5pPr marL="5712074" indent="0">
              <a:buNone/>
              <a:defRPr sz="6247"/>
            </a:lvl5pPr>
            <a:lvl6pPr marL="7140092" indent="0">
              <a:buNone/>
              <a:defRPr sz="6247"/>
            </a:lvl6pPr>
            <a:lvl7pPr marL="8568111" indent="0">
              <a:buNone/>
              <a:defRPr sz="6247"/>
            </a:lvl7pPr>
            <a:lvl8pPr marL="9996129" indent="0">
              <a:buNone/>
              <a:defRPr sz="6247"/>
            </a:lvl8pPr>
            <a:lvl9pPr marL="11424148" indent="0">
              <a:buNone/>
              <a:defRPr sz="62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26041"/>
            <a:ext cx="9764544" cy="11905037"/>
          </a:xfrm>
        </p:spPr>
        <p:txBody>
          <a:bodyPr/>
          <a:lstStyle>
            <a:lvl1pPr marL="0" indent="0">
              <a:buNone/>
              <a:defRPr sz="4997"/>
            </a:lvl1pPr>
            <a:lvl2pPr marL="1428018" indent="0">
              <a:buNone/>
              <a:defRPr sz="4373"/>
            </a:lvl2pPr>
            <a:lvl3pPr marL="2856037" indent="0">
              <a:buNone/>
              <a:defRPr sz="3748"/>
            </a:lvl3pPr>
            <a:lvl4pPr marL="4284055" indent="0">
              <a:buNone/>
              <a:defRPr sz="3123"/>
            </a:lvl4pPr>
            <a:lvl5pPr marL="5712074" indent="0">
              <a:buNone/>
              <a:defRPr sz="3123"/>
            </a:lvl5pPr>
            <a:lvl6pPr marL="7140092" indent="0">
              <a:buNone/>
              <a:defRPr sz="3123"/>
            </a:lvl6pPr>
            <a:lvl7pPr marL="8568111" indent="0">
              <a:buNone/>
              <a:defRPr sz="3123"/>
            </a:lvl7pPr>
            <a:lvl8pPr marL="9996129" indent="0">
              <a:buNone/>
              <a:defRPr sz="3123"/>
            </a:lvl8pPr>
            <a:lvl9pPr marL="11424148" indent="0">
              <a:buNone/>
              <a:defRPr sz="31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81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40428"/>
            <a:ext cx="26112371" cy="414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702120"/>
            <a:ext cx="26112371" cy="1359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53299"/>
            <a:ext cx="6811923" cy="1140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EC91-F756-49B7-9366-C3CDA8D0F17C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53299"/>
            <a:ext cx="10217884" cy="1140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53299"/>
            <a:ext cx="6811923" cy="1140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2EEF-EE09-44FF-98A9-80A7BD709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7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56037" rtl="0" eaLnBrk="1" latinLnBrk="0" hangingPunct="1">
        <a:lnSpc>
          <a:spcPct val="90000"/>
        </a:lnSpc>
        <a:spcBef>
          <a:spcPct val="0"/>
        </a:spcBef>
        <a:buNone/>
        <a:defRPr sz="137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4009" indent="-714009" algn="l" defTabSz="2856037" rtl="0" eaLnBrk="1" latinLnBrk="0" hangingPunct="1">
        <a:lnSpc>
          <a:spcPct val="90000"/>
        </a:lnSpc>
        <a:spcBef>
          <a:spcPts val="3123"/>
        </a:spcBef>
        <a:buFont typeface="Arial" panose="020B0604020202020204" pitchFamily="34" charset="0"/>
        <a:buChar char="•"/>
        <a:defRPr sz="8746" kern="1200">
          <a:solidFill>
            <a:schemeClr val="tx1"/>
          </a:solidFill>
          <a:latin typeface="+mn-lt"/>
          <a:ea typeface="+mn-ea"/>
          <a:cs typeface="+mn-cs"/>
        </a:defRPr>
      </a:lvl1pPr>
      <a:lvl2pPr marL="2142028" indent="-714009" algn="l" defTabSz="2856037" rtl="0" eaLnBrk="1" latinLnBrk="0" hangingPunct="1">
        <a:lnSpc>
          <a:spcPct val="90000"/>
        </a:lnSpc>
        <a:spcBef>
          <a:spcPts val="1562"/>
        </a:spcBef>
        <a:buFont typeface="Arial" panose="020B0604020202020204" pitchFamily="34" charset="0"/>
        <a:buChar char="•"/>
        <a:defRPr sz="7496" kern="1200">
          <a:solidFill>
            <a:schemeClr val="tx1"/>
          </a:solidFill>
          <a:latin typeface="+mn-lt"/>
          <a:ea typeface="+mn-ea"/>
          <a:cs typeface="+mn-cs"/>
        </a:defRPr>
      </a:lvl2pPr>
      <a:lvl3pPr marL="3570046" indent="-714009" algn="l" defTabSz="2856037" rtl="0" eaLnBrk="1" latinLnBrk="0" hangingPunct="1">
        <a:lnSpc>
          <a:spcPct val="90000"/>
        </a:lnSpc>
        <a:spcBef>
          <a:spcPts val="1562"/>
        </a:spcBef>
        <a:buFont typeface="Arial" panose="020B0604020202020204" pitchFamily="34" charset="0"/>
        <a:buChar char="•"/>
        <a:defRPr sz="6247" kern="1200">
          <a:solidFill>
            <a:schemeClr val="tx1"/>
          </a:solidFill>
          <a:latin typeface="+mn-lt"/>
          <a:ea typeface="+mn-ea"/>
          <a:cs typeface="+mn-cs"/>
        </a:defRPr>
      </a:lvl3pPr>
      <a:lvl4pPr marL="4998065" indent="-714009" algn="l" defTabSz="2856037" rtl="0" eaLnBrk="1" latinLnBrk="0" hangingPunct="1">
        <a:lnSpc>
          <a:spcPct val="90000"/>
        </a:lnSpc>
        <a:spcBef>
          <a:spcPts val="1562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4pPr>
      <a:lvl5pPr marL="6426083" indent="-714009" algn="l" defTabSz="2856037" rtl="0" eaLnBrk="1" latinLnBrk="0" hangingPunct="1">
        <a:lnSpc>
          <a:spcPct val="90000"/>
        </a:lnSpc>
        <a:spcBef>
          <a:spcPts val="1562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5pPr>
      <a:lvl6pPr marL="7854102" indent="-714009" algn="l" defTabSz="2856037" rtl="0" eaLnBrk="1" latinLnBrk="0" hangingPunct="1">
        <a:lnSpc>
          <a:spcPct val="90000"/>
        </a:lnSpc>
        <a:spcBef>
          <a:spcPts val="1562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6pPr>
      <a:lvl7pPr marL="9282120" indent="-714009" algn="l" defTabSz="2856037" rtl="0" eaLnBrk="1" latinLnBrk="0" hangingPunct="1">
        <a:lnSpc>
          <a:spcPct val="90000"/>
        </a:lnSpc>
        <a:spcBef>
          <a:spcPts val="1562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7pPr>
      <a:lvl8pPr marL="10710139" indent="-714009" algn="l" defTabSz="2856037" rtl="0" eaLnBrk="1" latinLnBrk="0" hangingPunct="1">
        <a:lnSpc>
          <a:spcPct val="90000"/>
        </a:lnSpc>
        <a:spcBef>
          <a:spcPts val="1562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8pPr>
      <a:lvl9pPr marL="12138157" indent="-714009" algn="l" defTabSz="2856037" rtl="0" eaLnBrk="1" latinLnBrk="0" hangingPunct="1">
        <a:lnSpc>
          <a:spcPct val="90000"/>
        </a:lnSpc>
        <a:spcBef>
          <a:spcPts val="1562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6037" rtl="0" eaLnBrk="1" latinLnBrk="0" hangingPunct="1">
        <a:defRPr sz="5622" kern="1200">
          <a:solidFill>
            <a:schemeClr val="tx1"/>
          </a:solidFill>
          <a:latin typeface="+mn-lt"/>
          <a:ea typeface="+mn-ea"/>
          <a:cs typeface="+mn-cs"/>
        </a:defRPr>
      </a:lvl1pPr>
      <a:lvl2pPr marL="1428018" algn="l" defTabSz="2856037" rtl="0" eaLnBrk="1" latinLnBrk="0" hangingPunct="1">
        <a:defRPr sz="5622" kern="1200">
          <a:solidFill>
            <a:schemeClr val="tx1"/>
          </a:solidFill>
          <a:latin typeface="+mn-lt"/>
          <a:ea typeface="+mn-ea"/>
          <a:cs typeface="+mn-cs"/>
        </a:defRPr>
      </a:lvl2pPr>
      <a:lvl3pPr marL="2856037" algn="l" defTabSz="2856037" rtl="0" eaLnBrk="1" latinLnBrk="0" hangingPunct="1">
        <a:defRPr sz="5622" kern="1200">
          <a:solidFill>
            <a:schemeClr val="tx1"/>
          </a:solidFill>
          <a:latin typeface="+mn-lt"/>
          <a:ea typeface="+mn-ea"/>
          <a:cs typeface="+mn-cs"/>
        </a:defRPr>
      </a:lvl3pPr>
      <a:lvl4pPr marL="4284055" algn="l" defTabSz="2856037" rtl="0" eaLnBrk="1" latinLnBrk="0" hangingPunct="1">
        <a:defRPr sz="5622" kern="1200">
          <a:solidFill>
            <a:schemeClr val="tx1"/>
          </a:solidFill>
          <a:latin typeface="+mn-lt"/>
          <a:ea typeface="+mn-ea"/>
          <a:cs typeface="+mn-cs"/>
        </a:defRPr>
      </a:lvl4pPr>
      <a:lvl5pPr marL="5712074" algn="l" defTabSz="2856037" rtl="0" eaLnBrk="1" latinLnBrk="0" hangingPunct="1">
        <a:defRPr sz="5622" kern="1200">
          <a:solidFill>
            <a:schemeClr val="tx1"/>
          </a:solidFill>
          <a:latin typeface="+mn-lt"/>
          <a:ea typeface="+mn-ea"/>
          <a:cs typeface="+mn-cs"/>
        </a:defRPr>
      </a:lvl5pPr>
      <a:lvl6pPr marL="7140092" algn="l" defTabSz="2856037" rtl="0" eaLnBrk="1" latinLnBrk="0" hangingPunct="1">
        <a:defRPr sz="5622" kern="1200">
          <a:solidFill>
            <a:schemeClr val="tx1"/>
          </a:solidFill>
          <a:latin typeface="+mn-lt"/>
          <a:ea typeface="+mn-ea"/>
          <a:cs typeface="+mn-cs"/>
        </a:defRPr>
      </a:lvl6pPr>
      <a:lvl7pPr marL="8568111" algn="l" defTabSz="2856037" rtl="0" eaLnBrk="1" latinLnBrk="0" hangingPunct="1">
        <a:defRPr sz="5622" kern="1200">
          <a:solidFill>
            <a:schemeClr val="tx1"/>
          </a:solidFill>
          <a:latin typeface="+mn-lt"/>
          <a:ea typeface="+mn-ea"/>
          <a:cs typeface="+mn-cs"/>
        </a:defRPr>
      </a:lvl7pPr>
      <a:lvl8pPr marL="9996129" algn="l" defTabSz="2856037" rtl="0" eaLnBrk="1" latinLnBrk="0" hangingPunct="1">
        <a:defRPr sz="5622" kern="1200">
          <a:solidFill>
            <a:schemeClr val="tx1"/>
          </a:solidFill>
          <a:latin typeface="+mn-lt"/>
          <a:ea typeface="+mn-ea"/>
          <a:cs typeface="+mn-cs"/>
        </a:defRPr>
      </a:lvl8pPr>
      <a:lvl9pPr marL="11424148" algn="l" defTabSz="2856037" rtl="0" eaLnBrk="1" latinLnBrk="0" hangingPunct="1">
        <a:defRPr sz="5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F6E5C43-A657-C9FA-CEDE-69FDFE0869F8}"/>
              </a:ext>
            </a:extLst>
          </p:cNvPr>
          <p:cNvSpPr/>
          <p:nvPr/>
        </p:nvSpPr>
        <p:spPr>
          <a:xfrm>
            <a:off x="-1" y="3201"/>
            <a:ext cx="30275213" cy="3262277"/>
          </a:xfrm>
          <a:prstGeom prst="rect">
            <a:avLst/>
          </a:prstGeom>
          <a:solidFill>
            <a:srgbClr val="004A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sp>
        <p:nvSpPr>
          <p:cNvPr id="2" name="TextBox 1" descr="Title of the Poster&#10;">
            <a:extLst>
              <a:ext uri="{FF2B5EF4-FFF2-40B4-BE49-F238E27FC236}">
                <a16:creationId xmlns:a16="http://schemas.microsoft.com/office/drawing/2014/main" id="{322A9AB9-F455-E813-07E4-D89EA33CA8C0}"/>
              </a:ext>
            </a:extLst>
          </p:cNvPr>
          <p:cNvSpPr txBox="1"/>
          <p:nvPr/>
        </p:nvSpPr>
        <p:spPr>
          <a:xfrm>
            <a:off x="0" y="3236990"/>
            <a:ext cx="30275213" cy="861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001" dirty="0"/>
              <a:t>Title of the Poster</a:t>
            </a:r>
          </a:p>
        </p:txBody>
      </p:sp>
      <p:sp>
        <p:nvSpPr>
          <p:cNvPr id="4" name="TextBox 3" descr="Title of the Poster&#10;">
            <a:extLst>
              <a:ext uri="{FF2B5EF4-FFF2-40B4-BE49-F238E27FC236}">
                <a16:creationId xmlns:a16="http://schemas.microsoft.com/office/drawing/2014/main" id="{F00DBB34-6C20-2CC9-923F-F3846E671775}"/>
              </a:ext>
            </a:extLst>
          </p:cNvPr>
          <p:cNvSpPr txBox="1"/>
          <p:nvPr/>
        </p:nvSpPr>
        <p:spPr>
          <a:xfrm>
            <a:off x="-1" y="4123288"/>
            <a:ext cx="30275213" cy="876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093" dirty="0"/>
              <a:t>Institution Name</a:t>
            </a:r>
          </a:p>
        </p:txBody>
      </p:sp>
      <p:sp>
        <p:nvSpPr>
          <p:cNvPr id="7" name="TextBox 6" descr="Title of the Poster&#10;">
            <a:extLst>
              <a:ext uri="{FF2B5EF4-FFF2-40B4-BE49-F238E27FC236}">
                <a16:creationId xmlns:a16="http://schemas.microsoft.com/office/drawing/2014/main" id="{17F19A1C-3680-2BBA-B0DB-899E1F187AAF}"/>
              </a:ext>
            </a:extLst>
          </p:cNvPr>
          <p:cNvSpPr txBox="1"/>
          <p:nvPr/>
        </p:nvSpPr>
        <p:spPr>
          <a:xfrm>
            <a:off x="-1" y="5009587"/>
            <a:ext cx="30275213" cy="876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093" dirty="0"/>
              <a:t>Team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7B628-41CD-3CA0-4600-6FA8B0D87224}"/>
              </a:ext>
            </a:extLst>
          </p:cNvPr>
          <p:cNvSpPr/>
          <p:nvPr/>
        </p:nvSpPr>
        <p:spPr>
          <a:xfrm>
            <a:off x="0" y="20145078"/>
            <a:ext cx="30361671" cy="1271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D8C1A-661D-CCBD-33D9-2648AC1EF00D}"/>
              </a:ext>
            </a:extLst>
          </p:cNvPr>
          <p:cNvSpPr txBox="1"/>
          <p:nvPr/>
        </p:nvSpPr>
        <p:spPr>
          <a:xfrm>
            <a:off x="127853" y="20454914"/>
            <a:ext cx="5273779" cy="70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1" dirty="0">
                <a:solidFill>
                  <a:schemeClr val="bg1"/>
                </a:solidFill>
              </a:rPr>
              <a:t>Paper No.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C4021-2200-CE5A-8D58-E1CA6C291D3B}"/>
              </a:ext>
            </a:extLst>
          </p:cNvPr>
          <p:cNvSpPr txBox="1"/>
          <p:nvPr/>
        </p:nvSpPr>
        <p:spPr>
          <a:xfrm>
            <a:off x="24469946" y="20437325"/>
            <a:ext cx="5273779" cy="70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1" dirty="0">
                <a:solidFill>
                  <a:schemeClr val="bg1"/>
                </a:solidFill>
              </a:rPr>
              <a:t>dd-mm-</a:t>
            </a:r>
            <a:r>
              <a:rPr lang="en-IN" sz="4001" dirty="0" err="1">
                <a:solidFill>
                  <a:schemeClr val="bg1"/>
                </a:solidFill>
              </a:rPr>
              <a:t>yyyy</a:t>
            </a:r>
            <a:endParaRPr lang="en-IN" sz="400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CE555-FB83-5899-C713-2E1C5523AD57}"/>
              </a:ext>
            </a:extLst>
          </p:cNvPr>
          <p:cNvSpPr txBox="1"/>
          <p:nvPr/>
        </p:nvSpPr>
        <p:spPr>
          <a:xfrm>
            <a:off x="11259064" y="20454914"/>
            <a:ext cx="7757082" cy="70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1" dirty="0">
                <a:solidFill>
                  <a:schemeClr val="bg1"/>
                </a:solidFill>
              </a:rPr>
              <a:t>Department &amp; Branch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5E0EA3-48C9-EC05-04E0-E822DFE645EF}"/>
              </a:ext>
            </a:extLst>
          </p:cNvPr>
          <p:cNvSpPr/>
          <p:nvPr/>
        </p:nvSpPr>
        <p:spPr>
          <a:xfrm>
            <a:off x="275471" y="6003674"/>
            <a:ext cx="29667005" cy="13965171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547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7AEB4-A87E-3553-80DE-0BFC55FB2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872" y="83239"/>
            <a:ext cx="22377468" cy="30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6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Krishna Sivakumar</dc:creator>
  <cp:lastModifiedBy>Sri Krishna Sivakumar</cp:lastModifiedBy>
  <cp:revision>4</cp:revision>
  <dcterms:created xsi:type="dcterms:W3CDTF">2023-09-28T00:28:25Z</dcterms:created>
  <dcterms:modified xsi:type="dcterms:W3CDTF">2024-04-09T16:00:47Z</dcterms:modified>
</cp:coreProperties>
</file>