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125D2-2BB4-45A4-B900-2A9F933D4212}" v="4" dt="2023-10-11T16:53:05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25" d="100"/>
          <a:sy n="25" d="100"/>
        </p:scale>
        <p:origin x="2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Krishna Sivakumar" userId="4f3ed74008f8e648" providerId="LiveId" clId="{F09125D2-2BB4-45A4-B900-2A9F933D4212}"/>
    <pc:docChg chg="custSel modSld modMainMaster">
      <pc:chgData name="Sri Krishna Sivakumar" userId="4f3ed74008f8e648" providerId="LiveId" clId="{F09125D2-2BB4-45A4-B900-2A9F933D4212}" dt="2023-10-11T16:53:22.956" v="9" actId="14100"/>
      <pc:docMkLst>
        <pc:docMk/>
      </pc:docMkLst>
      <pc:sldChg chg="addSp delSp modSp mod">
        <pc:chgData name="Sri Krishna Sivakumar" userId="4f3ed74008f8e648" providerId="LiveId" clId="{F09125D2-2BB4-45A4-B900-2A9F933D4212}" dt="2023-10-11T16:53:22.956" v="9" actId="14100"/>
        <pc:sldMkLst>
          <pc:docMk/>
          <pc:sldMk cId="915150654" sldId="258"/>
        </pc:sldMkLst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5" creationId="{E4B91D99-4C26-9369-4D07-5D5F05FDA479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6" creationId="{BAA81F94-296C-009F-AC60-E8CC491FF9D3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8" creationId="{CE8036B7-3768-D9F1-07F0-FE7B4011AA23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9" creationId="{0660B95F-AC5B-0739-6A03-B1E585633C76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10" creationId="{E1FE5E85-C55D-0658-2CC2-8E60411FF0E6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12" creationId="{FDF9F7D2-E693-4A7D-1766-01904D8A5186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13" creationId="{8D24FA8D-A82D-1D8B-5306-0A4BAD25243C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k cId="915150654" sldId="258"/>
            <ac:spMk id="14" creationId="{146FC0D8-D51D-8F64-BA74-E9AEE8314C27}"/>
          </ac:spMkLst>
        </pc:spChg>
        <pc:picChg chg="del mod">
          <ac:chgData name="Sri Krishna Sivakumar" userId="4f3ed74008f8e648" providerId="LiveId" clId="{F09125D2-2BB4-45A4-B900-2A9F933D4212}" dt="2023-10-11T16:53:18.215" v="8" actId="478"/>
          <ac:picMkLst>
            <pc:docMk/>
            <pc:sldMk cId="915150654" sldId="258"/>
            <ac:picMk id="3" creationId="{188D624B-3A24-19B4-CAFC-75DE92821E69}"/>
          </ac:picMkLst>
        </pc:picChg>
        <pc:picChg chg="add mod ord">
          <ac:chgData name="Sri Krishna Sivakumar" userId="4f3ed74008f8e648" providerId="LiveId" clId="{F09125D2-2BB4-45A4-B900-2A9F933D4212}" dt="2023-10-11T16:53:22.956" v="9" actId="14100"/>
          <ac:picMkLst>
            <pc:docMk/>
            <pc:sldMk cId="915150654" sldId="258"/>
            <ac:picMk id="4" creationId="{36AA99BE-051F-4980-E786-C83267734F43}"/>
          </ac:picMkLst>
        </pc:picChg>
      </pc:sldChg>
      <pc:sldMasterChg chg="modSp modSldLayout">
        <pc:chgData name="Sri Krishna Sivakumar" userId="4f3ed74008f8e648" providerId="LiveId" clId="{F09125D2-2BB4-45A4-B900-2A9F933D4212}" dt="2023-10-11T16:20:02.686" v="0"/>
        <pc:sldMasterMkLst>
          <pc:docMk/>
          <pc:sldMasterMk cId="3669153568" sldId="2147483672"/>
        </pc:sldMasterMkLst>
        <pc:spChg chg="mod">
          <ac:chgData name="Sri Krishna Sivakumar" userId="4f3ed74008f8e648" providerId="LiveId" clId="{F09125D2-2BB4-45A4-B900-2A9F933D4212}" dt="2023-10-11T16:20:02.686" v="0"/>
          <ac:spMkLst>
            <pc:docMk/>
            <pc:sldMasterMk cId="3669153568" sldId="2147483672"/>
            <ac:spMk id="2" creationId="{00000000-0000-0000-0000-000000000000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asterMk cId="3669153568" sldId="2147483672"/>
            <ac:spMk id="3" creationId="{00000000-0000-0000-0000-000000000000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asterMk cId="3669153568" sldId="2147483672"/>
            <ac:spMk id="4" creationId="{00000000-0000-0000-0000-000000000000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asterMk cId="3669153568" sldId="2147483672"/>
            <ac:spMk id="5" creationId="{00000000-0000-0000-0000-000000000000}"/>
          </ac:spMkLst>
        </pc:spChg>
        <pc:spChg chg="mod">
          <ac:chgData name="Sri Krishna Sivakumar" userId="4f3ed74008f8e648" providerId="LiveId" clId="{F09125D2-2BB4-45A4-B900-2A9F933D4212}" dt="2023-10-11T16:20:02.686" v="0"/>
          <ac:spMkLst>
            <pc:docMk/>
            <pc:sldMasterMk cId="3669153568" sldId="2147483672"/>
            <ac:spMk id="6" creationId="{00000000-0000-0000-0000-000000000000}"/>
          </ac:spMkLst>
        </pc:sp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1958955545" sldId="2147483673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958955545" sldId="2147483673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958955545" sldId="2147483673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2686491375" sldId="2147483675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2686491375" sldId="2147483675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2686491375" sldId="2147483675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3136137328" sldId="2147483676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3136137328" sldId="2147483676"/>
              <ac:spMk id="3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3136137328" sldId="2147483676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1862736308" sldId="2147483677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862736308" sldId="2147483677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862736308" sldId="2147483677"/>
              <ac:spMk id="3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862736308" sldId="2147483677"/>
              <ac:spMk id="4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862736308" sldId="2147483677"/>
              <ac:spMk id="5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862736308" sldId="2147483677"/>
              <ac:spMk id="6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1369709368" sldId="2147483680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369709368" sldId="2147483680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369709368" sldId="2147483680"/>
              <ac:spMk id="3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1369709368" sldId="2147483680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365900548" sldId="2147483681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365900548" sldId="2147483681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365900548" sldId="2147483681"/>
              <ac:spMk id="3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365900548" sldId="2147483681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F09125D2-2BB4-45A4-B900-2A9F933D4212}" dt="2023-10-11T16:20:02.686" v="0"/>
          <pc:sldLayoutMkLst>
            <pc:docMk/>
            <pc:sldMasterMk cId="3669153568" sldId="2147483672"/>
            <pc:sldLayoutMk cId="2463135666" sldId="2147483683"/>
          </pc:sldLayoutMkLst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2463135666" sldId="2147483683"/>
              <ac:spMk id="2" creationId="{00000000-0000-0000-0000-000000000000}"/>
            </ac:spMkLst>
          </pc:spChg>
          <pc:spChg chg="mod">
            <ac:chgData name="Sri Krishna Sivakumar" userId="4f3ed74008f8e648" providerId="LiveId" clId="{F09125D2-2BB4-45A4-B900-2A9F933D4212}" dt="2023-10-11T16:20:02.686" v="0"/>
            <ac:spMkLst>
              <pc:docMk/>
              <pc:sldMasterMk cId="3669153568" sldId="2147483672"/>
              <pc:sldLayoutMk cId="246313566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511" y="4954765"/>
            <a:ext cx="18207117" cy="10540259"/>
          </a:xfrm>
        </p:spPr>
        <p:txBody>
          <a:bodyPr anchor="b"/>
          <a:lstStyle>
            <a:lvl1pPr algn="ctr">
              <a:defRPr sz="14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517" y="15901497"/>
            <a:ext cx="16065104" cy="7309499"/>
          </a:xfrm>
        </p:spPr>
        <p:txBody>
          <a:bodyPr/>
          <a:lstStyle>
            <a:lvl1pPr marL="0" indent="0" algn="ctr">
              <a:buNone/>
              <a:defRPr sz="5622"/>
            </a:lvl1pPr>
            <a:lvl2pPr marL="1070991" indent="0" algn="ctr">
              <a:buNone/>
              <a:defRPr sz="4685"/>
            </a:lvl2pPr>
            <a:lvl3pPr marL="2141982" indent="0" algn="ctr">
              <a:buNone/>
              <a:defRPr sz="4217"/>
            </a:lvl3pPr>
            <a:lvl4pPr marL="3212973" indent="0" algn="ctr">
              <a:buNone/>
              <a:defRPr sz="3748"/>
            </a:lvl4pPr>
            <a:lvl5pPr marL="4283964" indent="0" algn="ctr">
              <a:buNone/>
              <a:defRPr sz="3748"/>
            </a:lvl5pPr>
            <a:lvl6pPr marL="5354955" indent="0" algn="ctr">
              <a:buNone/>
              <a:defRPr sz="3748"/>
            </a:lvl6pPr>
            <a:lvl7pPr marL="6425946" indent="0" algn="ctr">
              <a:buNone/>
              <a:defRPr sz="3748"/>
            </a:lvl7pPr>
            <a:lvl8pPr marL="7496937" indent="0" algn="ctr">
              <a:buNone/>
              <a:defRPr sz="3748"/>
            </a:lvl8pPr>
            <a:lvl9pPr marL="8567928" indent="0" algn="ctr">
              <a:buNone/>
              <a:defRPr sz="3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8788" y="1611875"/>
            <a:ext cx="461871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2636" y="1611875"/>
            <a:ext cx="13588400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479" y="7547788"/>
            <a:ext cx="18474869" cy="12593645"/>
          </a:xfrm>
        </p:spPr>
        <p:txBody>
          <a:bodyPr anchor="b"/>
          <a:lstStyle>
            <a:lvl1pPr>
              <a:defRPr sz="14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479" y="20260574"/>
            <a:ext cx="18474869" cy="6622701"/>
          </a:xfrm>
        </p:spPr>
        <p:txBody>
          <a:bodyPr/>
          <a:lstStyle>
            <a:lvl1pPr marL="0" indent="0">
              <a:buNone/>
              <a:defRPr sz="5622">
                <a:solidFill>
                  <a:schemeClr val="tx1"/>
                </a:solidFill>
              </a:defRPr>
            </a:lvl1pPr>
            <a:lvl2pPr marL="1070991" indent="0">
              <a:buNone/>
              <a:defRPr sz="4685">
                <a:solidFill>
                  <a:schemeClr val="tx1">
                    <a:tint val="75000"/>
                  </a:schemeClr>
                </a:solidFill>
              </a:defRPr>
            </a:lvl2pPr>
            <a:lvl3pPr marL="2141982" indent="0">
              <a:buNone/>
              <a:defRPr sz="4217">
                <a:solidFill>
                  <a:schemeClr val="tx1">
                    <a:tint val="75000"/>
                  </a:schemeClr>
                </a:solidFill>
              </a:defRPr>
            </a:lvl3pPr>
            <a:lvl4pPr marL="3212973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4pPr>
            <a:lvl5pPr marL="4283964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5pPr>
            <a:lvl6pPr marL="5354955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6pPr>
            <a:lvl7pPr marL="6425946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7pPr>
            <a:lvl8pPr marL="7496937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8pPr>
            <a:lvl9pPr marL="8567928" indent="0">
              <a:buNone/>
              <a:defRPr sz="3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2634" y="8059374"/>
            <a:ext cx="910355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3945" y="8059374"/>
            <a:ext cx="910355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6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1611882"/>
            <a:ext cx="18474869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427" y="7421634"/>
            <a:ext cx="9061721" cy="3637228"/>
          </a:xfrm>
        </p:spPr>
        <p:txBody>
          <a:bodyPr anchor="b"/>
          <a:lstStyle>
            <a:lvl1pPr marL="0" indent="0">
              <a:buNone/>
              <a:defRPr sz="5622" b="1"/>
            </a:lvl1pPr>
            <a:lvl2pPr marL="1070991" indent="0">
              <a:buNone/>
              <a:defRPr sz="4685" b="1"/>
            </a:lvl2pPr>
            <a:lvl3pPr marL="2141982" indent="0">
              <a:buNone/>
              <a:defRPr sz="4217" b="1"/>
            </a:lvl3pPr>
            <a:lvl4pPr marL="3212973" indent="0">
              <a:buNone/>
              <a:defRPr sz="3748" b="1"/>
            </a:lvl4pPr>
            <a:lvl5pPr marL="4283964" indent="0">
              <a:buNone/>
              <a:defRPr sz="3748" b="1"/>
            </a:lvl5pPr>
            <a:lvl6pPr marL="5354955" indent="0">
              <a:buNone/>
              <a:defRPr sz="3748" b="1"/>
            </a:lvl6pPr>
            <a:lvl7pPr marL="6425946" indent="0">
              <a:buNone/>
              <a:defRPr sz="3748" b="1"/>
            </a:lvl7pPr>
            <a:lvl8pPr marL="7496937" indent="0">
              <a:buNone/>
              <a:defRPr sz="3748" b="1"/>
            </a:lvl8pPr>
            <a:lvl9pPr marL="8567928" indent="0">
              <a:buNone/>
              <a:defRPr sz="3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5427" y="11058863"/>
            <a:ext cx="9061721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43946" y="7421634"/>
            <a:ext cx="9106349" cy="3637228"/>
          </a:xfrm>
        </p:spPr>
        <p:txBody>
          <a:bodyPr anchor="b"/>
          <a:lstStyle>
            <a:lvl1pPr marL="0" indent="0">
              <a:buNone/>
              <a:defRPr sz="5622" b="1"/>
            </a:lvl1pPr>
            <a:lvl2pPr marL="1070991" indent="0">
              <a:buNone/>
              <a:defRPr sz="4685" b="1"/>
            </a:lvl2pPr>
            <a:lvl3pPr marL="2141982" indent="0">
              <a:buNone/>
              <a:defRPr sz="4217" b="1"/>
            </a:lvl3pPr>
            <a:lvl4pPr marL="3212973" indent="0">
              <a:buNone/>
              <a:defRPr sz="3748" b="1"/>
            </a:lvl4pPr>
            <a:lvl5pPr marL="4283964" indent="0">
              <a:buNone/>
              <a:defRPr sz="3748" b="1"/>
            </a:lvl5pPr>
            <a:lvl6pPr marL="5354955" indent="0">
              <a:buNone/>
              <a:defRPr sz="3748" b="1"/>
            </a:lvl6pPr>
            <a:lvl7pPr marL="6425946" indent="0">
              <a:buNone/>
              <a:defRPr sz="3748" b="1"/>
            </a:lvl7pPr>
            <a:lvl8pPr marL="7496937" indent="0">
              <a:buNone/>
              <a:defRPr sz="3748" b="1"/>
            </a:lvl8pPr>
            <a:lvl9pPr marL="8567928" indent="0">
              <a:buNone/>
              <a:defRPr sz="3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43946" y="11058863"/>
            <a:ext cx="9106349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8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2018348"/>
            <a:ext cx="6908552" cy="7064216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49" y="4359077"/>
            <a:ext cx="10843945" cy="21515024"/>
          </a:xfrm>
        </p:spPr>
        <p:txBody>
          <a:bodyPr/>
          <a:lstStyle>
            <a:lvl1pPr>
              <a:defRPr sz="7496"/>
            </a:lvl1pPr>
            <a:lvl2pPr>
              <a:defRPr sz="6559"/>
            </a:lvl2pPr>
            <a:lvl3pPr>
              <a:defRPr sz="5622"/>
            </a:lvl3pPr>
            <a:lvl4pPr>
              <a:defRPr sz="4685"/>
            </a:lvl4pPr>
            <a:lvl5pPr>
              <a:defRPr sz="4685"/>
            </a:lvl5pPr>
            <a:lvl6pPr>
              <a:defRPr sz="4685"/>
            </a:lvl6pPr>
            <a:lvl7pPr>
              <a:defRPr sz="4685"/>
            </a:lvl7pPr>
            <a:lvl8pPr>
              <a:defRPr sz="4685"/>
            </a:lvl8pPr>
            <a:lvl9pPr>
              <a:defRPr sz="4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24" y="9082564"/>
            <a:ext cx="6908552" cy="16826573"/>
          </a:xfrm>
        </p:spPr>
        <p:txBody>
          <a:bodyPr/>
          <a:lstStyle>
            <a:lvl1pPr marL="0" indent="0">
              <a:buNone/>
              <a:defRPr sz="3748"/>
            </a:lvl1pPr>
            <a:lvl2pPr marL="1070991" indent="0">
              <a:buNone/>
              <a:defRPr sz="3280"/>
            </a:lvl2pPr>
            <a:lvl3pPr marL="2141982" indent="0">
              <a:buNone/>
              <a:defRPr sz="2811"/>
            </a:lvl3pPr>
            <a:lvl4pPr marL="3212973" indent="0">
              <a:buNone/>
              <a:defRPr sz="2343"/>
            </a:lvl4pPr>
            <a:lvl5pPr marL="4283964" indent="0">
              <a:buNone/>
              <a:defRPr sz="2343"/>
            </a:lvl5pPr>
            <a:lvl6pPr marL="5354955" indent="0">
              <a:buNone/>
              <a:defRPr sz="2343"/>
            </a:lvl6pPr>
            <a:lvl7pPr marL="6425946" indent="0">
              <a:buNone/>
              <a:defRPr sz="2343"/>
            </a:lvl7pPr>
            <a:lvl8pPr marL="7496937" indent="0">
              <a:buNone/>
              <a:defRPr sz="2343"/>
            </a:lvl8pPr>
            <a:lvl9pPr marL="8567928" indent="0">
              <a:buNone/>
              <a:defRPr sz="2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24" y="2018348"/>
            <a:ext cx="6908552" cy="7064216"/>
          </a:xfrm>
        </p:spPr>
        <p:txBody>
          <a:bodyPr anchor="b"/>
          <a:lstStyle>
            <a:lvl1pPr>
              <a:defRPr sz="7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06349" y="4359077"/>
            <a:ext cx="10843945" cy="21515024"/>
          </a:xfrm>
        </p:spPr>
        <p:txBody>
          <a:bodyPr anchor="t"/>
          <a:lstStyle>
            <a:lvl1pPr marL="0" indent="0">
              <a:buNone/>
              <a:defRPr sz="7496"/>
            </a:lvl1pPr>
            <a:lvl2pPr marL="1070991" indent="0">
              <a:buNone/>
              <a:defRPr sz="6559"/>
            </a:lvl2pPr>
            <a:lvl3pPr marL="2141982" indent="0">
              <a:buNone/>
              <a:defRPr sz="5622"/>
            </a:lvl3pPr>
            <a:lvl4pPr marL="3212973" indent="0">
              <a:buNone/>
              <a:defRPr sz="4685"/>
            </a:lvl4pPr>
            <a:lvl5pPr marL="4283964" indent="0">
              <a:buNone/>
              <a:defRPr sz="4685"/>
            </a:lvl5pPr>
            <a:lvl6pPr marL="5354955" indent="0">
              <a:buNone/>
              <a:defRPr sz="4685"/>
            </a:lvl6pPr>
            <a:lvl7pPr marL="6425946" indent="0">
              <a:buNone/>
              <a:defRPr sz="4685"/>
            </a:lvl7pPr>
            <a:lvl8pPr marL="7496937" indent="0">
              <a:buNone/>
              <a:defRPr sz="4685"/>
            </a:lvl8pPr>
            <a:lvl9pPr marL="8567928" indent="0">
              <a:buNone/>
              <a:defRPr sz="4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24" y="9082564"/>
            <a:ext cx="6908552" cy="16826573"/>
          </a:xfrm>
        </p:spPr>
        <p:txBody>
          <a:bodyPr/>
          <a:lstStyle>
            <a:lvl1pPr marL="0" indent="0">
              <a:buNone/>
              <a:defRPr sz="3748"/>
            </a:lvl1pPr>
            <a:lvl2pPr marL="1070991" indent="0">
              <a:buNone/>
              <a:defRPr sz="3280"/>
            </a:lvl2pPr>
            <a:lvl3pPr marL="2141982" indent="0">
              <a:buNone/>
              <a:defRPr sz="2811"/>
            </a:lvl3pPr>
            <a:lvl4pPr marL="3212973" indent="0">
              <a:buNone/>
              <a:defRPr sz="2343"/>
            </a:lvl4pPr>
            <a:lvl5pPr marL="4283964" indent="0">
              <a:buNone/>
              <a:defRPr sz="2343"/>
            </a:lvl5pPr>
            <a:lvl6pPr marL="5354955" indent="0">
              <a:buNone/>
              <a:defRPr sz="2343"/>
            </a:lvl6pPr>
            <a:lvl7pPr marL="6425946" indent="0">
              <a:buNone/>
              <a:defRPr sz="2343"/>
            </a:lvl7pPr>
            <a:lvl8pPr marL="7496937" indent="0">
              <a:buNone/>
              <a:defRPr sz="2343"/>
            </a:lvl8pPr>
            <a:lvl9pPr marL="8567928" indent="0">
              <a:buNone/>
              <a:defRPr sz="2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2635" y="1611882"/>
            <a:ext cx="18474869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635" y="8059374"/>
            <a:ext cx="18474869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2635" y="28060644"/>
            <a:ext cx="481953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95421" y="28060644"/>
            <a:ext cx="722929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27972" y="28060644"/>
            <a:ext cx="481953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41982" rtl="0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l" defTabSz="2141982" rtl="0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l" defTabSz="2141982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l" defTabSz="2141982" rtl="0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descr="Title of the Poster&#10;">
            <a:extLst>
              <a:ext uri="{FF2B5EF4-FFF2-40B4-BE49-F238E27FC236}">
                <a16:creationId xmlns:a16="http://schemas.microsoft.com/office/drawing/2014/main" id="{BAA81F94-296C-009F-AC60-E8CC491FF9D3}"/>
              </a:ext>
            </a:extLst>
          </p:cNvPr>
          <p:cNvSpPr txBox="1"/>
          <p:nvPr/>
        </p:nvSpPr>
        <p:spPr>
          <a:xfrm>
            <a:off x="9101" y="2913297"/>
            <a:ext cx="21401937" cy="861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001" dirty="0"/>
              <a:t>Title of the Poster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91D99-4C26-9369-4D07-5D5F05FDA479}"/>
              </a:ext>
            </a:extLst>
          </p:cNvPr>
          <p:cNvSpPr/>
          <p:nvPr/>
        </p:nvSpPr>
        <p:spPr>
          <a:xfrm>
            <a:off x="3201" y="29211883"/>
            <a:ext cx="21413737" cy="1053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036B7-3768-D9F1-07F0-FE7B4011AA23}"/>
              </a:ext>
            </a:extLst>
          </p:cNvPr>
          <p:cNvSpPr/>
          <p:nvPr/>
        </p:nvSpPr>
        <p:spPr>
          <a:xfrm>
            <a:off x="237764" y="5623344"/>
            <a:ext cx="20924427" cy="2339106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547"/>
          </a:p>
        </p:txBody>
      </p:sp>
      <p:sp>
        <p:nvSpPr>
          <p:cNvPr id="9" name="TextBox 8" descr="Title of the Poster&#10;">
            <a:extLst>
              <a:ext uri="{FF2B5EF4-FFF2-40B4-BE49-F238E27FC236}">
                <a16:creationId xmlns:a16="http://schemas.microsoft.com/office/drawing/2014/main" id="{0660B95F-AC5B-0739-6A03-B1E585633C76}"/>
              </a:ext>
            </a:extLst>
          </p:cNvPr>
          <p:cNvSpPr txBox="1"/>
          <p:nvPr/>
        </p:nvSpPr>
        <p:spPr>
          <a:xfrm>
            <a:off x="9101" y="3788584"/>
            <a:ext cx="21401937" cy="83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1" dirty="0"/>
              <a:t>Institution Name</a:t>
            </a:r>
          </a:p>
        </p:txBody>
      </p:sp>
      <p:sp>
        <p:nvSpPr>
          <p:cNvPr id="10" name="TextBox 9" descr="Title of the Poster&#10;">
            <a:extLst>
              <a:ext uri="{FF2B5EF4-FFF2-40B4-BE49-F238E27FC236}">
                <a16:creationId xmlns:a16="http://schemas.microsoft.com/office/drawing/2014/main" id="{E1FE5E85-C55D-0658-2CC2-8E60411FF0E6}"/>
              </a:ext>
            </a:extLst>
          </p:cNvPr>
          <p:cNvSpPr txBox="1"/>
          <p:nvPr/>
        </p:nvSpPr>
        <p:spPr>
          <a:xfrm>
            <a:off x="9105" y="4631848"/>
            <a:ext cx="21401936" cy="831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1" dirty="0"/>
              <a:t>Team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9F7D2-E693-4A7D-1766-01904D8A5186}"/>
              </a:ext>
            </a:extLst>
          </p:cNvPr>
          <p:cNvSpPr txBox="1"/>
          <p:nvPr/>
        </p:nvSpPr>
        <p:spPr>
          <a:xfrm>
            <a:off x="131054" y="29444627"/>
            <a:ext cx="3719535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1" dirty="0">
                <a:solidFill>
                  <a:schemeClr val="bg1"/>
                </a:solidFill>
              </a:rPr>
              <a:t>Paper No.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4FA8D-A82D-1D8B-5306-0A4BAD25243C}"/>
              </a:ext>
            </a:extLst>
          </p:cNvPr>
          <p:cNvSpPr txBox="1"/>
          <p:nvPr/>
        </p:nvSpPr>
        <p:spPr>
          <a:xfrm>
            <a:off x="17442654" y="29427038"/>
            <a:ext cx="3719535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1" dirty="0">
                <a:solidFill>
                  <a:schemeClr val="bg1"/>
                </a:solidFill>
              </a:rPr>
              <a:t>dd-mm-</a:t>
            </a:r>
            <a:r>
              <a:rPr lang="en-IN" sz="4001" dirty="0" err="1">
                <a:solidFill>
                  <a:schemeClr val="bg1"/>
                </a:solidFill>
              </a:rPr>
              <a:t>yyyy</a:t>
            </a:r>
            <a:endParaRPr lang="en-IN" sz="400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FC0D8-D51D-8F64-BA74-E9AEE8314C27}"/>
              </a:ext>
            </a:extLst>
          </p:cNvPr>
          <p:cNvSpPr txBox="1"/>
          <p:nvPr/>
        </p:nvSpPr>
        <p:spPr>
          <a:xfrm>
            <a:off x="7974579" y="29427038"/>
            <a:ext cx="5470981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1" dirty="0">
                <a:solidFill>
                  <a:schemeClr val="bg1"/>
                </a:solidFill>
              </a:rPr>
              <a:t>Department &amp;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37547-2618-CFB1-D8AC-4CEB84E0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661"/>
            <a:ext cx="21494463" cy="29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Sivakumar</dc:creator>
  <cp:lastModifiedBy>Sri Krishna Sivakumar</cp:lastModifiedBy>
  <cp:revision>4</cp:revision>
  <dcterms:created xsi:type="dcterms:W3CDTF">2023-09-28T00:28:25Z</dcterms:created>
  <dcterms:modified xsi:type="dcterms:W3CDTF">2024-04-09T15:59:12Z</dcterms:modified>
</cp:coreProperties>
</file>