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G</a:t>
            </a:r>
            <a:r>
              <a:rPr altLang="zh-CN" lang="en-US"/>
              <a:t>b</a:t>
            </a:r>
            <a:r>
              <a:rPr altLang="zh-CN" lang="en-US"/>
              <a:t>d</a:t>
            </a:r>
            <a:r>
              <a:rPr altLang="zh-CN" lang="en-US"/>
              <a:t>b</a:t>
            </a:r>
            <a:r>
              <a:rPr altLang="zh-CN" lang="en-US"/>
              <a:t>n</a:t>
            </a:r>
            <a:r>
              <a:rPr altLang="zh-CN" lang="en-US"/>
              <a:t>s</a:t>
            </a:r>
            <a:r>
              <a:rPr altLang="zh-CN" lang="en-US"/>
              <a:t>n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RMX3360</dc:creator>
  <dcterms:created xsi:type="dcterms:W3CDTF">2015-05-11T22:30:45Z</dcterms:created>
  <dcterms:modified xsi:type="dcterms:W3CDTF">2022-08-31T17:28:01Z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702c693664cf4e679052a2fdd605c746</vt:lpwstr>
  </property>
</Properties>
</file>