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de-CH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de-CH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de-CH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de-CH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de-CH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de-CH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1 (first analysis) – MHC - PMS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03.02.2016 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1: First Analysis | Target User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staff (Doctors, nurses, health visitors)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Receptionists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Medical records staff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1: First Analysis | Key features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recording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Health/Treatment history &amp; current state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Appointments 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Prescriptions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information (Address, Classification)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Reporting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Management reports (Statistical/Financial) 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Anonymization/Access control (legislation)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Accessible from multiple locations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de-CH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1: First Analysis | CSF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Professional project management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Retain a good relationship with client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satisfaction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Fulfill legal requirements (Data protection)</a:t>
            </a: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de-CH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Application>LibreOffice/5.0.5.2$Linux_X86_64 LibreOffice_project/00m0$Build-2</Application>
  <Paragraphs>21</Paragraphs>
  <Company>Hewlett 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2016-03-02T17:48:30Z</dcterms:created>
  <dc:creator>Thoeni, Stefan</dc:creator>
  <dc:language>de-CH</dc:language>
  <cp:lastModifiedBy>sidler </cp:lastModifiedBy>
  <dcterms:modified xsi:type="dcterms:W3CDTF">2016-03-02T19:58:19Z</dcterms:modified>
  <cp:revision>13</cp:revision>
  <dc:title>CS Task 1: First Analysis | Target User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