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8"/>
  </p:notesMasterIdLst>
  <p:sldIdLst>
    <p:sldId id="256" r:id="rId3"/>
    <p:sldId id="276" r:id="rId4"/>
    <p:sldId id="271" r:id="rId5"/>
    <p:sldId id="273" r:id="rId6"/>
    <p:sldId id="270" r:id="rId7"/>
    <p:sldId id="274" r:id="rId8"/>
    <p:sldId id="279" r:id="rId9"/>
    <p:sldId id="275" r:id="rId10"/>
    <p:sldId id="277" r:id="rId11"/>
    <p:sldId id="281" r:id="rId12"/>
    <p:sldId id="278" r:id="rId13"/>
    <p:sldId id="280" r:id="rId14"/>
    <p:sldId id="282" r:id="rId15"/>
    <p:sldId id="283" r:id="rId16"/>
    <p:sldId id="284" r:id="rId17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78" autoAdjust="0"/>
    <p:restoredTop sz="87687" autoAdjust="0"/>
  </p:normalViewPr>
  <p:slideViewPr>
    <p:cSldViewPr snapToGrid="0">
      <p:cViewPr varScale="1">
        <p:scale>
          <a:sx n="78" d="100"/>
          <a:sy n="78" d="100"/>
        </p:scale>
        <p:origin x="76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B9DE2D-C1F1-4533-991D-33DAAF0316ED}" type="datetimeFigureOut">
              <a:rPr lang="en-GB" smtClean="0"/>
              <a:t>15/06/2016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15900" y="801688"/>
            <a:ext cx="7127875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D72B1-09FD-40CA-B244-8F9849F517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7690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CH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CH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de-CH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CH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CH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377108" y="1122480"/>
            <a:ext cx="9290052" cy="238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de-CH" sz="4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CS1 Abschlusspräsentation</a:t>
            </a:r>
            <a:endParaRPr lang="de-CH" sz="4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algn="ctr">
              <a:lnSpc>
                <a:spcPct val="100000"/>
              </a:lnSpc>
            </a:pPr>
            <a:r>
              <a:rPr lang="de-CH" sz="4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SNE – Sne is not E-Health</a:t>
            </a:r>
            <a:endParaRPr lang="de-CH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CH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Team white</a:t>
            </a:r>
            <a:r>
              <a:rPr lang="de-CH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|</a:t>
            </a:r>
            <a:r>
              <a:rPr lang="de-CH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de-CH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15. Juni 2016</a:t>
            </a:r>
            <a:endParaRPr lang="de-CH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de-CH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Implementation</a:t>
            </a:r>
            <a:endParaRPr lang="de-CH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CustomShape 2"/>
          <p:cNvSpPr/>
          <p:nvPr/>
        </p:nvSpPr>
        <p:spPr>
          <a:xfrm>
            <a:off x="838080" y="1825559"/>
            <a:ext cx="10514880" cy="45091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50000"/>
              </a:lnSpc>
              <a:buClr>
                <a:srgbClr val="000000"/>
              </a:buClr>
            </a:pPr>
            <a:r>
              <a:rPr lang="de-CH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Jan </a:t>
            </a:r>
            <a:r>
              <a:rPr lang="de-CH" sz="2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Dellsperger</a:t>
            </a:r>
            <a:endParaRPr lang="de-CH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CH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Reporting</a:t>
            </a:r>
          </a:p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CH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DAO</a:t>
            </a:r>
          </a:p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CH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</a:t>
            </a:r>
          </a:p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de-CH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de-CH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50000"/>
              </a:lnSpc>
              <a:buClr>
                <a:srgbClr val="000000"/>
              </a:buClr>
            </a:pPr>
            <a:r>
              <a:rPr lang="de-CH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SVN-Client </a:t>
            </a:r>
            <a:r>
              <a:rPr lang="de-CH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of</a:t>
            </a:r>
            <a:r>
              <a:rPr lang="de-CH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Choice</a:t>
            </a:r>
            <a:r>
              <a:rPr lang="de-CH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 *LOL* </a:t>
            </a:r>
            <a:r>
              <a:rPr lang="de-CH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 I </a:t>
            </a:r>
            <a:r>
              <a:rPr lang="de-CH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use</a:t>
            </a:r>
            <a:r>
              <a:rPr lang="de-CH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 </a:t>
            </a:r>
            <a:r>
              <a:rPr lang="de-CH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git</a:t>
            </a:r>
            <a:endParaRPr lang="de-CH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24868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de-CH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Implementation</a:t>
            </a:r>
            <a:endParaRPr lang="de-CH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CustomShape 2"/>
          <p:cNvSpPr/>
          <p:nvPr/>
        </p:nvSpPr>
        <p:spPr>
          <a:xfrm>
            <a:off x="838080" y="1825559"/>
            <a:ext cx="10514880" cy="45091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50000"/>
              </a:lnSpc>
              <a:buClr>
                <a:srgbClr val="000000"/>
              </a:buClr>
            </a:pPr>
            <a:r>
              <a:rPr lang="de-CH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Thöni Stefan</a:t>
            </a:r>
            <a:endParaRPr lang="de-CH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CH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Architektur (</a:t>
            </a:r>
            <a:r>
              <a:rPr lang="de-CH" sz="2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Layering</a:t>
            </a:r>
            <a:r>
              <a:rPr lang="de-CH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MVP-Pattern)</a:t>
            </a:r>
          </a:p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CH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Dashboard</a:t>
            </a:r>
          </a:p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CH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Alarm </a:t>
            </a:r>
            <a:r>
              <a:rPr lang="de-CH" sz="2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</a:t>
            </a:r>
            <a:endParaRPr lang="de-CH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CH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Patchwork</a:t>
            </a:r>
          </a:p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de-CH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50000"/>
              </a:lnSpc>
              <a:buClr>
                <a:srgbClr val="000000"/>
              </a:buClr>
            </a:pPr>
            <a:r>
              <a:rPr lang="de-CH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SVN-Client </a:t>
            </a:r>
            <a:r>
              <a:rPr lang="de-CH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of</a:t>
            </a:r>
            <a:r>
              <a:rPr lang="de-CH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Choice</a:t>
            </a:r>
            <a:r>
              <a:rPr lang="de-CH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 </a:t>
            </a:r>
            <a:r>
              <a:rPr lang="de-CH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Tortois</a:t>
            </a:r>
            <a:r>
              <a:rPr lang="de-CH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SVN</a:t>
            </a:r>
            <a:endParaRPr lang="de-CH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413414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de-CH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Implementation</a:t>
            </a:r>
            <a:endParaRPr lang="de-CH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CustomShape 2"/>
          <p:cNvSpPr/>
          <p:nvPr/>
        </p:nvSpPr>
        <p:spPr>
          <a:xfrm>
            <a:off x="838080" y="1825559"/>
            <a:ext cx="10514880" cy="45091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50000"/>
              </a:lnSpc>
              <a:buClr>
                <a:srgbClr val="000000"/>
              </a:buClr>
            </a:pPr>
            <a:r>
              <a:rPr lang="de-CH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Mathias Spring</a:t>
            </a:r>
          </a:p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CH" sz="2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Alarming</a:t>
            </a:r>
            <a:endParaRPr lang="de-CH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CH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UI Optimierung</a:t>
            </a:r>
          </a:p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CH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Reporting</a:t>
            </a:r>
          </a:p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de-CH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de-CH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720">
              <a:lnSpc>
                <a:spcPct val="150000"/>
              </a:lnSpc>
              <a:buClr>
                <a:srgbClr val="000000"/>
              </a:buClr>
            </a:pPr>
            <a:r>
              <a:rPr lang="de-CH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SVN-Client </a:t>
            </a:r>
            <a:r>
              <a:rPr lang="de-CH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of</a:t>
            </a:r>
            <a:r>
              <a:rPr lang="de-CH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Choice: </a:t>
            </a:r>
            <a:r>
              <a:rPr lang="de-CH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Subclipse</a:t>
            </a:r>
            <a:r>
              <a:rPr lang="de-CH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(</a:t>
            </a:r>
            <a:r>
              <a:rPr lang="de-CH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Eclipse</a:t>
            </a:r>
            <a:r>
              <a:rPr lang="de-CH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CH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Plugin</a:t>
            </a:r>
            <a:r>
              <a:rPr lang="de-CH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  <a:endParaRPr lang="de-CH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24473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de-CH" sz="4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Demo</a:t>
            </a:r>
            <a:endParaRPr lang="de-CH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50" name="Picture 2" descr="https://raw.githubusercontent.com/s-thoeni/ch.bfh.bti7081.s2016.white/master/doc/task03/storyboards_personas_prototypes/iteration3/sprim5%2Beller1_prototyp2_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9" r="54722" b="49181"/>
          <a:stretch/>
        </p:blipFill>
        <p:spPr bwMode="auto">
          <a:xfrm>
            <a:off x="1548948" y="1798470"/>
            <a:ext cx="2587624" cy="4499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raw.githubusercontent.com/s-thoeni/ch.bfh.bti7081.s2016.white/master/doc/task03/storyboards_personas_prototypes/iteration3/sprim5%2Beller1_prototyp2_2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01" r="-1" b="50176"/>
          <a:stretch/>
        </p:blipFill>
        <p:spPr bwMode="auto">
          <a:xfrm>
            <a:off x="4615544" y="1689840"/>
            <a:ext cx="6045200" cy="4608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503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de-CH" sz="4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Lessons</a:t>
            </a:r>
            <a:r>
              <a:rPr lang="de-CH" sz="4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lang="de-CH" sz="4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Learned</a:t>
            </a:r>
            <a:endParaRPr lang="de-CH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838080" y="1825559"/>
            <a:ext cx="10514880" cy="45091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de-CH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" name="CustomShape 2"/>
          <p:cNvSpPr/>
          <p:nvPr/>
        </p:nvSpPr>
        <p:spPr>
          <a:xfrm>
            <a:off x="990480" y="1977959"/>
            <a:ext cx="10514880" cy="45091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50000"/>
              </a:lnSpc>
              <a:buClr>
                <a:srgbClr val="000000"/>
              </a:buClr>
            </a:pPr>
            <a:endParaRPr lang="de-CH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6" name="Picture 2" descr="Ballmer Pea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04"/>
          <a:stretch/>
        </p:blipFill>
        <p:spPr bwMode="auto">
          <a:xfrm>
            <a:off x="2367233" y="1977959"/>
            <a:ext cx="7761374" cy="3896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de-CH" sz="4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One</a:t>
            </a:r>
            <a:r>
              <a:rPr lang="de-CH" sz="4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lang="de-CH" sz="4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more</a:t>
            </a:r>
            <a:r>
              <a:rPr lang="de-CH" sz="4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lang="de-CH" sz="4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thing</a:t>
            </a:r>
            <a:r>
              <a:rPr lang="de-CH" sz="4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…</a:t>
            </a:r>
            <a:endParaRPr lang="de-CH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4845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de-CH" sz="4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Vielen Dank für Ihre Aufmerksamkeit	</a:t>
            </a:r>
            <a:endParaRPr lang="de-CH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838080" y="1825559"/>
            <a:ext cx="10514880" cy="45091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de-CH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990480" y="1977959"/>
            <a:ext cx="10514880" cy="45091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50000"/>
              </a:lnSpc>
              <a:buClr>
                <a:srgbClr val="000000"/>
              </a:buClr>
            </a:pPr>
            <a:r>
              <a:rPr lang="de-CH" sz="2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Metrics</a:t>
            </a:r>
            <a:r>
              <a:rPr lang="de-CH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CH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(15.06.2016 15.30)</a:t>
            </a:r>
            <a:endParaRPr lang="de-CH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CH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Anzahl Klassen				76</a:t>
            </a:r>
          </a:p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CH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Lines </a:t>
            </a:r>
            <a:r>
              <a:rPr lang="de-CH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of</a:t>
            </a:r>
            <a:r>
              <a:rPr lang="de-CH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Code				8091</a:t>
            </a:r>
          </a:p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CH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Anzahl Libraries			</a:t>
            </a:r>
            <a:r>
              <a:rPr lang="de-CH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79</a:t>
            </a:r>
            <a:endParaRPr lang="de-CH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CH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Anzahl Log Statements		</a:t>
            </a:r>
            <a:r>
              <a:rPr lang="de-CH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512</a:t>
            </a:r>
          </a:p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CH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Anzahl Teammitglieder			6</a:t>
            </a:r>
            <a:endParaRPr lang="de-CH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CH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Anzahl </a:t>
            </a:r>
            <a:r>
              <a:rPr lang="de-CH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verschiedener SVN-Clients</a:t>
            </a:r>
            <a:r>
              <a:rPr lang="de-CH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de-CH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</a:t>
            </a:r>
            <a:endParaRPr lang="de-CH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CH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Anzahl </a:t>
            </a:r>
            <a:r>
              <a:rPr lang="de-CH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Tupel in Test-DB</a:t>
            </a:r>
            <a:r>
              <a:rPr lang="de-CH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	447591</a:t>
            </a:r>
          </a:p>
        </p:txBody>
      </p:sp>
    </p:spTree>
    <p:extLst>
      <p:ext uri="{BB962C8B-B14F-4D97-AF65-F5344CB8AC3E}">
        <p14:creationId xmlns:p14="http://schemas.microsoft.com/office/powerpoint/2010/main" val="267891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de-CH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Ablauf</a:t>
            </a:r>
            <a:endParaRPr lang="de-CH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838080" y="1825559"/>
            <a:ext cx="10514880" cy="45091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CH" sz="2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Storyboards</a:t>
            </a:r>
          </a:p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CH" sz="2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Requirements</a:t>
            </a:r>
            <a:endParaRPr lang="de-CH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CH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Design</a:t>
            </a:r>
          </a:p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CH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Implementation</a:t>
            </a:r>
          </a:p>
          <a:p>
            <a:pPr marL="685800" lvl="1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CH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SCRUM </a:t>
            </a:r>
            <a:r>
              <a:rPr lang="de-CH" sz="2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Retrospective</a:t>
            </a:r>
            <a:endParaRPr lang="de-CH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CH" sz="2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Contributions</a:t>
            </a:r>
            <a:r>
              <a:rPr lang="de-CH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/ Feedback einzelner </a:t>
            </a:r>
            <a:r>
              <a:rPr lang="de-CH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Teammitglieder</a:t>
            </a:r>
          </a:p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CH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Demo</a:t>
            </a:r>
            <a:endParaRPr lang="de-CH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de-CH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22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raw.githubusercontent.com/s-thoeni/ch.bfh.bti7081.s2016.white/master/doc/task03/storyboards_personas_prototypes/iteration3/sidlm3_storyboard2%2B3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9" b="24710"/>
          <a:stretch/>
        </p:blipFill>
        <p:spPr bwMode="auto">
          <a:xfrm>
            <a:off x="881046" y="1418400"/>
            <a:ext cx="10429308" cy="5279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de-CH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Storyboards</a:t>
            </a:r>
            <a:endParaRPr lang="de-CH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786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de-CH" sz="4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Requirements</a:t>
            </a:r>
            <a:endParaRPr lang="de-CH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838080" y="1825559"/>
            <a:ext cx="10514880" cy="45091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Dashboard:</a:t>
            </a:r>
          </a:p>
          <a:p>
            <a:pPr marL="685800" lvl="1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CH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Anzeige </a:t>
            </a:r>
            <a:r>
              <a:rPr lang="de-CH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definierter Kennzahlen &amp; Statistiken</a:t>
            </a:r>
            <a:endParaRPr lang="de-CH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CH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Konfigurations-Menü</a:t>
            </a:r>
          </a:p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Reporting:</a:t>
            </a:r>
          </a:p>
          <a:p>
            <a:pPr marL="685800" lvl="1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CH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Generierungs-Wizard (Reporttyp &amp; Zeitraum)</a:t>
            </a:r>
          </a:p>
          <a:p>
            <a:pPr marL="685800" lvl="1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CH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Zwei Views (Grafik &amp; Primärdaten)</a:t>
            </a:r>
          </a:p>
          <a:p>
            <a:pPr marL="685800" lvl="1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CH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Exportfunktion </a:t>
            </a:r>
            <a:r>
              <a:rPr lang="de-CH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 Sprint &gt;4</a:t>
            </a:r>
            <a:endParaRPr lang="de-CH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457920" lvl="1">
              <a:lnSpc>
                <a:spcPct val="150000"/>
              </a:lnSpc>
              <a:buClr>
                <a:srgbClr val="000000"/>
              </a:buClr>
            </a:pPr>
            <a:endParaRPr lang="de-CH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de-CH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65992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de-CH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Domain Model</a:t>
            </a:r>
            <a:endParaRPr lang="de-CH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709" y="1459365"/>
            <a:ext cx="8621622" cy="499285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4021" y="365040"/>
            <a:ext cx="5652460" cy="625365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4075289" y="-19038201"/>
            <a:ext cx="7200000" cy="801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901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de-CH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Implementation</a:t>
            </a:r>
            <a:endParaRPr lang="de-CH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CustomShape 2"/>
          <p:cNvSpPr/>
          <p:nvPr/>
        </p:nvSpPr>
        <p:spPr>
          <a:xfrm>
            <a:off x="838080" y="1825559"/>
            <a:ext cx="10514880" cy="45091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50000"/>
              </a:lnSpc>
              <a:buClr>
                <a:srgbClr val="000000"/>
              </a:buClr>
            </a:pPr>
            <a:r>
              <a:rPr lang="de-CH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SCRUM </a:t>
            </a:r>
            <a:r>
              <a:rPr lang="de-CH" sz="2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Retrospective</a:t>
            </a:r>
            <a:endParaRPr lang="de-CH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CH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Daily SCRUM straffer durchführen</a:t>
            </a:r>
          </a:p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CH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Bugtracking einführen und Behebung fix einplanen</a:t>
            </a:r>
          </a:p>
          <a:p>
            <a:pPr marL="685800" lvl="1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de-CH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083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de-CH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Implementation</a:t>
            </a:r>
            <a:endParaRPr lang="de-CH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CustomShape 2"/>
          <p:cNvSpPr/>
          <p:nvPr/>
        </p:nvSpPr>
        <p:spPr>
          <a:xfrm>
            <a:off x="838080" y="1825559"/>
            <a:ext cx="10514880" cy="45091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50000"/>
              </a:lnSpc>
              <a:buClr>
                <a:srgbClr val="000000"/>
              </a:buClr>
            </a:pPr>
            <a:r>
              <a:rPr lang="de-CH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Roger Ellenberger</a:t>
            </a:r>
          </a:p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CH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Bereitstellung Testdaten</a:t>
            </a:r>
          </a:p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CH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Dokumentation</a:t>
            </a:r>
          </a:p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CH" sz="2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Logging</a:t>
            </a:r>
            <a:endParaRPr lang="de-CH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de-CH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de-CH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50000"/>
              </a:lnSpc>
              <a:buClr>
                <a:srgbClr val="000000"/>
              </a:buClr>
            </a:pPr>
            <a:r>
              <a:rPr lang="de-CH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SVN-Client </a:t>
            </a:r>
            <a:r>
              <a:rPr lang="de-CH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of</a:t>
            </a:r>
            <a:r>
              <a:rPr lang="de-CH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Choice: SVN </a:t>
            </a:r>
            <a:r>
              <a:rPr lang="de-CH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Console</a:t>
            </a:r>
            <a:r>
              <a:rPr lang="de-CH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Client Version </a:t>
            </a:r>
            <a:r>
              <a:rPr lang="de-CH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1.9.4 (Fedora)</a:t>
            </a:r>
            <a:endParaRPr lang="de-CH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2748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de-CH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Implementation</a:t>
            </a:r>
            <a:endParaRPr lang="de-CH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CustomShape 2"/>
          <p:cNvSpPr/>
          <p:nvPr/>
        </p:nvSpPr>
        <p:spPr>
          <a:xfrm>
            <a:off x="838080" y="1825559"/>
            <a:ext cx="10514880" cy="45091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50000"/>
              </a:lnSpc>
              <a:buClr>
                <a:srgbClr val="000000"/>
              </a:buClr>
            </a:pPr>
            <a:r>
              <a:rPr lang="de-CH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Matthias </a:t>
            </a:r>
            <a:r>
              <a:rPr lang="de-CH" sz="2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Sidler</a:t>
            </a:r>
            <a:endParaRPr lang="de-CH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CH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Report Select</a:t>
            </a:r>
          </a:p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CH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DAO (</a:t>
            </a:r>
            <a:r>
              <a:rPr lang="de-CH" sz="2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persistence</a:t>
            </a:r>
            <a:r>
              <a:rPr lang="de-CH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</a:p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CH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Menu-View</a:t>
            </a:r>
          </a:p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CH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Navigation</a:t>
            </a:r>
          </a:p>
          <a:p>
            <a:pPr marL="720">
              <a:lnSpc>
                <a:spcPct val="150000"/>
              </a:lnSpc>
              <a:buClr>
                <a:srgbClr val="000000"/>
              </a:buClr>
            </a:pPr>
            <a:endParaRPr lang="de-CH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50000"/>
              </a:lnSpc>
              <a:buClr>
                <a:srgbClr val="000000"/>
              </a:buClr>
            </a:pPr>
            <a:r>
              <a:rPr lang="de-CH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SVN-Client </a:t>
            </a:r>
            <a:r>
              <a:rPr lang="de-CH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</a:t>
            </a:r>
            <a:r>
              <a:rPr lang="de-CH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Choice: SVN </a:t>
            </a:r>
            <a:r>
              <a:rPr lang="de-CH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Console</a:t>
            </a:r>
            <a:r>
              <a:rPr lang="de-CH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Client Version 1.9.3 (Ubuntu)</a:t>
            </a:r>
          </a:p>
        </p:txBody>
      </p:sp>
    </p:spTree>
    <p:extLst>
      <p:ext uri="{BB962C8B-B14F-4D97-AF65-F5344CB8AC3E}">
        <p14:creationId xmlns:p14="http://schemas.microsoft.com/office/powerpoint/2010/main" val="383900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de-CH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Implementation</a:t>
            </a:r>
            <a:endParaRPr lang="de-CH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CustomShape 2"/>
          <p:cNvSpPr/>
          <p:nvPr/>
        </p:nvSpPr>
        <p:spPr>
          <a:xfrm>
            <a:off x="838080" y="1825559"/>
            <a:ext cx="10514880" cy="45091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50000"/>
              </a:lnSpc>
              <a:buClr>
                <a:srgbClr val="000000"/>
              </a:buClr>
            </a:pPr>
            <a:r>
              <a:rPr lang="de-CH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David </a:t>
            </a:r>
            <a:r>
              <a:rPr lang="de-CH" sz="2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Sheppard</a:t>
            </a:r>
            <a:endParaRPr lang="de-CH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CH" sz="2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Configuration</a:t>
            </a:r>
            <a:endParaRPr lang="de-CH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CH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Login</a:t>
            </a:r>
          </a:p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CH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SCRUM Master</a:t>
            </a:r>
          </a:p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de-CH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de-CH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50000"/>
              </a:lnSpc>
              <a:buClr>
                <a:srgbClr val="000000"/>
              </a:buClr>
            </a:pPr>
            <a:r>
              <a:rPr lang="de-CH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SVN-Client </a:t>
            </a:r>
            <a:r>
              <a:rPr lang="de-CH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of</a:t>
            </a:r>
            <a:r>
              <a:rPr lang="de-CH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Choice</a:t>
            </a:r>
            <a:r>
              <a:rPr lang="de-CH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 Subversive (</a:t>
            </a:r>
            <a:r>
              <a:rPr lang="de-CH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Eclipse</a:t>
            </a:r>
            <a:r>
              <a:rPr lang="de-CH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CH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Plugin</a:t>
            </a:r>
            <a:r>
              <a:rPr lang="de-CH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  <a:endParaRPr lang="de-CH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720">
              <a:lnSpc>
                <a:spcPct val="150000"/>
              </a:lnSpc>
              <a:buClr>
                <a:srgbClr val="000000"/>
              </a:buClr>
            </a:pPr>
            <a:endParaRPr lang="de-CH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502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</Words>
  <Application>Microsoft Office PowerPoint</Application>
  <PresentationFormat>Widescreen</PresentationFormat>
  <Paragraphs>85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DejaVu Sans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Task 1: First Analysis | Target User</dc:title>
  <dc:creator>Thoeni, Stefan</dc:creator>
  <cp:lastModifiedBy>Ellenberger Roger</cp:lastModifiedBy>
  <cp:revision>65</cp:revision>
  <dcterms:created xsi:type="dcterms:W3CDTF">2016-03-02T17:48:30Z</dcterms:created>
  <dcterms:modified xsi:type="dcterms:W3CDTF">2016-06-15T14:10:31Z</dcterms:modified>
  <dc:language>de-CH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Hewlett Packard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4</vt:i4>
  </property>
</Properties>
</file>