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70" r:id="rId4"/>
    <p:sldId id="272" r:id="rId5"/>
    <p:sldId id="273" r:id="rId6"/>
    <p:sldId id="274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9DE2D-C1F1-4533-991D-33DAAF0316ED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72B1-09FD-40CA-B244-8F9849F51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9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7108" y="1122480"/>
            <a:ext cx="9290052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</a:t>
            </a:r>
            <a:r>
              <a:rPr lang="de-CH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System-Model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 </a:t>
            </a:r>
            <a:endParaRPr lang="de-CH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SNE – Sne is not E-Health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white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.04</a:t>
            </a:r>
            <a:r>
              <a:rPr lang="de-CH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.2016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Domain Model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09" y="1459365"/>
            <a:ext cx="8621622" cy="49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01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Sequenz Diagram 1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92"/>
          <a:stretch/>
        </p:blipFill>
        <p:spPr>
          <a:xfrm>
            <a:off x="838080" y="1689840"/>
            <a:ext cx="9816219" cy="41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18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Sequenz Diagram 1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5"/>
          <a:stretch/>
        </p:blipFill>
        <p:spPr>
          <a:xfrm>
            <a:off x="838080" y="1689840"/>
            <a:ext cx="10134720" cy="4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01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Sequenz Diagram 1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23" y="1498419"/>
            <a:ext cx="7500394" cy="51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27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Thoeni, Stefan</cp:lastModifiedBy>
  <cp:revision>47</cp:revision>
  <dcterms:created xsi:type="dcterms:W3CDTF">2016-03-02T17:48:30Z</dcterms:created>
  <dcterms:modified xsi:type="dcterms:W3CDTF">2016-04-20T14:45:15Z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