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 Task 1 (first analysis) – MHC - PMS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white</a:t>
            </a:r>
            <a:r>
              <a:rPr lang="en-US" sz="2800" dirty="0" smtClean="0"/>
              <a:t> |</a:t>
            </a:r>
            <a:r>
              <a:rPr lang="en-US" dirty="0" smtClean="0"/>
              <a:t> 03.02.2016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staff (Doctors, nurses, health visitors)</a:t>
            </a:r>
          </a:p>
          <a:p>
            <a:r>
              <a:rPr lang="en-US" dirty="0" smtClean="0"/>
              <a:t>Receptionists</a:t>
            </a:r>
          </a:p>
          <a:p>
            <a:r>
              <a:rPr lang="en-US" dirty="0" smtClean="0"/>
              <a:t>Medical records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recording</a:t>
            </a:r>
          </a:p>
          <a:p>
            <a:pPr lvl="1"/>
            <a:r>
              <a:rPr lang="en-US" dirty="0" smtClean="0"/>
              <a:t>Health/Treatment history &amp; current state</a:t>
            </a:r>
          </a:p>
          <a:p>
            <a:pPr lvl="1"/>
            <a:r>
              <a:rPr lang="en-US" dirty="0" smtClean="0"/>
              <a:t>Appointments </a:t>
            </a:r>
          </a:p>
          <a:p>
            <a:pPr lvl="1"/>
            <a:r>
              <a:rPr lang="en-US" dirty="0" smtClean="0"/>
              <a:t>Prescriptions</a:t>
            </a:r>
          </a:p>
          <a:p>
            <a:pPr lvl="1"/>
            <a:r>
              <a:rPr lang="en-US" dirty="0" smtClean="0"/>
              <a:t>General information (Address, Classification)</a:t>
            </a:r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Management reports (Statistical/Financial) </a:t>
            </a:r>
          </a:p>
          <a:p>
            <a:r>
              <a:rPr lang="en-US" dirty="0" smtClean="0"/>
              <a:t>Anonymization/Access control (legislation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Accessible from multiple locations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CSF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project management</a:t>
            </a:r>
          </a:p>
          <a:p>
            <a:r>
              <a:rPr lang="en-US" dirty="0" smtClean="0"/>
              <a:t>Retain a good relationship with client</a:t>
            </a:r>
          </a:p>
          <a:p>
            <a:r>
              <a:rPr lang="en-US" dirty="0" smtClean="0"/>
              <a:t>Client satisfaction</a:t>
            </a:r>
          </a:p>
          <a:p>
            <a:r>
              <a:rPr lang="en-US" dirty="0" smtClean="0"/>
              <a:t>Fulfill legal requirements (Data protection)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 Task 1 (first analysis) – MHC - PMS</vt:lpstr>
      <vt:lpstr>CS Task 1: First Analysis | Target User</vt:lpstr>
      <vt:lpstr>CS Task 1: First Analysis | Key features</vt:lpstr>
      <vt:lpstr>CS Task 1: First Analysis | CSF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10</cp:revision>
  <dcterms:created xsi:type="dcterms:W3CDTF">2016-03-02T17:48:30Z</dcterms:created>
  <dcterms:modified xsi:type="dcterms:W3CDTF">2016-03-02T18:41:40Z</dcterms:modified>
</cp:coreProperties>
</file>