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39" autoAdjust="0"/>
    <p:restoredTop sz="94660"/>
  </p:normalViewPr>
  <p:slideViewPr>
    <p:cSldViewPr snapToGrid="0">
      <p:cViewPr varScale="1">
        <p:scale>
          <a:sx n="92" d="100"/>
          <a:sy n="92" d="100"/>
        </p:scale>
        <p:origin x="40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4D665-BCFA-4E44-8DBA-DA5CC7004D41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998C7-6522-4BD8-99F3-EE7308DCA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610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4D665-BCFA-4E44-8DBA-DA5CC7004D41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998C7-6522-4BD8-99F3-EE7308DCA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422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4D665-BCFA-4E44-8DBA-DA5CC7004D41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998C7-6522-4BD8-99F3-EE7308DCA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860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4D665-BCFA-4E44-8DBA-DA5CC7004D41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998C7-6522-4BD8-99F3-EE7308DCA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617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4D665-BCFA-4E44-8DBA-DA5CC7004D41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998C7-6522-4BD8-99F3-EE7308DCA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089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4D665-BCFA-4E44-8DBA-DA5CC7004D41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998C7-6522-4BD8-99F3-EE7308DCA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354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4D665-BCFA-4E44-8DBA-DA5CC7004D41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998C7-6522-4BD8-99F3-EE7308DCA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738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4D665-BCFA-4E44-8DBA-DA5CC7004D41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998C7-6522-4BD8-99F3-EE7308DCA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069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4D665-BCFA-4E44-8DBA-DA5CC7004D41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998C7-6522-4BD8-99F3-EE7308DCA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349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4D665-BCFA-4E44-8DBA-DA5CC7004D41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998C7-6522-4BD8-99F3-EE7308DCA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492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4D665-BCFA-4E44-8DBA-DA5CC7004D41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998C7-6522-4BD8-99F3-EE7308DCA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042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4D665-BCFA-4E44-8DBA-DA5CC7004D41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7998C7-6522-4BD8-99F3-EE7308DCA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458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CS Task 1 (first analysis) – MHC - PMS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Team white</a:t>
            </a:r>
            <a:r>
              <a:rPr lang="en-US" sz="2800" dirty="0" smtClean="0"/>
              <a:t> |</a:t>
            </a:r>
            <a:r>
              <a:rPr lang="en-US" dirty="0" smtClean="0"/>
              <a:t> 03.02.2016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043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 Task 1: First Analysis | Target User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Medical staff (Doctors, nurses, health visitors)</a:t>
            </a:r>
          </a:p>
          <a:p>
            <a:r>
              <a:rPr lang="en-US" dirty="0" smtClean="0"/>
              <a:t>Receptionists</a:t>
            </a:r>
          </a:p>
          <a:p>
            <a:r>
              <a:rPr lang="en-US" dirty="0" smtClean="0"/>
              <a:t>Medical records staff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724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 Task 1: First Analysis | Key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recording</a:t>
            </a:r>
          </a:p>
          <a:p>
            <a:pPr lvl="1"/>
            <a:r>
              <a:rPr lang="en-US" dirty="0" smtClean="0"/>
              <a:t>Health/Treatment history &amp; current state</a:t>
            </a:r>
          </a:p>
          <a:p>
            <a:pPr lvl="1"/>
            <a:r>
              <a:rPr lang="en-US" dirty="0" smtClean="0"/>
              <a:t>Appointments </a:t>
            </a:r>
          </a:p>
          <a:p>
            <a:pPr lvl="1"/>
            <a:r>
              <a:rPr lang="en-US" dirty="0" smtClean="0"/>
              <a:t>Prescriptions</a:t>
            </a:r>
          </a:p>
          <a:p>
            <a:pPr lvl="1"/>
            <a:r>
              <a:rPr lang="en-US" dirty="0" smtClean="0"/>
              <a:t>General information (Address, Classification)</a:t>
            </a:r>
          </a:p>
          <a:p>
            <a:r>
              <a:rPr lang="en-US" dirty="0" smtClean="0"/>
              <a:t>Reporting</a:t>
            </a:r>
          </a:p>
          <a:p>
            <a:pPr lvl="1"/>
            <a:r>
              <a:rPr lang="en-US" dirty="0" smtClean="0"/>
              <a:t>Management reports (Statistical/Financial) </a:t>
            </a:r>
          </a:p>
          <a:p>
            <a:r>
              <a:rPr lang="en-US" dirty="0" smtClean="0"/>
              <a:t>Anonymization/Access control (legislation</a:t>
            </a:r>
            <a:r>
              <a:rPr lang="en-US" dirty="0" smtClean="0"/>
              <a:t>)</a:t>
            </a:r>
          </a:p>
          <a:p>
            <a:r>
              <a:rPr lang="en-US" dirty="0" smtClean="0"/>
              <a:t>Accessible from multiple locations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856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 Task 1: First Analysis | CSF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Professional project management</a:t>
            </a:r>
          </a:p>
          <a:p>
            <a:r>
              <a:rPr lang="en-US" dirty="0" smtClean="0"/>
              <a:t>Retain a good relationship with client</a:t>
            </a:r>
          </a:p>
          <a:p>
            <a:r>
              <a:rPr lang="en-US" dirty="0" smtClean="0"/>
              <a:t>Client satisfaction</a:t>
            </a:r>
          </a:p>
          <a:p>
            <a:r>
              <a:rPr lang="en-US" dirty="0" smtClean="0"/>
              <a:t>Fulfill legal requirements (Data protection)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815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104</Words>
  <Application>Microsoft Office PowerPoint</Application>
  <PresentationFormat>Widescreen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CS Task 1 (first analysis) – MHC - PMS</vt:lpstr>
      <vt:lpstr>CS Task 1: First Analysis | Target User</vt:lpstr>
      <vt:lpstr>CS Task 1: First Analysis | Key features</vt:lpstr>
      <vt:lpstr>CS Task 1: First Analysis | CSF</vt:lpstr>
    </vt:vector>
  </TitlesOfParts>
  <Company>Hewlett 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Task 1: First Analysis | Target User</dc:title>
  <dc:creator>Thoeni, Stefan</dc:creator>
  <cp:lastModifiedBy>Thoeni, Stefan</cp:lastModifiedBy>
  <cp:revision>10</cp:revision>
  <dcterms:created xsi:type="dcterms:W3CDTF">2016-03-02T17:48:30Z</dcterms:created>
  <dcterms:modified xsi:type="dcterms:W3CDTF">2016-03-02T18:29:55Z</dcterms:modified>
</cp:coreProperties>
</file>