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1" r:id="rId5"/>
    <p:sldId id="258" r:id="rId6"/>
    <p:sldId id="262" r:id="rId7"/>
    <p:sldId id="263" r:id="rId8"/>
    <p:sldId id="260" r:id="rId9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7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CH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377108" y="1122480"/>
            <a:ext cx="9290052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CH" sz="4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 (SE Prozess) </a:t>
            </a:r>
            <a:r>
              <a:rPr lang="de-CH" sz="4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– MHC - PMS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CH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 white</a:t>
            </a:r>
            <a:r>
              <a:rPr lang="de-CH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|</a:t>
            </a:r>
            <a:r>
              <a:rPr lang="de-CH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CH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04.03.2016 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2 : Pro Plan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Klare Zielvorgabe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Definierte Meilensteine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Kostenschätzungen besser möglich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2 : Con Plan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Spätes feedback vom Kunden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Unflexibel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Auf späte Änderungen kann nur schlecht eingegangen werden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48097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2 : Pro Agile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Flexibilität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Laufendes feedback durch Kunde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Frühzeitige Problemerkennung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06834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2 : Con Agile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Mehraufwand für Kunden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Administrativer overhead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83337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2 : Schlussfolgerung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Konzeption und Planung -&gt; Plan driven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Entwicklungsphase -&gt; Agile</a:t>
            </a:r>
          </a:p>
          <a:p>
            <a:pPr marL="720">
              <a:lnSpc>
                <a:spcPct val="150000"/>
              </a:lnSpc>
              <a:buClr>
                <a:srgbClr val="000000"/>
              </a:buClr>
            </a:pPr>
            <a:endParaRPr lang="de-CH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00608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2 : Aktivitäten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523592"/>
              </p:ext>
            </p:extLst>
          </p:nvPr>
        </p:nvGraphicFramePr>
        <p:xfrm>
          <a:off x="732007" y="1165009"/>
          <a:ext cx="10849913" cy="5194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840"/>
                <a:gridCol w="2386940"/>
                <a:gridCol w="3538847"/>
                <a:gridCol w="2117286"/>
              </a:tblGrid>
              <a:tr h="34099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Aktivität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1015482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 Engineering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Bedürfnisse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kennen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Bedürfnisse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vom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Kunden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herausfinden</a:t>
                      </a: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Userstories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definieren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Pflichtenheft</a:t>
                      </a:r>
                      <a:endParaRPr lang="en-US" dirty="0"/>
                    </a:p>
                  </a:txBody>
                  <a:tcPr/>
                </a:tc>
              </a:tr>
              <a:tr h="63467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Gesamtplanung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erstellen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Rahmenbedingungen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kennen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Deadlines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Iteration / Sprints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Gesamtplanung</a:t>
                      </a:r>
                      <a:endParaRPr lang="en-US" dirty="0"/>
                    </a:p>
                  </a:txBody>
                  <a:tcPr/>
                </a:tc>
              </a:tr>
              <a:tr h="21579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Sprintplanung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Sprintplanung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Review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Entscheid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relevante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userstories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für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Spint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Userstories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technisch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definieren</a:t>
                      </a: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Userstories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zeitlich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schätzen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Backlog</a:t>
                      </a:r>
                      <a:r>
                        <a:rPr lang="en-US" baseline="0" dirty="0" smtClean="0"/>
                        <a:t> items</a:t>
                      </a:r>
                      <a:endParaRPr lang="en-US" dirty="0"/>
                    </a:p>
                  </a:txBody>
                  <a:tcPr/>
                </a:tc>
              </a:tr>
              <a:tr h="1015482">
                <a:tc>
                  <a:txBody>
                    <a:bodyPr/>
                    <a:lstStyle/>
                    <a:p>
                      <a:r>
                        <a:rPr lang="en-US" dirty="0" smtClean="0"/>
                        <a:t>Sprint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Umsetzung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userstories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Implementieren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Testen</a:t>
                      </a:r>
                      <a:r>
                        <a:rPr lang="en-US" dirty="0" smtClean="0"/>
                        <a:t>/</a:t>
                      </a:r>
                      <a:br>
                        <a:rPr lang="en-US" dirty="0" smtClean="0"/>
                      </a:br>
                      <a:r>
                        <a:rPr lang="en-US" dirty="0" err="1" smtClean="0"/>
                        <a:t>Evaluieren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Periodische</a:t>
                      </a:r>
                      <a:r>
                        <a:rPr lang="en-US" baseline="0" dirty="0" smtClean="0"/>
                        <a:t> meetings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 flipV="1">
            <a:off x="367742" y="3206338"/>
            <a:ext cx="11554691" cy="35626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056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136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CS1 Task 2 : Aktivitäten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Task 1: First Analysis | Target User</dc:title>
  <dc:creator>Thoeni, Stefan</dc:creator>
  <cp:lastModifiedBy>Thoeni, Stefan</cp:lastModifiedBy>
  <cp:revision>24</cp:revision>
  <dcterms:created xsi:type="dcterms:W3CDTF">2016-03-02T17:48:30Z</dcterms:created>
  <dcterms:modified xsi:type="dcterms:W3CDTF">2016-03-04T15:56:00Z</dcterms:modified>
  <dc:language>de-CH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Hewlett Packard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</Properties>
</file>