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1" r:id="rId7"/>
    <p:sldId id="263" r:id="rId8"/>
    <p:sldId id="264" r:id="rId9"/>
    <p:sldId id="266" r:id="rId10"/>
    <p:sldId id="267" r:id="rId11"/>
    <p:sldId id="268" r:id="rId12"/>
    <p:sldId id="269" r:id="rId13"/>
    <p:sldId id="272" r:id="rId14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78" autoAdjust="0"/>
    <p:restoredTop sz="94660"/>
  </p:normalViewPr>
  <p:slideViewPr>
    <p:cSldViewPr snapToGrid="0">
      <p:cViewPr varScale="1">
        <p:scale>
          <a:sx n="87" d="100"/>
          <a:sy n="87" d="100"/>
        </p:scale>
        <p:origin x="5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CH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CH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de-CH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CH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CH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377108" y="1122480"/>
            <a:ext cx="9290052" cy="238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de-CH" sz="4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CS1 Task </a:t>
            </a:r>
            <a:r>
              <a:rPr lang="de-CH" sz="4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3</a:t>
            </a:r>
            <a:r>
              <a:rPr lang="de-CH" sz="4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(</a:t>
            </a:r>
            <a:r>
              <a:rPr lang="de-CH" sz="4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Design Thinking</a:t>
            </a:r>
            <a:r>
              <a:rPr lang="de-CH" sz="4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) </a:t>
            </a:r>
            <a:r>
              <a:rPr lang="de-CH" sz="4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– MHC - PMS</a:t>
            </a:r>
            <a:endParaRPr lang="de-CH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CH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Team white</a:t>
            </a:r>
            <a:r>
              <a:rPr lang="de-CH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|</a:t>
            </a:r>
            <a:r>
              <a:rPr lang="de-CH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de-CH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</a:t>
            </a:r>
            <a:r>
              <a:rPr lang="de-CH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.03.2016 </a:t>
            </a:r>
            <a:endParaRPr lang="de-CH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CH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CS1 Task </a:t>
            </a:r>
            <a:r>
              <a:rPr lang="de-CH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3 : Desing</a:t>
            </a:r>
            <a:endParaRPr lang="de-CH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915120" lvl="2">
              <a:lnSpc>
                <a:spcPct val="150000"/>
              </a:lnSpc>
              <a:buClr>
                <a:srgbClr val="000000"/>
              </a:buClr>
            </a:pPr>
            <a:endParaRPr lang="en-US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00200" lvl="3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920" lvl="1">
              <a:lnSpc>
                <a:spcPct val="150000"/>
              </a:lnSpc>
              <a:buClr>
                <a:srgbClr val="000000"/>
              </a:buClr>
            </a:pPr>
            <a:endParaRPr lang="de-DE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de-CH" sz="28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209" r="34101"/>
          <a:stretch/>
        </p:blipFill>
        <p:spPr>
          <a:xfrm>
            <a:off x="2472426" y="1825560"/>
            <a:ext cx="7247148" cy="387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7500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CH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CS1 Task </a:t>
            </a:r>
            <a:r>
              <a:rPr lang="de-CH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3 : Prototype</a:t>
            </a:r>
            <a:endParaRPr lang="de-CH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915120" lvl="2">
              <a:lnSpc>
                <a:spcPct val="150000"/>
              </a:lnSpc>
              <a:buClr>
                <a:srgbClr val="000000"/>
              </a:buClr>
            </a:pPr>
            <a:endParaRPr lang="en-US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00200" lvl="3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920" lvl="1">
              <a:lnSpc>
                <a:spcPct val="150000"/>
              </a:lnSpc>
              <a:buClr>
                <a:srgbClr val="000000"/>
              </a:buClr>
            </a:pPr>
            <a:endParaRPr lang="de-DE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de-CH" sz="28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87" y="1814543"/>
            <a:ext cx="1079182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5553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CH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CS1 Task </a:t>
            </a:r>
            <a:r>
              <a:rPr lang="de-CH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3 : Validation</a:t>
            </a:r>
            <a:endParaRPr lang="de-CH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143000" lvl="2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920" lvl="1">
              <a:lnSpc>
                <a:spcPct val="150000"/>
              </a:lnSpc>
              <a:buClr>
                <a:srgbClr val="000000"/>
              </a:buClr>
            </a:pPr>
            <a:endParaRPr lang="de-DE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de-CH" sz="28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121" r="48466"/>
          <a:stretch/>
        </p:blipFill>
        <p:spPr>
          <a:xfrm>
            <a:off x="8138360" y="1689840"/>
            <a:ext cx="3319183" cy="49117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924" r="54970"/>
          <a:stretch/>
        </p:blipFill>
        <p:spPr>
          <a:xfrm>
            <a:off x="1165481" y="1689840"/>
            <a:ext cx="2987878" cy="48844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94"/>
          <a:stretch/>
        </p:blipFill>
        <p:spPr>
          <a:xfrm>
            <a:off x="4619019" y="1652080"/>
            <a:ext cx="3053680" cy="499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9670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CH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CS1 Task </a:t>
            </a:r>
            <a:r>
              <a:rPr lang="de-CH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3 : Scoping</a:t>
            </a:r>
            <a:endParaRPr lang="de-CH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838080" y="1825559"/>
            <a:ext cx="10514880" cy="45091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Scope:</a:t>
            </a:r>
          </a:p>
          <a:p>
            <a:pPr marL="685800" lvl="1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800" dirty="0"/>
              <a:t>Hauptzielgruppe: </a:t>
            </a:r>
            <a:r>
              <a:rPr lang="de-DE" sz="2800" dirty="0" smtClean="0"/>
              <a:t>Manager</a:t>
            </a:r>
          </a:p>
          <a:p>
            <a:pPr marL="685800" lvl="1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800" dirty="0" smtClean="0"/>
              <a:t>Fokus Mentale Krankheiten</a:t>
            </a:r>
            <a:endParaRPr lang="de-DE" sz="2800" dirty="0"/>
          </a:p>
          <a:p>
            <a:pPr marL="685800" lvl="1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Reporting und Planung</a:t>
            </a:r>
          </a:p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 of scope:</a:t>
            </a:r>
          </a:p>
          <a:p>
            <a:pPr marL="685800" lvl="1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Patienten, Pfleger, Ärzte</a:t>
            </a:r>
          </a:p>
          <a:p>
            <a:pPr marL="685800" lvl="1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Datenerfassung</a:t>
            </a:r>
          </a:p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de-CH" sz="28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CH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CS1 Task </a:t>
            </a:r>
            <a:r>
              <a:rPr lang="de-CH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3 : Scoping</a:t>
            </a:r>
            <a:endParaRPr lang="de-CH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Erfolgsfaktoren:</a:t>
            </a:r>
          </a:p>
          <a:p>
            <a:pPr marL="685800" lvl="1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Anforderungen und Probleme der User</a:t>
            </a:r>
          </a:p>
          <a:p>
            <a:pPr marL="685800" lvl="1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Fokus auf Projekt-Scope </a:t>
            </a:r>
            <a:endParaRPr lang="de-DE" sz="28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de-DE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de-CH" sz="28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5422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CH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CS1 Task </a:t>
            </a:r>
            <a:r>
              <a:rPr lang="de-CH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3 : Research</a:t>
            </a:r>
            <a:endParaRPr lang="de-CH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685800" lvl="1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Internet Recherche:</a:t>
            </a:r>
          </a:p>
          <a:p>
            <a:pPr marL="685800" lvl="1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de-DE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de-CH" sz="28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833" y="2524632"/>
            <a:ext cx="7113724" cy="393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82689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CH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CS1 Task </a:t>
            </a:r>
            <a:r>
              <a:rPr lang="de-CH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3 : Research</a:t>
            </a:r>
            <a:endParaRPr lang="de-CH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685800" lvl="1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Interviews</a:t>
            </a:r>
          </a:p>
          <a:p>
            <a:pPr marL="1143000" lvl="2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IT-Manager Spital</a:t>
            </a:r>
          </a:p>
          <a:p>
            <a:pPr marL="1143000" lvl="2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Leiterin Pflege Altersheim</a:t>
            </a:r>
          </a:p>
          <a:p>
            <a:pPr marL="685800" lvl="1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Erkenntnisse: </a:t>
            </a:r>
          </a:p>
          <a:p>
            <a:pPr marL="1143000" lvl="2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Viel Domänenwissen</a:t>
            </a:r>
          </a:p>
          <a:p>
            <a:pPr marL="1143000" lvl="2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Benutzer-Input</a:t>
            </a:r>
          </a:p>
          <a:p>
            <a:pPr marL="1143000" lvl="2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de-DE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de-DE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de-CH" sz="28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980433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CH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CS1 Task </a:t>
            </a:r>
            <a:r>
              <a:rPr lang="de-CH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3 : Synthesis</a:t>
            </a:r>
            <a:endParaRPr lang="de-CH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143000" lvl="2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dirty="0" smtClean="0"/>
              <a:t>Ariane: </a:t>
            </a:r>
          </a:p>
          <a:p>
            <a:pPr marL="1600200" lvl="3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Leiterin</a:t>
            </a: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Pflege</a:t>
            </a:r>
            <a:endParaRPr lang="en-US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00200" lvl="3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Verantwortlich</a:t>
            </a: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für</a:t>
            </a: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Prozesse</a:t>
            </a:r>
            <a:endParaRPr lang="en-US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00200" lvl="3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Grosse </a:t>
            </a:r>
            <a:r>
              <a:rPr lang="en-US" sz="2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Führungsspanne</a:t>
            </a:r>
            <a:endParaRPr lang="en-US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00200" lvl="3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Notfälle</a:t>
            </a: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lang="en-US" sz="2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Ereignisse</a:t>
            </a:r>
            <a:endParaRPr lang="de-DE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de-CH" sz="28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79842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CH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CS1 Task </a:t>
            </a:r>
            <a:r>
              <a:rPr lang="de-CH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3 : Synthesis</a:t>
            </a:r>
            <a:endParaRPr lang="de-CH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143000" lvl="2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dirty="0" smtClean="0"/>
              <a:t>Bruno: </a:t>
            </a:r>
          </a:p>
          <a:p>
            <a:pPr marL="1600200" lvl="3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Leitender</a:t>
            </a: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Arzt</a:t>
            </a: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  <a:p>
            <a:pPr marL="1600200" lvl="3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Ambulate </a:t>
            </a:r>
            <a:r>
              <a:rPr lang="en-US" sz="2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Behandlungen</a:t>
            </a:r>
            <a:endParaRPr lang="en-US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00200" lvl="3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Eigene</a:t>
            </a: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Praxis</a:t>
            </a:r>
          </a:p>
          <a:p>
            <a:pPr marL="1600200" lvl="3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Finanzzahlen</a:t>
            </a:r>
            <a:endParaRPr lang="en-US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00200" lvl="3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Kaum</a:t>
            </a: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IT-</a:t>
            </a:r>
            <a:r>
              <a:rPr lang="en-US" sz="2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Kenntnisse</a:t>
            </a:r>
            <a:endParaRPr lang="en-US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00200" lvl="3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920" lvl="1">
              <a:lnSpc>
                <a:spcPct val="150000"/>
              </a:lnSpc>
              <a:buClr>
                <a:srgbClr val="000000"/>
              </a:buClr>
            </a:pPr>
            <a:endParaRPr lang="de-DE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de-CH" sz="28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55996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CH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CS1 Task </a:t>
            </a:r>
            <a:r>
              <a:rPr lang="de-CH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3 : Main Features</a:t>
            </a:r>
            <a:endParaRPr lang="de-CH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143000" lvl="2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dirty="0" smtClean="0"/>
              <a:t>Dashboard</a:t>
            </a:r>
          </a:p>
          <a:p>
            <a:pPr marL="1143000" lvl="2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Statistische</a:t>
            </a: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Auswertung</a:t>
            </a:r>
            <a:endParaRPr lang="en-US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Daten</a:t>
            </a: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Export</a:t>
            </a:r>
          </a:p>
          <a:p>
            <a:pPr marL="1143000" lvl="2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Personal </a:t>
            </a:r>
            <a:r>
              <a:rPr lang="en-US" sz="2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Verwaltung</a:t>
            </a:r>
            <a:endParaRPr lang="en-US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Pflege</a:t>
            </a: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und </a:t>
            </a:r>
            <a:r>
              <a:rPr lang="en-US" sz="2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Therapie</a:t>
            </a:r>
            <a:endParaRPr lang="en-US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Finanzverwaltung</a:t>
            </a:r>
            <a:endParaRPr lang="en-US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00200" lvl="3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920" lvl="1">
              <a:lnSpc>
                <a:spcPct val="150000"/>
              </a:lnSpc>
              <a:buClr>
                <a:srgbClr val="000000"/>
              </a:buClr>
            </a:pPr>
            <a:endParaRPr lang="de-DE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de-CH" sz="28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947758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CH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CS1 Task </a:t>
            </a:r>
            <a:r>
              <a:rPr lang="de-CH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3 : Desing</a:t>
            </a:r>
            <a:endParaRPr lang="de-CH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915120" lvl="2">
              <a:lnSpc>
                <a:spcPct val="150000"/>
              </a:lnSpc>
              <a:buClr>
                <a:srgbClr val="000000"/>
              </a:buClr>
            </a:pPr>
            <a:endParaRPr lang="en-US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00200" lvl="3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920" lvl="1">
              <a:lnSpc>
                <a:spcPct val="150000"/>
              </a:lnSpc>
              <a:buClr>
                <a:srgbClr val="000000"/>
              </a:buClr>
            </a:pPr>
            <a:endParaRPr lang="de-DE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de-CH" sz="28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6" r="286" b="48239"/>
          <a:stretch/>
        </p:blipFill>
        <p:spPr>
          <a:xfrm>
            <a:off x="562196" y="1381054"/>
            <a:ext cx="11066647" cy="422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9467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148</Words>
  <Application>Microsoft Office PowerPoint</Application>
  <PresentationFormat>Widescreen</PresentationFormat>
  <Paragraphs>57</Paragraphs>
  <Slides>12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DejaVu Sans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Task 1: First Analysis | Target User</dc:title>
  <dc:creator>Thoeni, Stefan</dc:creator>
  <cp:lastModifiedBy>Thoeni, Stefan</cp:lastModifiedBy>
  <cp:revision>34</cp:revision>
  <dcterms:created xsi:type="dcterms:W3CDTF">2016-03-02T17:48:30Z</dcterms:created>
  <dcterms:modified xsi:type="dcterms:W3CDTF">2016-03-30T16:03:08Z</dcterms:modified>
  <dc:language>de-CH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Hewlett Packard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4</vt:i4>
  </property>
</Properties>
</file>