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1" r:id="rId12"/>
    <p:sldId id="270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84" d="100"/>
          <a:sy n="84" d="100"/>
        </p:scale>
        <p:origin x="-504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DE2D-C1F1-4533-991D-33DAAF0316ED}" type="datetimeFigureOut">
              <a:rPr lang="en-GB" smtClean="0"/>
              <a:t>06/04/2016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72B1-09FD-40CA-B244-8F9849F517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D72B1-09FD-40CA-B244-8F9849F517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0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r>
              <a:rPr lang="de-CH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Specification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endParaRPr lang="de-CH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06.04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Grundlage V-Modell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Unittests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&amp; Integrationstests im ermessen des Entwicklers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Systemtest mit Kundendaten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Abnahmetest durch Kunde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9053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System Evolution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Weitere Reports: Vorgefertigt aus Rückmeldungen &amp; Wünschen 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Eigene Reports: Report-Designer für Benutzer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ata: Tiefere Einblicke in Daten &amp; Zusammenhänge</a:t>
            </a:r>
          </a:p>
        </p:txBody>
      </p:sp>
    </p:spTree>
    <p:extLst>
      <p:ext uri="{BB962C8B-B14F-4D97-AF65-F5344CB8AC3E}">
        <p14:creationId xmlns:p14="http://schemas.microsoft.com/office/powerpoint/2010/main" val="398990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4 : User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C:\workspaces\software_engineering\s-thoeni-ch.bfh.bti7081.s2015.white.git\doc\task04\img\use_case_diagram_201604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2094580"/>
            <a:ext cx="11113354" cy="397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System Architektur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Webanwendung für mobile Endgeräte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Isolierte Applikationslandschaft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Ein Datenbanksystem </a:t>
            </a: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8027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Dashboard: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Aufteilung in personalisierte Kacheln (max. 6)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Anzeige definierter Kennzahlen &amp; Statistiken</a:t>
            </a:r>
            <a:endParaRPr lang="de-CH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Klick auf Kachel führt zum Report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Menu-Punkt zur Konfiguration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211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Reporting: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Generierungs-Wizard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Auswahl Reporttyp &amp; Zeitraum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 generierte Views (Grafik &amp; Primärdaten)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Menu-Punkt zur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rstellung einer Kachel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Exportfunktion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073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Allgemein: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Schnittstelle zu dezentralem DBS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Zeitabhängige Kennzahlen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Personelles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Medizinisches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Finanzielles </a:t>
            </a:r>
          </a:p>
        </p:txBody>
      </p:sp>
    </p:spTree>
    <p:extLst>
      <p:ext uri="{BB962C8B-B14F-4D97-AF65-F5344CB8AC3E}">
        <p14:creationId xmlns:p14="http://schemas.microsoft.com/office/powerpoint/2010/main" val="2774586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Non-</a:t>
            </a:r>
            <a:r>
              <a:rPr lang="de-CH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Functional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tem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Performance: Zeit bis Dashboard &lt; 4 Sekunden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Stabilität: Keine Fehler &gt; FMEA Kategorie 4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Wartung: Fehler </a:t>
            </a:r>
            <a:r>
              <a:rPr lang="de-CH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&gt; FMEA Kategorie </a:t>
            </a: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 in 2 Arbeitstagen behoben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Übertragungssicherheit: Datenübertragung mittels HTTPS</a:t>
            </a:r>
          </a:p>
        </p:txBody>
      </p:sp>
    </p:spTree>
    <p:extLst>
      <p:ext uri="{BB962C8B-B14F-4D97-AF65-F5344CB8AC3E}">
        <p14:creationId xmlns:p14="http://schemas.microsoft.com/office/powerpoint/2010/main" val="9575487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Domain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41888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Branchenspezifisch: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Leistungsüberwachung gemäss TARMED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Exports für Krankenkassen usw.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Gewährleistung des Arztgeheimnis</a:t>
            </a:r>
          </a:p>
        </p:txBody>
      </p:sp>
    </p:spTree>
    <p:extLst>
      <p:ext uri="{BB962C8B-B14F-4D97-AF65-F5344CB8AC3E}">
        <p14:creationId xmlns:p14="http://schemas.microsoft.com/office/powerpoint/2010/main" val="3430049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4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: Domain</a:t>
            </a:r>
            <a:r>
              <a:rPr lang="de-CH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 </a:t>
            </a:r>
            <a:r>
              <a:rPr lang="de-CH" sz="4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Requirements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Rechtlich: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800" dirty="0" err="1"/>
              <a:t>Einhalten</a:t>
            </a:r>
            <a:r>
              <a:rPr lang="en-GB" sz="2800" dirty="0"/>
              <a:t> der </a:t>
            </a:r>
            <a:r>
              <a:rPr lang="en-GB" sz="2800" dirty="0" err="1"/>
              <a:t>schweizerischen</a:t>
            </a:r>
            <a:r>
              <a:rPr lang="en-GB" sz="2800" dirty="0"/>
              <a:t> </a:t>
            </a:r>
            <a:r>
              <a:rPr lang="en-GB" sz="2800" dirty="0" err="1" smtClean="0"/>
              <a:t>Datenschutzrichtlinien</a:t>
            </a:r>
            <a:endParaRPr lang="en-GB" sz="2800" dirty="0" smtClean="0"/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CH" sz="2800" dirty="0"/>
              <a:t>Einhalten </a:t>
            </a:r>
            <a:r>
              <a:rPr lang="de-CH" sz="2800" dirty="0" smtClean="0"/>
              <a:t>der Datenaufbewahrungspicht</a:t>
            </a:r>
            <a:endParaRPr lang="de-CH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6774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Benutzerdefiniert</PresentationFormat>
  <Paragraphs>52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 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Mathias</cp:lastModifiedBy>
  <cp:revision>45</cp:revision>
  <dcterms:created xsi:type="dcterms:W3CDTF">2016-03-02T17:48:30Z</dcterms:created>
  <dcterms:modified xsi:type="dcterms:W3CDTF">2016-04-06T14:17:39Z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