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2" r:id="rId1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de-CH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CH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de-CH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CH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377108" y="1122480"/>
            <a:ext cx="9290052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0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 (</a:t>
            </a:r>
            <a:r>
              <a:rPr lang="de-CH" sz="4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Design Thinking</a:t>
            </a:r>
            <a:r>
              <a:rPr lang="de-CH" sz="4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) </a:t>
            </a:r>
            <a:r>
              <a:rPr lang="de-CH" sz="40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– MHC - PMS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 white</a:t>
            </a:r>
            <a:r>
              <a:rPr lang="de-CH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|</a:t>
            </a:r>
            <a:r>
              <a:rPr lang="de-CH" sz="24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de-CH" sz="2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04.03.2016 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Desing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2">
              <a:lnSpc>
                <a:spcPct val="15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" r="286" b="48239"/>
          <a:stretch/>
        </p:blipFill>
        <p:spPr>
          <a:xfrm>
            <a:off x="562196" y="1381054"/>
            <a:ext cx="11066647" cy="422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467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Desing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2">
              <a:lnSpc>
                <a:spcPct val="15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09"/>
          <a:stretch/>
        </p:blipFill>
        <p:spPr>
          <a:xfrm>
            <a:off x="2018037" y="1825560"/>
            <a:ext cx="10997316" cy="38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7500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Prototype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915120" lvl="2">
              <a:lnSpc>
                <a:spcPct val="150000"/>
              </a:lnSpc>
              <a:buClr>
                <a:srgbClr val="000000"/>
              </a:buClr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87" y="1814543"/>
            <a:ext cx="1079182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53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Validation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21" r="48466"/>
          <a:stretch/>
        </p:blipFill>
        <p:spPr>
          <a:xfrm>
            <a:off x="8138360" y="1689840"/>
            <a:ext cx="3319183" cy="4911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24" r="54970"/>
          <a:stretch/>
        </p:blipFill>
        <p:spPr>
          <a:xfrm>
            <a:off x="1165481" y="1689840"/>
            <a:ext cx="2987878" cy="48844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4"/>
          <a:stretch/>
        </p:blipFill>
        <p:spPr>
          <a:xfrm>
            <a:off x="4619019" y="1652080"/>
            <a:ext cx="3053680" cy="499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670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Scoping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59"/>
            <a:ext cx="10514880" cy="45091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dirty="0"/>
              <a:t>Hauptzielgruppe: </a:t>
            </a:r>
            <a:r>
              <a:rPr lang="de-DE" sz="2800" dirty="0" smtClean="0"/>
              <a:t>Manager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dirty="0" smtClean="0"/>
              <a:t>Fokus Mentale Krankheiten</a:t>
            </a:r>
            <a:endParaRPr lang="de-DE" sz="2800" dirty="0"/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Reporting und Planung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Out of scope: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Patienten, Pfleger, Ärzte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Datenerfassung</a:t>
            </a: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Scoping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Erfolgsfaktoren: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Anforderungen und Probleme der User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Fokus auf Projekt-Scope </a:t>
            </a:r>
            <a:endParaRPr lang="de-DE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54228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Research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Internet Recherche: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833" y="2524632"/>
            <a:ext cx="7113724" cy="39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268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Research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Interviews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IT-Manager Spital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Leiterin Pflege Altersheim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Erkenntnisse: 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Viel Domänenwissen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Benutzer-Input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0433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Research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Interviews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IT-Manager Spital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Leiterin Pflege Altersheim</a:t>
            </a: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Erkenntnisse: 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Viel Domänenwissen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Benutzer-Input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88997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Synthesis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/>
              <a:t>Ariane: </a:t>
            </a: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Leiterin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Pflege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Verantwortlich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für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Prozesse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Grosse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Führungsspanne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Notfälle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Ereignisse</a:t>
            </a: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79842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Synthesis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/>
              <a:t>Bruno: </a:t>
            </a: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Leitender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Arzt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Ambulate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Behandlungen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Eigene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Praxis</a:t>
            </a: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Finanzzahlen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Kaum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IT-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Kenntnisse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5599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CS1 Task </a:t>
            </a:r>
            <a:r>
              <a:rPr lang="de-CH" sz="44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 : Main Features</a:t>
            </a:r>
            <a:endParaRPr lang="de-CH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dirty="0" smtClean="0"/>
              <a:t>Dashboard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Statistische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Auswertung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Daten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Export</a:t>
            </a: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Personal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Verwaltung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Pflege</a:t>
            </a:r>
            <a:r>
              <a:rPr lang="en-US" sz="28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und </a:t>
            </a: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Therapie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Finanzverwaltung</a:t>
            </a: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en-US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920" lvl="1">
              <a:lnSpc>
                <a:spcPct val="150000"/>
              </a:lnSpc>
              <a:buClr>
                <a:srgbClr val="000000"/>
              </a:buClr>
            </a:pPr>
            <a:endParaRPr lang="de-DE" sz="28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78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endParaRPr lang="de-CH" sz="28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694775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164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Task 1: First Analysis | Target User</dc:title>
  <dc:creator>Thoeni, Stefan</dc:creator>
  <cp:lastModifiedBy>Thoeni, Stefan</cp:lastModifiedBy>
  <cp:revision>31</cp:revision>
  <dcterms:created xsi:type="dcterms:W3CDTF">2016-03-02T17:48:30Z</dcterms:created>
  <dcterms:modified xsi:type="dcterms:W3CDTF">2016-03-30T15:24:19Z</dcterms:modified>
  <dc:language>de-CH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Hewlett Packard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</Properties>
</file>