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D665-BCFA-4E44-8DBA-DA5CC7004D4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98C7-6522-4BD8-99F3-EE7308D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D665-BCFA-4E44-8DBA-DA5CC7004D4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98C7-6522-4BD8-99F3-EE7308D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2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D665-BCFA-4E44-8DBA-DA5CC7004D4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98C7-6522-4BD8-99F3-EE7308D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6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D665-BCFA-4E44-8DBA-DA5CC7004D4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98C7-6522-4BD8-99F3-EE7308D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D665-BCFA-4E44-8DBA-DA5CC7004D4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98C7-6522-4BD8-99F3-EE7308D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8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D665-BCFA-4E44-8DBA-DA5CC7004D4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98C7-6522-4BD8-99F3-EE7308D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5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D665-BCFA-4E44-8DBA-DA5CC7004D4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98C7-6522-4BD8-99F3-EE7308D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3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D665-BCFA-4E44-8DBA-DA5CC7004D4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98C7-6522-4BD8-99F3-EE7308D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6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D665-BCFA-4E44-8DBA-DA5CC7004D4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98C7-6522-4BD8-99F3-EE7308D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4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D665-BCFA-4E44-8DBA-DA5CC7004D4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98C7-6522-4BD8-99F3-EE7308D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9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D665-BCFA-4E44-8DBA-DA5CC7004D4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98C7-6522-4BD8-99F3-EE7308D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4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4D665-BCFA-4E44-8DBA-DA5CC7004D4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998C7-6522-4BD8-99F3-EE7308D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5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Task 1: First Analysis | Target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Medical staff (Doctors, nurses, health visitors)</a:t>
            </a:r>
          </a:p>
          <a:p>
            <a:r>
              <a:rPr lang="en-US" dirty="0" smtClean="0"/>
              <a:t>Receptionists</a:t>
            </a:r>
          </a:p>
          <a:p>
            <a:r>
              <a:rPr lang="en-US" dirty="0" smtClean="0"/>
              <a:t>Medical records 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2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Task 1: First Analysis | 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recording</a:t>
            </a:r>
          </a:p>
          <a:p>
            <a:pPr lvl="1"/>
            <a:r>
              <a:rPr lang="en-US" dirty="0" smtClean="0"/>
              <a:t>Health/Treatment history &amp; current state</a:t>
            </a:r>
          </a:p>
          <a:p>
            <a:pPr lvl="1"/>
            <a:r>
              <a:rPr lang="en-US" dirty="0" smtClean="0"/>
              <a:t>Appointments </a:t>
            </a:r>
          </a:p>
          <a:p>
            <a:pPr lvl="1"/>
            <a:r>
              <a:rPr lang="en-US" dirty="0" smtClean="0"/>
              <a:t>Prescriptions</a:t>
            </a:r>
          </a:p>
          <a:p>
            <a:pPr lvl="1"/>
            <a:r>
              <a:rPr lang="en-US" dirty="0" smtClean="0"/>
              <a:t>General information (Address, Classification)</a:t>
            </a:r>
          </a:p>
          <a:p>
            <a:r>
              <a:rPr lang="en-US" dirty="0" smtClean="0"/>
              <a:t>Reporting</a:t>
            </a:r>
          </a:p>
          <a:p>
            <a:pPr lvl="1"/>
            <a:r>
              <a:rPr lang="en-US" dirty="0" smtClean="0"/>
              <a:t>Management reports (Statistical/Financial) </a:t>
            </a:r>
          </a:p>
          <a:p>
            <a:r>
              <a:rPr lang="en-US" dirty="0" smtClean="0"/>
              <a:t>Anonymization/Access control (legislation)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5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Task 1: First Analysis | CSF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Professional project management</a:t>
            </a:r>
          </a:p>
          <a:p>
            <a:r>
              <a:rPr lang="en-US" dirty="0" smtClean="0"/>
              <a:t>Retain a good relationship </a:t>
            </a:r>
            <a:r>
              <a:rPr lang="en-US" smtClean="0"/>
              <a:t>with client</a:t>
            </a:r>
            <a:endParaRPr lang="en-US" dirty="0" smtClean="0"/>
          </a:p>
          <a:p>
            <a:r>
              <a:rPr lang="en-US" dirty="0" smtClean="0"/>
              <a:t>Client satisfaction</a:t>
            </a:r>
          </a:p>
          <a:p>
            <a:r>
              <a:rPr lang="en-US" dirty="0" smtClean="0"/>
              <a:t>Fulfill legal requirements (Data protection)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85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CS Task 1: First Analysis | Target User</vt:lpstr>
      <vt:lpstr>CS Task 1: First Analysis | Key features</vt:lpstr>
      <vt:lpstr>CS Task 1: First Analysis | CSF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Task 1: First Analysis | Target User</dc:title>
  <dc:creator>Thoeni, Stefan</dc:creator>
  <cp:lastModifiedBy>Thoeni, Stefan</cp:lastModifiedBy>
  <cp:revision>7</cp:revision>
  <dcterms:created xsi:type="dcterms:W3CDTF">2016-03-02T17:48:30Z</dcterms:created>
  <dcterms:modified xsi:type="dcterms:W3CDTF">2016-03-02T18:13:29Z</dcterms:modified>
</cp:coreProperties>
</file>