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70" r:id="rId4"/>
    <p:sldId id="272" r:id="rId5"/>
    <p:sldId id="273" r:id="rId6"/>
    <p:sldId id="274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87687" autoAdjust="0"/>
  </p:normalViewPr>
  <p:slideViewPr>
    <p:cSldViewPr snapToGrid="0">
      <p:cViewPr varScale="1">
        <p:scale>
          <a:sx n="102" d="100"/>
          <a:sy n="102" d="100"/>
        </p:scale>
        <p:origin x="8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9DE2D-C1F1-4533-991D-33DAAF0316ED}" type="datetimeFigureOut">
              <a:rPr lang="en-GB" smtClean="0"/>
              <a:t>20/04/2016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5D72B1-09FD-40CA-B244-8F9849F51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9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7108" y="1122480"/>
            <a:ext cx="9290052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de-CH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System-Model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 </a:t>
            </a:r>
            <a:endParaRPr lang="de-CH" sz="4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 algn="ctr">
              <a:lnSpc>
                <a:spcPct val="100000"/>
              </a:lnSpc>
            </a:pP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SNE – Sne is not E-Health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white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</a:t>
            </a:r>
            <a:r>
              <a:rPr lang="de-CH" sz="2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.04</a:t>
            </a:r>
            <a:r>
              <a:rPr lang="de-CH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.2016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Domain Model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09" y="1459365"/>
            <a:ext cx="8621622" cy="499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013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Sequenz Diagram 1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92"/>
          <a:stretch/>
        </p:blipFill>
        <p:spPr>
          <a:xfrm>
            <a:off x="838080" y="1689840"/>
            <a:ext cx="9816219" cy="41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18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Sequenz Diagram 1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65"/>
          <a:stretch/>
        </p:blipFill>
        <p:spPr>
          <a:xfrm>
            <a:off x="838080" y="1689840"/>
            <a:ext cx="10134720" cy="4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01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7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: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Sequenz Diagram 1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10" y="1416270"/>
            <a:ext cx="7386644" cy="507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275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Thoeni, Stefan</cp:lastModifiedBy>
  <cp:revision>48</cp:revision>
  <dcterms:created xsi:type="dcterms:W3CDTF">2016-03-02T17:48:30Z</dcterms:created>
  <dcterms:modified xsi:type="dcterms:W3CDTF">2016-04-20T14:49:59Z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