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51D997-36F6-4595-A39C-6714E60AB7E5}">
          <p14:sldIdLst>
            <p14:sldId id="256"/>
            <p14:sldId id="257"/>
            <p14:sldId id="258"/>
            <p14:sldId id="259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4B75-C0D2-433F-AB97-619728C68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4CAD9-FE6A-45BB-AC08-DF06780B1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E7BEE-9C1B-45D6-BA7A-CEA6FA08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686-6B34-4F5A-A424-C3DA013D814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33450-3F00-4A20-AD27-624E0310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499D5-E100-44FE-B958-FDB91C0C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ABD4-A2FA-4672-98A9-F1DC22B6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7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A3DB-40D4-47E0-922B-6798348E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195EF-80E7-4C01-98B5-09E8723B4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AC0A8-77C1-4A6B-8408-5BF22D1C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686-6B34-4F5A-A424-C3DA013D814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F316-88B0-405B-87DB-E868DBE6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B05C2-DCD9-4AD5-8DC6-523FDDDA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ABD4-A2FA-4672-98A9-F1DC22B6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4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38B78-1AAF-4896-8EDD-04D6A671E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921CD-4437-44DC-A2EE-DF85EA969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40B0E-4091-4039-8FE3-4A3AE733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686-6B34-4F5A-A424-C3DA013D814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8232B-C868-4900-9433-DA4D9D91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B2415-790E-4623-B9DE-1EC003AF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ABD4-A2FA-4672-98A9-F1DC22B6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2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FAD0-A27E-449E-B745-27A6EA4D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7ABCA-E81B-499E-88A5-D7E6C2CDD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7413C-75B2-4683-8767-EBD9AD7C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686-6B34-4F5A-A424-C3DA013D814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C177B-A148-4778-8013-02A5A9A1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594C8-2DE2-4870-A1C9-9312E746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ABD4-A2FA-4672-98A9-F1DC22B6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9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A93A7-3ED7-42B5-85E0-1A45AD56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D24F4-5EAF-4608-988B-F1F410875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94859-6D12-41FE-8440-55D140CF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686-6B34-4F5A-A424-C3DA013D814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5ACFA-0B03-4E6B-80F2-A7BD0727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608C9-9BB1-4A6E-BE52-49247961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ABD4-A2FA-4672-98A9-F1DC22B6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2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10F8-4736-4225-B408-60F424ED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50412-D157-452D-B994-94E93E473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8C4B3-D158-4D99-A4CC-06EAF78BE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3AAF9-432A-45DF-A0DF-0F9BECBA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686-6B34-4F5A-A424-C3DA013D814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05CC8-606A-48A3-B839-D6F15904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C49E1-3C3D-4939-8D7D-C449CB83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ABD4-A2FA-4672-98A9-F1DC22B6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1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FC27-9893-4C30-96D2-46F4B4CE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C4842-626D-41C8-9282-8EC60C16A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EF526-BD99-4BFF-94B7-35B909A4A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F8268-8F0E-42C7-A192-4DB96C30E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097CA-750A-4DB1-81DD-050F99D0A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051D5F-CD3A-4F66-A1BE-77BCDF53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686-6B34-4F5A-A424-C3DA013D814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2C7DD-D63D-49B7-90CA-8868E507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06B5DB-3CEB-48DB-AD8E-13665DCC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ABD4-A2FA-4672-98A9-F1DC22B6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5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86B3-B4C2-4021-BBBC-5D580196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03EB3-0A7B-495B-BC3F-EDE8FF16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686-6B34-4F5A-A424-C3DA013D814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06816-7D53-4E37-B623-8796C90B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E9CF8-E313-40A0-B691-4C5F1613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ABD4-A2FA-4672-98A9-F1DC22B6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5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0A806-88CB-4046-A310-C2A1712E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686-6B34-4F5A-A424-C3DA013D814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90C56-9F7E-43E8-9D3C-68208317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30683-CA28-4C6C-9D33-3013FB66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ABD4-A2FA-4672-98A9-F1DC22B6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1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3016-7DA1-4C96-AE72-EAF3F8EE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9D9B0-FAF2-4D8B-867F-78630E98D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4F685-97C0-45AE-962A-264FED165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9E1A8-71A6-46FD-9C28-88E2C909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686-6B34-4F5A-A424-C3DA013D814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C5414-CEEA-4376-87F5-E2DE8838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85B0E-887D-47B1-A08D-270E0D92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ABD4-A2FA-4672-98A9-F1DC22B6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5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4156-6A53-40B6-840B-3E881F97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C0167-ABA9-44CE-9280-715F2FD0C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76341-784E-45F6-B068-9322DA1F2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D5437-42D6-4D04-943F-99993484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B686-6B34-4F5A-A424-C3DA013D814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B40A0-658E-46E1-84E0-BC423350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8F9AA-2C0D-4E6E-AF82-47052DA2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ABD4-A2FA-4672-98A9-F1DC22B6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2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AF053-A663-466A-A96E-EB3AAFD67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DC4F9-4557-4462-8415-C6D38FAAA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66933-B339-4C49-A0DE-86F9C78F9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5B686-6B34-4F5A-A424-C3DA013D814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46402-0C24-4959-AD17-03B018B5B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BB40A-121A-48FD-9AF8-277E84D07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AABD4-A2FA-4672-98A9-F1DC22B6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3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97FB-85FB-4ACE-AE88-3A8DD4F93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507" y="266330"/>
            <a:ext cx="10400190" cy="1104114"/>
          </a:xfrm>
        </p:spPr>
        <p:txBody>
          <a:bodyPr>
            <a:normAutofit fontScale="90000"/>
          </a:bodyPr>
          <a:lstStyle/>
          <a:p>
            <a:r>
              <a:rPr lang="en-US" dirty="0"/>
              <a:t>Quaternion Julia </a:t>
            </a:r>
            <a:r>
              <a:rPr lang="en-US" dirty="0" err="1"/>
              <a:t>Fraktale</a:t>
            </a:r>
            <a:r>
              <a:rPr lang="en-US" dirty="0"/>
              <a:t> - </a:t>
            </a:r>
            <a:r>
              <a:rPr lang="en-US" dirty="0" err="1"/>
              <a:t>Matlab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87224-D47A-4CAE-BDF6-E27C7C72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408" y="1370444"/>
            <a:ext cx="6526590" cy="489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1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4425-F71E-4C10-9798-34C2ABF6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Julia Mengen</a:t>
            </a:r>
          </a:p>
        </p:txBody>
      </p:sp>
      <p:pic>
        <p:nvPicPr>
          <p:cNvPr id="1026" name="Picture 2" descr="https://upload.wikimedia.org/wikipedia/en/7/7e/Julia_0.4_0.6.png">
            <a:extLst>
              <a:ext uri="{FF2B5EF4-FFF2-40B4-BE49-F238E27FC236}">
                <a16:creationId xmlns:a16="http://schemas.microsoft.com/office/drawing/2014/main" id="{1B58B91D-D6B0-4D4A-8DC4-926412B47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58283"/>
            <a:ext cx="4586056" cy="458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C2BFD4-CF8E-48D1-8012-62AA7E6C6C9B}"/>
                  </a:ext>
                </a:extLst>
              </p:cNvPr>
              <p:cNvSpPr txBox="1"/>
              <p:nvPr/>
            </p:nvSpPr>
            <p:spPr>
              <a:xfrm>
                <a:off x="4875319" y="677038"/>
                <a:ext cx="2867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f: </a:t>
                </a:r>
                <a14:m>
                  <m:oMath xmlns:m="http://schemas.openxmlformats.org/officeDocument/2006/math">
                    <m:r>
                      <a:rPr lang="de-CH" i="1"/>
                      <m:t>ℂ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CH" i="1"/>
                      <m:t>ℂ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C2BFD4-CF8E-48D1-8012-62AA7E6C6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319" y="677038"/>
                <a:ext cx="2867487" cy="369332"/>
              </a:xfrm>
              <a:prstGeom prst="rect">
                <a:avLst/>
              </a:prstGeom>
              <a:blipFill>
                <a:blip r:embed="rId3"/>
                <a:stretch>
                  <a:fillRect l="-191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78D255E-AB96-47A1-844D-E0F4F728DCD0}"/>
              </a:ext>
            </a:extLst>
          </p:cNvPr>
          <p:cNvSpPr txBox="1"/>
          <p:nvPr/>
        </p:nvSpPr>
        <p:spPr>
          <a:xfrm>
            <a:off x="938073" y="6007085"/>
            <a:ext cx="28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= -0.4+0.6i</a:t>
            </a:r>
          </a:p>
        </p:txBody>
      </p:sp>
      <p:pic>
        <p:nvPicPr>
          <p:cNvPr id="1030" name="Picture 6" descr="https://upload.wikimedia.org/wikipedia/en/4/4c/Julia_-0.70176_-0.3842.png">
            <a:extLst>
              <a:ext uri="{FF2B5EF4-FFF2-40B4-BE49-F238E27FC236}">
                <a16:creationId xmlns:a16="http://schemas.microsoft.com/office/drawing/2014/main" id="{9E5C310D-8327-4887-9202-112C68FF5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827" y="1358283"/>
            <a:ext cx="4585763" cy="45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F2412D-97C4-459C-8D80-5329C2A520B2}"/>
              </a:ext>
            </a:extLst>
          </p:cNvPr>
          <p:cNvSpPr txBox="1"/>
          <p:nvPr/>
        </p:nvSpPr>
        <p:spPr>
          <a:xfrm>
            <a:off x="6512827" y="6039636"/>
            <a:ext cx="28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= -0.70176-0.3842i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AF57-6B4C-4563-9D1E-E34380FF6191}"/>
              </a:ext>
            </a:extLst>
          </p:cNvPr>
          <p:cNvSpPr txBox="1"/>
          <p:nvPr/>
        </p:nvSpPr>
        <p:spPr>
          <a:xfrm>
            <a:off x="4875320" y="995640"/>
            <a:ext cx="28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f(x) = x^2 + c </a:t>
            </a:r>
          </a:p>
        </p:txBody>
      </p:sp>
    </p:spTree>
    <p:extLst>
      <p:ext uri="{BB962C8B-B14F-4D97-AF65-F5344CB8AC3E}">
        <p14:creationId xmlns:p14="http://schemas.microsoft.com/office/powerpoint/2010/main" val="151277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0DBE-0911-4449-9B29-C5A7BF86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 </a:t>
            </a:r>
            <a:r>
              <a:rPr lang="en-US" dirty="0" err="1"/>
              <a:t>jetzt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Quaternionen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EDD54-BE9A-4261-B4AC-3D46D80AA1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9" t="10800" r="8415" b="17800"/>
          <a:stretch/>
        </p:blipFill>
        <p:spPr>
          <a:xfrm>
            <a:off x="1424866" y="1397622"/>
            <a:ext cx="7297446" cy="48966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9C7E74-0C45-4FE4-8088-BF6FB0F6AB84}"/>
              </a:ext>
            </a:extLst>
          </p:cNvPr>
          <p:cNvSpPr txBox="1"/>
          <p:nvPr/>
        </p:nvSpPr>
        <p:spPr>
          <a:xfrm>
            <a:off x="9148439" y="1690688"/>
            <a:ext cx="28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f(x) = x^2 + c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44B8F-41ED-4EA9-9626-2D21BCC136FD}"/>
              </a:ext>
            </a:extLst>
          </p:cNvPr>
          <p:cNvSpPr txBox="1"/>
          <p:nvPr/>
        </p:nvSpPr>
        <p:spPr>
          <a:xfrm>
            <a:off x="9148438" y="2060020"/>
            <a:ext cx="28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Aber nun: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5AB227-9218-4178-AB3A-9872A0AC89B4}"/>
                  </a:ext>
                </a:extLst>
              </p:cNvPr>
              <p:cNvSpPr txBox="1"/>
              <p:nvPr/>
            </p:nvSpPr>
            <p:spPr>
              <a:xfrm>
                <a:off x="9148438" y="2394868"/>
                <a:ext cx="2867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f:</a:t>
                </a:r>
                <a:r>
                  <a:rPr lang="de-CH" dirty="0"/>
                  <a:t>ℍ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CH" dirty="0"/>
                  <a:t>ℍ</a:t>
                </a:r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5AB227-9218-4178-AB3A-9872A0AC8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438" y="2394868"/>
                <a:ext cx="2867487" cy="369332"/>
              </a:xfrm>
              <a:prstGeom prst="rect">
                <a:avLst/>
              </a:prstGeom>
              <a:blipFill>
                <a:blip r:embed="rId3"/>
                <a:stretch>
                  <a:fillRect l="-1915" t="-1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44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0537-8182-4F8B-81DD-820A48E6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F651E0-AFBA-4284-A9A6-69D24B06E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Sampling</a:t>
            </a:r>
          </a:p>
          <a:p>
            <a:r>
              <a:rPr lang="en-US" dirty="0"/>
              <a:t>Kernel </a:t>
            </a:r>
            <a:r>
              <a:rPr lang="en-US" dirty="0" err="1"/>
              <a:t>Initialisierung</a:t>
            </a:r>
            <a:endParaRPr lang="en-US" dirty="0"/>
          </a:p>
          <a:p>
            <a:r>
              <a:rPr lang="en-US" dirty="0" err="1"/>
              <a:t>Volumen</a:t>
            </a:r>
            <a:r>
              <a:rPr lang="en-US" dirty="0"/>
              <a:t> Rendering (</a:t>
            </a:r>
            <a:r>
              <a:rPr lang="en-US" dirty="0" err="1"/>
              <a:t>isosurface</a:t>
            </a:r>
            <a:r>
              <a:rPr lang="en-US" dirty="0"/>
              <a:t> &amp; patch)</a:t>
            </a:r>
          </a:p>
          <a:p>
            <a:endParaRPr lang="en-US" dirty="0"/>
          </a:p>
        </p:txBody>
      </p:sp>
      <p:pic>
        <p:nvPicPr>
          <p:cNvPr id="2050" name="Picture 2" descr="https://www.mathworks.com/help/matlab/visualize/volvis_mri3a.png">
            <a:extLst>
              <a:ext uri="{FF2B5EF4-FFF2-40B4-BE49-F238E27FC236}">
                <a16:creationId xmlns:a16="http://schemas.microsoft.com/office/drawing/2014/main" id="{0953B8C2-B521-4C40-8691-79026FFB0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932" y="3537751"/>
            <a:ext cx="4090387" cy="306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mathworks.com/help/matlab/visualize/volvis_mri_head.png">
            <a:extLst>
              <a:ext uri="{FF2B5EF4-FFF2-40B4-BE49-F238E27FC236}">
                <a16:creationId xmlns:a16="http://schemas.microsoft.com/office/drawing/2014/main" id="{64164C3A-F4B9-49CA-950C-05122EEFD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917" y="3448783"/>
            <a:ext cx="3923292" cy="294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87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A39A-223A-4292-BC9A-02C683B2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Interessante</a:t>
            </a:r>
            <a:r>
              <a:rPr lang="en-US" dirty="0"/>
              <a:t> </a:t>
            </a:r>
            <a:r>
              <a:rPr lang="en-US" dirty="0" err="1"/>
              <a:t>Ergebnisse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4C420-A2A2-421B-A1CE-4045445718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1" t="15109" r="16531" b="3068"/>
          <a:stretch/>
        </p:blipFill>
        <p:spPr>
          <a:xfrm>
            <a:off x="838200" y="1690688"/>
            <a:ext cx="4757674" cy="3902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D1850F-66AD-4912-B99B-7BF2F420B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392" y="1690688"/>
            <a:ext cx="5234408" cy="392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6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B7A1-E0B7-4621-A91F-B4B4EB1F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Fragen</a:t>
            </a:r>
            <a:r>
              <a:rPr lang="en-US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D9DEA-5E4E-46A2-9F7D-EFEB6D520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4" t="10162" r="12880" b="16439"/>
          <a:stretch/>
        </p:blipFill>
        <p:spPr>
          <a:xfrm>
            <a:off x="2501624" y="1309456"/>
            <a:ext cx="6447067" cy="503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58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Quaternion Julia Fraktale - Matlab</vt:lpstr>
      <vt:lpstr>Julia Mengen</vt:lpstr>
      <vt:lpstr>Und jetzt mit Quaternionen</vt:lpstr>
      <vt:lpstr>Implementation</vt:lpstr>
      <vt:lpstr>Interessante Ergebnisse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Quaternion Julia Fraktale</dc:title>
  <dc:creator>Stefan Thoeni</dc:creator>
  <cp:lastModifiedBy>Stefan Thoeni</cp:lastModifiedBy>
  <cp:revision>7</cp:revision>
  <dcterms:created xsi:type="dcterms:W3CDTF">2018-01-16T17:39:00Z</dcterms:created>
  <dcterms:modified xsi:type="dcterms:W3CDTF">2018-01-16T18:40:40Z</dcterms:modified>
</cp:coreProperties>
</file>