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08D7-5046-446F-AAF3-6D7682E79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AC5B9-F7C4-4229-9292-8B4D0FD9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04CC-0864-45D4-90BC-85492BD1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0C73-6AEA-4E83-9C4B-EC7D64AC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E459-D48F-4D92-85CA-53EF00D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5377-470F-4115-B72C-9909C8ED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0B63A-EADE-4998-9F8D-C064CBF99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ED04-EF33-4BF7-950C-96AE300A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F0AB-258B-4F24-8972-31464274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5C6B-C874-4CEE-AD32-66224EF6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1E1B8-4A88-4861-80C8-0A75C0D97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8BD88-445F-409D-A141-9243816E6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8C24-C789-454E-8CA6-D7C1F73A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ECCD-E9F6-4FAA-A1B1-C88B880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BE3E-4BFE-4755-B3FE-C06BC9FF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EB4D-6DD9-495A-A82A-06EE714F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6BFE2-8801-435A-909C-7D738DF3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8D9C-D551-4945-9177-F964A0CB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D9C1-CDF2-4FE0-A514-6ABAB04C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1A82-8911-4CE6-A1E8-1234A55C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87CB-8F51-4FEB-BF02-61B5387F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AE99-406F-4995-AACA-CBA855E5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2EF4-49A5-423B-B1E6-BCBBE201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3A32-9D4C-47D0-9CDD-2830819C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05BB-4A08-4B59-B990-B088EAEE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8B42-689F-4DBA-B66A-8B00C34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2458-1856-4FBD-8F5E-915F3C47E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DE7D-C041-4EE9-A37A-F5D520400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BB8C-DD86-49C9-8706-DB341F4F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354B-0F05-4054-9A4B-410B1168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76A1F-9A87-4A18-91AD-D724F982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0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DAF7-7700-46AE-A9F5-A2ECB802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85031-C96D-40AF-A0F7-508BC63F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40BEC-DFEA-45AC-BE73-AA542C21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02C8-7137-46EF-B666-0C17DCC59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D2E33-7333-4C19-8D97-B975C22A9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3F396-C6F8-43B0-9B78-9C0665DF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B2315-C573-4B9C-A1D6-D8E53B77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3A210-77C7-4D6F-9943-204E0962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D365-8317-45C4-982A-F4DE2BC2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7E127-58B0-40A3-96BB-139311B3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830D0-82B2-4A82-9D6E-CA243817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DA268-43DF-46E0-B403-35D3D519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1AA6F-2960-4947-9E7E-7684E59D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88841-040A-4E65-AE3C-B6ACB200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ECEBC-D9E0-4562-A07A-F1AF669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8A0A-99CF-4960-9D32-3A57D4A6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7808-63FC-4FEA-A55C-9B8A9521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93D1-5678-43B4-A94E-72F6D81BE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C227-230D-4048-B634-58F5B1D4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254F-F7F7-4AE0-A114-FBEE148E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7EF80-58FC-4F02-9A4C-3FB60D41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21DE-A54A-462C-AD20-EF9558E1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F079-072F-43B1-9374-E893A30C9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E879-75E1-47DE-83F8-CE460004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D3EF-311A-4CBE-9BAD-3E77ACAD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343D5-EE93-4D15-84FF-9C378CE2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D62CF-D2CD-4942-B838-8EF5158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BA29E-3AD1-4F55-B62D-7FEF183F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A4AE-001E-44D3-81B4-5B46D2E9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E4C4-AE6D-4EC5-A110-7F13620C8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5E7E-3B75-41B8-9F5B-7BC450082CE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C6F1-FB29-47D5-9257-892CC094E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4612-882A-4B23-82D5-55B20EDB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B7D9-C132-47C9-BF28-8CBCC96D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97FB-85FB-4ACE-AE88-3A8DD4F93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266330"/>
            <a:ext cx="9478392" cy="1104114"/>
          </a:xfrm>
        </p:spPr>
        <p:txBody>
          <a:bodyPr/>
          <a:lstStyle/>
          <a:p>
            <a:r>
              <a:rPr lang="en-US" dirty="0"/>
              <a:t>Quaternion Julia </a:t>
            </a:r>
            <a:r>
              <a:rPr lang="en-US" dirty="0" err="1"/>
              <a:t>Fraktale</a:t>
            </a:r>
            <a:r>
              <a:rPr lang="en-US" dirty="0"/>
              <a:t> - 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87224-D47A-4CAE-BDF6-E27C7C72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08" y="1370444"/>
            <a:ext cx="6526590" cy="48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4425-F71E-4C10-9798-34C2ABF6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Julia Mengen</a:t>
            </a:r>
          </a:p>
        </p:txBody>
      </p:sp>
      <p:pic>
        <p:nvPicPr>
          <p:cNvPr id="1026" name="Picture 2" descr="https://upload.wikimedia.org/wikipedia/en/7/7e/Julia_0.4_0.6.png">
            <a:extLst>
              <a:ext uri="{FF2B5EF4-FFF2-40B4-BE49-F238E27FC236}">
                <a16:creationId xmlns:a16="http://schemas.microsoft.com/office/drawing/2014/main" id="{1B58B91D-D6B0-4D4A-8DC4-926412B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8283"/>
            <a:ext cx="4586056" cy="45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BFD4-CF8E-48D1-8012-62AA7E6C6C9B}"/>
                  </a:ext>
                </a:extLst>
              </p:cNvPr>
              <p:cNvSpPr txBox="1"/>
              <p:nvPr/>
            </p:nvSpPr>
            <p:spPr>
              <a:xfrm>
                <a:off x="4875319" y="677038"/>
                <a:ext cx="286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f: </a:t>
                </a:r>
                <a14:m>
                  <m:oMath xmlns:m="http://schemas.openxmlformats.org/officeDocument/2006/math">
                    <m:r>
                      <a:rPr lang="de-CH" i="1"/>
                      <m:t>ℂ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CH" i="1"/>
                      <m:t>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C2BFD4-CF8E-48D1-8012-62AA7E6C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19" y="677038"/>
                <a:ext cx="2867487" cy="369332"/>
              </a:xfrm>
              <a:prstGeom prst="rect">
                <a:avLst/>
              </a:prstGeom>
              <a:blipFill>
                <a:blip r:embed="rId3"/>
                <a:stretch>
                  <a:fillRect l="-19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8D255E-AB96-47A1-844D-E0F4F728DCD0}"/>
              </a:ext>
            </a:extLst>
          </p:cNvPr>
          <p:cNvSpPr txBox="1"/>
          <p:nvPr/>
        </p:nvSpPr>
        <p:spPr>
          <a:xfrm>
            <a:off x="938073" y="6007085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-0.4+0.6i</a:t>
            </a:r>
          </a:p>
        </p:txBody>
      </p:sp>
      <p:pic>
        <p:nvPicPr>
          <p:cNvPr id="1030" name="Picture 6" descr="https://upload.wikimedia.org/wikipedia/en/4/4c/Julia_-0.70176_-0.3842.png">
            <a:extLst>
              <a:ext uri="{FF2B5EF4-FFF2-40B4-BE49-F238E27FC236}">
                <a16:creationId xmlns:a16="http://schemas.microsoft.com/office/drawing/2014/main" id="{9E5C310D-8327-4887-9202-112C68FF5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27" y="1358283"/>
            <a:ext cx="4585763" cy="45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F2412D-97C4-459C-8D80-5329C2A520B2}"/>
              </a:ext>
            </a:extLst>
          </p:cNvPr>
          <p:cNvSpPr txBox="1"/>
          <p:nvPr/>
        </p:nvSpPr>
        <p:spPr>
          <a:xfrm>
            <a:off x="6512827" y="6039636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-0.70176-0.3842i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0AF57-6B4C-4563-9D1E-E34380FF6191}"/>
              </a:ext>
            </a:extLst>
          </p:cNvPr>
          <p:cNvSpPr txBox="1"/>
          <p:nvPr/>
        </p:nvSpPr>
        <p:spPr>
          <a:xfrm>
            <a:off x="4875320" y="99564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 = x^2 + c </a:t>
            </a:r>
          </a:p>
        </p:txBody>
      </p:sp>
    </p:spTree>
    <p:extLst>
      <p:ext uri="{BB962C8B-B14F-4D97-AF65-F5344CB8AC3E}">
        <p14:creationId xmlns:p14="http://schemas.microsoft.com/office/powerpoint/2010/main" val="15127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0DBE-0911-4449-9B29-C5A7BF86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 </a:t>
            </a:r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Quaternionen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EDD54-BE9A-4261-B4AC-3D46D80AA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t="10800" r="8415" b="17800"/>
          <a:stretch/>
        </p:blipFill>
        <p:spPr>
          <a:xfrm>
            <a:off x="1424866" y="1397622"/>
            <a:ext cx="7297446" cy="489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7E74-0C45-4FE4-8088-BF6FB0F6AB84}"/>
              </a:ext>
            </a:extLst>
          </p:cNvPr>
          <p:cNvSpPr txBox="1"/>
          <p:nvPr/>
        </p:nvSpPr>
        <p:spPr>
          <a:xfrm>
            <a:off x="9148439" y="1690688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f(x) = x^2 + 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44B8F-41ED-4EA9-9626-2D21BCC136FD}"/>
              </a:ext>
            </a:extLst>
          </p:cNvPr>
          <p:cNvSpPr txBox="1"/>
          <p:nvPr/>
        </p:nvSpPr>
        <p:spPr>
          <a:xfrm>
            <a:off x="9148438" y="2060020"/>
            <a:ext cx="28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Aber nun: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AB227-9218-4178-AB3A-9872A0AC89B4}"/>
                  </a:ext>
                </a:extLst>
              </p:cNvPr>
              <p:cNvSpPr txBox="1"/>
              <p:nvPr/>
            </p:nvSpPr>
            <p:spPr>
              <a:xfrm>
                <a:off x="9148438" y="2394868"/>
                <a:ext cx="286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f:</a:t>
                </a:r>
                <a:r>
                  <a:rPr lang="de-CH" dirty="0"/>
                  <a:t>ℍ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CH" dirty="0"/>
                  <a:t>ℍ</a:t>
                </a: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AB227-9218-4178-AB3A-9872A0AC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438" y="2394868"/>
                <a:ext cx="2867487" cy="369332"/>
              </a:xfrm>
              <a:prstGeom prst="rect">
                <a:avLst/>
              </a:prstGeom>
              <a:blipFill>
                <a:blip r:embed="rId3"/>
                <a:stretch>
                  <a:fillRect l="-1915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44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D71-EC4D-46E5-8E26-EB784973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C271-E06F-4A68-9D2C-48DEC9C2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Aufwand</a:t>
            </a:r>
            <a:r>
              <a:rPr lang="en-US" dirty="0"/>
              <a:t>: 24’600’000’000 * (Addition, </a:t>
            </a:r>
            <a:r>
              <a:rPr lang="en-US" dirty="0" err="1"/>
              <a:t>Betrag</a:t>
            </a:r>
            <a:r>
              <a:rPr lang="en-US" dirty="0"/>
              <a:t>, </a:t>
            </a:r>
            <a:r>
              <a:rPr lang="en-US" dirty="0" err="1"/>
              <a:t>Multiplikation</a:t>
            </a:r>
            <a:r>
              <a:rPr lang="en-US" dirty="0"/>
              <a:t>)</a:t>
            </a:r>
          </a:p>
          <a:p>
            <a:r>
              <a:rPr lang="en-US" dirty="0"/>
              <a:t>Speicher: 400^3= 64’000’000 * 8 Byte =&gt; 2 GB </a:t>
            </a:r>
            <a:r>
              <a:rPr lang="en-US" dirty="0" err="1"/>
              <a:t>für</a:t>
            </a:r>
            <a:r>
              <a:rPr lang="en-US" dirty="0"/>
              <a:t> Samples</a:t>
            </a:r>
          </a:p>
          <a:p>
            <a:r>
              <a:rPr lang="en-US" dirty="0"/>
              <a:t>Samples + </a:t>
            </a:r>
            <a:r>
              <a:rPr lang="en-US" dirty="0" err="1"/>
              <a:t>Resultat</a:t>
            </a:r>
            <a:r>
              <a:rPr lang="en-US" dirty="0"/>
              <a:t> + </a:t>
            </a:r>
            <a:r>
              <a:rPr lang="en-US" dirty="0" err="1"/>
              <a:t>Isosurface</a:t>
            </a:r>
            <a:r>
              <a:rPr lang="en-US" dirty="0"/>
              <a:t> = ~16GB Memory</a:t>
            </a:r>
          </a:p>
          <a:p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Cuda</a:t>
            </a:r>
            <a:r>
              <a:rPr lang="en-US" dirty="0"/>
              <a:t> Kernel: 400’000’000 ops/s</a:t>
            </a:r>
          </a:p>
        </p:txBody>
      </p:sp>
    </p:spTree>
    <p:extLst>
      <p:ext uri="{BB962C8B-B14F-4D97-AF65-F5344CB8AC3E}">
        <p14:creationId xmlns:p14="http://schemas.microsoft.com/office/powerpoint/2010/main" val="258615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0537-8182-4F8B-81DD-820A48E6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651E0-AFBA-4284-A9A6-69D24B06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Cuda</a:t>
            </a:r>
            <a:r>
              <a:rPr lang="en-US" dirty="0"/>
              <a:t> Kernel</a:t>
            </a:r>
          </a:p>
          <a:p>
            <a:r>
              <a:rPr lang="en-US" dirty="0"/>
              <a:t>Quaternion </a:t>
            </a:r>
            <a:r>
              <a:rPr lang="en-US" dirty="0" err="1"/>
              <a:t>Operationen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Image result for cuda">
            <a:extLst>
              <a:ext uri="{FF2B5EF4-FFF2-40B4-BE49-F238E27FC236}">
                <a16:creationId xmlns:a16="http://schemas.microsoft.com/office/drawing/2014/main" id="{786E35C4-95E6-4D36-A36D-4BBF55F1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02" y="3134519"/>
            <a:ext cx="2857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7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A39A-223A-4292-BC9A-02C683B2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Interessante</a:t>
            </a:r>
            <a:r>
              <a:rPr lang="en-US" dirty="0"/>
              <a:t> </a:t>
            </a:r>
            <a:r>
              <a:rPr lang="en-US" dirty="0" err="1"/>
              <a:t>Ergebnisse</a:t>
            </a:r>
            <a:endParaRPr lang="en-US" dirty="0"/>
          </a:p>
        </p:txBody>
      </p:sp>
      <p:pic>
        <p:nvPicPr>
          <p:cNvPr id="6" name="Grafik 9" descr="E:\hires.png">
            <a:extLst>
              <a:ext uri="{FF2B5EF4-FFF2-40B4-BE49-F238E27FC236}">
                <a16:creationId xmlns:a16="http://schemas.microsoft.com/office/drawing/2014/main" id="{E20CAFD5-2327-446B-8E3A-9D279652325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3" r="12020"/>
          <a:stretch/>
        </p:blipFill>
        <p:spPr bwMode="auto">
          <a:xfrm>
            <a:off x="1732581" y="1690688"/>
            <a:ext cx="3657600" cy="3474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10" descr="E:\test.jpg">
            <a:extLst>
              <a:ext uri="{FF2B5EF4-FFF2-40B4-BE49-F238E27FC236}">
                <a16:creationId xmlns:a16="http://schemas.microsoft.com/office/drawing/2014/main" id="{D4F67138-E228-474E-8DDC-D13F399AAEF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r="12021"/>
          <a:stretch/>
        </p:blipFill>
        <p:spPr bwMode="auto">
          <a:xfrm>
            <a:off x="6527573" y="1690688"/>
            <a:ext cx="3681639" cy="34747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2E348-21B0-4FB3-93E4-00053C73FF36}"/>
              </a:ext>
            </a:extLst>
          </p:cNvPr>
          <p:cNvSpPr txBox="1"/>
          <p:nvPr/>
        </p:nvSpPr>
        <p:spPr>
          <a:xfrm>
            <a:off x="1732581" y="550415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CCFF-5B07-4F5D-909E-10D213440DCB}"/>
              </a:ext>
            </a:extLst>
          </p:cNvPr>
          <p:cNvSpPr txBox="1"/>
          <p:nvPr/>
        </p:nvSpPr>
        <p:spPr>
          <a:xfrm>
            <a:off x="6527573" y="5504155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Samples</a:t>
            </a:r>
          </a:p>
        </p:txBody>
      </p:sp>
    </p:spTree>
    <p:extLst>
      <p:ext uri="{BB962C8B-B14F-4D97-AF65-F5344CB8AC3E}">
        <p14:creationId xmlns:p14="http://schemas.microsoft.com/office/powerpoint/2010/main" val="18475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DFD1-2618-405A-9107-E8164F8E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3818E-19E1-45E4-943F-1E7D0C34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53" y="823685"/>
            <a:ext cx="7020076" cy="52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7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Quaternion Julia Fraktale - OG</vt:lpstr>
      <vt:lpstr>Julia Mengen</vt:lpstr>
      <vt:lpstr>Und jetzt mit Quaternionen</vt:lpstr>
      <vt:lpstr>Performance:</vt:lpstr>
      <vt:lpstr>Implementation</vt:lpstr>
      <vt:lpstr>Interessante Ergebnisse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Thoeni</dc:creator>
  <cp:lastModifiedBy>Stefan Thoeni</cp:lastModifiedBy>
  <cp:revision>7</cp:revision>
  <dcterms:created xsi:type="dcterms:W3CDTF">2018-01-16T18:17:10Z</dcterms:created>
  <dcterms:modified xsi:type="dcterms:W3CDTF">2018-01-16T18:40:38Z</dcterms:modified>
</cp:coreProperties>
</file>