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3"/>
  </p:notesMasterIdLst>
  <p:sldIdLst>
    <p:sldId id="256" r:id="rId2"/>
    <p:sldId id="259" r:id="rId3"/>
    <p:sldId id="258" r:id="rId4"/>
    <p:sldId id="270" r:id="rId5"/>
    <p:sldId id="262" r:id="rId6"/>
    <p:sldId id="290" r:id="rId7"/>
    <p:sldId id="291" r:id="rId8"/>
    <p:sldId id="289" r:id="rId9"/>
    <p:sldId id="286" r:id="rId10"/>
    <p:sldId id="285" r:id="rId11"/>
    <p:sldId id="287" r:id="rId12"/>
    <p:sldId id="288" r:id="rId13"/>
    <p:sldId id="272" r:id="rId14"/>
    <p:sldId id="284" r:id="rId15"/>
    <p:sldId id="271" r:id="rId16"/>
    <p:sldId id="283" r:id="rId17"/>
    <p:sldId id="266" r:id="rId18"/>
    <p:sldId id="277" r:id="rId19"/>
    <p:sldId id="278" r:id="rId20"/>
    <p:sldId id="269" r:id="rId21"/>
    <p:sldId id="265" r:id="rId22"/>
  </p:sldIdLst>
  <p:sldSz cx="12192000" cy="6858000"/>
  <p:notesSz cx="6858000" cy="2124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FF732-393A-4A9C-AC05-2429FBBE931D}" v="2096" dt="2019-06-23T12:22:05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5215" autoAdjust="0"/>
  </p:normalViewPr>
  <p:slideViewPr>
    <p:cSldViewPr snapToGrid="0">
      <p:cViewPr>
        <p:scale>
          <a:sx n="60" d="100"/>
          <a:sy n="60" d="100"/>
        </p:scale>
        <p:origin x="1522" y="178"/>
      </p:cViewPr>
      <p:guideLst/>
    </p:cSldViewPr>
  </p:slideViewPr>
  <p:outlineViewPr>
    <p:cViewPr>
      <p:scale>
        <a:sx n="33" d="100"/>
        <a:sy n="33" d="100"/>
      </p:scale>
      <p:origin x="0" y="-13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Savkova" userId="c2e3e2f6a0074b0f" providerId="Windows Live" clId="Web-{C57AB361-61B6-4631-BCA1-7DD3F6B5FCE9}"/>
    <pc:docChg chg="modSld">
      <pc:chgData name="Tamara Savkova" userId="c2e3e2f6a0074b0f" providerId="Windows Live" clId="Web-{C57AB361-61B6-4631-BCA1-7DD3F6B5FCE9}" dt="2019-06-11T17:41:24.673" v="14" actId="1076"/>
      <pc:docMkLst>
        <pc:docMk/>
      </pc:docMkLst>
    </pc:docChg>
  </pc:docChgLst>
  <pc:docChgLst>
    <pc:chgData name="Tamara Savkova" userId="c2e3e2f6a0074b0f" providerId="Windows Live" clId="Web-{6AB02541-3253-427B-8C50-46226EFD3E2F}"/>
    <pc:docChg chg="addSld modSld">
      <pc:chgData name="Tamara Savkova" userId="c2e3e2f6a0074b0f" providerId="Windows Live" clId="Web-{6AB02541-3253-427B-8C50-46226EFD3E2F}" dt="2019-06-11T17:37:43.397" v="2133"/>
      <pc:docMkLst>
        <pc:docMk/>
      </pc:docMkLst>
      <pc:sldChg chg="modSp modNotes">
        <pc:chgData name="Tamara Savkova" userId="c2e3e2f6a0074b0f" providerId="Windows Live" clId="Web-{6AB02541-3253-427B-8C50-46226EFD3E2F}" dt="2019-06-11T17:23:41.827" v="2034"/>
        <pc:sldMkLst>
          <pc:docMk/>
          <pc:sldMk cId="1862120555" sldId="258"/>
        </pc:sldMkLst>
        <pc:spChg chg="mod">
          <ac:chgData name="Tamara Savkova" userId="c2e3e2f6a0074b0f" providerId="Windows Live" clId="Web-{6AB02541-3253-427B-8C50-46226EFD3E2F}" dt="2019-06-11T13:12:09.880" v="5" actId="20577"/>
          <ac:spMkLst>
            <pc:docMk/>
            <pc:sldMk cId="1862120555" sldId="258"/>
            <ac:spMk id="3" creationId="{CEFCE5F6-FAD1-49A2-AA63-3E8AC99BE9E7}"/>
          </ac:spMkLst>
        </pc:spChg>
      </pc:sldChg>
      <pc:sldChg chg="modSp modNotes">
        <pc:chgData name="Tamara Savkova" userId="c2e3e2f6a0074b0f" providerId="Windows Live" clId="Web-{6AB02541-3253-427B-8C50-46226EFD3E2F}" dt="2019-06-11T17:21:35.672" v="2032"/>
        <pc:sldMkLst>
          <pc:docMk/>
          <pc:sldMk cId="690038652" sldId="259"/>
        </pc:sldMkLst>
        <pc:spChg chg="mod">
          <ac:chgData name="Tamara Savkova" userId="c2e3e2f6a0074b0f" providerId="Windows Live" clId="Web-{6AB02541-3253-427B-8C50-46226EFD3E2F}" dt="2019-06-11T17:21:23.406" v="2024" actId="20577"/>
          <ac:spMkLst>
            <pc:docMk/>
            <pc:sldMk cId="690038652" sldId="259"/>
            <ac:spMk id="3" creationId="{31E691F7-902F-4B74-BF69-B9EB5E582C8D}"/>
          </ac:spMkLst>
        </pc:spChg>
      </pc:sldChg>
      <pc:sldChg chg="modSp modNotes">
        <pc:chgData name="Tamara Savkova" userId="c2e3e2f6a0074b0f" providerId="Windows Live" clId="Web-{6AB02541-3253-427B-8C50-46226EFD3E2F}" dt="2019-06-11T17:30:03.511" v="2132"/>
        <pc:sldMkLst>
          <pc:docMk/>
          <pc:sldMk cId="2935438304" sldId="262"/>
        </pc:sldMkLst>
        <pc:spChg chg="mod">
          <ac:chgData name="Tamara Savkova" userId="c2e3e2f6a0074b0f" providerId="Windows Live" clId="Web-{6AB02541-3253-427B-8C50-46226EFD3E2F}" dt="2019-06-11T15:15:49.583" v="1592" actId="20577"/>
          <ac:spMkLst>
            <pc:docMk/>
            <pc:sldMk cId="2935438304" sldId="262"/>
            <ac:spMk id="3" creationId="{3EB7F6E3-ADF1-4B16-8A3E-D67E741C9A89}"/>
          </ac:spMkLst>
        </pc:spChg>
      </pc:sldChg>
      <pc:sldChg chg="modNotes">
        <pc:chgData name="Tamara Savkova" userId="c2e3e2f6a0074b0f" providerId="Windows Live" clId="Web-{6AB02541-3253-427B-8C50-46226EFD3E2F}" dt="2019-06-11T14:17:27.028" v="518"/>
        <pc:sldMkLst>
          <pc:docMk/>
          <pc:sldMk cId="1733398768" sldId="266"/>
        </pc:sldMkLst>
      </pc:sldChg>
      <pc:sldChg chg="modSp new modNotes">
        <pc:chgData name="Tamara Savkova" userId="c2e3e2f6a0074b0f" providerId="Windows Live" clId="Web-{6AB02541-3253-427B-8C50-46226EFD3E2F}" dt="2019-06-11T17:28:51.058" v="2130"/>
        <pc:sldMkLst>
          <pc:docMk/>
          <pc:sldMk cId="655858805" sldId="270"/>
        </pc:sldMkLst>
        <pc:spChg chg="mod">
          <ac:chgData name="Tamara Savkova" userId="c2e3e2f6a0074b0f" providerId="Windows Live" clId="Web-{6AB02541-3253-427B-8C50-46226EFD3E2F}" dt="2019-06-11T15:21:17.644" v="1684" actId="20577"/>
          <ac:spMkLst>
            <pc:docMk/>
            <pc:sldMk cId="655858805" sldId="270"/>
            <ac:spMk id="2" creationId="{2623153E-5C69-488B-9E37-A5FD3C9744DF}"/>
          </ac:spMkLst>
        </pc:spChg>
        <pc:spChg chg="mod">
          <ac:chgData name="Tamara Savkova" userId="c2e3e2f6a0074b0f" providerId="Windows Live" clId="Web-{6AB02541-3253-427B-8C50-46226EFD3E2F}" dt="2019-06-11T15:23:31.658" v="1752" actId="20577"/>
          <ac:spMkLst>
            <pc:docMk/>
            <pc:sldMk cId="655858805" sldId="270"/>
            <ac:spMk id="3" creationId="{38FEBD70-5431-4013-97AD-D77904C87864}"/>
          </ac:spMkLst>
        </pc:spChg>
      </pc:sldChg>
    </pc:docChg>
  </pc:docChgLst>
  <pc:docChgLst>
    <pc:chgData name="Tamara Savkova" userId="c2e3e2f6a0074b0f" providerId="Windows Live" clId="Web-{09AE08BB-0191-4B98-81D8-EA304B4F3A48}"/>
    <pc:docChg chg="modSld">
      <pc:chgData name="Tamara Savkova" userId="c2e3e2f6a0074b0f" providerId="Windows Live" clId="Web-{09AE08BB-0191-4B98-81D8-EA304B4F3A48}" dt="2019-06-13T17:51:55.832" v="61"/>
      <pc:docMkLst>
        <pc:docMk/>
      </pc:docMkLst>
      <pc:sldChg chg="modNotes">
        <pc:chgData name="Tamara Savkova" userId="c2e3e2f6a0074b0f" providerId="Windows Live" clId="Web-{09AE08BB-0191-4B98-81D8-EA304B4F3A48}" dt="2019-06-13T17:51:45.223" v="54"/>
        <pc:sldMkLst>
          <pc:docMk/>
          <pc:sldMk cId="690038652" sldId="259"/>
        </pc:sldMkLst>
      </pc:sldChg>
    </pc:docChg>
  </pc:docChgLst>
  <pc:docChgLst>
    <pc:chgData name="Tamara Savkova" userId="c2e3e2f6a0074b0f" providerId="Windows Live" clId="Web-{A1369A8D-11F4-422A-86AA-C07BEB885450}"/>
    <pc:docChg chg="modSld">
      <pc:chgData name="Tamara Savkova" userId="c2e3e2f6a0074b0f" providerId="Windows Live" clId="Web-{A1369A8D-11F4-422A-86AA-C07BEB885450}" dt="2019-06-13T19:30:05.707" v="43" actId="20577"/>
      <pc:docMkLst>
        <pc:docMk/>
      </pc:docMkLst>
      <pc:sldChg chg="modNotes">
        <pc:chgData name="Tamara Savkova" userId="c2e3e2f6a0074b0f" providerId="Windows Live" clId="Web-{A1369A8D-11F4-422A-86AA-C07BEB885450}" dt="2019-06-13T19:28:54.426" v="22"/>
        <pc:sldMkLst>
          <pc:docMk/>
          <pc:sldMk cId="690038652" sldId="259"/>
        </pc:sldMkLst>
      </pc:sldChg>
      <pc:sldChg chg="modSp">
        <pc:chgData name="Tamara Savkova" userId="c2e3e2f6a0074b0f" providerId="Windows Live" clId="Web-{A1369A8D-11F4-422A-86AA-C07BEB885450}" dt="2019-06-13T19:30:04.832" v="41" actId="20577"/>
        <pc:sldMkLst>
          <pc:docMk/>
          <pc:sldMk cId="655858805" sldId="270"/>
        </pc:sldMkLst>
        <pc:spChg chg="mod">
          <ac:chgData name="Tamara Savkova" userId="c2e3e2f6a0074b0f" providerId="Windows Live" clId="Web-{A1369A8D-11F4-422A-86AA-C07BEB885450}" dt="2019-06-13T19:30:04.832" v="41" actId="20577"/>
          <ac:spMkLst>
            <pc:docMk/>
            <pc:sldMk cId="655858805" sldId="270"/>
            <ac:spMk id="2" creationId="{2623153E-5C69-488B-9E37-A5FD3C9744DF}"/>
          </ac:spMkLst>
        </pc:spChg>
      </pc:sldChg>
    </pc:docChg>
  </pc:docChgLst>
  <pc:docChgLst>
    <pc:chgData name="Tamara Savkova" userId="c2e3e2f6a0074b0f" providerId="Windows Live" clId="Web-{5F646C57-8DA6-4CB3-BF59-08B0C619EB97}"/>
    <pc:docChg chg="modSld">
      <pc:chgData name="Tamara Savkova" userId="c2e3e2f6a0074b0f" providerId="Windows Live" clId="Web-{5F646C57-8DA6-4CB3-BF59-08B0C619EB97}" dt="2019-06-12T06:33:05.392" v="132"/>
      <pc:docMkLst>
        <pc:docMk/>
      </pc:docMkLst>
      <pc:sldChg chg="modSp modNotes">
        <pc:chgData name="Tamara Savkova" userId="c2e3e2f6a0074b0f" providerId="Windows Live" clId="Web-{5F646C57-8DA6-4CB3-BF59-08B0C619EB97}" dt="2019-06-12T06:33:05.392" v="132"/>
        <pc:sldMkLst>
          <pc:docMk/>
          <pc:sldMk cId="2935438304" sldId="262"/>
        </pc:sldMkLst>
        <pc:spChg chg="mod">
          <ac:chgData name="Tamara Savkova" userId="c2e3e2f6a0074b0f" providerId="Windows Live" clId="Web-{5F646C57-8DA6-4CB3-BF59-08B0C619EB97}" dt="2019-06-12T06:30:43.784" v="109" actId="20577"/>
          <ac:spMkLst>
            <pc:docMk/>
            <pc:sldMk cId="2935438304" sldId="262"/>
            <ac:spMk id="3" creationId="{3EB7F6E3-ADF1-4B16-8A3E-D67E741C9A89}"/>
          </ac:spMkLst>
        </pc:spChg>
      </pc:sldChg>
      <pc:sldChg chg="modSp">
        <pc:chgData name="Tamara Savkova" userId="c2e3e2f6a0074b0f" providerId="Windows Live" clId="Web-{5F646C57-8DA6-4CB3-BF59-08B0C619EB97}" dt="2019-06-12T06:23:44.288" v="103" actId="20577"/>
        <pc:sldMkLst>
          <pc:docMk/>
          <pc:sldMk cId="655858805" sldId="270"/>
        </pc:sldMkLst>
        <pc:spChg chg="mod">
          <ac:chgData name="Tamara Savkova" userId="c2e3e2f6a0074b0f" providerId="Windows Live" clId="Web-{5F646C57-8DA6-4CB3-BF59-08B0C619EB97}" dt="2019-06-12T06:23:44.288" v="103" actId="20577"/>
          <ac:spMkLst>
            <pc:docMk/>
            <pc:sldMk cId="655858805" sldId="270"/>
            <ac:spMk id="2" creationId="{2623153E-5C69-488B-9E37-A5FD3C9744DF}"/>
          </ac:spMkLst>
        </pc:spChg>
      </pc:sldChg>
    </pc:docChg>
  </pc:docChgLst>
  <pc:docChgLst>
    <pc:chgData name="Tomáš Takács" userId="d31a4f03102d4842" providerId="Windows Live" clId="Web-{E4CC7767-9ED3-4BDA-A035-B8BA6E014F00}"/>
    <pc:docChg chg="modSld">
      <pc:chgData name="Tomáš Takács" userId="d31a4f03102d4842" providerId="Windows Live" clId="Web-{E4CC7767-9ED3-4BDA-A035-B8BA6E014F00}" dt="2019-06-13T16:38:43.289" v="25"/>
      <pc:docMkLst>
        <pc:docMk/>
      </pc:docMkLst>
      <pc:sldChg chg="modSp modNotes">
        <pc:chgData name="Tomáš Takács" userId="d31a4f03102d4842" providerId="Windows Live" clId="Web-{E4CC7767-9ED3-4BDA-A035-B8BA6E014F00}" dt="2019-06-13T16:38:43.289" v="25"/>
        <pc:sldMkLst>
          <pc:docMk/>
          <pc:sldMk cId="690163300" sldId="256"/>
        </pc:sldMkLst>
        <pc:spChg chg="mod">
          <ac:chgData name="Tomáš Takács" userId="d31a4f03102d4842" providerId="Windows Live" clId="Web-{E4CC7767-9ED3-4BDA-A035-B8BA6E014F00}" dt="2019-06-13T16:38:42.602" v="16" actId="20577"/>
          <ac:spMkLst>
            <pc:docMk/>
            <pc:sldMk cId="690163300" sldId="256"/>
            <ac:spMk id="2" creationId="{00000000-0000-0000-0000-000000000000}"/>
          </ac:spMkLst>
        </pc:spChg>
      </pc:sldChg>
    </pc:docChg>
  </pc:docChgLst>
  <pc:docChgLst>
    <pc:chgData name="Tamara Savkova" userId="c2e3e2f6a0074b0f" providerId="LiveId" clId="{013FF732-393A-4A9C-AC05-2429FBBE931D}"/>
    <pc:docChg chg="undo redo custSel addSld delSld modSld sldOrd">
      <pc:chgData name="Tamara Savkova" userId="c2e3e2f6a0074b0f" providerId="LiveId" clId="{013FF732-393A-4A9C-AC05-2429FBBE931D}" dt="2019-06-23T17:52:38.910" v="10097" actId="20577"/>
      <pc:docMkLst>
        <pc:docMk/>
      </pc:docMkLst>
      <pc:sldChg chg="addSp delSp modSp delDesignElem">
        <pc:chgData name="Tamara Savkova" userId="c2e3e2f6a0074b0f" providerId="LiveId" clId="{013FF732-393A-4A9C-AC05-2429FBBE931D}" dt="2019-06-23T16:40:24.763" v="9496"/>
        <pc:sldMkLst>
          <pc:docMk/>
          <pc:sldMk cId="690163300" sldId="256"/>
        </pc:sldMkLst>
        <pc:spChg chg="mod">
          <ac:chgData name="Tamara Savkova" userId="c2e3e2f6a0074b0f" providerId="LiveId" clId="{013FF732-393A-4A9C-AC05-2429FBBE931D}" dt="2019-06-23T16:40:24.763" v="9496"/>
          <ac:spMkLst>
            <pc:docMk/>
            <pc:sldMk cId="690163300" sldId="256"/>
            <ac:spMk id="2" creationId="{00000000-0000-0000-0000-000000000000}"/>
          </ac:spMkLst>
        </pc:spChg>
        <pc:spChg chg="add del">
          <ac:chgData name="Tamara Savkova" userId="c2e3e2f6a0074b0f" providerId="LiveId" clId="{013FF732-393A-4A9C-AC05-2429FBBE931D}" dt="2019-06-23T16:40:24.763" v="9496"/>
          <ac:spMkLst>
            <pc:docMk/>
            <pc:sldMk cId="690163300" sldId="256"/>
            <ac:spMk id="5" creationId="{4C0648FB-4388-443C-8D4E-4A9FF0336078}"/>
          </ac:spMkLst>
        </pc:spChg>
        <pc:spChg chg="add del">
          <ac:chgData name="Tamara Savkova" userId="c2e3e2f6a0074b0f" providerId="LiveId" clId="{013FF732-393A-4A9C-AC05-2429FBBE931D}" dt="2019-06-23T16:40:24.763" v="9496"/>
          <ac:spMkLst>
            <pc:docMk/>
            <pc:sldMk cId="690163300" sldId="256"/>
            <ac:spMk id="6" creationId="{4A8D762E-DA8D-419A-BA44-68B93D3D92F8}"/>
          </ac:spMkLst>
        </pc:spChg>
      </pc:sldChg>
      <pc:sldChg chg="modSp del modNotesTx">
        <pc:chgData name="Tamara Savkova" userId="c2e3e2f6a0074b0f" providerId="LiveId" clId="{013FF732-393A-4A9C-AC05-2429FBBE931D}" dt="2019-06-23T14:44:42.669" v="6616" actId="2696"/>
        <pc:sldMkLst>
          <pc:docMk/>
          <pc:sldMk cId="51656096" sldId="257"/>
        </pc:sldMkLst>
        <pc:spChg chg="mod">
          <ac:chgData name="Tamara Savkova" userId="c2e3e2f6a0074b0f" providerId="LiveId" clId="{013FF732-393A-4A9C-AC05-2429FBBE931D}" dt="2019-06-23T14:39:04.679" v="6501" actId="20577"/>
          <ac:spMkLst>
            <pc:docMk/>
            <pc:sldMk cId="51656096" sldId="257"/>
            <ac:spMk id="3" creationId="{5F9C11F0-6E06-42A7-841B-9301702692F4}"/>
          </ac:spMkLst>
        </pc:spChg>
      </pc:sldChg>
      <pc:sldChg chg="modSp modNotesTx">
        <pc:chgData name="Tamara Savkova" userId="c2e3e2f6a0074b0f" providerId="LiveId" clId="{013FF732-393A-4A9C-AC05-2429FBBE931D}" dt="2019-06-23T16:40:24.763" v="9496"/>
        <pc:sldMkLst>
          <pc:docMk/>
          <pc:sldMk cId="1862120555" sldId="258"/>
        </pc:sldMkLst>
        <pc:spChg chg="mod">
          <ac:chgData name="Tamara Savkova" userId="c2e3e2f6a0074b0f" providerId="LiveId" clId="{013FF732-393A-4A9C-AC05-2429FBBE931D}" dt="2019-06-23T16:40:24.763" v="9496"/>
          <ac:spMkLst>
            <pc:docMk/>
            <pc:sldMk cId="1862120555" sldId="258"/>
            <ac:spMk id="3" creationId="{CEFCE5F6-FAD1-49A2-AA63-3E8AC99BE9E7}"/>
          </ac:spMkLst>
        </pc:spChg>
      </pc:sldChg>
      <pc:sldChg chg="modSp modNotesTx">
        <pc:chgData name="Tamara Savkova" userId="c2e3e2f6a0074b0f" providerId="LiveId" clId="{013FF732-393A-4A9C-AC05-2429FBBE931D}" dt="2019-06-23T15:52:06.977" v="9017" actId="313"/>
        <pc:sldMkLst>
          <pc:docMk/>
          <pc:sldMk cId="690038652" sldId="259"/>
        </pc:sldMkLst>
        <pc:spChg chg="mod">
          <ac:chgData name="Tamara Savkova" userId="c2e3e2f6a0074b0f" providerId="LiveId" clId="{013FF732-393A-4A9C-AC05-2429FBBE931D}" dt="2019-06-23T15:52:06.977" v="9017" actId="313"/>
          <ac:spMkLst>
            <pc:docMk/>
            <pc:sldMk cId="690038652" sldId="259"/>
            <ac:spMk id="3" creationId="{31E691F7-902F-4B74-BF69-B9EB5E582C8D}"/>
          </ac:spMkLst>
        </pc:spChg>
      </pc:sldChg>
      <pc:sldChg chg="addSp delSp modSp del modAnim">
        <pc:chgData name="Tamara Savkova" userId="c2e3e2f6a0074b0f" providerId="LiveId" clId="{013FF732-393A-4A9C-AC05-2429FBBE931D}" dt="2019-06-23T11:09:05.781" v="3986" actId="2696"/>
        <pc:sldMkLst>
          <pc:docMk/>
          <pc:sldMk cId="1998056919" sldId="260"/>
        </pc:sldMkLst>
        <pc:spChg chg="del">
          <ac:chgData name="Tamara Savkova" userId="c2e3e2f6a0074b0f" providerId="LiveId" clId="{013FF732-393A-4A9C-AC05-2429FBBE931D}" dt="2019-06-11T17:38:35.207" v="0"/>
          <ac:spMkLst>
            <pc:docMk/>
            <pc:sldMk cId="1998056919" sldId="260"/>
            <ac:spMk id="4" creationId="{11E84580-04F5-4E5D-9682-44C7D1CFD686}"/>
          </ac:spMkLst>
        </pc:spChg>
        <pc:picChg chg="add mod">
          <ac:chgData name="Tamara Savkova" userId="c2e3e2f6a0074b0f" providerId="LiveId" clId="{013FF732-393A-4A9C-AC05-2429FBBE931D}" dt="2019-06-11T17:39:20.185" v="5" actId="692"/>
          <ac:picMkLst>
            <pc:docMk/>
            <pc:sldMk cId="1998056919" sldId="260"/>
            <ac:picMk id="3" creationId="{FE085E87-DDFB-4753-A458-B1B1341E98A6}"/>
          </ac:picMkLst>
        </pc:picChg>
      </pc:sldChg>
      <pc:sldChg chg="addSp delSp modSp modNotesTx">
        <pc:chgData name="Tamara Savkova" userId="c2e3e2f6a0074b0f" providerId="LiveId" clId="{013FF732-393A-4A9C-AC05-2429FBBE931D}" dt="2019-06-23T17:52:38.910" v="10097" actId="20577"/>
        <pc:sldMkLst>
          <pc:docMk/>
          <pc:sldMk cId="2935438304" sldId="262"/>
        </pc:sldMkLst>
        <pc:spChg chg="mod">
          <ac:chgData name="Tamara Savkova" userId="c2e3e2f6a0074b0f" providerId="LiveId" clId="{013FF732-393A-4A9C-AC05-2429FBBE931D}" dt="2019-06-23T17:52:38.910" v="10097" actId="20577"/>
          <ac:spMkLst>
            <pc:docMk/>
            <pc:sldMk cId="2935438304" sldId="262"/>
            <ac:spMk id="3" creationId="{3EB7F6E3-ADF1-4B16-8A3E-D67E741C9A89}"/>
          </ac:spMkLst>
        </pc:spChg>
        <pc:graphicFrameChg chg="add del mod">
          <ac:chgData name="Tamara Savkova" userId="c2e3e2f6a0074b0f" providerId="LiveId" clId="{013FF732-393A-4A9C-AC05-2429FBBE931D}" dt="2019-06-23T10:26:27.375" v="2598"/>
          <ac:graphicFrameMkLst>
            <pc:docMk/>
            <pc:sldMk cId="2935438304" sldId="262"/>
            <ac:graphicFrameMk id="5" creationId="{C8C4AA81-7B0C-4CD4-B431-BF24DA1CF1C5}"/>
          </ac:graphicFrameMkLst>
        </pc:graphicFrameChg>
      </pc:sldChg>
      <pc:sldChg chg="addSp delSp delDesignElem">
        <pc:chgData name="Tamara Savkova" userId="c2e3e2f6a0074b0f" providerId="LiveId" clId="{013FF732-393A-4A9C-AC05-2429FBBE931D}" dt="2019-06-23T16:40:24.763" v="9496"/>
        <pc:sldMkLst>
          <pc:docMk/>
          <pc:sldMk cId="3943903754" sldId="265"/>
        </pc:sldMkLst>
        <pc:spChg chg="add del">
          <ac:chgData name="Tamara Savkova" userId="c2e3e2f6a0074b0f" providerId="LiveId" clId="{013FF732-393A-4A9C-AC05-2429FBBE931D}" dt="2019-06-23T16:40:24.763" v="9496"/>
          <ac:spMkLst>
            <pc:docMk/>
            <pc:sldMk cId="3943903754" sldId="265"/>
            <ac:spMk id="4" creationId="{31E7C082-5B81-400A-A1DE-7CA9F26ED812}"/>
          </ac:spMkLst>
        </pc:spChg>
        <pc:spChg chg="add del">
          <ac:chgData name="Tamara Savkova" userId="c2e3e2f6a0074b0f" providerId="LiveId" clId="{013FF732-393A-4A9C-AC05-2429FBBE931D}" dt="2019-06-23T16:40:24.763" v="9496"/>
          <ac:spMkLst>
            <pc:docMk/>
            <pc:sldMk cId="3943903754" sldId="265"/>
            <ac:spMk id="6" creationId="{9238970C-19DE-438D-80D2-5CF9690551E8}"/>
          </ac:spMkLst>
        </pc:spChg>
        <pc:spChg chg="add del">
          <ac:chgData name="Tamara Savkova" userId="c2e3e2f6a0074b0f" providerId="LiveId" clId="{013FF732-393A-4A9C-AC05-2429FBBE931D}" dt="2019-06-23T16:40:24.763" v="9496"/>
          <ac:spMkLst>
            <pc:docMk/>
            <pc:sldMk cId="3943903754" sldId="265"/>
            <ac:spMk id="8" creationId="{E4B1E3F6-167B-40F3-B303-9A931BAB971B}"/>
          </ac:spMkLst>
        </pc:spChg>
        <pc:cxnChg chg="add del">
          <ac:chgData name="Tamara Savkova" userId="c2e3e2f6a0074b0f" providerId="LiveId" clId="{013FF732-393A-4A9C-AC05-2429FBBE931D}" dt="2019-06-23T16:40:24.763" v="9496"/>
          <ac:cxnSpMkLst>
            <pc:docMk/>
            <pc:sldMk cId="3943903754" sldId="265"/>
            <ac:cxnSpMk id="5" creationId="{08D54232-CDE1-4B53-B430-AB82206F6B55}"/>
          </ac:cxnSpMkLst>
        </pc:cxnChg>
        <pc:cxnChg chg="add del">
          <ac:chgData name="Tamara Savkova" userId="c2e3e2f6a0074b0f" providerId="LiveId" clId="{013FF732-393A-4A9C-AC05-2429FBBE931D}" dt="2019-06-23T16:40:24.763" v="9496"/>
          <ac:cxnSpMkLst>
            <pc:docMk/>
            <pc:sldMk cId="3943903754" sldId="265"/>
            <ac:cxnSpMk id="10" creationId="{40465A9A-0B0E-4D7B-8150-D098AC71B379}"/>
          </ac:cxnSpMkLst>
        </pc:cxnChg>
      </pc:sldChg>
      <pc:sldChg chg="modSp">
        <pc:chgData name="Tamara Savkova" userId="c2e3e2f6a0074b0f" providerId="LiveId" clId="{013FF732-393A-4A9C-AC05-2429FBBE931D}" dt="2019-06-23T17:20:03.021" v="10039" actId="20577"/>
        <pc:sldMkLst>
          <pc:docMk/>
          <pc:sldMk cId="1733398768" sldId="266"/>
        </pc:sldMkLst>
        <pc:spChg chg="mod">
          <ac:chgData name="Tamara Savkova" userId="c2e3e2f6a0074b0f" providerId="LiveId" clId="{013FF732-393A-4A9C-AC05-2429FBBE931D}" dt="2019-06-23T16:57:24.184" v="9917" actId="404"/>
          <ac:spMkLst>
            <pc:docMk/>
            <pc:sldMk cId="1733398768" sldId="266"/>
            <ac:spMk id="2" creationId="{F338C6D8-73A6-4B09-95A6-19087BFAFDEE}"/>
          </ac:spMkLst>
        </pc:spChg>
        <pc:graphicFrameChg chg="mod">
          <ac:chgData name="Tamara Savkova" userId="c2e3e2f6a0074b0f" providerId="LiveId" clId="{013FF732-393A-4A9C-AC05-2429FBBE931D}" dt="2019-06-23T17:20:03.021" v="10039" actId="20577"/>
          <ac:graphicFrameMkLst>
            <pc:docMk/>
            <pc:sldMk cId="1733398768" sldId="266"/>
            <ac:graphicFrameMk id="17" creationId="{E92B19EC-F43E-47F2-9C84-116AE9556CE2}"/>
          </ac:graphicFrameMkLst>
        </pc:graphicFrameChg>
      </pc:sldChg>
      <pc:sldChg chg="addSp delSp modSp del modNotesTx">
        <pc:chgData name="Tamara Savkova" userId="c2e3e2f6a0074b0f" providerId="LiveId" clId="{013FF732-393A-4A9C-AC05-2429FBBE931D}" dt="2019-06-23T12:41:42.304" v="6397" actId="2696"/>
        <pc:sldMkLst>
          <pc:docMk/>
          <pc:sldMk cId="3446433458" sldId="268"/>
        </pc:sldMkLst>
        <pc:spChg chg="mod">
          <ac:chgData name="Tamara Savkova" userId="c2e3e2f6a0074b0f" providerId="LiveId" clId="{013FF732-393A-4A9C-AC05-2429FBBE931D}" dt="2019-06-23T08:51:35.676" v="425" actId="790"/>
          <ac:spMkLst>
            <pc:docMk/>
            <pc:sldMk cId="3446433458" sldId="268"/>
            <ac:spMk id="2" creationId="{275EEEC1-ED3C-4480-937D-AD6209081FBC}"/>
          </ac:spMkLst>
        </pc:spChg>
        <pc:spChg chg="add del mod">
          <ac:chgData name="Tamara Savkova" userId="c2e3e2f6a0074b0f" providerId="LiveId" clId="{013FF732-393A-4A9C-AC05-2429FBBE931D}" dt="2019-06-23T08:47:21.154" v="381" actId="1032"/>
          <ac:spMkLst>
            <pc:docMk/>
            <pc:sldMk cId="3446433458" sldId="268"/>
            <ac:spMk id="3" creationId="{446CE818-5232-4C90-A78C-2E114C302307}"/>
          </ac:spMkLst>
        </pc:spChg>
        <pc:spChg chg="add mod">
          <ac:chgData name="Tamara Savkova" userId="c2e3e2f6a0074b0f" providerId="LiveId" clId="{013FF732-393A-4A9C-AC05-2429FBBE931D}" dt="2019-06-23T11:41:52.024" v="4869" actId="13822"/>
          <ac:spMkLst>
            <pc:docMk/>
            <pc:sldMk cId="3446433458" sldId="268"/>
            <ac:spMk id="5" creationId="{22829202-78F9-4483-BA0E-78C9DAFB24B8}"/>
          </ac:spMkLst>
        </pc:spChg>
        <pc:spChg chg="mod">
          <ac:chgData name="Tamara Savkova" userId="c2e3e2f6a0074b0f" providerId="LiveId" clId="{013FF732-393A-4A9C-AC05-2429FBBE931D}" dt="2019-06-23T11:31:37.493" v="4791" actId="1076"/>
          <ac:spMkLst>
            <pc:docMk/>
            <pc:sldMk cId="3446433458" sldId="268"/>
            <ac:spMk id="15" creationId="{66C6B180-43C6-4FA3-80D5-7ABE6CAD67A0}"/>
          </ac:spMkLst>
        </pc:spChg>
        <pc:graphicFrameChg chg="add mod">
          <ac:chgData name="Tamara Savkova" userId="c2e3e2f6a0074b0f" providerId="LiveId" clId="{013FF732-393A-4A9C-AC05-2429FBBE931D}" dt="2019-06-23T12:29:04.931" v="6242" actId="20577"/>
          <ac:graphicFrameMkLst>
            <pc:docMk/>
            <pc:sldMk cId="3446433458" sldId="268"/>
            <ac:graphicFrameMk id="6" creationId="{566A5883-CC14-4495-8BC3-061A7FBD354A}"/>
          </ac:graphicFrameMkLst>
        </pc:graphicFrameChg>
        <pc:graphicFrameChg chg="add del mod">
          <ac:chgData name="Tamara Savkova" userId="c2e3e2f6a0074b0f" providerId="LiveId" clId="{013FF732-393A-4A9C-AC05-2429FBBE931D}" dt="2019-06-23T08:57:36.105" v="578" actId="478"/>
          <ac:graphicFrameMkLst>
            <pc:docMk/>
            <pc:sldMk cId="3446433458" sldId="268"/>
            <ac:graphicFrameMk id="7" creationId="{3EE8784F-CB04-450E-98D1-83BD3323652E}"/>
          </ac:graphicFrameMkLst>
        </pc:graphicFrameChg>
        <pc:graphicFrameChg chg="del mod">
          <ac:chgData name="Tamara Savkova" userId="c2e3e2f6a0074b0f" providerId="LiveId" clId="{013FF732-393A-4A9C-AC05-2429FBBE931D}" dt="2019-06-23T08:46:43.559" v="380" actId="478"/>
          <ac:graphicFrameMkLst>
            <pc:docMk/>
            <pc:sldMk cId="3446433458" sldId="268"/>
            <ac:graphicFrameMk id="13" creationId="{E86BA16A-1A6C-47D2-9887-0E73796F8804}"/>
          </ac:graphicFrameMkLst>
        </pc:graphicFrameChg>
      </pc:sldChg>
      <pc:sldChg chg="modSp modNotesTx">
        <pc:chgData name="Tamara Savkova" userId="c2e3e2f6a0074b0f" providerId="LiveId" clId="{013FF732-393A-4A9C-AC05-2429FBBE931D}" dt="2019-06-23T17:03:51.455" v="9978" actId="20577"/>
        <pc:sldMkLst>
          <pc:docMk/>
          <pc:sldMk cId="3523309773" sldId="269"/>
        </pc:sldMkLst>
        <pc:spChg chg="mod">
          <ac:chgData name="Tamara Savkova" userId="c2e3e2f6a0074b0f" providerId="LiveId" clId="{013FF732-393A-4A9C-AC05-2429FBBE931D}" dt="2019-06-23T17:03:51.455" v="9978" actId="20577"/>
          <ac:spMkLst>
            <pc:docMk/>
            <pc:sldMk cId="3523309773" sldId="269"/>
            <ac:spMk id="5" creationId="{834ADA8B-F1A3-490B-8E94-C8DC286FEB6F}"/>
          </ac:spMkLst>
        </pc:spChg>
      </pc:sldChg>
      <pc:sldChg chg="addSp delSp modSp modNotesTx">
        <pc:chgData name="Tamara Savkova" userId="c2e3e2f6a0074b0f" providerId="LiveId" clId="{013FF732-393A-4A9C-AC05-2429FBBE931D}" dt="2019-06-23T17:29:18.179" v="10058" actId="20577"/>
        <pc:sldMkLst>
          <pc:docMk/>
          <pc:sldMk cId="655858805" sldId="270"/>
        </pc:sldMkLst>
        <pc:spChg chg="mod">
          <ac:chgData name="Tamara Savkova" userId="c2e3e2f6a0074b0f" providerId="LiveId" clId="{013FF732-393A-4A9C-AC05-2429FBBE931D}" dt="2019-06-23T17:29:18.179" v="10058" actId="20577"/>
          <ac:spMkLst>
            <pc:docMk/>
            <pc:sldMk cId="655858805" sldId="270"/>
            <ac:spMk id="3" creationId="{38FEBD70-5431-4013-97AD-D77904C87864}"/>
          </ac:spMkLst>
        </pc:spChg>
        <pc:graphicFrameChg chg="add del mod">
          <ac:chgData name="Tamara Savkova" userId="c2e3e2f6a0074b0f" providerId="LiveId" clId="{013FF732-393A-4A9C-AC05-2429FBBE931D}" dt="2019-06-23T08:47:41.968" v="385" actId="478"/>
          <ac:graphicFrameMkLst>
            <pc:docMk/>
            <pc:sldMk cId="655858805" sldId="270"/>
            <ac:graphicFrameMk id="5" creationId="{A7FE028E-322A-4B33-A217-15D13C514ED5}"/>
          </ac:graphicFrameMkLst>
        </pc:graphicFrameChg>
      </pc:sldChg>
      <pc:sldChg chg="addSp delSp modSp add ord modNotesTx">
        <pc:chgData name="Tamara Savkova" userId="c2e3e2f6a0074b0f" providerId="LiveId" clId="{013FF732-393A-4A9C-AC05-2429FBBE931D}" dt="2019-06-23T16:45:50.576" v="9714" actId="20577"/>
        <pc:sldMkLst>
          <pc:docMk/>
          <pc:sldMk cId="2680417652" sldId="271"/>
        </pc:sldMkLst>
        <pc:spChg chg="del mod">
          <ac:chgData name="Tamara Savkova" userId="c2e3e2f6a0074b0f" providerId="LiveId" clId="{013FF732-393A-4A9C-AC05-2429FBBE931D}" dt="2019-06-23T16:40:35.209" v="9497" actId="478"/>
          <ac:spMkLst>
            <pc:docMk/>
            <pc:sldMk cId="2680417652" sldId="271"/>
            <ac:spMk id="2" creationId="{0847B5E9-A71E-4970-9654-14E1918CA43C}"/>
          </ac:spMkLst>
        </pc:spChg>
        <pc:spChg chg="del">
          <ac:chgData name="Tamara Savkova" userId="c2e3e2f6a0074b0f" providerId="LiveId" clId="{013FF732-393A-4A9C-AC05-2429FBBE931D}" dt="2019-06-23T09:40:02.893" v="1337"/>
          <ac:spMkLst>
            <pc:docMk/>
            <pc:sldMk cId="2680417652" sldId="271"/>
            <ac:spMk id="3" creationId="{4B8A56EA-13C5-4091-8D30-8E1BD6EC1AAF}"/>
          </ac:spMkLst>
        </pc:spChg>
        <pc:spChg chg="add del mod">
          <ac:chgData name="Tamara Savkova" userId="c2e3e2f6a0074b0f" providerId="LiveId" clId="{013FF732-393A-4A9C-AC05-2429FBBE931D}" dt="2019-06-23T09:43:27.567" v="1342" actId="1032"/>
          <ac:spMkLst>
            <pc:docMk/>
            <pc:sldMk cId="2680417652" sldId="271"/>
            <ac:spMk id="7" creationId="{903BADE7-FA71-4181-BE84-A1411065BB42}"/>
          </ac:spMkLst>
        </pc:spChg>
        <pc:spChg chg="add del mod">
          <ac:chgData name="Tamara Savkova" userId="c2e3e2f6a0074b0f" providerId="LiveId" clId="{013FF732-393A-4A9C-AC05-2429FBBE931D}" dt="2019-06-23T09:44:28.547" v="1352" actId="478"/>
          <ac:spMkLst>
            <pc:docMk/>
            <pc:sldMk cId="2680417652" sldId="271"/>
            <ac:spMk id="9" creationId="{E2079D48-0E25-4FBE-A290-8A247F2B34FD}"/>
          </ac:spMkLst>
        </pc:spChg>
        <pc:spChg chg="add del mod">
          <ac:chgData name="Tamara Savkova" userId="c2e3e2f6a0074b0f" providerId="LiveId" clId="{013FF732-393A-4A9C-AC05-2429FBBE931D}" dt="2019-06-23T09:45:05.148" v="1356" actId="931"/>
          <ac:spMkLst>
            <pc:docMk/>
            <pc:sldMk cId="2680417652" sldId="271"/>
            <ac:spMk id="10" creationId="{65B0AA23-AE0B-4801-9E14-3FA7B59D8C9D}"/>
          </ac:spMkLst>
        </pc:spChg>
        <pc:spChg chg="add del mod">
          <ac:chgData name="Tamara Savkova" userId="c2e3e2f6a0074b0f" providerId="LiveId" clId="{013FF732-393A-4A9C-AC05-2429FBBE931D}" dt="2019-06-23T11:58:37.126" v="5387" actId="478"/>
          <ac:spMkLst>
            <pc:docMk/>
            <pc:sldMk cId="2680417652" sldId="271"/>
            <ac:spMk id="29" creationId="{FE52B0CE-D14D-4F3F-8306-E40AA8003CDB}"/>
          </ac:spMkLst>
        </pc:spChg>
        <pc:spChg chg="add mod">
          <ac:chgData name="Tamara Savkova" userId="c2e3e2f6a0074b0f" providerId="LiveId" clId="{013FF732-393A-4A9C-AC05-2429FBBE931D}" dt="2019-06-23T16:45:18.647" v="9658" actId="14100"/>
          <ac:spMkLst>
            <pc:docMk/>
            <pc:sldMk cId="2680417652" sldId="271"/>
            <ac:spMk id="30" creationId="{C7CD0C6D-2C63-4EA5-8092-3AF0AF651BEB}"/>
          </ac:spMkLst>
        </pc:spChg>
        <pc:spChg chg="add del mod">
          <ac:chgData name="Tamara Savkova" userId="c2e3e2f6a0074b0f" providerId="LiveId" clId="{013FF732-393A-4A9C-AC05-2429FBBE931D}" dt="2019-06-23T16:44:18.384" v="9645" actId="478"/>
          <ac:spMkLst>
            <pc:docMk/>
            <pc:sldMk cId="2680417652" sldId="271"/>
            <ac:spMk id="38" creationId="{7E47C54B-34F7-47D4-842E-52F8F86ACAFC}"/>
          </ac:spMkLst>
        </pc:spChg>
        <pc:spChg chg="add mod">
          <ac:chgData name="Tamara Savkova" userId="c2e3e2f6a0074b0f" providerId="LiveId" clId="{013FF732-393A-4A9C-AC05-2429FBBE931D}" dt="2019-06-23T16:45:09.447" v="9656" actId="14100"/>
          <ac:spMkLst>
            <pc:docMk/>
            <pc:sldMk cId="2680417652" sldId="271"/>
            <ac:spMk id="39" creationId="{33AB1FDC-2FDE-4947-8F16-D8EFBE600F8B}"/>
          </ac:spMkLst>
        </pc:spChg>
        <pc:spChg chg="add del mod">
          <ac:chgData name="Tamara Savkova" userId="c2e3e2f6a0074b0f" providerId="LiveId" clId="{013FF732-393A-4A9C-AC05-2429FBBE931D}" dt="2019-06-23T16:40:37.154" v="9498" actId="478"/>
          <ac:spMkLst>
            <pc:docMk/>
            <pc:sldMk cId="2680417652" sldId="271"/>
            <ac:spMk id="41" creationId="{473C9981-DE2E-468E-B21B-A15AD5DE44EF}"/>
          </ac:spMkLst>
        </pc:spChg>
        <pc:spChg chg="add mod ord">
          <ac:chgData name="Tamara Savkova" userId="c2e3e2f6a0074b0f" providerId="LiveId" clId="{013FF732-393A-4A9C-AC05-2429FBBE931D}" dt="2019-06-23T16:41:30.845" v="9513" actId="167"/>
          <ac:spMkLst>
            <pc:docMk/>
            <pc:sldMk cId="2680417652" sldId="271"/>
            <ac:spMk id="43" creationId="{E0A5494A-CC57-443E-BB44-FD53EA076A2C}"/>
          </ac:spMkLst>
        </pc:spChg>
        <pc:spChg chg="add del mod">
          <ac:chgData name="Tamara Savkova" userId="c2e3e2f6a0074b0f" providerId="LiveId" clId="{013FF732-393A-4A9C-AC05-2429FBBE931D}" dt="2019-06-23T16:44:15.604" v="9644" actId="478"/>
          <ac:spMkLst>
            <pc:docMk/>
            <pc:sldMk cId="2680417652" sldId="271"/>
            <ac:spMk id="45" creationId="{8FF0175C-723C-46E6-BBF8-73ACF44B5050}"/>
          </ac:spMkLst>
        </pc:spChg>
        <pc:spChg chg="add del mod">
          <ac:chgData name="Tamara Savkova" userId="c2e3e2f6a0074b0f" providerId="LiveId" clId="{013FF732-393A-4A9C-AC05-2429FBBE931D}" dt="2019-06-23T09:54:07.450" v="1501"/>
          <ac:spMkLst>
            <pc:docMk/>
            <pc:sldMk cId="2680417652" sldId="271"/>
            <ac:spMk id="55" creationId="{FA1C40B4-1841-4D22-B3AE-4BB553F89290}"/>
          </ac:spMkLst>
        </pc:spChg>
        <pc:spChg chg="add mod">
          <ac:chgData name="Tamara Savkova" userId="c2e3e2f6a0074b0f" providerId="LiveId" clId="{013FF732-393A-4A9C-AC05-2429FBBE931D}" dt="2019-06-23T16:44:48.567" v="9654" actId="1076"/>
          <ac:spMkLst>
            <pc:docMk/>
            <pc:sldMk cId="2680417652" sldId="271"/>
            <ac:spMk id="68" creationId="{FBDA3A64-D0AE-4BFE-B426-ED7639C81A1F}"/>
          </ac:spMkLst>
        </pc:spChg>
        <pc:spChg chg="add del mod">
          <ac:chgData name="Tamara Savkova" userId="c2e3e2f6a0074b0f" providerId="LiveId" clId="{013FF732-393A-4A9C-AC05-2429FBBE931D}" dt="2019-06-23T12:01:59.099" v="5472" actId="478"/>
          <ac:spMkLst>
            <pc:docMk/>
            <pc:sldMk cId="2680417652" sldId="271"/>
            <ac:spMk id="77" creationId="{A02C40B2-645D-40D2-B8AF-32F5C0E6680F}"/>
          </ac:spMkLst>
        </pc:spChg>
        <pc:spChg chg="add mod">
          <ac:chgData name="Tamara Savkova" userId="c2e3e2f6a0074b0f" providerId="LiveId" clId="{013FF732-393A-4A9C-AC05-2429FBBE931D}" dt="2019-06-23T16:45:11.679" v="9657" actId="1076"/>
          <ac:spMkLst>
            <pc:docMk/>
            <pc:sldMk cId="2680417652" sldId="271"/>
            <ac:spMk id="92" creationId="{C8DE6637-3E30-406B-B79D-746B3A92BD8F}"/>
          </ac:spMkLst>
        </pc:spChg>
        <pc:spChg chg="add del mod">
          <ac:chgData name="Tamara Savkova" userId="c2e3e2f6a0074b0f" providerId="LiveId" clId="{013FF732-393A-4A9C-AC05-2429FBBE931D}" dt="2019-06-23T12:06:50.115" v="5549" actId="478"/>
          <ac:spMkLst>
            <pc:docMk/>
            <pc:sldMk cId="2680417652" sldId="271"/>
            <ac:spMk id="100" creationId="{911ADC3D-99D0-4DE2-97D1-112AD7A2CDE2}"/>
          </ac:spMkLst>
        </pc:spChg>
        <pc:graphicFrameChg chg="add del mod">
          <ac:chgData name="Tamara Savkova" userId="c2e3e2f6a0074b0f" providerId="LiveId" clId="{013FF732-393A-4A9C-AC05-2429FBBE931D}" dt="2019-06-23T09:44:57.731" v="1355" actId="478"/>
          <ac:graphicFrameMkLst>
            <pc:docMk/>
            <pc:sldMk cId="2680417652" sldId="271"/>
            <ac:graphicFrameMk id="8" creationId="{F1821175-E8F0-477C-9C0B-9102B5D98D80}"/>
          </ac:graphicFrameMkLst>
        </pc:graphicFrameChg>
        <pc:picChg chg="add del mod">
          <ac:chgData name="Tamara Savkova" userId="c2e3e2f6a0074b0f" providerId="LiveId" clId="{013FF732-393A-4A9C-AC05-2429FBBE931D}" dt="2019-06-23T09:42:55.060" v="1341" actId="478"/>
          <ac:picMkLst>
            <pc:docMk/>
            <pc:sldMk cId="2680417652" sldId="271"/>
            <ac:picMk id="5" creationId="{7C82A753-D7EE-4A63-AA15-6FC18D77B6B7}"/>
          </ac:picMkLst>
        </pc:picChg>
        <pc:picChg chg="add mod">
          <ac:chgData name="Tamara Savkova" userId="c2e3e2f6a0074b0f" providerId="LiveId" clId="{013FF732-393A-4A9C-AC05-2429FBBE931D}" dt="2019-06-23T16:44:43.206" v="9653" actId="14100"/>
          <ac:picMkLst>
            <pc:docMk/>
            <pc:sldMk cId="2680417652" sldId="271"/>
            <ac:picMk id="12" creationId="{E07C02EA-20AB-42EB-BA13-1B26B0E4A367}"/>
          </ac:picMkLst>
        </pc:picChg>
        <pc:cxnChg chg="add del mod">
          <ac:chgData name="Tamara Savkova" userId="c2e3e2f6a0074b0f" providerId="LiveId" clId="{013FF732-393A-4A9C-AC05-2429FBBE931D}" dt="2019-06-23T09:54:07.449" v="1499" actId="478"/>
          <ac:cxnSpMkLst>
            <pc:docMk/>
            <pc:sldMk cId="2680417652" sldId="271"/>
            <ac:cxnSpMk id="14" creationId="{3FA6E329-0B76-4A94-BAC9-4D04D64AD24F}"/>
          </ac:cxnSpMkLst>
        </pc:cxnChg>
        <pc:cxnChg chg="add del mod">
          <ac:chgData name="Tamara Savkova" userId="c2e3e2f6a0074b0f" providerId="LiveId" clId="{013FF732-393A-4A9C-AC05-2429FBBE931D}" dt="2019-06-23T12:02:16.421" v="5478" actId="478"/>
          <ac:cxnSpMkLst>
            <pc:docMk/>
            <pc:sldMk cId="2680417652" sldId="271"/>
            <ac:cxnSpMk id="17" creationId="{95981E2D-197E-4E8D-890B-BA46CD7B5EB5}"/>
          </ac:cxnSpMkLst>
        </pc:cxnChg>
        <pc:cxnChg chg="add del mod">
          <ac:chgData name="Tamara Savkova" userId="c2e3e2f6a0074b0f" providerId="LiveId" clId="{013FF732-393A-4A9C-AC05-2429FBBE931D}" dt="2019-06-23T12:02:01.811" v="5474" actId="478"/>
          <ac:cxnSpMkLst>
            <pc:docMk/>
            <pc:sldMk cId="2680417652" sldId="271"/>
            <ac:cxnSpMk id="20" creationId="{35B7E5B0-A4D9-4679-AAE4-7745F0A69A53}"/>
          </ac:cxnSpMkLst>
        </pc:cxnChg>
        <pc:cxnChg chg="add del mod">
          <ac:chgData name="Tamara Savkova" userId="c2e3e2f6a0074b0f" providerId="LiveId" clId="{013FF732-393A-4A9C-AC05-2429FBBE931D}" dt="2019-06-23T12:00:33.134" v="5418" actId="478"/>
          <ac:cxnSpMkLst>
            <pc:docMk/>
            <pc:sldMk cId="2680417652" sldId="271"/>
            <ac:cxnSpMk id="23" creationId="{61298EA7-18D0-4063-A0E0-AD99D009A1E8}"/>
          </ac:cxnSpMkLst>
        </pc:cxnChg>
        <pc:cxnChg chg="add del mod">
          <ac:chgData name="Tamara Savkova" userId="c2e3e2f6a0074b0f" providerId="LiveId" clId="{013FF732-393A-4A9C-AC05-2429FBBE931D}" dt="2019-06-23T09:54:08.476" v="1502" actId="478"/>
          <ac:cxnSpMkLst>
            <pc:docMk/>
            <pc:sldMk cId="2680417652" sldId="271"/>
            <ac:cxnSpMk id="29" creationId="{130D5EC1-9845-4021-9152-D12BEBC50861}"/>
          </ac:cxnSpMkLst>
        </pc:cxnChg>
        <pc:cxnChg chg="add del mod">
          <ac:chgData name="Tamara Savkova" userId="c2e3e2f6a0074b0f" providerId="LiveId" clId="{013FF732-393A-4A9C-AC05-2429FBBE931D}" dt="2019-06-23T16:43:02.969" v="9567" actId="478"/>
          <ac:cxnSpMkLst>
            <pc:docMk/>
            <pc:sldMk cId="2680417652" sldId="271"/>
            <ac:cxnSpMk id="32" creationId="{549EAC58-EB64-43B1-B26E-1A8B83CD85A6}"/>
          </ac:cxnSpMkLst>
        </pc:cxnChg>
        <pc:cxnChg chg="add del mod">
          <ac:chgData name="Tamara Savkova" userId="c2e3e2f6a0074b0f" providerId="LiveId" clId="{013FF732-393A-4A9C-AC05-2429FBBE931D}" dt="2019-06-23T16:44:23.724" v="9647" actId="478"/>
          <ac:cxnSpMkLst>
            <pc:docMk/>
            <pc:sldMk cId="2680417652" sldId="271"/>
            <ac:cxnSpMk id="35" creationId="{5E33FBD3-335E-411E-B460-B81AD253E8E3}"/>
          </ac:cxnSpMkLst>
        </pc:cxnChg>
        <pc:cxnChg chg="add del mod">
          <ac:chgData name="Tamara Savkova" userId="c2e3e2f6a0074b0f" providerId="LiveId" clId="{013FF732-393A-4A9C-AC05-2429FBBE931D}" dt="2019-06-23T12:02:00.362" v="5473" actId="478"/>
          <ac:cxnSpMkLst>
            <pc:docMk/>
            <pc:sldMk cId="2680417652" sldId="271"/>
            <ac:cxnSpMk id="42" creationId="{87F8E4A3-2DE3-45BD-82BA-71B61ADF3BB0}"/>
          </ac:cxnSpMkLst>
        </pc:cxnChg>
      </pc:sldChg>
      <pc:sldChg chg="add del">
        <pc:chgData name="Tamara Savkova" userId="c2e3e2f6a0074b0f" providerId="LiveId" clId="{013FF732-393A-4A9C-AC05-2429FBBE931D}" dt="2019-06-23T09:48:46.143" v="1396" actId="2696"/>
        <pc:sldMkLst>
          <pc:docMk/>
          <pc:sldMk cId="1970517819" sldId="272"/>
        </pc:sldMkLst>
      </pc:sldChg>
      <pc:sldChg chg="addSp delSp modSp add ord delAnim modAnim">
        <pc:chgData name="Tamara Savkova" userId="c2e3e2f6a0074b0f" providerId="LiveId" clId="{013FF732-393A-4A9C-AC05-2429FBBE931D}" dt="2019-06-23T16:40:24.763" v="9496"/>
        <pc:sldMkLst>
          <pc:docMk/>
          <pc:sldMk cId="3879325844" sldId="272"/>
        </pc:sldMkLst>
        <pc:spChg chg="mod">
          <ac:chgData name="Tamara Savkova" userId="c2e3e2f6a0074b0f" providerId="LiveId" clId="{013FF732-393A-4A9C-AC05-2429FBBE931D}" dt="2019-06-23T14:57:01.115" v="6940" actId="20577"/>
          <ac:spMkLst>
            <pc:docMk/>
            <pc:sldMk cId="3879325844" sldId="272"/>
            <ac:spMk id="2" creationId="{B90AE1FA-E4D2-4498-A1DE-4F9154A3C636}"/>
          </ac:spMkLst>
        </pc:spChg>
        <pc:spChg chg="mod">
          <ac:chgData name="Tamara Savkova" userId="c2e3e2f6a0074b0f" providerId="LiveId" clId="{013FF732-393A-4A9C-AC05-2429FBBE931D}" dt="2019-06-23T16:40:24.763" v="9496"/>
          <ac:spMkLst>
            <pc:docMk/>
            <pc:sldMk cId="3879325844" sldId="272"/>
            <ac:spMk id="3" creationId="{663A1641-CD35-4BD0-B456-B84AAC013231}"/>
          </ac:spMkLst>
        </pc:spChg>
        <pc:spChg chg="add del mod">
          <ac:chgData name="Tamara Savkova" userId="c2e3e2f6a0074b0f" providerId="LiveId" clId="{013FF732-393A-4A9C-AC05-2429FBBE931D}" dt="2019-06-23T10:15:23.596" v="2125" actId="478"/>
          <ac:spMkLst>
            <pc:docMk/>
            <pc:sldMk cId="3879325844" sldId="272"/>
            <ac:spMk id="5" creationId="{A15C374D-81DC-493A-9915-7B69C16EF5B7}"/>
          </ac:spMkLst>
        </pc:spChg>
        <pc:spChg chg="add del mod">
          <ac:chgData name="Tamara Savkova" userId="c2e3e2f6a0074b0f" providerId="LiveId" clId="{013FF732-393A-4A9C-AC05-2429FBBE931D}" dt="2019-06-23T10:15:41.728" v="2127" actId="11529"/>
          <ac:spMkLst>
            <pc:docMk/>
            <pc:sldMk cId="3879325844" sldId="272"/>
            <ac:spMk id="6" creationId="{BC926627-FA2D-4AEC-ACB0-52753A330D0C}"/>
          </ac:spMkLst>
        </pc:spChg>
        <pc:spChg chg="add del mod">
          <ac:chgData name="Tamara Savkova" userId="c2e3e2f6a0074b0f" providerId="LiveId" clId="{013FF732-393A-4A9C-AC05-2429FBBE931D}" dt="2019-06-23T10:16:22.198" v="2129" actId="478"/>
          <ac:spMkLst>
            <pc:docMk/>
            <pc:sldMk cId="3879325844" sldId="272"/>
            <ac:spMk id="7" creationId="{7231E9AD-31E8-4E29-A395-FD587358B0E0}"/>
          </ac:spMkLst>
        </pc:spChg>
        <pc:spChg chg="add del mod">
          <ac:chgData name="Tamara Savkova" userId="c2e3e2f6a0074b0f" providerId="LiveId" clId="{013FF732-393A-4A9C-AC05-2429FBBE931D}" dt="2019-06-23T10:18:35.510" v="2133" actId="478"/>
          <ac:spMkLst>
            <pc:docMk/>
            <pc:sldMk cId="3879325844" sldId="272"/>
            <ac:spMk id="8" creationId="{A42F502B-868D-46D0-AB5D-47286B585F96}"/>
          </ac:spMkLst>
        </pc:spChg>
      </pc:sldChg>
      <pc:sldChg chg="addSp delSp modSp add del">
        <pc:chgData name="Tamara Savkova" userId="c2e3e2f6a0074b0f" providerId="LiveId" clId="{013FF732-393A-4A9C-AC05-2429FBBE931D}" dt="2019-06-23T10:59:54.573" v="3897" actId="2696"/>
        <pc:sldMkLst>
          <pc:docMk/>
          <pc:sldMk cId="4127284781" sldId="273"/>
        </pc:sldMkLst>
        <pc:spChg chg="mod">
          <ac:chgData name="Tamara Savkova" userId="c2e3e2f6a0074b0f" providerId="LiveId" clId="{013FF732-393A-4A9C-AC05-2429FBBE931D}" dt="2019-06-23T10:34:25.017" v="2911" actId="313"/>
          <ac:spMkLst>
            <pc:docMk/>
            <pc:sldMk cId="4127284781" sldId="273"/>
            <ac:spMk id="2" creationId="{D69D25B6-25ED-4F01-8665-6B7165C27E82}"/>
          </ac:spMkLst>
        </pc:spChg>
        <pc:spChg chg="del">
          <ac:chgData name="Tamara Savkova" userId="c2e3e2f6a0074b0f" providerId="LiveId" clId="{013FF732-393A-4A9C-AC05-2429FBBE931D}" dt="2019-06-23T10:34:43.316" v="2912" actId="1032"/>
          <ac:spMkLst>
            <pc:docMk/>
            <pc:sldMk cId="4127284781" sldId="273"/>
            <ac:spMk id="3" creationId="{05632887-801F-44A9-872B-AA5809469C82}"/>
          </ac:spMkLst>
        </pc:spChg>
        <pc:graphicFrameChg chg="add mod">
          <ac:chgData name="Tamara Savkova" userId="c2e3e2f6a0074b0f" providerId="LiveId" clId="{013FF732-393A-4A9C-AC05-2429FBBE931D}" dt="2019-06-23T10:58:52.643" v="3881" actId="13782"/>
          <ac:graphicFrameMkLst>
            <pc:docMk/>
            <pc:sldMk cId="4127284781" sldId="273"/>
            <ac:graphicFrameMk id="5" creationId="{E5CCA0F6-FDD6-434D-8037-38492FA1317A}"/>
          </ac:graphicFrameMkLst>
        </pc:graphicFrameChg>
      </pc:sldChg>
      <pc:sldChg chg="addSp modSp add del">
        <pc:chgData name="Tamara Savkova" userId="c2e3e2f6a0074b0f" providerId="LiveId" clId="{013FF732-393A-4A9C-AC05-2429FBBE931D}" dt="2019-06-23T11:37:57.027" v="4847" actId="2696"/>
        <pc:sldMkLst>
          <pc:docMk/>
          <pc:sldMk cId="887996887" sldId="274"/>
        </pc:sldMkLst>
        <pc:spChg chg="mod">
          <ac:chgData name="Tamara Savkova" userId="c2e3e2f6a0074b0f" providerId="LiveId" clId="{013FF732-393A-4A9C-AC05-2429FBBE931D}" dt="2019-06-23T10:49:17.347" v="3793"/>
          <ac:spMkLst>
            <pc:docMk/>
            <pc:sldMk cId="887996887" sldId="274"/>
            <ac:spMk id="2" creationId="{D8D3C149-E317-458F-B677-D49B73252B95}"/>
          </ac:spMkLst>
        </pc:spChg>
        <pc:spChg chg="mod">
          <ac:chgData name="Tamara Savkova" userId="c2e3e2f6a0074b0f" providerId="LiveId" clId="{013FF732-393A-4A9C-AC05-2429FBBE931D}" dt="2019-06-23T10:49:31.630" v="3794"/>
          <ac:spMkLst>
            <pc:docMk/>
            <pc:sldMk cId="887996887" sldId="274"/>
            <ac:spMk id="3" creationId="{C81430AC-2825-483C-916F-3EF1E146671A}"/>
          </ac:spMkLst>
        </pc:spChg>
        <pc:spChg chg="mod">
          <ac:chgData name="Tamara Savkova" userId="c2e3e2f6a0074b0f" providerId="LiveId" clId="{013FF732-393A-4A9C-AC05-2429FBBE931D}" dt="2019-06-23T11:36:27.350" v="4829" actId="1076"/>
          <ac:spMkLst>
            <pc:docMk/>
            <pc:sldMk cId="887996887" sldId="274"/>
            <ac:spMk id="4" creationId="{C36AA1A6-5032-4F4B-9C5D-9623D0FBC1BE}"/>
          </ac:spMkLst>
        </pc:spChg>
        <pc:graphicFrameChg chg="add mod">
          <ac:chgData name="Tamara Savkova" userId="c2e3e2f6a0074b0f" providerId="LiveId" clId="{013FF732-393A-4A9C-AC05-2429FBBE931D}" dt="2019-06-23T11:37:21.272" v="4839"/>
          <ac:graphicFrameMkLst>
            <pc:docMk/>
            <pc:sldMk cId="887996887" sldId="274"/>
            <ac:graphicFrameMk id="5" creationId="{C9CC972B-D34C-4B5B-9843-30D896E6F560}"/>
          </ac:graphicFrameMkLst>
        </pc:graphicFrameChg>
      </pc:sldChg>
      <pc:sldChg chg="addSp delSp modSp add del">
        <pc:chgData name="Tamara Savkova" userId="c2e3e2f6a0074b0f" providerId="LiveId" clId="{013FF732-393A-4A9C-AC05-2429FBBE931D}" dt="2019-06-23T11:43:03.568" v="4904" actId="2696"/>
        <pc:sldMkLst>
          <pc:docMk/>
          <pc:sldMk cId="2689639484" sldId="275"/>
        </pc:sldMkLst>
        <pc:spChg chg="mod">
          <ac:chgData name="Tamara Savkova" userId="c2e3e2f6a0074b0f" providerId="LiveId" clId="{013FF732-393A-4A9C-AC05-2429FBBE931D}" dt="2019-06-23T10:58:28.102" v="3877"/>
          <ac:spMkLst>
            <pc:docMk/>
            <pc:sldMk cId="2689639484" sldId="275"/>
            <ac:spMk id="2" creationId="{C2A8B6AF-4388-46C8-8DF4-E8A077FC0809}"/>
          </ac:spMkLst>
        </pc:spChg>
        <pc:spChg chg="del">
          <ac:chgData name="Tamara Savkova" userId="c2e3e2f6a0074b0f" providerId="LiveId" clId="{013FF732-393A-4A9C-AC05-2429FBBE931D}" dt="2019-06-23T10:58:23.605" v="3876"/>
          <ac:spMkLst>
            <pc:docMk/>
            <pc:sldMk cId="2689639484" sldId="275"/>
            <ac:spMk id="3" creationId="{3DB62156-CA06-4107-AC71-241F0C49C017}"/>
          </ac:spMkLst>
        </pc:spChg>
        <pc:graphicFrameChg chg="add mod">
          <ac:chgData name="Tamara Savkova" userId="c2e3e2f6a0074b0f" providerId="LiveId" clId="{013FF732-393A-4A9C-AC05-2429FBBE931D}" dt="2019-06-23T11:42:56.493" v="4903"/>
          <ac:graphicFrameMkLst>
            <pc:docMk/>
            <pc:sldMk cId="2689639484" sldId="275"/>
            <ac:graphicFrameMk id="5" creationId="{A0F174B4-D950-455E-AB39-BA37A87828EC}"/>
          </ac:graphicFrameMkLst>
        </pc:graphicFrameChg>
      </pc:sldChg>
      <pc:sldChg chg="addSp delSp modSp add del">
        <pc:chgData name="Tamara Savkova" userId="c2e3e2f6a0074b0f" providerId="LiveId" clId="{013FF732-393A-4A9C-AC05-2429FBBE931D}" dt="2019-06-23T12:16:14.391" v="5914" actId="2696"/>
        <pc:sldMkLst>
          <pc:docMk/>
          <pc:sldMk cId="3510041217" sldId="276"/>
        </pc:sldMkLst>
        <pc:spChg chg="mod">
          <ac:chgData name="Tamara Savkova" userId="c2e3e2f6a0074b0f" providerId="LiveId" clId="{013FF732-393A-4A9C-AC05-2429FBBE931D}" dt="2019-06-23T11:08:57.417" v="3985"/>
          <ac:spMkLst>
            <pc:docMk/>
            <pc:sldMk cId="3510041217" sldId="276"/>
            <ac:spMk id="2" creationId="{58E8021D-E5DD-42A4-9A69-C41A4278AB6E}"/>
          </ac:spMkLst>
        </pc:spChg>
        <pc:spChg chg="del mod">
          <ac:chgData name="Tamara Savkova" userId="c2e3e2f6a0074b0f" providerId="LiveId" clId="{013FF732-393A-4A9C-AC05-2429FBBE931D}" dt="2019-06-23T11:00:24.389" v="3904" actId="1032"/>
          <ac:spMkLst>
            <pc:docMk/>
            <pc:sldMk cId="3510041217" sldId="276"/>
            <ac:spMk id="3" creationId="{7E79E3DC-18FA-4780-A28C-33DDB42946FD}"/>
          </ac:spMkLst>
        </pc:spChg>
        <pc:spChg chg="mod">
          <ac:chgData name="Tamara Savkova" userId="c2e3e2f6a0074b0f" providerId="LiveId" clId="{013FF732-393A-4A9C-AC05-2429FBBE931D}" dt="2019-06-23T10:59:42.421" v="3895" actId="14100"/>
          <ac:spMkLst>
            <pc:docMk/>
            <pc:sldMk cId="3510041217" sldId="276"/>
            <ac:spMk id="4" creationId="{2C12D47A-3D70-4E99-A8C2-EFEAC9996337}"/>
          </ac:spMkLst>
        </pc:spChg>
        <pc:spChg chg="add">
          <ac:chgData name="Tamara Savkova" userId="c2e3e2f6a0074b0f" providerId="LiveId" clId="{013FF732-393A-4A9C-AC05-2429FBBE931D}" dt="2019-06-23T10:59:03.012" v="3884"/>
          <ac:spMkLst>
            <pc:docMk/>
            <pc:sldMk cId="3510041217" sldId="276"/>
            <ac:spMk id="6" creationId="{2F13F0F7-DE74-457B-97BF-157EC54A82B1}"/>
          </ac:spMkLst>
        </pc:spChg>
        <pc:spChg chg="add">
          <ac:chgData name="Tamara Savkova" userId="c2e3e2f6a0074b0f" providerId="LiveId" clId="{013FF732-393A-4A9C-AC05-2429FBBE931D}" dt="2019-06-23T10:59:03.012" v="3884"/>
          <ac:spMkLst>
            <pc:docMk/>
            <pc:sldMk cId="3510041217" sldId="276"/>
            <ac:spMk id="7" creationId="{17126F56-2D3C-45D7-BF01-ED8BFCA4941B}"/>
          </ac:spMkLst>
        </pc:spChg>
        <pc:grpChg chg="add mod">
          <ac:chgData name="Tamara Savkova" userId="c2e3e2f6a0074b0f" providerId="LiveId" clId="{013FF732-393A-4A9C-AC05-2429FBBE931D}" dt="2019-06-23T10:59:03.994" v="3885"/>
          <ac:grpSpMkLst>
            <pc:docMk/>
            <pc:sldMk cId="3510041217" sldId="276"/>
            <ac:grpSpMk id="5" creationId="{386B9D03-ACCE-477C-9499-2CA3FCF551ED}"/>
          </ac:grpSpMkLst>
        </pc:grpChg>
        <pc:graphicFrameChg chg="add del mod">
          <ac:chgData name="Tamara Savkova" userId="c2e3e2f6a0074b0f" providerId="LiveId" clId="{013FF732-393A-4A9C-AC05-2429FBBE931D}" dt="2019-06-23T11:00:20.350" v="3903" actId="478"/>
          <ac:graphicFrameMkLst>
            <pc:docMk/>
            <pc:sldMk cId="3510041217" sldId="276"/>
            <ac:graphicFrameMk id="8" creationId="{69611CCE-6832-41E6-A4C6-CA2A47919070}"/>
          </ac:graphicFrameMkLst>
        </pc:graphicFrameChg>
        <pc:graphicFrameChg chg="add mod">
          <ac:chgData name="Tamara Savkova" userId="c2e3e2f6a0074b0f" providerId="LiveId" clId="{013FF732-393A-4A9C-AC05-2429FBBE931D}" dt="2019-06-23T12:15:59.788" v="5911"/>
          <ac:graphicFrameMkLst>
            <pc:docMk/>
            <pc:sldMk cId="3510041217" sldId="276"/>
            <ac:graphicFrameMk id="9" creationId="{E495DB77-0E56-464D-8784-024ACF6111CA}"/>
          </ac:graphicFrameMkLst>
        </pc:graphicFrameChg>
      </pc:sldChg>
      <pc:sldChg chg="addSp delSp modSp add">
        <pc:chgData name="Tamara Savkova" userId="c2e3e2f6a0074b0f" providerId="LiveId" clId="{013FF732-393A-4A9C-AC05-2429FBBE931D}" dt="2019-06-23T16:57:00.319" v="9912" actId="404"/>
        <pc:sldMkLst>
          <pc:docMk/>
          <pc:sldMk cId="2053348053" sldId="277"/>
        </pc:sldMkLst>
        <pc:spChg chg="mod">
          <ac:chgData name="Tamara Savkova" userId="c2e3e2f6a0074b0f" providerId="LiveId" clId="{013FF732-393A-4A9C-AC05-2429FBBE931D}" dt="2019-06-23T16:57:00.319" v="9912" actId="404"/>
          <ac:spMkLst>
            <pc:docMk/>
            <pc:sldMk cId="2053348053" sldId="277"/>
            <ac:spMk id="2" creationId="{286A45FE-3433-46D7-A92E-9085AF588958}"/>
          </ac:spMkLst>
        </pc:spChg>
        <pc:spChg chg="del mod">
          <ac:chgData name="Tamara Savkova" userId="c2e3e2f6a0074b0f" providerId="LiveId" clId="{013FF732-393A-4A9C-AC05-2429FBBE931D}" dt="2019-06-23T11:10:59.036" v="4002" actId="1032"/>
          <ac:spMkLst>
            <pc:docMk/>
            <pc:sldMk cId="2053348053" sldId="277"/>
            <ac:spMk id="3" creationId="{4214B16A-9111-4ED5-B84C-8101CB2F60DD}"/>
          </ac:spMkLst>
        </pc:spChg>
        <pc:graphicFrameChg chg="add del mod">
          <ac:chgData name="Tamara Savkova" userId="c2e3e2f6a0074b0f" providerId="LiveId" clId="{013FF732-393A-4A9C-AC05-2429FBBE931D}" dt="2019-06-23T11:10:50.026" v="4001" actId="478"/>
          <ac:graphicFrameMkLst>
            <pc:docMk/>
            <pc:sldMk cId="2053348053" sldId="277"/>
            <ac:graphicFrameMk id="5" creationId="{2FAB1DCC-C3E8-496D-A755-4B9B589A16EA}"/>
          </ac:graphicFrameMkLst>
        </pc:graphicFrameChg>
        <pc:graphicFrameChg chg="add mod">
          <ac:chgData name="Tamara Savkova" userId="c2e3e2f6a0074b0f" providerId="LiveId" clId="{013FF732-393A-4A9C-AC05-2429FBBE931D}" dt="2019-06-23T16:55:54.848" v="9906" actId="20577"/>
          <ac:graphicFrameMkLst>
            <pc:docMk/>
            <pc:sldMk cId="2053348053" sldId="277"/>
            <ac:graphicFrameMk id="6" creationId="{5E32E615-AE6F-4748-B974-2CB8FE2BFCB9}"/>
          </ac:graphicFrameMkLst>
        </pc:graphicFrameChg>
      </pc:sldChg>
      <pc:sldChg chg="addSp delSp modSp add">
        <pc:chgData name="Tamara Savkova" userId="c2e3e2f6a0074b0f" providerId="LiveId" clId="{013FF732-393A-4A9C-AC05-2429FBBE931D}" dt="2019-06-23T17:06:04.926" v="9979" actId="404"/>
        <pc:sldMkLst>
          <pc:docMk/>
          <pc:sldMk cId="3383815285" sldId="278"/>
        </pc:sldMkLst>
        <pc:spChg chg="mod">
          <ac:chgData name="Tamara Savkova" userId="c2e3e2f6a0074b0f" providerId="LiveId" clId="{013FF732-393A-4A9C-AC05-2429FBBE931D}" dt="2019-06-23T17:06:04.926" v="9979" actId="404"/>
          <ac:spMkLst>
            <pc:docMk/>
            <pc:sldMk cId="3383815285" sldId="278"/>
            <ac:spMk id="2" creationId="{BC93EF6E-F8ED-481F-817D-7B5297588DFB}"/>
          </ac:spMkLst>
        </pc:spChg>
        <pc:spChg chg="del">
          <ac:chgData name="Tamara Savkova" userId="c2e3e2f6a0074b0f" providerId="LiveId" clId="{013FF732-393A-4A9C-AC05-2429FBBE931D}" dt="2019-06-23T11:11:16.158" v="4006" actId="1032"/>
          <ac:spMkLst>
            <pc:docMk/>
            <pc:sldMk cId="3383815285" sldId="278"/>
            <ac:spMk id="3" creationId="{1C2E5465-5251-452D-BEB5-40F87EF953E3}"/>
          </ac:spMkLst>
        </pc:spChg>
        <pc:graphicFrameChg chg="add del mod">
          <ac:chgData name="Tamara Savkova" userId="c2e3e2f6a0074b0f" providerId="LiveId" clId="{013FF732-393A-4A9C-AC05-2429FBBE931D}" dt="2019-06-23T11:11:12.527" v="4005" actId="478"/>
          <ac:graphicFrameMkLst>
            <pc:docMk/>
            <pc:sldMk cId="3383815285" sldId="278"/>
            <ac:graphicFrameMk id="5" creationId="{7345D85D-4482-4A4E-80C8-B7A648208774}"/>
          </ac:graphicFrameMkLst>
        </pc:graphicFrameChg>
        <pc:graphicFrameChg chg="add mod">
          <ac:chgData name="Tamara Savkova" userId="c2e3e2f6a0074b0f" providerId="LiveId" clId="{013FF732-393A-4A9C-AC05-2429FBBE931D}" dt="2019-06-23T11:47:45.880" v="4999" actId="12100"/>
          <ac:graphicFrameMkLst>
            <pc:docMk/>
            <pc:sldMk cId="3383815285" sldId="278"/>
            <ac:graphicFrameMk id="6" creationId="{424810DD-F65E-4274-8C15-BBCCDF1566A5}"/>
          </ac:graphicFrameMkLst>
        </pc:graphicFrameChg>
        <pc:graphicFrameChg chg="add mod">
          <ac:chgData name="Tamara Savkova" userId="c2e3e2f6a0074b0f" providerId="LiveId" clId="{013FF732-393A-4A9C-AC05-2429FBBE931D}" dt="2019-06-23T15:43:18.902" v="8996" actId="1076"/>
          <ac:graphicFrameMkLst>
            <pc:docMk/>
            <pc:sldMk cId="3383815285" sldId="278"/>
            <ac:graphicFrameMk id="7" creationId="{4C6083D2-D21D-45B1-856A-59B561FA23CC}"/>
          </ac:graphicFrameMkLst>
        </pc:graphicFrameChg>
      </pc:sldChg>
      <pc:sldChg chg="addSp delSp modSp add del">
        <pc:chgData name="Tamara Savkova" userId="c2e3e2f6a0074b0f" providerId="LiveId" clId="{013FF732-393A-4A9C-AC05-2429FBBE931D}" dt="2019-06-23T11:38:47.713" v="4852" actId="2696"/>
        <pc:sldMkLst>
          <pc:docMk/>
          <pc:sldMk cId="1408229221" sldId="279"/>
        </pc:sldMkLst>
        <pc:spChg chg="add del">
          <ac:chgData name="Tamara Savkova" userId="c2e3e2f6a0074b0f" providerId="LiveId" clId="{013FF732-393A-4A9C-AC05-2429FBBE931D}" dt="2019-06-23T11:37:45.756" v="4844" actId="1032"/>
          <ac:spMkLst>
            <pc:docMk/>
            <pc:sldMk cId="1408229221" sldId="279"/>
            <ac:spMk id="3" creationId="{DE3F4EAB-C25B-4E38-8A84-D9EFA1877B61}"/>
          </ac:spMkLst>
        </pc:spChg>
        <pc:graphicFrameChg chg="add del mod">
          <ac:chgData name="Tamara Savkova" userId="c2e3e2f6a0074b0f" providerId="LiveId" clId="{013FF732-393A-4A9C-AC05-2429FBBE931D}" dt="2019-06-23T11:37:43" v="4843" actId="1032"/>
          <ac:graphicFrameMkLst>
            <pc:docMk/>
            <pc:sldMk cId="1408229221" sldId="279"/>
            <ac:graphicFrameMk id="5" creationId="{3CF440DF-93F8-4B75-861B-01A953D5137D}"/>
          </ac:graphicFrameMkLst>
        </pc:graphicFrameChg>
        <pc:graphicFrameChg chg="add mod">
          <ac:chgData name="Tamara Savkova" userId="c2e3e2f6a0074b0f" providerId="LiveId" clId="{013FF732-393A-4A9C-AC05-2429FBBE931D}" dt="2019-06-23T11:37:51.272" v="4846" actId="13782"/>
          <ac:graphicFrameMkLst>
            <pc:docMk/>
            <pc:sldMk cId="1408229221" sldId="279"/>
            <ac:graphicFrameMk id="6" creationId="{E049C0B9-C1AE-4082-A164-FCC2B3CC588F}"/>
          </ac:graphicFrameMkLst>
        </pc:graphicFrameChg>
      </pc:sldChg>
      <pc:sldChg chg="add del">
        <pc:chgData name="Tamara Savkova" userId="c2e3e2f6a0074b0f" providerId="LiveId" clId="{013FF732-393A-4A9C-AC05-2429FBBE931D}" dt="2019-06-23T11:38:48.570" v="4853" actId="2696"/>
        <pc:sldMkLst>
          <pc:docMk/>
          <pc:sldMk cId="2067727197" sldId="280"/>
        </pc:sldMkLst>
      </pc:sldChg>
      <pc:sldChg chg="modSp add del">
        <pc:chgData name="Tamara Savkova" userId="c2e3e2f6a0074b0f" providerId="LiveId" clId="{013FF732-393A-4A9C-AC05-2429FBBE931D}" dt="2019-06-23T12:14:48.906" v="5898" actId="2696"/>
        <pc:sldMkLst>
          <pc:docMk/>
          <pc:sldMk cId="1760235969" sldId="281"/>
        </pc:sldMkLst>
        <pc:graphicFrameChg chg="mod">
          <ac:chgData name="Tamara Savkova" userId="c2e3e2f6a0074b0f" providerId="LiveId" clId="{013FF732-393A-4A9C-AC05-2429FBBE931D}" dt="2019-06-23T12:14:27.685" v="5878"/>
          <ac:graphicFrameMkLst>
            <pc:docMk/>
            <pc:sldMk cId="1760235969" sldId="281"/>
            <ac:graphicFrameMk id="5" creationId="{A0F174B4-D950-455E-AB39-BA37A87828EC}"/>
          </ac:graphicFrameMkLst>
        </pc:graphicFrameChg>
      </pc:sldChg>
      <pc:sldChg chg="modSp add del">
        <pc:chgData name="Tamara Savkova" userId="c2e3e2f6a0074b0f" providerId="LiveId" clId="{013FF732-393A-4A9C-AC05-2429FBBE931D}" dt="2019-06-23T12:12:50.928" v="5740" actId="2696"/>
        <pc:sldMkLst>
          <pc:docMk/>
          <pc:sldMk cId="3103087652" sldId="282"/>
        </pc:sldMkLst>
        <pc:spChg chg="mod">
          <ac:chgData name="Tamara Savkova" userId="c2e3e2f6a0074b0f" providerId="LiveId" clId="{013FF732-393A-4A9C-AC05-2429FBBE931D}" dt="2019-06-23T12:11:26.800" v="5709" actId="20577"/>
          <ac:spMkLst>
            <pc:docMk/>
            <pc:sldMk cId="3103087652" sldId="282"/>
            <ac:spMk id="2" creationId="{C2A8B6AF-4388-46C8-8DF4-E8A077FC0809}"/>
          </ac:spMkLst>
        </pc:spChg>
        <pc:graphicFrameChg chg="mod">
          <ac:chgData name="Tamara Savkova" userId="c2e3e2f6a0074b0f" providerId="LiveId" clId="{013FF732-393A-4A9C-AC05-2429FBBE931D}" dt="2019-06-23T12:12:18.853" v="5733" actId="13782"/>
          <ac:graphicFrameMkLst>
            <pc:docMk/>
            <pc:sldMk cId="3103087652" sldId="282"/>
            <ac:graphicFrameMk id="5" creationId="{A0F174B4-D950-455E-AB39-BA37A87828EC}"/>
          </ac:graphicFrameMkLst>
        </pc:graphicFrameChg>
      </pc:sldChg>
      <pc:sldChg chg="addSp delSp modSp add modNotesTx">
        <pc:chgData name="Tamara Savkova" userId="c2e3e2f6a0074b0f" providerId="LiveId" clId="{013FF732-393A-4A9C-AC05-2429FBBE931D}" dt="2019-06-23T16:53:20.618" v="9899" actId="1076"/>
        <pc:sldMkLst>
          <pc:docMk/>
          <pc:sldMk cId="153193299" sldId="283"/>
        </pc:sldMkLst>
        <pc:spChg chg="del mod">
          <ac:chgData name="Tamara Savkova" userId="c2e3e2f6a0074b0f" providerId="LiveId" clId="{013FF732-393A-4A9C-AC05-2429FBBE931D}" dt="2019-06-23T16:46:06.872" v="9719" actId="478"/>
          <ac:spMkLst>
            <pc:docMk/>
            <pc:sldMk cId="153193299" sldId="283"/>
            <ac:spMk id="2" creationId="{0847B5E9-A71E-4970-9654-14E1918CA43C}"/>
          </ac:spMkLst>
        </pc:spChg>
        <pc:spChg chg="add ord">
          <ac:chgData name="Tamara Savkova" userId="c2e3e2f6a0074b0f" providerId="LiveId" clId="{013FF732-393A-4A9C-AC05-2429FBBE931D}" dt="2019-06-23T16:46:21.777" v="9723" actId="167"/>
          <ac:spMkLst>
            <pc:docMk/>
            <pc:sldMk cId="153193299" sldId="283"/>
            <ac:spMk id="18" creationId="{76760C0E-F048-4E1E-9908-3C9FC6AE1A6C}"/>
          </ac:spMkLst>
        </pc:spChg>
        <pc:spChg chg="mod">
          <ac:chgData name="Tamara Savkova" userId="c2e3e2f6a0074b0f" providerId="LiveId" clId="{013FF732-393A-4A9C-AC05-2429FBBE931D}" dt="2019-06-23T16:49:30.915" v="9819" actId="20577"/>
          <ac:spMkLst>
            <pc:docMk/>
            <pc:sldMk cId="153193299" sldId="283"/>
            <ac:spMk id="68" creationId="{FBDA3A64-D0AE-4BFE-B426-ED7639C81A1F}"/>
          </ac:spMkLst>
        </pc:spChg>
        <pc:spChg chg="mod">
          <ac:chgData name="Tamara Savkova" userId="c2e3e2f6a0074b0f" providerId="LiveId" clId="{013FF732-393A-4A9C-AC05-2429FBBE931D}" dt="2019-06-23T16:53:01.575" v="9897" actId="1076"/>
          <ac:spMkLst>
            <pc:docMk/>
            <pc:sldMk cId="153193299" sldId="283"/>
            <ac:spMk id="77" creationId="{A02C40B2-645D-40D2-B8AF-32F5C0E6680F}"/>
          </ac:spMkLst>
        </pc:spChg>
        <pc:spChg chg="mod">
          <ac:chgData name="Tamara Savkova" userId="c2e3e2f6a0074b0f" providerId="LiveId" clId="{013FF732-393A-4A9C-AC05-2429FBBE931D}" dt="2019-06-23T16:52:57.583" v="9892" actId="1076"/>
          <ac:spMkLst>
            <pc:docMk/>
            <pc:sldMk cId="153193299" sldId="283"/>
            <ac:spMk id="92" creationId="{C8DE6637-3E30-406B-B79D-746B3A92BD8F}"/>
          </ac:spMkLst>
        </pc:spChg>
        <pc:spChg chg="del">
          <ac:chgData name="Tamara Savkova" userId="c2e3e2f6a0074b0f" providerId="LiveId" clId="{013FF732-393A-4A9C-AC05-2429FBBE931D}" dt="2019-06-23T15:39:59.880" v="8925" actId="478"/>
          <ac:spMkLst>
            <pc:docMk/>
            <pc:sldMk cId="153193299" sldId="283"/>
            <ac:spMk id="100" creationId="{911ADC3D-99D0-4DE2-97D1-112AD7A2CDE2}"/>
          </ac:spMkLst>
        </pc:spChg>
        <pc:picChg chg="mod">
          <ac:chgData name="Tamara Savkova" userId="c2e3e2f6a0074b0f" providerId="LiveId" clId="{013FF732-393A-4A9C-AC05-2429FBBE931D}" dt="2019-06-23T16:53:20.618" v="9899" actId="1076"/>
          <ac:picMkLst>
            <pc:docMk/>
            <pc:sldMk cId="153193299" sldId="283"/>
            <ac:picMk id="12" creationId="{E07C02EA-20AB-42EB-BA13-1B26B0E4A367}"/>
          </ac:picMkLst>
        </pc:picChg>
        <pc:cxnChg chg="mod">
          <ac:chgData name="Tamara Savkova" userId="c2e3e2f6a0074b0f" providerId="LiveId" clId="{013FF732-393A-4A9C-AC05-2429FBBE931D}" dt="2019-06-23T16:48:58.239" v="9776" actId="14100"/>
          <ac:cxnSpMkLst>
            <pc:docMk/>
            <pc:sldMk cId="153193299" sldId="283"/>
            <ac:cxnSpMk id="17" creationId="{95981E2D-197E-4E8D-890B-BA46CD7B5EB5}"/>
          </ac:cxnSpMkLst>
        </pc:cxnChg>
        <pc:cxnChg chg="mod">
          <ac:chgData name="Tamara Savkova" userId="c2e3e2f6a0074b0f" providerId="LiveId" clId="{013FF732-393A-4A9C-AC05-2429FBBE931D}" dt="2019-06-23T16:49:00.719" v="9777" actId="14100"/>
          <ac:cxnSpMkLst>
            <pc:docMk/>
            <pc:sldMk cId="153193299" sldId="283"/>
            <ac:cxnSpMk id="20" creationId="{35B7E5B0-A4D9-4679-AAE4-7745F0A69A53}"/>
          </ac:cxnSpMkLst>
        </pc:cxnChg>
        <pc:cxnChg chg="mod">
          <ac:chgData name="Tamara Savkova" userId="c2e3e2f6a0074b0f" providerId="LiveId" clId="{013FF732-393A-4A9C-AC05-2429FBBE931D}" dt="2019-06-23T16:52:58.808" v="9894" actId="14100"/>
          <ac:cxnSpMkLst>
            <pc:docMk/>
            <pc:sldMk cId="153193299" sldId="283"/>
            <ac:cxnSpMk id="23" creationId="{61298EA7-18D0-4063-A0E0-AD99D009A1E8}"/>
          </ac:cxnSpMkLst>
        </pc:cxnChg>
        <pc:cxnChg chg="mod">
          <ac:chgData name="Tamara Savkova" userId="c2e3e2f6a0074b0f" providerId="LiveId" clId="{013FF732-393A-4A9C-AC05-2429FBBE931D}" dt="2019-06-23T16:47:54.358" v="9759" actId="14100"/>
          <ac:cxnSpMkLst>
            <pc:docMk/>
            <pc:sldMk cId="153193299" sldId="283"/>
            <ac:cxnSpMk id="32" creationId="{549EAC58-EB64-43B1-B26E-1A8B83CD85A6}"/>
          </ac:cxnSpMkLst>
        </pc:cxnChg>
        <pc:cxnChg chg="mod">
          <ac:chgData name="Tamara Savkova" userId="c2e3e2f6a0074b0f" providerId="LiveId" clId="{013FF732-393A-4A9C-AC05-2429FBBE931D}" dt="2019-06-23T16:52:58.279" v="9893" actId="1076"/>
          <ac:cxnSpMkLst>
            <pc:docMk/>
            <pc:sldMk cId="153193299" sldId="283"/>
            <ac:cxnSpMk id="35" creationId="{5E33FBD3-335E-411E-B460-B81AD253E8E3}"/>
          </ac:cxnSpMkLst>
        </pc:cxnChg>
        <pc:cxnChg chg="mod">
          <ac:chgData name="Tamara Savkova" userId="c2e3e2f6a0074b0f" providerId="LiveId" clId="{013FF732-393A-4A9C-AC05-2429FBBE931D}" dt="2019-06-23T16:48:08.783" v="9763" actId="14100"/>
          <ac:cxnSpMkLst>
            <pc:docMk/>
            <pc:sldMk cId="153193299" sldId="283"/>
            <ac:cxnSpMk id="42" creationId="{87F8E4A3-2DE3-45BD-82BA-71B61ADF3BB0}"/>
          </ac:cxnSpMkLst>
        </pc:cxnChg>
      </pc:sldChg>
      <pc:sldChg chg="add del">
        <pc:chgData name="Tamara Savkova" userId="c2e3e2f6a0074b0f" providerId="LiveId" clId="{013FF732-393A-4A9C-AC05-2429FBBE931D}" dt="2019-06-23T11:48:36.537" v="5003"/>
        <pc:sldMkLst>
          <pc:docMk/>
          <pc:sldMk cId="1517135592" sldId="283"/>
        </pc:sldMkLst>
      </pc:sldChg>
      <pc:sldChg chg="modSp add">
        <pc:chgData name="Tamara Savkova" userId="c2e3e2f6a0074b0f" providerId="LiveId" clId="{013FF732-393A-4A9C-AC05-2429FBBE931D}" dt="2019-06-23T16:38:44.919" v="9474" actId="20577"/>
        <pc:sldMkLst>
          <pc:docMk/>
          <pc:sldMk cId="3399534145" sldId="284"/>
        </pc:sldMkLst>
        <pc:spChg chg="mod">
          <ac:chgData name="Tamara Savkova" userId="c2e3e2f6a0074b0f" providerId="LiveId" clId="{013FF732-393A-4A9C-AC05-2429FBBE931D}" dt="2019-06-23T16:35:54.427" v="9399" actId="313"/>
          <ac:spMkLst>
            <pc:docMk/>
            <pc:sldMk cId="3399534145" sldId="284"/>
            <ac:spMk id="2" creationId="{200B4874-CF68-4E64-82D4-158FC2996DF1}"/>
          </ac:spMkLst>
        </pc:spChg>
        <pc:spChg chg="mod">
          <ac:chgData name="Tamara Savkova" userId="c2e3e2f6a0074b0f" providerId="LiveId" clId="{013FF732-393A-4A9C-AC05-2429FBBE931D}" dt="2019-06-23T16:38:44.919" v="9474" actId="20577"/>
          <ac:spMkLst>
            <pc:docMk/>
            <pc:sldMk cId="3399534145" sldId="284"/>
            <ac:spMk id="3" creationId="{DBE6C9A7-6554-4628-AE14-C79B61FFADD6}"/>
          </ac:spMkLst>
        </pc:spChg>
      </pc:sldChg>
      <pc:sldChg chg="addSp delSp modSp add modNotesTx">
        <pc:chgData name="Tamara Savkova" userId="c2e3e2f6a0074b0f" providerId="LiveId" clId="{013FF732-393A-4A9C-AC05-2429FBBE931D}" dt="2019-06-23T16:40:24.763" v="9496"/>
        <pc:sldMkLst>
          <pc:docMk/>
          <pc:sldMk cId="2647372316" sldId="285"/>
        </pc:sldMkLst>
        <pc:spChg chg="mod">
          <ac:chgData name="Tamara Savkova" userId="c2e3e2f6a0074b0f" providerId="LiveId" clId="{013FF732-393A-4A9C-AC05-2429FBBE931D}" dt="2019-06-23T16:40:24.763" v="9496"/>
          <ac:spMkLst>
            <pc:docMk/>
            <pc:sldMk cId="2647372316" sldId="285"/>
            <ac:spMk id="2" creationId="{1380DDD6-7EDB-44C3-A87D-6C8E33E7DE88}"/>
          </ac:spMkLst>
        </pc:spChg>
        <pc:spChg chg="del">
          <ac:chgData name="Tamara Savkova" userId="c2e3e2f6a0074b0f" providerId="LiveId" clId="{013FF732-393A-4A9C-AC05-2429FBBE931D}" dt="2019-06-23T12:08:57.355" v="5592" actId="1032"/>
          <ac:spMkLst>
            <pc:docMk/>
            <pc:sldMk cId="2647372316" sldId="285"/>
            <ac:spMk id="3" creationId="{C92320CF-4380-404B-93E9-F3FFE6E4C996}"/>
          </ac:spMkLst>
        </pc:spChg>
        <pc:graphicFrameChg chg="add mod">
          <ac:chgData name="Tamara Savkova" userId="c2e3e2f6a0074b0f" providerId="LiveId" clId="{013FF732-393A-4A9C-AC05-2429FBBE931D}" dt="2019-06-23T16:30:48.724" v="9253" actId="20577"/>
          <ac:graphicFrameMkLst>
            <pc:docMk/>
            <pc:sldMk cId="2647372316" sldId="285"/>
            <ac:graphicFrameMk id="5" creationId="{C1F59843-A527-48E3-A5CF-03C18C2C5ACA}"/>
          </ac:graphicFrameMkLst>
        </pc:graphicFrameChg>
      </pc:sldChg>
      <pc:sldChg chg="addSp delSp modSp add modNotesTx">
        <pc:chgData name="Tamara Savkova" userId="c2e3e2f6a0074b0f" providerId="LiveId" clId="{013FF732-393A-4A9C-AC05-2429FBBE931D}" dt="2019-06-23T16:25:03.941" v="9210" actId="255"/>
        <pc:sldMkLst>
          <pc:docMk/>
          <pc:sldMk cId="2371680023" sldId="286"/>
        </pc:sldMkLst>
        <pc:spChg chg="mod">
          <ac:chgData name="Tamara Savkova" userId="c2e3e2f6a0074b0f" providerId="LiveId" clId="{013FF732-393A-4A9C-AC05-2429FBBE931D}" dt="2019-06-23T16:25:03.941" v="9210" actId="255"/>
          <ac:spMkLst>
            <pc:docMk/>
            <pc:sldMk cId="2371680023" sldId="286"/>
            <ac:spMk id="2" creationId="{4A7DAA68-086B-4178-97C4-42D1628E8862}"/>
          </ac:spMkLst>
        </pc:spChg>
        <pc:spChg chg="del">
          <ac:chgData name="Tamara Savkova" userId="c2e3e2f6a0074b0f" providerId="LiveId" clId="{013FF732-393A-4A9C-AC05-2429FBBE931D}" dt="2019-06-23T12:12:36.542" v="5735" actId="1032"/>
          <ac:spMkLst>
            <pc:docMk/>
            <pc:sldMk cId="2371680023" sldId="286"/>
            <ac:spMk id="3" creationId="{335E684C-3D82-482F-8445-96152BE36085}"/>
          </ac:spMkLst>
        </pc:spChg>
        <pc:graphicFrameChg chg="add mod">
          <ac:chgData name="Tamara Savkova" userId="c2e3e2f6a0074b0f" providerId="LiveId" clId="{013FF732-393A-4A9C-AC05-2429FBBE931D}" dt="2019-06-23T16:21:42.543" v="9184" actId="1035"/>
          <ac:graphicFrameMkLst>
            <pc:docMk/>
            <pc:sldMk cId="2371680023" sldId="286"/>
            <ac:graphicFrameMk id="5" creationId="{9FB77F7E-3C0D-4774-A578-200FEBED4803}"/>
          </ac:graphicFrameMkLst>
        </pc:graphicFrameChg>
      </pc:sldChg>
      <pc:sldChg chg="addSp delSp modSp add modNotesTx">
        <pc:chgData name="Tamara Savkova" userId="c2e3e2f6a0074b0f" providerId="LiveId" clId="{013FF732-393A-4A9C-AC05-2429FBBE931D}" dt="2019-06-23T16:40:24.763" v="9496"/>
        <pc:sldMkLst>
          <pc:docMk/>
          <pc:sldMk cId="703496091" sldId="287"/>
        </pc:sldMkLst>
        <pc:spChg chg="mod">
          <ac:chgData name="Tamara Savkova" userId="c2e3e2f6a0074b0f" providerId="LiveId" clId="{013FF732-393A-4A9C-AC05-2429FBBE931D}" dt="2019-06-23T16:40:24.763" v="9496"/>
          <ac:spMkLst>
            <pc:docMk/>
            <pc:sldMk cId="703496091" sldId="287"/>
            <ac:spMk id="2" creationId="{D450AC3F-BF45-495D-B9D9-4D972AB0AB16}"/>
          </ac:spMkLst>
        </pc:spChg>
        <pc:spChg chg="del">
          <ac:chgData name="Tamara Savkova" userId="c2e3e2f6a0074b0f" providerId="LiveId" clId="{013FF732-393A-4A9C-AC05-2429FBBE931D}" dt="2019-06-23T12:13:05.313" v="5742" actId="1032"/>
          <ac:spMkLst>
            <pc:docMk/>
            <pc:sldMk cId="703496091" sldId="287"/>
            <ac:spMk id="3" creationId="{1004A1B9-B5DF-4CBB-8D7F-0759D3D9053E}"/>
          </ac:spMkLst>
        </pc:spChg>
        <pc:graphicFrameChg chg="add mod">
          <ac:chgData name="Tamara Savkova" userId="c2e3e2f6a0074b0f" providerId="LiveId" clId="{013FF732-393A-4A9C-AC05-2429FBBE931D}" dt="2019-06-23T16:32:31.976" v="9345" actId="20577"/>
          <ac:graphicFrameMkLst>
            <pc:docMk/>
            <pc:sldMk cId="703496091" sldId="287"/>
            <ac:graphicFrameMk id="5" creationId="{C7F254B7-F11B-41E0-9D5F-137FD537B104}"/>
          </ac:graphicFrameMkLst>
        </pc:graphicFrameChg>
      </pc:sldChg>
      <pc:sldChg chg="addSp delSp modSp add">
        <pc:chgData name="Tamara Savkova" userId="c2e3e2f6a0074b0f" providerId="LiveId" clId="{013FF732-393A-4A9C-AC05-2429FBBE931D}" dt="2019-06-23T16:32:47.130" v="9346"/>
        <pc:sldMkLst>
          <pc:docMk/>
          <pc:sldMk cId="156135543" sldId="288"/>
        </pc:sldMkLst>
        <pc:spChg chg="mod">
          <ac:chgData name="Tamara Savkova" userId="c2e3e2f6a0074b0f" providerId="LiveId" clId="{013FF732-393A-4A9C-AC05-2429FBBE931D}" dt="2019-06-23T15:12:00.911" v="7732" actId="20577"/>
          <ac:spMkLst>
            <pc:docMk/>
            <pc:sldMk cId="156135543" sldId="288"/>
            <ac:spMk id="2" creationId="{5DD366D7-FADE-486B-B571-1913004F222B}"/>
          </ac:spMkLst>
        </pc:spChg>
        <pc:spChg chg="del">
          <ac:chgData name="Tamara Savkova" userId="c2e3e2f6a0074b0f" providerId="LiveId" clId="{013FF732-393A-4A9C-AC05-2429FBBE931D}" dt="2019-06-23T12:14:31.565" v="5879" actId="1032"/>
          <ac:spMkLst>
            <pc:docMk/>
            <pc:sldMk cId="156135543" sldId="288"/>
            <ac:spMk id="3" creationId="{5A38A0C3-7907-4CDB-8BD2-350780255D43}"/>
          </ac:spMkLst>
        </pc:spChg>
        <pc:graphicFrameChg chg="add mod">
          <ac:chgData name="Tamara Savkova" userId="c2e3e2f6a0074b0f" providerId="LiveId" clId="{013FF732-393A-4A9C-AC05-2429FBBE931D}" dt="2019-06-23T16:32:47.130" v="9346"/>
          <ac:graphicFrameMkLst>
            <pc:docMk/>
            <pc:sldMk cId="156135543" sldId="288"/>
            <ac:graphicFrameMk id="5" creationId="{6A9554B2-613D-4EE4-9AD2-F6BB769FED77}"/>
          </ac:graphicFrameMkLst>
        </pc:graphicFrameChg>
      </pc:sldChg>
      <pc:sldChg chg="addSp delSp modSp add modNotesTx">
        <pc:chgData name="Tamara Savkova" userId="c2e3e2f6a0074b0f" providerId="LiveId" clId="{013FF732-393A-4A9C-AC05-2429FBBE931D}" dt="2019-06-23T16:17:14.098" v="9133" actId="6549"/>
        <pc:sldMkLst>
          <pc:docMk/>
          <pc:sldMk cId="1302617692" sldId="289"/>
        </pc:sldMkLst>
        <pc:spChg chg="mod">
          <ac:chgData name="Tamara Savkova" userId="c2e3e2f6a0074b0f" providerId="LiveId" clId="{013FF732-393A-4A9C-AC05-2429FBBE931D}" dt="2019-06-23T15:23:41.766" v="8079" actId="20577"/>
          <ac:spMkLst>
            <pc:docMk/>
            <pc:sldMk cId="1302617692" sldId="289"/>
            <ac:spMk id="2" creationId="{47716B8B-C411-40D0-A805-0025B45483E6}"/>
          </ac:spMkLst>
        </pc:spChg>
        <pc:spChg chg="del">
          <ac:chgData name="Tamara Savkova" userId="c2e3e2f6a0074b0f" providerId="LiveId" clId="{013FF732-393A-4A9C-AC05-2429FBBE931D}" dt="2019-06-23T12:16:10.056" v="5912" actId="1032"/>
          <ac:spMkLst>
            <pc:docMk/>
            <pc:sldMk cId="1302617692" sldId="289"/>
            <ac:spMk id="3" creationId="{1E87B5FA-0DC3-419A-A21F-A2104DCA3803}"/>
          </ac:spMkLst>
        </pc:spChg>
        <pc:graphicFrameChg chg="add mod">
          <ac:chgData name="Tamara Savkova" userId="c2e3e2f6a0074b0f" providerId="LiveId" clId="{013FF732-393A-4A9C-AC05-2429FBBE931D}" dt="2019-06-23T15:24:09.281" v="8105" actId="313"/>
          <ac:graphicFrameMkLst>
            <pc:docMk/>
            <pc:sldMk cId="1302617692" sldId="289"/>
            <ac:graphicFrameMk id="5" creationId="{96004F1F-F106-4D7D-9457-EB4031424394}"/>
          </ac:graphicFrameMkLst>
        </pc:graphicFrameChg>
      </pc:sldChg>
      <pc:sldChg chg="addSp delSp modSp add del">
        <pc:chgData name="Tamara Savkova" userId="c2e3e2f6a0074b0f" providerId="LiveId" clId="{013FF732-393A-4A9C-AC05-2429FBBE931D}" dt="2019-06-23T12:28:58.271" v="6241" actId="2696"/>
        <pc:sldMkLst>
          <pc:docMk/>
          <pc:sldMk cId="387220129" sldId="290"/>
        </pc:sldMkLst>
        <pc:spChg chg="del">
          <ac:chgData name="Tamara Savkova" userId="c2e3e2f6a0074b0f" providerId="LiveId" clId="{013FF732-393A-4A9C-AC05-2429FBBE931D}" dt="2019-06-23T12:28:07.332" v="6230" actId="1032"/>
          <ac:spMkLst>
            <pc:docMk/>
            <pc:sldMk cId="387220129" sldId="290"/>
            <ac:spMk id="3" creationId="{DB924910-4A32-4365-9BC2-E41088A74270}"/>
          </ac:spMkLst>
        </pc:spChg>
        <pc:graphicFrameChg chg="add mod">
          <ac:chgData name="Tamara Savkova" userId="c2e3e2f6a0074b0f" providerId="LiveId" clId="{013FF732-393A-4A9C-AC05-2429FBBE931D}" dt="2019-06-23T12:28:54.432" v="6240"/>
          <ac:graphicFrameMkLst>
            <pc:docMk/>
            <pc:sldMk cId="387220129" sldId="290"/>
            <ac:graphicFrameMk id="5" creationId="{99C4002F-14E8-478B-9F9C-BEA301C4AE2C}"/>
          </ac:graphicFrameMkLst>
        </pc:graphicFrameChg>
      </pc:sldChg>
      <pc:sldChg chg="addSp delSp modSp add modNotesTx">
        <pc:chgData name="Tamara Savkova" userId="c2e3e2f6a0074b0f" providerId="LiveId" clId="{013FF732-393A-4A9C-AC05-2429FBBE931D}" dt="2019-06-23T16:12:19.727" v="9092" actId="20577"/>
        <pc:sldMkLst>
          <pc:docMk/>
          <pc:sldMk cId="2078011701" sldId="290"/>
        </pc:sldMkLst>
        <pc:spChg chg="mod">
          <ac:chgData name="Tamara Savkova" userId="c2e3e2f6a0074b0f" providerId="LiveId" clId="{013FF732-393A-4A9C-AC05-2429FBBE931D}" dt="2019-06-23T12:31:10.264" v="6245"/>
          <ac:spMkLst>
            <pc:docMk/>
            <pc:sldMk cId="2078011701" sldId="290"/>
            <ac:spMk id="2" creationId="{01964765-E760-40FE-A3FE-8F898065F25F}"/>
          </ac:spMkLst>
        </pc:spChg>
        <pc:spChg chg="del">
          <ac:chgData name="Tamara Savkova" userId="c2e3e2f6a0074b0f" providerId="LiveId" clId="{013FF732-393A-4A9C-AC05-2429FBBE931D}" dt="2019-06-23T12:31:02.308" v="6244"/>
          <ac:spMkLst>
            <pc:docMk/>
            <pc:sldMk cId="2078011701" sldId="290"/>
            <ac:spMk id="3" creationId="{10CAEC22-A8C4-48B9-A123-1603F01B8E9D}"/>
          </ac:spMkLst>
        </pc:spChg>
        <pc:spChg chg="add mod">
          <ac:chgData name="Tamara Savkova" userId="c2e3e2f6a0074b0f" providerId="LiveId" clId="{013FF732-393A-4A9C-AC05-2429FBBE931D}" dt="2019-06-23T15:38:47.281" v="8903" actId="692"/>
          <ac:spMkLst>
            <pc:docMk/>
            <pc:sldMk cId="2078011701" sldId="290"/>
            <ac:spMk id="6" creationId="{FE33AC52-84CD-44C2-B57B-FBA4A37B327C}"/>
          </ac:spMkLst>
        </pc:spChg>
        <pc:spChg chg="add mod">
          <ac:chgData name="Tamara Savkova" userId="c2e3e2f6a0074b0f" providerId="LiveId" clId="{013FF732-393A-4A9C-AC05-2429FBBE931D}" dt="2019-06-23T15:38:50.617" v="8908" actId="692"/>
          <ac:spMkLst>
            <pc:docMk/>
            <pc:sldMk cId="2078011701" sldId="290"/>
            <ac:spMk id="7" creationId="{E60D3AE7-8CA1-47D6-98FA-B022A97BAE6B}"/>
          </ac:spMkLst>
        </pc:spChg>
        <pc:spChg chg="add mod">
          <ac:chgData name="Tamara Savkova" userId="c2e3e2f6a0074b0f" providerId="LiveId" clId="{013FF732-393A-4A9C-AC05-2429FBBE931D}" dt="2019-06-23T15:38:54.906" v="8913" actId="692"/>
          <ac:spMkLst>
            <pc:docMk/>
            <pc:sldMk cId="2078011701" sldId="290"/>
            <ac:spMk id="8" creationId="{ED030E03-9394-4F63-8F84-C87060020E53}"/>
          </ac:spMkLst>
        </pc:spChg>
        <pc:spChg chg="add del mod">
          <ac:chgData name="Tamara Savkova" userId="c2e3e2f6a0074b0f" providerId="LiveId" clId="{013FF732-393A-4A9C-AC05-2429FBBE931D}" dt="2019-06-23T12:34:56.578" v="6277"/>
          <ac:spMkLst>
            <pc:docMk/>
            <pc:sldMk cId="2078011701" sldId="290"/>
            <ac:spMk id="10" creationId="{19CC3AFB-C8D1-4191-BDE6-A600732F4D88}"/>
          </ac:spMkLst>
        </pc:spChg>
        <pc:spChg chg="add mod">
          <ac:chgData name="Tamara Savkova" userId="c2e3e2f6a0074b0f" providerId="LiveId" clId="{013FF732-393A-4A9C-AC05-2429FBBE931D}" dt="2019-06-23T12:39:52.320" v="6376" actId="1076"/>
          <ac:spMkLst>
            <pc:docMk/>
            <pc:sldMk cId="2078011701" sldId="290"/>
            <ac:spMk id="13" creationId="{F3864E77-A6F0-4B13-8CD0-750C756ADE1B}"/>
          </ac:spMkLst>
        </pc:spChg>
        <pc:spChg chg="add mod">
          <ac:chgData name="Tamara Savkova" userId="c2e3e2f6a0074b0f" providerId="LiveId" clId="{013FF732-393A-4A9C-AC05-2429FBBE931D}" dt="2019-06-23T15:22:51.935" v="8046" actId="20577"/>
          <ac:spMkLst>
            <pc:docMk/>
            <pc:sldMk cId="2078011701" sldId="290"/>
            <ac:spMk id="14" creationId="{837CA43E-971C-4115-98E8-14D9361B32EA}"/>
          </ac:spMkLst>
        </pc:spChg>
        <pc:spChg chg="add mod">
          <ac:chgData name="Tamara Savkova" userId="c2e3e2f6a0074b0f" providerId="LiveId" clId="{013FF732-393A-4A9C-AC05-2429FBBE931D}" dt="2019-06-23T12:40:22.064" v="6385" actId="1076"/>
          <ac:spMkLst>
            <pc:docMk/>
            <pc:sldMk cId="2078011701" sldId="290"/>
            <ac:spMk id="15" creationId="{9D8013F8-5855-413F-9E77-A7D9A2A2BD58}"/>
          </ac:spMkLst>
        </pc:spChg>
        <pc:spChg chg="add del mod">
          <ac:chgData name="Tamara Savkova" userId="c2e3e2f6a0074b0f" providerId="LiveId" clId="{013FF732-393A-4A9C-AC05-2429FBBE931D}" dt="2019-06-23T15:09:01.299" v="7277" actId="478"/>
          <ac:spMkLst>
            <pc:docMk/>
            <pc:sldMk cId="2078011701" sldId="290"/>
            <ac:spMk id="16" creationId="{1F9BB3EB-E6B1-4ABC-B3C1-78AD3BC28F9A}"/>
          </ac:spMkLst>
        </pc:spChg>
        <pc:picChg chg="add del mod modCrop">
          <ac:chgData name="Tamara Savkova" userId="c2e3e2f6a0074b0f" providerId="LiveId" clId="{013FF732-393A-4A9C-AC05-2429FBBE931D}" dt="2019-06-23T12:34:52.611" v="6274" actId="478"/>
          <ac:picMkLst>
            <pc:docMk/>
            <pc:sldMk cId="2078011701" sldId="290"/>
            <ac:picMk id="5" creationId="{69C011F4-6FE2-4473-B9B4-25C46982781E}"/>
          </ac:picMkLst>
        </pc:picChg>
        <pc:picChg chg="add del">
          <ac:chgData name="Tamara Savkova" userId="c2e3e2f6a0074b0f" providerId="LiveId" clId="{013FF732-393A-4A9C-AC05-2429FBBE931D}" dt="2019-06-23T12:34:55.352" v="6276"/>
          <ac:picMkLst>
            <pc:docMk/>
            <pc:sldMk cId="2078011701" sldId="290"/>
            <ac:picMk id="11" creationId="{D11DFFAE-DD94-4378-848D-21CB586D616A}"/>
          </ac:picMkLst>
        </pc:picChg>
        <pc:picChg chg="add mod ord">
          <ac:chgData name="Tamara Savkova" userId="c2e3e2f6a0074b0f" providerId="LiveId" clId="{013FF732-393A-4A9C-AC05-2429FBBE931D}" dt="2019-06-23T12:41:06.464" v="6389"/>
          <ac:picMkLst>
            <pc:docMk/>
            <pc:sldMk cId="2078011701" sldId="290"/>
            <ac:picMk id="12" creationId="{DC359713-7E32-4978-8133-A83440673FF2}"/>
          </ac:picMkLst>
        </pc:picChg>
      </pc:sldChg>
      <pc:sldChg chg="addSp delSp modSp add modNotesTx">
        <pc:chgData name="Tamara Savkova" userId="c2e3e2f6a0074b0f" providerId="LiveId" clId="{013FF732-393A-4A9C-AC05-2429FBBE931D}" dt="2019-06-23T16:27:19.439" v="9219" actId="20577"/>
        <pc:sldMkLst>
          <pc:docMk/>
          <pc:sldMk cId="4153065611" sldId="291"/>
        </pc:sldMkLst>
        <pc:spChg chg="mod">
          <ac:chgData name="Tamara Savkova" userId="c2e3e2f6a0074b0f" providerId="LiveId" clId="{013FF732-393A-4A9C-AC05-2429FBBE931D}" dt="2019-06-23T15:23:19.689" v="8056" actId="20577"/>
          <ac:spMkLst>
            <pc:docMk/>
            <pc:sldMk cId="4153065611" sldId="291"/>
            <ac:spMk id="2" creationId="{F494FE95-6FF1-41A1-98CE-78776AC5D566}"/>
          </ac:spMkLst>
        </pc:spChg>
        <pc:spChg chg="del">
          <ac:chgData name="Tamara Savkova" userId="c2e3e2f6a0074b0f" providerId="LiveId" clId="{013FF732-393A-4A9C-AC05-2429FBBE931D}" dt="2019-06-23T15:12:15.905" v="7733" actId="1032"/>
          <ac:spMkLst>
            <pc:docMk/>
            <pc:sldMk cId="4153065611" sldId="291"/>
            <ac:spMk id="3" creationId="{8D3FD5D8-19EC-4EEE-BD1B-D75B866CF643}"/>
          </ac:spMkLst>
        </pc:spChg>
        <pc:graphicFrameChg chg="add mod">
          <ac:chgData name="Tamara Savkova" userId="c2e3e2f6a0074b0f" providerId="LiveId" clId="{013FF732-393A-4A9C-AC05-2429FBBE931D}" dt="2019-06-23T15:23:25.780" v="8064" actId="20577"/>
          <ac:graphicFrameMkLst>
            <pc:docMk/>
            <pc:sldMk cId="4153065611" sldId="291"/>
            <ac:graphicFrameMk id="5" creationId="{07A3D044-C875-426A-9D65-B98886064A01}"/>
          </ac:graphicFrameMkLst>
        </pc:graphicFrameChg>
      </pc:sldChg>
      <pc:sldChg chg="add del">
        <pc:chgData name="Tamara Savkova" userId="c2e3e2f6a0074b0f" providerId="LiveId" clId="{013FF732-393A-4A9C-AC05-2429FBBE931D}" dt="2019-06-23T16:45:23.594" v="9659" actId="2696"/>
        <pc:sldMkLst>
          <pc:docMk/>
          <pc:sldMk cId="2549708075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FA404-2C0C-428A-B048-A376EBE69E4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9B5B51DE-AD37-43CD-B24E-50314B55F10D}">
      <dgm:prSet phldrT="[Text]" custT="1"/>
      <dgm:spPr/>
      <dgm:t>
        <a:bodyPr/>
        <a:lstStyle/>
        <a:p>
          <a:r>
            <a:rPr lang="sk-SK" sz="2800" dirty="0"/>
            <a:t>Teória</a:t>
          </a:r>
        </a:p>
      </dgm:t>
    </dgm:pt>
    <dgm:pt modelId="{69C4059A-82DF-4C39-893E-4F8EE09ADFFD}" type="parTrans" cxnId="{851A8002-B9B8-47A8-99D0-6686EE16A6FD}">
      <dgm:prSet/>
      <dgm:spPr/>
      <dgm:t>
        <a:bodyPr/>
        <a:lstStyle/>
        <a:p>
          <a:endParaRPr lang="sk-SK"/>
        </a:p>
      </dgm:t>
    </dgm:pt>
    <dgm:pt modelId="{8F88C6B0-6F78-4A85-BDB1-6444CECE6105}" type="sibTrans" cxnId="{851A8002-B9B8-47A8-99D0-6686EE16A6FD}">
      <dgm:prSet/>
      <dgm:spPr/>
      <dgm:t>
        <a:bodyPr/>
        <a:lstStyle/>
        <a:p>
          <a:endParaRPr lang="sk-SK"/>
        </a:p>
      </dgm:t>
    </dgm:pt>
    <dgm:pt modelId="{EE0AB8A2-9744-436F-AAB0-9D8B538E454C}">
      <dgm:prSet phldrT="[Text]" custT="1"/>
      <dgm:spPr/>
      <dgm:t>
        <a:bodyPr/>
        <a:lstStyle/>
        <a:p>
          <a:r>
            <a:rPr lang="sk-SK" sz="2800" dirty="0"/>
            <a:t>Interaktívna úloha</a:t>
          </a:r>
        </a:p>
      </dgm:t>
    </dgm:pt>
    <dgm:pt modelId="{B71BD210-1788-41AA-8907-CD2274FA0593}" type="parTrans" cxnId="{75BF7213-76B5-4FE7-9E29-4DEF50839F2B}">
      <dgm:prSet/>
      <dgm:spPr/>
      <dgm:t>
        <a:bodyPr/>
        <a:lstStyle/>
        <a:p>
          <a:endParaRPr lang="sk-SK"/>
        </a:p>
      </dgm:t>
    </dgm:pt>
    <dgm:pt modelId="{34558750-01B8-4C3B-A91F-D179EFD77774}" type="sibTrans" cxnId="{75BF7213-76B5-4FE7-9E29-4DEF50839F2B}">
      <dgm:prSet/>
      <dgm:spPr/>
      <dgm:t>
        <a:bodyPr/>
        <a:lstStyle/>
        <a:p>
          <a:endParaRPr lang="sk-SK"/>
        </a:p>
      </dgm:t>
    </dgm:pt>
    <dgm:pt modelId="{A05C32E7-9A74-41C1-8FBB-BE3F0B81C589}">
      <dgm:prSet phldrT="[Text]" custT="1"/>
      <dgm:spPr/>
      <dgm:t>
        <a:bodyPr/>
        <a:lstStyle/>
        <a:p>
          <a:r>
            <a:rPr lang="sk-SK" sz="2800" dirty="0"/>
            <a:t>Interaktívna úloha s textovými súbormi</a:t>
          </a:r>
        </a:p>
      </dgm:t>
    </dgm:pt>
    <dgm:pt modelId="{29A61240-0AC1-42B0-8D94-893471A5A359}" type="parTrans" cxnId="{1380AD77-E03E-44E1-BD8E-315C97230F38}">
      <dgm:prSet/>
      <dgm:spPr/>
      <dgm:t>
        <a:bodyPr/>
        <a:lstStyle/>
        <a:p>
          <a:endParaRPr lang="sk-SK"/>
        </a:p>
      </dgm:t>
    </dgm:pt>
    <dgm:pt modelId="{291330A9-6C41-4AC2-9725-CE1A03CC174C}" type="sibTrans" cxnId="{1380AD77-E03E-44E1-BD8E-315C97230F38}">
      <dgm:prSet/>
      <dgm:spPr/>
      <dgm:t>
        <a:bodyPr/>
        <a:lstStyle/>
        <a:p>
          <a:endParaRPr lang="sk-SK"/>
        </a:p>
      </dgm:t>
    </dgm:pt>
    <dgm:pt modelId="{4F52A268-D883-4662-B83E-92C8CFA850F3}">
      <dgm:prSet phldrT="[Text]" custT="1"/>
      <dgm:spPr/>
      <dgm:t>
        <a:bodyPr/>
        <a:lstStyle/>
        <a:p>
          <a:r>
            <a:rPr lang="sk-SK" sz="2800" dirty="0"/>
            <a:t>Black Box</a:t>
          </a:r>
        </a:p>
      </dgm:t>
    </dgm:pt>
    <dgm:pt modelId="{6BB98BB0-8E84-4165-9355-595C5481D38B}" type="parTrans" cxnId="{2EE6FFC3-6ED5-4D26-B303-E197561F9686}">
      <dgm:prSet/>
      <dgm:spPr/>
      <dgm:t>
        <a:bodyPr/>
        <a:lstStyle/>
        <a:p>
          <a:endParaRPr lang="sk-SK"/>
        </a:p>
      </dgm:t>
    </dgm:pt>
    <dgm:pt modelId="{1606764F-E1AB-46C9-AD8C-84F1164137A7}" type="sibTrans" cxnId="{2EE6FFC3-6ED5-4D26-B303-E197561F9686}">
      <dgm:prSet/>
      <dgm:spPr/>
      <dgm:t>
        <a:bodyPr/>
        <a:lstStyle/>
        <a:p>
          <a:endParaRPr lang="sk-SK"/>
        </a:p>
      </dgm:t>
    </dgm:pt>
    <dgm:pt modelId="{73EE401B-AA91-4370-BD4A-F4C53EFFB1EB}">
      <dgm:prSet phldrT="[Text]" custT="1"/>
      <dgm:spPr/>
      <dgm:t>
        <a:bodyPr/>
        <a:lstStyle/>
        <a:p>
          <a:r>
            <a:rPr lang="sk-SK" sz="2800" dirty="0"/>
            <a:t>Black Box  s textovými súbormi</a:t>
          </a:r>
        </a:p>
      </dgm:t>
    </dgm:pt>
    <dgm:pt modelId="{5CAFD06D-32E0-4617-8D7B-A963378A4846}" type="parTrans" cxnId="{8EB03582-58AD-478D-8B6E-505F7FCE3913}">
      <dgm:prSet/>
      <dgm:spPr/>
      <dgm:t>
        <a:bodyPr/>
        <a:lstStyle/>
        <a:p>
          <a:endParaRPr lang="sk-SK"/>
        </a:p>
      </dgm:t>
    </dgm:pt>
    <dgm:pt modelId="{DE7585A0-6F50-4465-B799-87DB345CC41F}" type="sibTrans" cxnId="{8EB03582-58AD-478D-8B6E-505F7FCE3913}">
      <dgm:prSet/>
      <dgm:spPr/>
      <dgm:t>
        <a:bodyPr/>
        <a:lstStyle/>
        <a:p>
          <a:endParaRPr lang="sk-SK"/>
        </a:p>
      </dgm:t>
    </dgm:pt>
    <dgm:pt modelId="{208690B7-DF19-4FEE-9196-0F16EAAEC935}" type="pres">
      <dgm:prSet presAssocID="{E73FA404-2C0C-428A-B048-A376EBE69E40}" presName="diagram" presStyleCnt="0">
        <dgm:presLayoutVars>
          <dgm:dir/>
          <dgm:resizeHandles val="exact"/>
        </dgm:presLayoutVars>
      </dgm:prSet>
      <dgm:spPr/>
    </dgm:pt>
    <dgm:pt modelId="{BB709CD2-458F-4054-98BA-B169FFC9B304}" type="pres">
      <dgm:prSet presAssocID="{9B5B51DE-AD37-43CD-B24E-50314B55F10D}" presName="node" presStyleLbl="node1" presStyleIdx="0" presStyleCnt="5" custLinFactNeighborX="-185">
        <dgm:presLayoutVars>
          <dgm:bulletEnabled val="1"/>
        </dgm:presLayoutVars>
      </dgm:prSet>
      <dgm:spPr/>
    </dgm:pt>
    <dgm:pt modelId="{4BD7DE4B-0168-4D78-B485-D134B0569608}" type="pres">
      <dgm:prSet presAssocID="{8F88C6B0-6F78-4A85-BDB1-6444CECE6105}" presName="sibTrans" presStyleCnt="0"/>
      <dgm:spPr/>
    </dgm:pt>
    <dgm:pt modelId="{F3DC8CB1-4610-4406-9210-E9791EE86590}" type="pres">
      <dgm:prSet presAssocID="{EE0AB8A2-9744-436F-AAB0-9D8B538E454C}" presName="node" presStyleLbl="node1" presStyleIdx="1" presStyleCnt="5" custLinFactNeighborX="-185">
        <dgm:presLayoutVars>
          <dgm:bulletEnabled val="1"/>
        </dgm:presLayoutVars>
      </dgm:prSet>
      <dgm:spPr/>
    </dgm:pt>
    <dgm:pt modelId="{962D03F5-1B67-4F63-B916-E2FAC4726153}" type="pres">
      <dgm:prSet presAssocID="{34558750-01B8-4C3B-A91F-D179EFD77774}" presName="sibTrans" presStyleCnt="0"/>
      <dgm:spPr/>
    </dgm:pt>
    <dgm:pt modelId="{54656825-F418-4114-8777-53865B4A451A}" type="pres">
      <dgm:prSet presAssocID="{A05C32E7-9A74-41C1-8FBB-BE3F0B81C589}" presName="node" presStyleLbl="node1" presStyleIdx="2" presStyleCnt="5">
        <dgm:presLayoutVars>
          <dgm:bulletEnabled val="1"/>
        </dgm:presLayoutVars>
      </dgm:prSet>
      <dgm:spPr/>
    </dgm:pt>
    <dgm:pt modelId="{0DE57B83-AA43-41DC-8B6A-7C5776E6F575}" type="pres">
      <dgm:prSet presAssocID="{291330A9-6C41-4AC2-9725-CE1A03CC174C}" presName="sibTrans" presStyleCnt="0"/>
      <dgm:spPr/>
    </dgm:pt>
    <dgm:pt modelId="{D121AC2F-5145-4C96-B567-BB5CFA9203B3}" type="pres">
      <dgm:prSet presAssocID="{4F52A268-D883-4662-B83E-92C8CFA850F3}" presName="node" presStyleLbl="node1" presStyleIdx="3" presStyleCnt="5">
        <dgm:presLayoutVars>
          <dgm:bulletEnabled val="1"/>
        </dgm:presLayoutVars>
      </dgm:prSet>
      <dgm:spPr/>
    </dgm:pt>
    <dgm:pt modelId="{9A75BBC3-8A17-48A7-9CA6-927EA31ECAC2}" type="pres">
      <dgm:prSet presAssocID="{1606764F-E1AB-46C9-AD8C-84F1164137A7}" presName="sibTrans" presStyleCnt="0"/>
      <dgm:spPr/>
    </dgm:pt>
    <dgm:pt modelId="{A495E1DF-E2C7-4A83-8575-DDA27FD96A93}" type="pres">
      <dgm:prSet presAssocID="{73EE401B-AA91-4370-BD4A-F4C53EFFB1EB}" presName="node" presStyleLbl="node1" presStyleIdx="4" presStyleCnt="5">
        <dgm:presLayoutVars>
          <dgm:bulletEnabled val="1"/>
        </dgm:presLayoutVars>
      </dgm:prSet>
      <dgm:spPr/>
    </dgm:pt>
  </dgm:ptLst>
  <dgm:cxnLst>
    <dgm:cxn modelId="{851A8002-B9B8-47A8-99D0-6686EE16A6FD}" srcId="{E73FA404-2C0C-428A-B048-A376EBE69E40}" destId="{9B5B51DE-AD37-43CD-B24E-50314B55F10D}" srcOrd="0" destOrd="0" parTransId="{69C4059A-82DF-4C39-893E-4F8EE09ADFFD}" sibTransId="{8F88C6B0-6F78-4A85-BDB1-6444CECE6105}"/>
    <dgm:cxn modelId="{75BF7213-76B5-4FE7-9E29-4DEF50839F2B}" srcId="{E73FA404-2C0C-428A-B048-A376EBE69E40}" destId="{EE0AB8A2-9744-436F-AAB0-9D8B538E454C}" srcOrd="1" destOrd="0" parTransId="{B71BD210-1788-41AA-8907-CD2274FA0593}" sibTransId="{34558750-01B8-4C3B-A91F-D179EFD77774}"/>
    <dgm:cxn modelId="{EBD2C429-BE9A-4260-8013-971CFAFD959D}" type="presOf" srcId="{A05C32E7-9A74-41C1-8FBB-BE3F0B81C589}" destId="{54656825-F418-4114-8777-53865B4A451A}" srcOrd="0" destOrd="0" presId="urn:microsoft.com/office/officeart/2005/8/layout/default"/>
    <dgm:cxn modelId="{EDFB0165-4BB6-44CC-9787-4424E10CFB7C}" type="presOf" srcId="{9B5B51DE-AD37-43CD-B24E-50314B55F10D}" destId="{BB709CD2-458F-4054-98BA-B169FFC9B304}" srcOrd="0" destOrd="0" presId="urn:microsoft.com/office/officeart/2005/8/layout/default"/>
    <dgm:cxn modelId="{B1185772-5D9B-4CB6-964E-22D36A1F97E7}" type="presOf" srcId="{EE0AB8A2-9744-436F-AAB0-9D8B538E454C}" destId="{F3DC8CB1-4610-4406-9210-E9791EE86590}" srcOrd="0" destOrd="0" presId="urn:microsoft.com/office/officeart/2005/8/layout/default"/>
    <dgm:cxn modelId="{1380AD77-E03E-44E1-BD8E-315C97230F38}" srcId="{E73FA404-2C0C-428A-B048-A376EBE69E40}" destId="{A05C32E7-9A74-41C1-8FBB-BE3F0B81C589}" srcOrd="2" destOrd="0" parTransId="{29A61240-0AC1-42B0-8D94-893471A5A359}" sibTransId="{291330A9-6C41-4AC2-9725-CE1A03CC174C}"/>
    <dgm:cxn modelId="{8EB03582-58AD-478D-8B6E-505F7FCE3913}" srcId="{E73FA404-2C0C-428A-B048-A376EBE69E40}" destId="{73EE401B-AA91-4370-BD4A-F4C53EFFB1EB}" srcOrd="4" destOrd="0" parTransId="{5CAFD06D-32E0-4617-8D7B-A963378A4846}" sibTransId="{DE7585A0-6F50-4465-B799-87DB345CC41F}"/>
    <dgm:cxn modelId="{0D4A8D8B-F14F-4122-B558-FF3697CDFA46}" type="presOf" srcId="{4F52A268-D883-4662-B83E-92C8CFA850F3}" destId="{D121AC2F-5145-4C96-B567-BB5CFA9203B3}" srcOrd="0" destOrd="0" presId="urn:microsoft.com/office/officeart/2005/8/layout/default"/>
    <dgm:cxn modelId="{B5F72DA9-5003-4A2A-AD34-6E4CF57ACDB7}" type="presOf" srcId="{73EE401B-AA91-4370-BD4A-F4C53EFFB1EB}" destId="{A495E1DF-E2C7-4A83-8575-DDA27FD96A93}" srcOrd="0" destOrd="0" presId="urn:microsoft.com/office/officeart/2005/8/layout/default"/>
    <dgm:cxn modelId="{6E147EB5-24B1-4F54-AAD2-6709AB8CD988}" type="presOf" srcId="{E73FA404-2C0C-428A-B048-A376EBE69E40}" destId="{208690B7-DF19-4FEE-9196-0F16EAAEC935}" srcOrd="0" destOrd="0" presId="urn:microsoft.com/office/officeart/2005/8/layout/default"/>
    <dgm:cxn modelId="{2EE6FFC3-6ED5-4D26-B303-E197561F9686}" srcId="{E73FA404-2C0C-428A-B048-A376EBE69E40}" destId="{4F52A268-D883-4662-B83E-92C8CFA850F3}" srcOrd="3" destOrd="0" parTransId="{6BB98BB0-8E84-4165-9355-595C5481D38B}" sibTransId="{1606764F-E1AB-46C9-AD8C-84F1164137A7}"/>
    <dgm:cxn modelId="{BE6FB170-8514-4179-B999-77DCDB294BB0}" type="presParOf" srcId="{208690B7-DF19-4FEE-9196-0F16EAAEC935}" destId="{BB709CD2-458F-4054-98BA-B169FFC9B304}" srcOrd="0" destOrd="0" presId="urn:microsoft.com/office/officeart/2005/8/layout/default"/>
    <dgm:cxn modelId="{39714D12-E2DF-4531-989C-70CD60995666}" type="presParOf" srcId="{208690B7-DF19-4FEE-9196-0F16EAAEC935}" destId="{4BD7DE4B-0168-4D78-B485-D134B0569608}" srcOrd="1" destOrd="0" presId="urn:microsoft.com/office/officeart/2005/8/layout/default"/>
    <dgm:cxn modelId="{FBBC7971-8A2B-4081-B80A-817F97E62837}" type="presParOf" srcId="{208690B7-DF19-4FEE-9196-0F16EAAEC935}" destId="{F3DC8CB1-4610-4406-9210-E9791EE86590}" srcOrd="2" destOrd="0" presId="urn:microsoft.com/office/officeart/2005/8/layout/default"/>
    <dgm:cxn modelId="{ED9FD895-E981-44E4-A588-AEEE47FF184F}" type="presParOf" srcId="{208690B7-DF19-4FEE-9196-0F16EAAEC935}" destId="{962D03F5-1B67-4F63-B916-E2FAC4726153}" srcOrd="3" destOrd="0" presId="urn:microsoft.com/office/officeart/2005/8/layout/default"/>
    <dgm:cxn modelId="{5DDCBFB5-3941-4F0F-95C2-8DD5F3926AF0}" type="presParOf" srcId="{208690B7-DF19-4FEE-9196-0F16EAAEC935}" destId="{54656825-F418-4114-8777-53865B4A451A}" srcOrd="4" destOrd="0" presId="urn:microsoft.com/office/officeart/2005/8/layout/default"/>
    <dgm:cxn modelId="{168A1150-1D0E-4669-BF88-44B90CB9322E}" type="presParOf" srcId="{208690B7-DF19-4FEE-9196-0F16EAAEC935}" destId="{0DE57B83-AA43-41DC-8B6A-7C5776E6F575}" srcOrd="5" destOrd="0" presId="urn:microsoft.com/office/officeart/2005/8/layout/default"/>
    <dgm:cxn modelId="{F9865C6C-9A17-4EBE-A1F8-30AD1AF66E0D}" type="presParOf" srcId="{208690B7-DF19-4FEE-9196-0F16EAAEC935}" destId="{D121AC2F-5145-4C96-B567-BB5CFA9203B3}" srcOrd="6" destOrd="0" presId="urn:microsoft.com/office/officeart/2005/8/layout/default"/>
    <dgm:cxn modelId="{9834D868-6ADF-4501-9582-E5ED8D544872}" type="presParOf" srcId="{208690B7-DF19-4FEE-9196-0F16EAAEC935}" destId="{9A75BBC3-8A17-48A7-9CA6-927EA31ECAC2}" srcOrd="7" destOrd="0" presId="urn:microsoft.com/office/officeart/2005/8/layout/default"/>
    <dgm:cxn modelId="{DEC0C14F-A343-4674-A771-8BD9DAB7EC6B}" type="presParOf" srcId="{208690B7-DF19-4FEE-9196-0F16EAAEC935}" destId="{A495E1DF-E2C7-4A83-8575-DDA27FD96A9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BBE485-2E5E-451E-9EBB-B1FA848E81E9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sk-SK"/>
        </a:p>
      </dgm:t>
    </dgm:pt>
    <dgm:pt modelId="{A4FEFF7A-6AFD-4E99-969D-FA25C4E84FFB}">
      <dgm:prSet phldrT="[Text]"/>
      <dgm:spPr/>
      <dgm:t>
        <a:bodyPr/>
        <a:lstStyle/>
        <a:p>
          <a:r>
            <a:rPr lang="sk-SK" noProof="0" dirty="0"/>
            <a:t>Typ</a:t>
          </a:r>
          <a:r>
            <a:rPr lang="en-150" dirty="0"/>
            <a:t>: </a:t>
          </a:r>
          <a:r>
            <a:rPr lang="sk-SK" dirty="0"/>
            <a:t>Interaktívna úloha s textovými súbormi</a:t>
          </a:r>
        </a:p>
      </dgm:t>
    </dgm:pt>
    <dgm:pt modelId="{C0FD2CB6-C2A0-4990-9799-2F2D0E1B12E2}" type="parTrans" cxnId="{4A0513D9-3FAF-4C1A-9932-EFE84A25BD2C}">
      <dgm:prSet/>
      <dgm:spPr/>
      <dgm:t>
        <a:bodyPr/>
        <a:lstStyle/>
        <a:p>
          <a:endParaRPr lang="sk-SK"/>
        </a:p>
      </dgm:t>
    </dgm:pt>
    <dgm:pt modelId="{82571C56-B28A-447F-A008-768FA04C115A}" type="sibTrans" cxnId="{4A0513D9-3FAF-4C1A-9932-EFE84A25BD2C}">
      <dgm:prSet/>
      <dgm:spPr/>
      <dgm:t>
        <a:bodyPr/>
        <a:lstStyle/>
        <a:p>
          <a:endParaRPr lang="sk-SK"/>
        </a:p>
      </dgm:t>
    </dgm:pt>
    <dgm:pt modelId="{B71FD26D-D4BA-4FAB-82CF-5FD3805A3CCD}">
      <dgm:prSet phldrT="[Text]"/>
      <dgm:spPr/>
      <dgm:t>
        <a:bodyPr/>
        <a:lstStyle/>
        <a:p>
          <a:r>
            <a:rPr lang="sk-SK" noProof="0" dirty="0"/>
            <a:t>Každá úloha je venovaná jednotlivému kroku </a:t>
          </a:r>
          <a:r>
            <a:rPr lang="sk-SK" noProof="0" dirty="0" err="1"/>
            <a:t>refaktorizácii</a:t>
          </a:r>
          <a:endParaRPr lang="sk-SK" noProof="0" dirty="0"/>
        </a:p>
      </dgm:t>
    </dgm:pt>
    <dgm:pt modelId="{791BE0D0-9A2B-4B43-BE7F-DF475C326F2B}" type="parTrans" cxnId="{1FE1677C-4842-4341-8248-F924FC36B5EE}">
      <dgm:prSet/>
      <dgm:spPr/>
      <dgm:t>
        <a:bodyPr/>
        <a:lstStyle/>
        <a:p>
          <a:endParaRPr lang="sk-SK"/>
        </a:p>
      </dgm:t>
    </dgm:pt>
    <dgm:pt modelId="{16AC098D-338A-4C7B-A6A9-FCE32D9A0CC0}" type="sibTrans" cxnId="{1FE1677C-4842-4341-8248-F924FC36B5EE}">
      <dgm:prSet/>
      <dgm:spPr/>
      <dgm:t>
        <a:bodyPr/>
        <a:lstStyle/>
        <a:p>
          <a:endParaRPr lang="sk-SK"/>
        </a:p>
      </dgm:t>
    </dgm:pt>
    <dgm:pt modelId="{356E35C2-E946-4D4F-9765-75D0E569C6F8}" type="pres">
      <dgm:prSet presAssocID="{36BBE485-2E5E-451E-9EBB-B1FA848E81E9}" presName="vert0" presStyleCnt="0">
        <dgm:presLayoutVars>
          <dgm:dir/>
          <dgm:animOne val="branch"/>
          <dgm:animLvl val="lvl"/>
        </dgm:presLayoutVars>
      </dgm:prSet>
      <dgm:spPr/>
    </dgm:pt>
    <dgm:pt modelId="{700766D3-E8E1-426D-BF92-4DD0B2BBD19F}" type="pres">
      <dgm:prSet presAssocID="{A4FEFF7A-6AFD-4E99-969D-FA25C4E84FFB}" presName="thickLine" presStyleLbl="alignNode1" presStyleIdx="0" presStyleCnt="2"/>
      <dgm:spPr/>
    </dgm:pt>
    <dgm:pt modelId="{EFC8A29D-4265-4007-B875-6BDD99EF8608}" type="pres">
      <dgm:prSet presAssocID="{A4FEFF7A-6AFD-4E99-969D-FA25C4E84FFB}" presName="horz1" presStyleCnt="0"/>
      <dgm:spPr/>
    </dgm:pt>
    <dgm:pt modelId="{1A9079CF-B1A6-4235-8924-350655368DEF}" type="pres">
      <dgm:prSet presAssocID="{A4FEFF7A-6AFD-4E99-969D-FA25C4E84FFB}" presName="tx1" presStyleLbl="revTx" presStyleIdx="0" presStyleCnt="2" custScaleY="40567"/>
      <dgm:spPr/>
    </dgm:pt>
    <dgm:pt modelId="{542C95AC-7D86-44AB-B47F-3E2C41B1C289}" type="pres">
      <dgm:prSet presAssocID="{A4FEFF7A-6AFD-4E99-969D-FA25C4E84FFB}" presName="vert1" presStyleCnt="0"/>
      <dgm:spPr/>
    </dgm:pt>
    <dgm:pt modelId="{8FD24E06-40D8-48F9-8805-3C5AAC554A4C}" type="pres">
      <dgm:prSet presAssocID="{B71FD26D-D4BA-4FAB-82CF-5FD3805A3CCD}" presName="thickLine" presStyleLbl="alignNode1" presStyleIdx="1" presStyleCnt="2"/>
      <dgm:spPr/>
    </dgm:pt>
    <dgm:pt modelId="{8669AC28-FA78-4709-9060-28338A4475B6}" type="pres">
      <dgm:prSet presAssocID="{B71FD26D-D4BA-4FAB-82CF-5FD3805A3CCD}" presName="horz1" presStyleCnt="0"/>
      <dgm:spPr/>
    </dgm:pt>
    <dgm:pt modelId="{DB02E7BE-3289-4834-A881-ED32AB959971}" type="pres">
      <dgm:prSet presAssocID="{B71FD26D-D4BA-4FAB-82CF-5FD3805A3CCD}" presName="tx1" presStyleLbl="revTx" presStyleIdx="1" presStyleCnt="2" custScaleY="44647"/>
      <dgm:spPr/>
    </dgm:pt>
    <dgm:pt modelId="{16892ED9-6CA1-495A-B9BB-01517C7DB23B}" type="pres">
      <dgm:prSet presAssocID="{B71FD26D-D4BA-4FAB-82CF-5FD3805A3CCD}" presName="vert1" presStyleCnt="0"/>
      <dgm:spPr/>
    </dgm:pt>
  </dgm:ptLst>
  <dgm:cxnLst>
    <dgm:cxn modelId="{55A64514-0CA4-4337-B1E5-4468AFC08D81}" type="presOf" srcId="{36BBE485-2E5E-451E-9EBB-B1FA848E81E9}" destId="{356E35C2-E946-4D4F-9765-75D0E569C6F8}" srcOrd="0" destOrd="0" presId="urn:microsoft.com/office/officeart/2008/layout/LinedList"/>
    <dgm:cxn modelId="{26AB9E2D-BB88-41D2-AF2B-237EA1B42DD2}" type="presOf" srcId="{A4FEFF7A-6AFD-4E99-969D-FA25C4E84FFB}" destId="{1A9079CF-B1A6-4235-8924-350655368DEF}" srcOrd="0" destOrd="0" presId="urn:microsoft.com/office/officeart/2008/layout/LinedList"/>
    <dgm:cxn modelId="{1FE1677C-4842-4341-8248-F924FC36B5EE}" srcId="{36BBE485-2E5E-451E-9EBB-B1FA848E81E9}" destId="{B71FD26D-D4BA-4FAB-82CF-5FD3805A3CCD}" srcOrd="1" destOrd="0" parTransId="{791BE0D0-9A2B-4B43-BE7F-DF475C326F2B}" sibTransId="{16AC098D-338A-4C7B-A6A9-FCE32D9A0CC0}"/>
    <dgm:cxn modelId="{5DD70A95-6D88-4CB6-8150-375525D292E8}" type="presOf" srcId="{B71FD26D-D4BA-4FAB-82CF-5FD3805A3CCD}" destId="{DB02E7BE-3289-4834-A881-ED32AB959971}" srcOrd="0" destOrd="0" presId="urn:microsoft.com/office/officeart/2008/layout/LinedList"/>
    <dgm:cxn modelId="{4A0513D9-3FAF-4C1A-9932-EFE84A25BD2C}" srcId="{36BBE485-2E5E-451E-9EBB-B1FA848E81E9}" destId="{A4FEFF7A-6AFD-4E99-969D-FA25C4E84FFB}" srcOrd="0" destOrd="0" parTransId="{C0FD2CB6-C2A0-4990-9799-2F2D0E1B12E2}" sibTransId="{82571C56-B28A-447F-A008-768FA04C115A}"/>
    <dgm:cxn modelId="{9490A116-6954-4E5E-822D-0F0F6F443D85}" type="presParOf" srcId="{356E35C2-E946-4D4F-9765-75D0E569C6F8}" destId="{700766D3-E8E1-426D-BF92-4DD0B2BBD19F}" srcOrd="0" destOrd="0" presId="urn:microsoft.com/office/officeart/2008/layout/LinedList"/>
    <dgm:cxn modelId="{883BB3A7-4AE6-469E-AB0C-4E8430001A11}" type="presParOf" srcId="{356E35C2-E946-4D4F-9765-75D0E569C6F8}" destId="{EFC8A29D-4265-4007-B875-6BDD99EF8608}" srcOrd="1" destOrd="0" presId="urn:microsoft.com/office/officeart/2008/layout/LinedList"/>
    <dgm:cxn modelId="{21402D9B-4A3B-4E3F-B92D-1E0EF0BE5A5C}" type="presParOf" srcId="{EFC8A29D-4265-4007-B875-6BDD99EF8608}" destId="{1A9079CF-B1A6-4235-8924-350655368DEF}" srcOrd="0" destOrd="0" presId="urn:microsoft.com/office/officeart/2008/layout/LinedList"/>
    <dgm:cxn modelId="{BE611107-4DE3-4346-B418-FEDE971C52AD}" type="presParOf" srcId="{EFC8A29D-4265-4007-B875-6BDD99EF8608}" destId="{542C95AC-7D86-44AB-B47F-3E2C41B1C289}" srcOrd="1" destOrd="0" presId="urn:microsoft.com/office/officeart/2008/layout/LinedList"/>
    <dgm:cxn modelId="{4A0B54D1-474D-4676-AC53-14C08F8C9766}" type="presParOf" srcId="{356E35C2-E946-4D4F-9765-75D0E569C6F8}" destId="{8FD24E06-40D8-48F9-8805-3C5AAC554A4C}" srcOrd="2" destOrd="0" presId="urn:microsoft.com/office/officeart/2008/layout/LinedList"/>
    <dgm:cxn modelId="{D8864D63-B567-4FA5-B3DA-A1AD57D1F0A0}" type="presParOf" srcId="{356E35C2-E946-4D4F-9765-75D0E569C6F8}" destId="{8669AC28-FA78-4709-9060-28338A4475B6}" srcOrd="3" destOrd="0" presId="urn:microsoft.com/office/officeart/2008/layout/LinedList"/>
    <dgm:cxn modelId="{907191FB-592A-4926-948C-96B59A39BAC3}" type="presParOf" srcId="{8669AC28-FA78-4709-9060-28338A4475B6}" destId="{DB02E7BE-3289-4834-A881-ED32AB959971}" srcOrd="0" destOrd="0" presId="urn:microsoft.com/office/officeart/2008/layout/LinedList"/>
    <dgm:cxn modelId="{70FD4F69-F01B-47F0-B7F3-0D6F57873DD7}" type="presParOf" srcId="{8669AC28-FA78-4709-9060-28338A4475B6}" destId="{16892ED9-6CA1-495A-B9BB-01517C7DB2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2AA99-9CF7-4A36-8F07-8F96502CC16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FF47F210-6B96-42F0-B848-C142F39D343E}">
      <dgm:prSet phldrT="[Text]"/>
      <dgm:spPr/>
      <dgm:t>
        <a:bodyPr/>
        <a:lstStyle/>
        <a:p>
          <a:r>
            <a:rPr lang="sk-SK" dirty="0"/>
            <a:t>Obsah</a:t>
          </a:r>
        </a:p>
      </dgm:t>
    </dgm:pt>
    <dgm:pt modelId="{CCB6A0B7-1E2D-4E87-B624-51252C87AF7B}" type="parTrans" cxnId="{95B313CC-A255-48FF-B53E-B612E18FBA5F}">
      <dgm:prSet/>
      <dgm:spPr/>
      <dgm:t>
        <a:bodyPr/>
        <a:lstStyle/>
        <a:p>
          <a:endParaRPr lang="sk-SK"/>
        </a:p>
      </dgm:t>
    </dgm:pt>
    <dgm:pt modelId="{B89A1748-88E2-4C42-B1FE-133B710615EF}" type="sibTrans" cxnId="{95B313CC-A255-48FF-B53E-B612E18FBA5F}">
      <dgm:prSet/>
      <dgm:spPr/>
      <dgm:t>
        <a:bodyPr/>
        <a:lstStyle/>
        <a:p>
          <a:endParaRPr lang="sk-SK"/>
        </a:p>
      </dgm:t>
    </dgm:pt>
    <dgm:pt modelId="{07203FCE-63E5-4B12-A33C-14BD924EAE85}">
      <dgm:prSet phldrT="[Text]"/>
      <dgm:spPr/>
      <dgm:t>
        <a:bodyPr/>
        <a:lstStyle/>
        <a:p>
          <a:r>
            <a:rPr lang="sk-SK" dirty="0"/>
            <a:t>Popis</a:t>
          </a:r>
        </a:p>
      </dgm:t>
    </dgm:pt>
    <dgm:pt modelId="{9CC6E1DA-02FB-47B0-9FD9-EB4C8812CFB1}" type="parTrans" cxnId="{049A0C1F-2440-42ED-939A-A357379C4610}">
      <dgm:prSet/>
      <dgm:spPr/>
      <dgm:t>
        <a:bodyPr/>
        <a:lstStyle/>
        <a:p>
          <a:endParaRPr lang="sk-SK"/>
        </a:p>
      </dgm:t>
    </dgm:pt>
    <dgm:pt modelId="{F460D182-8D51-4E20-AD69-858CEABD2B26}" type="sibTrans" cxnId="{049A0C1F-2440-42ED-939A-A357379C4610}">
      <dgm:prSet/>
      <dgm:spPr/>
      <dgm:t>
        <a:bodyPr/>
        <a:lstStyle/>
        <a:p>
          <a:endParaRPr lang="sk-SK"/>
        </a:p>
      </dgm:t>
    </dgm:pt>
    <dgm:pt modelId="{A3A8DF1E-0B19-44CB-B44B-E0E0F601A356}">
      <dgm:prSet phldrT="[Text]"/>
      <dgm:spPr/>
      <dgm:t>
        <a:bodyPr/>
        <a:lstStyle/>
        <a:p>
          <a:r>
            <a:rPr lang="sk-SK" dirty="0"/>
            <a:t>Využitie</a:t>
          </a:r>
        </a:p>
      </dgm:t>
    </dgm:pt>
    <dgm:pt modelId="{6FBE96AB-969D-431C-AA59-97FFD18939B1}" type="parTrans" cxnId="{D4281C78-C192-4C80-8764-9B0A05619404}">
      <dgm:prSet/>
      <dgm:spPr/>
      <dgm:t>
        <a:bodyPr/>
        <a:lstStyle/>
        <a:p>
          <a:endParaRPr lang="sk-SK"/>
        </a:p>
      </dgm:t>
    </dgm:pt>
    <dgm:pt modelId="{B282D497-F640-46D8-B490-80528DA5BBFA}" type="sibTrans" cxnId="{D4281C78-C192-4C80-8764-9B0A05619404}">
      <dgm:prSet/>
      <dgm:spPr/>
      <dgm:t>
        <a:bodyPr/>
        <a:lstStyle/>
        <a:p>
          <a:endParaRPr lang="sk-SK"/>
        </a:p>
      </dgm:t>
    </dgm:pt>
    <dgm:pt modelId="{D507CE89-2620-4E7F-8BC3-59339B7CB346}">
      <dgm:prSet phldrT="[Text]"/>
      <dgm:spPr/>
      <dgm:t>
        <a:bodyPr/>
        <a:lstStyle/>
        <a:p>
          <a:r>
            <a:rPr lang="sk-SK" dirty="0"/>
            <a:t>Úvod</a:t>
          </a:r>
        </a:p>
      </dgm:t>
    </dgm:pt>
    <dgm:pt modelId="{A0FE8E61-9EC0-4FC6-B163-520B12BCDFC6}" type="parTrans" cxnId="{EE004F62-FB5B-444F-9773-997E2BFCCF65}">
      <dgm:prSet/>
      <dgm:spPr/>
      <dgm:t>
        <a:bodyPr/>
        <a:lstStyle/>
        <a:p>
          <a:endParaRPr lang="sk-SK"/>
        </a:p>
      </dgm:t>
    </dgm:pt>
    <dgm:pt modelId="{7AE9D465-6048-44E9-B968-62393B2CD45E}" type="sibTrans" cxnId="{EE004F62-FB5B-444F-9773-997E2BFCCF65}">
      <dgm:prSet/>
      <dgm:spPr/>
      <dgm:t>
        <a:bodyPr/>
        <a:lstStyle/>
        <a:p>
          <a:endParaRPr lang="sk-SK"/>
        </a:p>
      </dgm:t>
    </dgm:pt>
    <dgm:pt modelId="{4F8BE313-AFF2-411C-9266-09EB5E07BB5B}">
      <dgm:prSet phldrT="[Text]"/>
      <dgm:spPr/>
      <dgm:t>
        <a:bodyPr/>
        <a:lstStyle/>
        <a:p>
          <a:r>
            <a:rPr lang="sk-SK" dirty="0"/>
            <a:t>Popis</a:t>
          </a:r>
          <a:r>
            <a:rPr lang="en-150" dirty="0"/>
            <a:t> </a:t>
          </a:r>
          <a:r>
            <a:rPr lang="sk-SK" noProof="0" dirty="0"/>
            <a:t>zdedeného riešenia</a:t>
          </a:r>
        </a:p>
      </dgm:t>
    </dgm:pt>
    <dgm:pt modelId="{24F0E0C0-7A02-4F60-BB62-BEF31AA22872}" type="parTrans" cxnId="{54D082E8-00F8-45FD-994B-D38B82E23054}">
      <dgm:prSet/>
      <dgm:spPr/>
      <dgm:t>
        <a:bodyPr/>
        <a:lstStyle/>
        <a:p>
          <a:endParaRPr lang="sk-SK"/>
        </a:p>
      </dgm:t>
    </dgm:pt>
    <dgm:pt modelId="{987DFDF7-8625-4CD8-A490-8F6AC1099078}" type="sibTrans" cxnId="{54D082E8-00F8-45FD-994B-D38B82E23054}">
      <dgm:prSet/>
      <dgm:spPr/>
      <dgm:t>
        <a:bodyPr/>
        <a:lstStyle/>
        <a:p>
          <a:endParaRPr lang="sk-SK"/>
        </a:p>
      </dgm:t>
    </dgm:pt>
    <dgm:pt modelId="{2FF28C52-E115-49C8-AF6A-8F98CFF17B10}">
      <dgm:prSet phldrT="[Text]"/>
      <dgm:spPr/>
      <dgm:t>
        <a:bodyPr/>
        <a:lstStyle/>
        <a:p>
          <a:r>
            <a:rPr lang="sk-SK" noProof="0" dirty="0"/>
            <a:t>Teoreticky materiál</a:t>
          </a:r>
        </a:p>
      </dgm:t>
    </dgm:pt>
    <dgm:pt modelId="{048C3034-1FEB-48FF-9F80-AAF3064DA9AC}" type="parTrans" cxnId="{D544241A-EB8F-4921-BCC6-DE9D1520BED9}">
      <dgm:prSet/>
      <dgm:spPr/>
      <dgm:t>
        <a:bodyPr/>
        <a:lstStyle/>
        <a:p>
          <a:endParaRPr lang="sk-SK"/>
        </a:p>
      </dgm:t>
    </dgm:pt>
    <dgm:pt modelId="{3F90F458-7B6E-4220-A7DE-7FDB4C2777E6}" type="sibTrans" cxnId="{D544241A-EB8F-4921-BCC6-DE9D1520BED9}">
      <dgm:prSet/>
      <dgm:spPr/>
      <dgm:t>
        <a:bodyPr/>
        <a:lstStyle/>
        <a:p>
          <a:endParaRPr lang="sk-SK"/>
        </a:p>
      </dgm:t>
    </dgm:pt>
    <dgm:pt modelId="{8DB2AEBC-4032-465C-AC2B-F8E0A1AF1E64}" type="pres">
      <dgm:prSet presAssocID="{D542AA99-9CF7-4A36-8F07-8F96502CC16A}" presName="Name0" presStyleCnt="0">
        <dgm:presLayoutVars>
          <dgm:dir/>
          <dgm:animLvl val="lvl"/>
          <dgm:resizeHandles val="exact"/>
        </dgm:presLayoutVars>
      </dgm:prSet>
      <dgm:spPr/>
    </dgm:pt>
    <dgm:pt modelId="{0E80BE24-2B6A-40CC-B5E7-497F55C02B67}" type="pres">
      <dgm:prSet presAssocID="{FF47F210-6B96-42F0-B848-C142F39D343E}" presName="composite" presStyleCnt="0"/>
      <dgm:spPr/>
    </dgm:pt>
    <dgm:pt modelId="{18C6843C-205C-4AB3-9254-D42F66D69FE2}" type="pres">
      <dgm:prSet presAssocID="{FF47F210-6B96-42F0-B848-C142F39D34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7FBD842-7C7A-474D-AA47-02CEC69C441B}" type="pres">
      <dgm:prSet presAssocID="{FF47F210-6B96-42F0-B848-C142F39D343E}" presName="desTx" presStyleLbl="alignAccFollowNode1" presStyleIdx="0" presStyleCnt="2">
        <dgm:presLayoutVars>
          <dgm:bulletEnabled val="1"/>
        </dgm:presLayoutVars>
      </dgm:prSet>
      <dgm:spPr/>
    </dgm:pt>
    <dgm:pt modelId="{A6AC0278-A99B-40D7-A278-37D4C6D58E44}" type="pres">
      <dgm:prSet presAssocID="{B89A1748-88E2-4C42-B1FE-133B710615EF}" presName="space" presStyleCnt="0"/>
      <dgm:spPr/>
    </dgm:pt>
    <dgm:pt modelId="{96530A5C-2D44-4B4A-9A93-4B60E81BEDFB}" type="pres">
      <dgm:prSet presAssocID="{A3A8DF1E-0B19-44CB-B44B-E0E0F601A356}" presName="composite" presStyleCnt="0"/>
      <dgm:spPr/>
    </dgm:pt>
    <dgm:pt modelId="{BD8314D4-352B-4596-B84E-53EE9D905FCB}" type="pres">
      <dgm:prSet presAssocID="{A3A8DF1E-0B19-44CB-B44B-E0E0F601A35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FFA42D0-06FD-4EC4-ACEA-EABB40A91E56}" type="pres">
      <dgm:prSet presAssocID="{A3A8DF1E-0B19-44CB-B44B-E0E0F601A35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44241A-EB8F-4921-BCC6-DE9D1520BED9}" srcId="{A3A8DF1E-0B19-44CB-B44B-E0E0F601A356}" destId="{2FF28C52-E115-49C8-AF6A-8F98CFF17B10}" srcOrd="2" destOrd="0" parTransId="{048C3034-1FEB-48FF-9F80-AAF3064DA9AC}" sibTransId="{3F90F458-7B6E-4220-A7DE-7FDB4C2777E6}"/>
    <dgm:cxn modelId="{2841E61B-2B4E-45EF-B35A-CCEA17C8EF95}" type="presOf" srcId="{D507CE89-2620-4E7F-8BC3-59339B7CB346}" destId="{4FFA42D0-06FD-4EC4-ACEA-EABB40A91E56}" srcOrd="0" destOrd="0" presId="urn:microsoft.com/office/officeart/2005/8/layout/hList1"/>
    <dgm:cxn modelId="{049A0C1F-2440-42ED-939A-A357379C4610}" srcId="{FF47F210-6B96-42F0-B848-C142F39D343E}" destId="{07203FCE-63E5-4B12-A33C-14BD924EAE85}" srcOrd="0" destOrd="0" parTransId="{9CC6E1DA-02FB-47B0-9FD9-EB4C8812CFB1}" sibTransId="{F460D182-8D51-4E20-AD69-858CEABD2B26}"/>
    <dgm:cxn modelId="{449CFB2B-D477-462E-87E7-5177DC02CBB7}" type="presOf" srcId="{D542AA99-9CF7-4A36-8F07-8F96502CC16A}" destId="{8DB2AEBC-4032-465C-AC2B-F8E0A1AF1E64}" srcOrd="0" destOrd="0" presId="urn:microsoft.com/office/officeart/2005/8/layout/hList1"/>
    <dgm:cxn modelId="{EE004F62-FB5B-444F-9773-997E2BFCCF65}" srcId="{A3A8DF1E-0B19-44CB-B44B-E0E0F601A356}" destId="{D507CE89-2620-4E7F-8BC3-59339B7CB346}" srcOrd="0" destOrd="0" parTransId="{A0FE8E61-9EC0-4FC6-B163-520B12BCDFC6}" sibTransId="{7AE9D465-6048-44E9-B968-62393B2CD45E}"/>
    <dgm:cxn modelId="{84021B49-BF09-4BC8-B983-8B60BB314492}" type="presOf" srcId="{07203FCE-63E5-4B12-A33C-14BD924EAE85}" destId="{87FBD842-7C7A-474D-AA47-02CEC69C441B}" srcOrd="0" destOrd="0" presId="urn:microsoft.com/office/officeart/2005/8/layout/hList1"/>
    <dgm:cxn modelId="{C2C00772-E6D3-44B6-A6E1-15B03AEB0060}" type="presOf" srcId="{A3A8DF1E-0B19-44CB-B44B-E0E0F601A356}" destId="{BD8314D4-352B-4596-B84E-53EE9D905FCB}" srcOrd="0" destOrd="0" presId="urn:microsoft.com/office/officeart/2005/8/layout/hList1"/>
    <dgm:cxn modelId="{D4281C78-C192-4C80-8764-9B0A05619404}" srcId="{D542AA99-9CF7-4A36-8F07-8F96502CC16A}" destId="{A3A8DF1E-0B19-44CB-B44B-E0E0F601A356}" srcOrd="1" destOrd="0" parTransId="{6FBE96AB-969D-431C-AA59-97FFD18939B1}" sibTransId="{B282D497-F640-46D8-B490-80528DA5BBFA}"/>
    <dgm:cxn modelId="{1138F495-5A02-409E-8666-2E99B5B29AAB}" type="presOf" srcId="{4F8BE313-AFF2-411C-9266-09EB5E07BB5B}" destId="{4FFA42D0-06FD-4EC4-ACEA-EABB40A91E56}" srcOrd="0" destOrd="1" presId="urn:microsoft.com/office/officeart/2005/8/layout/hList1"/>
    <dgm:cxn modelId="{466487AE-D354-4451-9D22-EE4CD779CE72}" type="presOf" srcId="{FF47F210-6B96-42F0-B848-C142F39D343E}" destId="{18C6843C-205C-4AB3-9254-D42F66D69FE2}" srcOrd="0" destOrd="0" presId="urn:microsoft.com/office/officeart/2005/8/layout/hList1"/>
    <dgm:cxn modelId="{E9C354BA-3002-4E6B-A807-1541338CF9B1}" type="presOf" srcId="{2FF28C52-E115-49C8-AF6A-8F98CFF17B10}" destId="{4FFA42D0-06FD-4EC4-ACEA-EABB40A91E56}" srcOrd="0" destOrd="2" presId="urn:microsoft.com/office/officeart/2005/8/layout/hList1"/>
    <dgm:cxn modelId="{95B313CC-A255-48FF-B53E-B612E18FBA5F}" srcId="{D542AA99-9CF7-4A36-8F07-8F96502CC16A}" destId="{FF47F210-6B96-42F0-B848-C142F39D343E}" srcOrd="0" destOrd="0" parTransId="{CCB6A0B7-1E2D-4E87-B624-51252C87AF7B}" sibTransId="{B89A1748-88E2-4C42-B1FE-133B710615EF}"/>
    <dgm:cxn modelId="{54D082E8-00F8-45FD-994B-D38B82E23054}" srcId="{A3A8DF1E-0B19-44CB-B44B-E0E0F601A356}" destId="{4F8BE313-AFF2-411C-9266-09EB5E07BB5B}" srcOrd="1" destOrd="0" parTransId="{24F0E0C0-7A02-4F60-BB62-BEF31AA22872}" sibTransId="{987DFDF7-8625-4CD8-A490-8F6AC1099078}"/>
    <dgm:cxn modelId="{034AF966-4DCA-42A8-AE42-449523347D91}" type="presParOf" srcId="{8DB2AEBC-4032-465C-AC2B-F8E0A1AF1E64}" destId="{0E80BE24-2B6A-40CC-B5E7-497F55C02B67}" srcOrd="0" destOrd="0" presId="urn:microsoft.com/office/officeart/2005/8/layout/hList1"/>
    <dgm:cxn modelId="{ECB7CCBA-61E4-4E88-844F-4E0641882E4E}" type="presParOf" srcId="{0E80BE24-2B6A-40CC-B5E7-497F55C02B67}" destId="{18C6843C-205C-4AB3-9254-D42F66D69FE2}" srcOrd="0" destOrd="0" presId="urn:microsoft.com/office/officeart/2005/8/layout/hList1"/>
    <dgm:cxn modelId="{9FBC6E86-AAB1-4F73-B5E0-16BB47504C8E}" type="presParOf" srcId="{0E80BE24-2B6A-40CC-B5E7-497F55C02B67}" destId="{87FBD842-7C7A-474D-AA47-02CEC69C441B}" srcOrd="1" destOrd="0" presId="urn:microsoft.com/office/officeart/2005/8/layout/hList1"/>
    <dgm:cxn modelId="{35517F0B-55DA-4326-B1DC-5DFDD1599B65}" type="presParOf" srcId="{8DB2AEBC-4032-465C-AC2B-F8E0A1AF1E64}" destId="{A6AC0278-A99B-40D7-A278-37D4C6D58E44}" srcOrd="1" destOrd="0" presId="urn:microsoft.com/office/officeart/2005/8/layout/hList1"/>
    <dgm:cxn modelId="{6A7E468E-46F8-49C1-A79F-F943CF1179E8}" type="presParOf" srcId="{8DB2AEBC-4032-465C-AC2B-F8E0A1AF1E64}" destId="{96530A5C-2D44-4B4A-9A93-4B60E81BEDFB}" srcOrd="2" destOrd="0" presId="urn:microsoft.com/office/officeart/2005/8/layout/hList1"/>
    <dgm:cxn modelId="{2205CC42-F440-4DCB-B50A-8630B7E25DAE}" type="presParOf" srcId="{96530A5C-2D44-4B4A-9A93-4B60E81BEDFB}" destId="{BD8314D4-352B-4596-B84E-53EE9D905FCB}" srcOrd="0" destOrd="0" presId="urn:microsoft.com/office/officeart/2005/8/layout/hList1"/>
    <dgm:cxn modelId="{D56B85CC-0C32-453F-8F37-BC224E7D997C}" type="presParOf" srcId="{96530A5C-2D44-4B4A-9A93-4B60E81BEDFB}" destId="{4FFA42D0-06FD-4EC4-ACEA-EABB40A91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8A5562-FC8C-4121-A0CA-E36760A2752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4A0DA453-5D5F-43F6-8B2D-0923C1F417B0}">
      <dgm:prSet phldrT="[Text]"/>
      <dgm:spPr/>
      <dgm:t>
        <a:bodyPr/>
        <a:lstStyle/>
        <a:p>
          <a:r>
            <a:rPr lang="sk-SK" noProof="0" dirty="0"/>
            <a:t>Obsah</a:t>
          </a:r>
        </a:p>
      </dgm:t>
    </dgm:pt>
    <dgm:pt modelId="{B45D166F-5D62-4E14-80F0-AED7030D1D92}" type="parTrans" cxnId="{A1822CA0-9D52-4A00-9861-7174ECAEA850}">
      <dgm:prSet/>
      <dgm:spPr/>
      <dgm:t>
        <a:bodyPr/>
        <a:lstStyle/>
        <a:p>
          <a:endParaRPr lang="sk-SK"/>
        </a:p>
      </dgm:t>
    </dgm:pt>
    <dgm:pt modelId="{2D98039B-90A9-490C-BB74-B6D794538F86}" type="sibTrans" cxnId="{A1822CA0-9D52-4A00-9861-7174ECAEA850}">
      <dgm:prSet/>
      <dgm:spPr/>
      <dgm:t>
        <a:bodyPr/>
        <a:lstStyle/>
        <a:p>
          <a:endParaRPr lang="sk-SK"/>
        </a:p>
      </dgm:t>
    </dgm:pt>
    <dgm:pt modelId="{60147FE9-87D0-4692-938E-70301BEF46A9}">
      <dgm:prSet phldrT="[Text]"/>
      <dgm:spPr/>
      <dgm:t>
        <a:bodyPr/>
        <a:lstStyle/>
        <a:p>
          <a:r>
            <a:rPr lang="sk-SK" noProof="0" dirty="0"/>
            <a:t>Popis</a:t>
          </a:r>
        </a:p>
      </dgm:t>
    </dgm:pt>
    <dgm:pt modelId="{74427696-C99B-4AEE-871C-C951E6E06680}" type="parTrans" cxnId="{E784829D-6625-4D8B-97C1-A600579E5828}">
      <dgm:prSet/>
      <dgm:spPr/>
      <dgm:t>
        <a:bodyPr/>
        <a:lstStyle/>
        <a:p>
          <a:endParaRPr lang="sk-SK"/>
        </a:p>
      </dgm:t>
    </dgm:pt>
    <dgm:pt modelId="{6CE6ACD0-5F12-430A-ADC0-C24E68F7B1A7}" type="sibTrans" cxnId="{E784829D-6625-4D8B-97C1-A600579E5828}">
      <dgm:prSet/>
      <dgm:spPr/>
      <dgm:t>
        <a:bodyPr/>
        <a:lstStyle/>
        <a:p>
          <a:endParaRPr lang="sk-SK"/>
        </a:p>
      </dgm:t>
    </dgm:pt>
    <dgm:pt modelId="{B7EC61EE-5616-4774-914E-1170EFBDAB13}">
      <dgm:prSet phldrT="[Text]"/>
      <dgm:spPr/>
      <dgm:t>
        <a:bodyPr/>
        <a:lstStyle/>
        <a:p>
          <a:r>
            <a:rPr lang="sk-SK" noProof="0" dirty="0"/>
            <a:t>Editor pre zdrojový kód</a:t>
          </a:r>
        </a:p>
      </dgm:t>
    </dgm:pt>
    <dgm:pt modelId="{B3D1E53E-0202-4847-AA4F-73D1B2CA95E6}" type="parTrans" cxnId="{273B2C4D-9E34-4541-A350-F12991C28B2C}">
      <dgm:prSet/>
      <dgm:spPr/>
      <dgm:t>
        <a:bodyPr/>
        <a:lstStyle/>
        <a:p>
          <a:endParaRPr lang="sk-SK"/>
        </a:p>
      </dgm:t>
    </dgm:pt>
    <dgm:pt modelId="{BDC3FA9B-A684-42FA-BD80-48F1B6159E89}" type="sibTrans" cxnId="{273B2C4D-9E34-4541-A350-F12991C28B2C}">
      <dgm:prSet/>
      <dgm:spPr/>
      <dgm:t>
        <a:bodyPr/>
        <a:lstStyle/>
        <a:p>
          <a:endParaRPr lang="sk-SK"/>
        </a:p>
      </dgm:t>
    </dgm:pt>
    <dgm:pt modelId="{370F0B7F-8079-43E5-982A-9757329CDAA6}">
      <dgm:prSet phldrT="[Text]"/>
      <dgm:spPr/>
      <dgm:t>
        <a:bodyPr/>
        <a:lstStyle/>
        <a:p>
          <a:r>
            <a:rPr lang="sk-SK" noProof="0" dirty="0"/>
            <a:t>Editor pre testy</a:t>
          </a:r>
        </a:p>
      </dgm:t>
    </dgm:pt>
    <dgm:pt modelId="{3AAAA28F-6358-42C3-8199-1E4EB550570F}" type="parTrans" cxnId="{4C15DEE0-23FB-4D45-BEA3-B7A0DB750367}">
      <dgm:prSet/>
      <dgm:spPr/>
      <dgm:t>
        <a:bodyPr/>
        <a:lstStyle/>
        <a:p>
          <a:endParaRPr lang="sk-SK"/>
        </a:p>
      </dgm:t>
    </dgm:pt>
    <dgm:pt modelId="{0EB828D1-94BD-4E47-AA8E-E5D54F4CCCD1}" type="sibTrans" cxnId="{4C15DEE0-23FB-4D45-BEA3-B7A0DB750367}">
      <dgm:prSet/>
      <dgm:spPr/>
      <dgm:t>
        <a:bodyPr/>
        <a:lstStyle/>
        <a:p>
          <a:endParaRPr lang="sk-SK"/>
        </a:p>
      </dgm:t>
    </dgm:pt>
    <dgm:pt modelId="{1A05919B-93E1-4374-B6D0-5C26E71B5A52}">
      <dgm:prSet phldrT="[Text]"/>
      <dgm:spPr/>
      <dgm:t>
        <a:bodyPr/>
        <a:lstStyle/>
        <a:p>
          <a:r>
            <a:rPr lang="sk-SK" noProof="0" dirty="0"/>
            <a:t>Využitie</a:t>
          </a:r>
        </a:p>
      </dgm:t>
    </dgm:pt>
    <dgm:pt modelId="{52682FFA-6278-492A-B472-A1AEBA4EB453}" type="parTrans" cxnId="{4C8B87F0-2C8A-47D7-A71B-A2F5217CE9BE}">
      <dgm:prSet/>
      <dgm:spPr/>
      <dgm:t>
        <a:bodyPr/>
        <a:lstStyle/>
        <a:p>
          <a:endParaRPr lang="sk-SK"/>
        </a:p>
      </dgm:t>
    </dgm:pt>
    <dgm:pt modelId="{E3953C41-4024-4AB2-8397-F312163E2E1F}" type="sibTrans" cxnId="{4C8B87F0-2C8A-47D7-A71B-A2F5217CE9BE}">
      <dgm:prSet/>
      <dgm:spPr/>
      <dgm:t>
        <a:bodyPr/>
        <a:lstStyle/>
        <a:p>
          <a:endParaRPr lang="sk-SK"/>
        </a:p>
      </dgm:t>
    </dgm:pt>
    <dgm:pt modelId="{0572FFB7-6775-49BC-BB3D-6DA79AB959E9}">
      <dgm:prSet phldrT="[Text]"/>
      <dgm:spPr/>
      <dgm:t>
        <a:bodyPr/>
        <a:lstStyle/>
        <a:p>
          <a:r>
            <a:rPr lang="sk-SK" noProof="0" dirty="0"/>
            <a:t>Spúšťanie svojich testov na svojom zdrojovom kóde</a:t>
          </a:r>
        </a:p>
      </dgm:t>
    </dgm:pt>
    <dgm:pt modelId="{FCA3DB6A-E656-476A-B685-FF1E16A6ADBB}" type="parTrans" cxnId="{EA34961F-7A5F-439B-802E-BBA10FE5E5F6}">
      <dgm:prSet/>
      <dgm:spPr/>
      <dgm:t>
        <a:bodyPr/>
        <a:lstStyle/>
        <a:p>
          <a:endParaRPr lang="sk-SK"/>
        </a:p>
      </dgm:t>
    </dgm:pt>
    <dgm:pt modelId="{AB91BD1A-DAB6-4493-ABA2-AA1067F6F6C6}" type="sibTrans" cxnId="{EA34961F-7A5F-439B-802E-BBA10FE5E5F6}">
      <dgm:prSet/>
      <dgm:spPr/>
      <dgm:t>
        <a:bodyPr/>
        <a:lstStyle/>
        <a:p>
          <a:endParaRPr lang="sk-SK"/>
        </a:p>
      </dgm:t>
    </dgm:pt>
    <dgm:pt modelId="{BFFC13E9-87CE-4DEF-A46D-FC1C2058A21E}">
      <dgm:prSet phldrT="[Text]"/>
      <dgm:spPr/>
      <dgm:t>
        <a:bodyPr/>
        <a:lstStyle/>
        <a:p>
          <a:r>
            <a:rPr lang="sk-SK" noProof="0" dirty="0"/>
            <a:t>Spúšťanie učiteľských testov na svojom zdrojovom kóde</a:t>
          </a:r>
        </a:p>
      </dgm:t>
    </dgm:pt>
    <dgm:pt modelId="{F67E69E4-FC01-490F-B9E5-A9C1F1B016AA}" type="parTrans" cxnId="{17A0B346-1FC4-40DF-9FC6-B73DE8CA918E}">
      <dgm:prSet/>
      <dgm:spPr/>
      <dgm:t>
        <a:bodyPr/>
        <a:lstStyle/>
        <a:p>
          <a:endParaRPr lang="sk-SK"/>
        </a:p>
      </dgm:t>
    </dgm:pt>
    <dgm:pt modelId="{E9E6C6B9-A8CC-4243-A0D1-BC49595B0320}" type="sibTrans" cxnId="{17A0B346-1FC4-40DF-9FC6-B73DE8CA918E}">
      <dgm:prSet/>
      <dgm:spPr/>
      <dgm:t>
        <a:bodyPr/>
        <a:lstStyle/>
        <a:p>
          <a:endParaRPr lang="sk-SK"/>
        </a:p>
      </dgm:t>
    </dgm:pt>
    <dgm:pt modelId="{54CDC1B8-FB5B-44D7-B538-8157DD20A628}">
      <dgm:prSet phldrT="[Text]"/>
      <dgm:spPr/>
      <dgm:t>
        <a:bodyPr/>
        <a:lstStyle/>
        <a:p>
          <a:r>
            <a:rPr lang="sk-SK" noProof="0" dirty="0"/>
            <a:t>Spätná väzba</a:t>
          </a:r>
        </a:p>
      </dgm:t>
    </dgm:pt>
    <dgm:pt modelId="{0855A85F-20E6-437B-8559-000BDE8B6B1C}" type="parTrans" cxnId="{5B962441-EDE2-4DB5-9D80-C884EE40BDD3}">
      <dgm:prSet/>
      <dgm:spPr/>
      <dgm:t>
        <a:bodyPr/>
        <a:lstStyle/>
        <a:p>
          <a:endParaRPr lang="sk-SK"/>
        </a:p>
      </dgm:t>
    </dgm:pt>
    <dgm:pt modelId="{3C7F18F6-A593-408F-908F-BDA63F2B9427}" type="sibTrans" cxnId="{5B962441-EDE2-4DB5-9D80-C884EE40BDD3}">
      <dgm:prSet/>
      <dgm:spPr/>
      <dgm:t>
        <a:bodyPr/>
        <a:lstStyle/>
        <a:p>
          <a:endParaRPr lang="sk-SK"/>
        </a:p>
      </dgm:t>
    </dgm:pt>
    <dgm:pt modelId="{8C9F0BC9-9C7D-4B48-B419-83FE23AC35C2}">
      <dgm:prSet phldrT="[Text]"/>
      <dgm:spPr/>
      <dgm:t>
        <a:bodyPr/>
        <a:lstStyle/>
        <a:p>
          <a:r>
            <a:rPr lang="sk-SK" noProof="0" dirty="0"/>
            <a:t>Výsledok</a:t>
          </a:r>
          <a:r>
            <a:rPr lang="en-150" dirty="0"/>
            <a:t> </a:t>
          </a:r>
          <a:r>
            <a:rPr lang="sk-SK" noProof="0" dirty="0"/>
            <a:t>kompilácie</a:t>
          </a:r>
          <a:r>
            <a:rPr lang="en-150" dirty="0"/>
            <a:t> a </a:t>
          </a:r>
          <a:r>
            <a:rPr lang="sk-SK" noProof="0" dirty="0"/>
            <a:t>testovania riešenia pomocou testov študenta</a:t>
          </a:r>
        </a:p>
      </dgm:t>
    </dgm:pt>
    <dgm:pt modelId="{19D67AB8-AFFD-4843-AC3B-43715B92E92C}" type="parTrans" cxnId="{33B503F0-B31F-4F50-ACC0-DCDC68B93EC2}">
      <dgm:prSet/>
      <dgm:spPr/>
      <dgm:t>
        <a:bodyPr/>
        <a:lstStyle/>
        <a:p>
          <a:endParaRPr lang="sk-SK"/>
        </a:p>
      </dgm:t>
    </dgm:pt>
    <dgm:pt modelId="{DBBA639E-3E3D-46FB-B217-F651F5D0DD60}" type="sibTrans" cxnId="{33B503F0-B31F-4F50-ACC0-DCDC68B93EC2}">
      <dgm:prSet/>
      <dgm:spPr/>
      <dgm:t>
        <a:bodyPr/>
        <a:lstStyle/>
        <a:p>
          <a:endParaRPr lang="sk-SK"/>
        </a:p>
      </dgm:t>
    </dgm:pt>
    <dgm:pt modelId="{93446629-658B-44B2-86F2-F076EEFAEDFA}">
      <dgm:prSet phldrT="[Text]"/>
      <dgm:spPr/>
      <dgm:t>
        <a:bodyPr/>
        <a:lstStyle/>
        <a:p>
          <a:r>
            <a:rPr lang="sk-SK" noProof="0" dirty="0"/>
            <a:t>Výsledok</a:t>
          </a:r>
          <a:r>
            <a:rPr lang="en-150" dirty="0"/>
            <a:t> </a:t>
          </a:r>
          <a:r>
            <a:rPr lang="sk-SK" noProof="0" dirty="0"/>
            <a:t>kompilácie</a:t>
          </a:r>
          <a:r>
            <a:rPr lang="en-150" dirty="0"/>
            <a:t> a </a:t>
          </a:r>
          <a:r>
            <a:rPr lang="sk-SK" noProof="0" dirty="0"/>
            <a:t>testovania</a:t>
          </a:r>
          <a:r>
            <a:rPr lang="en-150" dirty="0"/>
            <a:t> </a:t>
          </a:r>
          <a:r>
            <a:rPr lang="sk-SK" noProof="0" dirty="0"/>
            <a:t>riešenia</a:t>
          </a:r>
          <a:r>
            <a:rPr lang="en-150" dirty="0"/>
            <a:t> </a:t>
          </a:r>
          <a:r>
            <a:rPr lang="sk-SK" noProof="0" dirty="0"/>
            <a:t>pomocou</a:t>
          </a:r>
          <a:r>
            <a:rPr lang="en-150" dirty="0"/>
            <a:t> </a:t>
          </a:r>
          <a:r>
            <a:rPr lang="sk-SK" noProof="0" dirty="0"/>
            <a:t>testov</a:t>
          </a:r>
          <a:r>
            <a:rPr lang="en-150" dirty="0"/>
            <a:t> </a:t>
          </a:r>
          <a:r>
            <a:rPr lang="sk-SK" noProof="0" dirty="0"/>
            <a:t>učiteľa</a:t>
          </a:r>
        </a:p>
      </dgm:t>
    </dgm:pt>
    <dgm:pt modelId="{08CB1752-A954-4CD6-AD59-DB07295506EE}" type="parTrans" cxnId="{5195EBC6-B763-48E8-A08D-60032CBDA30E}">
      <dgm:prSet/>
      <dgm:spPr/>
      <dgm:t>
        <a:bodyPr/>
        <a:lstStyle/>
        <a:p>
          <a:endParaRPr lang="sk-SK"/>
        </a:p>
      </dgm:t>
    </dgm:pt>
    <dgm:pt modelId="{2EE94C43-C878-4FB9-AD88-922DC082F45F}" type="sibTrans" cxnId="{5195EBC6-B763-48E8-A08D-60032CBDA30E}">
      <dgm:prSet/>
      <dgm:spPr/>
      <dgm:t>
        <a:bodyPr/>
        <a:lstStyle/>
        <a:p>
          <a:endParaRPr lang="sk-SK"/>
        </a:p>
      </dgm:t>
    </dgm:pt>
    <dgm:pt modelId="{D8E8A2CA-9488-4829-A7A9-0EC8508E1750}">
      <dgm:prSet phldrT="[Text]"/>
      <dgm:spPr/>
      <dgm:t>
        <a:bodyPr/>
        <a:lstStyle/>
        <a:p>
          <a:r>
            <a:rPr lang="sk-SK" noProof="0" dirty="0"/>
            <a:t>Pomer </a:t>
          </a:r>
          <a:r>
            <a:rPr lang="sk-SK" dirty="0"/>
            <a:t>prejdených testov k celkovému počtu</a:t>
          </a:r>
          <a:endParaRPr lang="sk-SK" noProof="0" dirty="0"/>
        </a:p>
      </dgm:t>
    </dgm:pt>
    <dgm:pt modelId="{97CB60F7-662A-49F6-B67C-6095F7C35242}" type="parTrans" cxnId="{4AF3DA2A-77B1-4AA7-ADAD-5EC1E1AF935B}">
      <dgm:prSet/>
      <dgm:spPr/>
      <dgm:t>
        <a:bodyPr/>
        <a:lstStyle/>
        <a:p>
          <a:endParaRPr lang="sk-SK"/>
        </a:p>
      </dgm:t>
    </dgm:pt>
    <dgm:pt modelId="{9CC15F93-926B-4D99-BA3C-CE1C069E6418}" type="sibTrans" cxnId="{4AF3DA2A-77B1-4AA7-ADAD-5EC1E1AF935B}">
      <dgm:prSet/>
      <dgm:spPr/>
      <dgm:t>
        <a:bodyPr/>
        <a:lstStyle/>
        <a:p>
          <a:endParaRPr lang="sk-SK"/>
        </a:p>
      </dgm:t>
    </dgm:pt>
    <dgm:pt modelId="{A0468760-41C5-4873-9A48-FEA8DBEE9D0A}" type="pres">
      <dgm:prSet presAssocID="{BF8A5562-FC8C-4121-A0CA-E36760A27521}" presName="Name0" presStyleCnt="0">
        <dgm:presLayoutVars>
          <dgm:dir/>
          <dgm:animLvl val="lvl"/>
          <dgm:resizeHandles val="exact"/>
        </dgm:presLayoutVars>
      </dgm:prSet>
      <dgm:spPr/>
    </dgm:pt>
    <dgm:pt modelId="{FEA2D06F-0BC3-412D-8638-C3F0163114CE}" type="pres">
      <dgm:prSet presAssocID="{4A0DA453-5D5F-43F6-8B2D-0923C1F417B0}" presName="composite" presStyleCnt="0"/>
      <dgm:spPr/>
    </dgm:pt>
    <dgm:pt modelId="{2B8B27AA-E717-4712-B1ED-556B1CA79AFF}" type="pres">
      <dgm:prSet presAssocID="{4A0DA453-5D5F-43F6-8B2D-0923C1F417B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F60120A-3770-4AA8-B4BA-79A7B854D22C}" type="pres">
      <dgm:prSet presAssocID="{4A0DA453-5D5F-43F6-8B2D-0923C1F417B0}" presName="desTx" presStyleLbl="alignAccFollowNode1" presStyleIdx="0" presStyleCnt="3">
        <dgm:presLayoutVars>
          <dgm:bulletEnabled val="1"/>
        </dgm:presLayoutVars>
      </dgm:prSet>
      <dgm:spPr/>
    </dgm:pt>
    <dgm:pt modelId="{EDB0C568-52B5-4B6F-846C-5AE01684CE63}" type="pres">
      <dgm:prSet presAssocID="{2D98039B-90A9-490C-BB74-B6D794538F86}" presName="space" presStyleCnt="0"/>
      <dgm:spPr/>
    </dgm:pt>
    <dgm:pt modelId="{ADE6B95B-1AE4-4F95-A8E0-A0CC92A490AB}" type="pres">
      <dgm:prSet presAssocID="{1A05919B-93E1-4374-B6D0-5C26E71B5A52}" presName="composite" presStyleCnt="0"/>
      <dgm:spPr/>
    </dgm:pt>
    <dgm:pt modelId="{9B76EEA5-40A2-4376-B3FC-52BE714927E9}" type="pres">
      <dgm:prSet presAssocID="{1A05919B-93E1-4374-B6D0-5C26E71B5A5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D0401B-2E7D-425A-AC8B-A07D861919FE}" type="pres">
      <dgm:prSet presAssocID="{1A05919B-93E1-4374-B6D0-5C26E71B5A52}" presName="desTx" presStyleLbl="alignAccFollowNode1" presStyleIdx="1" presStyleCnt="3">
        <dgm:presLayoutVars>
          <dgm:bulletEnabled val="1"/>
        </dgm:presLayoutVars>
      </dgm:prSet>
      <dgm:spPr/>
    </dgm:pt>
    <dgm:pt modelId="{F4D6F2B3-55E6-43AD-9246-10522BC18A3C}" type="pres">
      <dgm:prSet presAssocID="{E3953C41-4024-4AB2-8397-F312163E2E1F}" presName="space" presStyleCnt="0"/>
      <dgm:spPr/>
    </dgm:pt>
    <dgm:pt modelId="{A25CDC38-FFFD-4DEA-8F33-B01C6593CD8F}" type="pres">
      <dgm:prSet presAssocID="{54CDC1B8-FB5B-44D7-B538-8157DD20A628}" presName="composite" presStyleCnt="0"/>
      <dgm:spPr/>
    </dgm:pt>
    <dgm:pt modelId="{36172D8E-8F60-4370-A4A9-9D5A987020EF}" type="pres">
      <dgm:prSet presAssocID="{54CDC1B8-FB5B-44D7-B538-8157DD20A6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4E6F46-62DE-455B-9D72-13138E59E6FB}" type="pres">
      <dgm:prSet presAssocID="{54CDC1B8-FB5B-44D7-B538-8157DD20A62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DADD20A-3C63-425F-A669-A454EE9DB0CF}" type="presOf" srcId="{1A05919B-93E1-4374-B6D0-5C26E71B5A52}" destId="{9B76EEA5-40A2-4376-B3FC-52BE714927E9}" srcOrd="0" destOrd="0" presId="urn:microsoft.com/office/officeart/2005/8/layout/hList1"/>
    <dgm:cxn modelId="{EA34961F-7A5F-439B-802E-BBA10FE5E5F6}" srcId="{1A05919B-93E1-4374-B6D0-5C26E71B5A52}" destId="{0572FFB7-6775-49BC-BB3D-6DA79AB959E9}" srcOrd="0" destOrd="0" parTransId="{FCA3DB6A-E656-476A-B685-FF1E16A6ADBB}" sibTransId="{AB91BD1A-DAB6-4493-ABA2-AA1067F6F6C6}"/>
    <dgm:cxn modelId="{4AF3DA2A-77B1-4AA7-ADAD-5EC1E1AF935B}" srcId="{54CDC1B8-FB5B-44D7-B538-8157DD20A628}" destId="{D8E8A2CA-9488-4829-A7A9-0EC8508E1750}" srcOrd="2" destOrd="0" parTransId="{97CB60F7-662A-49F6-B67C-6095F7C35242}" sibTransId="{9CC15F93-926B-4D99-BA3C-CE1C069E6418}"/>
    <dgm:cxn modelId="{844C8F3D-B92A-425D-AF6C-64A22E28E540}" type="presOf" srcId="{BFFC13E9-87CE-4DEF-A46D-FC1C2058A21E}" destId="{56D0401B-2E7D-425A-AC8B-A07D861919FE}" srcOrd="0" destOrd="1" presId="urn:microsoft.com/office/officeart/2005/8/layout/hList1"/>
    <dgm:cxn modelId="{5B962441-EDE2-4DB5-9D80-C884EE40BDD3}" srcId="{BF8A5562-FC8C-4121-A0CA-E36760A27521}" destId="{54CDC1B8-FB5B-44D7-B538-8157DD20A628}" srcOrd="2" destOrd="0" parTransId="{0855A85F-20E6-437B-8559-000BDE8B6B1C}" sibTransId="{3C7F18F6-A593-408F-908F-BDA63F2B9427}"/>
    <dgm:cxn modelId="{1DB66A46-7796-47BC-9451-410AC3DB7714}" type="presOf" srcId="{B7EC61EE-5616-4774-914E-1170EFBDAB13}" destId="{EF60120A-3770-4AA8-B4BA-79A7B854D22C}" srcOrd="0" destOrd="1" presId="urn:microsoft.com/office/officeart/2005/8/layout/hList1"/>
    <dgm:cxn modelId="{17A0B346-1FC4-40DF-9FC6-B73DE8CA918E}" srcId="{1A05919B-93E1-4374-B6D0-5C26E71B5A52}" destId="{BFFC13E9-87CE-4DEF-A46D-FC1C2058A21E}" srcOrd="1" destOrd="0" parTransId="{F67E69E4-FC01-490F-B9E5-A9C1F1B016AA}" sibTransId="{E9E6C6B9-A8CC-4243-A0D1-BC49595B0320}"/>
    <dgm:cxn modelId="{32D41069-A39D-4C8A-84C4-D682914F3CAA}" type="presOf" srcId="{60147FE9-87D0-4692-938E-70301BEF46A9}" destId="{EF60120A-3770-4AA8-B4BA-79A7B854D22C}" srcOrd="0" destOrd="0" presId="urn:microsoft.com/office/officeart/2005/8/layout/hList1"/>
    <dgm:cxn modelId="{273B2C4D-9E34-4541-A350-F12991C28B2C}" srcId="{4A0DA453-5D5F-43F6-8B2D-0923C1F417B0}" destId="{B7EC61EE-5616-4774-914E-1170EFBDAB13}" srcOrd="1" destOrd="0" parTransId="{B3D1E53E-0202-4847-AA4F-73D1B2CA95E6}" sibTransId="{BDC3FA9B-A684-42FA-BD80-48F1B6159E89}"/>
    <dgm:cxn modelId="{3B66DC7F-7D88-415D-BDF4-E727D9BBB427}" type="presOf" srcId="{BF8A5562-FC8C-4121-A0CA-E36760A27521}" destId="{A0468760-41C5-4873-9A48-FEA8DBEE9D0A}" srcOrd="0" destOrd="0" presId="urn:microsoft.com/office/officeart/2005/8/layout/hList1"/>
    <dgm:cxn modelId="{E784829D-6625-4D8B-97C1-A600579E5828}" srcId="{4A0DA453-5D5F-43F6-8B2D-0923C1F417B0}" destId="{60147FE9-87D0-4692-938E-70301BEF46A9}" srcOrd="0" destOrd="0" parTransId="{74427696-C99B-4AEE-871C-C951E6E06680}" sibTransId="{6CE6ACD0-5F12-430A-ADC0-C24E68F7B1A7}"/>
    <dgm:cxn modelId="{A1822CA0-9D52-4A00-9861-7174ECAEA850}" srcId="{BF8A5562-FC8C-4121-A0CA-E36760A27521}" destId="{4A0DA453-5D5F-43F6-8B2D-0923C1F417B0}" srcOrd="0" destOrd="0" parTransId="{B45D166F-5D62-4E14-80F0-AED7030D1D92}" sibTransId="{2D98039B-90A9-490C-BB74-B6D794538F86}"/>
    <dgm:cxn modelId="{0AADDFA9-9122-470F-B088-C69D942AA218}" type="presOf" srcId="{8C9F0BC9-9C7D-4B48-B419-83FE23AC35C2}" destId="{2F4E6F46-62DE-455B-9D72-13138E59E6FB}" srcOrd="0" destOrd="0" presId="urn:microsoft.com/office/officeart/2005/8/layout/hList1"/>
    <dgm:cxn modelId="{E0E39AAE-63E2-4192-8223-F624F68B5B86}" type="presOf" srcId="{370F0B7F-8079-43E5-982A-9757329CDAA6}" destId="{EF60120A-3770-4AA8-B4BA-79A7B854D22C}" srcOrd="0" destOrd="2" presId="urn:microsoft.com/office/officeart/2005/8/layout/hList1"/>
    <dgm:cxn modelId="{54A502B4-C4EA-4A67-B974-DA4B0CC91504}" type="presOf" srcId="{0572FFB7-6775-49BC-BB3D-6DA79AB959E9}" destId="{56D0401B-2E7D-425A-AC8B-A07D861919FE}" srcOrd="0" destOrd="0" presId="urn:microsoft.com/office/officeart/2005/8/layout/hList1"/>
    <dgm:cxn modelId="{2D795BBE-97FD-49A6-95E8-D92A2C749EB5}" type="presOf" srcId="{93446629-658B-44B2-86F2-F076EEFAEDFA}" destId="{2F4E6F46-62DE-455B-9D72-13138E59E6FB}" srcOrd="0" destOrd="1" presId="urn:microsoft.com/office/officeart/2005/8/layout/hList1"/>
    <dgm:cxn modelId="{5195EBC6-B763-48E8-A08D-60032CBDA30E}" srcId="{54CDC1B8-FB5B-44D7-B538-8157DD20A628}" destId="{93446629-658B-44B2-86F2-F076EEFAEDFA}" srcOrd="1" destOrd="0" parTransId="{08CB1752-A954-4CD6-AD59-DB07295506EE}" sibTransId="{2EE94C43-C878-4FB9-AD88-922DC082F45F}"/>
    <dgm:cxn modelId="{ADE193CA-CE68-4E4A-9C71-D7E4F545AE24}" type="presOf" srcId="{D8E8A2CA-9488-4829-A7A9-0EC8508E1750}" destId="{2F4E6F46-62DE-455B-9D72-13138E59E6FB}" srcOrd="0" destOrd="2" presId="urn:microsoft.com/office/officeart/2005/8/layout/hList1"/>
    <dgm:cxn modelId="{4C15DEE0-23FB-4D45-BEA3-B7A0DB750367}" srcId="{4A0DA453-5D5F-43F6-8B2D-0923C1F417B0}" destId="{370F0B7F-8079-43E5-982A-9757329CDAA6}" srcOrd="2" destOrd="0" parTransId="{3AAAA28F-6358-42C3-8199-1E4EB550570F}" sibTransId="{0EB828D1-94BD-4E47-AA8E-E5D54F4CCCD1}"/>
    <dgm:cxn modelId="{33B503F0-B31F-4F50-ACC0-DCDC68B93EC2}" srcId="{54CDC1B8-FB5B-44D7-B538-8157DD20A628}" destId="{8C9F0BC9-9C7D-4B48-B419-83FE23AC35C2}" srcOrd="0" destOrd="0" parTransId="{19D67AB8-AFFD-4843-AC3B-43715B92E92C}" sibTransId="{DBBA639E-3E3D-46FB-B217-F651F5D0DD60}"/>
    <dgm:cxn modelId="{4C8B87F0-2C8A-47D7-A71B-A2F5217CE9BE}" srcId="{BF8A5562-FC8C-4121-A0CA-E36760A27521}" destId="{1A05919B-93E1-4374-B6D0-5C26E71B5A52}" srcOrd="1" destOrd="0" parTransId="{52682FFA-6278-492A-B472-A1AEBA4EB453}" sibTransId="{E3953C41-4024-4AB2-8397-F312163E2E1F}"/>
    <dgm:cxn modelId="{03CD8BF6-7079-4DD0-9A2B-E8D0A9AFE22E}" type="presOf" srcId="{54CDC1B8-FB5B-44D7-B538-8157DD20A628}" destId="{36172D8E-8F60-4370-A4A9-9D5A987020EF}" srcOrd="0" destOrd="0" presId="urn:microsoft.com/office/officeart/2005/8/layout/hList1"/>
    <dgm:cxn modelId="{3DEC02FE-2CDA-4B4A-AD9C-AFE542D7B925}" type="presOf" srcId="{4A0DA453-5D5F-43F6-8B2D-0923C1F417B0}" destId="{2B8B27AA-E717-4712-B1ED-556B1CA79AFF}" srcOrd="0" destOrd="0" presId="urn:microsoft.com/office/officeart/2005/8/layout/hList1"/>
    <dgm:cxn modelId="{AF89D10F-ED3C-467C-9B07-895B66820C22}" type="presParOf" srcId="{A0468760-41C5-4873-9A48-FEA8DBEE9D0A}" destId="{FEA2D06F-0BC3-412D-8638-C3F0163114CE}" srcOrd="0" destOrd="0" presId="urn:microsoft.com/office/officeart/2005/8/layout/hList1"/>
    <dgm:cxn modelId="{31CB75F3-5497-41C6-BF36-6DE780AB90AF}" type="presParOf" srcId="{FEA2D06F-0BC3-412D-8638-C3F0163114CE}" destId="{2B8B27AA-E717-4712-B1ED-556B1CA79AFF}" srcOrd="0" destOrd="0" presId="urn:microsoft.com/office/officeart/2005/8/layout/hList1"/>
    <dgm:cxn modelId="{1BFDA24C-8657-420F-9F0D-FF5398CF425B}" type="presParOf" srcId="{FEA2D06F-0BC3-412D-8638-C3F0163114CE}" destId="{EF60120A-3770-4AA8-B4BA-79A7B854D22C}" srcOrd="1" destOrd="0" presId="urn:microsoft.com/office/officeart/2005/8/layout/hList1"/>
    <dgm:cxn modelId="{2A3422FB-C272-489F-8779-DB540A9178F4}" type="presParOf" srcId="{A0468760-41C5-4873-9A48-FEA8DBEE9D0A}" destId="{EDB0C568-52B5-4B6F-846C-5AE01684CE63}" srcOrd="1" destOrd="0" presId="urn:microsoft.com/office/officeart/2005/8/layout/hList1"/>
    <dgm:cxn modelId="{064E5F33-AE28-43A7-9AE9-4D96482469DD}" type="presParOf" srcId="{A0468760-41C5-4873-9A48-FEA8DBEE9D0A}" destId="{ADE6B95B-1AE4-4F95-A8E0-A0CC92A490AB}" srcOrd="2" destOrd="0" presId="urn:microsoft.com/office/officeart/2005/8/layout/hList1"/>
    <dgm:cxn modelId="{AFF39E25-21DD-470E-90D6-7FB9B5B390D5}" type="presParOf" srcId="{ADE6B95B-1AE4-4F95-A8E0-A0CC92A490AB}" destId="{9B76EEA5-40A2-4376-B3FC-52BE714927E9}" srcOrd="0" destOrd="0" presId="urn:microsoft.com/office/officeart/2005/8/layout/hList1"/>
    <dgm:cxn modelId="{0B2B6498-27AF-469F-9E91-D961F00DC8D4}" type="presParOf" srcId="{ADE6B95B-1AE4-4F95-A8E0-A0CC92A490AB}" destId="{56D0401B-2E7D-425A-AC8B-A07D861919FE}" srcOrd="1" destOrd="0" presId="urn:microsoft.com/office/officeart/2005/8/layout/hList1"/>
    <dgm:cxn modelId="{B12C92D6-EEDD-4227-B033-6DBBF70FE306}" type="presParOf" srcId="{A0468760-41C5-4873-9A48-FEA8DBEE9D0A}" destId="{F4D6F2B3-55E6-43AD-9246-10522BC18A3C}" srcOrd="3" destOrd="0" presId="urn:microsoft.com/office/officeart/2005/8/layout/hList1"/>
    <dgm:cxn modelId="{F9672CE1-2D86-45BB-AD65-22EC630BCA02}" type="presParOf" srcId="{A0468760-41C5-4873-9A48-FEA8DBEE9D0A}" destId="{A25CDC38-FFFD-4DEA-8F33-B01C6593CD8F}" srcOrd="4" destOrd="0" presId="urn:microsoft.com/office/officeart/2005/8/layout/hList1"/>
    <dgm:cxn modelId="{5CF36C6F-DE49-4E88-AB36-AE81F7B080DC}" type="presParOf" srcId="{A25CDC38-FFFD-4DEA-8F33-B01C6593CD8F}" destId="{36172D8E-8F60-4370-A4A9-9D5A987020EF}" srcOrd="0" destOrd="0" presId="urn:microsoft.com/office/officeart/2005/8/layout/hList1"/>
    <dgm:cxn modelId="{C464E7B8-796C-48AB-BB0F-356A478E4835}" type="presParOf" srcId="{A25CDC38-FFFD-4DEA-8F33-B01C6593CD8F}" destId="{2F4E6F46-62DE-455B-9D72-13138E59E6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DBE7A-BEE2-42EA-B1BA-E2961078CA4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5F2E3C8E-233E-49B6-A4BD-650089402F0A}">
      <dgm:prSet phldrT="[Text]"/>
      <dgm:spPr/>
      <dgm:t>
        <a:bodyPr/>
        <a:lstStyle/>
        <a:p>
          <a:r>
            <a:rPr lang="sk-SK" noProof="0" dirty="0"/>
            <a:t>Obsah</a:t>
          </a:r>
        </a:p>
      </dgm:t>
    </dgm:pt>
    <dgm:pt modelId="{E3427C75-622F-4A93-88F3-65677F47879F}" type="parTrans" cxnId="{E80553A5-F7FD-4CD0-AB45-04BEAE6CF149}">
      <dgm:prSet/>
      <dgm:spPr/>
      <dgm:t>
        <a:bodyPr/>
        <a:lstStyle/>
        <a:p>
          <a:endParaRPr lang="sk-SK"/>
        </a:p>
      </dgm:t>
    </dgm:pt>
    <dgm:pt modelId="{4C9B43CD-A263-47C1-B409-E922C3E13CB3}" type="sibTrans" cxnId="{E80553A5-F7FD-4CD0-AB45-04BEAE6CF149}">
      <dgm:prSet/>
      <dgm:spPr/>
      <dgm:t>
        <a:bodyPr/>
        <a:lstStyle/>
        <a:p>
          <a:endParaRPr lang="sk-SK"/>
        </a:p>
      </dgm:t>
    </dgm:pt>
    <dgm:pt modelId="{29355188-0C27-4E09-8B9D-D9CB49B532F8}">
      <dgm:prSet phldrT="[Text]"/>
      <dgm:spPr/>
      <dgm:t>
        <a:bodyPr/>
        <a:lstStyle/>
        <a:p>
          <a:r>
            <a:rPr lang="sk-SK" noProof="0" dirty="0"/>
            <a:t>Popis</a:t>
          </a:r>
        </a:p>
      </dgm:t>
    </dgm:pt>
    <dgm:pt modelId="{774331AC-3264-49E9-86FA-E1F9BE3C8303}" type="parTrans" cxnId="{CF05F9E2-1604-45EF-AC13-E60BEBD4CDD6}">
      <dgm:prSet/>
      <dgm:spPr/>
      <dgm:t>
        <a:bodyPr/>
        <a:lstStyle/>
        <a:p>
          <a:endParaRPr lang="sk-SK"/>
        </a:p>
      </dgm:t>
    </dgm:pt>
    <dgm:pt modelId="{19158DBE-12CD-4E70-AD16-15C6BC8D3CAD}" type="sibTrans" cxnId="{CF05F9E2-1604-45EF-AC13-E60BEBD4CDD6}">
      <dgm:prSet/>
      <dgm:spPr/>
      <dgm:t>
        <a:bodyPr/>
        <a:lstStyle/>
        <a:p>
          <a:endParaRPr lang="sk-SK"/>
        </a:p>
      </dgm:t>
    </dgm:pt>
    <dgm:pt modelId="{E3C2B355-C7B1-4487-8FEA-6EC2A54312BB}">
      <dgm:prSet phldrT="[Text]"/>
      <dgm:spPr/>
      <dgm:t>
        <a:bodyPr/>
        <a:lstStyle/>
        <a:p>
          <a:r>
            <a:rPr lang="en-150" dirty="0"/>
            <a:t>Editor pre </a:t>
          </a:r>
          <a:r>
            <a:rPr lang="sk-SK" noProof="0" dirty="0"/>
            <a:t>zdrojový</a:t>
          </a:r>
          <a:r>
            <a:rPr lang="en-150" dirty="0"/>
            <a:t> </a:t>
          </a:r>
          <a:r>
            <a:rPr lang="sk-SK" dirty="0"/>
            <a:t>kód</a:t>
          </a:r>
          <a:endParaRPr lang="en-US" dirty="0"/>
        </a:p>
      </dgm:t>
    </dgm:pt>
    <dgm:pt modelId="{F5A53709-2270-4C71-AFE9-EA25F26E00FB}" type="parTrans" cxnId="{0E3BEF09-8E0D-4FC2-83D3-4931B94C7D21}">
      <dgm:prSet/>
      <dgm:spPr/>
      <dgm:t>
        <a:bodyPr/>
        <a:lstStyle/>
        <a:p>
          <a:endParaRPr lang="sk-SK"/>
        </a:p>
      </dgm:t>
    </dgm:pt>
    <dgm:pt modelId="{5FA38E2A-2F29-4173-8756-606F4D85233D}" type="sibTrans" cxnId="{0E3BEF09-8E0D-4FC2-83D3-4931B94C7D21}">
      <dgm:prSet/>
      <dgm:spPr/>
      <dgm:t>
        <a:bodyPr/>
        <a:lstStyle/>
        <a:p>
          <a:endParaRPr lang="sk-SK"/>
        </a:p>
      </dgm:t>
    </dgm:pt>
    <dgm:pt modelId="{2FF7C111-1CA4-4D87-B3F1-A9BBE1729F70}">
      <dgm:prSet phldrT="[Text]"/>
      <dgm:spPr/>
      <dgm:t>
        <a:bodyPr/>
        <a:lstStyle/>
        <a:p>
          <a:r>
            <a:rPr lang="sk-SK" b="1" noProof="0" dirty="0"/>
            <a:t>Textový</a:t>
          </a:r>
          <a:r>
            <a:rPr lang="en-150" b="1" dirty="0"/>
            <a:t> editor</a:t>
          </a:r>
          <a:endParaRPr lang="en-US" b="1" dirty="0"/>
        </a:p>
      </dgm:t>
    </dgm:pt>
    <dgm:pt modelId="{6DE0D902-A470-4789-8A35-6BBAC411C945}" type="parTrans" cxnId="{D79F5809-49C5-4567-834C-08D29178FF1B}">
      <dgm:prSet/>
      <dgm:spPr/>
      <dgm:t>
        <a:bodyPr/>
        <a:lstStyle/>
        <a:p>
          <a:endParaRPr lang="sk-SK"/>
        </a:p>
      </dgm:t>
    </dgm:pt>
    <dgm:pt modelId="{1FE28A21-7E10-4D31-B62C-1E8D9714063F}" type="sibTrans" cxnId="{D79F5809-49C5-4567-834C-08D29178FF1B}">
      <dgm:prSet/>
      <dgm:spPr/>
      <dgm:t>
        <a:bodyPr/>
        <a:lstStyle/>
        <a:p>
          <a:endParaRPr lang="sk-SK"/>
        </a:p>
      </dgm:t>
    </dgm:pt>
    <dgm:pt modelId="{796DC184-DA0A-4357-B62D-A338069CC131}">
      <dgm:prSet phldrT="[Text]"/>
      <dgm:spPr/>
      <dgm:t>
        <a:bodyPr/>
        <a:lstStyle/>
        <a:p>
          <a:r>
            <a:rPr lang="sk-SK" noProof="0" dirty="0"/>
            <a:t>Využitie</a:t>
          </a:r>
        </a:p>
      </dgm:t>
    </dgm:pt>
    <dgm:pt modelId="{1DD3A0B7-2456-4645-AEEC-C506B1BF080F}" type="parTrans" cxnId="{9C9AF12F-1E2C-40DA-9673-FFC7B79660C7}">
      <dgm:prSet/>
      <dgm:spPr/>
      <dgm:t>
        <a:bodyPr/>
        <a:lstStyle/>
        <a:p>
          <a:endParaRPr lang="sk-SK"/>
        </a:p>
      </dgm:t>
    </dgm:pt>
    <dgm:pt modelId="{3BF999F7-C543-48A9-850B-7AAE702E4104}" type="sibTrans" cxnId="{9C9AF12F-1E2C-40DA-9673-FFC7B79660C7}">
      <dgm:prSet/>
      <dgm:spPr/>
      <dgm:t>
        <a:bodyPr/>
        <a:lstStyle/>
        <a:p>
          <a:endParaRPr lang="sk-SK"/>
        </a:p>
      </dgm:t>
    </dgm:pt>
    <dgm:pt modelId="{6E3893B8-638E-482D-B118-8D469D2AB771}">
      <dgm:prSet phldrT="[Text]"/>
      <dgm:spPr/>
      <dgm:t>
        <a:bodyPr/>
        <a:lstStyle/>
        <a:p>
          <a:r>
            <a:rPr lang="sk-SK" noProof="0" dirty="0"/>
            <a:t>Spúšťanie</a:t>
          </a:r>
          <a:r>
            <a:rPr lang="en-150" dirty="0"/>
            <a:t> </a:t>
          </a:r>
          <a:r>
            <a:rPr lang="sk-SK" noProof="0" dirty="0"/>
            <a:t>svojich testov na svojom zdrojovom kóde</a:t>
          </a:r>
        </a:p>
      </dgm:t>
    </dgm:pt>
    <dgm:pt modelId="{02186100-5233-41EF-908A-D44F6AF59977}" type="parTrans" cxnId="{D811010C-EF3A-4B72-A5C4-09E05B22540E}">
      <dgm:prSet/>
      <dgm:spPr/>
      <dgm:t>
        <a:bodyPr/>
        <a:lstStyle/>
        <a:p>
          <a:endParaRPr lang="sk-SK"/>
        </a:p>
      </dgm:t>
    </dgm:pt>
    <dgm:pt modelId="{355FDD88-3F17-4EEE-9729-789E05D5F825}" type="sibTrans" cxnId="{D811010C-EF3A-4B72-A5C4-09E05B22540E}">
      <dgm:prSet/>
      <dgm:spPr/>
      <dgm:t>
        <a:bodyPr/>
        <a:lstStyle/>
        <a:p>
          <a:endParaRPr lang="sk-SK"/>
        </a:p>
      </dgm:t>
    </dgm:pt>
    <dgm:pt modelId="{1B562CF3-DEEB-4898-B2FB-4C4F4CAB7FAC}">
      <dgm:prSet phldrT="[Text]"/>
      <dgm:spPr/>
      <dgm:t>
        <a:bodyPr/>
        <a:lstStyle/>
        <a:p>
          <a:r>
            <a:rPr lang="sk-SK" b="1" noProof="0" dirty="0"/>
            <a:t>Testovanie</a:t>
          </a:r>
        </a:p>
      </dgm:t>
    </dgm:pt>
    <dgm:pt modelId="{DE2CA94B-7642-4859-8466-8A3C83CB1DF2}" type="parTrans" cxnId="{FED45C71-E48B-4FA7-B8AA-7414B48C91B9}">
      <dgm:prSet/>
      <dgm:spPr/>
      <dgm:t>
        <a:bodyPr/>
        <a:lstStyle/>
        <a:p>
          <a:endParaRPr lang="sk-SK"/>
        </a:p>
      </dgm:t>
    </dgm:pt>
    <dgm:pt modelId="{DE4EA99D-5547-4C61-88A5-5A84FE0EC7F7}" type="sibTrans" cxnId="{FED45C71-E48B-4FA7-B8AA-7414B48C91B9}">
      <dgm:prSet/>
      <dgm:spPr/>
      <dgm:t>
        <a:bodyPr/>
        <a:lstStyle/>
        <a:p>
          <a:endParaRPr lang="sk-SK"/>
        </a:p>
      </dgm:t>
    </dgm:pt>
    <dgm:pt modelId="{4998836D-3965-45B7-9899-AE5CEAF22E59}">
      <dgm:prSet phldrT="[Text]"/>
      <dgm:spPr/>
      <dgm:t>
        <a:bodyPr/>
        <a:lstStyle/>
        <a:p>
          <a:r>
            <a:rPr lang="sk-SK" b="1" noProof="0" dirty="0"/>
            <a:t>Metódy práce so zdedeným kódom</a:t>
          </a:r>
        </a:p>
      </dgm:t>
    </dgm:pt>
    <dgm:pt modelId="{D0AEA155-781B-42A2-9A84-3FCCEF1F790C}" type="parTrans" cxnId="{F60A5993-9832-4FA9-AC4D-4CEC99E69EC6}">
      <dgm:prSet/>
      <dgm:spPr/>
      <dgm:t>
        <a:bodyPr/>
        <a:lstStyle/>
        <a:p>
          <a:endParaRPr lang="sk-SK"/>
        </a:p>
      </dgm:t>
    </dgm:pt>
    <dgm:pt modelId="{6E74E784-131F-4F4F-AA82-47163AE3C2D3}" type="sibTrans" cxnId="{F60A5993-9832-4FA9-AC4D-4CEC99E69EC6}">
      <dgm:prSet/>
      <dgm:spPr/>
      <dgm:t>
        <a:bodyPr/>
        <a:lstStyle/>
        <a:p>
          <a:endParaRPr lang="sk-SK"/>
        </a:p>
      </dgm:t>
    </dgm:pt>
    <dgm:pt modelId="{13847FD4-C53B-49C1-8AAF-B1A928F2CC9D}">
      <dgm:prSet phldrT="[Text]"/>
      <dgm:spPr/>
      <dgm:t>
        <a:bodyPr/>
        <a:lstStyle/>
        <a:p>
          <a:r>
            <a:rPr lang="sk-SK" noProof="0" dirty="0"/>
            <a:t>Spätná</a:t>
          </a:r>
          <a:r>
            <a:rPr lang="en-150" dirty="0"/>
            <a:t> </a:t>
          </a:r>
          <a:r>
            <a:rPr lang="sk-SK" noProof="0" dirty="0"/>
            <a:t>väzba</a:t>
          </a:r>
        </a:p>
      </dgm:t>
    </dgm:pt>
    <dgm:pt modelId="{36FBAF2D-9895-485D-802A-55E1FEA054C4}" type="parTrans" cxnId="{A97A5D7F-6184-4B87-A789-CDE11205D439}">
      <dgm:prSet/>
      <dgm:spPr/>
      <dgm:t>
        <a:bodyPr/>
        <a:lstStyle/>
        <a:p>
          <a:endParaRPr lang="sk-SK"/>
        </a:p>
      </dgm:t>
    </dgm:pt>
    <dgm:pt modelId="{5B9538EF-FD9E-456D-8A2F-B4B64A9EA73C}" type="sibTrans" cxnId="{A97A5D7F-6184-4B87-A789-CDE11205D439}">
      <dgm:prSet/>
      <dgm:spPr/>
      <dgm:t>
        <a:bodyPr/>
        <a:lstStyle/>
        <a:p>
          <a:endParaRPr lang="sk-SK"/>
        </a:p>
      </dgm:t>
    </dgm:pt>
    <dgm:pt modelId="{178700A4-0F33-48AD-8035-148633FFFEA5}">
      <dgm:prSet phldrT="[Text]"/>
      <dgm:spPr/>
      <dgm:t>
        <a:bodyPr/>
        <a:lstStyle/>
        <a:p>
          <a:r>
            <a:rPr lang="sk-SK" noProof="0" dirty="0"/>
            <a:t>Výsledok kompilácie a testovania riešenia pomocou testov študenta</a:t>
          </a:r>
        </a:p>
      </dgm:t>
    </dgm:pt>
    <dgm:pt modelId="{F1B3E73D-84AF-4450-BBEA-BC23827C587C}" type="parTrans" cxnId="{59332601-A4DB-4D0C-8B73-6C8A89288184}">
      <dgm:prSet/>
      <dgm:spPr/>
      <dgm:t>
        <a:bodyPr/>
        <a:lstStyle/>
        <a:p>
          <a:endParaRPr lang="sk-SK"/>
        </a:p>
      </dgm:t>
    </dgm:pt>
    <dgm:pt modelId="{C5DC2FCB-5850-41EC-87CC-9F7DCB974DA6}" type="sibTrans" cxnId="{59332601-A4DB-4D0C-8B73-6C8A89288184}">
      <dgm:prSet/>
      <dgm:spPr/>
      <dgm:t>
        <a:bodyPr/>
        <a:lstStyle/>
        <a:p>
          <a:endParaRPr lang="sk-SK"/>
        </a:p>
      </dgm:t>
    </dgm:pt>
    <dgm:pt modelId="{887DC149-EA23-4150-87BD-D3E301BB7958}">
      <dgm:prSet phldrT="[Text]"/>
      <dgm:spPr/>
      <dgm:t>
        <a:bodyPr/>
        <a:lstStyle/>
        <a:p>
          <a:r>
            <a:rPr lang="sk-SK" noProof="0" dirty="0"/>
            <a:t>Výsledok kompilácie a testovania riešenia pomocou testov učiteľa</a:t>
          </a:r>
        </a:p>
      </dgm:t>
    </dgm:pt>
    <dgm:pt modelId="{C230B556-1F28-4DF9-AD6D-79B5D8ADCF54}" type="parTrans" cxnId="{67CB57F4-886D-4599-B6C4-9E11658D12AC}">
      <dgm:prSet/>
      <dgm:spPr/>
      <dgm:t>
        <a:bodyPr/>
        <a:lstStyle/>
        <a:p>
          <a:endParaRPr lang="sk-SK"/>
        </a:p>
      </dgm:t>
    </dgm:pt>
    <dgm:pt modelId="{C12CF10F-C6BC-4893-9C8A-780BD7079E94}" type="sibTrans" cxnId="{67CB57F4-886D-4599-B6C4-9E11658D12AC}">
      <dgm:prSet/>
      <dgm:spPr/>
      <dgm:t>
        <a:bodyPr/>
        <a:lstStyle/>
        <a:p>
          <a:endParaRPr lang="sk-SK"/>
        </a:p>
      </dgm:t>
    </dgm:pt>
    <dgm:pt modelId="{CE25562E-9DFA-417D-939D-515C415FF1C1}">
      <dgm:prSet phldrT="[Text]"/>
      <dgm:spPr/>
      <dgm:t>
        <a:bodyPr/>
        <a:lstStyle/>
        <a:p>
          <a:r>
            <a:rPr lang="en-150" dirty="0"/>
            <a:t>Editor pre testy</a:t>
          </a:r>
          <a:endParaRPr lang="en-US" dirty="0"/>
        </a:p>
      </dgm:t>
    </dgm:pt>
    <dgm:pt modelId="{BCBE6EBE-7764-41FA-8A8E-47484FD77FA9}" type="parTrans" cxnId="{FEBDB9F7-1E42-402D-A169-696E8D41B4F0}">
      <dgm:prSet/>
      <dgm:spPr/>
      <dgm:t>
        <a:bodyPr/>
        <a:lstStyle/>
        <a:p>
          <a:endParaRPr lang="sk-SK"/>
        </a:p>
      </dgm:t>
    </dgm:pt>
    <dgm:pt modelId="{418C892F-FDF9-4988-B481-F83F391DFC19}" type="sibTrans" cxnId="{FEBDB9F7-1E42-402D-A169-696E8D41B4F0}">
      <dgm:prSet/>
      <dgm:spPr/>
      <dgm:t>
        <a:bodyPr/>
        <a:lstStyle/>
        <a:p>
          <a:endParaRPr lang="sk-SK"/>
        </a:p>
      </dgm:t>
    </dgm:pt>
    <dgm:pt modelId="{6E371931-E5F3-4061-9DC6-9EFE1D5B9654}">
      <dgm:prSet/>
      <dgm:spPr/>
      <dgm:t>
        <a:bodyPr/>
        <a:lstStyle/>
        <a:p>
          <a:r>
            <a:rPr lang="sk-SK" noProof="0" dirty="0"/>
            <a:t>Spúšťanie</a:t>
          </a:r>
          <a:r>
            <a:rPr lang="en-150" dirty="0"/>
            <a:t> </a:t>
          </a:r>
          <a:r>
            <a:rPr lang="sk-SK" noProof="0" dirty="0"/>
            <a:t>učiteľských testov na svojom zdrojovom kóde</a:t>
          </a:r>
        </a:p>
      </dgm:t>
    </dgm:pt>
    <dgm:pt modelId="{DDA8E345-451C-43BB-B475-D28F0DD9B94D}" type="parTrans" cxnId="{CCD6B6F6-0817-4729-B1A2-3D32971D0A7E}">
      <dgm:prSet/>
      <dgm:spPr/>
      <dgm:t>
        <a:bodyPr/>
        <a:lstStyle/>
        <a:p>
          <a:endParaRPr lang="sk-SK"/>
        </a:p>
      </dgm:t>
    </dgm:pt>
    <dgm:pt modelId="{3235972A-2515-4530-B119-41B1FB9760F9}" type="sibTrans" cxnId="{CCD6B6F6-0817-4729-B1A2-3D32971D0A7E}">
      <dgm:prSet/>
      <dgm:spPr/>
      <dgm:t>
        <a:bodyPr/>
        <a:lstStyle/>
        <a:p>
          <a:endParaRPr lang="sk-SK"/>
        </a:p>
      </dgm:t>
    </dgm:pt>
    <dgm:pt modelId="{F0136643-EF29-46ED-9E22-A70CC996A223}">
      <dgm:prSet phldrT="[Text]"/>
      <dgm:spPr/>
      <dgm:t>
        <a:bodyPr/>
        <a:lstStyle/>
        <a:p>
          <a:r>
            <a:rPr lang="sk-SK" noProof="0" dirty="0"/>
            <a:t>Pomer </a:t>
          </a:r>
          <a:r>
            <a:rPr lang="sk-SK" dirty="0"/>
            <a:t>prejdených testov k celkovému počtu</a:t>
          </a:r>
          <a:endParaRPr lang="sk-SK" noProof="0" dirty="0"/>
        </a:p>
      </dgm:t>
    </dgm:pt>
    <dgm:pt modelId="{0AC01D8E-0770-48FC-B8E5-E78A5B78B4C6}" type="parTrans" cxnId="{C8E8307C-D22B-44A9-B9D0-A9EC34D799F2}">
      <dgm:prSet/>
      <dgm:spPr/>
      <dgm:t>
        <a:bodyPr/>
        <a:lstStyle/>
        <a:p>
          <a:endParaRPr lang="sk-SK"/>
        </a:p>
      </dgm:t>
    </dgm:pt>
    <dgm:pt modelId="{790B4E2E-7744-4BBA-BCD2-9E42CBECBAB9}" type="sibTrans" cxnId="{C8E8307C-D22B-44A9-B9D0-A9EC34D799F2}">
      <dgm:prSet/>
      <dgm:spPr/>
      <dgm:t>
        <a:bodyPr/>
        <a:lstStyle/>
        <a:p>
          <a:endParaRPr lang="sk-SK"/>
        </a:p>
      </dgm:t>
    </dgm:pt>
    <dgm:pt modelId="{3A9CDD60-190D-4849-BE82-D069897AAAA2}" type="pres">
      <dgm:prSet presAssocID="{8EDDBE7A-BEE2-42EA-B1BA-E2961078CA46}" presName="Name0" presStyleCnt="0">
        <dgm:presLayoutVars>
          <dgm:dir/>
          <dgm:animLvl val="lvl"/>
          <dgm:resizeHandles val="exact"/>
        </dgm:presLayoutVars>
      </dgm:prSet>
      <dgm:spPr/>
    </dgm:pt>
    <dgm:pt modelId="{AB4DB27F-33E1-4011-9ABA-1F2FA9CE331A}" type="pres">
      <dgm:prSet presAssocID="{5F2E3C8E-233E-49B6-A4BD-650089402F0A}" presName="composite" presStyleCnt="0"/>
      <dgm:spPr/>
    </dgm:pt>
    <dgm:pt modelId="{9F46BC36-2556-4B2A-981A-50B4AC977E05}" type="pres">
      <dgm:prSet presAssocID="{5F2E3C8E-233E-49B6-A4BD-650089402F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083BC02-765B-4105-8F1F-27656751DE96}" type="pres">
      <dgm:prSet presAssocID="{5F2E3C8E-233E-49B6-A4BD-650089402F0A}" presName="desTx" presStyleLbl="alignAccFollowNode1" presStyleIdx="0" presStyleCnt="3">
        <dgm:presLayoutVars>
          <dgm:bulletEnabled val="1"/>
        </dgm:presLayoutVars>
      </dgm:prSet>
      <dgm:spPr/>
    </dgm:pt>
    <dgm:pt modelId="{04311F16-04AA-4C91-89DE-1BE8DADA60CF}" type="pres">
      <dgm:prSet presAssocID="{4C9B43CD-A263-47C1-B409-E922C3E13CB3}" presName="space" presStyleCnt="0"/>
      <dgm:spPr/>
    </dgm:pt>
    <dgm:pt modelId="{7521ADC3-3E44-4316-A86C-E802BAFF498A}" type="pres">
      <dgm:prSet presAssocID="{796DC184-DA0A-4357-B62D-A338069CC131}" presName="composite" presStyleCnt="0"/>
      <dgm:spPr/>
    </dgm:pt>
    <dgm:pt modelId="{CA997281-C75B-40B0-9A0C-DC78F3D51109}" type="pres">
      <dgm:prSet presAssocID="{796DC184-DA0A-4357-B62D-A338069CC13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562C4B-8FBA-4461-8447-2E58C6DC398D}" type="pres">
      <dgm:prSet presAssocID="{796DC184-DA0A-4357-B62D-A338069CC131}" presName="desTx" presStyleLbl="alignAccFollowNode1" presStyleIdx="1" presStyleCnt="3">
        <dgm:presLayoutVars>
          <dgm:bulletEnabled val="1"/>
        </dgm:presLayoutVars>
      </dgm:prSet>
      <dgm:spPr/>
    </dgm:pt>
    <dgm:pt modelId="{C30843D3-9F83-4A10-B87E-B8150AFFCA9D}" type="pres">
      <dgm:prSet presAssocID="{3BF999F7-C543-48A9-850B-7AAE702E4104}" presName="space" presStyleCnt="0"/>
      <dgm:spPr/>
    </dgm:pt>
    <dgm:pt modelId="{24B1D485-B06B-4C1D-80EF-1C5988E56E66}" type="pres">
      <dgm:prSet presAssocID="{13847FD4-C53B-49C1-8AAF-B1A928F2CC9D}" presName="composite" presStyleCnt="0"/>
      <dgm:spPr/>
    </dgm:pt>
    <dgm:pt modelId="{F7C53453-4B3C-4A64-ABD1-2AAF7073613F}" type="pres">
      <dgm:prSet presAssocID="{13847FD4-C53B-49C1-8AAF-B1A928F2CC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A8F8709-E80F-4827-941B-D3C616DB5F60}" type="pres">
      <dgm:prSet presAssocID="{13847FD4-C53B-49C1-8AAF-B1A928F2CC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9332601-A4DB-4D0C-8B73-6C8A89288184}" srcId="{13847FD4-C53B-49C1-8AAF-B1A928F2CC9D}" destId="{178700A4-0F33-48AD-8035-148633FFFEA5}" srcOrd="0" destOrd="0" parTransId="{F1B3E73D-84AF-4450-BBEA-BC23827C587C}" sibTransId="{C5DC2FCB-5850-41EC-87CC-9F7DCB974DA6}"/>
    <dgm:cxn modelId="{C001D904-F3A6-4FFB-AF39-8DEA55D71CA0}" type="presOf" srcId="{CE25562E-9DFA-417D-939D-515C415FF1C1}" destId="{5083BC02-765B-4105-8F1F-27656751DE96}" srcOrd="0" destOrd="2" presId="urn:microsoft.com/office/officeart/2005/8/layout/hList1"/>
    <dgm:cxn modelId="{D79F5809-49C5-4567-834C-08D29178FF1B}" srcId="{5F2E3C8E-233E-49B6-A4BD-650089402F0A}" destId="{2FF7C111-1CA4-4D87-B3F1-A9BBE1729F70}" srcOrd="3" destOrd="0" parTransId="{6DE0D902-A470-4789-8A35-6BBAC411C945}" sibTransId="{1FE28A21-7E10-4D31-B62C-1E8D9714063F}"/>
    <dgm:cxn modelId="{0E3BEF09-8E0D-4FC2-83D3-4931B94C7D21}" srcId="{5F2E3C8E-233E-49B6-A4BD-650089402F0A}" destId="{E3C2B355-C7B1-4487-8FEA-6EC2A54312BB}" srcOrd="1" destOrd="0" parTransId="{F5A53709-2270-4C71-AFE9-EA25F26E00FB}" sibTransId="{5FA38E2A-2F29-4173-8756-606F4D85233D}"/>
    <dgm:cxn modelId="{D811010C-EF3A-4B72-A5C4-09E05B22540E}" srcId="{796DC184-DA0A-4357-B62D-A338069CC131}" destId="{6E3893B8-638E-482D-B118-8D469D2AB771}" srcOrd="0" destOrd="0" parTransId="{02186100-5233-41EF-908A-D44F6AF59977}" sibTransId="{355FDD88-3F17-4EEE-9729-789E05D5F825}"/>
    <dgm:cxn modelId="{BB38EF2D-CABB-4ECE-AED4-D6BBA6A84F40}" type="presOf" srcId="{6E3893B8-638E-482D-B118-8D469D2AB771}" destId="{1E562C4B-8FBA-4461-8447-2E58C6DC398D}" srcOrd="0" destOrd="0" presId="urn:microsoft.com/office/officeart/2005/8/layout/hList1"/>
    <dgm:cxn modelId="{9C9AF12F-1E2C-40DA-9673-FFC7B79660C7}" srcId="{8EDDBE7A-BEE2-42EA-B1BA-E2961078CA46}" destId="{796DC184-DA0A-4357-B62D-A338069CC131}" srcOrd="1" destOrd="0" parTransId="{1DD3A0B7-2456-4645-AEEC-C506B1BF080F}" sibTransId="{3BF999F7-C543-48A9-850B-7AAE702E4104}"/>
    <dgm:cxn modelId="{39A7A734-79B6-4B2C-A4CC-5FE30E7DC47D}" type="presOf" srcId="{796DC184-DA0A-4357-B62D-A338069CC131}" destId="{CA997281-C75B-40B0-9A0C-DC78F3D51109}" srcOrd="0" destOrd="0" presId="urn:microsoft.com/office/officeart/2005/8/layout/hList1"/>
    <dgm:cxn modelId="{55B5845C-873E-442D-AEC2-1A0A511FC905}" type="presOf" srcId="{2FF7C111-1CA4-4D87-B3F1-A9BBE1729F70}" destId="{5083BC02-765B-4105-8F1F-27656751DE96}" srcOrd="0" destOrd="3" presId="urn:microsoft.com/office/officeart/2005/8/layout/hList1"/>
    <dgm:cxn modelId="{DF9C8363-2805-42FC-BFFC-52D758706231}" type="presOf" srcId="{5F2E3C8E-233E-49B6-A4BD-650089402F0A}" destId="{9F46BC36-2556-4B2A-981A-50B4AC977E05}" srcOrd="0" destOrd="0" presId="urn:microsoft.com/office/officeart/2005/8/layout/hList1"/>
    <dgm:cxn modelId="{015C9364-3936-4B39-970B-11B38DA24472}" type="presOf" srcId="{4998836D-3965-45B7-9899-AE5CEAF22E59}" destId="{1E562C4B-8FBA-4461-8447-2E58C6DC398D}" srcOrd="0" destOrd="3" presId="urn:microsoft.com/office/officeart/2005/8/layout/hList1"/>
    <dgm:cxn modelId="{16309847-376C-423A-95E8-78B441D74BE7}" type="presOf" srcId="{8EDDBE7A-BEE2-42EA-B1BA-E2961078CA46}" destId="{3A9CDD60-190D-4849-BE82-D069897AAAA2}" srcOrd="0" destOrd="0" presId="urn:microsoft.com/office/officeart/2005/8/layout/hList1"/>
    <dgm:cxn modelId="{EAF4236A-B7E1-4089-93B6-9FB0C921DAD0}" type="presOf" srcId="{13847FD4-C53B-49C1-8AAF-B1A928F2CC9D}" destId="{F7C53453-4B3C-4A64-ABD1-2AAF7073613F}" srcOrd="0" destOrd="0" presId="urn:microsoft.com/office/officeart/2005/8/layout/hList1"/>
    <dgm:cxn modelId="{FED45C71-E48B-4FA7-B8AA-7414B48C91B9}" srcId="{796DC184-DA0A-4357-B62D-A338069CC131}" destId="{1B562CF3-DEEB-4898-B2FB-4C4F4CAB7FAC}" srcOrd="2" destOrd="0" parTransId="{DE2CA94B-7642-4859-8466-8A3C83CB1DF2}" sibTransId="{DE4EA99D-5547-4C61-88A5-5A84FE0EC7F7}"/>
    <dgm:cxn modelId="{31E99479-4E9C-4E5E-95C0-49461C8C3A2A}" type="presOf" srcId="{F0136643-EF29-46ED-9E22-A70CC996A223}" destId="{DA8F8709-E80F-4827-941B-D3C616DB5F60}" srcOrd="0" destOrd="2" presId="urn:microsoft.com/office/officeart/2005/8/layout/hList1"/>
    <dgm:cxn modelId="{C8E8307C-D22B-44A9-B9D0-A9EC34D799F2}" srcId="{13847FD4-C53B-49C1-8AAF-B1A928F2CC9D}" destId="{F0136643-EF29-46ED-9E22-A70CC996A223}" srcOrd="2" destOrd="0" parTransId="{0AC01D8E-0770-48FC-B8E5-E78A5B78B4C6}" sibTransId="{790B4E2E-7744-4BBA-BCD2-9E42CBECBAB9}"/>
    <dgm:cxn modelId="{A97A5D7F-6184-4B87-A789-CDE11205D439}" srcId="{8EDDBE7A-BEE2-42EA-B1BA-E2961078CA46}" destId="{13847FD4-C53B-49C1-8AAF-B1A928F2CC9D}" srcOrd="2" destOrd="0" parTransId="{36FBAF2D-9895-485D-802A-55E1FEA054C4}" sibTransId="{5B9538EF-FD9E-456D-8A2F-B4B64A9EA73C}"/>
    <dgm:cxn modelId="{DEDBF08A-F492-4268-997A-6CA9D441362D}" type="presOf" srcId="{178700A4-0F33-48AD-8035-148633FFFEA5}" destId="{DA8F8709-E80F-4827-941B-D3C616DB5F60}" srcOrd="0" destOrd="0" presId="urn:microsoft.com/office/officeart/2005/8/layout/hList1"/>
    <dgm:cxn modelId="{4DD5258F-536F-4057-A4CC-F4A8847596FD}" type="presOf" srcId="{887DC149-EA23-4150-87BD-D3E301BB7958}" destId="{DA8F8709-E80F-4827-941B-D3C616DB5F60}" srcOrd="0" destOrd="1" presId="urn:microsoft.com/office/officeart/2005/8/layout/hList1"/>
    <dgm:cxn modelId="{F60A5993-9832-4FA9-AC4D-4CEC99E69EC6}" srcId="{796DC184-DA0A-4357-B62D-A338069CC131}" destId="{4998836D-3965-45B7-9899-AE5CEAF22E59}" srcOrd="3" destOrd="0" parTransId="{D0AEA155-781B-42A2-9A84-3FCCEF1F790C}" sibTransId="{6E74E784-131F-4F4F-AA82-47163AE3C2D3}"/>
    <dgm:cxn modelId="{462F58A0-50AB-4721-9D80-86650F55EB33}" type="presOf" srcId="{6E371931-E5F3-4061-9DC6-9EFE1D5B9654}" destId="{1E562C4B-8FBA-4461-8447-2E58C6DC398D}" srcOrd="0" destOrd="1" presId="urn:microsoft.com/office/officeart/2005/8/layout/hList1"/>
    <dgm:cxn modelId="{E80553A5-F7FD-4CD0-AB45-04BEAE6CF149}" srcId="{8EDDBE7A-BEE2-42EA-B1BA-E2961078CA46}" destId="{5F2E3C8E-233E-49B6-A4BD-650089402F0A}" srcOrd="0" destOrd="0" parTransId="{E3427C75-622F-4A93-88F3-65677F47879F}" sibTransId="{4C9B43CD-A263-47C1-B409-E922C3E13CB3}"/>
    <dgm:cxn modelId="{B036D4BC-FB0B-492D-A506-D4E89C66F5ED}" type="presOf" srcId="{29355188-0C27-4E09-8B9D-D9CB49B532F8}" destId="{5083BC02-765B-4105-8F1F-27656751DE96}" srcOrd="0" destOrd="0" presId="urn:microsoft.com/office/officeart/2005/8/layout/hList1"/>
    <dgm:cxn modelId="{E553CFE0-0407-406A-9B25-EFDBE1762BAB}" type="presOf" srcId="{E3C2B355-C7B1-4487-8FEA-6EC2A54312BB}" destId="{5083BC02-765B-4105-8F1F-27656751DE96}" srcOrd="0" destOrd="1" presId="urn:microsoft.com/office/officeart/2005/8/layout/hList1"/>
    <dgm:cxn modelId="{CF05F9E2-1604-45EF-AC13-E60BEBD4CDD6}" srcId="{5F2E3C8E-233E-49B6-A4BD-650089402F0A}" destId="{29355188-0C27-4E09-8B9D-D9CB49B532F8}" srcOrd="0" destOrd="0" parTransId="{774331AC-3264-49E9-86FA-E1F9BE3C8303}" sibTransId="{19158DBE-12CD-4E70-AD16-15C6BC8D3CAD}"/>
    <dgm:cxn modelId="{6B65D6E9-36AB-4EC9-B09D-4182C002F0BD}" type="presOf" srcId="{1B562CF3-DEEB-4898-B2FB-4C4F4CAB7FAC}" destId="{1E562C4B-8FBA-4461-8447-2E58C6DC398D}" srcOrd="0" destOrd="2" presId="urn:microsoft.com/office/officeart/2005/8/layout/hList1"/>
    <dgm:cxn modelId="{67CB57F4-886D-4599-B6C4-9E11658D12AC}" srcId="{13847FD4-C53B-49C1-8AAF-B1A928F2CC9D}" destId="{887DC149-EA23-4150-87BD-D3E301BB7958}" srcOrd="1" destOrd="0" parTransId="{C230B556-1F28-4DF9-AD6D-79B5D8ADCF54}" sibTransId="{C12CF10F-C6BC-4893-9C8A-780BD7079E94}"/>
    <dgm:cxn modelId="{CCD6B6F6-0817-4729-B1A2-3D32971D0A7E}" srcId="{796DC184-DA0A-4357-B62D-A338069CC131}" destId="{6E371931-E5F3-4061-9DC6-9EFE1D5B9654}" srcOrd="1" destOrd="0" parTransId="{DDA8E345-451C-43BB-B475-D28F0DD9B94D}" sibTransId="{3235972A-2515-4530-B119-41B1FB9760F9}"/>
    <dgm:cxn modelId="{FEBDB9F7-1E42-402D-A169-696E8D41B4F0}" srcId="{5F2E3C8E-233E-49B6-A4BD-650089402F0A}" destId="{CE25562E-9DFA-417D-939D-515C415FF1C1}" srcOrd="2" destOrd="0" parTransId="{BCBE6EBE-7764-41FA-8A8E-47484FD77FA9}" sibTransId="{418C892F-FDF9-4988-B481-F83F391DFC19}"/>
    <dgm:cxn modelId="{9948B42C-3B5D-4DEE-BC2B-BFDEC54ED748}" type="presParOf" srcId="{3A9CDD60-190D-4849-BE82-D069897AAAA2}" destId="{AB4DB27F-33E1-4011-9ABA-1F2FA9CE331A}" srcOrd="0" destOrd="0" presId="urn:microsoft.com/office/officeart/2005/8/layout/hList1"/>
    <dgm:cxn modelId="{72E5FD4E-D737-4538-9F40-C1F52B1E8313}" type="presParOf" srcId="{AB4DB27F-33E1-4011-9ABA-1F2FA9CE331A}" destId="{9F46BC36-2556-4B2A-981A-50B4AC977E05}" srcOrd="0" destOrd="0" presId="urn:microsoft.com/office/officeart/2005/8/layout/hList1"/>
    <dgm:cxn modelId="{22030FC4-7445-4FCB-9233-0D1E8EDF3304}" type="presParOf" srcId="{AB4DB27F-33E1-4011-9ABA-1F2FA9CE331A}" destId="{5083BC02-765B-4105-8F1F-27656751DE96}" srcOrd="1" destOrd="0" presId="urn:microsoft.com/office/officeart/2005/8/layout/hList1"/>
    <dgm:cxn modelId="{1802BB84-529C-4B75-8D53-A8F6901C8181}" type="presParOf" srcId="{3A9CDD60-190D-4849-BE82-D069897AAAA2}" destId="{04311F16-04AA-4C91-89DE-1BE8DADA60CF}" srcOrd="1" destOrd="0" presId="urn:microsoft.com/office/officeart/2005/8/layout/hList1"/>
    <dgm:cxn modelId="{EEE27DAC-1368-4AAB-B91F-1567324845ED}" type="presParOf" srcId="{3A9CDD60-190D-4849-BE82-D069897AAAA2}" destId="{7521ADC3-3E44-4316-A86C-E802BAFF498A}" srcOrd="2" destOrd="0" presId="urn:microsoft.com/office/officeart/2005/8/layout/hList1"/>
    <dgm:cxn modelId="{4E8F4928-1468-4845-91FA-D9DD66F7E36B}" type="presParOf" srcId="{7521ADC3-3E44-4316-A86C-E802BAFF498A}" destId="{CA997281-C75B-40B0-9A0C-DC78F3D51109}" srcOrd="0" destOrd="0" presId="urn:microsoft.com/office/officeart/2005/8/layout/hList1"/>
    <dgm:cxn modelId="{8A45610C-023F-4DB9-A2CB-F5F118CD009C}" type="presParOf" srcId="{7521ADC3-3E44-4316-A86C-E802BAFF498A}" destId="{1E562C4B-8FBA-4461-8447-2E58C6DC398D}" srcOrd="1" destOrd="0" presId="urn:microsoft.com/office/officeart/2005/8/layout/hList1"/>
    <dgm:cxn modelId="{9BA4F79B-1AA1-4234-ADD3-E7F36B3BEA21}" type="presParOf" srcId="{3A9CDD60-190D-4849-BE82-D069897AAAA2}" destId="{C30843D3-9F83-4A10-B87E-B8150AFFCA9D}" srcOrd="3" destOrd="0" presId="urn:microsoft.com/office/officeart/2005/8/layout/hList1"/>
    <dgm:cxn modelId="{DE5EDC45-8EB4-4E4B-85E8-451EC3D6E50A}" type="presParOf" srcId="{3A9CDD60-190D-4849-BE82-D069897AAAA2}" destId="{24B1D485-B06B-4C1D-80EF-1C5988E56E66}" srcOrd="4" destOrd="0" presId="urn:microsoft.com/office/officeart/2005/8/layout/hList1"/>
    <dgm:cxn modelId="{59903BEF-15DA-4A5A-911F-293B0DA81BCE}" type="presParOf" srcId="{24B1D485-B06B-4C1D-80EF-1C5988E56E66}" destId="{F7C53453-4B3C-4A64-ABD1-2AAF7073613F}" srcOrd="0" destOrd="0" presId="urn:microsoft.com/office/officeart/2005/8/layout/hList1"/>
    <dgm:cxn modelId="{EC658311-681A-4125-A05A-B2B3F3F4E25A}" type="presParOf" srcId="{24B1D485-B06B-4C1D-80EF-1C5988E56E66}" destId="{DA8F8709-E80F-4827-941B-D3C616DB5F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FFCE18-145B-4389-B621-A6AED0276C5D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53F3660C-BD61-4F1D-9C78-63C9B49E930E}">
      <dgm:prSet phldrT="[Text]"/>
      <dgm:spPr/>
      <dgm:t>
        <a:bodyPr/>
        <a:lstStyle/>
        <a:p>
          <a:r>
            <a:rPr lang="sk-SK" noProof="0" dirty="0"/>
            <a:t>Obsah</a:t>
          </a:r>
        </a:p>
      </dgm:t>
    </dgm:pt>
    <dgm:pt modelId="{0269322B-460A-403E-9993-B6C2292D38FA}" type="parTrans" cxnId="{E907D57F-FC37-4C3E-8240-FA4A90111025}">
      <dgm:prSet/>
      <dgm:spPr/>
      <dgm:t>
        <a:bodyPr/>
        <a:lstStyle/>
        <a:p>
          <a:endParaRPr lang="sk-SK"/>
        </a:p>
      </dgm:t>
    </dgm:pt>
    <dgm:pt modelId="{1A841A67-CB52-4B09-9002-94DB2ABAD54A}" type="sibTrans" cxnId="{E907D57F-FC37-4C3E-8240-FA4A90111025}">
      <dgm:prSet/>
      <dgm:spPr/>
      <dgm:t>
        <a:bodyPr/>
        <a:lstStyle/>
        <a:p>
          <a:endParaRPr lang="sk-SK"/>
        </a:p>
      </dgm:t>
    </dgm:pt>
    <dgm:pt modelId="{C08F4A2E-9E10-4769-8AF6-7DAF0823CCDE}">
      <dgm:prSet phldrT="[Text]"/>
      <dgm:spPr/>
      <dgm:t>
        <a:bodyPr/>
        <a:lstStyle/>
        <a:p>
          <a:r>
            <a:rPr lang="sk-SK" dirty="0"/>
            <a:t>Popis</a:t>
          </a:r>
          <a:endParaRPr lang="en-US" dirty="0"/>
        </a:p>
      </dgm:t>
    </dgm:pt>
    <dgm:pt modelId="{DB842FEE-4159-4F13-B4BC-1F938408B4B8}" type="parTrans" cxnId="{398C4A76-0F6A-40C7-BD3A-F291D8DC310C}">
      <dgm:prSet/>
      <dgm:spPr/>
      <dgm:t>
        <a:bodyPr/>
        <a:lstStyle/>
        <a:p>
          <a:endParaRPr lang="sk-SK"/>
        </a:p>
      </dgm:t>
    </dgm:pt>
    <dgm:pt modelId="{5228CD33-EAE9-4CFB-B7B2-1EB3A7DE90EE}" type="sibTrans" cxnId="{398C4A76-0F6A-40C7-BD3A-F291D8DC310C}">
      <dgm:prSet/>
      <dgm:spPr/>
      <dgm:t>
        <a:bodyPr/>
        <a:lstStyle/>
        <a:p>
          <a:endParaRPr lang="sk-SK"/>
        </a:p>
      </dgm:t>
    </dgm:pt>
    <dgm:pt modelId="{648076CC-D412-4E81-A84B-E88D935C4621}">
      <dgm:prSet phldrT="[Text]"/>
      <dgm:spPr/>
      <dgm:t>
        <a:bodyPr/>
        <a:lstStyle/>
        <a:p>
          <a:r>
            <a:rPr lang="en-150" dirty="0"/>
            <a:t>Editor pre testy</a:t>
          </a:r>
          <a:endParaRPr lang="en-US" dirty="0"/>
        </a:p>
      </dgm:t>
    </dgm:pt>
    <dgm:pt modelId="{CAA04E8B-27D6-41AB-A8FC-1B06A3E55348}" type="parTrans" cxnId="{0A146C7C-E87B-4DB8-89AF-A6B65A25034D}">
      <dgm:prSet/>
      <dgm:spPr/>
      <dgm:t>
        <a:bodyPr/>
        <a:lstStyle/>
        <a:p>
          <a:endParaRPr lang="sk-SK"/>
        </a:p>
      </dgm:t>
    </dgm:pt>
    <dgm:pt modelId="{E57931F6-0DB0-4D38-859A-135FA5FCC6B8}" type="sibTrans" cxnId="{0A146C7C-E87B-4DB8-89AF-A6B65A25034D}">
      <dgm:prSet/>
      <dgm:spPr/>
      <dgm:t>
        <a:bodyPr/>
        <a:lstStyle/>
        <a:p>
          <a:endParaRPr lang="sk-SK"/>
        </a:p>
      </dgm:t>
    </dgm:pt>
    <dgm:pt modelId="{308B65F5-C2EB-4B66-9864-19909152FBE6}">
      <dgm:prSet phldrT="[Text]"/>
      <dgm:spPr/>
      <dgm:t>
        <a:bodyPr/>
        <a:lstStyle/>
        <a:p>
          <a:r>
            <a:rPr lang="sk-SK" noProof="0" dirty="0"/>
            <a:t>Využitie</a:t>
          </a:r>
        </a:p>
      </dgm:t>
    </dgm:pt>
    <dgm:pt modelId="{DDDBE91E-7C81-4782-AACF-03239E30229D}" type="parTrans" cxnId="{931E611C-5F2A-4386-937F-FED23AFE396B}">
      <dgm:prSet/>
      <dgm:spPr/>
      <dgm:t>
        <a:bodyPr/>
        <a:lstStyle/>
        <a:p>
          <a:endParaRPr lang="sk-SK"/>
        </a:p>
      </dgm:t>
    </dgm:pt>
    <dgm:pt modelId="{8318A3CF-91C5-48D1-8729-1ABBC21F3DCD}" type="sibTrans" cxnId="{931E611C-5F2A-4386-937F-FED23AFE396B}">
      <dgm:prSet/>
      <dgm:spPr/>
      <dgm:t>
        <a:bodyPr/>
        <a:lstStyle/>
        <a:p>
          <a:endParaRPr lang="sk-SK"/>
        </a:p>
      </dgm:t>
    </dgm:pt>
    <dgm:pt modelId="{76EDE9C5-44B2-451A-9C7F-C46219BB657C}">
      <dgm:prSet phldrT="[Text]"/>
      <dgm:spPr/>
      <dgm:t>
        <a:bodyPr/>
        <a:lstStyle/>
        <a:p>
          <a:r>
            <a:rPr lang="sk-SK" dirty="0"/>
            <a:t>Výučba</a:t>
          </a:r>
          <a:r>
            <a:rPr lang="en-150" dirty="0"/>
            <a:t> TDD</a:t>
          </a:r>
          <a:endParaRPr lang="en-US" dirty="0"/>
        </a:p>
      </dgm:t>
    </dgm:pt>
    <dgm:pt modelId="{E15277E2-1BB8-4808-8D03-2AC8B9BCAB9E}" type="parTrans" cxnId="{052643C4-983D-417C-A176-8D718C32AEB7}">
      <dgm:prSet/>
      <dgm:spPr/>
      <dgm:t>
        <a:bodyPr/>
        <a:lstStyle/>
        <a:p>
          <a:endParaRPr lang="sk-SK"/>
        </a:p>
      </dgm:t>
    </dgm:pt>
    <dgm:pt modelId="{34DA5A1D-9004-4F7E-90A4-631D378B4275}" type="sibTrans" cxnId="{052643C4-983D-417C-A176-8D718C32AEB7}">
      <dgm:prSet/>
      <dgm:spPr/>
      <dgm:t>
        <a:bodyPr/>
        <a:lstStyle/>
        <a:p>
          <a:endParaRPr lang="sk-SK"/>
        </a:p>
      </dgm:t>
    </dgm:pt>
    <dgm:pt modelId="{6E850A3C-146B-40BB-98DE-CF4AF0BDFF0F}">
      <dgm:prSet phldrT="[Text]"/>
      <dgm:spPr/>
      <dgm:t>
        <a:bodyPr/>
        <a:lstStyle/>
        <a:p>
          <a:r>
            <a:rPr lang="sk-SK" dirty="0"/>
            <a:t>Výučba</a:t>
          </a:r>
          <a:r>
            <a:rPr lang="en-150" dirty="0"/>
            <a:t> </a:t>
          </a:r>
          <a:r>
            <a:rPr lang="sk-SK" dirty="0"/>
            <a:t>jednotkového</a:t>
          </a:r>
          <a:r>
            <a:rPr lang="en-150" dirty="0"/>
            <a:t> </a:t>
          </a:r>
          <a:r>
            <a:rPr lang="sk-SK" dirty="0"/>
            <a:t>testovania</a:t>
          </a:r>
          <a:endParaRPr lang="en-US" dirty="0"/>
        </a:p>
      </dgm:t>
    </dgm:pt>
    <dgm:pt modelId="{7A80B2A2-5E16-4F55-993C-4F14907B2463}" type="parTrans" cxnId="{CD03AF99-98DC-47D8-BC91-71AC9B2B3C5D}">
      <dgm:prSet/>
      <dgm:spPr/>
      <dgm:t>
        <a:bodyPr/>
        <a:lstStyle/>
        <a:p>
          <a:endParaRPr lang="sk-SK"/>
        </a:p>
      </dgm:t>
    </dgm:pt>
    <dgm:pt modelId="{E4DDA51D-DCF3-4AA6-84DE-D4228E1A31EC}" type="sibTrans" cxnId="{CD03AF99-98DC-47D8-BC91-71AC9B2B3C5D}">
      <dgm:prSet/>
      <dgm:spPr/>
      <dgm:t>
        <a:bodyPr/>
        <a:lstStyle/>
        <a:p>
          <a:endParaRPr lang="sk-SK"/>
        </a:p>
      </dgm:t>
    </dgm:pt>
    <dgm:pt modelId="{12B38914-B98B-4AEB-B6C4-F0BD34572AC4}">
      <dgm:prSet phldrT="[Text]"/>
      <dgm:spPr/>
      <dgm:t>
        <a:bodyPr/>
        <a:lstStyle/>
        <a:p>
          <a:r>
            <a:rPr lang="sk-SK" noProof="0" dirty="0"/>
            <a:t>Spätná</a:t>
          </a:r>
          <a:r>
            <a:rPr lang="en-150" dirty="0"/>
            <a:t> </a:t>
          </a:r>
          <a:r>
            <a:rPr lang="sk-SK" dirty="0"/>
            <a:t>väzba</a:t>
          </a:r>
          <a:endParaRPr lang="sk-SK" noProof="0" dirty="0"/>
        </a:p>
      </dgm:t>
    </dgm:pt>
    <dgm:pt modelId="{76129482-1989-42EA-8F60-490E9A6B0C3A}" type="parTrans" cxnId="{D12F91E8-EA95-4358-8F3D-4370E635B162}">
      <dgm:prSet/>
      <dgm:spPr/>
      <dgm:t>
        <a:bodyPr/>
        <a:lstStyle/>
        <a:p>
          <a:endParaRPr lang="sk-SK"/>
        </a:p>
      </dgm:t>
    </dgm:pt>
    <dgm:pt modelId="{C04EE308-FD84-488B-8C37-A43625FE48B6}" type="sibTrans" cxnId="{D12F91E8-EA95-4358-8F3D-4370E635B162}">
      <dgm:prSet/>
      <dgm:spPr/>
      <dgm:t>
        <a:bodyPr/>
        <a:lstStyle/>
        <a:p>
          <a:endParaRPr lang="sk-SK"/>
        </a:p>
      </dgm:t>
    </dgm:pt>
    <dgm:pt modelId="{02E29B6F-6BC6-4F3A-8504-7240DF7E0705}">
      <dgm:prSet phldrT="[Text]"/>
      <dgm:spPr/>
      <dgm:t>
        <a:bodyPr/>
        <a:lstStyle/>
        <a:p>
          <a:r>
            <a:rPr lang="sk-SK" dirty="0"/>
            <a:t>Počet nájdených chýb</a:t>
          </a:r>
          <a:endParaRPr lang="en-US" dirty="0"/>
        </a:p>
      </dgm:t>
    </dgm:pt>
    <dgm:pt modelId="{8D525DEE-0DFF-47F3-B7E5-C9597BD14FF2}" type="parTrans" cxnId="{E13DEF26-2A08-47EC-978B-C0D7746878B2}">
      <dgm:prSet/>
      <dgm:spPr/>
      <dgm:t>
        <a:bodyPr/>
        <a:lstStyle/>
        <a:p>
          <a:endParaRPr lang="sk-SK"/>
        </a:p>
      </dgm:t>
    </dgm:pt>
    <dgm:pt modelId="{BF4F2C57-2B15-4027-B376-8D1414976616}" type="sibTrans" cxnId="{E13DEF26-2A08-47EC-978B-C0D7746878B2}">
      <dgm:prSet/>
      <dgm:spPr/>
      <dgm:t>
        <a:bodyPr/>
        <a:lstStyle/>
        <a:p>
          <a:endParaRPr lang="sk-SK"/>
        </a:p>
      </dgm:t>
    </dgm:pt>
    <dgm:pt modelId="{1CEAB7E9-EE22-452E-98A3-92324499DA42}">
      <dgm:prSet phldrT="[Text]"/>
      <dgm:spPr/>
      <dgm:t>
        <a:bodyPr/>
        <a:lstStyle/>
        <a:p>
          <a:r>
            <a:rPr lang="sk-SK" dirty="0"/>
            <a:t>Celkový počet chýb</a:t>
          </a:r>
          <a:endParaRPr lang="en-US" dirty="0"/>
        </a:p>
      </dgm:t>
    </dgm:pt>
    <dgm:pt modelId="{53969732-BF75-45FC-82DD-C8E8DE894762}" type="parTrans" cxnId="{3525B6A8-ECCB-4462-BC4A-D817CB5A9EA5}">
      <dgm:prSet/>
      <dgm:spPr/>
      <dgm:t>
        <a:bodyPr/>
        <a:lstStyle/>
        <a:p>
          <a:endParaRPr lang="sk-SK"/>
        </a:p>
      </dgm:t>
    </dgm:pt>
    <dgm:pt modelId="{B8C4E1CD-D3BD-493E-A2C7-3C600FC226DA}" type="sibTrans" cxnId="{3525B6A8-ECCB-4462-BC4A-D817CB5A9EA5}">
      <dgm:prSet/>
      <dgm:spPr/>
      <dgm:t>
        <a:bodyPr/>
        <a:lstStyle/>
        <a:p>
          <a:endParaRPr lang="sk-SK"/>
        </a:p>
      </dgm:t>
    </dgm:pt>
    <dgm:pt modelId="{9B93E540-DF93-4E29-9D3B-704366B433F6}">
      <dgm:prSet phldrT="[Text]"/>
      <dgm:spPr/>
      <dgm:t>
        <a:bodyPr/>
        <a:lstStyle/>
        <a:p>
          <a:r>
            <a:rPr lang="sk-SK" noProof="0" dirty="0"/>
            <a:t>Pomer nájdených chýb k ich</a:t>
          </a:r>
          <a:r>
            <a:rPr lang="sk-SK" dirty="0"/>
            <a:t> celkovému počtu</a:t>
          </a:r>
          <a:endParaRPr lang="en-US" dirty="0"/>
        </a:p>
      </dgm:t>
    </dgm:pt>
    <dgm:pt modelId="{08082D98-331A-47C3-853F-8AE5403396FC}" type="parTrans" cxnId="{4ABCBDCC-B926-402A-9C8C-C23FF44C2E8C}">
      <dgm:prSet/>
      <dgm:spPr/>
    </dgm:pt>
    <dgm:pt modelId="{0229F958-12D0-4DD8-8CE0-724708653B01}" type="sibTrans" cxnId="{4ABCBDCC-B926-402A-9C8C-C23FF44C2E8C}">
      <dgm:prSet/>
      <dgm:spPr/>
    </dgm:pt>
    <dgm:pt modelId="{224E6F08-0DCF-401A-803D-12D7CBEC35E5}" type="pres">
      <dgm:prSet presAssocID="{F3FFCE18-145B-4389-B621-A6AED0276C5D}" presName="Name0" presStyleCnt="0">
        <dgm:presLayoutVars>
          <dgm:dir/>
          <dgm:animLvl val="lvl"/>
          <dgm:resizeHandles val="exact"/>
        </dgm:presLayoutVars>
      </dgm:prSet>
      <dgm:spPr/>
    </dgm:pt>
    <dgm:pt modelId="{881F5954-E4D1-4421-A9A5-DD61DE0AE807}" type="pres">
      <dgm:prSet presAssocID="{53F3660C-BD61-4F1D-9C78-63C9B49E930E}" presName="composite" presStyleCnt="0"/>
      <dgm:spPr/>
    </dgm:pt>
    <dgm:pt modelId="{4A05BB55-9512-4A9D-A10F-8EEACDEED67E}" type="pres">
      <dgm:prSet presAssocID="{53F3660C-BD61-4F1D-9C78-63C9B49E930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269663D-D6B0-4844-95C6-D071E20D8BEB}" type="pres">
      <dgm:prSet presAssocID="{53F3660C-BD61-4F1D-9C78-63C9B49E930E}" presName="desTx" presStyleLbl="alignAccFollowNode1" presStyleIdx="0" presStyleCnt="3">
        <dgm:presLayoutVars>
          <dgm:bulletEnabled val="1"/>
        </dgm:presLayoutVars>
      </dgm:prSet>
      <dgm:spPr/>
    </dgm:pt>
    <dgm:pt modelId="{00142B6F-6117-453B-B6CA-A453BF68CEBF}" type="pres">
      <dgm:prSet presAssocID="{1A841A67-CB52-4B09-9002-94DB2ABAD54A}" presName="space" presStyleCnt="0"/>
      <dgm:spPr/>
    </dgm:pt>
    <dgm:pt modelId="{0A89EF62-481E-4A9C-B6CD-77AB76CE616B}" type="pres">
      <dgm:prSet presAssocID="{308B65F5-C2EB-4B66-9864-19909152FBE6}" presName="composite" presStyleCnt="0"/>
      <dgm:spPr/>
    </dgm:pt>
    <dgm:pt modelId="{6A09CA40-9959-4DDB-A11F-27C7A76CFC1A}" type="pres">
      <dgm:prSet presAssocID="{308B65F5-C2EB-4B66-9864-19909152FB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D3DF53-FFEF-4D8B-8B02-EEFA8B79BC72}" type="pres">
      <dgm:prSet presAssocID="{308B65F5-C2EB-4B66-9864-19909152FBE6}" presName="desTx" presStyleLbl="alignAccFollowNode1" presStyleIdx="1" presStyleCnt="3">
        <dgm:presLayoutVars>
          <dgm:bulletEnabled val="1"/>
        </dgm:presLayoutVars>
      </dgm:prSet>
      <dgm:spPr/>
    </dgm:pt>
    <dgm:pt modelId="{DFECC7A9-23F7-452F-88DA-8711C702DED5}" type="pres">
      <dgm:prSet presAssocID="{8318A3CF-91C5-48D1-8729-1ABBC21F3DCD}" presName="space" presStyleCnt="0"/>
      <dgm:spPr/>
    </dgm:pt>
    <dgm:pt modelId="{18BBA637-AC4B-45E4-A34E-6FFE6720FEE5}" type="pres">
      <dgm:prSet presAssocID="{12B38914-B98B-4AEB-B6C4-F0BD34572AC4}" presName="composite" presStyleCnt="0"/>
      <dgm:spPr/>
    </dgm:pt>
    <dgm:pt modelId="{3F20D6B4-EC48-482C-9155-25B97136487C}" type="pres">
      <dgm:prSet presAssocID="{12B38914-B98B-4AEB-B6C4-F0BD34572AC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35C8DC-D39A-4801-B3CA-1EB9CAE42E74}" type="pres">
      <dgm:prSet presAssocID="{12B38914-B98B-4AEB-B6C4-F0BD34572AC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31E611C-5F2A-4386-937F-FED23AFE396B}" srcId="{F3FFCE18-145B-4389-B621-A6AED0276C5D}" destId="{308B65F5-C2EB-4B66-9864-19909152FBE6}" srcOrd="1" destOrd="0" parTransId="{DDDBE91E-7C81-4782-AACF-03239E30229D}" sibTransId="{8318A3CF-91C5-48D1-8729-1ABBC21F3DCD}"/>
    <dgm:cxn modelId="{E13DEF26-2A08-47EC-978B-C0D7746878B2}" srcId="{12B38914-B98B-4AEB-B6C4-F0BD34572AC4}" destId="{02E29B6F-6BC6-4F3A-8504-7240DF7E0705}" srcOrd="0" destOrd="0" parTransId="{8D525DEE-0DFF-47F3-B7E5-C9597BD14FF2}" sibTransId="{BF4F2C57-2B15-4027-B376-8D1414976616}"/>
    <dgm:cxn modelId="{6ED13A3A-2CCA-445F-AAB5-66735593A353}" type="presOf" srcId="{C08F4A2E-9E10-4769-8AF6-7DAF0823CCDE}" destId="{6269663D-D6B0-4844-95C6-D071E20D8BEB}" srcOrd="0" destOrd="0" presId="urn:microsoft.com/office/officeart/2005/8/layout/hList1"/>
    <dgm:cxn modelId="{D6928961-E72A-4577-83E5-EC684157E6BE}" type="presOf" srcId="{648076CC-D412-4E81-A84B-E88D935C4621}" destId="{6269663D-D6B0-4844-95C6-D071E20D8BEB}" srcOrd="0" destOrd="1" presId="urn:microsoft.com/office/officeart/2005/8/layout/hList1"/>
    <dgm:cxn modelId="{6DB4154B-BAE8-47A6-B79F-8BB42685F680}" type="presOf" srcId="{76EDE9C5-44B2-451A-9C7F-C46219BB657C}" destId="{09D3DF53-FFEF-4D8B-8B02-EEFA8B79BC72}" srcOrd="0" destOrd="0" presId="urn:microsoft.com/office/officeart/2005/8/layout/hList1"/>
    <dgm:cxn modelId="{398C4A76-0F6A-40C7-BD3A-F291D8DC310C}" srcId="{53F3660C-BD61-4F1D-9C78-63C9B49E930E}" destId="{C08F4A2E-9E10-4769-8AF6-7DAF0823CCDE}" srcOrd="0" destOrd="0" parTransId="{DB842FEE-4159-4F13-B4BC-1F938408B4B8}" sibTransId="{5228CD33-EAE9-4CFB-B7B2-1EB3A7DE90EE}"/>
    <dgm:cxn modelId="{CB68EA76-BB0C-4A12-9D94-A98F6B411C4F}" type="presOf" srcId="{6E850A3C-146B-40BB-98DE-CF4AF0BDFF0F}" destId="{09D3DF53-FFEF-4D8B-8B02-EEFA8B79BC72}" srcOrd="0" destOrd="1" presId="urn:microsoft.com/office/officeart/2005/8/layout/hList1"/>
    <dgm:cxn modelId="{0A146C7C-E87B-4DB8-89AF-A6B65A25034D}" srcId="{53F3660C-BD61-4F1D-9C78-63C9B49E930E}" destId="{648076CC-D412-4E81-A84B-E88D935C4621}" srcOrd="1" destOrd="0" parTransId="{CAA04E8B-27D6-41AB-A8FC-1B06A3E55348}" sibTransId="{E57931F6-0DB0-4D38-859A-135FA5FCC6B8}"/>
    <dgm:cxn modelId="{E907D57F-FC37-4C3E-8240-FA4A90111025}" srcId="{F3FFCE18-145B-4389-B621-A6AED0276C5D}" destId="{53F3660C-BD61-4F1D-9C78-63C9B49E930E}" srcOrd="0" destOrd="0" parTransId="{0269322B-460A-403E-9993-B6C2292D38FA}" sibTransId="{1A841A67-CB52-4B09-9002-94DB2ABAD54A}"/>
    <dgm:cxn modelId="{6B820D89-1CD3-4CC5-BE46-0FAE506763DB}" type="presOf" srcId="{02E29B6F-6BC6-4F3A-8504-7240DF7E0705}" destId="{1E35C8DC-D39A-4801-B3CA-1EB9CAE42E74}" srcOrd="0" destOrd="0" presId="urn:microsoft.com/office/officeart/2005/8/layout/hList1"/>
    <dgm:cxn modelId="{126E818C-2F89-4FF8-A46A-6DAE48F69814}" type="presOf" srcId="{308B65F5-C2EB-4B66-9864-19909152FBE6}" destId="{6A09CA40-9959-4DDB-A11F-27C7A76CFC1A}" srcOrd="0" destOrd="0" presId="urn:microsoft.com/office/officeart/2005/8/layout/hList1"/>
    <dgm:cxn modelId="{CD03AF99-98DC-47D8-BC91-71AC9B2B3C5D}" srcId="{308B65F5-C2EB-4B66-9864-19909152FBE6}" destId="{6E850A3C-146B-40BB-98DE-CF4AF0BDFF0F}" srcOrd="1" destOrd="0" parTransId="{7A80B2A2-5E16-4F55-993C-4F14907B2463}" sibTransId="{E4DDA51D-DCF3-4AA6-84DE-D4228E1A31EC}"/>
    <dgm:cxn modelId="{3525B6A8-ECCB-4462-BC4A-D817CB5A9EA5}" srcId="{12B38914-B98B-4AEB-B6C4-F0BD34572AC4}" destId="{1CEAB7E9-EE22-452E-98A3-92324499DA42}" srcOrd="1" destOrd="0" parTransId="{53969732-BF75-45FC-82DD-C8E8DE894762}" sibTransId="{B8C4E1CD-D3BD-493E-A2C7-3C600FC226DA}"/>
    <dgm:cxn modelId="{8F5DE8B1-6725-4751-9637-FA83820B75BE}" type="presOf" srcId="{53F3660C-BD61-4F1D-9C78-63C9B49E930E}" destId="{4A05BB55-9512-4A9D-A10F-8EEACDEED67E}" srcOrd="0" destOrd="0" presId="urn:microsoft.com/office/officeart/2005/8/layout/hList1"/>
    <dgm:cxn modelId="{8AA69FBE-9FDF-481D-9DC3-779D138B4436}" type="presOf" srcId="{F3FFCE18-145B-4389-B621-A6AED0276C5D}" destId="{224E6F08-0DCF-401A-803D-12D7CBEC35E5}" srcOrd="0" destOrd="0" presId="urn:microsoft.com/office/officeart/2005/8/layout/hList1"/>
    <dgm:cxn modelId="{052643C4-983D-417C-A176-8D718C32AEB7}" srcId="{308B65F5-C2EB-4B66-9864-19909152FBE6}" destId="{76EDE9C5-44B2-451A-9C7F-C46219BB657C}" srcOrd="0" destOrd="0" parTransId="{E15277E2-1BB8-4808-8D03-2AC8B9BCAB9E}" sibTransId="{34DA5A1D-9004-4F7E-90A4-631D378B4275}"/>
    <dgm:cxn modelId="{4ABCBDCC-B926-402A-9C8C-C23FF44C2E8C}" srcId="{12B38914-B98B-4AEB-B6C4-F0BD34572AC4}" destId="{9B93E540-DF93-4E29-9D3B-704366B433F6}" srcOrd="2" destOrd="0" parTransId="{08082D98-331A-47C3-853F-8AE5403396FC}" sibTransId="{0229F958-12D0-4DD8-8CE0-724708653B01}"/>
    <dgm:cxn modelId="{936AA4E6-93CD-4C83-ACF3-D97D827E94CE}" type="presOf" srcId="{9B93E540-DF93-4E29-9D3B-704366B433F6}" destId="{1E35C8DC-D39A-4801-B3CA-1EB9CAE42E74}" srcOrd="0" destOrd="2" presId="urn:microsoft.com/office/officeart/2005/8/layout/hList1"/>
    <dgm:cxn modelId="{D12F91E8-EA95-4358-8F3D-4370E635B162}" srcId="{F3FFCE18-145B-4389-B621-A6AED0276C5D}" destId="{12B38914-B98B-4AEB-B6C4-F0BD34572AC4}" srcOrd="2" destOrd="0" parTransId="{76129482-1989-42EA-8F60-490E9A6B0C3A}" sibTransId="{C04EE308-FD84-488B-8C37-A43625FE48B6}"/>
    <dgm:cxn modelId="{4C1915ED-F6C3-4D7F-AB6F-C312DB09B72B}" type="presOf" srcId="{1CEAB7E9-EE22-452E-98A3-92324499DA42}" destId="{1E35C8DC-D39A-4801-B3CA-1EB9CAE42E74}" srcOrd="0" destOrd="1" presId="urn:microsoft.com/office/officeart/2005/8/layout/hList1"/>
    <dgm:cxn modelId="{9C0620F0-5162-4DBF-B1B0-09204EE6410C}" type="presOf" srcId="{12B38914-B98B-4AEB-B6C4-F0BD34572AC4}" destId="{3F20D6B4-EC48-482C-9155-25B97136487C}" srcOrd="0" destOrd="0" presId="urn:microsoft.com/office/officeart/2005/8/layout/hList1"/>
    <dgm:cxn modelId="{2C44DFA4-CB64-4BB4-896D-F0B08540E1B0}" type="presParOf" srcId="{224E6F08-0DCF-401A-803D-12D7CBEC35E5}" destId="{881F5954-E4D1-4421-A9A5-DD61DE0AE807}" srcOrd="0" destOrd="0" presId="urn:microsoft.com/office/officeart/2005/8/layout/hList1"/>
    <dgm:cxn modelId="{ED667B16-6B2F-4FE9-BF95-6B47A9071C91}" type="presParOf" srcId="{881F5954-E4D1-4421-A9A5-DD61DE0AE807}" destId="{4A05BB55-9512-4A9D-A10F-8EEACDEED67E}" srcOrd="0" destOrd="0" presId="urn:microsoft.com/office/officeart/2005/8/layout/hList1"/>
    <dgm:cxn modelId="{E69866EF-A4D1-4E0E-82D5-C130B64BCB48}" type="presParOf" srcId="{881F5954-E4D1-4421-A9A5-DD61DE0AE807}" destId="{6269663D-D6B0-4844-95C6-D071E20D8BEB}" srcOrd="1" destOrd="0" presId="urn:microsoft.com/office/officeart/2005/8/layout/hList1"/>
    <dgm:cxn modelId="{EE2BBBB9-5FE1-4E07-88CE-66860E452C13}" type="presParOf" srcId="{224E6F08-0DCF-401A-803D-12D7CBEC35E5}" destId="{00142B6F-6117-453B-B6CA-A453BF68CEBF}" srcOrd="1" destOrd="0" presId="urn:microsoft.com/office/officeart/2005/8/layout/hList1"/>
    <dgm:cxn modelId="{7A89B179-FB44-468D-94FC-5B859DC5844B}" type="presParOf" srcId="{224E6F08-0DCF-401A-803D-12D7CBEC35E5}" destId="{0A89EF62-481E-4A9C-B6CD-77AB76CE616B}" srcOrd="2" destOrd="0" presId="urn:microsoft.com/office/officeart/2005/8/layout/hList1"/>
    <dgm:cxn modelId="{37755B3D-E3A8-48BC-B830-33748E23A190}" type="presParOf" srcId="{0A89EF62-481E-4A9C-B6CD-77AB76CE616B}" destId="{6A09CA40-9959-4DDB-A11F-27C7A76CFC1A}" srcOrd="0" destOrd="0" presId="urn:microsoft.com/office/officeart/2005/8/layout/hList1"/>
    <dgm:cxn modelId="{716372E1-49EE-46DE-8EB8-A27FC7BA49CC}" type="presParOf" srcId="{0A89EF62-481E-4A9C-B6CD-77AB76CE616B}" destId="{09D3DF53-FFEF-4D8B-8B02-EEFA8B79BC72}" srcOrd="1" destOrd="0" presId="urn:microsoft.com/office/officeart/2005/8/layout/hList1"/>
    <dgm:cxn modelId="{23568600-FD53-4AA3-B697-D5DA17653F3D}" type="presParOf" srcId="{224E6F08-0DCF-401A-803D-12D7CBEC35E5}" destId="{DFECC7A9-23F7-452F-88DA-8711C702DED5}" srcOrd="3" destOrd="0" presId="urn:microsoft.com/office/officeart/2005/8/layout/hList1"/>
    <dgm:cxn modelId="{F8AA2662-44AF-4DF7-B542-B886F4B2492C}" type="presParOf" srcId="{224E6F08-0DCF-401A-803D-12D7CBEC35E5}" destId="{18BBA637-AC4B-45E4-A34E-6FFE6720FEE5}" srcOrd="4" destOrd="0" presId="urn:microsoft.com/office/officeart/2005/8/layout/hList1"/>
    <dgm:cxn modelId="{321AFF5C-FF17-4556-AD56-1A03B586075F}" type="presParOf" srcId="{18BBA637-AC4B-45E4-A34E-6FFE6720FEE5}" destId="{3F20D6B4-EC48-482C-9155-25B97136487C}" srcOrd="0" destOrd="0" presId="urn:microsoft.com/office/officeart/2005/8/layout/hList1"/>
    <dgm:cxn modelId="{EA778188-50EA-4F90-9E6B-01FDAD5FF9C3}" type="presParOf" srcId="{18BBA637-AC4B-45E4-A34E-6FFE6720FEE5}" destId="{1E35C8DC-D39A-4801-B3CA-1EB9CAE42E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828243-A728-469E-AEA4-E9A3A54EB3C8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2432D154-8990-4885-9927-F3B94AF8229A}">
      <dgm:prSet phldrT="[Text]"/>
      <dgm:spPr/>
      <dgm:t>
        <a:bodyPr/>
        <a:lstStyle/>
        <a:p>
          <a:r>
            <a:rPr lang="sk-SK" dirty="0"/>
            <a:t>Obsah</a:t>
          </a:r>
        </a:p>
      </dgm:t>
    </dgm:pt>
    <dgm:pt modelId="{51087C08-E31D-49EC-98E7-AD589BB94E9D}" type="parTrans" cxnId="{9B0B3A5A-FCD3-49CD-9C51-7472B08B9E27}">
      <dgm:prSet/>
      <dgm:spPr/>
      <dgm:t>
        <a:bodyPr/>
        <a:lstStyle/>
        <a:p>
          <a:endParaRPr lang="sk-SK"/>
        </a:p>
      </dgm:t>
    </dgm:pt>
    <dgm:pt modelId="{B2C17EF0-D91E-41DB-BF9E-E09D534003F1}" type="sibTrans" cxnId="{9B0B3A5A-FCD3-49CD-9C51-7472B08B9E27}">
      <dgm:prSet/>
      <dgm:spPr/>
      <dgm:t>
        <a:bodyPr/>
        <a:lstStyle/>
        <a:p>
          <a:endParaRPr lang="sk-SK"/>
        </a:p>
      </dgm:t>
    </dgm:pt>
    <dgm:pt modelId="{98362160-4A67-4FA1-97D6-1A13390A81DE}">
      <dgm:prSet phldrT="[Text]"/>
      <dgm:spPr/>
      <dgm:t>
        <a:bodyPr/>
        <a:lstStyle/>
        <a:p>
          <a:r>
            <a:rPr lang="sk-SK" dirty="0"/>
            <a:t>Popis</a:t>
          </a:r>
          <a:endParaRPr lang="en-US" dirty="0"/>
        </a:p>
      </dgm:t>
    </dgm:pt>
    <dgm:pt modelId="{BD6B9F3B-1BA4-4916-B9BA-C24282E5E87B}" type="parTrans" cxnId="{55D002A1-925B-4C29-BD77-6CD05A1A49C1}">
      <dgm:prSet/>
      <dgm:spPr/>
      <dgm:t>
        <a:bodyPr/>
        <a:lstStyle/>
        <a:p>
          <a:endParaRPr lang="sk-SK"/>
        </a:p>
      </dgm:t>
    </dgm:pt>
    <dgm:pt modelId="{A15323F0-98EA-4795-BAA1-6DAD70A79CC1}" type="sibTrans" cxnId="{55D002A1-925B-4C29-BD77-6CD05A1A49C1}">
      <dgm:prSet/>
      <dgm:spPr/>
      <dgm:t>
        <a:bodyPr/>
        <a:lstStyle/>
        <a:p>
          <a:endParaRPr lang="sk-SK"/>
        </a:p>
      </dgm:t>
    </dgm:pt>
    <dgm:pt modelId="{B383755E-39BD-4434-93BC-1DDA8C755A14}">
      <dgm:prSet phldrT="[Text]"/>
      <dgm:spPr/>
      <dgm:t>
        <a:bodyPr/>
        <a:lstStyle/>
        <a:p>
          <a:r>
            <a:rPr lang="en-150" dirty="0"/>
            <a:t>Editor pre testy</a:t>
          </a:r>
          <a:endParaRPr lang="en-US" dirty="0"/>
        </a:p>
      </dgm:t>
    </dgm:pt>
    <dgm:pt modelId="{39100CAD-188B-4ABA-BB82-49CEBF082CE0}" type="parTrans" cxnId="{9AB8A945-CC99-457A-BD3D-9B18EC851144}">
      <dgm:prSet/>
      <dgm:spPr/>
      <dgm:t>
        <a:bodyPr/>
        <a:lstStyle/>
        <a:p>
          <a:endParaRPr lang="sk-SK"/>
        </a:p>
      </dgm:t>
    </dgm:pt>
    <dgm:pt modelId="{AC140762-1968-4DAE-A23A-864D6B5F467A}" type="sibTrans" cxnId="{9AB8A945-CC99-457A-BD3D-9B18EC851144}">
      <dgm:prSet/>
      <dgm:spPr/>
      <dgm:t>
        <a:bodyPr/>
        <a:lstStyle/>
        <a:p>
          <a:endParaRPr lang="sk-SK"/>
        </a:p>
      </dgm:t>
    </dgm:pt>
    <dgm:pt modelId="{C4DB32CD-D237-4392-B06D-FB06B0C8C3D9}">
      <dgm:prSet phldrT="[Text]"/>
      <dgm:spPr/>
      <dgm:t>
        <a:bodyPr/>
        <a:lstStyle/>
        <a:p>
          <a:r>
            <a:rPr lang="sk-SK" b="1" dirty="0"/>
            <a:t>Textový</a:t>
          </a:r>
          <a:r>
            <a:rPr lang="en-150" b="1" dirty="0"/>
            <a:t> editor</a:t>
          </a:r>
          <a:endParaRPr lang="en-US" b="1" dirty="0"/>
        </a:p>
      </dgm:t>
    </dgm:pt>
    <dgm:pt modelId="{7DDE9B0F-F8D7-49F9-AD79-EEBB764754E5}" type="parTrans" cxnId="{6DC14001-8ACF-452B-809B-AB8B00DEB22C}">
      <dgm:prSet/>
      <dgm:spPr/>
      <dgm:t>
        <a:bodyPr/>
        <a:lstStyle/>
        <a:p>
          <a:endParaRPr lang="sk-SK"/>
        </a:p>
      </dgm:t>
    </dgm:pt>
    <dgm:pt modelId="{2C6240C9-26C7-48B2-B780-9041B5FB4224}" type="sibTrans" cxnId="{6DC14001-8ACF-452B-809B-AB8B00DEB22C}">
      <dgm:prSet/>
      <dgm:spPr/>
      <dgm:t>
        <a:bodyPr/>
        <a:lstStyle/>
        <a:p>
          <a:endParaRPr lang="sk-SK"/>
        </a:p>
      </dgm:t>
    </dgm:pt>
    <dgm:pt modelId="{89F50EFF-3239-453B-AC70-3BE322C3F922}">
      <dgm:prSet phldrT="[Text]"/>
      <dgm:spPr/>
      <dgm:t>
        <a:bodyPr/>
        <a:lstStyle/>
        <a:p>
          <a:r>
            <a:rPr lang="sk-SK" dirty="0"/>
            <a:t>Využitie</a:t>
          </a:r>
          <a:endParaRPr lang="en-US" dirty="0"/>
        </a:p>
      </dgm:t>
    </dgm:pt>
    <dgm:pt modelId="{577DAA3D-AF13-4179-B8C9-D3E5C04F614B}" type="parTrans" cxnId="{7E1CE634-8F7A-4C62-8CD9-1FE001A1B0CA}">
      <dgm:prSet/>
      <dgm:spPr/>
      <dgm:t>
        <a:bodyPr/>
        <a:lstStyle/>
        <a:p>
          <a:endParaRPr lang="sk-SK"/>
        </a:p>
      </dgm:t>
    </dgm:pt>
    <dgm:pt modelId="{11EB853E-0954-4A01-8140-A563A71A5CA4}" type="sibTrans" cxnId="{7E1CE634-8F7A-4C62-8CD9-1FE001A1B0CA}">
      <dgm:prSet/>
      <dgm:spPr/>
      <dgm:t>
        <a:bodyPr/>
        <a:lstStyle/>
        <a:p>
          <a:endParaRPr lang="sk-SK"/>
        </a:p>
      </dgm:t>
    </dgm:pt>
    <dgm:pt modelId="{9770EBCA-CB9B-48AE-AE1D-1FC2F9A0D3BD}">
      <dgm:prSet phldrT="[Text]"/>
      <dgm:spPr/>
      <dgm:t>
        <a:bodyPr/>
        <a:lstStyle/>
        <a:p>
          <a:r>
            <a:rPr lang="sk-SK" dirty="0"/>
            <a:t>Výučba</a:t>
          </a:r>
          <a:r>
            <a:rPr lang="en-150" dirty="0"/>
            <a:t> TDD</a:t>
          </a:r>
          <a:endParaRPr lang="en-US" dirty="0"/>
        </a:p>
      </dgm:t>
    </dgm:pt>
    <dgm:pt modelId="{7D1DB968-B7FB-420B-BB80-97BEB5C26846}" type="parTrans" cxnId="{584DC7B8-2B4B-40D8-9B5E-D93BC71BBF1C}">
      <dgm:prSet/>
      <dgm:spPr/>
      <dgm:t>
        <a:bodyPr/>
        <a:lstStyle/>
        <a:p>
          <a:endParaRPr lang="sk-SK"/>
        </a:p>
      </dgm:t>
    </dgm:pt>
    <dgm:pt modelId="{B3566F50-F962-4973-B221-E020DEBF1C53}" type="sibTrans" cxnId="{584DC7B8-2B4B-40D8-9B5E-D93BC71BBF1C}">
      <dgm:prSet/>
      <dgm:spPr/>
      <dgm:t>
        <a:bodyPr/>
        <a:lstStyle/>
        <a:p>
          <a:endParaRPr lang="sk-SK"/>
        </a:p>
      </dgm:t>
    </dgm:pt>
    <dgm:pt modelId="{F7C4574E-11FE-4A15-8EEB-81BF90155592}">
      <dgm:prSet phldrT="[Text]"/>
      <dgm:spPr/>
      <dgm:t>
        <a:bodyPr/>
        <a:lstStyle/>
        <a:p>
          <a:r>
            <a:rPr lang="sk-SK" b="1" dirty="0"/>
            <a:t>Testovanie</a:t>
          </a:r>
          <a:endParaRPr lang="en-US" b="1" dirty="0"/>
        </a:p>
      </dgm:t>
    </dgm:pt>
    <dgm:pt modelId="{CDC50ABF-58C8-469C-8133-E6E43508E0E1}" type="parTrans" cxnId="{F62046BB-2260-4194-8ABB-A8C810A346F6}">
      <dgm:prSet/>
      <dgm:spPr/>
      <dgm:t>
        <a:bodyPr/>
        <a:lstStyle/>
        <a:p>
          <a:endParaRPr lang="sk-SK"/>
        </a:p>
      </dgm:t>
    </dgm:pt>
    <dgm:pt modelId="{44684322-47F6-42B3-A3A9-F079B463AEBE}" type="sibTrans" cxnId="{F62046BB-2260-4194-8ABB-A8C810A346F6}">
      <dgm:prSet/>
      <dgm:spPr/>
      <dgm:t>
        <a:bodyPr/>
        <a:lstStyle/>
        <a:p>
          <a:endParaRPr lang="sk-SK"/>
        </a:p>
      </dgm:t>
    </dgm:pt>
    <dgm:pt modelId="{BF67FD1B-1492-4238-B9B0-B2176ADFF8D9}">
      <dgm:prSet phldrT="[Text]"/>
      <dgm:spPr/>
      <dgm:t>
        <a:bodyPr/>
        <a:lstStyle/>
        <a:p>
          <a:r>
            <a:rPr lang="sk-SK" b="1" noProof="0" dirty="0"/>
            <a:t>Metódy práce so zdedeným kódom</a:t>
          </a:r>
          <a:endParaRPr lang="en-US" b="1" dirty="0"/>
        </a:p>
      </dgm:t>
    </dgm:pt>
    <dgm:pt modelId="{00207CC1-1873-40F0-95B3-6C9A5F7DAB79}" type="parTrans" cxnId="{0DD81A33-593F-4F4B-BF9E-3EB438B676B4}">
      <dgm:prSet/>
      <dgm:spPr/>
      <dgm:t>
        <a:bodyPr/>
        <a:lstStyle/>
        <a:p>
          <a:endParaRPr lang="sk-SK"/>
        </a:p>
      </dgm:t>
    </dgm:pt>
    <dgm:pt modelId="{84E625B9-0A5B-4965-81C7-1121F762C487}" type="sibTrans" cxnId="{0DD81A33-593F-4F4B-BF9E-3EB438B676B4}">
      <dgm:prSet/>
      <dgm:spPr/>
      <dgm:t>
        <a:bodyPr/>
        <a:lstStyle/>
        <a:p>
          <a:endParaRPr lang="sk-SK"/>
        </a:p>
      </dgm:t>
    </dgm:pt>
    <dgm:pt modelId="{4E21C900-7284-4A80-ABAB-CEC41FBFCB47}">
      <dgm:prSet phldrT="[Text]"/>
      <dgm:spPr/>
      <dgm:t>
        <a:bodyPr/>
        <a:lstStyle/>
        <a:p>
          <a:r>
            <a:rPr lang="sk-SK" dirty="0"/>
            <a:t>Spätná</a:t>
          </a:r>
          <a:r>
            <a:rPr lang="en-150" dirty="0"/>
            <a:t> </a:t>
          </a:r>
          <a:r>
            <a:rPr lang="sk-SK" dirty="0"/>
            <a:t>väzba</a:t>
          </a:r>
          <a:endParaRPr lang="en-US" dirty="0"/>
        </a:p>
      </dgm:t>
    </dgm:pt>
    <dgm:pt modelId="{24FA834C-7E4E-4648-9ACA-A5BE638EF811}" type="parTrans" cxnId="{CE8782A0-C22C-43E3-A816-A27303938BCE}">
      <dgm:prSet/>
      <dgm:spPr/>
      <dgm:t>
        <a:bodyPr/>
        <a:lstStyle/>
        <a:p>
          <a:endParaRPr lang="sk-SK"/>
        </a:p>
      </dgm:t>
    </dgm:pt>
    <dgm:pt modelId="{B54D7C42-A055-470C-955B-FA48BE8F5C40}" type="sibTrans" cxnId="{CE8782A0-C22C-43E3-A816-A27303938BCE}">
      <dgm:prSet/>
      <dgm:spPr/>
      <dgm:t>
        <a:bodyPr/>
        <a:lstStyle/>
        <a:p>
          <a:endParaRPr lang="sk-SK"/>
        </a:p>
      </dgm:t>
    </dgm:pt>
    <dgm:pt modelId="{E99925FA-FE36-4613-808D-B92DA27AC2C1}">
      <dgm:prSet phldrT="[Text]"/>
      <dgm:spPr/>
      <dgm:t>
        <a:bodyPr/>
        <a:lstStyle/>
        <a:p>
          <a:r>
            <a:rPr lang="sk-SK" dirty="0"/>
            <a:t>Počet</a:t>
          </a:r>
          <a:r>
            <a:rPr lang="en-150" dirty="0"/>
            <a:t> </a:t>
          </a:r>
          <a:r>
            <a:rPr lang="sk-SK" noProof="0" dirty="0"/>
            <a:t>nájdených chýb</a:t>
          </a:r>
        </a:p>
      </dgm:t>
    </dgm:pt>
    <dgm:pt modelId="{AC1A42AA-2970-45C2-9CB9-2B4F25949B39}" type="parTrans" cxnId="{704790F1-B74E-48D3-86C3-C08332021921}">
      <dgm:prSet/>
      <dgm:spPr/>
      <dgm:t>
        <a:bodyPr/>
        <a:lstStyle/>
        <a:p>
          <a:endParaRPr lang="sk-SK"/>
        </a:p>
      </dgm:t>
    </dgm:pt>
    <dgm:pt modelId="{A241F437-ACE7-4262-86D1-889784D14FB4}" type="sibTrans" cxnId="{704790F1-B74E-48D3-86C3-C08332021921}">
      <dgm:prSet/>
      <dgm:spPr/>
      <dgm:t>
        <a:bodyPr/>
        <a:lstStyle/>
        <a:p>
          <a:endParaRPr lang="sk-SK"/>
        </a:p>
      </dgm:t>
    </dgm:pt>
    <dgm:pt modelId="{3A964042-2978-4B18-BE09-BDAACEB57D25}">
      <dgm:prSet/>
      <dgm:spPr/>
      <dgm:t>
        <a:bodyPr/>
        <a:lstStyle/>
        <a:p>
          <a:r>
            <a:rPr lang="sk-SK" noProof="0" dirty="0"/>
            <a:t>Celkový počet chýb</a:t>
          </a:r>
        </a:p>
      </dgm:t>
    </dgm:pt>
    <dgm:pt modelId="{812910B8-073E-438A-A2E5-577B2232FFC3}" type="parTrans" cxnId="{2598A651-583B-49C5-970D-9DE1369B229E}">
      <dgm:prSet/>
      <dgm:spPr/>
      <dgm:t>
        <a:bodyPr/>
        <a:lstStyle/>
        <a:p>
          <a:endParaRPr lang="sk-SK"/>
        </a:p>
      </dgm:t>
    </dgm:pt>
    <dgm:pt modelId="{A479D2FA-56A1-4F9B-ADB1-FE852298A0EC}" type="sibTrans" cxnId="{2598A651-583B-49C5-970D-9DE1369B229E}">
      <dgm:prSet/>
      <dgm:spPr/>
      <dgm:t>
        <a:bodyPr/>
        <a:lstStyle/>
        <a:p>
          <a:endParaRPr lang="sk-SK"/>
        </a:p>
      </dgm:t>
    </dgm:pt>
    <dgm:pt modelId="{204C78FD-4123-41DC-B071-B1FDD2C9CFEF}">
      <dgm:prSet/>
      <dgm:spPr/>
      <dgm:t>
        <a:bodyPr/>
        <a:lstStyle/>
        <a:p>
          <a:r>
            <a:rPr lang="sk-SK" dirty="0"/>
            <a:t>Výučba</a:t>
          </a:r>
          <a:r>
            <a:rPr lang="en-150" dirty="0"/>
            <a:t> </a:t>
          </a:r>
          <a:r>
            <a:rPr lang="sk-SK" dirty="0"/>
            <a:t>jednotkového</a:t>
          </a:r>
          <a:r>
            <a:rPr lang="en-150" dirty="0"/>
            <a:t> </a:t>
          </a:r>
          <a:r>
            <a:rPr lang="sk-SK" dirty="0"/>
            <a:t>testovania</a:t>
          </a:r>
          <a:endParaRPr lang="en-US" dirty="0"/>
        </a:p>
      </dgm:t>
    </dgm:pt>
    <dgm:pt modelId="{933C67C8-2BDF-447E-ABE3-CA3F4619A886}" type="parTrans" cxnId="{DF6BAC4E-898B-4C4C-878E-C6444BA0F550}">
      <dgm:prSet/>
      <dgm:spPr/>
      <dgm:t>
        <a:bodyPr/>
        <a:lstStyle/>
        <a:p>
          <a:endParaRPr lang="sk-SK"/>
        </a:p>
      </dgm:t>
    </dgm:pt>
    <dgm:pt modelId="{9E1CF770-E14D-409F-AD70-7D501A128C24}" type="sibTrans" cxnId="{DF6BAC4E-898B-4C4C-878E-C6444BA0F550}">
      <dgm:prSet/>
      <dgm:spPr/>
      <dgm:t>
        <a:bodyPr/>
        <a:lstStyle/>
        <a:p>
          <a:endParaRPr lang="sk-SK"/>
        </a:p>
      </dgm:t>
    </dgm:pt>
    <dgm:pt modelId="{544CA2E3-75E2-42FD-AB1D-2160BDFA50E6}">
      <dgm:prSet/>
      <dgm:spPr/>
      <dgm:t>
        <a:bodyPr/>
        <a:lstStyle/>
        <a:p>
          <a:r>
            <a:rPr lang="sk-SK" noProof="0" dirty="0"/>
            <a:t>Pomer nájdených chýb k ich</a:t>
          </a:r>
          <a:r>
            <a:rPr lang="sk-SK" dirty="0"/>
            <a:t> celkovému počtu</a:t>
          </a:r>
          <a:endParaRPr lang="sk-SK" noProof="0" dirty="0"/>
        </a:p>
      </dgm:t>
    </dgm:pt>
    <dgm:pt modelId="{E7400D34-D9BF-4696-851F-97A6F833CC3E}" type="parTrans" cxnId="{0DCB1F98-6AFE-4B63-8EFB-AA82A546EA05}">
      <dgm:prSet/>
      <dgm:spPr/>
      <dgm:t>
        <a:bodyPr/>
        <a:lstStyle/>
        <a:p>
          <a:endParaRPr lang="sk-SK"/>
        </a:p>
      </dgm:t>
    </dgm:pt>
    <dgm:pt modelId="{FD59B106-3E06-411B-B297-DFF65E121182}" type="sibTrans" cxnId="{0DCB1F98-6AFE-4B63-8EFB-AA82A546EA05}">
      <dgm:prSet/>
      <dgm:spPr/>
      <dgm:t>
        <a:bodyPr/>
        <a:lstStyle/>
        <a:p>
          <a:endParaRPr lang="sk-SK"/>
        </a:p>
      </dgm:t>
    </dgm:pt>
    <dgm:pt modelId="{463F9079-4B6B-47A8-8374-154586959363}" type="pres">
      <dgm:prSet presAssocID="{5E828243-A728-469E-AEA4-E9A3A54EB3C8}" presName="Name0" presStyleCnt="0">
        <dgm:presLayoutVars>
          <dgm:dir/>
          <dgm:animLvl val="lvl"/>
          <dgm:resizeHandles val="exact"/>
        </dgm:presLayoutVars>
      </dgm:prSet>
      <dgm:spPr/>
    </dgm:pt>
    <dgm:pt modelId="{436532C1-709F-42FE-BFE2-E97CBA6295E9}" type="pres">
      <dgm:prSet presAssocID="{2432D154-8990-4885-9927-F3B94AF8229A}" presName="composite" presStyleCnt="0"/>
      <dgm:spPr/>
    </dgm:pt>
    <dgm:pt modelId="{CF901DD1-C035-4D44-BCC7-E73B1F6E205D}" type="pres">
      <dgm:prSet presAssocID="{2432D154-8990-4885-9927-F3B94AF8229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EE49AC9-F2F0-42F7-9D83-468A26E8C17B}" type="pres">
      <dgm:prSet presAssocID="{2432D154-8990-4885-9927-F3B94AF8229A}" presName="desTx" presStyleLbl="alignAccFollowNode1" presStyleIdx="0" presStyleCnt="3">
        <dgm:presLayoutVars>
          <dgm:bulletEnabled val="1"/>
        </dgm:presLayoutVars>
      </dgm:prSet>
      <dgm:spPr/>
    </dgm:pt>
    <dgm:pt modelId="{D75C374F-F98B-443C-BFFD-9964DEC8BCBE}" type="pres">
      <dgm:prSet presAssocID="{B2C17EF0-D91E-41DB-BF9E-E09D534003F1}" presName="space" presStyleCnt="0"/>
      <dgm:spPr/>
    </dgm:pt>
    <dgm:pt modelId="{CC91CD1D-1127-49F3-9327-67ADB77492BE}" type="pres">
      <dgm:prSet presAssocID="{89F50EFF-3239-453B-AC70-3BE322C3F922}" presName="composite" presStyleCnt="0"/>
      <dgm:spPr/>
    </dgm:pt>
    <dgm:pt modelId="{0304BCD1-3E0E-4520-B5FF-FC9A0D05FC61}" type="pres">
      <dgm:prSet presAssocID="{89F50EFF-3239-453B-AC70-3BE322C3F9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9006712-1C53-44E1-BBC5-D7F00D740859}" type="pres">
      <dgm:prSet presAssocID="{89F50EFF-3239-453B-AC70-3BE322C3F922}" presName="desTx" presStyleLbl="alignAccFollowNode1" presStyleIdx="1" presStyleCnt="3">
        <dgm:presLayoutVars>
          <dgm:bulletEnabled val="1"/>
        </dgm:presLayoutVars>
      </dgm:prSet>
      <dgm:spPr/>
    </dgm:pt>
    <dgm:pt modelId="{64E87412-41EE-414A-B59A-7847E3EB29BA}" type="pres">
      <dgm:prSet presAssocID="{11EB853E-0954-4A01-8140-A563A71A5CA4}" presName="space" presStyleCnt="0"/>
      <dgm:spPr/>
    </dgm:pt>
    <dgm:pt modelId="{4437F9A0-FA1B-4AAB-8A48-3A69286DA8F1}" type="pres">
      <dgm:prSet presAssocID="{4E21C900-7284-4A80-ABAB-CEC41FBFCB47}" presName="composite" presStyleCnt="0"/>
      <dgm:spPr/>
    </dgm:pt>
    <dgm:pt modelId="{192167FE-E14D-4666-A0D8-8C75BF79989E}" type="pres">
      <dgm:prSet presAssocID="{4E21C900-7284-4A80-ABAB-CEC41FBFCB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4FBAB16-B3CF-4BDA-841B-6B66ACDFFCC4}" type="pres">
      <dgm:prSet presAssocID="{4E21C900-7284-4A80-ABAB-CEC41FBFCB4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DC14001-8ACF-452B-809B-AB8B00DEB22C}" srcId="{2432D154-8990-4885-9927-F3B94AF8229A}" destId="{C4DB32CD-D237-4392-B06D-FB06B0C8C3D9}" srcOrd="2" destOrd="0" parTransId="{7DDE9B0F-F8D7-49F9-AD79-EEBB764754E5}" sibTransId="{2C6240C9-26C7-48B2-B780-9041B5FB4224}"/>
    <dgm:cxn modelId="{CF065E10-2432-45D9-B7E5-09A0502BA746}" type="presOf" srcId="{B383755E-39BD-4434-93BC-1DDA8C755A14}" destId="{CEE49AC9-F2F0-42F7-9D83-468A26E8C17B}" srcOrd="0" destOrd="1" presId="urn:microsoft.com/office/officeart/2005/8/layout/hList1"/>
    <dgm:cxn modelId="{83021112-F0AF-417A-B66A-B762F958BEEC}" type="presOf" srcId="{204C78FD-4123-41DC-B071-B1FDD2C9CFEF}" destId="{F9006712-1C53-44E1-BBC5-D7F00D740859}" srcOrd="0" destOrd="1" presId="urn:microsoft.com/office/officeart/2005/8/layout/hList1"/>
    <dgm:cxn modelId="{59EAC11A-C492-40D2-8554-56D72B96202D}" type="presOf" srcId="{E99925FA-FE36-4613-808D-B92DA27AC2C1}" destId="{E4FBAB16-B3CF-4BDA-841B-6B66ACDFFCC4}" srcOrd="0" destOrd="0" presId="urn:microsoft.com/office/officeart/2005/8/layout/hList1"/>
    <dgm:cxn modelId="{87B71D2B-DB66-4FA8-A5EF-03F2CCFEC457}" type="presOf" srcId="{C4DB32CD-D237-4392-B06D-FB06B0C8C3D9}" destId="{CEE49AC9-F2F0-42F7-9D83-468A26E8C17B}" srcOrd="0" destOrd="2" presId="urn:microsoft.com/office/officeart/2005/8/layout/hList1"/>
    <dgm:cxn modelId="{0DD81A33-593F-4F4B-BF9E-3EB438B676B4}" srcId="{89F50EFF-3239-453B-AC70-3BE322C3F922}" destId="{BF67FD1B-1492-4238-B9B0-B2176ADFF8D9}" srcOrd="3" destOrd="0" parTransId="{00207CC1-1873-40F0-95B3-6C9A5F7DAB79}" sibTransId="{84E625B9-0A5B-4965-81C7-1121F762C487}"/>
    <dgm:cxn modelId="{7E1CE634-8F7A-4C62-8CD9-1FE001A1B0CA}" srcId="{5E828243-A728-469E-AEA4-E9A3A54EB3C8}" destId="{89F50EFF-3239-453B-AC70-3BE322C3F922}" srcOrd="1" destOrd="0" parTransId="{577DAA3D-AF13-4179-B8C9-D3E5C04F614B}" sibTransId="{11EB853E-0954-4A01-8140-A563A71A5CA4}"/>
    <dgm:cxn modelId="{9AB8A945-CC99-457A-BD3D-9B18EC851144}" srcId="{2432D154-8990-4885-9927-F3B94AF8229A}" destId="{B383755E-39BD-4434-93BC-1DDA8C755A14}" srcOrd="1" destOrd="0" parTransId="{39100CAD-188B-4ABA-BB82-49CEBF082CE0}" sibTransId="{AC140762-1968-4DAE-A23A-864D6B5F467A}"/>
    <dgm:cxn modelId="{BE943C4A-4DA0-4C31-B136-28218841908B}" type="presOf" srcId="{F7C4574E-11FE-4A15-8EEB-81BF90155592}" destId="{F9006712-1C53-44E1-BBC5-D7F00D740859}" srcOrd="0" destOrd="2" presId="urn:microsoft.com/office/officeart/2005/8/layout/hList1"/>
    <dgm:cxn modelId="{56C3516A-2F68-452E-B5F4-5509E84EC911}" type="presOf" srcId="{98362160-4A67-4FA1-97D6-1A13390A81DE}" destId="{CEE49AC9-F2F0-42F7-9D83-468A26E8C17B}" srcOrd="0" destOrd="0" presId="urn:microsoft.com/office/officeart/2005/8/layout/hList1"/>
    <dgm:cxn modelId="{B648266D-81DF-4A00-9844-D67955F970FA}" type="presOf" srcId="{2432D154-8990-4885-9927-F3B94AF8229A}" destId="{CF901DD1-C035-4D44-BCC7-E73B1F6E205D}" srcOrd="0" destOrd="0" presId="urn:microsoft.com/office/officeart/2005/8/layout/hList1"/>
    <dgm:cxn modelId="{DF6BAC4E-898B-4C4C-878E-C6444BA0F550}" srcId="{89F50EFF-3239-453B-AC70-3BE322C3F922}" destId="{204C78FD-4123-41DC-B071-B1FDD2C9CFEF}" srcOrd="1" destOrd="0" parTransId="{933C67C8-2BDF-447E-ABE3-CA3F4619A886}" sibTransId="{9E1CF770-E14D-409F-AD70-7D501A128C24}"/>
    <dgm:cxn modelId="{FF1D8271-BC48-448D-9738-BD9770516E6D}" type="presOf" srcId="{5E828243-A728-469E-AEA4-E9A3A54EB3C8}" destId="{463F9079-4B6B-47A8-8374-154586959363}" srcOrd="0" destOrd="0" presId="urn:microsoft.com/office/officeart/2005/8/layout/hList1"/>
    <dgm:cxn modelId="{2598A651-583B-49C5-970D-9DE1369B229E}" srcId="{4E21C900-7284-4A80-ABAB-CEC41FBFCB47}" destId="{3A964042-2978-4B18-BE09-BDAACEB57D25}" srcOrd="1" destOrd="0" parTransId="{812910B8-073E-438A-A2E5-577B2232FFC3}" sibTransId="{A479D2FA-56A1-4F9B-ADB1-FE852298A0EC}"/>
    <dgm:cxn modelId="{9B0B3A5A-FCD3-49CD-9C51-7472B08B9E27}" srcId="{5E828243-A728-469E-AEA4-E9A3A54EB3C8}" destId="{2432D154-8990-4885-9927-F3B94AF8229A}" srcOrd="0" destOrd="0" parTransId="{51087C08-E31D-49EC-98E7-AD589BB94E9D}" sibTransId="{B2C17EF0-D91E-41DB-BF9E-E09D534003F1}"/>
    <dgm:cxn modelId="{9EB1AE90-04E2-4D0C-B5C3-A8170E9F0666}" type="presOf" srcId="{9770EBCA-CB9B-48AE-AE1D-1FC2F9A0D3BD}" destId="{F9006712-1C53-44E1-BBC5-D7F00D740859}" srcOrd="0" destOrd="0" presId="urn:microsoft.com/office/officeart/2005/8/layout/hList1"/>
    <dgm:cxn modelId="{0DCB1F98-6AFE-4B63-8EFB-AA82A546EA05}" srcId="{4E21C900-7284-4A80-ABAB-CEC41FBFCB47}" destId="{544CA2E3-75E2-42FD-AB1D-2160BDFA50E6}" srcOrd="2" destOrd="0" parTransId="{E7400D34-D9BF-4696-851F-97A6F833CC3E}" sibTransId="{FD59B106-3E06-411B-B297-DFF65E121182}"/>
    <dgm:cxn modelId="{CE8782A0-C22C-43E3-A816-A27303938BCE}" srcId="{5E828243-A728-469E-AEA4-E9A3A54EB3C8}" destId="{4E21C900-7284-4A80-ABAB-CEC41FBFCB47}" srcOrd="2" destOrd="0" parTransId="{24FA834C-7E4E-4648-9ACA-A5BE638EF811}" sibTransId="{B54D7C42-A055-470C-955B-FA48BE8F5C40}"/>
    <dgm:cxn modelId="{55D002A1-925B-4C29-BD77-6CD05A1A49C1}" srcId="{2432D154-8990-4885-9927-F3B94AF8229A}" destId="{98362160-4A67-4FA1-97D6-1A13390A81DE}" srcOrd="0" destOrd="0" parTransId="{BD6B9F3B-1BA4-4916-B9BA-C24282E5E87B}" sibTransId="{A15323F0-98EA-4795-BAA1-6DAD70A79CC1}"/>
    <dgm:cxn modelId="{FC1571A2-ADF5-4913-ABFC-81712DBBF5F2}" type="presOf" srcId="{BF67FD1B-1492-4238-B9B0-B2176ADFF8D9}" destId="{F9006712-1C53-44E1-BBC5-D7F00D740859}" srcOrd="0" destOrd="3" presId="urn:microsoft.com/office/officeart/2005/8/layout/hList1"/>
    <dgm:cxn modelId="{0A1DF8A4-57D9-409A-BB39-DA7009FEF319}" type="presOf" srcId="{544CA2E3-75E2-42FD-AB1D-2160BDFA50E6}" destId="{E4FBAB16-B3CF-4BDA-841B-6B66ACDFFCC4}" srcOrd="0" destOrd="2" presId="urn:microsoft.com/office/officeart/2005/8/layout/hList1"/>
    <dgm:cxn modelId="{951170B2-4A40-4926-B493-ED15FEAF15B9}" type="presOf" srcId="{89F50EFF-3239-453B-AC70-3BE322C3F922}" destId="{0304BCD1-3E0E-4520-B5FF-FC9A0D05FC61}" srcOrd="0" destOrd="0" presId="urn:microsoft.com/office/officeart/2005/8/layout/hList1"/>
    <dgm:cxn modelId="{584DC7B8-2B4B-40D8-9B5E-D93BC71BBF1C}" srcId="{89F50EFF-3239-453B-AC70-3BE322C3F922}" destId="{9770EBCA-CB9B-48AE-AE1D-1FC2F9A0D3BD}" srcOrd="0" destOrd="0" parTransId="{7D1DB968-B7FB-420B-BB80-97BEB5C26846}" sibTransId="{B3566F50-F962-4973-B221-E020DEBF1C53}"/>
    <dgm:cxn modelId="{F62046BB-2260-4194-8ABB-A8C810A346F6}" srcId="{89F50EFF-3239-453B-AC70-3BE322C3F922}" destId="{F7C4574E-11FE-4A15-8EEB-81BF90155592}" srcOrd="2" destOrd="0" parTransId="{CDC50ABF-58C8-469C-8133-E6E43508E0E1}" sibTransId="{44684322-47F6-42B3-A3A9-F079B463AEBE}"/>
    <dgm:cxn modelId="{8E0ED2CF-1ABD-4EA8-A87A-A62D09322C0A}" type="presOf" srcId="{3A964042-2978-4B18-BE09-BDAACEB57D25}" destId="{E4FBAB16-B3CF-4BDA-841B-6B66ACDFFCC4}" srcOrd="0" destOrd="1" presId="urn:microsoft.com/office/officeart/2005/8/layout/hList1"/>
    <dgm:cxn modelId="{9FD397E3-0A98-4227-8B48-E0AAD11D8C2C}" type="presOf" srcId="{4E21C900-7284-4A80-ABAB-CEC41FBFCB47}" destId="{192167FE-E14D-4666-A0D8-8C75BF79989E}" srcOrd="0" destOrd="0" presId="urn:microsoft.com/office/officeart/2005/8/layout/hList1"/>
    <dgm:cxn modelId="{704790F1-B74E-48D3-86C3-C08332021921}" srcId="{4E21C900-7284-4A80-ABAB-CEC41FBFCB47}" destId="{E99925FA-FE36-4613-808D-B92DA27AC2C1}" srcOrd="0" destOrd="0" parTransId="{AC1A42AA-2970-45C2-9CB9-2B4F25949B39}" sibTransId="{A241F437-ACE7-4262-86D1-889784D14FB4}"/>
    <dgm:cxn modelId="{5C3A90A9-6D3B-4CD0-8141-DEBE8B7ABA43}" type="presParOf" srcId="{463F9079-4B6B-47A8-8374-154586959363}" destId="{436532C1-709F-42FE-BFE2-E97CBA6295E9}" srcOrd="0" destOrd="0" presId="urn:microsoft.com/office/officeart/2005/8/layout/hList1"/>
    <dgm:cxn modelId="{805C61AB-527F-4AB7-AC5B-5F2E451CEBA9}" type="presParOf" srcId="{436532C1-709F-42FE-BFE2-E97CBA6295E9}" destId="{CF901DD1-C035-4D44-BCC7-E73B1F6E205D}" srcOrd="0" destOrd="0" presId="urn:microsoft.com/office/officeart/2005/8/layout/hList1"/>
    <dgm:cxn modelId="{0D52AF18-00A0-4E4F-997A-E7E3ED65DDEC}" type="presParOf" srcId="{436532C1-709F-42FE-BFE2-E97CBA6295E9}" destId="{CEE49AC9-F2F0-42F7-9D83-468A26E8C17B}" srcOrd="1" destOrd="0" presId="urn:microsoft.com/office/officeart/2005/8/layout/hList1"/>
    <dgm:cxn modelId="{5D70279F-9317-44AF-BEAD-E07FD1106A2E}" type="presParOf" srcId="{463F9079-4B6B-47A8-8374-154586959363}" destId="{D75C374F-F98B-443C-BFFD-9964DEC8BCBE}" srcOrd="1" destOrd="0" presId="urn:microsoft.com/office/officeart/2005/8/layout/hList1"/>
    <dgm:cxn modelId="{9D1EC402-19B7-4FDD-ABE3-9FC07A51A7BA}" type="presParOf" srcId="{463F9079-4B6B-47A8-8374-154586959363}" destId="{CC91CD1D-1127-49F3-9327-67ADB77492BE}" srcOrd="2" destOrd="0" presId="urn:microsoft.com/office/officeart/2005/8/layout/hList1"/>
    <dgm:cxn modelId="{29A3C7C3-5DD7-4D49-8FB5-9AE487E340A1}" type="presParOf" srcId="{CC91CD1D-1127-49F3-9327-67ADB77492BE}" destId="{0304BCD1-3E0E-4520-B5FF-FC9A0D05FC61}" srcOrd="0" destOrd="0" presId="urn:microsoft.com/office/officeart/2005/8/layout/hList1"/>
    <dgm:cxn modelId="{F142A898-E8EA-43FD-9976-CCF8D62AFBBD}" type="presParOf" srcId="{CC91CD1D-1127-49F3-9327-67ADB77492BE}" destId="{F9006712-1C53-44E1-BBC5-D7F00D740859}" srcOrd="1" destOrd="0" presId="urn:microsoft.com/office/officeart/2005/8/layout/hList1"/>
    <dgm:cxn modelId="{E90A804B-8790-41D1-8556-6D2968A7B0F2}" type="presParOf" srcId="{463F9079-4B6B-47A8-8374-154586959363}" destId="{64E87412-41EE-414A-B59A-7847E3EB29BA}" srcOrd="3" destOrd="0" presId="urn:microsoft.com/office/officeart/2005/8/layout/hList1"/>
    <dgm:cxn modelId="{2F938BB0-EBAC-47FC-9DBE-A3FF07DFE028}" type="presParOf" srcId="{463F9079-4B6B-47A8-8374-154586959363}" destId="{4437F9A0-FA1B-4AAB-8A48-3A69286DA8F1}" srcOrd="4" destOrd="0" presId="urn:microsoft.com/office/officeart/2005/8/layout/hList1"/>
    <dgm:cxn modelId="{6CEB9C69-C3B8-473F-B866-9714E37CBF3C}" type="presParOf" srcId="{4437F9A0-FA1B-4AAB-8A48-3A69286DA8F1}" destId="{192167FE-E14D-4666-A0D8-8C75BF79989E}" srcOrd="0" destOrd="0" presId="urn:microsoft.com/office/officeart/2005/8/layout/hList1"/>
    <dgm:cxn modelId="{4277E1CF-F4C0-4505-B471-40DC0AC225D7}" type="presParOf" srcId="{4437F9A0-FA1B-4AAB-8A48-3A69286DA8F1}" destId="{E4FBAB16-B3CF-4BDA-841B-6B66ACDFFC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A1E621-2584-4DCC-9A96-8BFB3342F8D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A4F78A-B9D6-45DB-B2E9-B36B5E5D100F}">
      <dgm:prSet custT="1"/>
      <dgm:spPr/>
      <dgm:t>
        <a:bodyPr/>
        <a:lstStyle/>
        <a:p>
          <a:r>
            <a:rPr lang="sk-SK" sz="2700" dirty="0"/>
            <a:t>Úloha 1: </a:t>
          </a:r>
          <a:r>
            <a:rPr lang="en-US" sz="2700" dirty="0"/>
            <a:t>Intro</a:t>
          </a:r>
        </a:p>
      </dgm:t>
    </dgm:pt>
    <dgm:pt modelId="{929B136A-5389-407D-ADF6-4B9145168098}" type="parTrans" cxnId="{93A69D5F-32CB-408E-8380-EA183FACE13C}">
      <dgm:prSet/>
      <dgm:spPr/>
      <dgm:t>
        <a:bodyPr/>
        <a:lstStyle/>
        <a:p>
          <a:endParaRPr lang="en-US"/>
        </a:p>
      </dgm:t>
    </dgm:pt>
    <dgm:pt modelId="{89FF5CF9-3543-4982-8976-BC601B9E3BAF}" type="sibTrans" cxnId="{93A69D5F-32CB-408E-8380-EA183FACE13C}">
      <dgm:prSet/>
      <dgm:spPr/>
      <dgm:t>
        <a:bodyPr/>
        <a:lstStyle/>
        <a:p>
          <a:endParaRPr lang="en-US"/>
        </a:p>
      </dgm:t>
    </dgm:pt>
    <dgm:pt modelId="{26E4C20E-FC15-4927-978E-F242327FF6B4}">
      <dgm:prSet custT="1"/>
      <dgm:spPr/>
      <dgm:t>
        <a:bodyPr/>
        <a:lstStyle/>
        <a:p>
          <a:r>
            <a:rPr lang="sk-SK" sz="2700" dirty="0"/>
            <a:t>Úloha 2: </a:t>
          </a:r>
          <a:r>
            <a:rPr lang="en-US" sz="2700" dirty="0"/>
            <a:t>Finding the Bugs in Legacy Program</a:t>
          </a:r>
        </a:p>
      </dgm:t>
    </dgm:pt>
    <dgm:pt modelId="{DA78B086-7C88-4B37-93EF-01430C136920}" type="parTrans" cxnId="{C00FF36F-4470-4588-A738-66378C490BFF}">
      <dgm:prSet/>
      <dgm:spPr/>
      <dgm:t>
        <a:bodyPr/>
        <a:lstStyle/>
        <a:p>
          <a:endParaRPr lang="en-US"/>
        </a:p>
      </dgm:t>
    </dgm:pt>
    <dgm:pt modelId="{D79D12B6-E946-404F-9027-87A8337D334E}" type="sibTrans" cxnId="{C00FF36F-4470-4588-A738-66378C490BFF}">
      <dgm:prSet/>
      <dgm:spPr/>
      <dgm:t>
        <a:bodyPr/>
        <a:lstStyle/>
        <a:p>
          <a:endParaRPr lang="en-US"/>
        </a:p>
      </dgm:t>
    </dgm:pt>
    <dgm:pt modelId="{75CD4F14-DCB1-40C9-8C0B-80452C60B8C1}">
      <dgm:prSet custT="1"/>
      <dgm:spPr/>
      <dgm:t>
        <a:bodyPr/>
        <a:lstStyle/>
        <a:p>
          <a:r>
            <a:rPr lang="sk-SK" sz="2700" dirty="0"/>
            <a:t>Úloha 3: </a:t>
          </a:r>
          <a:r>
            <a:rPr lang="en-US" sz="2700" dirty="0"/>
            <a:t>Debugging the Legacy Program</a:t>
          </a:r>
        </a:p>
      </dgm:t>
    </dgm:pt>
    <dgm:pt modelId="{D957FDE2-9224-403B-AD8D-842FF6EFA3C2}" type="sibTrans" cxnId="{AB4A486E-2F9C-4677-8773-348DCD159BE6}">
      <dgm:prSet/>
      <dgm:spPr/>
      <dgm:t>
        <a:bodyPr/>
        <a:lstStyle/>
        <a:p>
          <a:endParaRPr lang="en-US"/>
        </a:p>
      </dgm:t>
    </dgm:pt>
    <dgm:pt modelId="{CE0C00CD-81F1-4F0E-BE9E-2009868B8B53}" type="parTrans" cxnId="{AB4A486E-2F9C-4677-8773-348DCD159BE6}">
      <dgm:prSet/>
      <dgm:spPr/>
      <dgm:t>
        <a:bodyPr/>
        <a:lstStyle/>
        <a:p>
          <a:endParaRPr lang="en-US"/>
        </a:p>
      </dgm:t>
    </dgm:pt>
    <dgm:pt modelId="{FF06822C-710C-4249-9C10-7EC94DB90092}">
      <dgm:prSet custT="1"/>
      <dgm:spPr/>
      <dgm:t>
        <a:bodyPr/>
        <a:lstStyle/>
        <a:p>
          <a:r>
            <a:rPr lang="sk-SK" sz="2700" noProof="0" dirty="0"/>
            <a:t>Popis zdedeného riešenia, úvod do kurzu</a:t>
          </a:r>
        </a:p>
      </dgm:t>
    </dgm:pt>
    <dgm:pt modelId="{77346A0B-42D0-48FF-911A-51D865761A5F}" type="parTrans" cxnId="{B0F87EDC-325D-4B37-91D1-7544184DA57A}">
      <dgm:prSet/>
      <dgm:spPr/>
      <dgm:t>
        <a:bodyPr/>
        <a:lstStyle/>
        <a:p>
          <a:endParaRPr lang="sk-SK"/>
        </a:p>
      </dgm:t>
    </dgm:pt>
    <dgm:pt modelId="{4C035202-CF98-4F73-8C5A-4109A011E335}" type="sibTrans" cxnId="{B0F87EDC-325D-4B37-91D1-7544184DA57A}">
      <dgm:prSet/>
      <dgm:spPr/>
      <dgm:t>
        <a:bodyPr/>
        <a:lstStyle/>
        <a:p>
          <a:endParaRPr lang="sk-SK"/>
        </a:p>
      </dgm:t>
    </dgm:pt>
    <dgm:pt modelId="{BC09D606-5179-4BD1-BCB3-2E2CB8A5DEFD}">
      <dgm:prSet custT="1"/>
      <dgm:spPr/>
      <dgm:t>
        <a:bodyPr/>
        <a:lstStyle/>
        <a:p>
          <a:r>
            <a:rPr lang="sk-SK" sz="2700" dirty="0"/>
            <a:t>Typ</a:t>
          </a:r>
          <a:r>
            <a:rPr lang="en-150" sz="2700" dirty="0"/>
            <a:t>: </a:t>
          </a:r>
          <a:r>
            <a:rPr lang="sk-SK" sz="2700" dirty="0"/>
            <a:t>Black Box s textovými súbormi</a:t>
          </a:r>
          <a:endParaRPr lang="en-US" sz="2700" dirty="0"/>
        </a:p>
      </dgm:t>
    </dgm:pt>
    <dgm:pt modelId="{42FCDF5E-A6BD-4888-BE53-52EC01084E64}" type="parTrans" cxnId="{9B557323-A64D-4DB1-BCDD-1C6F1CEF5E6C}">
      <dgm:prSet/>
      <dgm:spPr/>
      <dgm:t>
        <a:bodyPr/>
        <a:lstStyle/>
        <a:p>
          <a:endParaRPr lang="sk-SK"/>
        </a:p>
      </dgm:t>
    </dgm:pt>
    <dgm:pt modelId="{71D16133-9643-44FD-8E2B-CB5E06A5542C}" type="sibTrans" cxnId="{9B557323-A64D-4DB1-BCDD-1C6F1CEF5E6C}">
      <dgm:prSet/>
      <dgm:spPr/>
      <dgm:t>
        <a:bodyPr/>
        <a:lstStyle/>
        <a:p>
          <a:endParaRPr lang="sk-SK"/>
        </a:p>
      </dgm:t>
    </dgm:pt>
    <dgm:pt modelId="{A2BDF7D9-44B1-47AB-A242-E5AB1C288DD4}">
      <dgm:prSet custT="1"/>
      <dgm:spPr/>
      <dgm:t>
        <a:bodyPr/>
        <a:lstStyle/>
        <a:p>
          <a:r>
            <a:rPr lang="sk-SK" sz="2700" noProof="0" dirty="0"/>
            <a:t>Typ</a:t>
          </a:r>
          <a:r>
            <a:rPr lang="en-150" sz="2700" dirty="0"/>
            <a:t>: </a:t>
          </a:r>
          <a:r>
            <a:rPr lang="sk-SK" sz="2700" dirty="0"/>
            <a:t>Interaktívna úloha s textovými súbormi</a:t>
          </a:r>
          <a:endParaRPr lang="en-US" sz="2700" dirty="0"/>
        </a:p>
      </dgm:t>
    </dgm:pt>
    <dgm:pt modelId="{6CC1ED10-2F88-4F6A-A311-BEAA0747ECFF}" type="parTrans" cxnId="{439C09C2-A852-4575-A632-8E378FBA9846}">
      <dgm:prSet/>
      <dgm:spPr/>
      <dgm:t>
        <a:bodyPr/>
        <a:lstStyle/>
        <a:p>
          <a:endParaRPr lang="sk-SK"/>
        </a:p>
      </dgm:t>
    </dgm:pt>
    <dgm:pt modelId="{2808F05D-EC0D-4D05-A040-1439EBB215DF}" type="sibTrans" cxnId="{439C09C2-A852-4575-A632-8E378FBA9846}">
      <dgm:prSet/>
      <dgm:spPr/>
      <dgm:t>
        <a:bodyPr/>
        <a:lstStyle/>
        <a:p>
          <a:endParaRPr lang="sk-SK"/>
        </a:p>
      </dgm:t>
    </dgm:pt>
    <dgm:pt modelId="{8A949F24-DDF6-4B1C-BBD6-DC09D28F5AA9}">
      <dgm:prSet custT="1"/>
      <dgm:spPr/>
      <dgm:t>
        <a:bodyPr/>
        <a:lstStyle/>
        <a:p>
          <a:r>
            <a:rPr lang="sk-SK" sz="2700" noProof="0" dirty="0"/>
            <a:t>Hľadanie chýb v zdedenom riešení</a:t>
          </a:r>
        </a:p>
      </dgm:t>
    </dgm:pt>
    <dgm:pt modelId="{39FBEEDE-ED75-4871-BDF7-E269A79CA271}" type="parTrans" cxnId="{5516F91D-388C-49BF-AB61-D39636FDDA79}">
      <dgm:prSet/>
      <dgm:spPr/>
      <dgm:t>
        <a:bodyPr/>
        <a:lstStyle/>
        <a:p>
          <a:endParaRPr lang="sk-SK"/>
        </a:p>
      </dgm:t>
    </dgm:pt>
    <dgm:pt modelId="{AC73309D-B27F-4F18-8D25-18D50D049C33}" type="sibTrans" cxnId="{5516F91D-388C-49BF-AB61-D39636FDDA79}">
      <dgm:prSet/>
      <dgm:spPr/>
      <dgm:t>
        <a:bodyPr/>
        <a:lstStyle/>
        <a:p>
          <a:endParaRPr lang="sk-SK"/>
        </a:p>
      </dgm:t>
    </dgm:pt>
    <dgm:pt modelId="{D96A681C-6193-4B08-9A5A-5F0C8E3F5B56}">
      <dgm:prSet custT="1"/>
      <dgm:spPr/>
      <dgm:t>
        <a:bodyPr/>
        <a:lstStyle/>
        <a:p>
          <a:r>
            <a:rPr lang="sk-SK" sz="2700" noProof="0" dirty="0"/>
            <a:t>Oprava nájdených chýb</a:t>
          </a:r>
        </a:p>
      </dgm:t>
    </dgm:pt>
    <dgm:pt modelId="{83890DB7-84FF-484C-AAA2-6515778DE41C}" type="parTrans" cxnId="{4D9D03DF-5659-4BBC-8764-AF3A245186F4}">
      <dgm:prSet/>
      <dgm:spPr/>
      <dgm:t>
        <a:bodyPr/>
        <a:lstStyle/>
        <a:p>
          <a:endParaRPr lang="sk-SK"/>
        </a:p>
      </dgm:t>
    </dgm:pt>
    <dgm:pt modelId="{26E6AF41-8685-4CCE-90A5-D16713BC1B49}" type="sibTrans" cxnId="{4D9D03DF-5659-4BBC-8764-AF3A245186F4}">
      <dgm:prSet/>
      <dgm:spPr/>
      <dgm:t>
        <a:bodyPr/>
        <a:lstStyle/>
        <a:p>
          <a:endParaRPr lang="sk-SK"/>
        </a:p>
      </dgm:t>
    </dgm:pt>
    <dgm:pt modelId="{7DA1C3C9-898E-4928-B0D8-FEE50C2C60F9}">
      <dgm:prSet custT="1"/>
      <dgm:spPr/>
      <dgm:t>
        <a:bodyPr/>
        <a:lstStyle/>
        <a:p>
          <a:r>
            <a:rPr lang="sk-SK" sz="2700" dirty="0"/>
            <a:t>Typ</a:t>
          </a:r>
          <a:r>
            <a:rPr lang="en-150" sz="2700" dirty="0"/>
            <a:t>:</a:t>
          </a:r>
          <a:r>
            <a:rPr lang="sk-SK" sz="2700" dirty="0"/>
            <a:t> Teória</a:t>
          </a:r>
          <a:endParaRPr lang="en-US" sz="2700" dirty="0"/>
        </a:p>
      </dgm:t>
    </dgm:pt>
    <dgm:pt modelId="{B663BEF8-530F-4A99-9614-06FE5D580FDC}" type="parTrans" cxnId="{8DD05530-2D91-453B-99C0-72F8CF7EE1FE}">
      <dgm:prSet/>
      <dgm:spPr/>
      <dgm:t>
        <a:bodyPr/>
        <a:lstStyle/>
        <a:p>
          <a:endParaRPr lang="sk-SK"/>
        </a:p>
      </dgm:t>
    </dgm:pt>
    <dgm:pt modelId="{90B54E6A-56BC-44DD-9A86-A07DD6097183}" type="sibTrans" cxnId="{8DD05530-2D91-453B-99C0-72F8CF7EE1FE}">
      <dgm:prSet/>
      <dgm:spPr/>
      <dgm:t>
        <a:bodyPr/>
        <a:lstStyle/>
        <a:p>
          <a:endParaRPr lang="sk-SK"/>
        </a:p>
      </dgm:t>
    </dgm:pt>
    <dgm:pt modelId="{5D7E34D0-5A42-4993-BEAA-6845061A57D4}" type="pres">
      <dgm:prSet presAssocID="{84A1E621-2584-4DCC-9A96-8BFB3342F8D1}" presName="linear" presStyleCnt="0">
        <dgm:presLayoutVars>
          <dgm:dir/>
          <dgm:animLvl val="lvl"/>
          <dgm:resizeHandles val="exact"/>
        </dgm:presLayoutVars>
      </dgm:prSet>
      <dgm:spPr/>
    </dgm:pt>
    <dgm:pt modelId="{DCC598C4-E958-4CC6-9831-018493B8B21C}" type="pres">
      <dgm:prSet presAssocID="{6CA4F78A-B9D6-45DB-B2E9-B36B5E5D100F}" presName="parentLin" presStyleCnt="0"/>
      <dgm:spPr/>
    </dgm:pt>
    <dgm:pt modelId="{1ACA452F-2889-49B0-A604-3496D7BA24DE}" type="pres">
      <dgm:prSet presAssocID="{6CA4F78A-B9D6-45DB-B2E9-B36B5E5D100F}" presName="parentLeftMargin" presStyleLbl="node1" presStyleIdx="0" presStyleCnt="3"/>
      <dgm:spPr/>
    </dgm:pt>
    <dgm:pt modelId="{6FC5D8E2-9D8A-4B08-B0DD-3FB18CFD2CB0}" type="pres">
      <dgm:prSet presAssocID="{6CA4F78A-B9D6-45DB-B2E9-B36B5E5D100F}" presName="parentText" presStyleLbl="node1" presStyleIdx="0" presStyleCnt="3" custScaleY="209706">
        <dgm:presLayoutVars>
          <dgm:chMax val="0"/>
          <dgm:bulletEnabled val="1"/>
        </dgm:presLayoutVars>
      </dgm:prSet>
      <dgm:spPr/>
    </dgm:pt>
    <dgm:pt modelId="{9980984F-EBAF-4D63-A3DE-099B74405C43}" type="pres">
      <dgm:prSet presAssocID="{6CA4F78A-B9D6-45DB-B2E9-B36B5E5D100F}" presName="negativeSpace" presStyleCnt="0"/>
      <dgm:spPr/>
    </dgm:pt>
    <dgm:pt modelId="{CAD00F75-0E7F-438A-B6D7-C47426F52A14}" type="pres">
      <dgm:prSet presAssocID="{6CA4F78A-B9D6-45DB-B2E9-B36B5E5D100F}" presName="childText" presStyleLbl="conFgAcc1" presStyleIdx="0" presStyleCnt="3">
        <dgm:presLayoutVars>
          <dgm:bulletEnabled val="1"/>
        </dgm:presLayoutVars>
      </dgm:prSet>
      <dgm:spPr/>
    </dgm:pt>
    <dgm:pt modelId="{BE2703C5-5631-45D7-8D7B-9B1A31DAD13F}" type="pres">
      <dgm:prSet presAssocID="{89FF5CF9-3543-4982-8976-BC601B9E3BAF}" presName="spaceBetweenRectangles" presStyleCnt="0"/>
      <dgm:spPr/>
    </dgm:pt>
    <dgm:pt modelId="{DB5CCB56-9AA4-4731-8C0D-4D18FA3C519F}" type="pres">
      <dgm:prSet presAssocID="{26E4C20E-FC15-4927-978E-F242327FF6B4}" presName="parentLin" presStyleCnt="0"/>
      <dgm:spPr/>
    </dgm:pt>
    <dgm:pt modelId="{0CF35339-F48D-46C0-BF3F-2C6560316392}" type="pres">
      <dgm:prSet presAssocID="{26E4C20E-FC15-4927-978E-F242327FF6B4}" presName="parentLeftMargin" presStyleLbl="node1" presStyleIdx="0" presStyleCnt="3"/>
      <dgm:spPr/>
    </dgm:pt>
    <dgm:pt modelId="{ED15EBBD-333E-48BE-BBF8-9070938E732F}" type="pres">
      <dgm:prSet presAssocID="{26E4C20E-FC15-4927-978E-F242327FF6B4}" presName="parentText" presStyleLbl="node1" presStyleIdx="1" presStyleCnt="3" custScaleY="251226">
        <dgm:presLayoutVars>
          <dgm:chMax val="0"/>
          <dgm:bulletEnabled val="1"/>
        </dgm:presLayoutVars>
      </dgm:prSet>
      <dgm:spPr/>
    </dgm:pt>
    <dgm:pt modelId="{C6C9E956-6124-4364-A1D5-20488999865B}" type="pres">
      <dgm:prSet presAssocID="{26E4C20E-FC15-4927-978E-F242327FF6B4}" presName="negativeSpace" presStyleCnt="0"/>
      <dgm:spPr/>
    </dgm:pt>
    <dgm:pt modelId="{D9137552-24D8-4356-A372-92C5326DC8E2}" type="pres">
      <dgm:prSet presAssocID="{26E4C20E-FC15-4927-978E-F242327FF6B4}" presName="childText" presStyleLbl="conFgAcc1" presStyleIdx="1" presStyleCnt="3">
        <dgm:presLayoutVars>
          <dgm:bulletEnabled val="1"/>
        </dgm:presLayoutVars>
      </dgm:prSet>
      <dgm:spPr/>
    </dgm:pt>
    <dgm:pt modelId="{83CABFE2-68D9-49E7-8CC8-394DAD688D95}" type="pres">
      <dgm:prSet presAssocID="{D79D12B6-E946-404F-9027-87A8337D334E}" presName="spaceBetweenRectangles" presStyleCnt="0"/>
      <dgm:spPr/>
    </dgm:pt>
    <dgm:pt modelId="{4B17D10B-4AF8-43E6-B385-066272AD7480}" type="pres">
      <dgm:prSet presAssocID="{75CD4F14-DCB1-40C9-8C0B-80452C60B8C1}" presName="parentLin" presStyleCnt="0"/>
      <dgm:spPr/>
    </dgm:pt>
    <dgm:pt modelId="{113967E2-DF67-4DC3-8687-EC2BDA2E4F94}" type="pres">
      <dgm:prSet presAssocID="{75CD4F14-DCB1-40C9-8C0B-80452C60B8C1}" presName="parentLeftMargin" presStyleLbl="node1" presStyleIdx="1" presStyleCnt="3"/>
      <dgm:spPr/>
    </dgm:pt>
    <dgm:pt modelId="{4BB1DF67-F7D5-4D1A-A68A-2C87DA281ECC}" type="pres">
      <dgm:prSet presAssocID="{75CD4F14-DCB1-40C9-8C0B-80452C60B8C1}" presName="parentText" presStyleLbl="node1" presStyleIdx="2" presStyleCnt="3" custScaleY="197305">
        <dgm:presLayoutVars>
          <dgm:chMax val="0"/>
          <dgm:bulletEnabled val="1"/>
        </dgm:presLayoutVars>
      </dgm:prSet>
      <dgm:spPr/>
    </dgm:pt>
    <dgm:pt modelId="{EC7572F1-3D92-45CB-BDF4-5AC3CBF70E21}" type="pres">
      <dgm:prSet presAssocID="{75CD4F14-DCB1-40C9-8C0B-80452C60B8C1}" presName="negativeSpace" presStyleCnt="0"/>
      <dgm:spPr/>
    </dgm:pt>
    <dgm:pt modelId="{7CF7A342-CA99-42D3-9270-94D3F8A3029D}" type="pres">
      <dgm:prSet presAssocID="{75CD4F14-DCB1-40C9-8C0B-80452C60B8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84531D-E478-40C5-96B8-677ABF770FC9}" type="presOf" srcId="{6CA4F78A-B9D6-45DB-B2E9-B36B5E5D100F}" destId="{6FC5D8E2-9D8A-4B08-B0DD-3FB18CFD2CB0}" srcOrd="1" destOrd="0" presId="urn:microsoft.com/office/officeart/2005/8/layout/list1"/>
    <dgm:cxn modelId="{5516F91D-388C-49BF-AB61-D39636FDDA79}" srcId="{26E4C20E-FC15-4927-978E-F242327FF6B4}" destId="{8A949F24-DDF6-4B1C-BBD6-DC09D28F5AA9}" srcOrd="1" destOrd="0" parTransId="{39FBEEDE-ED75-4871-BDF7-E269A79CA271}" sibTransId="{AC73309D-B27F-4F18-8D25-18D50D049C33}"/>
    <dgm:cxn modelId="{9B557323-A64D-4DB1-BCDD-1C6F1CEF5E6C}" srcId="{26E4C20E-FC15-4927-978E-F242327FF6B4}" destId="{BC09D606-5179-4BD1-BCB3-2E2CB8A5DEFD}" srcOrd="0" destOrd="0" parTransId="{42FCDF5E-A6BD-4888-BE53-52EC01084E64}" sibTransId="{71D16133-9643-44FD-8E2B-CB5E06A5542C}"/>
    <dgm:cxn modelId="{57B77C25-9533-4192-AC77-881F774657C6}" type="presOf" srcId="{26E4C20E-FC15-4927-978E-F242327FF6B4}" destId="{ED15EBBD-333E-48BE-BBF8-9070938E732F}" srcOrd="1" destOrd="0" presId="urn:microsoft.com/office/officeart/2005/8/layout/list1"/>
    <dgm:cxn modelId="{8DD05530-2D91-453B-99C0-72F8CF7EE1FE}" srcId="{6CA4F78A-B9D6-45DB-B2E9-B36B5E5D100F}" destId="{7DA1C3C9-898E-4928-B0D8-FEE50C2C60F9}" srcOrd="0" destOrd="0" parTransId="{B663BEF8-530F-4A99-9614-06FE5D580FDC}" sibTransId="{90B54E6A-56BC-44DD-9A86-A07DD6097183}"/>
    <dgm:cxn modelId="{F5E57736-4D0C-4FC9-9A38-054ED4668FF8}" type="presOf" srcId="{6CA4F78A-B9D6-45DB-B2E9-B36B5E5D100F}" destId="{1ACA452F-2889-49B0-A604-3496D7BA24DE}" srcOrd="0" destOrd="0" presId="urn:microsoft.com/office/officeart/2005/8/layout/list1"/>
    <dgm:cxn modelId="{2AA39237-17C3-4C7C-9D85-BBF8D57E30AE}" type="presOf" srcId="{7DA1C3C9-898E-4928-B0D8-FEE50C2C60F9}" destId="{CAD00F75-0E7F-438A-B6D7-C47426F52A14}" srcOrd="0" destOrd="0" presId="urn:microsoft.com/office/officeart/2005/8/layout/list1"/>
    <dgm:cxn modelId="{93A69D5F-32CB-408E-8380-EA183FACE13C}" srcId="{84A1E621-2584-4DCC-9A96-8BFB3342F8D1}" destId="{6CA4F78A-B9D6-45DB-B2E9-B36B5E5D100F}" srcOrd="0" destOrd="0" parTransId="{929B136A-5389-407D-ADF6-4B9145168098}" sibTransId="{89FF5CF9-3543-4982-8976-BC601B9E3BAF}"/>
    <dgm:cxn modelId="{7AD68F49-2336-422C-BFFB-1399363B42A0}" type="presOf" srcId="{BC09D606-5179-4BD1-BCB3-2E2CB8A5DEFD}" destId="{D9137552-24D8-4356-A372-92C5326DC8E2}" srcOrd="0" destOrd="0" presId="urn:microsoft.com/office/officeart/2005/8/layout/list1"/>
    <dgm:cxn modelId="{AB4A486E-2F9C-4677-8773-348DCD159BE6}" srcId="{84A1E621-2584-4DCC-9A96-8BFB3342F8D1}" destId="{75CD4F14-DCB1-40C9-8C0B-80452C60B8C1}" srcOrd="2" destOrd="0" parTransId="{CE0C00CD-81F1-4F0E-BE9E-2009868B8B53}" sibTransId="{D957FDE2-9224-403B-AD8D-842FF6EFA3C2}"/>
    <dgm:cxn modelId="{C00FF36F-4470-4588-A738-66378C490BFF}" srcId="{84A1E621-2584-4DCC-9A96-8BFB3342F8D1}" destId="{26E4C20E-FC15-4927-978E-F242327FF6B4}" srcOrd="1" destOrd="0" parTransId="{DA78B086-7C88-4B37-93EF-01430C136920}" sibTransId="{D79D12B6-E946-404F-9027-87A8337D334E}"/>
    <dgm:cxn modelId="{B7A70396-767F-4C92-9AB7-CE957EA61A15}" type="presOf" srcId="{8A949F24-DDF6-4B1C-BBD6-DC09D28F5AA9}" destId="{D9137552-24D8-4356-A372-92C5326DC8E2}" srcOrd="0" destOrd="1" presId="urn:microsoft.com/office/officeart/2005/8/layout/list1"/>
    <dgm:cxn modelId="{4E2EF4BD-7D03-406D-8703-05B29435F620}" type="presOf" srcId="{26E4C20E-FC15-4927-978E-F242327FF6B4}" destId="{0CF35339-F48D-46C0-BF3F-2C6560316392}" srcOrd="0" destOrd="0" presId="urn:microsoft.com/office/officeart/2005/8/layout/list1"/>
    <dgm:cxn modelId="{439C09C2-A852-4575-A632-8E378FBA9846}" srcId="{75CD4F14-DCB1-40C9-8C0B-80452C60B8C1}" destId="{A2BDF7D9-44B1-47AB-A242-E5AB1C288DD4}" srcOrd="0" destOrd="0" parTransId="{6CC1ED10-2F88-4F6A-A311-BEAA0747ECFF}" sibTransId="{2808F05D-EC0D-4D05-A040-1439EBB215DF}"/>
    <dgm:cxn modelId="{B24726C2-CA72-464F-9779-FFEE1233C24F}" type="presOf" srcId="{84A1E621-2584-4DCC-9A96-8BFB3342F8D1}" destId="{5D7E34D0-5A42-4993-BEAA-6845061A57D4}" srcOrd="0" destOrd="0" presId="urn:microsoft.com/office/officeart/2005/8/layout/list1"/>
    <dgm:cxn modelId="{B5A4AAC7-DEBF-45EA-A9AC-FC9C75CDF7A5}" type="presOf" srcId="{A2BDF7D9-44B1-47AB-A242-E5AB1C288DD4}" destId="{7CF7A342-CA99-42D3-9270-94D3F8A3029D}" srcOrd="0" destOrd="0" presId="urn:microsoft.com/office/officeart/2005/8/layout/list1"/>
    <dgm:cxn modelId="{4C256FC8-E0ED-47C9-B180-8E840147DB8A}" type="presOf" srcId="{75CD4F14-DCB1-40C9-8C0B-80452C60B8C1}" destId="{4BB1DF67-F7D5-4D1A-A68A-2C87DA281ECC}" srcOrd="1" destOrd="0" presId="urn:microsoft.com/office/officeart/2005/8/layout/list1"/>
    <dgm:cxn modelId="{312CA5D0-5EFD-44E8-9EC3-FC6ACE32BD01}" type="presOf" srcId="{FF06822C-710C-4249-9C10-7EC94DB90092}" destId="{CAD00F75-0E7F-438A-B6D7-C47426F52A14}" srcOrd="0" destOrd="1" presId="urn:microsoft.com/office/officeart/2005/8/layout/list1"/>
    <dgm:cxn modelId="{B0F87EDC-325D-4B37-91D1-7544184DA57A}" srcId="{6CA4F78A-B9D6-45DB-B2E9-B36B5E5D100F}" destId="{FF06822C-710C-4249-9C10-7EC94DB90092}" srcOrd="1" destOrd="0" parTransId="{77346A0B-42D0-48FF-911A-51D865761A5F}" sibTransId="{4C035202-CF98-4F73-8C5A-4109A011E335}"/>
    <dgm:cxn modelId="{4D9D03DF-5659-4BBC-8764-AF3A245186F4}" srcId="{75CD4F14-DCB1-40C9-8C0B-80452C60B8C1}" destId="{D96A681C-6193-4B08-9A5A-5F0C8E3F5B56}" srcOrd="1" destOrd="0" parTransId="{83890DB7-84FF-484C-AAA2-6515778DE41C}" sibTransId="{26E6AF41-8685-4CCE-90A5-D16713BC1B49}"/>
    <dgm:cxn modelId="{0E61D7F0-EFBE-42BE-9ED5-0F57BEE8FAB2}" type="presOf" srcId="{D96A681C-6193-4B08-9A5A-5F0C8E3F5B56}" destId="{7CF7A342-CA99-42D3-9270-94D3F8A3029D}" srcOrd="0" destOrd="1" presId="urn:microsoft.com/office/officeart/2005/8/layout/list1"/>
    <dgm:cxn modelId="{E70815FE-0C4D-4737-9E46-7F4E9E3B7811}" type="presOf" srcId="{75CD4F14-DCB1-40C9-8C0B-80452C60B8C1}" destId="{113967E2-DF67-4DC3-8687-EC2BDA2E4F94}" srcOrd="0" destOrd="0" presId="urn:microsoft.com/office/officeart/2005/8/layout/list1"/>
    <dgm:cxn modelId="{7BEC090B-23C7-462C-8B24-9ACE31E3E94C}" type="presParOf" srcId="{5D7E34D0-5A42-4993-BEAA-6845061A57D4}" destId="{DCC598C4-E958-4CC6-9831-018493B8B21C}" srcOrd="0" destOrd="0" presId="urn:microsoft.com/office/officeart/2005/8/layout/list1"/>
    <dgm:cxn modelId="{C7F84986-6CE3-45A1-8471-B6A595517CE2}" type="presParOf" srcId="{DCC598C4-E958-4CC6-9831-018493B8B21C}" destId="{1ACA452F-2889-49B0-A604-3496D7BA24DE}" srcOrd="0" destOrd="0" presId="urn:microsoft.com/office/officeart/2005/8/layout/list1"/>
    <dgm:cxn modelId="{3748F51F-9E5E-4673-B2B2-A53F47E9BBE4}" type="presParOf" srcId="{DCC598C4-E958-4CC6-9831-018493B8B21C}" destId="{6FC5D8E2-9D8A-4B08-B0DD-3FB18CFD2CB0}" srcOrd="1" destOrd="0" presId="urn:microsoft.com/office/officeart/2005/8/layout/list1"/>
    <dgm:cxn modelId="{13F8789E-E260-4E9D-92B1-D243BF698C4A}" type="presParOf" srcId="{5D7E34D0-5A42-4993-BEAA-6845061A57D4}" destId="{9980984F-EBAF-4D63-A3DE-099B74405C43}" srcOrd="1" destOrd="0" presId="urn:microsoft.com/office/officeart/2005/8/layout/list1"/>
    <dgm:cxn modelId="{1AFB32D5-3C5D-488C-B51A-B4931D36584D}" type="presParOf" srcId="{5D7E34D0-5A42-4993-BEAA-6845061A57D4}" destId="{CAD00F75-0E7F-438A-B6D7-C47426F52A14}" srcOrd="2" destOrd="0" presId="urn:microsoft.com/office/officeart/2005/8/layout/list1"/>
    <dgm:cxn modelId="{39369F79-DA0B-434C-BBD0-E3F073DD1716}" type="presParOf" srcId="{5D7E34D0-5A42-4993-BEAA-6845061A57D4}" destId="{BE2703C5-5631-45D7-8D7B-9B1A31DAD13F}" srcOrd="3" destOrd="0" presId="urn:microsoft.com/office/officeart/2005/8/layout/list1"/>
    <dgm:cxn modelId="{18AE2A47-5C65-453A-9F71-21F05B7786C3}" type="presParOf" srcId="{5D7E34D0-5A42-4993-BEAA-6845061A57D4}" destId="{DB5CCB56-9AA4-4731-8C0D-4D18FA3C519F}" srcOrd="4" destOrd="0" presId="urn:microsoft.com/office/officeart/2005/8/layout/list1"/>
    <dgm:cxn modelId="{9FE6C023-6659-46D5-878D-3D6E4FD012AD}" type="presParOf" srcId="{DB5CCB56-9AA4-4731-8C0D-4D18FA3C519F}" destId="{0CF35339-F48D-46C0-BF3F-2C6560316392}" srcOrd="0" destOrd="0" presId="urn:microsoft.com/office/officeart/2005/8/layout/list1"/>
    <dgm:cxn modelId="{82646C2D-88DF-4828-BB58-209A224B106C}" type="presParOf" srcId="{DB5CCB56-9AA4-4731-8C0D-4D18FA3C519F}" destId="{ED15EBBD-333E-48BE-BBF8-9070938E732F}" srcOrd="1" destOrd="0" presId="urn:microsoft.com/office/officeart/2005/8/layout/list1"/>
    <dgm:cxn modelId="{19BACAA1-FDF1-4EC4-8953-96EC1BD8F8FE}" type="presParOf" srcId="{5D7E34D0-5A42-4993-BEAA-6845061A57D4}" destId="{C6C9E956-6124-4364-A1D5-20488999865B}" srcOrd="5" destOrd="0" presId="urn:microsoft.com/office/officeart/2005/8/layout/list1"/>
    <dgm:cxn modelId="{F9648523-B62F-46B9-A07D-891FC64B0A14}" type="presParOf" srcId="{5D7E34D0-5A42-4993-BEAA-6845061A57D4}" destId="{D9137552-24D8-4356-A372-92C5326DC8E2}" srcOrd="6" destOrd="0" presId="urn:microsoft.com/office/officeart/2005/8/layout/list1"/>
    <dgm:cxn modelId="{713BE570-6237-4307-98A4-B94D7D995A40}" type="presParOf" srcId="{5D7E34D0-5A42-4993-BEAA-6845061A57D4}" destId="{83CABFE2-68D9-49E7-8CC8-394DAD688D95}" srcOrd="7" destOrd="0" presId="urn:microsoft.com/office/officeart/2005/8/layout/list1"/>
    <dgm:cxn modelId="{B30DD003-154E-4DFE-A1E2-6127684E02A1}" type="presParOf" srcId="{5D7E34D0-5A42-4993-BEAA-6845061A57D4}" destId="{4B17D10B-4AF8-43E6-B385-066272AD7480}" srcOrd="8" destOrd="0" presId="urn:microsoft.com/office/officeart/2005/8/layout/list1"/>
    <dgm:cxn modelId="{0715AA90-28FF-49AF-81DA-11BD506A45D1}" type="presParOf" srcId="{4B17D10B-4AF8-43E6-B385-066272AD7480}" destId="{113967E2-DF67-4DC3-8687-EC2BDA2E4F94}" srcOrd="0" destOrd="0" presId="urn:microsoft.com/office/officeart/2005/8/layout/list1"/>
    <dgm:cxn modelId="{47A187E0-50B0-4013-BBE3-2A3E298F1A77}" type="presParOf" srcId="{4B17D10B-4AF8-43E6-B385-066272AD7480}" destId="{4BB1DF67-F7D5-4D1A-A68A-2C87DA281ECC}" srcOrd="1" destOrd="0" presId="urn:microsoft.com/office/officeart/2005/8/layout/list1"/>
    <dgm:cxn modelId="{B85C7CCF-DC50-451D-8960-3FE253DCAA61}" type="presParOf" srcId="{5D7E34D0-5A42-4993-BEAA-6845061A57D4}" destId="{EC7572F1-3D92-45CB-BDF4-5AC3CBF70E21}" srcOrd="9" destOrd="0" presId="urn:microsoft.com/office/officeart/2005/8/layout/list1"/>
    <dgm:cxn modelId="{BBA33C14-E79D-439D-827C-0C0321C0CB37}" type="presParOf" srcId="{5D7E34D0-5A42-4993-BEAA-6845061A57D4}" destId="{7CF7A342-CA99-42D3-9270-94D3F8A302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AF6AF9-D28B-4682-BCD8-868E08E7325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6065D7B1-326F-4E2E-8D8D-E9B9F7667BF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dirty="0"/>
            <a:t>Úloha 1: </a:t>
          </a:r>
          <a:r>
            <a:rPr lang="en-US" sz="2700" dirty="0"/>
            <a:t>Board Size</a:t>
          </a:r>
        </a:p>
      </dgm:t>
    </dgm:pt>
    <dgm:pt modelId="{CF71F26D-396E-4749-982D-04D2DF3EE6E2}" type="parTrans" cxnId="{7724BDD4-F9BD-4B52-B46C-88F6CAB70DEC}">
      <dgm:prSet/>
      <dgm:spPr/>
      <dgm:t>
        <a:bodyPr/>
        <a:lstStyle/>
        <a:p>
          <a:endParaRPr lang="sk-SK"/>
        </a:p>
      </dgm:t>
    </dgm:pt>
    <dgm:pt modelId="{D80E0AC7-AB99-4E70-A44E-957A8A8082E2}" type="sibTrans" cxnId="{7724BDD4-F9BD-4B52-B46C-88F6CAB70DEC}">
      <dgm:prSet/>
      <dgm:spPr/>
      <dgm:t>
        <a:bodyPr/>
        <a:lstStyle/>
        <a:p>
          <a:endParaRPr lang="sk-SK"/>
        </a:p>
      </dgm:t>
    </dgm:pt>
    <dgm:pt modelId="{79165B7D-706F-492C-8F4B-221F58359C3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dirty="0"/>
            <a:t>Úloha 2: </a:t>
          </a:r>
          <a:r>
            <a:rPr lang="en-US" sz="2700" dirty="0"/>
            <a:t>Show Hints</a:t>
          </a:r>
        </a:p>
      </dgm:t>
    </dgm:pt>
    <dgm:pt modelId="{61D8125B-CD5F-438B-B17B-CF298D00A32C}" type="parTrans" cxnId="{D375C73A-87AD-4D1E-91E6-952833E639CD}">
      <dgm:prSet/>
      <dgm:spPr/>
      <dgm:t>
        <a:bodyPr/>
        <a:lstStyle/>
        <a:p>
          <a:endParaRPr lang="sk-SK"/>
        </a:p>
      </dgm:t>
    </dgm:pt>
    <dgm:pt modelId="{925D0EFB-EAF4-40A0-968D-F3D6B74EB41E}" type="sibTrans" cxnId="{D375C73A-87AD-4D1E-91E6-952833E639CD}">
      <dgm:prSet/>
      <dgm:spPr/>
      <dgm:t>
        <a:bodyPr/>
        <a:lstStyle/>
        <a:p>
          <a:endParaRPr lang="sk-SK"/>
        </a:p>
      </dgm:t>
    </dgm:pt>
    <dgm:pt modelId="{C995052D-0DAA-46A1-9EE3-5715207ADA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noProof="0" dirty="0"/>
            <a:t>Bezpečné pridávanie novej funkcionality</a:t>
          </a:r>
        </a:p>
      </dgm:t>
    </dgm:pt>
    <dgm:pt modelId="{A0F6754C-EBF7-4BD7-A72C-FC491F226CF7}" type="parTrans" cxnId="{5F94942F-56F8-4C10-B1AA-36CEA64B27F6}">
      <dgm:prSet/>
      <dgm:spPr/>
      <dgm:t>
        <a:bodyPr/>
        <a:lstStyle/>
        <a:p>
          <a:endParaRPr lang="sk-SK"/>
        </a:p>
      </dgm:t>
    </dgm:pt>
    <dgm:pt modelId="{36C354E4-C709-44D8-985D-C38AE9841E43}" type="sibTrans" cxnId="{5F94942F-56F8-4C10-B1AA-36CEA64B27F6}">
      <dgm:prSet/>
      <dgm:spPr/>
      <dgm:t>
        <a:bodyPr/>
        <a:lstStyle/>
        <a:p>
          <a:endParaRPr lang="sk-SK"/>
        </a:p>
      </dgm:t>
    </dgm:pt>
    <dgm:pt modelId="{23C42306-40A1-4925-8819-6266A493724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noProof="0" dirty="0"/>
            <a:t>Použitie agilnej metódy </a:t>
          </a:r>
          <a:r>
            <a:rPr lang="sk-SK" sz="2700" i="1" noProof="0" dirty="0" err="1"/>
            <a:t>sprout</a:t>
          </a:r>
          <a:r>
            <a:rPr lang="sk-SK" sz="2700" noProof="0" dirty="0"/>
            <a:t> na úpravu zdedeného kódu</a:t>
          </a:r>
        </a:p>
      </dgm:t>
    </dgm:pt>
    <dgm:pt modelId="{4E095621-AB5A-4933-8E63-0F14DC47E962}" type="parTrans" cxnId="{973E6E77-B649-413E-824C-9C4F07FDF801}">
      <dgm:prSet/>
      <dgm:spPr/>
      <dgm:t>
        <a:bodyPr/>
        <a:lstStyle/>
        <a:p>
          <a:endParaRPr lang="sk-SK"/>
        </a:p>
      </dgm:t>
    </dgm:pt>
    <dgm:pt modelId="{AF40A3FC-F51C-4BAE-9D91-1343A78DD08B}" type="sibTrans" cxnId="{973E6E77-B649-413E-824C-9C4F07FDF801}">
      <dgm:prSet/>
      <dgm:spPr/>
      <dgm:t>
        <a:bodyPr/>
        <a:lstStyle/>
        <a:p>
          <a:endParaRPr lang="sk-SK"/>
        </a:p>
      </dgm:t>
    </dgm:pt>
    <dgm:pt modelId="{1F3329D9-1731-4D94-82B9-9E6F052F48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noProof="0" dirty="0"/>
            <a:t>Typ</a:t>
          </a:r>
          <a:r>
            <a:rPr lang="en-150" sz="2700" dirty="0"/>
            <a:t>: </a:t>
          </a:r>
          <a:r>
            <a:rPr lang="sk-SK" sz="2700" dirty="0"/>
            <a:t>Interaktívna úloha s textovými súbormi</a:t>
          </a:r>
          <a:endParaRPr lang="en-US" sz="2700" dirty="0"/>
        </a:p>
      </dgm:t>
    </dgm:pt>
    <dgm:pt modelId="{DEBE3622-7E12-4704-A99F-AECD1748849E}" type="parTrans" cxnId="{2BBBE184-06E4-43C3-95A9-36AC44125A6D}">
      <dgm:prSet/>
      <dgm:spPr/>
      <dgm:t>
        <a:bodyPr/>
        <a:lstStyle/>
        <a:p>
          <a:endParaRPr lang="sk-SK"/>
        </a:p>
      </dgm:t>
    </dgm:pt>
    <dgm:pt modelId="{E18EC113-3735-4C44-ADD9-DAAA8F7108C4}" type="sibTrans" cxnId="{2BBBE184-06E4-43C3-95A9-36AC44125A6D}">
      <dgm:prSet/>
      <dgm:spPr/>
      <dgm:t>
        <a:bodyPr/>
        <a:lstStyle/>
        <a:p>
          <a:endParaRPr lang="sk-SK"/>
        </a:p>
      </dgm:t>
    </dgm:pt>
    <dgm:pt modelId="{434E2EF2-BAA9-4194-8F9A-3FBA20C02DC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sk-SK" sz="2700" noProof="0" dirty="0"/>
            <a:t>Typ</a:t>
          </a:r>
          <a:r>
            <a:rPr lang="en-150" sz="2700" dirty="0"/>
            <a:t>: </a:t>
          </a:r>
          <a:r>
            <a:rPr lang="sk-SK" sz="2700" dirty="0"/>
            <a:t>Interaktívna úloha s textovými súbormi</a:t>
          </a:r>
          <a:endParaRPr lang="en-US" sz="2700" dirty="0"/>
        </a:p>
      </dgm:t>
    </dgm:pt>
    <dgm:pt modelId="{EC60B77B-E30B-4A3E-9588-DE258ED6090B}" type="parTrans" cxnId="{B95B8E21-515E-41B7-8A12-E6AD5FCE7E54}">
      <dgm:prSet/>
      <dgm:spPr/>
      <dgm:t>
        <a:bodyPr/>
        <a:lstStyle/>
        <a:p>
          <a:endParaRPr lang="sk-SK"/>
        </a:p>
      </dgm:t>
    </dgm:pt>
    <dgm:pt modelId="{5BFE60DA-43D8-4ED6-8E6F-513348F43832}" type="sibTrans" cxnId="{B95B8E21-515E-41B7-8A12-E6AD5FCE7E54}">
      <dgm:prSet/>
      <dgm:spPr/>
      <dgm:t>
        <a:bodyPr/>
        <a:lstStyle/>
        <a:p>
          <a:endParaRPr lang="sk-SK"/>
        </a:p>
      </dgm:t>
    </dgm:pt>
    <dgm:pt modelId="{FF8ED965-F406-4AEE-AEE5-A16023776655}" type="pres">
      <dgm:prSet presAssocID="{AEAF6AF9-D28B-4682-BCD8-868E08E7325A}" presName="linear" presStyleCnt="0">
        <dgm:presLayoutVars>
          <dgm:dir/>
          <dgm:animLvl val="lvl"/>
          <dgm:resizeHandles val="exact"/>
        </dgm:presLayoutVars>
      </dgm:prSet>
      <dgm:spPr/>
    </dgm:pt>
    <dgm:pt modelId="{E07F489E-9CD1-4957-8242-FCB256A22AD2}" type="pres">
      <dgm:prSet presAssocID="{6065D7B1-326F-4E2E-8D8D-E9B9F7667BF8}" presName="parentLin" presStyleCnt="0"/>
      <dgm:spPr/>
    </dgm:pt>
    <dgm:pt modelId="{19F36054-4DFC-415D-95FE-C13ACCE2D18F}" type="pres">
      <dgm:prSet presAssocID="{6065D7B1-326F-4E2E-8D8D-E9B9F7667BF8}" presName="parentLeftMargin" presStyleLbl="node1" presStyleIdx="0" presStyleCnt="2"/>
      <dgm:spPr/>
    </dgm:pt>
    <dgm:pt modelId="{97632069-7863-4A53-97AF-A28F9617F74B}" type="pres">
      <dgm:prSet presAssocID="{6065D7B1-326F-4E2E-8D8D-E9B9F7667B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7F0B04-0787-4C6B-9E1C-73AA3DEB8E37}" type="pres">
      <dgm:prSet presAssocID="{6065D7B1-326F-4E2E-8D8D-E9B9F7667BF8}" presName="negativeSpace" presStyleCnt="0"/>
      <dgm:spPr/>
    </dgm:pt>
    <dgm:pt modelId="{4E5FAFB9-6DA3-4666-BBAA-334E5F28FFCE}" type="pres">
      <dgm:prSet presAssocID="{6065D7B1-326F-4E2E-8D8D-E9B9F7667BF8}" presName="childText" presStyleLbl="conFgAcc1" presStyleIdx="0" presStyleCnt="2">
        <dgm:presLayoutVars>
          <dgm:bulletEnabled val="1"/>
        </dgm:presLayoutVars>
      </dgm:prSet>
      <dgm:spPr/>
    </dgm:pt>
    <dgm:pt modelId="{FA86BB36-9851-4A6B-AC9B-451B53ED3901}" type="pres">
      <dgm:prSet presAssocID="{D80E0AC7-AB99-4E70-A44E-957A8A8082E2}" presName="spaceBetweenRectangles" presStyleCnt="0"/>
      <dgm:spPr/>
    </dgm:pt>
    <dgm:pt modelId="{CF4BA20D-0F08-485E-81CC-02FAAA428B69}" type="pres">
      <dgm:prSet presAssocID="{79165B7D-706F-492C-8F4B-221F58359C31}" presName="parentLin" presStyleCnt="0"/>
      <dgm:spPr/>
    </dgm:pt>
    <dgm:pt modelId="{9750074A-5749-4FD1-B90F-77CE243CCB36}" type="pres">
      <dgm:prSet presAssocID="{79165B7D-706F-492C-8F4B-221F58359C31}" presName="parentLeftMargin" presStyleLbl="node1" presStyleIdx="0" presStyleCnt="2"/>
      <dgm:spPr/>
    </dgm:pt>
    <dgm:pt modelId="{447CB7B6-0049-4B82-BDE7-9F6CFF078A32}" type="pres">
      <dgm:prSet presAssocID="{79165B7D-706F-492C-8F4B-221F58359C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25579B-0350-4280-AFDD-E7A8BE79B99D}" type="pres">
      <dgm:prSet presAssocID="{79165B7D-706F-492C-8F4B-221F58359C31}" presName="negativeSpace" presStyleCnt="0"/>
      <dgm:spPr/>
    </dgm:pt>
    <dgm:pt modelId="{CA65D1E0-6B4E-47D2-B0DD-D51C72CB2E3E}" type="pres">
      <dgm:prSet presAssocID="{79165B7D-706F-492C-8F4B-221F58359C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EE15D01-3ED7-41EC-B48C-1FCEFC8934F2}" type="presOf" srcId="{23C42306-40A1-4925-8819-6266A493724F}" destId="{CA65D1E0-6B4E-47D2-B0DD-D51C72CB2E3E}" srcOrd="0" destOrd="1" presId="urn:microsoft.com/office/officeart/2005/8/layout/list1"/>
    <dgm:cxn modelId="{64054E02-494B-4479-8431-4E2F3E32D6F8}" type="presOf" srcId="{79165B7D-706F-492C-8F4B-221F58359C31}" destId="{9750074A-5749-4FD1-B90F-77CE243CCB36}" srcOrd="0" destOrd="0" presId="urn:microsoft.com/office/officeart/2005/8/layout/list1"/>
    <dgm:cxn modelId="{14B13818-D02C-4EE3-91A9-227F2A5D6D00}" type="presOf" srcId="{434E2EF2-BAA9-4194-8F9A-3FBA20C02DC9}" destId="{CA65D1E0-6B4E-47D2-B0DD-D51C72CB2E3E}" srcOrd="0" destOrd="0" presId="urn:microsoft.com/office/officeart/2005/8/layout/list1"/>
    <dgm:cxn modelId="{B95B8E21-515E-41B7-8A12-E6AD5FCE7E54}" srcId="{79165B7D-706F-492C-8F4B-221F58359C31}" destId="{434E2EF2-BAA9-4194-8F9A-3FBA20C02DC9}" srcOrd="0" destOrd="0" parTransId="{EC60B77B-E30B-4A3E-9588-DE258ED6090B}" sibTransId="{5BFE60DA-43D8-4ED6-8E6F-513348F43832}"/>
    <dgm:cxn modelId="{CD99E82C-C923-4CDC-A33B-728CD7CCB15F}" type="presOf" srcId="{6065D7B1-326F-4E2E-8D8D-E9B9F7667BF8}" destId="{19F36054-4DFC-415D-95FE-C13ACCE2D18F}" srcOrd="0" destOrd="0" presId="urn:microsoft.com/office/officeart/2005/8/layout/list1"/>
    <dgm:cxn modelId="{5F94942F-56F8-4C10-B1AA-36CEA64B27F6}" srcId="{6065D7B1-326F-4E2E-8D8D-E9B9F7667BF8}" destId="{C995052D-0DAA-46A1-9EE3-5715207ADA04}" srcOrd="1" destOrd="0" parTransId="{A0F6754C-EBF7-4BD7-A72C-FC491F226CF7}" sibTransId="{36C354E4-C709-44D8-985D-C38AE9841E43}"/>
    <dgm:cxn modelId="{8120CB31-3496-482F-ADD0-A8D49BB48AD8}" type="presOf" srcId="{6065D7B1-326F-4E2E-8D8D-E9B9F7667BF8}" destId="{97632069-7863-4A53-97AF-A28F9617F74B}" srcOrd="1" destOrd="0" presId="urn:microsoft.com/office/officeart/2005/8/layout/list1"/>
    <dgm:cxn modelId="{D375C73A-87AD-4D1E-91E6-952833E639CD}" srcId="{AEAF6AF9-D28B-4682-BCD8-868E08E7325A}" destId="{79165B7D-706F-492C-8F4B-221F58359C31}" srcOrd="1" destOrd="0" parTransId="{61D8125B-CD5F-438B-B17B-CF298D00A32C}" sibTransId="{925D0EFB-EAF4-40A0-968D-F3D6B74EB41E}"/>
    <dgm:cxn modelId="{D5147E5D-746F-4111-A5C8-A71B191EFECD}" type="presOf" srcId="{79165B7D-706F-492C-8F4B-221F58359C31}" destId="{447CB7B6-0049-4B82-BDE7-9F6CFF078A32}" srcOrd="1" destOrd="0" presId="urn:microsoft.com/office/officeart/2005/8/layout/list1"/>
    <dgm:cxn modelId="{973E6E77-B649-413E-824C-9C4F07FDF801}" srcId="{79165B7D-706F-492C-8F4B-221F58359C31}" destId="{23C42306-40A1-4925-8819-6266A493724F}" srcOrd="1" destOrd="0" parTransId="{4E095621-AB5A-4933-8E63-0F14DC47E962}" sibTransId="{AF40A3FC-F51C-4BAE-9D91-1343A78DD08B}"/>
    <dgm:cxn modelId="{2BBBE184-06E4-43C3-95A9-36AC44125A6D}" srcId="{6065D7B1-326F-4E2E-8D8D-E9B9F7667BF8}" destId="{1F3329D9-1731-4D94-82B9-9E6F052F485D}" srcOrd="0" destOrd="0" parTransId="{DEBE3622-7E12-4704-A99F-AECD1748849E}" sibTransId="{E18EC113-3735-4C44-ADD9-DAAA8F7108C4}"/>
    <dgm:cxn modelId="{5F045CB7-8D7F-46ED-8B07-0D9EEF968C12}" type="presOf" srcId="{C995052D-0DAA-46A1-9EE3-5715207ADA04}" destId="{4E5FAFB9-6DA3-4666-BBAA-334E5F28FFCE}" srcOrd="0" destOrd="1" presId="urn:microsoft.com/office/officeart/2005/8/layout/list1"/>
    <dgm:cxn modelId="{B6B8C2CA-8D48-4B01-A651-811D1549A23B}" type="presOf" srcId="{1F3329D9-1731-4D94-82B9-9E6F052F485D}" destId="{4E5FAFB9-6DA3-4666-BBAA-334E5F28FFCE}" srcOrd="0" destOrd="0" presId="urn:microsoft.com/office/officeart/2005/8/layout/list1"/>
    <dgm:cxn modelId="{7724BDD4-F9BD-4B52-B46C-88F6CAB70DEC}" srcId="{AEAF6AF9-D28B-4682-BCD8-868E08E7325A}" destId="{6065D7B1-326F-4E2E-8D8D-E9B9F7667BF8}" srcOrd="0" destOrd="0" parTransId="{CF71F26D-396E-4749-982D-04D2DF3EE6E2}" sibTransId="{D80E0AC7-AB99-4E70-A44E-957A8A8082E2}"/>
    <dgm:cxn modelId="{012C1DE3-2DCD-4C6F-820F-C7DC8CFC6502}" type="presOf" srcId="{AEAF6AF9-D28B-4682-BCD8-868E08E7325A}" destId="{FF8ED965-F406-4AEE-AEE5-A16023776655}" srcOrd="0" destOrd="0" presId="urn:microsoft.com/office/officeart/2005/8/layout/list1"/>
    <dgm:cxn modelId="{4D3F5900-BDEC-4EDA-B6B5-CDC2AF73B932}" type="presParOf" srcId="{FF8ED965-F406-4AEE-AEE5-A16023776655}" destId="{E07F489E-9CD1-4957-8242-FCB256A22AD2}" srcOrd="0" destOrd="0" presId="urn:microsoft.com/office/officeart/2005/8/layout/list1"/>
    <dgm:cxn modelId="{41919E95-893E-41A0-80C1-2E22910D2395}" type="presParOf" srcId="{E07F489E-9CD1-4957-8242-FCB256A22AD2}" destId="{19F36054-4DFC-415D-95FE-C13ACCE2D18F}" srcOrd="0" destOrd="0" presId="urn:microsoft.com/office/officeart/2005/8/layout/list1"/>
    <dgm:cxn modelId="{B8D13817-8FFE-4F90-8006-497B74A0AEAF}" type="presParOf" srcId="{E07F489E-9CD1-4957-8242-FCB256A22AD2}" destId="{97632069-7863-4A53-97AF-A28F9617F74B}" srcOrd="1" destOrd="0" presId="urn:microsoft.com/office/officeart/2005/8/layout/list1"/>
    <dgm:cxn modelId="{434143BE-B8F7-4123-A867-A99105B1CDA6}" type="presParOf" srcId="{FF8ED965-F406-4AEE-AEE5-A16023776655}" destId="{7F7F0B04-0787-4C6B-9E1C-73AA3DEB8E37}" srcOrd="1" destOrd="0" presId="urn:microsoft.com/office/officeart/2005/8/layout/list1"/>
    <dgm:cxn modelId="{B74471CA-BEB7-4A8B-8116-451B79DDABFC}" type="presParOf" srcId="{FF8ED965-F406-4AEE-AEE5-A16023776655}" destId="{4E5FAFB9-6DA3-4666-BBAA-334E5F28FFCE}" srcOrd="2" destOrd="0" presId="urn:microsoft.com/office/officeart/2005/8/layout/list1"/>
    <dgm:cxn modelId="{4051119C-3AF0-4950-8A4F-E2475B569232}" type="presParOf" srcId="{FF8ED965-F406-4AEE-AEE5-A16023776655}" destId="{FA86BB36-9851-4A6B-AC9B-451B53ED3901}" srcOrd="3" destOrd="0" presId="urn:microsoft.com/office/officeart/2005/8/layout/list1"/>
    <dgm:cxn modelId="{831101AF-B910-4889-B9B6-BD9E142FBF5D}" type="presParOf" srcId="{FF8ED965-F406-4AEE-AEE5-A16023776655}" destId="{CF4BA20D-0F08-485E-81CC-02FAAA428B69}" srcOrd="4" destOrd="0" presId="urn:microsoft.com/office/officeart/2005/8/layout/list1"/>
    <dgm:cxn modelId="{A3BE4203-6760-44B4-866D-B2F404F72809}" type="presParOf" srcId="{CF4BA20D-0F08-485E-81CC-02FAAA428B69}" destId="{9750074A-5749-4FD1-B90F-77CE243CCB36}" srcOrd="0" destOrd="0" presId="urn:microsoft.com/office/officeart/2005/8/layout/list1"/>
    <dgm:cxn modelId="{204DE8C0-1738-4FA0-9313-AFC49D4911B1}" type="presParOf" srcId="{CF4BA20D-0F08-485E-81CC-02FAAA428B69}" destId="{447CB7B6-0049-4B82-BDE7-9F6CFF078A32}" srcOrd="1" destOrd="0" presId="urn:microsoft.com/office/officeart/2005/8/layout/list1"/>
    <dgm:cxn modelId="{819C1126-8512-41C7-B9E8-C788EF2C26A1}" type="presParOf" srcId="{FF8ED965-F406-4AEE-AEE5-A16023776655}" destId="{7525579B-0350-4280-AFDD-E7A8BE79B99D}" srcOrd="5" destOrd="0" presId="urn:microsoft.com/office/officeart/2005/8/layout/list1"/>
    <dgm:cxn modelId="{D66B2E7E-FC34-4A22-80F1-9C753E70E76F}" type="presParOf" srcId="{FF8ED965-F406-4AEE-AEE5-A16023776655}" destId="{CA65D1E0-6B4E-47D2-B0DD-D51C72CB2E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777E4D-F083-4771-A8A8-AD321306711D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87512617-DE3E-47BC-BA9F-732A85A5F857}">
      <dgm:prSet/>
      <dgm:spPr/>
      <dgm:t>
        <a:bodyPr/>
        <a:lstStyle/>
        <a:p>
          <a:r>
            <a:rPr lang="sk-SK" dirty="0"/>
            <a:t>Úloha 1</a:t>
          </a:r>
          <a:r>
            <a:rPr lang="en-150" dirty="0"/>
            <a:t>: </a:t>
          </a:r>
          <a:r>
            <a:rPr lang="en-US" dirty="0"/>
            <a:t>Constants versus </a:t>
          </a:r>
          <a:r>
            <a:rPr lang="en-US" dirty="0" err="1"/>
            <a:t>Enums</a:t>
          </a:r>
          <a:endParaRPr lang="en-US" dirty="0"/>
        </a:p>
      </dgm:t>
    </dgm:pt>
    <dgm:pt modelId="{A58E2DDA-1711-4A17-AA0C-6675E566E552}" type="parTrans" cxnId="{B7DF343D-6D1C-4090-BEE3-EDC6C939A936}">
      <dgm:prSet/>
      <dgm:spPr/>
      <dgm:t>
        <a:bodyPr/>
        <a:lstStyle/>
        <a:p>
          <a:endParaRPr lang="sk-SK"/>
        </a:p>
      </dgm:t>
    </dgm:pt>
    <dgm:pt modelId="{1414C22B-9B65-4190-9408-B834CDA266BD}" type="sibTrans" cxnId="{B7DF343D-6D1C-4090-BEE3-EDC6C939A936}">
      <dgm:prSet/>
      <dgm:spPr/>
      <dgm:t>
        <a:bodyPr/>
        <a:lstStyle/>
        <a:p>
          <a:endParaRPr lang="sk-SK"/>
        </a:p>
      </dgm:t>
    </dgm:pt>
    <dgm:pt modelId="{21AA6EEF-13CA-4FAF-A0D9-2C9EE765F1B9}">
      <dgm:prSet/>
      <dgm:spPr/>
      <dgm:t>
        <a:bodyPr/>
        <a:lstStyle/>
        <a:p>
          <a:r>
            <a:rPr lang="sk-SK" dirty="0"/>
            <a:t>Úloha 6: </a:t>
          </a:r>
          <a:r>
            <a:rPr lang="en-US" dirty="0"/>
            <a:t>Error Handling I</a:t>
          </a:r>
        </a:p>
      </dgm:t>
    </dgm:pt>
    <dgm:pt modelId="{3E9CEE3A-FD40-4FEB-80B5-643E09C53D22}" type="parTrans" cxnId="{1446BAB0-5744-46B7-B902-2C6596E9035C}">
      <dgm:prSet/>
      <dgm:spPr/>
      <dgm:t>
        <a:bodyPr/>
        <a:lstStyle/>
        <a:p>
          <a:endParaRPr lang="sk-SK"/>
        </a:p>
      </dgm:t>
    </dgm:pt>
    <dgm:pt modelId="{6BF0B3CA-2B1E-47EE-9E93-1195E7496252}" type="sibTrans" cxnId="{1446BAB0-5744-46B7-B902-2C6596E9035C}">
      <dgm:prSet/>
      <dgm:spPr/>
      <dgm:t>
        <a:bodyPr/>
        <a:lstStyle/>
        <a:p>
          <a:endParaRPr lang="sk-SK"/>
        </a:p>
      </dgm:t>
    </dgm:pt>
    <dgm:pt modelId="{349087AE-774C-4CAE-BCC7-301DE20A6590}">
      <dgm:prSet/>
      <dgm:spPr/>
      <dgm:t>
        <a:bodyPr/>
        <a:lstStyle/>
        <a:p>
          <a:r>
            <a:rPr lang="sk-SK" dirty="0"/>
            <a:t>Úloha 7: </a:t>
          </a:r>
          <a:r>
            <a:rPr lang="en-US" dirty="0"/>
            <a:t>Error Handling I</a:t>
          </a:r>
          <a:r>
            <a:rPr lang="sk-SK" dirty="0"/>
            <a:t>I</a:t>
          </a:r>
          <a:endParaRPr lang="en-US" dirty="0"/>
        </a:p>
      </dgm:t>
    </dgm:pt>
    <dgm:pt modelId="{B34DBED0-E1DE-4F10-9178-8E20EC10C599}" type="parTrans" cxnId="{18495189-FBC3-46A1-ABA5-28F27EA46215}">
      <dgm:prSet/>
      <dgm:spPr/>
      <dgm:t>
        <a:bodyPr/>
        <a:lstStyle/>
        <a:p>
          <a:endParaRPr lang="sk-SK"/>
        </a:p>
      </dgm:t>
    </dgm:pt>
    <dgm:pt modelId="{8870AB7A-4EE9-45FA-905D-1AE04EAF3D13}" type="sibTrans" cxnId="{18495189-FBC3-46A1-ABA5-28F27EA46215}">
      <dgm:prSet/>
      <dgm:spPr/>
      <dgm:t>
        <a:bodyPr/>
        <a:lstStyle/>
        <a:p>
          <a:endParaRPr lang="sk-SK"/>
        </a:p>
      </dgm:t>
    </dgm:pt>
    <dgm:pt modelId="{20D02C01-569A-47E3-B7A3-200EC7EF637B}">
      <dgm:prSet/>
      <dgm:spPr/>
      <dgm:t>
        <a:bodyPr/>
        <a:lstStyle/>
        <a:p>
          <a:r>
            <a:rPr lang="sk-SK" dirty="0"/>
            <a:t>Úloha 5: </a:t>
          </a:r>
          <a:r>
            <a:rPr lang="en-US" dirty="0"/>
            <a:t>Small!</a:t>
          </a:r>
        </a:p>
      </dgm:t>
    </dgm:pt>
    <dgm:pt modelId="{02A0E179-D577-46FE-8092-17346C87457D}" type="parTrans" cxnId="{1A1A816D-4F77-48A2-95F8-20524B66E5F1}">
      <dgm:prSet/>
      <dgm:spPr/>
      <dgm:t>
        <a:bodyPr/>
        <a:lstStyle/>
        <a:p>
          <a:endParaRPr lang="sk-SK"/>
        </a:p>
      </dgm:t>
    </dgm:pt>
    <dgm:pt modelId="{C2241E8D-EA0A-4E53-B748-9C5FE9E39DBE}" type="sibTrans" cxnId="{1A1A816D-4F77-48A2-95F8-20524B66E5F1}">
      <dgm:prSet/>
      <dgm:spPr/>
      <dgm:t>
        <a:bodyPr/>
        <a:lstStyle/>
        <a:p>
          <a:endParaRPr lang="sk-SK"/>
        </a:p>
      </dgm:t>
    </dgm:pt>
    <dgm:pt modelId="{99A51D5D-09A0-4158-80F6-DBB036BBE68A}">
      <dgm:prSet/>
      <dgm:spPr/>
      <dgm:t>
        <a:bodyPr/>
        <a:lstStyle/>
        <a:p>
          <a:r>
            <a:rPr lang="sk-SK" dirty="0"/>
            <a:t>Úloha 2: </a:t>
          </a:r>
          <a:r>
            <a:rPr lang="en-US" dirty="0"/>
            <a:t>No Duplication</a:t>
          </a:r>
        </a:p>
      </dgm:t>
    </dgm:pt>
    <dgm:pt modelId="{3D33038D-2325-4B10-8F34-1F453369D0CE}" type="parTrans" cxnId="{616C0B54-9DA7-42D5-8DA2-10AFE02A26A4}">
      <dgm:prSet/>
      <dgm:spPr/>
      <dgm:t>
        <a:bodyPr/>
        <a:lstStyle/>
        <a:p>
          <a:endParaRPr lang="sk-SK"/>
        </a:p>
      </dgm:t>
    </dgm:pt>
    <dgm:pt modelId="{DF7FFDD8-5913-4670-9FBC-AA79F8E6B0B2}" type="sibTrans" cxnId="{616C0B54-9DA7-42D5-8DA2-10AFE02A26A4}">
      <dgm:prSet/>
      <dgm:spPr/>
      <dgm:t>
        <a:bodyPr/>
        <a:lstStyle/>
        <a:p>
          <a:endParaRPr lang="sk-SK"/>
        </a:p>
      </dgm:t>
    </dgm:pt>
    <dgm:pt modelId="{18DCDC7C-581F-4988-8B09-0F303EA758C9}">
      <dgm:prSet/>
      <dgm:spPr/>
      <dgm:t>
        <a:bodyPr/>
        <a:lstStyle/>
        <a:p>
          <a:r>
            <a:rPr lang="sk-SK" dirty="0"/>
            <a:t>Úloha 3: </a:t>
          </a:r>
          <a:r>
            <a:rPr lang="en-US" dirty="0"/>
            <a:t>Do One Thing</a:t>
          </a:r>
        </a:p>
      </dgm:t>
    </dgm:pt>
    <dgm:pt modelId="{33E23A54-E0A3-4F6D-AC7C-30D059900929}" type="parTrans" cxnId="{64D622CD-1955-4CB8-8684-9486639F8D49}">
      <dgm:prSet/>
      <dgm:spPr/>
      <dgm:t>
        <a:bodyPr/>
        <a:lstStyle/>
        <a:p>
          <a:endParaRPr lang="sk-SK"/>
        </a:p>
      </dgm:t>
    </dgm:pt>
    <dgm:pt modelId="{9AD7A959-DBF8-477F-BBEA-0F913CF0DB66}" type="sibTrans" cxnId="{64D622CD-1955-4CB8-8684-9486639F8D49}">
      <dgm:prSet/>
      <dgm:spPr/>
      <dgm:t>
        <a:bodyPr/>
        <a:lstStyle/>
        <a:p>
          <a:endParaRPr lang="sk-SK"/>
        </a:p>
      </dgm:t>
    </dgm:pt>
    <dgm:pt modelId="{8724F06F-2495-4B20-A509-6C1391CCFC26}">
      <dgm:prSet/>
      <dgm:spPr/>
      <dgm:t>
        <a:bodyPr/>
        <a:lstStyle/>
        <a:p>
          <a:r>
            <a:rPr lang="sk-SK" dirty="0"/>
            <a:t>Úloha 4: </a:t>
          </a:r>
          <a:r>
            <a:rPr lang="en-US" dirty="0"/>
            <a:t>One Level of Abstraction per Function</a:t>
          </a:r>
        </a:p>
      </dgm:t>
    </dgm:pt>
    <dgm:pt modelId="{E163833B-FE4A-4540-AC1D-CBB003FF1324}" type="parTrans" cxnId="{F0DCA911-03D6-4756-9DCE-97E6EB8DB927}">
      <dgm:prSet/>
      <dgm:spPr/>
      <dgm:t>
        <a:bodyPr/>
        <a:lstStyle/>
        <a:p>
          <a:endParaRPr lang="sk-SK"/>
        </a:p>
      </dgm:t>
    </dgm:pt>
    <dgm:pt modelId="{604AC1DA-7FC6-406B-9116-B75474BF1CDD}" type="sibTrans" cxnId="{F0DCA911-03D6-4756-9DCE-97E6EB8DB927}">
      <dgm:prSet/>
      <dgm:spPr/>
      <dgm:t>
        <a:bodyPr/>
        <a:lstStyle/>
        <a:p>
          <a:endParaRPr lang="sk-SK"/>
        </a:p>
      </dgm:t>
    </dgm:pt>
    <dgm:pt modelId="{A6CBCAA7-9D86-45FF-BDD3-5F8C69D4E2A8}" type="pres">
      <dgm:prSet presAssocID="{F3777E4D-F083-4771-A8A8-AD321306711D}" presName="linear" presStyleCnt="0">
        <dgm:presLayoutVars>
          <dgm:animLvl val="lvl"/>
          <dgm:resizeHandles val="exact"/>
        </dgm:presLayoutVars>
      </dgm:prSet>
      <dgm:spPr/>
    </dgm:pt>
    <dgm:pt modelId="{16CF089C-7FF1-46BB-BBB1-8E6ED5117685}" type="pres">
      <dgm:prSet presAssocID="{87512617-DE3E-47BC-BA9F-732A85A5F85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9EAADF7-FEC7-4E47-85D3-9E5C7E7F937A}" type="pres">
      <dgm:prSet presAssocID="{1414C22B-9B65-4190-9408-B834CDA266BD}" presName="spacer" presStyleCnt="0"/>
      <dgm:spPr/>
    </dgm:pt>
    <dgm:pt modelId="{FA4429C0-F4C9-40CC-9427-1A9E1EAC0F91}" type="pres">
      <dgm:prSet presAssocID="{99A51D5D-09A0-4158-80F6-DBB036BBE68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6338459-D7A3-42DC-B717-FC2D047DF153}" type="pres">
      <dgm:prSet presAssocID="{DF7FFDD8-5913-4670-9FBC-AA79F8E6B0B2}" presName="spacer" presStyleCnt="0"/>
      <dgm:spPr/>
    </dgm:pt>
    <dgm:pt modelId="{BAF01C8B-B06B-41F8-B2A4-C19196A9F9A0}" type="pres">
      <dgm:prSet presAssocID="{18DCDC7C-581F-4988-8B09-0F303EA758C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F2727D4-3A48-4870-B7AA-BF9CC962763B}" type="pres">
      <dgm:prSet presAssocID="{9AD7A959-DBF8-477F-BBEA-0F913CF0DB66}" presName="spacer" presStyleCnt="0"/>
      <dgm:spPr/>
    </dgm:pt>
    <dgm:pt modelId="{465CCD44-5309-4954-8D41-5929C60C1F2E}" type="pres">
      <dgm:prSet presAssocID="{8724F06F-2495-4B20-A509-6C1391CCFC2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A667A0-39C4-40BD-B65B-D898B30932FE}" type="pres">
      <dgm:prSet presAssocID="{604AC1DA-7FC6-406B-9116-B75474BF1CDD}" presName="spacer" presStyleCnt="0"/>
      <dgm:spPr/>
    </dgm:pt>
    <dgm:pt modelId="{B757602E-BD6B-4A3A-A70F-D5FFFCD6EE34}" type="pres">
      <dgm:prSet presAssocID="{20D02C01-569A-47E3-B7A3-200EC7EF637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3A80F4-28EC-4D12-9769-7203BF098B5D}" type="pres">
      <dgm:prSet presAssocID="{C2241E8D-EA0A-4E53-B748-9C5FE9E39DBE}" presName="spacer" presStyleCnt="0"/>
      <dgm:spPr/>
    </dgm:pt>
    <dgm:pt modelId="{194A35C4-DBF0-4352-84BE-FE96A7F86515}" type="pres">
      <dgm:prSet presAssocID="{21AA6EEF-13CA-4FAF-A0D9-2C9EE765F1B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65F65D-2C1A-48D0-8D4D-9633D499880F}" type="pres">
      <dgm:prSet presAssocID="{6BF0B3CA-2B1E-47EE-9E93-1195E7496252}" presName="spacer" presStyleCnt="0"/>
      <dgm:spPr/>
    </dgm:pt>
    <dgm:pt modelId="{E60FB128-650B-42DF-B75A-22CBCB7A7948}" type="pres">
      <dgm:prSet presAssocID="{349087AE-774C-4CAE-BCC7-301DE20A659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0BFD603-83C4-447E-8BF6-5A3AE2723542}" type="presOf" srcId="{8724F06F-2495-4B20-A509-6C1391CCFC26}" destId="{465CCD44-5309-4954-8D41-5929C60C1F2E}" srcOrd="0" destOrd="0" presId="urn:microsoft.com/office/officeart/2005/8/layout/vList2"/>
    <dgm:cxn modelId="{F0DCA911-03D6-4756-9DCE-97E6EB8DB927}" srcId="{F3777E4D-F083-4771-A8A8-AD321306711D}" destId="{8724F06F-2495-4B20-A509-6C1391CCFC26}" srcOrd="3" destOrd="0" parTransId="{E163833B-FE4A-4540-AC1D-CBB003FF1324}" sibTransId="{604AC1DA-7FC6-406B-9116-B75474BF1CDD}"/>
    <dgm:cxn modelId="{B7DF343D-6D1C-4090-BEE3-EDC6C939A936}" srcId="{F3777E4D-F083-4771-A8A8-AD321306711D}" destId="{87512617-DE3E-47BC-BA9F-732A85A5F857}" srcOrd="0" destOrd="0" parTransId="{A58E2DDA-1711-4A17-AA0C-6675E566E552}" sibTransId="{1414C22B-9B65-4190-9408-B834CDA266BD}"/>
    <dgm:cxn modelId="{1A1A816D-4F77-48A2-95F8-20524B66E5F1}" srcId="{F3777E4D-F083-4771-A8A8-AD321306711D}" destId="{20D02C01-569A-47E3-B7A3-200EC7EF637B}" srcOrd="4" destOrd="0" parTransId="{02A0E179-D577-46FE-8092-17346C87457D}" sibTransId="{C2241E8D-EA0A-4E53-B748-9C5FE9E39DBE}"/>
    <dgm:cxn modelId="{616C0B54-9DA7-42D5-8DA2-10AFE02A26A4}" srcId="{F3777E4D-F083-4771-A8A8-AD321306711D}" destId="{99A51D5D-09A0-4158-80F6-DBB036BBE68A}" srcOrd="1" destOrd="0" parTransId="{3D33038D-2325-4B10-8F34-1F453369D0CE}" sibTransId="{DF7FFDD8-5913-4670-9FBC-AA79F8E6B0B2}"/>
    <dgm:cxn modelId="{9AF33857-462B-441A-8D38-4F08A63FEACC}" type="presOf" srcId="{18DCDC7C-581F-4988-8B09-0F303EA758C9}" destId="{BAF01C8B-B06B-41F8-B2A4-C19196A9F9A0}" srcOrd="0" destOrd="0" presId="urn:microsoft.com/office/officeart/2005/8/layout/vList2"/>
    <dgm:cxn modelId="{602E227C-50BF-4429-B1F1-BA1998718C47}" type="presOf" srcId="{21AA6EEF-13CA-4FAF-A0D9-2C9EE765F1B9}" destId="{194A35C4-DBF0-4352-84BE-FE96A7F86515}" srcOrd="0" destOrd="0" presId="urn:microsoft.com/office/officeart/2005/8/layout/vList2"/>
    <dgm:cxn modelId="{18495189-FBC3-46A1-ABA5-28F27EA46215}" srcId="{F3777E4D-F083-4771-A8A8-AD321306711D}" destId="{349087AE-774C-4CAE-BCC7-301DE20A6590}" srcOrd="6" destOrd="0" parTransId="{B34DBED0-E1DE-4F10-9178-8E20EC10C599}" sibTransId="{8870AB7A-4EE9-45FA-905D-1AE04EAF3D13}"/>
    <dgm:cxn modelId="{1446BAB0-5744-46B7-B902-2C6596E9035C}" srcId="{F3777E4D-F083-4771-A8A8-AD321306711D}" destId="{21AA6EEF-13CA-4FAF-A0D9-2C9EE765F1B9}" srcOrd="5" destOrd="0" parTransId="{3E9CEE3A-FD40-4FEB-80B5-643E09C53D22}" sibTransId="{6BF0B3CA-2B1E-47EE-9E93-1195E7496252}"/>
    <dgm:cxn modelId="{86E0C5C9-87F1-4EF6-AC3A-7B00DB3A48D7}" type="presOf" srcId="{349087AE-774C-4CAE-BCC7-301DE20A6590}" destId="{E60FB128-650B-42DF-B75A-22CBCB7A7948}" srcOrd="0" destOrd="0" presId="urn:microsoft.com/office/officeart/2005/8/layout/vList2"/>
    <dgm:cxn modelId="{64D622CD-1955-4CB8-8684-9486639F8D49}" srcId="{F3777E4D-F083-4771-A8A8-AD321306711D}" destId="{18DCDC7C-581F-4988-8B09-0F303EA758C9}" srcOrd="2" destOrd="0" parTransId="{33E23A54-E0A3-4F6D-AC7C-30D059900929}" sibTransId="{9AD7A959-DBF8-477F-BBEA-0F913CF0DB66}"/>
    <dgm:cxn modelId="{160A16CE-171A-426A-BFE0-D044087332BD}" type="presOf" srcId="{87512617-DE3E-47BC-BA9F-732A85A5F857}" destId="{16CF089C-7FF1-46BB-BBB1-8E6ED5117685}" srcOrd="0" destOrd="0" presId="urn:microsoft.com/office/officeart/2005/8/layout/vList2"/>
    <dgm:cxn modelId="{E5BC8DE2-58ED-48DE-B5E0-CC2E919C84F6}" type="presOf" srcId="{F3777E4D-F083-4771-A8A8-AD321306711D}" destId="{A6CBCAA7-9D86-45FF-BDD3-5F8C69D4E2A8}" srcOrd="0" destOrd="0" presId="urn:microsoft.com/office/officeart/2005/8/layout/vList2"/>
    <dgm:cxn modelId="{663606F0-CB86-4EEA-ABF9-6DB459100245}" type="presOf" srcId="{99A51D5D-09A0-4158-80F6-DBB036BBE68A}" destId="{FA4429C0-F4C9-40CC-9427-1A9E1EAC0F91}" srcOrd="0" destOrd="0" presId="urn:microsoft.com/office/officeart/2005/8/layout/vList2"/>
    <dgm:cxn modelId="{C87E4BF8-684A-4504-B77F-CDECD7103F60}" type="presOf" srcId="{20D02C01-569A-47E3-B7A3-200EC7EF637B}" destId="{B757602E-BD6B-4A3A-A70F-D5FFFCD6EE34}" srcOrd="0" destOrd="0" presId="urn:microsoft.com/office/officeart/2005/8/layout/vList2"/>
    <dgm:cxn modelId="{1019CD26-6B1E-436D-BA1C-7FD7A1B9A7B3}" type="presParOf" srcId="{A6CBCAA7-9D86-45FF-BDD3-5F8C69D4E2A8}" destId="{16CF089C-7FF1-46BB-BBB1-8E6ED5117685}" srcOrd="0" destOrd="0" presId="urn:microsoft.com/office/officeart/2005/8/layout/vList2"/>
    <dgm:cxn modelId="{8AD16185-0E32-4BAC-A07A-97BAD11562E8}" type="presParOf" srcId="{A6CBCAA7-9D86-45FF-BDD3-5F8C69D4E2A8}" destId="{D9EAADF7-FEC7-4E47-85D3-9E5C7E7F937A}" srcOrd="1" destOrd="0" presId="urn:microsoft.com/office/officeart/2005/8/layout/vList2"/>
    <dgm:cxn modelId="{9377C100-0ED8-4865-8F9F-4E5643E556C0}" type="presParOf" srcId="{A6CBCAA7-9D86-45FF-BDD3-5F8C69D4E2A8}" destId="{FA4429C0-F4C9-40CC-9427-1A9E1EAC0F91}" srcOrd="2" destOrd="0" presId="urn:microsoft.com/office/officeart/2005/8/layout/vList2"/>
    <dgm:cxn modelId="{57916DD3-B356-4A3A-904A-158FE70B1CC5}" type="presParOf" srcId="{A6CBCAA7-9D86-45FF-BDD3-5F8C69D4E2A8}" destId="{96338459-D7A3-42DC-B717-FC2D047DF153}" srcOrd="3" destOrd="0" presId="urn:microsoft.com/office/officeart/2005/8/layout/vList2"/>
    <dgm:cxn modelId="{9A7D5706-9792-4EC2-B71C-8CA730676E3E}" type="presParOf" srcId="{A6CBCAA7-9D86-45FF-BDD3-5F8C69D4E2A8}" destId="{BAF01C8B-B06B-41F8-B2A4-C19196A9F9A0}" srcOrd="4" destOrd="0" presId="urn:microsoft.com/office/officeart/2005/8/layout/vList2"/>
    <dgm:cxn modelId="{E07126A7-6E7C-4A06-A0C9-75F68B8E720C}" type="presParOf" srcId="{A6CBCAA7-9D86-45FF-BDD3-5F8C69D4E2A8}" destId="{7F2727D4-3A48-4870-B7AA-BF9CC962763B}" srcOrd="5" destOrd="0" presId="urn:microsoft.com/office/officeart/2005/8/layout/vList2"/>
    <dgm:cxn modelId="{B25292E9-C6AC-48A7-A6F3-33A42AC8D07F}" type="presParOf" srcId="{A6CBCAA7-9D86-45FF-BDD3-5F8C69D4E2A8}" destId="{465CCD44-5309-4954-8D41-5929C60C1F2E}" srcOrd="6" destOrd="0" presId="urn:microsoft.com/office/officeart/2005/8/layout/vList2"/>
    <dgm:cxn modelId="{19BD24AA-EE81-48E4-8690-BF31E6682F5D}" type="presParOf" srcId="{A6CBCAA7-9D86-45FF-BDD3-5F8C69D4E2A8}" destId="{ACA667A0-39C4-40BD-B65B-D898B30932FE}" srcOrd="7" destOrd="0" presId="urn:microsoft.com/office/officeart/2005/8/layout/vList2"/>
    <dgm:cxn modelId="{51F61C11-1116-4BE6-81CC-64B8F089998B}" type="presParOf" srcId="{A6CBCAA7-9D86-45FF-BDD3-5F8C69D4E2A8}" destId="{B757602E-BD6B-4A3A-A70F-D5FFFCD6EE34}" srcOrd="8" destOrd="0" presId="urn:microsoft.com/office/officeart/2005/8/layout/vList2"/>
    <dgm:cxn modelId="{6C5FB487-1E4E-4E0E-B7CF-42E8C593DAC1}" type="presParOf" srcId="{A6CBCAA7-9D86-45FF-BDD3-5F8C69D4E2A8}" destId="{B73A80F4-28EC-4D12-9769-7203BF098B5D}" srcOrd="9" destOrd="0" presId="urn:microsoft.com/office/officeart/2005/8/layout/vList2"/>
    <dgm:cxn modelId="{FE634871-290B-4F32-BAEE-9BA5458273DC}" type="presParOf" srcId="{A6CBCAA7-9D86-45FF-BDD3-5F8C69D4E2A8}" destId="{194A35C4-DBF0-4352-84BE-FE96A7F86515}" srcOrd="10" destOrd="0" presId="urn:microsoft.com/office/officeart/2005/8/layout/vList2"/>
    <dgm:cxn modelId="{AF632413-134E-4A02-AA13-A6607F5B67C8}" type="presParOf" srcId="{A6CBCAA7-9D86-45FF-BDD3-5F8C69D4E2A8}" destId="{AF65F65D-2C1A-48D0-8D4D-9633D499880F}" srcOrd="11" destOrd="0" presId="urn:microsoft.com/office/officeart/2005/8/layout/vList2"/>
    <dgm:cxn modelId="{F3E7C115-6770-4B8C-8B7C-DC00982D03C8}" type="presParOf" srcId="{A6CBCAA7-9D86-45FF-BDD3-5F8C69D4E2A8}" destId="{E60FB128-650B-42DF-B75A-22CBCB7A79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09CD2-458F-4054-98BA-B169FFC9B304}">
      <dsp:nvSpPr>
        <dsp:cNvPr id="0" name=""/>
        <dsp:cNvSpPr/>
      </dsp:nvSpPr>
      <dsp:spPr>
        <a:xfrm>
          <a:off x="108421" y="2247"/>
          <a:ext cx="2966388" cy="1779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Teória</a:t>
          </a:r>
        </a:p>
      </dsp:txBody>
      <dsp:txXfrm>
        <a:off x="108421" y="2247"/>
        <a:ext cx="2966388" cy="1779833"/>
      </dsp:txXfrm>
    </dsp:sp>
    <dsp:sp modelId="{F3DC8CB1-4610-4406-9210-E9791EE86590}">
      <dsp:nvSpPr>
        <dsp:cNvPr id="0" name=""/>
        <dsp:cNvSpPr/>
      </dsp:nvSpPr>
      <dsp:spPr>
        <a:xfrm>
          <a:off x="3371448" y="2247"/>
          <a:ext cx="2966388" cy="1779833"/>
        </a:xfrm>
        <a:prstGeom prst="rect">
          <a:avLst/>
        </a:prstGeom>
        <a:solidFill>
          <a:schemeClr val="accent3">
            <a:hueOff val="1476047"/>
            <a:satOff val="-11513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Interaktívna úloha</a:t>
          </a:r>
        </a:p>
      </dsp:txBody>
      <dsp:txXfrm>
        <a:off x="3371448" y="2247"/>
        <a:ext cx="2966388" cy="1779833"/>
      </dsp:txXfrm>
    </dsp:sp>
    <dsp:sp modelId="{54656825-F418-4114-8777-53865B4A451A}">
      <dsp:nvSpPr>
        <dsp:cNvPr id="0" name=""/>
        <dsp:cNvSpPr/>
      </dsp:nvSpPr>
      <dsp:spPr>
        <a:xfrm>
          <a:off x="6639964" y="2247"/>
          <a:ext cx="2966388" cy="1779833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Interaktívna úloha s textovými súbormi</a:t>
          </a:r>
        </a:p>
      </dsp:txBody>
      <dsp:txXfrm>
        <a:off x="6639964" y="2247"/>
        <a:ext cx="2966388" cy="1779833"/>
      </dsp:txXfrm>
    </dsp:sp>
    <dsp:sp modelId="{D121AC2F-5145-4C96-B567-BB5CFA9203B3}">
      <dsp:nvSpPr>
        <dsp:cNvPr id="0" name=""/>
        <dsp:cNvSpPr/>
      </dsp:nvSpPr>
      <dsp:spPr>
        <a:xfrm>
          <a:off x="1745423" y="2078719"/>
          <a:ext cx="2966388" cy="1779833"/>
        </a:xfrm>
        <a:prstGeom prst="rect">
          <a:avLst/>
        </a:prstGeom>
        <a:solidFill>
          <a:schemeClr val="accent3">
            <a:hueOff val="4428140"/>
            <a:satOff val="-34540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Black Box</a:t>
          </a:r>
        </a:p>
      </dsp:txBody>
      <dsp:txXfrm>
        <a:off x="1745423" y="2078719"/>
        <a:ext cx="2966388" cy="1779833"/>
      </dsp:txXfrm>
    </dsp:sp>
    <dsp:sp modelId="{A495E1DF-E2C7-4A83-8575-DDA27FD96A93}">
      <dsp:nvSpPr>
        <dsp:cNvPr id="0" name=""/>
        <dsp:cNvSpPr/>
      </dsp:nvSpPr>
      <dsp:spPr>
        <a:xfrm>
          <a:off x="5008450" y="2078719"/>
          <a:ext cx="2966388" cy="1779833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Black Box  s textovými súbormi</a:t>
          </a:r>
        </a:p>
      </dsp:txBody>
      <dsp:txXfrm>
        <a:off x="5008450" y="2078719"/>
        <a:ext cx="2966388" cy="17798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66D3-E8E1-426D-BF92-4DD0B2BBD19F}">
      <dsp:nvSpPr>
        <dsp:cNvPr id="0" name=""/>
        <dsp:cNvSpPr/>
      </dsp:nvSpPr>
      <dsp:spPr>
        <a:xfrm>
          <a:off x="0" y="207499"/>
          <a:ext cx="346905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079CF-B1A6-4235-8924-350655368DEF}">
      <dsp:nvSpPr>
        <dsp:cNvPr id="0" name=""/>
        <dsp:cNvSpPr/>
      </dsp:nvSpPr>
      <dsp:spPr>
        <a:xfrm>
          <a:off x="0" y="207499"/>
          <a:ext cx="3469059" cy="11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noProof="0" dirty="0"/>
            <a:t>Typ</a:t>
          </a:r>
          <a:r>
            <a:rPr lang="en-150" sz="2700" kern="1200" dirty="0"/>
            <a:t>: </a:t>
          </a:r>
          <a:r>
            <a:rPr lang="sk-SK" sz="2700" kern="1200" dirty="0"/>
            <a:t>Interaktívna úloha s textovými súbormi</a:t>
          </a:r>
        </a:p>
      </dsp:txBody>
      <dsp:txXfrm>
        <a:off x="0" y="207499"/>
        <a:ext cx="3469059" cy="1138593"/>
      </dsp:txXfrm>
    </dsp:sp>
    <dsp:sp modelId="{8FD24E06-40D8-48F9-8805-3C5AAC554A4C}">
      <dsp:nvSpPr>
        <dsp:cNvPr id="0" name=""/>
        <dsp:cNvSpPr/>
      </dsp:nvSpPr>
      <dsp:spPr>
        <a:xfrm>
          <a:off x="0" y="1346093"/>
          <a:ext cx="346905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E7BE-3289-4834-A881-ED32AB959971}">
      <dsp:nvSpPr>
        <dsp:cNvPr id="0" name=""/>
        <dsp:cNvSpPr/>
      </dsp:nvSpPr>
      <dsp:spPr>
        <a:xfrm>
          <a:off x="0" y="1346093"/>
          <a:ext cx="3469059" cy="125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noProof="0" dirty="0"/>
            <a:t>Každá úloha je venovaná jednotlivému kroku </a:t>
          </a:r>
          <a:r>
            <a:rPr lang="sk-SK" sz="2700" kern="1200" noProof="0" dirty="0" err="1"/>
            <a:t>refaktorizácii</a:t>
          </a:r>
          <a:endParaRPr lang="sk-SK" sz="2700" kern="1200" noProof="0" dirty="0"/>
        </a:p>
      </dsp:txBody>
      <dsp:txXfrm>
        <a:off x="0" y="1346093"/>
        <a:ext cx="3469059" cy="1253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6843C-205C-4AB3-9254-D42F66D69FE2}">
      <dsp:nvSpPr>
        <dsp:cNvPr id="0" name=""/>
        <dsp:cNvSpPr/>
      </dsp:nvSpPr>
      <dsp:spPr>
        <a:xfrm>
          <a:off x="47" y="111574"/>
          <a:ext cx="4542134" cy="112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Obsah</a:t>
          </a:r>
        </a:p>
      </dsp:txBody>
      <dsp:txXfrm>
        <a:off x="47" y="111574"/>
        <a:ext cx="4542134" cy="1123200"/>
      </dsp:txXfrm>
    </dsp:sp>
    <dsp:sp modelId="{87FBD842-7C7A-474D-AA47-02CEC69C441B}">
      <dsp:nvSpPr>
        <dsp:cNvPr id="0" name=""/>
        <dsp:cNvSpPr/>
      </dsp:nvSpPr>
      <dsp:spPr>
        <a:xfrm>
          <a:off x="47" y="1234775"/>
          <a:ext cx="4542134" cy="26763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900" kern="1200" dirty="0"/>
            <a:t>Popis</a:t>
          </a:r>
        </a:p>
      </dsp:txBody>
      <dsp:txXfrm>
        <a:off x="47" y="1234775"/>
        <a:ext cx="4542134" cy="2676375"/>
      </dsp:txXfrm>
    </dsp:sp>
    <dsp:sp modelId="{BD8314D4-352B-4596-B84E-53EE9D905FCB}">
      <dsp:nvSpPr>
        <dsp:cNvPr id="0" name=""/>
        <dsp:cNvSpPr/>
      </dsp:nvSpPr>
      <dsp:spPr>
        <a:xfrm>
          <a:off x="5178080" y="111574"/>
          <a:ext cx="4542134" cy="1123200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900" kern="1200" dirty="0"/>
            <a:t>Využitie</a:t>
          </a:r>
        </a:p>
      </dsp:txBody>
      <dsp:txXfrm>
        <a:off x="5178080" y="111574"/>
        <a:ext cx="4542134" cy="1123200"/>
      </dsp:txXfrm>
    </dsp:sp>
    <dsp:sp modelId="{4FFA42D0-06FD-4EC4-ACEA-EABB40A91E56}">
      <dsp:nvSpPr>
        <dsp:cNvPr id="0" name=""/>
        <dsp:cNvSpPr/>
      </dsp:nvSpPr>
      <dsp:spPr>
        <a:xfrm>
          <a:off x="5178080" y="1234775"/>
          <a:ext cx="4542134" cy="2676375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900" kern="1200" dirty="0"/>
            <a:t>Úvod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900" kern="1200" dirty="0"/>
            <a:t>Popis</a:t>
          </a:r>
          <a:r>
            <a:rPr lang="en-150" sz="3900" kern="1200" dirty="0"/>
            <a:t> </a:t>
          </a:r>
          <a:r>
            <a:rPr lang="sk-SK" sz="3900" kern="1200" noProof="0" dirty="0"/>
            <a:t>zdedeného riešenia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3900" kern="1200" noProof="0" dirty="0"/>
            <a:t>Teoreticky materiál</a:t>
          </a:r>
        </a:p>
      </dsp:txBody>
      <dsp:txXfrm>
        <a:off x="5178080" y="1234775"/>
        <a:ext cx="4542134" cy="2676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B27AA-E717-4712-B1ED-556B1CA79AFF}">
      <dsp:nvSpPr>
        <dsp:cNvPr id="0" name=""/>
        <dsp:cNvSpPr/>
      </dsp:nvSpPr>
      <dsp:spPr>
        <a:xfrm>
          <a:off x="3037" y="20924"/>
          <a:ext cx="2961642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Obsah</a:t>
          </a:r>
        </a:p>
      </dsp:txBody>
      <dsp:txXfrm>
        <a:off x="3037" y="20924"/>
        <a:ext cx="2961642" cy="633600"/>
      </dsp:txXfrm>
    </dsp:sp>
    <dsp:sp modelId="{EF60120A-3770-4AA8-B4BA-79A7B854D22C}">
      <dsp:nvSpPr>
        <dsp:cNvPr id="0" name=""/>
        <dsp:cNvSpPr/>
      </dsp:nvSpPr>
      <dsp:spPr>
        <a:xfrm>
          <a:off x="3037" y="654524"/>
          <a:ext cx="2961642" cy="34234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Popis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Editor pre zdrojový kód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Editor pre testy</a:t>
          </a:r>
        </a:p>
      </dsp:txBody>
      <dsp:txXfrm>
        <a:off x="3037" y="654524"/>
        <a:ext cx="2961642" cy="3423476"/>
      </dsp:txXfrm>
    </dsp:sp>
    <dsp:sp modelId="{9B76EEA5-40A2-4376-B3FC-52BE714927E9}">
      <dsp:nvSpPr>
        <dsp:cNvPr id="0" name=""/>
        <dsp:cNvSpPr/>
      </dsp:nvSpPr>
      <dsp:spPr>
        <a:xfrm>
          <a:off x="3379309" y="20924"/>
          <a:ext cx="2961642" cy="633600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Využitie</a:t>
          </a:r>
        </a:p>
      </dsp:txBody>
      <dsp:txXfrm>
        <a:off x="3379309" y="20924"/>
        <a:ext cx="2961642" cy="633600"/>
      </dsp:txXfrm>
    </dsp:sp>
    <dsp:sp modelId="{56D0401B-2E7D-425A-AC8B-A07D861919FE}">
      <dsp:nvSpPr>
        <dsp:cNvPr id="0" name=""/>
        <dsp:cNvSpPr/>
      </dsp:nvSpPr>
      <dsp:spPr>
        <a:xfrm>
          <a:off x="3379309" y="654524"/>
          <a:ext cx="2961642" cy="3423476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Spúšťanie svojich testov na svojom zdrojovom kóde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Spúšťanie učiteľských testov na svojom zdrojovom kóde</a:t>
          </a:r>
        </a:p>
      </dsp:txBody>
      <dsp:txXfrm>
        <a:off x="3379309" y="654524"/>
        <a:ext cx="2961642" cy="3423476"/>
      </dsp:txXfrm>
    </dsp:sp>
    <dsp:sp modelId="{36172D8E-8F60-4370-A4A9-9D5A987020EF}">
      <dsp:nvSpPr>
        <dsp:cNvPr id="0" name=""/>
        <dsp:cNvSpPr/>
      </dsp:nvSpPr>
      <dsp:spPr>
        <a:xfrm>
          <a:off x="6755582" y="20924"/>
          <a:ext cx="2961642" cy="633600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Spätná väzba</a:t>
          </a:r>
        </a:p>
      </dsp:txBody>
      <dsp:txXfrm>
        <a:off x="6755582" y="20924"/>
        <a:ext cx="2961642" cy="633600"/>
      </dsp:txXfrm>
    </dsp:sp>
    <dsp:sp modelId="{2F4E6F46-62DE-455B-9D72-13138E59E6FB}">
      <dsp:nvSpPr>
        <dsp:cNvPr id="0" name=""/>
        <dsp:cNvSpPr/>
      </dsp:nvSpPr>
      <dsp:spPr>
        <a:xfrm>
          <a:off x="6755582" y="654524"/>
          <a:ext cx="2961642" cy="3423476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Výsledok</a:t>
          </a:r>
          <a:r>
            <a:rPr lang="en-150" sz="2200" kern="1200" dirty="0"/>
            <a:t> </a:t>
          </a:r>
          <a:r>
            <a:rPr lang="sk-SK" sz="2200" kern="1200" noProof="0" dirty="0"/>
            <a:t>kompilácie</a:t>
          </a:r>
          <a:r>
            <a:rPr lang="en-150" sz="2200" kern="1200" dirty="0"/>
            <a:t> a </a:t>
          </a:r>
          <a:r>
            <a:rPr lang="sk-SK" sz="2200" kern="1200" noProof="0" dirty="0"/>
            <a:t>testovania riešenia pomocou testov študenta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Výsledok</a:t>
          </a:r>
          <a:r>
            <a:rPr lang="en-150" sz="2200" kern="1200" dirty="0"/>
            <a:t> </a:t>
          </a:r>
          <a:r>
            <a:rPr lang="sk-SK" sz="2200" kern="1200" noProof="0" dirty="0"/>
            <a:t>kompilácie</a:t>
          </a:r>
          <a:r>
            <a:rPr lang="en-150" sz="2200" kern="1200" dirty="0"/>
            <a:t> a </a:t>
          </a:r>
          <a:r>
            <a:rPr lang="sk-SK" sz="2200" kern="1200" noProof="0" dirty="0"/>
            <a:t>testovania</a:t>
          </a:r>
          <a:r>
            <a:rPr lang="en-150" sz="2200" kern="1200" dirty="0"/>
            <a:t> </a:t>
          </a:r>
          <a:r>
            <a:rPr lang="sk-SK" sz="2200" kern="1200" noProof="0" dirty="0"/>
            <a:t>riešenia</a:t>
          </a:r>
          <a:r>
            <a:rPr lang="en-150" sz="2200" kern="1200" dirty="0"/>
            <a:t> </a:t>
          </a:r>
          <a:r>
            <a:rPr lang="sk-SK" sz="2200" kern="1200" noProof="0" dirty="0"/>
            <a:t>pomocou</a:t>
          </a:r>
          <a:r>
            <a:rPr lang="en-150" sz="2200" kern="1200" dirty="0"/>
            <a:t> </a:t>
          </a:r>
          <a:r>
            <a:rPr lang="sk-SK" sz="2200" kern="1200" noProof="0" dirty="0"/>
            <a:t>testov</a:t>
          </a:r>
          <a:r>
            <a:rPr lang="en-150" sz="2200" kern="1200" dirty="0"/>
            <a:t> </a:t>
          </a:r>
          <a:r>
            <a:rPr lang="sk-SK" sz="2200" kern="1200" noProof="0" dirty="0"/>
            <a:t>učiteľa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Pomer </a:t>
          </a:r>
          <a:r>
            <a:rPr lang="sk-SK" sz="2200" kern="1200" dirty="0"/>
            <a:t>prejdených testov k celkovému počtu</a:t>
          </a:r>
          <a:endParaRPr lang="sk-SK" sz="2200" kern="1200" noProof="0" dirty="0"/>
        </a:p>
      </dsp:txBody>
      <dsp:txXfrm>
        <a:off x="6755582" y="654524"/>
        <a:ext cx="2961642" cy="3423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6BC36-2556-4B2A-981A-50B4AC977E05}">
      <dsp:nvSpPr>
        <dsp:cNvPr id="0" name=""/>
        <dsp:cNvSpPr/>
      </dsp:nvSpPr>
      <dsp:spPr>
        <a:xfrm>
          <a:off x="3037" y="93139"/>
          <a:ext cx="2961642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Obsah</a:t>
          </a:r>
        </a:p>
      </dsp:txBody>
      <dsp:txXfrm>
        <a:off x="3037" y="93139"/>
        <a:ext cx="2961642" cy="633600"/>
      </dsp:txXfrm>
    </dsp:sp>
    <dsp:sp modelId="{5083BC02-765B-4105-8F1F-27656751DE96}">
      <dsp:nvSpPr>
        <dsp:cNvPr id="0" name=""/>
        <dsp:cNvSpPr/>
      </dsp:nvSpPr>
      <dsp:spPr>
        <a:xfrm>
          <a:off x="3037" y="726739"/>
          <a:ext cx="2961642" cy="34040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Popis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150" sz="2200" kern="1200" dirty="0"/>
            <a:t>Editor pre </a:t>
          </a:r>
          <a:r>
            <a:rPr lang="sk-SK" sz="2200" kern="1200" noProof="0" dirty="0"/>
            <a:t>zdrojový</a:t>
          </a:r>
          <a:r>
            <a:rPr lang="en-150" sz="2200" kern="1200" dirty="0"/>
            <a:t> </a:t>
          </a:r>
          <a:r>
            <a:rPr lang="sk-SK" sz="2200" kern="1200" dirty="0"/>
            <a:t>kód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150" sz="2200" kern="1200" dirty="0"/>
            <a:t>Editor pre testy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b="1" kern="1200" noProof="0" dirty="0"/>
            <a:t>Textový</a:t>
          </a:r>
          <a:r>
            <a:rPr lang="en-150" sz="2200" b="1" kern="1200" dirty="0"/>
            <a:t> editor</a:t>
          </a:r>
          <a:endParaRPr lang="en-US" sz="2200" b="1" kern="1200" dirty="0"/>
        </a:p>
      </dsp:txBody>
      <dsp:txXfrm>
        <a:off x="3037" y="726739"/>
        <a:ext cx="2961642" cy="3404014"/>
      </dsp:txXfrm>
    </dsp:sp>
    <dsp:sp modelId="{CA997281-C75B-40B0-9A0C-DC78F3D51109}">
      <dsp:nvSpPr>
        <dsp:cNvPr id="0" name=""/>
        <dsp:cNvSpPr/>
      </dsp:nvSpPr>
      <dsp:spPr>
        <a:xfrm>
          <a:off x="3379309" y="93139"/>
          <a:ext cx="2961642" cy="633600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Využitie</a:t>
          </a:r>
        </a:p>
      </dsp:txBody>
      <dsp:txXfrm>
        <a:off x="3379309" y="93139"/>
        <a:ext cx="2961642" cy="633600"/>
      </dsp:txXfrm>
    </dsp:sp>
    <dsp:sp modelId="{1E562C4B-8FBA-4461-8447-2E58C6DC398D}">
      <dsp:nvSpPr>
        <dsp:cNvPr id="0" name=""/>
        <dsp:cNvSpPr/>
      </dsp:nvSpPr>
      <dsp:spPr>
        <a:xfrm>
          <a:off x="3379309" y="726739"/>
          <a:ext cx="2961642" cy="3404014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Spúšťanie</a:t>
          </a:r>
          <a:r>
            <a:rPr lang="en-150" sz="2200" kern="1200" dirty="0"/>
            <a:t> </a:t>
          </a:r>
          <a:r>
            <a:rPr lang="sk-SK" sz="2200" kern="1200" noProof="0" dirty="0"/>
            <a:t>svojich testov na svojom zdrojovom kóde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Spúšťanie</a:t>
          </a:r>
          <a:r>
            <a:rPr lang="en-150" sz="2200" kern="1200" dirty="0"/>
            <a:t> </a:t>
          </a:r>
          <a:r>
            <a:rPr lang="sk-SK" sz="2200" kern="1200" noProof="0" dirty="0"/>
            <a:t>učiteľských testov na svojom zdrojovom kóde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b="1" kern="1200" noProof="0" dirty="0"/>
            <a:t>Testovanie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b="1" kern="1200" noProof="0" dirty="0"/>
            <a:t>Metódy práce so zdedeným kódom</a:t>
          </a:r>
        </a:p>
      </dsp:txBody>
      <dsp:txXfrm>
        <a:off x="3379309" y="726739"/>
        <a:ext cx="2961642" cy="3404014"/>
      </dsp:txXfrm>
    </dsp:sp>
    <dsp:sp modelId="{F7C53453-4B3C-4A64-ABD1-2AAF7073613F}">
      <dsp:nvSpPr>
        <dsp:cNvPr id="0" name=""/>
        <dsp:cNvSpPr/>
      </dsp:nvSpPr>
      <dsp:spPr>
        <a:xfrm>
          <a:off x="6755582" y="93139"/>
          <a:ext cx="2961642" cy="633600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noProof="0" dirty="0"/>
            <a:t>Spätná</a:t>
          </a:r>
          <a:r>
            <a:rPr lang="en-150" sz="2200" kern="1200" dirty="0"/>
            <a:t> </a:t>
          </a:r>
          <a:r>
            <a:rPr lang="sk-SK" sz="2200" kern="1200" noProof="0" dirty="0"/>
            <a:t>väzba</a:t>
          </a:r>
        </a:p>
      </dsp:txBody>
      <dsp:txXfrm>
        <a:off x="6755582" y="93139"/>
        <a:ext cx="2961642" cy="633600"/>
      </dsp:txXfrm>
    </dsp:sp>
    <dsp:sp modelId="{DA8F8709-E80F-4827-941B-D3C616DB5F60}">
      <dsp:nvSpPr>
        <dsp:cNvPr id="0" name=""/>
        <dsp:cNvSpPr/>
      </dsp:nvSpPr>
      <dsp:spPr>
        <a:xfrm>
          <a:off x="6755582" y="726739"/>
          <a:ext cx="2961642" cy="3404014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Výsledok kompilácie a testovania riešenia pomocou testov študenta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Výsledok kompilácie a testovania riešenia pomocou testov učiteľa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200" kern="1200" noProof="0" dirty="0"/>
            <a:t>Pomer </a:t>
          </a:r>
          <a:r>
            <a:rPr lang="sk-SK" sz="2200" kern="1200" dirty="0"/>
            <a:t>prejdených testov k celkovému počtu</a:t>
          </a:r>
          <a:endParaRPr lang="sk-SK" sz="2200" kern="1200" noProof="0" dirty="0"/>
        </a:p>
      </dsp:txBody>
      <dsp:txXfrm>
        <a:off x="6755582" y="726739"/>
        <a:ext cx="2961642" cy="3404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5BB55-9512-4A9D-A10F-8EEACDEED67E}">
      <dsp:nvSpPr>
        <dsp:cNvPr id="0" name=""/>
        <dsp:cNvSpPr/>
      </dsp:nvSpPr>
      <dsp:spPr>
        <a:xfrm>
          <a:off x="3037" y="205113"/>
          <a:ext cx="296164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noProof="0" dirty="0"/>
            <a:t>Obsah</a:t>
          </a:r>
        </a:p>
      </dsp:txBody>
      <dsp:txXfrm>
        <a:off x="3037" y="205113"/>
        <a:ext cx="2961642" cy="777600"/>
      </dsp:txXfrm>
    </dsp:sp>
    <dsp:sp modelId="{6269663D-D6B0-4844-95C6-D071E20D8BEB}">
      <dsp:nvSpPr>
        <dsp:cNvPr id="0" name=""/>
        <dsp:cNvSpPr/>
      </dsp:nvSpPr>
      <dsp:spPr>
        <a:xfrm>
          <a:off x="3037" y="982713"/>
          <a:ext cx="2961642" cy="283489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Popis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150" sz="2700" kern="1200" dirty="0"/>
            <a:t>Editor pre testy</a:t>
          </a:r>
          <a:endParaRPr lang="en-US" sz="2700" kern="1200" dirty="0"/>
        </a:p>
      </dsp:txBody>
      <dsp:txXfrm>
        <a:off x="3037" y="982713"/>
        <a:ext cx="2961642" cy="2834898"/>
      </dsp:txXfrm>
    </dsp:sp>
    <dsp:sp modelId="{6A09CA40-9959-4DDB-A11F-27C7A76CFC1A}">
      <dsp:nvSpPr>
        <dsp:cNvPr id="0" name=""/>
        <dsp:cNvSpPr/>
      </dsp:nvSpPr>
      <dsp:spPr>
        <a:xfrm>
          <a:off x="3379309" y="205113"/>
          <a:ext cx="2961642" cy="777600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noProof="0" dirty="0"/>
            <a:t>Využitie</a:t>
          </a:r>
        </a:p>
      </dsp:txBody>
      <dsp:txXfrm>
        <a:off x="3379309" y="205113"/>
        <a:ext cx="2961642" cy="777600"/>
      </dsp:txXfrm>
    </dsp:sp>
    <dsp:sp modelId="{09D3DF53-FFEF-4D8B-8B02-EEFA8B79BC72}">
      <dsp:nvSpPr>
        <dsp:cNvPr id="0" name=""/>
        <dsp:cNvSpPr/>
      </dsp:nvSpPr>
      <dsp:spPr>
        <a:xfrm>
          <a:off x="3379309" y="982713"/>
          <a:ext cx="2961642" cy="2834898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Výučba</a:t>
          </a:r>
          <a:r>
            <a:rPr lang="en-150" sz="2700" kern="1200" dirty="0"/>
            <a:t> TDD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Výučba</a:t>
          </a:r>
          <a:r>
            <a:rPr lang="en-150" sz="2700" kern="1200" dirty="0"/>
            <a:t> </a:t>
          </a:r>
          <a:r>
            <a:rPr lang="sk-SK" sz="2700" kern="1200" dirty="0"/>
            <a:t>jednotkového</a:t>
          </a:r>
          <a:r>
            <a:rPr lang="en-150" sz="2700" kern="1200" dirty="0"/>
            <a:t> </a:t>
          </a:r>
          <a:r>
            <a:rPr lang="sk-SK" sz="2700" kern="1200" dirty="0"/>
            <a:t>testovania</a:t>
          </a:r>
          <a:endParaRPr lang="en-US" sz="2700" kern="1200" dirty="0"/>
        </a:p>
      </dsp:txBody>
      <dsp:txXfrm>
        <a:off x="3379309" y="982713"/>
        <a:ext cx="2961642" cy="2834898"/>
      </dsp:txXfrm>
    </dsp:sp>
    <dsp:sp modelId="{3F20D6B4-EC48-482C-9155-25B97136487C}">
      <dsp:nvSpPr>
        <dsp:cNvPr id="0" name=""/>
        <dsp:cNvSpPr/>
      </dsp:nvSpPr>
      <dsp:spPr>
        <a:xfrm>
          <a:off x="6755582" y="205113"/>
          <a:ext cx="2961642" cy="777600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noProof="0" dirty="0"/>
            <a:t>Spätná</a:t>
          </a:r>
          <a:r>
            <a:rPr lang="en-150" sz="2700" kern="1200" dirty="0"/>
            <a:t> </a:t>
          </a:r>
          <a:r>
            <a:rPr lang="sk-SK" sz="2700" kern="1200" dirty="0"/>
            <a:t>väzba</a:t>
          </a:r>
          <a:endParaRPr lang="sk-SK" sz="2700" kern="1200" noProof="0" dirty="0"/>
        </a:p>
      </dsp:txBody>
      <dsp:txXfrm>
        <a:off x="6755582" y="205113"/>
        <a:ext cx="2961642" cy="777600"/>
      </dsp:txXfrm>
    </dsp:sp>
    <dsp:sp modelId="{1E35C8DC-D39A-4801-B3CA-1EB9CAE42E74}">
      <dsp:nvSpPr>
        <dsp:cNvPr id="0" name=""/>
        <dsp:cNvSpPr/>
      </dsp:nvSpPr>
      <dsp:spPr>
        <a:xfrm>
          <a:off x="6755582" y="982713"/>
          <a:ext cx="2961642" cy="2834898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Počet nájdených chýb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Celkový počet chýb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Pomer nájdených chýb k ich</a:t>
          </a:r>
          <a:r>
            <a:rPr lang="sk-SK" sz="2700" kern="1200" dirty="0"/>
            <a:t> celkovému počtu</a:t>
          </a:r>
          <a:endParaRPr lang="en-US" sz="2700" kern="1200" dirty="0"/>
        </a:p>
      </dsp:txBody>
      <dsp:txXfrm>
        <a:off x="6755582" y="982713"/>
        <a:ext cx="2961642" cy="2834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01DD1-C035-4D44-BCC7-E73B1F6E205D}">
      <dsp:nvSpPr>
        <dsp:cNvPr id="0" name=""/>
        <dsp:cNvSpPr/>
      </dsp:nvSpPr>
      <dsp:spPr>
        <a:xfrm>
          <a:off x="3037" y="1296"/>
          <a:ext cx="296164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Obsah</a:t>
          </a:r>
        </a:p>
      </dsp:txBody>
      <dsp:txXfrm>
        <a:off x="3037" y="1296"/>
        <a:ext cx="2961642" cy="777600"/>
      </dsp:txXfrm>
    </dsp:sp>
    <dsp:sp modelId="{CEE49AC9-F2F0-42F7-9D83-468A26E8C17B}">
      <dsp:nvSpPr>
        <dsp:cNvPr id="0" name=""/>
        <dsp:cNvSpPr/>
      </dsp:nvSpPr>
      <dsp:spPr>
        <a:xfrm>
          <a:off x="3037" y="778896"/>
          <a:ext cx="2961642" cy="32425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Popis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150" sz="2700" kern="1200" dirty="0"/>
            <a:t>Editor pre testy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b="1" kern="1200" dirty="0"/>
            <a:t>Textový</a:t>
          </a:r>
          <a:r>
            <a:rPr lang="en-150" sz="2700" b="1" kern="1200" dirty="0"/>
            <a:t> editor</a:t>
          </a:r>
          <a:endParaRPr lang="en-US" sz="2700" b="1" kern="1200" dirty="0"/>
        </a:p>
      </dsp:txBody>
      <dsp:txXfrm>
        <a:off x="3037" y="778896"/>
        <a:ext cx="2961642" cy="3242531"/>
      </dsp:txXfrm>
    </dsp:sp>
    <dsp:sp modelId="{0304BCD1-3E0E-4520-B5FF-FC9A0D05FC61}">
      <dsp:nvSpPr>
        <dsp:cNvPr id="0" name=""/>
        <dsp:cNvSpPr/>
      </dsp:nvSpPr>
      <dsp:spPr>
        <a:xfrm>
          <a:off x="3379309" y="1296"/>
          <a:ext cx="2961642" cy="777600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Využitie</a:t>
          </a:r>
          <a:endParaRPr lang="en-US" sz="2700" kern="1200" dirty="0"/>
        </a:p>
      </dsp:txBody>
      <dsp:txXfrm>
        <a:off x="3379309" y="1296"/>
        <a:ext cx="2961642" cy="777600"/>
      </dsp:txXfrm>
    </dsp:sp>
    <dsp:sp modelId="{F9006712-1C53-44E1-BBC5-D7F00D740859}">
      <dsp:nvSpPr>
        <dsp:cNvPr id="0" name=""/>
        <dsp:cNvSpPr/>
      </dsp:nvSpPr>
      <dsp:spPr>
        <a:xfrm>
          <a:off x="3379309" y="778896"/>
          <a:ext cx="2961642" cy="3242531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Výučba</a:t>
          </a:r>
          <a:r>
            <a:rPr lang="en-150" sz="2700" kern="1200" dirty="0"/>
            <a:t> TDD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Výučba</a:t>
          </a:r>
          <a:r>
            <a:rPr lang="en-150" sz="2700" kern="1200" dirty="0"/>
            <a:t> </a:t>
          </a:r>
          <a:r>
            <a:rPr lang="sk-SK" sz="2700" kern="1200" dirty="0"/>
            <a:t>jednotkového</a:t>
          </a:r>
          <a:r>
            <a:rPr lang="en-150" sz="2700" kern="1200" dirty="0"/>
            <a:t> </a:t>
          </a:r>
          <a:r>
            <a:rPr lang="sk-SK" sz="2700" kern="1200" dirty="0"/>
            <a:t>testovania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b="1" kern="1200" dirty="0"/>
            <a:t>Testovanie</a:t>
          </a:r>
          <a:endParaRPr lang="en-US" sz="27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b="1" kern="1200" noProof="0" dirty="0"/>
            <a:t>Metódy práce so zdedeným kódom</a:t>
          </a:r>
          <a:endParaRPr lang="en-US" sz="2700" b="1" kern="1200" dirty="0"/>
        </a:p>
      </dsp:txBody>
      <dsp:txXfrm>
        <a:off x="3379309" y="778896"/>
        <a:ext cx="2961642" cy="3242531"/>
      </dsp:txXfrm>
    </dsp:sp>
    <dsp:sp modelId="{192167FE-E14D-4666-A0D8-8C75BF79989E}">
      <dsp:nvSpPr>
        <dsp:cNvPr id="0" name=""/>
        <dsp:cNvSpPr/>
      </dsp:nvSpPr>
      <dsp:spPr>
        <a:xfrm>
          <a:off x="6755582" y="1296"/>
          <a:ext cx="2961642" cy="777600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Spätná</a:t>
          </a:r>
          <a:r>
            <a:rPr lang="en-150" sz="2700" kern="1200" dirty="0"/>
            <a:t> </a:t>
          </a:r>
          <a:r>
            <a:rPr lang="sk-SK" sz="2700" kern="1200" dirty="0"/>
            <a:t>väzba</a:t>
          </a:r>
          <a:endParaRPr lang="en-US" sz="2700" kern="1200" dirty="0"/>
        </a:p>
      </dsp:txBody>
      <dsp:txXfrm>
        <a:off x="6755582" y="1296"/>
        <a:ext cx="2961642" cy="777600"/>
      </dsp:txXfrm>
    </dsp:sp>
    <dsp:sp modelId="{E4FBAB16-B3CF-4BDA-841B-6B66ACDFFCC4}">
      <dsp:nvSpPr>
        <dsp:cNvPr id="0" name=""/>
        <dsp:cNvSpPr/>
      </dsp:nvSpPr>
      <dsp:spPr>
        <a:xfrm>
          <a:off x="6755582" y="778896"/>
          <a:ext cx="2961642" cy="3242531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Počet</a:t>
          </a:r>
          <a:r>
            <a:rPr lang="en-150" sz="2700" kern="1200" dirty="0"/>
            <a:t> </a:t>
          </a:r>
          <a:r>
            <a:rPr lang="sk-SK" sz="2700" kern="1200" noProof="0" dirty="0"/>
            <a:t>nájdených chýb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Celkový počet chýb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Pomer nájdených chýb k ich</a:t>
          </a:r>
          <a:r>
            <a:rPr lang="sk-SK" sz="2700" kern="1200" dirty="0"/>
            <a:t> celkovému počtu</a:t>
          </a:r>
          <a:endParaRPr lang="sk-SK" sz="2700" kern="1200" noProof="0" dirty="0"/>
        </a:p>
      </dsp:txBody>
      <dsp:txXfrm>
        <a:off x="6755582" y="778896"/>
        <a:ext cx="2961642" cy="32425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00F75-0E7F-438A-B6D7-C47426F52A14}">
      <dsp:nvSpPr>
        <dsp:cNvPr id="0" name=""/>
        <dsp:cNvSpPr/>
      </dsp:nvSpPr>
      <dsp:spPr>
        <a:xfrm>
          <a:off x="0" y="394826"/>
          <a:ext cx="972026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124968" rIns="75440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Typ</a:t>
          </a:r>
          <a:r>
            <a:rPr lang="en-150" sz="2700" kern="1200" dirty="0"/>
            <a:t>:</a:t>
          </a:r>
          <a:r>
            <a:rPr lang="sk-SK" sz="2700" kern="1200" dirty="0"/>
            <a:t> Teória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Popis zdedeného riešenia, úvod do kurzu</a:t>
          </a:r>
        </a:p>
      </dsp:txBody>
      <dsp:txXfrm>
        <a:off x="0" y="394826"/>
        <a:ext cx="9720262" cy="1058400"/>
      </dsp:txXfrm>
    </dsp:sp>
    <dsp:sp modelId="{6FC5D8E2-9D8A-4B08-B0DD-3FB18CFD2CB0}">
      <dsp:nvSpPr>
        <dsp:cNvPr id="0" name=""/>
        <dsp:cNvSpPr/>
      </dsp:nvSpPr>
      <dsp:spPr>
        <a:xfrm>
          <a:off x="486013" y="111955"/>
          <a:ext cx="6804183" cy="3714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Úloha 1: </a:t>
          </a:r>
          <a:r>
            <a:rPr lang="en-US" sz="2700" kern="1200" dirty="0"/>
            <a:t>Intro</a:t>
          </a:r>
        </a:p>
      </dsp:txBody>
      <dsp:txXfrm>
        <a:off x="504145" y="130087"/>
        <a:ext cx="6767919" cy="335167"/>
      </dsp:txXfrm>
    </dsp:sp>
    <dsp:sp modelId="{D9137552-24D8-4356-A372-92C5326DC8E2}">
      <dsp:nvSpPr>
        <dsp:cNvPr id="0" name=""/>
        <dsp:cNvSpPr/>
      </dsp:nvSpPr>
      <dsp:spPr>
        <a:xfrm>
          <a:off x="0" y="1842038"/>
          <a:ext cx="972026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124968" rIns="75440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dirty="0"/>
            <a:t>Typ</a:t>
          </a:r>
          <a:r>
            <a:rPr lang="en-150" sz="2700" kern="1200" dirty="0"/>
            <a:t>: </a:t>
          </a:r>
          <a:r>
            <a:rPr lang="sk-SK" sz="2700" kern="1200" dirty="0"/>
            <a:t>Black Box s textovými súbormi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Hľadanie chýb v zdedenom riešení</a:t>
          </a:r>
        </a:p>
      </dsp:txBody>
      <dsp:txXfrm>
        <a:off x="0" y="1842038"/>
        <a:ext cx="9720262" cy="1058400"/>
      </dsp:txXfrm>
    </dsp:sp>
    <dsp:sp modelId="{ED15EBBD-333E-48BE-BBF8-9070938E732F}">
      <dsp:nvSpPr>
        <dsp:cNvPr id="0" name=""/>
        <dsp:cNvSpPr/>
      </dsp:nvSpPr>
      <dsp:spPr>
        <a:xfrm>
          <a:off x="485538" y="1485626"/>
          <a:ext cx="6797538" cy="444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Úloha 2: </a:t>
          </a:r>
          <a:r>
            <a:rPr lang="en-US" sz="2700" kern="1200" dirty="0"/>
            <a:t>Finding the Bugs in Legacy Program</a:t>
          </a:r>
        </a:p>
      </dsp:txBody>
      <dsp:txXfrm>
        <a:off x="507260" y="1507348"/>
        <a:ext cx="6754094" cy="401527"/>
      </dsp:txXfrm>
    </dsp:sp>
    <dsp:sp modelId="{7CF7A342-CA99-42D3-9270-94D3F8A3029D}">
      <dsp:nvSpPr>
        <dsp:cNvPr id="0" name=""/>
        <dsp:cNvSpPr/>
      </dsp:nvSpPr>
      <dsp:spPr>
        <a:xfrm>
          <a:off x="0" y="3193744"/>
          <a:ext cx="972026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124968" rIns="75440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Typ</a:t>
          </a:r>
          <a:r>
            <a:rPr lang="en-150" sz="2700" kern="1200" dirty="0"/>
            <a:t>: </a:t>
          </a:r>
          <a:r>
            <a:rPr lang="sk-SK" sz="2700" kern="1200" dirty="0"/>
            <a:t>Interaktívna úloha s textovými súbormi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700" kern="1200" noProof="0" dirty="0"/>
            <a:t>Oprava nájdených chýb</a:t>
          </a:r>
        </a:p>
      </dsp:txBody>
      <dsp:txXfrm>
        <a:off x="0" y="3193744"/>
        <a:ext cx="9720262" cy="1058400"/>
      </dsp:txXfrm>
    </dsp:sp>
    <dsp:sp modelId="{4BB1DF67-F7D5-4D1A-A68A-2C87DA281ECC}">
      <dsp:nvSpPr>
        <dsp:cNvPr id="0" name=""/>
        <dsp:cNvSpPr/>
      </dsp:nvSpPr>
      <dsp:spPr>
        <a:xfrm>
          <a:off x="486013" y="2932838"/>
          <a:ext cx="6804183" cy="349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Úloha 3: </a:t>
          </a:r>
          <a:r>
            <a:rPr lang="en-US" sz="2700" kern="1200" dirty="0"/>
            <a:t>Debugging the Legacy Program</a:t>
          </a:r>
        </a:p>
      </dsp:txBody>
      <dsp:txXfrm>
        <a:off x="503073" y="2949898"/>
        <a:ext cx="6770063" cy="3153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FAFB9-6DA3-4666-BBAA-334E5F28FFCE}">
      <dsp:nvSpPr>
        <dsp:cNvPr id="0" name=""/>
        <dsp:cNvSpPr/>
      </dsp:nvSpPr>
      <dsp:spPr>
        <a:xfrm>
          <a:off x="0" y="450087"/>
          <a:ext cx="9720262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62356" rIns="75440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k-SK" sz="2700" kern="1200" noProof="0" dirty="0"/>
            <a:t>Typ</a:t>
          </a:r>
          <a:r>
            <a:rPr lang="en-150" sz="2700" kern="1200" dirty="0"/>
            <a:t>: </a:t>
          </a:r>
          <a:r>
            <a:rPr lang="sk-SK" sz="2700" kern="1200" dirty="0"/>
            <a:t>Interaktívna úloha s textovými súbormi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k-SK" sz="2700" kern="1200" noProof="0" dirty="0"/>
            <a:t>Bezpečné pridávanie novej funkcionality</a:t>
          </a:r>
        </a:p>
      </dsp:txBody>
      <dsp:txXfrm>
        <a:off x="0" y="450087"/>
        <a:ext cx="9720262" cy="1488375"/>
      </dsp:txXfrm>
    </dsp:sp>
    <dsp:sp modelId="{97632069-7863-4A53-97AF-A28F9617F74B}">
      <dsp:nvSpPr>
        <dsp:cNvPr id="0" name=""/>
        <dsp:cNvSpPr/>
      </dsp:nvSpPr>
      <dsp:spPr>
        <a:xfrm>
          <a:off x="486013" y="51567"/>
          <a:ext cx="6804183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sk-SK" sz="2700" kern="1200" dirty="0"/>
            <a:t>Úloha 1: </a:t>
          </a:r>
          <a:r>
            <a:rPr lang="en-US" sz="2700" kern="1200" dirty="0"/>
            <a:t>Board Size</a:t>
          </a:r>
        </a:p>
      </dsp:txBody>
      <dsp:txXfrm>
        <a:off x="524921" y="90475"/>
        <a:ext cx="6726367" cy="719224"/>
      </dsp:txXfrm>
    </dsp:sp>
    <dsp:sp modelId="{CA65D1E0-6B4E-47D2-B0DD-D51C72CB2E3E}">
      <dsp:nvSpPr>
        <dsp:cNvPr id="0" name=""/>
        <dsp:cNvSpPr/>
      </dsp:nvSpPr>
      <dsp:spPr>
        <a:xfrm>
          <a:off x="0" y="2482782"/>
          <a:ext cx="9720262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62356" rIns="75440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k-SK" sz="2700" kern="1200" noProof="0" dirty="0"/>
            <a:t>Typ</a:t>
          </a:r>
          <a:r>
            <a:rPr lang="en-150" sz="2700" kern="1200" dirty="0"/>
            <a:t>: </a:t>
          </a:r>
          <a:r>
            <a:rPr lang="sk-SK" sz="2700" kern="1200" dirty="0"/>
            <a:t>Interaktívna úloha s textovými súbormi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k-SK" sz="2700" kern="1200" noProof="0" dirty="0"/>
            <a:t>Použitie agilnej metódy </a:t>
          </a:r>
          <a:r>
            <a:rPr lang="sk-SK" sz="2700" i="1" kern="1200" noProof="0" dirty="0" err="1"/>
            <a:t>sprout</a:t>
          </a:r>
          <a:r>
            <a:rPr lang="sk-SK" sz="2700" kern="1200" noProof="0" dirty="0"/>
            <a:t> na úpravu zdedeného kódu</a:t>
          </a:r>
        </a:p>
      </dsp:txBody>
      <dsp:txXfrm>
        <a:off x="0" y="2482782"/>
        <a:ext cx="9720262" cy="1488375"/>
      </dsp:txXfrm>
    </dsp:sp>
    <dsp:sp modelId="{447CB7B6-0049-4B82-BDE7-9F6CFF078A32}">
      <dsp:nvSpPr>
        <dsp:cNvPr id="0" name=""/>
        <dsp:cNvSpPr/>
      </dsp:nvSpPr>
      <dsp:spPr>
        <a:xfrm>
          <a:off x="486013" y="2084262"/>
          <a:ext cx="6804183" cy="797040"/>
        </a:xfrm>
        <a:prstGeom prst="round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sk-SK" sz="2700" kern="1200" dirty="0"/>
            <a:t>Úloha 2: </a:t>
          </a:r>
          <a:r>
            <a:rPr lang="en-US" sz="2700" kern="1200" dirty="0"/>
            <a:t>Show Hints</a:t>
          </a:r>
        </a:p>
      </dsp:txBody>
      <dsp:txXfrm>
        <a:off x="524921" y="2123170"/>
        <a:ext cx="6726367" cy="7192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089C-7FF1-46BB-BBB1-8E6ED5117685}">
      <dsp:nvSpPr>
        <dsp:cNvPr id="0" name=""/>
        <dsp:cNvSpPr/>
      </dsp:nvSpPr>
      <dsp:spPr>
        <a:xfrm>
          <a:off x="0" y="64527"/>
          <a:ext cx="6072898" cy="5019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1</a:t>
          </a:r>
          <a:r>
            <a:rPr lang="en-150" sz="2200" kern="1200" dirty="0"/>
            <a:t>: </a:t>
          </a:r>
          <a:r>
            <a:rPr lang="en-US" sz="2200" kern="1200" dirty="0"/>
            <a:t>Constants versus </a:t>
          </a:r>
          <a:r>
            <a:rPr lang="en-US" sz="2200" kern="1200" dirty="0" err="1"/>
            <a:t>Enums</a:t>
          </a:r>
          <a:endParaRPr lang="en-US" sz="2200" kern="1200" dirty="0"/>
        </a:p>
      </dsp:txBody>
      <dsp:txXfrm>
        <a:off x="24502" y="89029"/>
        <a:ext cx="6023894" cy="452926"/>
      </dsp:txXfrm>
    </dsp:sp>
    <dsp:sp modelId="{FA4429C0-F4C9-40CC-9427-1A9E1EAC0F91}">
      <dsp:nvSpPr>
        <dsp:cNvPr id="0" name=""/>
        <dsp:cNvSpPr/>
      </dsp:nvSpPr>
      <dsp:spPr>
        <a:xfrm>
          <a:off x="0" y="629817"/>
          <a:ext cx="6072898" cy="501930"/>
        </a:xfrm>
        <a:prstGeom prst="roundRect">
          <a:avLst/>
        </a:prstGeom>
        <a:solidFill>
          <a:schemeClr val="accent3">
            <a:hueOff val="984031"/>
            <a:satOff val="-767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2: </a:t>
          </a:r>
          <a:r>
            <a:rPr lang="en-US" sz="2200" kern="1200" dirty="0"/>
            <a:t>No Duplication</a:t>
          </a:r>
        </a:p>
      </dsp:txBody>
      <dsp:txXfrm>
        <a:off x="24502" y="654319"/>
        <a:ext cx="6023894" cy="452926"/>
      </dsp:txXfrm>
    </dsp:sp>
    <dsp:sp modelId="{BAF01C8B-B06B-41F8-B2A4-C19196A9F9A0}">
      <dsp:nvSpPr>
        <dsp:cNvPr id="0" name=""/>
        <dsp:cNvSpPr/>
      </dsp:nvSpPr>
      <dsp:spPr>
        <a:xfrm>
          <a:off x="0" y="1195107"/>
          <a:ext cx="6072898" cy="501930"/>
        </a:xfrm>
        <a:prstGeom prst="roundRect">
          <a:avLst/>
        </a:prstGeom>
        <a:solidFill>
          <a:schemeClr val="accent3">
            <a:hueOff val="1968062"/>
            <a:satOff val="-1535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3: </a:t>
          </a:r>
          <a:r>
            <a:rPr lang="en-US" sz="2200" kern="1200" dirty="0"/>
            <a:t>Do One Thing</a:t>
          </a:r>
        </a:p>
      </dsp:txBody>
      <dsp:txXfrm>
        <a:off x="24502" y="1219609"/>
        <a:ext cx="6023894" cy="452926"/>
      </dsp:txXfrm>
    </dsp:sp>
    <dsp:sp modelId="{465CCD44-5309-4954-8D41-5929C60C1F2E}">
      <dsp:nvSpPr>
        <dsp:cNvPr id="0" name=""/>
        <dsp:cNvSpPr/>
      </dsp:nvSpPr>
      <dsp:spPr>
        <a:xfrm>
          <a:off x="0" y="1760397"/>
          <a:ext cx="6072898" cy="501930"/>
        </a:xfrm>
        <a:prstGeom prst="round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4: </a:t>
          </a:r>
          <a:r>
            <a:rPr lang="en-US" sz="2200" kern="1200" dirty="0"/>
            <a:t>One Level of Abstraction per Function</a:t>
          </a:r>
        </a:p>
      </dsp:txBody>
      <dsp:txXfrm>
        <a:off x="24502" y="1784899"/>
        <a:ext cx="6023894" cy="452926"/>
      </dsp:txXfrm>
    </dsp:sp>
    <dsp:sp modelId="{B757602E-BD6B-4A3A-A70F-D5FFFCD6EE34}">
      <dsp:nvSpPr>
        <dsp:cNvPr id="0" name=""/>
        <dsp:cNvSpPr/>
      </dsp:nvSpPr>
      <dsp:spPr>
        <a:xfrm>
          <a:off x="0" y="2325687"/>
          <a:ext cx="6072898" cy="501930"/>
        </a:xfrm>
        <a:prstGeom prst="roundRect">
          <a:avLst/>
        </a:prstGeom>
        <a:solidFill>
          <a:schemeClr val="accent3">
            <a:hueOff val="3936125"/>
            <a:satOff val="-30703"/>
            <a:lumOff val="-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5: </a:t>
          </a:r>
          <a:r>
            <a:rPr lang="en-US" sz="2200" kern="1200" dirty="0"/>
            <a:t>Small!</a:t>
          </a:r>
        </a:p>
      </dsp:txBody>
      <dsp:txXfrm>
        <a:off x="24502" y="2350189"/>
        <a:ext cx="6023894" cy="452926"/>
      </dsp:txXfrm>
    </dsp:sp>
    <dsp:sp modelId="{194A35C4-DBF0-4352-84BE-FE96A7F86515}">
      <dsp:nvSpPr>
        <dsp:cNvPr id="0" name=""/>
        <dsp:cNvSpPr/>
      </dsp:nvSpPr>
      <dsp:spPr>
        <a:xfrm>
          <a:off x="0" y="2890977"/>
          <a:ext cx="6072898" cy="501930"/>
        </a:xfrm>
        <a:prstGeom prst="roundRect">
          <a:avLst/>
        </a:prstGeom>
        <a:solidFill>
          <a:schemeClr val="accent3">
            <a:hueOff val="4920156"/>
            <a:satOff val="-38378"/>
            <a:lumOff val="-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6: </a:t>
          </a:r>
          <a:r>
            <a:rPr lang="en-US" sz="2200" kern="1200" dirty="0"/>
            <a:t>Error Handling I</a:t>
          </a:r>
        </a:p>
      </dsp:txBody>
      <dsp:txXfrm>
        <a:off x="24502" y="2915479"/>
        <a:ext cx="6023894" cy="452926"/>
      </dsp:txXfrm>
    </dsp:sp>
    <dsp:sp modelId="{E60FB128-650B-42DF-B75A-22CBCB7A7948}">
      <dsp:nvSpPr>
        <dsp:cNvPr id="0" name=""/>
        <dsp:cNvSpPr/>
      </dsp:nvSpPr>
      <dsp:spPr>
        <a:xfrm>
          <a:off x="0" y="3456267"/>
          <a:ext cx="6072898" cy="501930"/>
        </a:xfrm>
        <a:prstGeom prst="round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200" kern="1200" dirty="0"/>
            <a:t>Úloha 7: </a:t>
          </a:r>
          <a:r>
            <a:rPr lang="en-US" sz="2200" kern="1200" dirty="0"/>
            <a:t>Error Handling I</a:t>
          </a:r>
          <a:r>
            <a:rPr lang="sk-SK" sz="2200" kern="1200" dirty="0"/>
            <a:t>I</a:t>
          </a:r>
          <a:endParaRPr lang="en-US" sz="2200" kern="1200" dirty="0"/>
        </a:p>
      </dsp:txBody>
      <dsp:txXfrm>
        <a:off x="24502" y="3480769"/>
        <a:ext cx="6023894" cy="45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F438-5ED4-4B03-A291-56529D9C1F14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42FD-026A-4DFE-B92D-52206805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Rada by som vám previedla svoju bakalársku prácu „Webová výuka agilného programovania“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3) Tento typ </a:t>
            </a:r>
            <a:r>
              <a:rPr lang="sk-SK" dirty="0" err="1"/>
              <a:t>nadvazuje</a:t>
            </a:r>
            <a:endParaRPr lang="sk-SK" dirty="0"/>
          </a:p>
          <a:p>
            <a:r>
              <a:rPr lang="sk-SK" dirty="0"/>
              <a:t>Tretí typ pridáva funkcionalitu prace so súbormi</a:t>
            </a:r>
            <a:br>
              <a:rPr lang="sk-SK" dirty="0">
                <a:cs typeface="+mn-lt"/>
              </a:rPr>
            </a:br>
            <a:r>
              <a:rPr lang="sk-SK" dirty="0"/>
              <a:t>Súbory sa môžu používať pre učenie agilných metód testovania a prace zo zdaneným kódom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4) Úlohy tohto typu poskytujú študentom prácu so zdrojovým kódom, ktorý je predstavený vo forme black box</a:t>
            </a:r>
            <a:br>
              <a:rPr lang="sk-SK" dirty="0">
                <a:cs typeface="+mn-lt"/>
              </a:rPr>
            </a:br>
            <a:r>
              <a:rPr lang="sk-SK" dirty="0"/>
              <a:t>Študent možné len poslať vstup a získať výstup len pomocou testov, a nemôže kód vidieť ani modifikovať</a:t>
            </a:r>
            <a:br>
              <a:rPr lang="sk-SK" dirty="0">
                <a:cs typeface="+mn-lt"/>
              </a:rPr>
            </a:br>
            <a:r>
              <a:rPr lang="sk-SK" dirty="0"/>
              <a:t>Úlohou je napísať také testy, ktoré by odhalili chyby v zdrojovom kóde</a:t>
            </a:r>
            <a:br>
              <a:rPr lang="sk-SK" dirty="0">
                <a:cs typeface="+mn-lt"/>
              </a:rPr>
            </a:br>
            <a:r>
              <a:rPr lang="sk-SK" dirty="0"/>
              <a:t>Aplikácia ošetruje prípady, keď by študent odhalil tu istú chybu niekoľko krát, alebo keby napísal test, ktorý očakáva nesprávny vysup</a:t>
            </a:r>
            <a:br>
              <a:rPr lang="sk-SK" dirty="0">
                <a:cs typeface="+mn-lt"/>
              </a:rPr>
            </a:br>
            <a:r>
              <a:rPr lang="sk-SK" dirty="0"/>
              <a:t>Dany typ cvičenia je zameraný na učenie testmi riadeného vývoju a jednotkového testovania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6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5) Posledný typ úloh pridáva možnosť prace s textovými súbormi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Aplikácia umožňuje vytváranie, úpravu a zrušenie všetkých súčastí kurzu.</a:t>
            </a:r>
          </a:p>
          <a:p>
            <a:pPr>
              <a:defRPr/>
            </a:pPr>
            <a:r>
              <a:rPr lang="sk-SK" dirty="0"/>
              <a:t>Poradie </a:t>
            </a:r>
            <a:r>
              <a:rPr lang="sk-SK" dirty="0" err="1"/>
              <a:t>uloh</a:t>
            </a:r>
            <a:r>
              <a:rPr lang="sk-SK" dirty="0"/>
              <a:t> a </a:t>
            </a:r>
            <a:r>
              <a:rPr lang="sk-SK" dirty="0" err="1"/>
              <a:t>cviceni</a:t>
            </a:r>
            <a:r>
              <a:rPr lang="sk-SK" dirty="0"/>
              <a:t> je možne aj meniť.</a:t>
            </a:r>
            <a:br>
              <a:rPr lang="sk-SK" dirty="0">
                <a:cs typeface="+mn-lt"/>
              </a:rPr>
            </a:br>
            <a:r>
              <a:rPr lang="sk-SK" dirty="0"/>
              <a:t>Pri vytváraní materiálov sú použite validátori vstupu, ktoré zabraňujú vytváraniu nekompletnej úlohy.</a:t>
            </a:r>
            <a:endParaRPr lang="sk-SK" dirty="0">
              <a:cs typeface="Calibri"/>
            </a:endParaRP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Na </a:t>
            </a:r>
            <a:r>
              <a:rPr lang="sk-SK" dirty="0" err="1"/>
              <a:t>ukazke</a:t>
            </a:r>
            <a:r>
              <a:rPr lang="sk-SK" dirty="0"/>
              <a:t> </a:t>
            </a:r>
            <a:r>
              <a:rPr lang="sk-SK" dirty="0" err="1"/>
              <a:t>vidime</a:t>
            </a:r>
            <a:r>
              <a:rPr lang="sk-SK" dirty="0"/>
              <a:t> </a:t>
            </a:r>
            <a:r>
              <a:rPr lang="sk-SK" dirty="0" err="1"/>
              <a:t>natroje</a:t>
            </a:r>
            <a:r>
              <a:rPr lang="sk-SK" dirty="0"/>
              <a:t> na </a:t>
            </a:r>
            <a:r>
              <a:rPr lang="sk-SK" dirty="0" err="1"/>
              <a:t>riesenie</a:t>
            </a:r>
            <a:r>
              <a:rPr lang="sk-SK" dirty="0"/>
              <a:t> </a:t>
            </a:r>
            <a:r>
              <a:rPr lang="sk-SK" dirty="0" err="1"/>
              <a:t>uloh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Počas riešenia úloh je možné využívať </a:t>
            </a:r>
            <a:r>
              <a:rPr lang="sk-SK" dirty="0" err="1"/>
              <a:t>verzionovanie</a:t>
            </a:r>
            <a:r>
              <a:rPr lang="sk-SK" dirty="0"/>
              <a:t> odovzdaných riešení.</a:t>
            </a:r>
            <a:endParaRPr lang="en-1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>
              <a:cs typeface="Calibri"/>
            </a:endParaRPr>
          </a:p>
          <a:p>
            <a:pPr>
              <a:defRPr/>
            </a:pPr>
            <a:r>
              <a:rPr lang="sk-SK" dirty="0"/>
              <a:t>Rozpracované riešenie sa dá obnoviť do pôvodného stavu, alebo načítať jedno z odovzdaných riešení inej úlohy v rámci kurzu.</a:t>
            </a:r>
            <a:endParaRPr lang="en-150" dirty="0"/>
          </a:p>
          <a:p>
            <a:pPr>
              <a:defRPr/>
            </a:pPr>
            <a:endParaRPr lang="sk-SK" dirty="0"/>
          </a:p>
          <a:p>
            <a:pPr>
              <a:defRPr/>
            </a:pPr>
            <a:r>
              <a:rPr lang="sk-SK" dirty="0" err="1"/>
              <a:t>Verzionovanie</a:t>
            </a:r>
            <a:r>
              <a:rPr lang="sk-SK" dirty="0"/>
              <a:t> je </a:t>
            </a:r>
            <a:r>
              <a:rPr lang="sk-SK" dirty="0" err="1"/>
              <a:t>užitočn</a:t>
            </a:r>
            <a:r>
              <a:rPr lang="en-150" dirty="0"/>
              <a:t>é</a:t>
            </a:r>
            <a:r>
              <a:rPr lang="sk-SK" dirty="0"/>
              <a:t> hlavne keď úlohy na seba nadväzujú.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/>
              <a:t>N</a:t>
            </a:r>
            <a:r>
              <a:rPr lang="en-150" sz="1200" dirty="0"/>
              <a:t>a</a:t>
            </a:r>
            <a:r>
              <a:rPr lang="sk-SK" sz="1200" dirty="0"/>
              <a:t>s</a:t>
            </a:r>
            <a:r>
              <a:rPr lang="en-150" sz="1200" dirty="0"/>
              <a:t>t</a:t>
            </a:r>
            <a:r>
              <a:rPr lang="sk-SK" sz="1200" dirty="0"/>
              <a:t>r</a:t>
            </a:r>
            <a:r>
              <a:rPr lang="en-150" sz="1200" dirty="0"/>
              <a:t>o</a:t>
            </a:r>
            <a:r>
              <a:rPr lang="sk-SK" sz="1200" dirty="0"/>
              <a:t>j</a:t>
            </a:r>
            <a:r>
              <a:rPr lang="en-150" sz="1200" dirty="0"/>
              <a:t>e </a:t>
            </a:r>
            <a:r>
              <a:rPr lang="sk-SK" sz="1200" dirty="0"/>
              <a:t>p</a:t>
            </a:r>
            <a:r>
              <a:rPr lang="en-150" sz="1200" dirty="0"/>
              <a:t>r</a:t>
            </a:r>
            <a:r>
              <a:rPr lang="sk-SK" sz="1200" dirty="0"/>
              <a:t>e</a:t>
            </a:r>
            <a:r>
              <a:rPr lang="en-150" sz="1200" dirty="0"/>
              <a:t> </a:t>
            </a:r>
            <a:r>
              <a:rPr lang="sk-SK" sz="1200" dirty="0" err="1"/>
              <a:t>verzionovanie</a:t>
            </a:r>
            <a:r>
              <a:rPr lang="sk-SK" sz="1200" dirty="0"/>
              <a:t> odovzdaných riešení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Počas riešenia úloh je možné využívať </a:t>
            </a:r>
            <a:r>
              <a:rPr lang="sk-SK" dirty="0" err="1"/>
              <a:t>verzionovanie</a:t>
            </a:r>
            <a:r>
              <a:rPr lang="sk-SK" dirty="0"/>
              <a:t> odovzdaných riešení.</a:t>
            </a:r>
            <a:endParaRPr lang="en-1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>
              <a:cs typeface="Calibri"/>
            </a:endParaRPr>
          </a:p>
          <a:p>
            <a:pPr>
              <a:defRPr/>
            </a:pPr>
            <a:r>
              <a:rPr lang="sk-SK" dirty="0"/>
              <a:t>Rozpracované riešenie sa dá obnoviť do pôvodného stavu, alebo načítať jedno z odovzdaných riešení inej úlohy v rámci kurzu.</a:t>
            </a:r>
            <a:endParaRPr lang="en-150" dirty="0"/>
          </a:p>
          <a:p>
            <a:pPr>
              <a:defRPr/>
            </a:pPr>
            <a:endParaRPr lang="sk-SK" dirty="0"/>
          </a:p>
          <a:p>
            <a:pPr>
              <a:defRPr/>
            </a:pPr>
            <a:r>
              <a:rPr lang="sk-SK" dirty="0" err="1"/>
              <a:t>Verzionovanie</a:t>
            </a:r>
            <a:r>
              <a:rPr lang="sk-SK" dirty="0"/>
              <a:t> je </a:t>
            </a:r>
            <a:r>
              <a:rPr lang="sk-SK" dirty="0" err="1"/>
              <a:t>užitočn</a:t>
            </a:r>
            <a:r>
              <a:rPr lang="en-150" dirty="0"/>
              <a:t>é</a:t>
            </a:r>
            <a:r>
              <a:rPr lang="sk-SK" dirty="0"/>
              <a:t> hlavne keď úlohy na seba nadväzujú.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2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 ukážku funkcionality aplikácie bol vytvorený kurz, </a:t>
            </a:r>
          </a:p>
          <a:p>
            <a:r>
              <a:rPr lang="sk-SK" dirty="0"/>
              <a:t>ktorý poskytuje úlohy na jednotkové testovanie, testmi riadene programovanie, prácu so zdaneným kódom </a:t>
            </a:r>
            <a:br>
              <a:rPr lang="sk-SK" dirty="0"/>
            </a:br>
            <a:r>
              <a:rPr lang="sk-SK" dirty="0"/>
              <a:t>a </a:t>
            </a:r>
            <a:r>
              <a:rPr lang="sk-SK" dirty="0" err="1"/>
              <a:t>refaktorizáciu</a:t>
            </a:r>
            <a:r>
              <a:rPr lang="sk-SK" dirty="0"/>
              <a:t>.</a:t>
            </a:r>
          </a:p>
          <a:p>
            <a:r>
              <a:rPr lang="sk-SK" dirty="0"/>
              <a:t>V kurze sa pracuje na projekte so zdedeným kódom, kde sa vyvíja hra </a:t>
            </a:r>
            <a:r>
              <a:rPr lang="sk-SK" dirty="0" err="1"/>
              <a:t>Reversi</a:t>
            </a:r>
            <a:endParaRPr lang="sk-SK" dirty="0"/>
          </a:p>
          <a:p>
            <a:endParaRPr lang="sk-SK" dirty="0"/>
          </a:p>
          <a:p>
            <a:r>
              <a:rPr lang="sk-SK" dirty="0"/>
              <a:t>Výučba prebieha v troch iteráciách</a:t>
            </a:r>
          </a:p>
          <a:p>
            <a:endParaRPr lang="sk-SK" dirty="0"/>
          </a:p>
          <a:p>
            <a:r>
              <a:rPr lang="sk-SK" dirty="0"/>
              <a:t>1.1) Prvé cvičenie obsahuje úvod, kde je popísaná aplikácia a na čom sa bude robiť v kurze</a:t>
            </a:r>
          </a:p>
          <a:p>
            <a:r>
              <a:rPr lang="sk-SK" dirty="0"/>
              <a:t>1.2) Druhá úloha je typu Black Box so súbormi, cieľom je nájsť tri chyby v skrytom od používateľa kóde pomocou jednotkových testov</a:t>
            </a:r>
          </a:p>
          <a:p>
            <a:r>
              <a:rPr lang="sk-SK" dirty="0"/>
              <a:t>1.3) Posledná úloha odhaľuje chybný kód, kde študent má opraviť nájdené chyby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9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2) Druhá iterácia obsahuje úlohy zamerané na učenie bezpečného pridávania zmien do zdedeného kódu</a:t>
            </a:r>
          </a:p>
          <a:p>
            <a:r>
              <a:rPr lang="sk-SK" dirty="0"/>
              <a:t>2.1) V prvej úlohe testy slúžia dôkazom že aplikácia ostáva funkčná</a:t>
            </a:r>
          </a:p>
          <a:p>
            <a:r>
              <a:rPr lang="sk-SK" dirty="0"/>
              <a:t>2.2) keď v druhej sa pre ten účel používa jedna z metód úpravy zdaneného kódu – </a:t>
            </a:r>
            <a:r>
              <a:rPr lang="sk-SK" dirty="0" err="1"/>
              <a:t>sprout</a:t>
            </a:r>
            <a:endParaRPr lang="sk-SK" dirty="0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0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3) Tretia iterácia je venovaná finálnej etape prace s programom – </a:t>
            </a:r>
            <a:r>
              <a:rPr lang="sk-SK" dirty="0" err="1"/>
              <a:t>refaktorizácií</a:t>
            </a:r>
            <a:endParaRPr lang="sk-SK" dirty="0"/>
          </a:p>
          <a:p>
            <a:r>
              <a:rPr lang="sk-SK" dirty="0"/>
              <a:t>Každá úloha je venovaná jej jednotlivému kroku, a skryte testy zabezpečujú korektnosť riešenia</a:t>
            </a:r>
          </a:p>
          <a:p>
            <a:r>
              <a:rPr lang="sk-SK" dirty="0"/>
              <a:t>Na záver sa ošetrujú chyby pomocou vlastných výnimiek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sk-SK" dirty="0"/>
              <a:t>Cieľom bakalárskej prace bolo vytvoriť interaktívne webové prostredie </a:t>
            </a:r>
            <a:r>
              <a:rPr lang="sk-SK" sz="1200" dirty="0"/>
              <a:t>pre výuku agilných metód programovania.</a:t>
            </a:r>
          </a:p>
          <a:p>
            <a:pPr>
              <a:buFont typeface="Arial" panose="020B0604020202020204" pitchFamily="34" charset="0"/>
              <a:buNone/>
            </a:pPr>
            <a:endParaRPr lang="sk-SK" sz="1200" dirty="0"/>
          </a:p>
          <a:p>
            <a:pPr>
              <a:buFont typeface="Arial" panose="020B0604020202020204" pitchFamily="34" charset="0"/>
              <a:buNone/>
            </a:pPr>
            <a:r>
              <a:rPr lang="sk-SK" sz="1200" dirty="0"/>
              <a:t>Dane metódy sú zamerane na písanie čitateľného, udržiavateľného a rozšíriteľného kódu.</a:t>
            </a:r>
          </a:p>
          <a:p>
            <a:pPr>
              <a:defRPr/>
            </a:pPr>
            <a:r>
              <a:rPr lang="sk-SK" dirty="0"/>
              <a:t>Na prvý pohľad dané metódy protirečia intuícii, ale prinášajú veľa dôležitých výhod po dlhšej dobe.</a:t>
            </a:r>
          </a:p>
          <a:p>
            <a:pPr>
              <a:defRPr/>
            </a:pPr>
            <a:endParaRPr lang="sk-SK" dirty="0">
              <a:cs typeface="+mn-lt"/>
            </a:endParaRPr>
          </a:p>
          <a:p>
            <a:r>
              <a:rPr lang="sk-SK" dirty="0">
                <a:cs typeface="+mn-lt"/>
              </a:rPr>
              <a:t>Preto je doležíte </a:t>
            </a:r>
            <a:r>
              <a:rPr lang="sk-SK" dirty="0"/>
              <a:t>nie len zoznámiť s ich teoretickou stránkou, ale ich aj praktický použiť.</a:t>
            </a:r>
            <a:endParaRPr lang="sk-SK" dirty="0">
              <a:cs typeface="Calibri"/>
            </a:endParaRPr>
          </a:p>
          <a:p>
            <a:pPr>
              <a:defRPr/>
            </a:pPr>
            <a:endParaRPr lang="sk-SK" dirty="0"/>
          </a:p>
          <a:p>
            <a:pPr>
              <a:defRPr/>
            </a:pPr>
            <a:r>
              <a:rPr lang="sk-SK" dirty="0"/>
              <a:t>Nutnou súčasťou práce bolo aj vytvorenie vzorového kurzu na ukážku funkcionality aplikácie,</a:t>
            </a:r>
            <a:endParaRPr lang="sk-SK" dirty="0">
              <a:cs typeface="Calibri"/>
            </a:endParaRPr>
          </a:p>
          <a:p>
            <a:pPr>
              <a:defRPr/>
            </a:pPr>
            <a:r>
              <a:rPr lang="en-150" dirty="0"/>
              <a:t>k</a:t>
            </a:r>
            <a:r>
              <a:rPr lang="sk-SK" dirty="0"/>
              <a:t>de sú preberane rôzne agilne metódy. </a:t>
            </a:r>
            <a:endParaRPr lang="sk-SK" dirty="0">
              <a:cs typeface="Calibri"/>
            </a:endParaRPr>
          </a:p>
          <a:p>
            <a:pPr>
              <a:defRPr/>
            </a:pPr>
            <a:endParaRPr lang="sk-SK" dirty="0">
              <a:cs typeface="Calibri"/>
            </a:endParaRPr>
          </a:p>
          <a:p>
            <a:pPr>
              <a:defRPr/>
            </a:pPr>
            <a:r>
              <a:rPr lang="sk-SK" dirty="0"/>
              <a:t>Aplikácia tiež má poskytovať pohodlné nástroje na vytváranie a úpravu študijných materiálov.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5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Vysledok</a:t>
            </a:r>
            <a:r>
              <a:rPr lang="sk-SK" dirty="0"/>
              <a:t> </a:t>
            </a:r>
            <a:r>
              <a:rPr lang="sk-SK" dirty="0" err="1"/>
              <a:t>bakalarskej</a:t>
            </a:r>
            <a:r>
              <a:rPr lang="sk-SK" dirty="0"/>
              <a:t> prace splna </a:t>
            </a:r>
            <a:r>
              <a:rPr lang="sk-SK" dirty="0" err="1"/>
              <a:t>stanoveny</a:t>
            </a:r>
            <a:r>
              <a:rPr lang="sk-SK" dirty="0"/>
              <a:t> ciel</a:t>
            </a:r>
          </a:p>
          <a:p>
            <a:r>
              <a:rPr lang="sk-SK" dirty="0"/>
              <a:t>Do riešenia bol pridaný aj ukážkový kurz, ktorý pomáha </a:t>
            </a:r>
            <a:r>
              <a:rPr lang="sk-SK" dirty="0" err="1"/>
              <a:t>ukazať</a:t>
            </a:r>
            <a:r>
              <a:rPr lang="sk-SK" dirty="0"/>
              <a:t> jeho funkcionalitu a </a:t>
            </a:r>
            <a:r>
              <a:rPr lang="sk-SK" dirty="0" err="1"/>
              <a:t>prechadza</a:t>
            </a:r>
            <a:r>
              <a:rPr lang="sk-SK" dirty="0"/>
              <a:t> </a:t>
            </a:r>
            <a:r>
              <a:rPr lang="sk-SK" dirty="0" err="1"/>
              <a:t>zakladnymi</a:t>
            </a:r>
            <a:r>
              <a:rPr lang="sk-SK" dirty="0"/>
              <a:t> </a:t>
            </a:r>
            <a:r>
              <a:rPr lang="sk-SK" dirty="0" err="1"/>
              <a:t>praktickymi</a:t>
            </a:r>
            <a:r>
              <a:rPr lang="sk-SK" dirty="0"/>
              <a:t> </a:t>
            </a:r>
            <a:r>
              <a:rPr lang="sk-SK" dirty="0" err="1"/>
              <a:t>apektami</a:t>
            </a:r>
            <a:r>
              <a:rPr lang="sk-SK" dirty="0"/>
              <a:t> </a:t>
            </a:r>
            <a:r>
              <a:rPr lang="sk-SK" dirty="0" err="1"/>
              <a:t>agilnych</a:t>
            </a:r>
            <a:r>
              <a:rPr lang="sk-SK" dirty="0"/>
              <a:t> </a:t>
            </a:r>
            <a:r>
              <a:rPr lang="sk-SK" dirty="0" err="1"/>
              <a:t>programovacich</a:t>
            </a:r>
            <a:r>
              <a:rPr lang="sk-SK" dirty="0"/>
              <a:t> </a:t>
            </a:r>
            <a:r>
              <a:rPr lang="sk-SK" dirty="0" err="1"/>
              <a:t>metod</a:t>
            </a:r>
            <a:endParaRPr lang="sk-SK" dirty="0"/>
          </a:p>
          <a:p>
            <a:endParaRPr lang="sk-SK" dirty="0"/>
          </a:p>
          <a:p>
            <a:r>
              <a:rPr lang="sk-SK" dirty="0"/>
              <a:t>Aplikácia je </a:t>
            </a:r>
            <a:r>
              <a:rPr lang="sk-SK" dirty="0" err="1"/>
              <a:t>rozsirena</a:t>
            </a:r>
            <a:r>
              <a:rPr lang="sk-SK" dirty="0"/>
              <a:t> aj o </a:t>
            </a:r>
            <a:r>
              <a:rPr lang="sk-SK" dirty="0" err="1"/>
              <a:t>dalsie</a:t>
            </a:r>
            <a:r>
              <a:rPr lang="sk-SK" dirty="0"/>
              <a:t> funkcie, </a:t>
            </a:r>
            <a:r>
              <a:rPr lang="sk-SK" dirty="0" err="1"/>
              <a:t>ktore</a:t>
            </a:r>
            <a:r>
              <a:rPr lang="sk-SK" dirty="0"/>
              <a:t> </a:t>
            </a:r>
            <a:r>
              <a:rPr lang="sk-SK" dirty="0" err="1"/>
              <a:t>umoznili</a:t>
            </a:r>
            <a:r>
              <a:rPr lang="sk-SK" dirty="0"/>
              <a:t> jej </a:t>
            </a:r>
            <a:r>
              <a:rPr lang="sk-SK" dirty="0" err="1"/>
              <a:t>realne</a:t>
            </a:r>
            <a:r>
              <a:rPr lang="sk-SK" dirty="0"/>
              <a:t> nasadenie</a:t>
            </a:r>
          </a:p>
          <a:p>
            <a:r>
              <a:rPr lang="sk-SK" dirty="0" err="1"/>
              <a:t>Napriklad</a:t>
            </a:r>
            <a:r>
              <a:rPr lang="sk-SK" dirty="0"/>
              <a:t>, na </a:t>
            </a:r>
            <a:r>
              <a:rPr lang="sk-SK" dirty="0" err="1"/>
              <a:t>hodinach</a:t>
            </a:r>
            <a:r>
              <a:rPr lang="sk-SK" dirty="0"/>
              <a:t> programovania alebo ako online kurz</a:t>
            </a:r>
          </a:p>
          <a:p>
            <a:endParaRPr lang="sk-SK" dirty="0"/>
          </a:p>
          <a:p>
            <a:r>
              <a:rPr lang="sk-SK" dirty="0"/>
              <a:t>Aplikácia umožňuje voľné prechádzanie medzi úlohami</a:t>
            </a:r>
          </a:p>
          <a:p>
            <a:r>
              <a:rPr lang="sk-SK" dirty="0"/>
              <a:t>Pridanie autentifikácie používateľov by umožnilo otvorenie ďalšej úlohy až po vyriešení predchádzajúcej</a:t>
            </a:r>
          </a:p>
          <a:p>
            <a:r>
              <a:rPr lang="sk-SK" dirty="0" err="1"/>
              <a:t>Tiez</a:t>
            </a:r>
            <a:r>
              <a:rPr lang="sk-SK" dirty="0"/>
              <a:t> </a:t>
            </a:r>
            <a:r>
              <a:rPr lang="sk-SK" dirty="0" err="1"/>
              <a:t>ucitelia</a:t>
            </a:r>
            <a:r>
              <a:rPr lang="sk-SK" dirty="0"/>
              <a:t> by vedeli </a:t>
            </a:r>
            <a:r>
              <a:rPr lang="sk-SK" dirty="0" err="1"/>
              <a:t>sledovat</a:t>
            </a:r>
            <a:r>
              <a:rPr lang="sk-SK" dirty="0"/>
              <a:t> </a:t>
            </a:r>
            <a:r>
              <a:rPr lang="sk-SK" dirty="0" err="1"/>
              <a:t>uspesnost</a:t>
            </a:r>
            <a:r>
              <a:rPr lang="sk-SK" dirty="0"/>
              <a:t> </a:t>
            </a:r>
            <a:r>
              <a:rPr lang="sk-SK" dirty="0" err="1"/>
              <a:t>riesenia</a:t>
            </a:r>
            <a:r>
              <a:rPr lang="sk-SK" dirty="0"/>
              <a:t> </a:t>
            </a:r>
            <a:r>
              <a:rPr lang="sk-SK" dirty="0" err="1"/>
              <a:t>uloh</a:t>
            </a:r>
            <a:r>
              <a:rPr lang="sk-SK" dirty="0"/>
              <a:t> a </a:t>
            </a:r>
            <a:r>
              <a:rPr lang="sk-SK" dirty="0" err="1"/>
              <a:t>ziskavat</a:t>
            </a:r>
            <a:r>
              <a:rPr lang="sk-SK" dirty="0"/>
              <a:t> </a:t>
            </a:r>
            <a:r>
              <a:rPr lang="sk-SK" dirty="0" err="1"/>
              <a:t>spatnu</a:t>
            </a:r>
            <a:r>
              <a:rPr lang="sk-SK" dirty="0"/>
              <a:t> </a:t>
            </a:r>
            <a:r>
              <a:rPr lang="sk-SK" dirty="0" err="1"/>
              <a:t>vazbu</a:t>
            </a:r>
            <a:endParaRPr lang="sk-SK" dirty="0"/>
          </a:p>
          <a:p>
            <a:endParaRPr lang="sk-SK" dirty="0"/>
          </a:p>
          <a:p>
            <a:r>
              <a:rPr lang="sk-SK" dirty="0"/>
              <a:t>Aplikácia </a:t>
            </a:r>
            <a:r>
              <a:rPr lang="sk-SK" dirty="0" err="1"/>
              <a:t>umoznuje</a:t>
            </a:r>
            <a:r>
              <a:rPr lang="sk-SK" dirty="0"/>
              <a:t> </a:t>
            </a:r>
            <a:r>
              <a:rPr lang="sk-SK" dirty="0" err="1"/>
              <a:t>pridavanie</a:t>
            </a:r>
            <a:r>
              <a:rPr lang="sk-SK" dirty="0"/>
              <a:t> </a:t>
            </a:r>
            <a:r>
              <a:rPr lang="sk-SK" dirty="0" err="1"/>
              <a:t>dalšieho</a:t>
            </a:r>
            <a:r>
              <a:rPr lang="sk-SK" dirty="0"/>
              <a:t> modulu na hodnotenie </a:t>
            </a:r>
            <a:r>
              <a:rPr lang="sk-SK" dirty="0" err="1"/>
              <a:t>riesenia</a:t>
            </a:r>
            <a:r>
              <a:rPr lang="sk-SK" dirty="0"/>
              <a:t>,</a:t>
            </a:r>
          </a:p>
          <a:p>
            <a:r>
              <a:rPr lang="sk-SK" dirty="0"/>
              <a:t>ktorý by vedel rozšíriť </a:t>
            </a:r>
            <a:r>
              <a:rPr lang="sk-SK" dirty="0" err="1"/>
              <a:t>aplikaciu</a:t>
            </a:r>
            <a:r>
              <a:rPr lang="sk-SK" dirty="0"/>
              <a:t> o </a:t>
            </a:r>
            <a:r>
              <a:rPr lang="sk-SK" dirty="0" err="1"/>
              <a:t>dalsie</a:t>
            </a:r>
            <a:r>
              <a:rPr lang="sk-SK" dirty="0"/>
              <a:t> </a:t>
            </a:r>
            <a:r>
              <a:rPr lang="sk-SK" dirty="0" err="1"/>
              <a:t>sposoby</a:t>
            </a:r>
            <a:r>
              <a:rPr lang="sk-SK" dirty="0"/>
              <a:t> hodnotenia a podporovane jazyky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1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k-SK" sz="1200" dirty="0"/>
              <a:t>Do existujúcich riešení patria bakalárske a magisterské prace</a:t>
            </a:r>
            <a:r>
              <a:rPr lang="sk-SK" dirty="0"/>
              <a:t>.</a:t>
            </a:r>
            <a:endParaRPr lang="en-US" dirty="0"/>
          </a:p>
          <a:p>
            <a:pPr>
              <a:defRPr/>
            </a:pPr>
            <a:r>
              <a:rPr lang="sk-SK" dirty="0"/>
              <a:t>Ich </a:t>
            </a:r>
            <a:r>
              <a:rPr lang="sk-SK" sz="1200" dirty="0"/>
              <a:t>výsledkom </a:t>
            </a:r>
            <a:r>
              <a:rPr lang="sk-SK" dirty="0"/>
              <a:t>sú webové</a:t>
            </a:r>
            <a:r>
              <a:rPr lang="sk-SK" sz="1200" dirty="0"/>
              <a:t> prostredia pre výuku </a:t>
            </a:r>
            <a:r>
              <a:rPr lang="sk-SK" dirty="0"/>
              <a:t>niektorých metód</a:t>
            </a:r>
            <a:r>
              <a:rPr lang="sk-SK" sz="1200" dirty="0"/>
              <a:t> agilného programovania</a:t>
            </a:r>
            <a:r>
              <a:rPr lang="sk-SK" dirty="0"/>
              <a:t>.</a:t>
            </a:r>
            <a:endParaRPr lang="en-150" dirty="0"/>
          </a:p>
          <a:p>
            <a:pPr>
              <a:defRPr/>
            </a:pP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/>
              <a:t>Do existujúcich riešení patria aj online kurzy.</a:t>
            </a:r>
            <a:endParaRPr lang="sk-SK" dirty="0"/>
          </a:p>
          <a:p>
            <a:r>
              <a:rPr lang="sk-SK" dirty="0"/>
              <a:t>Codecademy poskytuje pohodlné vývojove prostredie s automatickou spätnou väzbou na riešenie.</a:t>
            </a:r>
          </a:p>
          <a:p>
            <a:r>
              <a:rPr lang="sk-SK" dirty="0"/>
              <a:t>Kurzy na freeCodeCamp sú zamerane na prácu na projektoch, čo umožňuje hlbšie zoznámenie sa s latkou.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Riešen</a:t>
            </a:r>
            <a:r>
              <a:rPr lang="en-US" dirty="0"/>
              <a:t>í</a:t>
            </a:r>
            <a:r>
              <a:rPr lang="en-150" dirty="0"/>
              <a:t>m </a:t>
            </a:r>
            <a:r>
              <a:rPr lang="en-US" dirty="0"/>
              <a:t>b</a:t>
            </a:r>
            <a:r>
              <a:rPr lang="en-150" dirty="0"/>
              <a:t>a</a:t>
            </a:r>
            <a:r>
              <a:rPr lang="en-US" dirty="0"/>
              <a:t>k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r</a:t>
            </a:r>
            <a:r>
              <a:rPr lang="en-US" dirty="0"/>
              <a:t>s</a:t>
            </a:r>
            <a:r>
              <a:rPr lang="en-150" dirty="0"/>
              <a:t>k</a:t>
            </a:r>
            <a:r>
              <a:rPr lang="en-US" dirty="0"/>
              <a:t>e</a:t>
            </a:r>
            <a:r>
              <a:rPr lang="en-150" dirty="0"/>
              <a:t> </a:t>
            </a:r>
            <a:r>
              <a:rPr lang="en-150" dirty="0" err="1"/>
              <a:t>práce</a:t>
            </a:r>
            <a:r>
              <a:rPr lang="en-150" dirty="0"/>
              <a:t> </a:t>
            </a:r>
            <a:r>
              <a:rPr lang="en-US" dirty="0"/>
              <a:t>j</a:t>
            </a:r>
            <a:r>
              <a:rPr lang="en-150" dirty="0"/>
              <a:t>e </a:t>
            </a:r>
            <a:r>
              <a:rPr lang="sk-SK" dirty="0"/>
              <a:t>f</a:t>
            </a:r>
            <a:r>
              <a:rPr lang="en-150" dirty="0"/>
              <a:t>u</a:t>
            </a:r>
            <a:r>
              <a:rPr lang="sk-SK" dirty="0"/>
              <a:t>l</a:t>
            </a:r>
            <a:r>
              <a:rPr lang="en-150" dirty="0"/>
              <a:t>l-</a:t>
            </a:r>
            <a:r>
              <a:rPr lang="sk-SK" dirty="0"/>
              <a:t>s</a:t>
            </a:r>
            <a:r>
              <a:rPr lang="en-150" dirty="0"/>
              <a:t>t</a:t>
            </a:r>
            <a:r>
              <a:rPr lang="sk-SK" dirty="0"/>
              <a:t>a</a:t>
            </a:r>
            <a:r>
              <a:rPr lang="en-150" dirty="0"/>
              <a:t>c</a:t>
            </a:r>
            <a:r>
              <a:rPr lang="sk-SK" dirty="0"/>
              <a:t>k</a:t>
            </a:r>
            <a:r>
              <a:rPr lang="en-150" dirty="0"/>
              <a:t> </a:t>
            </a:r>
            <a:r>
              <a:rPr lang="sk-SK" dirty="0"/>
              <a:t>a</a:t>
            </a:r>
            <a:r>
              <a:rPr lang="en-150" dirty="0"/>
              <a:t>p</a:t>
            </a:r>
            <a:r>
              <a:rPr lang="sk-SK" dirty="0"/>
              <a:t>l</a:t>
            </a:r>
            <a:r>
              <a:rPr lang="en-150" dirty="0" err="1"/>
              <a:t>i</a:t>
            </a:r>
            <a:r>
              <a:rPr lang="sk-SK" dirty="0"/>
              <a:t>k</a:t>
            </a:r>
            <a:r>
              <a:rPr lang="en-150" dirty="0"/>
              <a:t>a</a:t>
            </a:r>
            <a:r>
              <a:rPr lang="sk-SK" dirty="0"/>
              <a:t>c</a:t>
            </a:r>
            <a:r>
              <a:rPr lang="en-150" dirty="0" err="1"/>
              <a:t>i</a:t>
            </a:r>
            <a:r>
              <a:rPr lang="sk-SK" dirty="0"/>
              <a:t>a</a:t>
            </a:r>
            <a:r>
              <a:rPr lang="en-150" dirty="0"/>
              <a:t>, </a:t>
            </a:r>
            <a:r>
              <a:rPr lang="sk-SK" dirty="0"/>
              <a:t>k</a:t>
            </a:r>
            <a:r>
              <a:rPr lang="en-150" dirty="0"/>
              <a:t>t</a:t>
            </a:r>
            <a:r>
              <a:rPr lang="sk-SK" dirty="0"/>
              <a:t>o</a:t>
            </a:r>
            <a:r>
              <a:rPr lang="en-150" dirty="0"/>
              <a:t>r</a:t>
            </a:r>
            <a:r>
              <a:rPr lang="sk-SK" dirty="0"/>
              <a:t>a</a:t>
            </a:r>
            <a:r>
              <a:rPr lang="en-150" dirty="0"/>
              <a:t> </a:t>
            </a:r>
            <a:r>
              <a:rPr lang="sk-SK" dirty="0"/>
              <a:t>t</a:t>
            </a:r>
            <a:r>
              <a:rPr lang="en-150" dirty="0"/>
              <a:t>v</a:t>
            </a:r>
            <a:r>
              <a:rPr lang="sk-SK" dirty="0"/>
              <a:t>o</a:t>
            </a:r>
            <a:r>
              <a:rPr lang="en-150" dirty="0"/>
              <a:t>r</a:t>
            </a:r>
            <a:r>
              <a:rPr lang="sk-SK" dirty="0"/>
              <a:t>i</a:t>
            </a:r>
            <a:r>
              <a:rPr lang="en-150" dirty="0"/>
              <a:t> </a:t>
            </a:r>
            <a:r>
              <a:rPr lang="sk-SK" dirty="0"/>
              <a:t>m</a:t>
            </a:r>
            <a:r>
              <a:rPr lang="en-150" dirty="0"/>
              <a:t>o</a:t>
            </a:r>
            <a:r>
              <a:rPr lang="sk-SK" dirty="0"/>
              <a:t>d</a:t>
            </a:r>
            <a:r>
              <a:rPr lang="en-150" dirty="0"/>
              <a:t>u</a:t>
            </a:r>
            <a:r>
              <a:rPr lang="sk-SK" dirty="0"/>
              <a:t>l</a:t>
            </a:r>
            <a:r>
              <a:rPr lang="en-150" dirty="0"/>
              <a:t>a</a:t>
            </a:r>
            <a:r>
              <a:rPr lang="sk-SK" dirty="0"/>
              <a:t>r</a:t>
            </a:r>
            <a:r>
              <a:rPr lang="en-150" dirty="0"/>
              <a:t>n</a:t>
            </a:r>
            <a:r>
              <a:rPr lang="sk-SK" dirty="0"/>
              <a:t>y</a:t>
            </a:r>
            <a:r>
              <a:rPr lang="en-150" dirty="0"/>
              <a:t> </a:t>
            </a:r>
            <a:r>
              <a:rPr lang="sk-SK" dirty="0"/>
              <a:t>s</a:t>
            </a:r>
            <a:r>
              <a:rPr lang="en-150" dirty="0"/>
              <a:t>y</a:t>
            </a:r>
            <a:r>
              <a:rPr lang="sk-SK" dirty="0"/>
              <a:t>s</a:t>
            </a:r>
            <a:r>
              <a:rPr lang="en-150" dirty="0"/>
              <a:t>t</a:t>
            </a:r>
            <a:r>
              <a:rPr lang="sk-SK" dirty="0"/>
              <a:t>e</a:t>
            </a:r>
            <a:r>
              <a:rPr lang="en-150" dirty="0"/>
              <a:t>m </a:t>
            </a:r>
            <a:r>
              <a:rPr lang="sk-SK" dirty="0"/>
              <a:t>p</a:t>
            </a:r>
            <a:r>
              <a:rPr lang="en-150" dirty="0"/>
              <a:t>o</a:t>
            </a:r>
            <a:r>
              <a:rPr lang="sk-SK" dirty="0"/>
              <a:t>m</a:t>
            </a:r>
            <a:r>
              <a:rPr lang="en-150" dirty="0"/>
              <a:t>o</a:t>
            </a:r>
            <a:r>
              <a:rPr lang="sk-SK" dirty="0"/>
              <a:t>c</a:t>
            </a:r>
            <a:r>
              <a:rPr lang="en-150" dirty="0"/>
              <a:t>o</a:t>
            </a:r>
            <a:r>
              <a:rPr lang="sk-SK" dirty="0"/>
              <a:t>u</a:t>
            </a:r>
            <a:r>
              <a:rPr lang="en-150" dirty="0"/>
              <a:t> </a:t>
            </a:r>
            <a:r>
              <a:rPr lang="en-US" dirty="0"/>
              <a:t>m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/>
              <a:t>n</a:t>
            </a:r>
            <a:r>
              <a:rPr lang="sk-SK" dirty="0"/>
              <a:t>y</a:t>
            </a:r>
            <a:r>
              <a:rPr lang="en-150" dirty="0"/>
              <a:t>c</a:t>
            </a:r>
            <a:r>
              <a:rPr lang="sk-SK" dirty="0"/>
              <a:t>h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e</a:t>
            </a:r>
            <a:r>
              <a:rPr lang="en-US" dirty="0"/>
              <a:t>c</a:t>
            </a:r>
            <a:r>
              <a:rPr lang="en-150" dirty="0"/>
              <a:t>h</a:t>
            </a:r>
            <a:r>
              <a:rPr lang="en-US" dirty="0"/>
              <a:t>n</a:t>
            </a:r>
            <a:r>
              <a:rPr lang="en-150" dirty="0"/>
              <a:t>o</a:t>
            </a:r>
            <a:r>
              <a:rPr lang="en-US" dirty="0"/>
              <a:t>l</a:t>
            </a:r>
            <a:r>
              <a:rPr lang="en-150" dirty="0"/>
              <a:t>o</a:t>
            </a:r>
            <a:r>
              <a:rPr lang="en-US" dirty="0"/>
              <a:t>g</a:t>
            </a:r>
            <a:r>
              <a:rPr lang="en-150" dirty="0"/>
              <a:t>ii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S</a:t>
            </a:r>
            <a:r>
              <a:rPr lang="en-150" dirty="0"/>
              <a:t>y</a:t>
            </a:r>
            <a:r>
              <a:rPr lang="sk-SK" dirty="0"/>
              <a:t>s</a:t>
            </a:r>
            <a:r>
              <a:rPr lang="en-150" dirty="0"/>
              <a:t>t</a:t>
            </a:r>
            <a:r>
              <a:rPr lang="sk-SK" dirty="0"/>
              <a:t>e</a:t>
            </a:r>
            <a:r>
              <a:rPr lang="en-150" dirty="0"/>
              <a:t>m </a:t>
            </a:r>
            <a:r>
              <a:rPr lang="sk-SK" dirty="0"/>
              <a:t>využíva </a:t>
            </a:r>
            <a:r>
              <a:rPr lang="sk-SK" dirty="0" err="1"/>
              <a:t>client</a:t>
            </a:r>
            <a:r>
              <a:rPr lang="sk-SK" dirty="0"/>
              <a:t>-server architektúru</a:t>
            </a:r>
            <a:endParaRPr lang="en-1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Aplikácia na strane klienta používa </a:t>
            </a:r>
            <a:r>
              <a:rPr lang="sk-SK" dirty="0" err="1"/>
              <a:t>Angular</a:t>
            </a:r>
            <a:r>
              <a:rPr lang="sk-SK" dirty="0"/>
              <a:t> </a:t>
            </a:r>
            <a:r>
              <a:rPr lang="sk-SK" dirty="0" err="1"/>
              <a:t>framework</a:t>
            </a:r>
            <a:r>
              <a:rPr lang="sk-SK" dirty="0"/>
              <a:t> na podporu </a:t>
            </a:r>
            <a:r>
              <a:rPr lang="sk-SK" dirty="0" err="1"/>
              <a:t>interfacu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Aplikácia na strane servera používa </a:t>
            </a:r>
            <a:r>
              <a:rPr lang="sk-SK" dirty="0" err="1"/>
              <a:t>Spring</a:t>
            </a:r>
            <a:r>
              <a:rPr lang="sk-SK" dirty="0"/>
              <a:t> </a:t>
            </a:r>
            <a:r>
              <a:rPr lang="sk-SK" dirty="0" err="1"/>
              <a:t>framework</a:t>
            </a:r>
            <a:r>
              <a:rPr lang="sk-SK" dirty="0"/>
              <a:t> na zabezpečenie logiky aplikácie, správu </a:t>
            </a:r>
            <a:r>
              <a:rPr lang="sk-SK" dirty="0" err="1"/>
              <a:t>Postgres</a:t>
            </a:r>
            <a:r>
              <a:rPr lang="sk-SK" dirty="0"/>
              <a:t> databázy a </a:t>
            </a:r>
            <a:r>
              <a:rPr lang="sk-SK" dirty="0" err="1"/>
              <a:t>Docker</a:t>
            </a:r>
            <a:r>
              <a:rPr lang="sk-SK" dirty="0"/>
              <a:t> kontejnerov</a:t>
            </a:r>
            <a:endParaRPr lang="en-150" dirty="0"/>
          </a:p>
          <a:p>
            <a:endParaRPr lang="en-150" dirty="0"/>
          </a:p>
          <a:p>
            <a:pPr>
              <a:defRPr/>
            </a:pPr>
            <a:r>
              <a:rPr lang="sk-SK" dirty="0"/>
              <a:t>Riešenia úloh sa hodnotia pomocou modulu na </a:t>
            </a:r>
            <a:r>
              <a:rPr lang="sk-SK" dirty="0" err="1"/>
              <a:t>back</a:t>
            </a:r>
            <a:r>
              <a:rPr lang="sk-SK" dirty="0"/>
              <a:t>-ende, kde zdrojové súbory sú kompilované a testovane.</a:t>
            </a: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150" dirty="0" err="1"/>
              <a:t>Aplik</a:t>
            </a:r>
            <a:r>
              <a:rPr lang="sk-SK" dirty="0"/>
              <a:t>á</a:t>
            </a:r>
            <a:r>
              <a:rPr lang="en-150" dirty="0" err="1"/>
              <a:t>cia</a:t>
            </a:r>
            <a:r>
              <a:rPr lang="en-150" dirty="0"/>
              <a:t> </a:t>
            </a:r>
            <a:r>
              <a:rPr lang="en-150" dirty="0" err="1"/>
              <a:t>poskytuje</a:t>
            </a:r>
            <a:r>
              <a:rPr lang="en-150" dirty="0"/>
              <a:t> </a:t>
            </a:r>
            <a:r>
              <a:rPr lang="sk-SK" dirty="0">
                <a:cs typeface="Calibri"/>
              </a:rPr>
              <a:t>2 </a:t>
            </a:r>
            <a:r>
              <a:rPr lang="sk-SK" dirty="0" err="1">
                <a:cs typeface="Calibri"/>
              </a:rPr>
              <a:t>pouzivatelske</a:t>
            </a:r>
            <a:r>
              <a:rPr lang="sk-SK" dirty="0">
                <a:cs typeface="Calibri"/>
              </a:rPr>
              <a:t> role: </a:t>
            </a:r>
            <a:r>
              <a:rPr lang="sk-SK" dirty="0" err="1">
                <a:cs typeface="Calibri"/>
              </a:rPr>
              <a:t>ucitel</a:t>
            </a:r>
            <a:r>
              <a:rPr lang="sk-SK" dirty="0">
                <a:cs typeface="Calibri"/>
              </a:rPr>
              <a:t> a stud</a:t>
            </a:r>
            <a:r>
              <a:rPr lang="en-150" dirty="0">
                <a:cs typeface="Calibri"/>
              </a:rPr>
              <a:t>e</a:t>
            </a:r>
            <a:r>
              <a:rPr lang="sk-SK" dirty="0">
                <a:cs typeface="Calibri"/>
              </a:rPr>
              <a:t>nt.</a:t>
            </a:r>
            <a:endParaRPr lang="en-150" dirty="0">
              <a:cs typeface="Calibri"/>
            </a:endParaRPr>
          </a:p>
          <a:p>
            <a:pPr>
              <a:defRPr/>
            </a:pPr>
            <a:r>
              <a:rPr lang="en-150" dirty="0" err="1">
                <a:cs typeface="Calibri"/>
              </a:rPr>
              <a:t>Ucitel</a:t>
            </a:r>
            <a:r>
              <a:rPr lang="en-150" dirty="0">
                <a:cs typeface="Calibri"/>
              </a:rPr>
              <a:t> </a:t>
            </a:r>
            <a:r>
              <a:rPr lang="en-150" dirty="0" err="1">
                <a:cs typeface="Calibri"/>
              </a:rPr>
              <a:t>vytvara</a:t>
            </a:r>
            <a:r>
              <a:rPr lang="en-150" dirty="0">
                <a:cs typeface="Calibri"/>
              </a:rPr>
              <a:t> a </a:t>
            </a:r>
            <a:r>
              <a:rPr lang="sk-SK" dirty="0">
                <a:cs typeface="Calibri"/>
              </a:rPr>
              <a:t>s</a:t>
            </a:r>
            <a:r>
              <a:rPr lang="en-150" dirty="0">
                <a:cs typeface="Calibri"/>
              </a:rPr>
              <a:t>p</a:t>
            </a:r>
            <a:r>
              <a:rPr lang="sk-SK" dirty="0">
                <a:cs typeface="Calibri"/>
              </a:rPr>
              <a:t>r</a:t>
            </a:r>
            <a:r>
              <a:rPr lang="en-150" dirty="0">
                <a:cs typeface="Calibri"/>
              </a:rPr>
              <a:t>a</a:t>
            </a:r>
            <a:r>
              <a:rPr lang="sk-SK" dirty="0">
                <a:cs typeface="Calibri"/>
              </a:rPr>
              <a:t>v</a:t>
            </a:r>
            <a:r>
              <a:rPr lang="en-150" dirty="0">
                <a:cs typeface="Calibri"/>
              </a:rPr>
              <a:t>u</a:t>
            </a:r>
            <a:r>
              <a:rPr lang="sk-SK" dirty="0">
                <a:cs typeface="Calibri"/>
              </a:rPr>
              <a:t>j</a:t>
            </a:r>
            <a:r>
              <a:rPr lang="en-150" dirty="0">
                <a:cs typeface="Calibri"/>
              </a:rPr>
              <a:t>e </a:t>
            </a:r>
            <a:r>
              <a:rPr lang="sk-SK" dirty="0">
                <a:cs typeface="Calibri"/>
              </a:rPr>
              <a:t>m</a:t>
            </a:r>
            <a:r>
              <a:rPr lang="en-150" dirty="0">
                <a:cs typeface="Calibri"/>
              </a:rPr>
              <a:t>a</a:t>
            </a:r>
            <a:r>
              <a:rPr lang="sk-SK" dirty="0">
                <a:cs typeface="Calibri"/>
              </a:rPr>
              <a:t>t</a:t>
            </a:r>
            <a:r>
              <a:rPr lang="en-150" dirty="0">
                <a:cs typeface="Calibri"/>
              </a:rPr>
              <a:t>e</a:t>
            </a:r>
            <a:r>
              <a:rPr lang="sk-SK" dirty="0">
                <a:cs typeface="Calibri"/>
              </a:rPr>
              <a:t>r</a:t>
            </a:r>
            <a:r>
              <a:rPr lang="en-150" dirty="0" err="1">
                <a:cs typeface="Calibri"/>
              </a:rPr>
              <a:t>i</a:t>
            </a:r>
            <a:r>
              <a:rPr lang="sk-SK" dirty="0">
                <a:cs typeface="Calibri"/>
              </a:rPr>
              <a:t>a</a:t>
            </a:r>
            <a:r>
              <a:rPr lang="en-150" dirty="0">
                <a:cs typeface="Calibri"/>
              </a:rPr>
              <a:t>l</a:t>
            </a:r>
            <a:r>
              <a:rPr lang="sk-SK" dirty="0">
                <a:cs typeface="Calibri"/>
              </a:rPr>
              <a:t>y</a:t>
            </a:r>
            <a:r>
              <a:rPr lang="en-150" dirty="0">
                <a:cs typeface="Calibri"/>
              </a:rPr>
              <a:t>, </a:t>
            </a:r>
            <a:r>
              <a:rPr lang="sk-SK" dirty="0">
                <a:cs typeface="Calibri"/>
              </a:rPr>
              <a:t>a</a:t>
            </a:r>
            <a:r>
              <a:rPr lang="en-150" dirty="0">
                <a:cs typeface="Calibri"/>
              </a:rPr>
              <a:t> student </a:t>
            </a:r>
            <a:r>
              <a:rPr lang="sk-SK" dirty="0">
                <a:cs typeface="Calibri"/>
              </a:rPr>
              <a:t>i</a:t>
            </a:r>
            <a:r>
              <a:rPr lang="en-150" dirty="0">
                <a:cs typeface="Calibri"/>
              </a:rPr>
              <a:t>c</a:t>
            </a:r>
            <a:r>
              <a:rPr lang="sk-SK" dirty="0">
                <a:cs typeface="Calibri"/>
              </a:rPr>
              <a:t>h</a:t>
            </a:r>
            <a:r>
              <a:rPr lang="en-150" dirty="0">
                <a:cs typeface="Calibri"/>
              </a:rPr>
              <a:t> </a:t>
            </a:r>
            <a:r>
              <a:rPr lang="sk-SK" dirty="0">
                <a:cs typeface="Calibri"/>
              </a:rPr>
              <a:t>r</a:t>
            </a:r>
            <a:r>
              <a:rPr lang="en-150" dirty="0" err="1">
                <a:cs typeface="Calibri"/>
              </a:rPr>
              <a:t>i</a:t>
            </a:r>
            <a:r>
              <a:rPr lang="sk-SK" dirty="0">
                <a:cs typeface="Calibri"/>
              </a:rPr>
              <a:t>e</a:t>
            </a:r>
            <a:r>
              <a:rPr lang="en-150" dirty="0">
                <a:cs typeface="Calibri"/>
              </a:rPr>
              <a:t>s</a:t>
            </a:r>
            <a:r>
              <a:rPr lang="sk-SK" dirty="0">
                <a:cs typeface="Calibri"/>
              </a:rPr>
              <a:t>i.</a:t>
            </a:r>
          </a:p>
          <a:p>
            <a:pPr>
              <a:defRPr/>
            </a:pPr>
            <a:endParaRPr lang="sk-SK" dirty="0">
              <a:cs typeface="Calibri"/>
            </a:endParaRPr>
          </a:p>
          <a:p>
            <a:pPr>
              <a:defRPr/>
            </a:pPr>
            <a:r>
              <a:rPr lang="sk-SK" dirty="0" err="1">
                <a:cs typeface="Calibri"/>
              </a:rPr>
              <a:t>Vyuka</a:t>
            </a:r>
            <a:r>
              <a:rPr lang="sk-SK" dirty="0">
                <a:cs typeface="Calibri"/>
              </a:rPr>
              <a:t> prebieha vo forme kurzov s </a:t>
            </a:r>
            <a:r>
              <a:rPr lang="sk-SK" dirty="0" err="1">
                <a:cs typeface="Calibri"/>
              </a:rPr>
              <a:t>roznymi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typami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uloh</a:t>
            </a:r>
            <a:r>
              <a:rPr lang="sk-SK" dirty="0">
                <a:cs typeface="Calibri"/>
              </a:rPr>
              <a:t>, </a:t>
            </a:r>
            <a:r>
              <a:rPr lang="sk-SK" dirty="0" err="1">
                <a:cs typeface="Calibri"/>
              </a:rPr>
              <a:t>ktore</a:t>
            </a:r>
            <a:r>
              <a:rPr lang="sk-SK" dirty="0">
                <a:cs typeface="Calibri"/>
              </a:rPr>
              <a:t> sa automaticky hodnota.</a:t>
            </a:r>
          </a:p>
          <a:p>
            <a:pPr>
              <a:defRPr/>
            </a:pPr>
            <a:endParaRPr lang="sk-SK" dirty="0">
              <a:cs typeface="Calibri"/>
            </a:endParaRPr>
          </a:p>
          <a:p>
            <a:r>
              <a:rPr lang="sk-SK" dirty="0">
                <a:cs typeface="Calibri"/>
              </a:rPr>
              <a:t>V </a:t>
            </a:r>
            <a:r>
              <a:rPr lang="sk-SK" dirty="0" err="1">
                <a:cs typeface="Calibri"/>
              </a:rPr>
              <a:t>ramci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aplikacie</a:t>
            </a:r>
            <a:r>
              <a:rPr lang="sk-SK" dirty="0">
                <a:cs typeface="Calibri"/>
              </a:rPr>
              <a:t> je </a:t>
            </a:r>
            <a:r>
              <a:rPr lang="sk-SK" dirty="0" err="1">
                <a:cs typeface="Calibri"/>
              </a:rPr>
              <a:t>mozne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pracovat</a:t>
            </a:r>
            <a:r>
              <a:rPr lang="sk-SK" dirty="0"/>
              <a:t> aj s textovými súbormi, </a:t>
            </a:r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odovzdavaju</a:t>
            </a:r>
            <a:r>
              <a:rPr lang="sk-SK" dirty="0"/>
              <a:t> spolu s </a:t>
            </a:r>
            <a:r>
              <a:rPr lang="sk-SK" dirty="0" err="1"/>
              <a:t>kodom</a:t>
            </a:r>
            <a:r>
              <a:rPr lang="sk-SK" dirty="0"/>
              <a:t>.</a:t>
            </a:r>
            <a:endParaRPr lang="sk-SK" dirty="0">
              <a:cs typeface="Calibri"/>
            </a:endParaRPr>
          </a:p>
          <a:p>
            <a:pPr>
              <a:defRPr/>
            </a:pPr>
            <a:endParaRPr lang="sk-SK" dirty="0">
              <a:cs typeface="Calibri"/>
            </a:endParaRPr>
          </a:p>
          <a:p>
            <a:pPr>
              <a:defRPr/>
            </a:pPr>
            <a:r>
              <a:rPr lang="sk-SK" dirty="0"/>
              <a:t>Cieľom bolo aj poskytnúť pohodlné nástroje na správu materiálov kurzu a </a:t>
            </a:r>
            <a:r>
              <a:rPr lang="sk-SK" dirty="0" err="1"/>
              <a:t>riesenie</a:t>
            </a:r>
            <a:r>
              <a:rPr lang="sk-SK" dirty="0"/>
              <a:t> </a:t>
            </a:r>
            <a:r>
              <a:rPr lang="sk-SK" dirty="0" err="1"/>
              <a:t>uloh</a:t>
            </a:r>
            <a:r>
              <a:rPr lang="sk-SK" dirty="0"/>
              <a:t>.</a:t>
            </a:r>
          </a:p>
          <a:p>
            <a:pPr>
              <a:defRPr/>
            </a:pPr>
            <a:br>
              <a:rPr lang="sk-SK" dirty="0">
                <a:cs typeface="+mn-lt"/>
              </a:rPr>
            </a:br>
            <a:endParaRPr lang="sk-SK" dirty="0"/>
          </a:p>
          <a:p>
            <a:pPr>
              <a:defRPr/>
            </a:pPr>
            <a:br>
              <a:rPr lang="sk-SK" dirty="0">
                <a:cs typeface="+mn-lt"/>
              </a:rPr>
            </a:br>
            <a:endParaRPr lang="sk-SK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 err="1"/>
              <a:t>Vyuka</a:t>
            </a:r>
            <a:r>
              <a:rPr lang="sk-SK" sz="1200" dirty="0"/>
              <a:t> prebieha vo forme kurzov.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/>
              <a:t>Na </a:t>
            </a:r>
            <a:r>
              <a:rPr lang="sk-SK" sz="1200" dirty="0" err="1"/>
              <a:t>ukazke</a:t>
            </a:r>
            <a:r>
              <a:rPr lang="sk-SK" sz="1200" dirty="0"/>
              <a:t> </a:t>
            </a:r>
            <a:r>
              <a:rPr lang="sk-SK" sz="1200" dirty="0" err="1"/>
              <a:t>vidime</a:t>
            </a:r>
            <a:r>
              <a:rPr lang="sk-SK" sz="1200" dirty="0"/>
              <a:t> </a:t>
            </a:r>
            <a:r>
              <a:rPr lang="sk-SK" sz="1200" dirty="0" err="1"/>
              <a:t>vzorovy</a:t>
            </a:r>
            <a:r>
              <a:rPr lang="sk-SK" sz="1200" dirty="0"/>
              <a:t> kurz a jeho </a:t>
            </a:r>
            <a:r>
              <a:rPr lang="sk-SK" sz="1200" dirty="0" err="1"/>
              <a:t>strukturu</a:t>
            </a:r>
            <a:r>
              <a:rPr lang="sk-SK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/>
              <a:t>Kurz obsahuje </a:t>
            </a:r>
            <a:r>
              <a:rPr lang="sk-SK" sz="1200" dirty="0" err="1"/>
              <a:t>cvicenia</a:t>
            </a:r>
            <a:r>
              <a:rPr lang="sk-SK" sz="1200" dirty="0"/>
              <a:t>, a </a:t>
            </a:r>
            <a:r>
              <a:rPr lang="sk-SK" sz="1200" dirty="0" err="1"/>
              <a:t>cvicenia</a:t>
            </a:r>
            <a:r>
              <a:rPr lang="sk-SK" sz="1200" dirty="0"/>
              <a:t> sa </a:t>
            </a:r>
            <a:r>
              <a:rPr lang="sk-SK" sz="1200" dirty="0" err="1"/>
              <a:t>skladaju</a:t>
            </a:r>
            <a:r>
              <a:rPr lang="sk-SK" sz="1200" dirty="0"/>
              <a:t> z </a:t>
            </a:r>
            <a:r>
              <a:rPr lang="sk-SK" sz="1200" dirty="0" err="1"/>
              <a:t>uloh</a:t>
            </a:r>
            <a:r>
              <a:rPr lang="sk-SK" sz="1200" dirty="0"/>
              <a:t>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Je pat typov úloh, popíšem ich detailne na nasledujúcich sladoch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150" dirty="0"/>
              <a:t>1) </a:t>
            </a:r>
            <a:r>
              <a:rPr lang="sk-SK" dirty="0"/>
              <a:t>Prvý typ je </a:t>
            </a:r>
            <a:r>
              <a:rPr lang="sk-SK" dirty="0" err="1"/>
              <a:t>jednoduchy</a:t>
            </a:r>
            <a:r>
              <a:rPr lang="sk-SK" dirty="0"/>
              <a:t> </a:t>
            </a:r>
            <a:r>
              <a:rPr lang="sk-SK" dirty="0" err="1"/>
              <a:t>textovy</a:t>
            </a:r>
            <a:r>
              <a:rPr lang="sk-SK" dirty="0"/>
              <a:t> popis. Môže byt použitý na úvod do iterácie alebo kurzu, popisovať zdedený kód, alebo obsahovať teoreticky materiál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2) Druhy typ poskytuje interaktívne vývojove prostredie, kde študent môže pracovať so zdrojovým kódom aj testmi</a:t>
            </a:r>
            <a:endParaRPr lang="en-1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sk-SK" dirty="0">
                <a:cs typeface="+mn-lt"/>
              </a:rPr>
            </a:br>
            <a:r>
              <a:rPr lang="sk-SK" dirty="0"/>
              <a:t>Používateľ vie spustiť svoje testy a získať spätnú väzbu, ktorá zahŕňa výsledky kompilácie a testovania pomocou študentských aj skrytých učiteľských testov</a:t>
            </a:r>
            <a:endParaRPr lang="en-1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sk-SK" dirty="0">
                <a:cs typeface="+mn-lt"/>
              </a:rPr>
            </a:br>
            <a:r>
              <a:rPr lang="sk-SK" dirty="0"/>
              <a:t>Riešenie sa hodnotí na základe výsledkov spúšťania skrytých učiteľských testov, a hodnotením je pomer prejdených testov k ich poctu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42FD-026A-4DFE-B92D-52206805C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EB343E-EEFA-4B09-A387-233E451648E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2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0F57-DB7F-44E1-8923-82071C0BE230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56C8-B2D4-4D07-9985-F9C569E4958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F9C3-E2A9-4934-A923-5262ECDE161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>
            <a:lvl1pPr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B2A-E583-4CCB-8CC1-6D99E7EE319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3966-ACAD-4438-BAEA-E64C6E3E96D6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160D-D7EB-47A1-A1D9-314262984566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DF78-9864-4311-B042-864E01D24306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A670-267C-4E71-9E38-E6340ADBD110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E4FA-5E3D-48E1-A3AA-AE85858AC5AF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4EC1-E92C-4535-ACD4-26970E68F297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4C08ED-A753-4EF8-8F3F-C1A8FCE4089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100" b="1" dirty="0">
                <a:solidFill>
                  <a:srgbClr val="FFFFFF"/>
                </a:solidFill>
                <a:ea typeface="+mj-lt"/>
                <a:cs typeface="+mj-lt"/>
              </a:rPr>
              <a:t>Web Teaching Tool for Learning </a:t>
            </a:r>
            <a:br>
              <a:rPr lang="en-US" sz="5100" b="1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5100" b="1" dirty="0">
                <a:solidFill>
                  <a:srgbClr val="FFFFFF"/>
                </a:solidFill>
                <a:ea typeface="+mj-lt"/>
                <a:cs typeface="+mj-lt"/>
              </a:rPr>
              <a:t>Agile Programming</a:t>
            </a:r>
            <a:br>
              <a:rPr lang="en-US" sz="5100" b="1" dirty="0">
                <a:solidFill>
                  <a:srgbClr val="FFFFFF"/>
                </a:solidFill>
                <a:ea typeface="+mj-lt"/>
                <a:cs typeface="+mj-lt"/>
              </a:rPr>
            </a:br>
            <a:endParaRPr lang="en-US" sz="5100" b="1" dirty="0">
              <a:solidFill>
                <a:srgbClr val="FFFFFF"/>
              </a:solidFill>
              <a:ea typeface="+mj-lt"/>
              <a:cs typeface="+mj-lt"/>
            </a:endParaRPr>
          </a:p>
          <a:p>
            <a:pPr algn="l"/>
            <a:r>
              <a:rPr lang="sk-SK" sz="5100" dirty="0">
                <a:solidFill>
                  <a:srgbClr val="FFFFFF"/>
                </a:solidFill>
                <a:ea typeface="+mj-lt"/>
                <a:cs typeface="+mj-lt"/>
              </a:rPr>
              <a:t>Webová výuka agilného programovania</a:t>
            </a:r>
            <a:endParaRPr lang="sk-SK" sz="51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933" y="4960137"/>
            <a:ext cx="9618133" cy="1333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400">
                <a:ea typeface="+mn-lt"/>
                <a:cs typeface="+mn-lt"/>
              </a:rPr>
              <a:t>Tamara Savkova</a:t>
            </a:r>
            <a:br>
              <a:rPr lang="sk-SK" sz="2400">
                <a:ea typeface="+mn-lt"/>
                <a:cs typeface="+mn-lt"/>
              </a:rPr>
            </a:br>
            <a:endParaRPr lang="sk-SK" sz="2400"/>
          </a:p>
          <a:p>
            <a:r>
              <a:rPr lang="sk-SK" sz="2400">
                <a:ea typeface="+mn-lt"/>
                <a:cs typeface="+mn-lt"/>
              </a:rPr>
              <a:t>Školiteľ: Ing. František </a:t>
            </a:r>
            <a:r>
              <a:rPr lang="sk-SK" sz="2400" err="1">
                <a:ea typeface="+mn-lt"/>
                <a:cs typeface="+mn-lt"/>
              </a:rPr>
              <a:t>Gyárfáš</a:t>
            </a:r>
            <a:r>
              <a:rPr lang="sk-SK" sz="2400">
                <a:ea typeface="+mn-lt"/>
                <a:cs typeface="+mn-lt"/>
              </a:rPr>
              <a:t>, CSc.</a:t>
            </a:r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DDD6-7EDB-44C3-A87D-6C8E33E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150" dirty="0"/>
              <a:t>T</a:t>
            </a:r>
            <a:r>
              <a:rPr lang="sk-SK" dirty="0"/>
              <a:t>y</a:t>
            </a:r>
            <a:r>
              <a:rPr lang="en-150" dirty="0"/>
              <a:t>p</a:t>
            </a:r>
            <a:r>
              <a:rPr lang="sk-SK" dirty="0"/>
              <a:t>y úloh.</a:t>
            </a:r>
            <a:br>
              <a:rPr lang="en-150" dirty="0"/>
            </a:br>
            <a:r>
              <a:rPr lang="sk-SK" sz="5400" dirty="0"/>
              <a:t>Interaktívna úloha s textovými súbormi</a:t>
            </a:r>
            <a:endParaRPr lang="sk-S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F59843-A527-48E3-A5CF-03C18C2C5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40211"/>
              </p:ext>
            </p:extLst>
          </p:nvPr>
        </p:nvGraphicFramePr>
        <p:xfrm>
          <a:off x="1023938" y="2084832"/>
          <a:ext cx="9720262" cy="422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E7B2-FADA-4353-9CFF-591D0472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C3F-BF45-495D-B9D9-4D972AB0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Typy úloh.</a:t>
            </a:r>
            <a:br>
              <a:rPr lang="en-150" dirty="0"/>
            </a:br>
            <a:r>
              <a:rPr lang="sk-SK" sz="5400" dirty="0"/>
              <a:t>Black Box</a:t>
            </a:r>
            <a:endParaRPr lang="sk-S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F254B7-F11B-41E0-9D5F-137FD537B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398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35D4-FE21-4ED4-B0A5-D3FF0296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66D7-FADE-486B-B571-1913004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Typy úloh.</a:t>
            </a:r>
            <a:br>
              <a:rPr lang="sk-SK" dirty="0"/>
            </a:br>
            <a:r>
              <a:rPr lang="sk-SK" dirty="0"/>
              <a:t>Black Box s textovými súbormi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9554B2-613D-4EE4-9AD2-F6BB769FE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4229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50C5-E7B4-4D50-8549-5DB2D66D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1FA-E4D2-4498-A1DE-4F9154A3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150" dirty="0"/>
              <a:t>N</a:t>
            </a:r>
            <a:r>
              <a:rPr lang="sk-SK" dirty="0"/>
              <a:t>á</a:t>
            </a:r>
            <a:r>
              <a:rPr lang="en-150" dirty="0"/>
              <a:t>s</a:t>
            </a:r>
            <a:r>
              <a:rPr lang="sk-SK" dirty="0"/>
              <a:t>t</a:t>
            </a:r>
            <a:r>
              <a:rPr lang="en-150" dirty="0"/>
              <a:t>r</a:t>
            </a:r>
            <a:r>
              <a:rPr lang="sk-SK" dirty="0"/>
              <a:t>o</a:t>
            </a:r>
            <a:r>
              <a:rPr lang="en-150" dirty="0"/>
              <a:t>j</a:t>
            </a:r>
            <a:r>
              <a:rPr lang="sk-SK" dirty="0"/>
              <a:t>e</a:t>
            </a:r>
            <a:r>
              <a:rPr lang="en-150" dirty="0"/>
              <a:t> </a:t>
            </a:r>
            <a:r>
              <a:rPr lang="sk-SK" dirty="0"/>
              <a:t>n</a:t>
            </a:r>
            <a:r>
              <a:rPr lang="en-150" dirty="0"/>
              <a:t>a </a:t>
            </a:r>
            <a:r>
              <a:rPr lang="sk-SK" dirty="0"/>
              <a:t>správu materiálov kurzov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1641-CD35-4BD0-B456-B84AAC01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150" sz="2600" dirty="0"/>
              <a:t> </a:t>
            </a:r>
            <a:r>
              <a:rPr lang="sk-SK" sz="2600" dirty="0"/>
              <a:t>Správa materiálov kurzov</a:t>
            </a:r>
            <a:endParaRPr lang="en-150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150" sz="2000" dirty="0"/>
              <a:t> </a:t>
            </a:r>
            <a:r>
              <a:rPr lang="sk-SK" sz="2400" dirty="0"/>
              <a:t>Pridávanie</a:t>
            </a:r>
            <a:r>
              <a:rPr lang="en-150" sz="2400" dirty="0"/>
              <a:t>, </a:t>
            </a:r>
            <a:r>
              <a:rPr lang="sk-SK" sz="2400" dirty="0"/>
              <a:t>úprava</a:t>
            </a:r>
            <a:r>
              <a:rPr lang="en-150" sz="2400" dirty="0"/>
              <a:t>, </a:t>
            </a:r>
            <a:r>
              <a:rPr lang="sk-SK" sz="2400" dirty="0"/>
              <a:t>zrušenie</a:t>
            </a:r>
            <a:r>
              <a:rPr lang="en-150" sz="2400" dirty="0"/>
              <a:t>, </a:t>
            </a:r>
            <a:r>
              <a:rPr lang="sk-SK" sz="2400" dirty="0"/>
              <a:t>zmena</a:t>
            </a:r>
            <a:r>
              <a:rPr lang="en-150" sz="2400" dirty="0"/>
              <a:t> </a:t>
            </a:r>
            <a:r>
              <a:rPr lang="sk-SK" sz="2400" dirty="0"/>
              <a:t>poradia</a:t>
            </a:r>
            <a:endParaRPr lang="en-150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150" sz="2600" dirty="0"/>
              <a:t> </a:t>
            </a:r>
            <a:r>
              <a:rPr lang="sk-SK" sz="2600" dirty="0"/>
              <a:t>Dynamická</a:t>
            </a:r>
            <a:r>
              <a:rPr lang="en-150" sz="2600" dirty="0"/>
              <a:t> </a:t>
            </a:r>
            <a:r>
              <a:rPr lang="sk-SK" sz="2600" dirty="0"/>
              <a:t>formulár</a:t>
            </a:r>
            <a:r>
              <a:rPr lang="en-150" sz="2600" dirty="0"/>
              <a:t> </a:t>
            </a:r>
            <a:r>
              <a:rPr lang="sk-SK" sz="2600" dirty="0"/>
              <a:t>n</a:t>
            </a:r>
            <a:r>
              <a:rPr lang="en-150" sz="2600" dirty="0"/>
              <a:t>a </a:t>
            </a:r>
            <a:r>
              <a:rPr lang="sk-SK" sz="2600" dirty="0"/>
              <a:t>v</a:t>
            </a:r>
            <a:r>
              <a:rPr lang="en-150" sz="2600" dirty="0"/>
              <a:t>y</a:t>
            </a:r>
            <a:r>
              <a:rPr lang="sk-SK" sz="2600" dirty="0"/>
              <a:t>t</a:t>
            </a:r>
            <a:r>
              <a:rPr lang="en-150" sz="2600" dirty="0"/>
              <a:t>v</a:t>
            </a:r>
            <a:r>
              <a:rPr lang="sk-SK" sz="2600" dirty="0"/>
              <a:t>a</a:t>
            </a:r>
            <a:r>
              <a:rPr lang="en-150" sz="2600" dirty="0"/>
              <a:t>r</a:t>
            </a:r>
            <a:r>
              <a:rPr lang="sk-SK" sz="2600" dirty="0"/>
              <a:t>a</a:t>
            </a:r>
            <a:r>
              <a:rPr lang="en-150" sz="2600" dirty="0"/>
              <a:t>n</a:t>
            </a:r>
            <a:r>
              <a:rPr lang="sk-SK" sz="2600" dirty="0"/>
              <a:t>i</a:t>
            </a:r>
            <a:r>
              <a:rPr lang="en-150" sz="2600" dirty="0"/>
              <a:t>e </a:t>
            </a:r>
            <a:r>
              <a:rPr lang="sk-SK" sz="2600" dirty="0"/>
              <a:t>u</a:t>
            </a:r>
            <a:r>
              <a:rPr lang="en-150" sz="2600" dirty="0"/>
              <a:t>l</a:t>
            </a:r>
            <a:r>
              <a:rPr lang="sk-SK" sz="2600" dirty="0"/>
              <a:t>o</a:t>
            </a:r>
            <a:r>
              <a:rPr lang="en-150" sz="2600" dirty="0"/>
              <a:t>h</a:t>
            </a:r>
            <a:endParaRPr lang="sk-SK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2400" dirty="0"/>
              <a:t> Zmena položiek formy v závislosti na zvolenom type úlohy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600" dirty="0"/>
              <a:t> Validácia položiek formulár</a:t>
            </a:r>
            <a:endParaRPr lang="en-150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en-150" sz="2400" dirty="0"/>
              <a:t>Je </a:t>
            </a:r>
            <a:r>
              <a:rPr lang="sk-SK" sz="2400" dirty="0"/>
              <a:t>možné</a:t>
            </a:r>
            <a:r>
              <a:rPr lang="en-150" sz="2400" dirty="0"/>
              <a:t> </a:t>
            </a:r>
            <a:r>
              <a:rPr lang="sk-SK" sz="2400" dirty="0"/>
              <a:t>vytvoriť</a:t>
            </a:r>
            <a:r>
              <a:rPr lang="en-150" sz="2400" dirty="0"/>
              <a:t> </a:t>
            </a:r>
            <a:r>
              <a:rPr lang="sk-SK" sz="2400" dirty="0"/>
              <a:t>iba</a:t>
            </a:r>
            <a:r>
              <a:rPr lang="en-150" sz="2400" dirty="0"/>
              <a:t> </a:t>
            </a:r>
            <a:r>
              <a:rPr lang="sk-SK" sz="2400" dirty="0"/>
              <a:t>kompletnú</a:t>
            </a:r>
            <a:r>
              <a:rPr lang="en-150" sz="2400" dirty="0"/>
              <a:t> </a:t>
            </a:r>
            <a:r>
              <a:rPr lang="sk-SK" sz="2400" dirty="0"/>
              <a:t>úlohu</a:t>
            </a:r>
            <a:endParaRPr lang="en-150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150" sz="2600" dirty="0"/>
              <a:t> </a:t>
            </a:r>
            <a:r>
              <a:rPr lang="sk-SK" sz="2600" dirty="0"/>
              <a:t>Vytváranie dvoch verzii zdrojového kódu, testov a súborov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k-SK" sz="2400" dirty="0"/>
              <a:t> Skrytá verzia, ktorá je určená na testovanie riešenia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k-SK" sz="2400" dirty="0"/>
              <a:t> Verejná verzia pre študenta, ktorá sa zobrazí na začiatku riešenia úloh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AFE-C96F-46FA-86A7-F0AB205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4874-CF68-4E64-82D4-158FC299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úloh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C9A7-6554-4628-AE14-C79B61FF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150" sz="2800" dirty="0"/>
              <a:t> </a:t>
            </a:r>
            <a:r>
              <a:rPr lang="sk-SK" sz="2800" dirty="0"/>
              <a:t>Stránka</a:t>
            </a:r>
            <a:r>
              <a:rPr lang="en-150" sz="2800" dirty="0"/>
              <a:t> </a:t>
            </a:r>
            <a:r>
              <a:rPr lang="sk-SK" sz="2800" dirty="0"/>
              <a:t>riešenia</a:t>
            </a:r>
            <a:r>
              <a:rPr lang="en-150" sz="2800" dirty="0"/>
              <a:t> </a:t>
            </a:r>
            <a:r>
              <a:rPr lang="sk-SK" sz="2800" dirty="0"/>
              <a:t>úlohy</a:t>
            </a:r>
            <a:r>
              <a:rPr lang="en-150" sz="2800" dirty="0"/>
              <a:t> </a:t>
            </a:r>
            <a:r>
              <a:rPr lang="sk-SK" sz="2800" dirty="0"/>
              <a:t>obsahuje</a:t>
            </a:r>
            <a:r>
              <a:rPr lang="en-150" sz="2800" dirty="0"/>
              <a:t> </a:t>
            </a:r>
            <a:endParaRPr lang="sk-SK" sz="2800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150" sz="2800" dirty="0"/>
              <a:t> </a:t>
            </a:r>
            <a:r>
              <a:rPr lang="sk-SK" sz="2800" dirty="0"/>
              <a:t>Navigačný panel</a:t>
            </a:r>
            <a:r>
              <a:rPr lang="en-150" sz="2800" dirty="0"/>
              <a:t> </a:t>
            </a:r>
            <a:r>
              <a:rPr lang="sk-SK" sz="2800" dirty="0"/>
              <a:t>p</a:t>
            </a:r>
            <a:r>
              <a:rPr lang="en-150" sz="2800" dirty="0"/>
              <a:t>r</a:t>
            </a:r>
            <a:r>
              <a:rPr lang="sk-SK" sz="2800" dirty="0"/>
              <a:t>e</a:t>
            </a:r>
            <a:r>
              <a:rPr lang="en-150" sz="2800" dirty="0"/>
              <a:t> </a:t>
            </a:r>
            <a:r>
              <a:rPr lang="sk-SK" sz="2800" dirty="0"/>
              <a:t>prechádzanie medzi úlohami</a:t>
            </a:r>
            <a:endParaRPr lang="en-150" sz="2800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150" sz="2800" dirty="0"/>
              <a:t> </a:t>
            </a:r>
            <a:r>
              <a:rPr lang="sk-SK" sz="2800" dirty="0"/>
              <a:t>Popis</a:t>
            </a:r>
            <a:r>
              <a:rPr lang="en-150" sz="2800" dirty="0"/>
              <a:t> </a:t>
            </a:r>
            <a:r>
              <a:rPr lang="sk-SK" sz="2800" dirty="0"/>
              <a:t>úlohy</a:t>
            </a:r>
            <a:endParaRPr lang="en-150" sz="2800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150" sz="2800" dirty="0"/>
              <a:t> </a:t>
            </a:r>
            <a:r>
              <a:rPr lang="sk-SK" sz="2800" dirty="0"/>
              <a:t>Editory kódu pre zdrojový kód, testy a súbory</a:t>
            </a:r>
            <a:endParaRPr lang="en-150" sz="2800" dirty="0"/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150" sz="2800" dirty="0"/>
              <a:t> </a:t>
            </a:r>
            <a:r>
              <a:rPr lang="sk-SK" sz="2800" dirty="0"/>
              <a:t>Tlačidlo</a:t>
            </a:r>
            <a:r>
              <a:rPr lang="en-150" sz="2800" dirty="0"/>
              <a:t> pre </a:t>
            </a:r>
            <a:r>
              <a:rPr lang="sk-SK" sz="2800" dirty="0"/>
              <a:t>odovzdanie</a:t>
            </a:r>
            <a:r>
              <a:rPr lang="en-150" sz="2800" dirty="0"/>
              <a:t> </a:t>
            </a:r>
            <a:r>
              <a:rPr lang="sk-SK" sz="2800" dirty="0"/>
              <a:t>riešenia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sk-SK" sz="2800" dirty="0"/>
              <a:t> Panel pre výpis</a:t>
            </a:r>
            <a:r>
              <a:rPr lang="en-150" sz="2800" dirty="0"/>
              <a:t> </a:t>
            </a:r>
            <a:r>
              <a:rPr lang="sk-SK" sz="2800" dirty="0"/>
              <a:t>spätnej</a:t>
            </a:r>
            <a:r>
              <a:rPr lang="en-150" sz="2800" dirty="0"/>
              <a:t> </a:t>
            </a:r>
            <a:r>
              <a:rPr lang="sk-SK" sz="2800" dirty="0"/>
              <a:t>väzby</a:t>
            </a:r>
            <a:endParaRPr lang="en-150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BAB1-EE3F-4600-BBF5-38CA3386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0A5494A-CC57-443E-BB44-FD53EA076A2C}"/>
              </a:ext>
            </a:extLst>
          </p:cNvPr>
          <p:cNvSpPr/>
          <p:nvPr/>
        </p:nvSpPr>
        <p:spPr>
          <a:xfrm>
            <a:off x="520700" y="647700"/>
            <a:ext cx="444500" cy="1142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AB1A-D783-4DA7-A5D5-8D27ED3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7C02EA-20AB-42EB-BA13-1B26B0E4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506" y="933437"/>
            <a:ext cx="9266080" cy="5811587"/>
          </a:xfr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BDA3A64-D0AE-4BFE-B426-ED7639C81A1F}"/>
              </a:ext>
            </a:extLst>
          </p:cNvPr>
          <p:cNvSpPr txBox="1"/>
          <p:nvPr/>
        </p:nvSpPr>
        <p:spPr>
          <a:xfrm>
            <a:off x="181506" y="222739"/>
            <a:ext cx="795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Štítky</a:t>
            </a:r>
            <a:r>
              <a:rPr lang="en-150" sz="2400" dirty="0"/>
              <a:t> </a:t>
            </a:r>
            <a:r>
              <a:rPr lang="sk-SK" sz="2400" dirty="0"/>
              <a:t>pre súbory</a:t>
            </a:r>
            <a:r>
              <a:rPr lang="en-150" sz="2400" dirty="0"/>
              <a:t>,</a:t>
            </a:r>
            <a:r>
              <a:rPr lang="sk-SK" sz="2400" dirty="0"/>
              <a:t> na</a:t>
            </a:r>
            <a:r>
              <a:rPr lang="en-150" sz="2400" dirty="0"/>
              <a:t> </a:t>
            </a:r>
            <a:r>
              <a:rPr lang="sk-SK" sz="2400" dirty="0"/>
              <a:t>prechádzanie, p</a:t>
            </a:r>
            <a:r>
              <a:rPr lang="en-150" sz="2400" dirty="0"/>
              <a:t>r</a:t>
            </a:r>
            <a:r>
              <a:rPr lang="sk-SK" sz="2400" dirty="0"/>
              <a:t>e</a:t>
            </a:r>
            <a:r>
              <a:rPr lang="en-150" sz="2400" dirty="0"/>
              <a:t>m</a:t>
            </a:r>
            <a:r>
              <a:rPr lang="sk-SK" sz="2400" dirty="0"/>
              <a:t>e</a:t>
            </a:r>
            <a:r>
              <a:rPr lang="en-150" sz="2400" dirty="0"/>
              <a:t>n</a:t>
            </a:r>
            <a:r>
              <a:rPr lang="sk-SK" sz="2400" dirty="0"/>
              <a:t>o</a:t>
            </a:r>
            <a:r>
              <a:rPr lang="en-150" sz="2400" dirty="0"/>
              <a:t>v</a:t>
            </a:r>
            <a:r>
              <a:rPr lang="sk-SK" sz="2400" dirty="0"/>
              <a:t>a</a:t>
            </a:r>
            <a:r>
              <a:rPr lang="en-150" sz="2400" dirty="0"/>
              <a:t>n</a:t>
            </a:r>
            <a:r>
              <a:rPr lang="sk-SK" sz="2400" dirty="0"/>
              <a:t>i</a:t>
            </a:r>
            <a:r>
              <a:rPr lang="en-150" sz="2400" dirty="0"/>
              <a:t>e</a:t>
            </a:r>
            <a:r>
              <a:rPr lang="sk-SK" sz="2400" dirty="0"/>
              <a:t> a</a:t>
            </a:r>
            <a:r>
              <a:rPr lang="en-150" sz="2400" dirty="0"/>
              <a:t> </a:t>
            </a:r>
            <a:r>
              <a:rPr lang="sk-SK" sz="2400" dirty="0"/>
              <a:t>mazanie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DE6637-3E30-406B-B79D-746B3A92BD8F}"/>
              </a:ext>
            </a:extLst>
          </p:cNvPr>
          <p:cNvSpPr txBox="1"/>
          <p:nvPr/>
        </p:nvSpPr>
        <p:spPr>
          <a:xfrm>
            <a:off x="10047174" y="2177438"/>
            <a:ext cx="1963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</a:t>
            </a:r>
            <a:r>
              <a:rPr lang="en-150" sz="2400" dirty="0"/>
              <a:t>a</a:t>
            </a:r>
            <a:r>
              <a:rPr lang="sk-SK" sz="2400" dirty="0"/>
              <a:t>s</a:t>
            </a:r>
            <a:r>
              <a:rPr lang="en-150" sz="2400" dirty="0"/>
              <a:t>t</a:t>
            </a:r>
            <a:r>
              <a:rPr lang="sk-SK" sz="2400" dirty="0"/>
              <a:t>r</a:t>
            </a:r>
            <a:r>
              <a:rPr lang="en-150" sz="2400" dirty="0"/>
              <a:t>o</a:t>
            </a:r>
            <a:r>
              <a:rPr lang="sk-SK" sz="2400" dirty="0"/>
              <a:t>j</a:t>
            </a:r>
            <a:r>
              <a:rPr lang="en-150" sz="2400" dirty="0"/>
              <a:t>e </a:t>
            </a:r>
            <a:r>
              <a:rPr lang="sk-SK" sz="2400" dirty="0"/>
              <a:t>p</a:t>
            </a:r>
            <a:r>
              <a:rPr lang="en-150" sz="2400" dirty="0"/>
              <a:t>r</a:t>
            </a:r>
            <a:r>
              <a:rPr lang="sk-SK" sz="2400" dirty="0"/>
              <a:t>e</a:t>
            </a:r>
            <a:r>
              <a:rPr lang="en-150" sz="2400" dirty="0"/>
              <a:t> </a:t>
            </a:r>
            <a:r>
              <a:rPr lang="sk-SK" sz="2400" dirty="0" err="1"/>
              <a:t>verzionovanie</a:t>
            </a:r>
            <a:r>
              <a:rPr lang="sk-SK" sz="2400" dirty="0"/>
              <a:t> </a:t>
            </a:r>
            <a:endParaRPr lang="en-150" sz="2400" dirty="0"/>
          </a:p>
          <a:p>
            <a:r>
              <a:rPr lang="sk-SK" sz="2400" dirty="0"/>
              <a:t>odovzdaných riešení</a:t>
            </a:r>
          </a:p>
        </p:txBody>
      </p:sp>
      <p:sp>
        <p:nvSpPr>
          <p:cNvPr id="30" name="Double Brace 29">
            <a:extLst>
              <a:ext uri="{FF2B5EF4-FFF2-40B4-BE49-F238E27FC236}">
                <a16:creationId xmlns:a16="http://schemas.microsoft.com/office/drawing/2014/main" id="{C7CD0C6D-2C63-4EA5-8092-3AF0AF651BEB}"/>
              </a:ext>
            </a:extLst>
          </p:cNvPr>
          <p:cNvSpPr/>
          <p:nvPr/>
        </p:nvSpPr>
        <p:spPr>
          <a:xfrm rot="5400000">
            <a:off x="3548098" y="-2516166"/>
            <a:ext cx="163402" cy="6735806"/>
          </a:xfrm>
          <a:custGeom>
            <a:avLst/>
            <a:gdLst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451742 h 492808"/>
              <a:gd name="connsiteX12" fmla="*/ 929185 w 1011317"/>
              <a:gd name="connsiteY12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11" fmla="*/ 929185 w 1011317"/>
              <a:gd name="connsiteY11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970251 w 1011317"/>
              <a:gd name="connsiteY9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70251 w 1011317"/>
              <a:gd name="connsiteY7" fmla="*/ 205338 h 492808"/>
              <a:gd name="connsiteX8" fmla="*/ 970251 w 1011317"/>
              <a:gd name="connsiteY8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82131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2 w 1051615"/>
              <a:gd name="connsiteY8" fmla="*/ 41066 h 492808"/>
              <a:gd name="connsiteX9" fmla="*/ 970251 w 1051615"/>
              <a:gd name="connsiteY9" fmla="*/ 205338 h 492808"/>
              <a:gd name="connsiteX10" fmla="*/ 1011317 w 1051615"/>
              <a:gd name="connsiteY10" fmla="*/ 246404 h 492808"/>
              <a:gd name="connsiteX11" fmla="*/ 970251 w 1051615"/>
              <a:gd name="connsiteY11" fmla="*/ 451742 h 492808"/>
              <a:gd name="connsiteX12" fmla="*/ 82131 w 1051615"/>
              <a:gd name="connsiteY12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1 w 1051615"/>
              <a:gd name="connsiteY8" fmla="*/ 205338 h 492808"/>
              <a:gd name="connsiteX9" fmla="*/ 1011317 w 1051615"/>
              <a:gd name="connsiteY9" fmla="*/ 246404 h 492808"/>
              <a:gd name="connsiteX10" fmla="*/ 970251 w 1051615"/>
              <a:gd name="connsiteY10" fmla="*/ 451742 h 492808"/>
              <a:gd name="connsiteX11" fmla="*/ 82131 w 1051615"/>
              <a:gd name="connsiteY11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70251 w 1051615"/>
              <a:gd name="connsiteY7" fmla="*/ 205338 h 492808"/>
              <a:gd name="connsiteX8" fmla="*/ 1011317 w 1051615"/>
              <a:gd name="connsiteY8" fmla="*/ 246404 h 492808"/>
              <a:gd name="connsiteX9" fmla="*/ 970251 w 1051615"/>
              <a:gd name="connsiteY9" fmla="*/ 451742 h 492808"/>
              <a:gd name="connsiteX10" fmla="*/ 82131 w 1051615"/>
              <a:gd name="connsiteY10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7" fmla="*/ 970251 w 1081266"/>
              <a:gd name="connsiteY7" fmla="*/ 205338 h 492808"/>
              <a:gd name="connsiteX8" fmla="*/ 970251 w 1081266"/>
              <a:gd name="connsiteY8" fmla="*/ 451742 h 492808"/>
              <a:gd name="connsiteX9" fmla="*/ 82131 w 1081266"/>
              <a:gd name="connsiteY9" fmla="*/ 492808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7" fmla="*/ 970251 w 970251"/>
              <a:gd name="connsiteY7" fmla="*/ 205338 h 492808"/>
              <a:gd name="connsiteX8" fmla="*/ 82131 w 970251"/>
              <a:gd name="connsiteY8" fmla="*/ 492808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  <a:gd name="connsiteX7" fmla="*/ 82131 w 87264"/>
              <a:gd name="connsiteY7" fmla="*/ 492808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64" h="492808" stroke="0" extrusionOk="0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  <a:cubicBezTo>
                  <a:pt x="88976" y="75290"/>
                  <a:pt x="88976" y="417518"/>
                  <a:pt x="82131" y="492808"/>
                </a:cubicBezTo>
                <a:close/>
              </a:path>
              <a:path w="87264" h="492808" fill="none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Double Brace 29">
            <a:extLst>
              <a:ext uri="{FF2B5EF4-FFF2-40B4-BE49-F238E27FC236}">
                <a16:creationId xmlns:a16="http://schemas.microsoft.com/office/drawing/2014/main" id="{33AB1FDC-2FDE-4947-8F16-D8EFBE600F8B}"/>
              </a:ext>
            </a:extLst>
          </p:cNvPr>
          <p:cNvSpPr/>
          <p:nvPr/>
        </p:nvSpPr>
        <p:spPr>
          <a:xfrm flipH="1">
            <a:off x="9447586" y="933437"/>
            <a:ext cx="465654" cy="4057663"/>
          </a:xfrm>
          <a:custGeom>
            <a:avLst/>
            <a:gdLst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451742 h 492808"/>
              <a:gd name="connsiteX12" fmla="*/ 929185 w 1011317"/>
              <a:gd name="connsiteY12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11" fmla="*/ 929185 w 1011317"/>
              <a:gd name="connsiteY11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970251 w 1011317"/>
              <a:gd name="connsiteY9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70251 w 1011317"/>
              <a:gd name="connsiteY7" fmla="*/ 205338 h 492808"/>
              <a:gd name="connsiteX8" fmla="*/ 970251 w 1011317"/>
              <a:gd name="connsiteY8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82131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2 w 1051615"/>
              <a:gd name="connsiteY8" fmla="*/ 41066 h 492808"/>
              <a:gd name="connsiteX9" fmla="*/ 970251 w 1051615"/>
              <a:gd name="connsiteY9" fmla="*/ 205338 h 492808"/>
              <a:gd name="connsiteX10" fmla="*/ 1011317 w 1051615"/>
              <a:gd name="connsiteY10" fmla="*/ 246404 h 492808"/>
              <a:gd name="connsiteX11" fmla="*/ 970251 w 1051615"/>
              <a:gd name="connsiteY11" fmla="*/ 451742 h 492808"/>
              <a:gd name="connsiteX12" fmla="*/ 82131 w 1051615"/>
              <a:gd name="connsiteY12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1 w 1051615"/>
              <a:gd name="connsiteY8" fmla="*/ 205338 h 492808"/>
              <a:gd name="connsiteX9" fmla="*/ 1011317 w 1051615"/>
              <a:gd name="connsiteY9" fmla="*/ 246404 h 492808"/>
              <a:gd name="connsiteX10" fmla="*/ 970251 w 1051615"/>
              <a:gd name="connsiteY10" fmla="*/ 451742 h 492808"/>
              <a:gd name="connsiteX11" fmla="*/ 82131 w 1051615"/>
              <a:gd name="connsiteY11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70251 w 1051615"/>
              <a:gd name="connsiteY7" fmla="*/ 205338 h 492808"/>
              <a:gd name="connsiteX8" fmla="*/ 1011317 w 1051615"/>
              <a:gd name="connsiteY8" fmla="*/ 246404 h 492808"/>
              <a:gd name="connsiteX9" fmla="*/ 970251 w 1051615"/>
              <a:gd name="connsiteY9" fmla="*/ 451742 h 492808"/>
              <a:gd name="connsiteX10" fmla="*/ 82131 w 1051615"/>
              <a:gd name="connsiteY10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7" fmla="*/ 970251 w 1081266"/>
              <a:gd name="connsiteY7" fmla="*/ 205338 h 492808"/>
              <a:gd name="connsiteX8" fmla="*/ 970251 w 1081266"/>
              <a:gd name="connsiteY8" fmla="*/ 451742 h 492808"/>
              <a:gd name="connsiteX9" fmla="*/ 82131 w 1081266"/>
              <a:gd name="connsiteY9" fmla="*/ 492808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7" fmla="*/ 970251 w 970251"/>
              <a:gd name="connsiteY7" fmla="*/ 205338 h 492808"/>
              <a:gd name="connsiteX8" fmla="*/ 82131 w 970251"/>
              <a:gd name="connsiteY8" fmla="*/ 492808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  <a:gd name="connsiteX7" fmla="*/ 82131 w 87264"/>
              <a:gd name="connsiteY7" fmla="*/ 492808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64" h="492808" stroke="0" extrusionOk="0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  <a:cubicBezTo>
                  <a:pt x="88976" y="75290"/>
                  <a:pt x="88976" y="417518"/>
                  <a:pt x="82131" y="492808"/>
                </a:cubicBezTo>
                <a:close/>
              </a:path>
              <a:path w="87264" h="492808" fill="none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041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760C0E-F048-4E1E-9908-3C9FC6AE1A6C}"/>
              </a:ext>
            </a:extLst>
          </p:cNvPr>
          <p:cNvSpPr/>
          <p:nvPr/>
        </p:nvSpPr>
        <p:spPr>
          <a:xfrm>
            <a:off x="520700" y="647700"/>
            <a:ext cx="444500" cy="1142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0AB1A-D783-4DA7-A5D5-8D27ED3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7C02EA-20AB-42EB-BA13-1B26B0E4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99" y="524405"/>
            <a:ext cx="9262257" cy="5809189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981E2D-197E-4E8D-890B-BA46CD7B5EB5}"/>
              </a:ext>
            </a:extLst>
          </p:cNvPr>
          <p:cNvCxnSpPr>
            <a:cxnSpLocks/>
          </p:cNvCxnSpPr>
          <p:nvPr/>
        </p:nvCxnSpPr>
        <p:spPr>
          <a:xfrm>
            <a:off x="9023327" y="1113386"/>
            <a:ext cx="704827" cy="291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B7E5B0-A4D9-4679-AAE4-7745F0A69A53}"/>
              </a:ext>
            </a:extLst>
          </p:cNvPr>
          <p:cNvCxnSpPr>
            <a:cxnSpLocks/>
          </p:cNvCxnSpPr>
          <p:nvPr/>
        </p:nvCxnSpPr>
        <p:spPr>
          <a:xfrm>
            <a:off x="9023327" y="1630601"/>
            <a:ext cx="704827" cy="1706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298EA7-18D0-4063-A0E0-AD99D009A1E8}"/>
              </a:ext>
            </a:extLst>
          </p:cNvPr>
          <p:cNvCxnSpPr>
            <a:cxnSpLocks/>
          </p:cNvCxnSpPr>
          <p:nvPr/>
        </p:nvCxnSpPr>
        <p:spPr>
          <a:xfrm>
            <a:off x="9023327" y="4525425"/>
            <a:ext cx="676507" cy="1425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9EAC58-EB64-43B1-B26E-1A8B83CD85A6}"/>
              </a:ext>
            </a:extLst>
          </p:cNvPr>
          <p:cNvCxnSpPr>
            <a:cxnSpLocks/>
          </p:cNvCxnSpPr>
          <p:nvPr/>
        </p:nvCxnSpPr>
        <p:spPr>
          <a:xfrm>
            <a:off x="9728154" y="1409879"/>
            <a:ext cx="2286129" cy="162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33FBD3-335E-411E-B460-B81AD253E8E3}"/>
              </a:ext>
            </a:extLst>
          </p:cNvPr>
          <p:cNvCxnSpPr>
            <a:cxnSpLocks/>
          </p:cNvCxnSpPr>
          <p:nvPr/>
        </p:nvCxnSpPr>
        <p:spPr>
          <a:xfrm>
            <a:off x="9699834" y="5950919"/>
            <a:ext cx="2342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F8E4A3-2DE3-45BD-82BA-71B61ADF3BB0}"/>
              </a:ext>
            </a:extLst>
          </p:cNvPr>
          <p:cNvCxnSpPr>
            <a:cxnSpLocks/>
          </p:cNvCxnSpPr>
          <p:nvPr/>
        </p:nvCxnSpPr>
        <p:spPr>
          <a:xfrm>
            <a:off x="9728154" y="3327947"/>
            <a:ext cx="22861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DA3A64-D0AE-4BFE-B426-ED7639C81A1F}"/>
              </a:ext>
            </a:extLst>
          </p:cNvPr>
          <p:cNvSpPr txBox="1"/>
          <p:nvPr/>
        </p:nvSpPr>
        <p:spPr>
          <a:xfrm>
            <a:off x="9636086" y="187799"/>
            <a:ext cx="234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2400" dirty="0"/>
              <a:t>O</a:t>
            </a:r>
            <a:r>
              <a:rPr lang="sk-SK" sz="2400" dirty="0"/>
              <a:t>b</a:t>
            </a:r>
            <a:r>
              <a:rPr lang="en-150" sz="2400" dirty="0"/>
              <a:t>n</a:t>
            </a:r>
            <a:r>
              <a:rPr lang="sk-SK" sz="2400" dirty="0"/>
              <a:t>o</a:t>
            </a:r>
            <a:r>
              <a:rPr lang="en-150" sz="2400" dirty="0"/>
              <a:t>v</a:t>
            </a:r>
            <a:r>
              <a:rPr lang="sk-SK" sz="2400" dirty="0"/>
              <a:t>e</a:t>
            </a:r>
            <a:r>
              <a:rPr lang="en-150" sz="2400" dirty="0"/>
              <a:t>n</a:t>
            </a:r>
            <a:r>
              <a:rPr lang="sk-SK" sz="2400" dirty="0"/>
              <a:t>i</a:t>
            </a:r>
            <a:r>
              <a:rPr lang="en-150" sz="2400" dirty="0"/>
              <a:t>e </a:t>
            </a:r>
            <a:r>
              <a:rPr lang="sk-SK" sz="2400" dirty="0"/>
              <a:t>riešenia d</a:t>
            </a:r>
            <a:r>
              <a:rPr lang="en-150" sz="2400" dirty="0"/>
              <a:t>o </a:t>
            </a:r>
          </a:p>
          <a:p>
            <a:r>
              <a:rPr lang="sk-SK" sz="2400" dirty="0"/>
              <a:t>p</a:t>
            </a:r>
            <a:r>
              <a:rPr lang="en-150" sz="2400" dirty="0"/>
              <a:t>ô</a:t>
            </a:r>
            <a:r>
              <a:rPr lang="sk-SK" sz="2400" dirty="0"/>
              <a:t>v</a:t>
            </a:r>
            <a:r>
              <a:rPr lang="en-150" sz="2400" dirty="0"/>
              <a:t>o</a:t>
            </a:r>
            <a:r>
              <a:rPr lang="sk-SK" sz="2400" dirty="0"/>
              <a:t>d</a:t>
            </a:r>
            <a:r>
              <a:rPr lang="en-150" sz="2400" dirty="0"/>
              <a:t>n</a:t>
            </a:r>
            <a:r>
              <a:rPr lang="sk-SK" sz="2400" dirty="0"/>
              <a:t>é</a:t>
            </a:r>
            <a:r>
              <a:rPr lang="en-150" sz="2400" dirty="0"/>
              <a:t>h</a:t>
            </a:r>
            <a:r>
              <a:rPr lang="sk-SK" sz="2400" dirty="0"/>
              <a:t>o</a:t>
            </a:r>
            <a:r>
              <a:rPr lang="en-150" sz="2400" dirty="0"/>
              <a:t> </a:t>
            </a:r>
            <a:r>
              <a:rPr lang="sk-SK" sz="2400" dirty="0"/>
              <a:t>s</a:t>
            </a:r>
            <a:r>
              <a:rPr lang="en-150" sz="2400" dirty="0"/>
              <a:t>t</a:t>
            </a:r>
            <a:r>
              <a:rPr lang="sk-SK" sz="2400" dirty="0"/>
              <a:t>a</a:t>
            </a:r>
            <a:r>
              <a:rPr lang="en-150" sz="2400" dirty="0"/>
              <a:t>v</a:t>
            </a:r>
            <a:r>
              <a:rPr lang="sk-SK" sz="2400" dirty="0"/>
              <a:t>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2C40B2-645D-40D2-B8AF-32F5C0E6680F}"/>
              </a:ext>
            </a:extLst>
          </p:cNvPr>
          <p:cNvSpPr txBox="1"/>
          <p:nvPr/>
        </p:nvSpPr>
        <p:spPr>
          <a:xfrm>
            <a:off x="9728154" y="1996601"/>
            <a:ext cx="2082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Načítanie</a:t>
            </a:r>
            <a:r>
              <a:rPr lang="en-150" sz="2400" dirty="0"/>
              <a:t> </a:t>
            </a:r>
            <a:r>
              <a:rPr lang="sk-SK" sz="2400" dirty="0"/>
              <a:t>odovzdaného</a:t>
            </a:r>
            <a:endParaRPr lang="en-150" sz="2400" dirty="0"/>
          </a:p>
          <a:p>
            <a:r>
              <a:rPr lang="sk-SK" sz="2400" dirty="0"/>
              <a:t>riešenia</a:t>
            </a:r>
            <a:r>
              <a:rPr lang="en-150" sz="2400" dirty="0"/>
              <a:t> ú</a:t>
            </a:r>
            <a:r>
              <a:rPr lang="sk-SK" sz="2400" dirty="0"/>
              <a:t>l</a:t>
            </a:r>
            <a:r>
              <a:rPr lang="en-150" sz="2400" dirty="0"/>
              <a:t>o</a:t>
            </a:r>
            <a:r>
              <a:rPr lang="sk-SK" sz="2400" dirty="0"/>
              <a:t>h</a:t>
            </a:r>
            <a:r>
              <a:rPr lang="en-150" sz="2400" dirty="0"/>
              <a:t>y</a:t>
            </a:r>
            <a:endParaRPr lang="sk-SK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DE6637-3E30-406B-B79D-746B3A92BD8F}"/>
              </a:ext>
            </a:extLst>
          </p:cNvPr>
          <p:cNvSpPr txBox="1"/>
          <p:nvPr/>
        </p:nvSpPr>
        <p:spPr>
          <a:xfrm>
            <a:off x="9636086" y="3988859"/>
            <a:ext cx="2330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2400" dirty="0"/>
              <a:t>N</a:t>
            </a:r>
            <a:r>
              <a:rPr lang="sk-SK" sz="2400" dirty="0"/>
              <a:t>a</a:t>
            </a:r>
            <a:r>
              <a:rPr lang="en-150" sz="2400" dirty="0"/>
              <a:t>č</a:t>
            </a:r>
            <a:r>
              <a:rPr lang="sk-SK" sz="2400" dirty="0"/>
              <a:t>í</a:t>
            </a:r>
            <a:r>
              <a:rPr lang="en-150" sz="2400" dirty="0"/>
              <a:t>t</a:t>
            </a:r>
            <a:r>
              <a:rPr lang="sk-SK" sz="2400" dirty="0"/>
              <a:t>a</a:t>
            </a:r>
            <a:r>
              <a:rPr lang="en-150" sz="2400" dirty="0"/>
              <a:t>n</a:t>
            </a:r>
            <a:r>
              <a:rPr lang="sk-SK" sz="2400" dirty="0"/>
              <a:t>i</a:t>
            </a:r>
            <a:r>
              <a:rPr lang="en-150" sz="2400" dirty="0"/>
              <a:t>e </a:t>
            </a:r>
            <a:r>
              <a:rPr lang="sk-SK" sz="2400" dirty="0"/>
              <a:t>odovzdaného</a:t>
            </a:r>
            <a:r>
              <a:rPr lang="en-150" sz="2400" dirty="0"/>
              <a:t> </a:t>
            </a:r>
            <a:r>
              <a:rPr lang="sk-SK" sz="2400" dirty="0"/>
              <a:t>riešenia</a:t>
            </a:r>
            <a:endParaRPr lang="en-150" sz="2400" dirty="0"/>
          </a:p>
          <a:p>
            <a:r>
              <a:rPr lang="sk-SK" sz="2400" dirty="0"/>
              <a:t>ľubovoľnej</a:t>
            </a:r>
            <a:r>
              <a:rPr lang="en-150" sz="2400" dirty="0"/>
              <a:t> </a:t>
            </a:r>
            <a:r>
              <a:rPr lang="sk-SK" sz="2400" dirty="0"/>
              <a:t>úlohy</a:t>
            </a:r>
            <a:r>
              <a:rPr lang="en-150" sz="2400" dirty="0"/>
              <a:t> v r</a:t>
            </a:r>
            <a:r>
              <a:rPr lang="sk-SK" sz="2400" dirty="0"/>
              <a:t>á</a:t>
            </a:r>
            <a:r>
              <a:rPr lang="en-150" sz="2400" dirty="0"/>
              <a:t>mci </a:t>
            </a:r>
            <a:r>
              <a:rPr lang="sk-SK" sz="2400" dirty="0"/>
              <a:t>kurzu</a:t>
            </a:r>
          </a:p>
        </p:txBody>
      </p:sp>
    </p:spTree>
    <p:extLst>
      <p:ext uri="{BB962C8B-B14F-4D97-AF65-F5344CB8AC3E}">
        <p14:creationId xmlns:p14="http://schemas.microsoft.com/office/powerpoint/2010/main" val="15319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6D8-73A6-4B09-95A6-19087BFA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sk-SK" sz="4000" dirty="0"/>
              <a:t>Ukážkový kurz</a:t>
            </a:r>
            <a:br>
              <a:rPr lang="en-150" dirty="0"/>
            </a:br>
            <a:r>
              <a:rPr lang="sk-SK" sz="4400" dirty="0"/>
              <a:t>Cvičenie 1: </a:t>
            </a:r>
            <a:r>
              <a:rPr lang="en-US" sz="4400" dirty="0"/>
              <a:t>Debugging a legacy program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2B19EC-F43E-47F2-9C84-116AE9556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8459"/>
              </p:ext>
            </p:extLst>
          </p:nvPr>
        </p:nvGraphicFramePr>
        <p:xfrm>
          <a:off x="1023938" y="1943100"/>
          <a:ext cx="9720262" cy="436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4BCF-96D6-4A1A-932E-D48B99B5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45FE-3433-46D7-A92E-9085AF5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/>
              <a:t>Ukážkový kurz</a:t>
            </a:r>
            <a:br>
              <a:rPr lang="en-150" dirty="0"/>
            </a:br>
            <a:r>
              <a:rPr lang="sk-SK" sz="4900" dirty="0"/>
              <a:t>Cvičenie 2: </a:t>
            </a:r>
            <a:r>
              <a:rPr lang="en-US" sz="4900" dirty="0"/>
              <a:t>Adding new features to the legacy program</a:t>
            </a:r>
            <a:endParaRPr lang="sk-SK" sz="6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32E615-AE6F-4748-B974-2CB8FE2BF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4444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74AC1-678E-4B51-9984-840A78F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EF6E-F8ED-481F-817D-7B529758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Ukážkový kurz</a:t>
            </a:r>
            <a:br>
              <a:rPr lang="en-150" dirty="0"/>
            </a:br>
            <a:r>
              <a:rPr lang="sk-SK" sz="4400" dirty="0"/>
              <a:t>Cvičenie 3: </a:t>
            </a:r>
            <a:r>
              <a:rPr lang="en-US" sz="4400" dirty="0"/>
              <a:t>Refactoring the legacy program</a:t>
            </a:r>
            <a:endParaRPr lang="sk-S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810DD-F65E-4274-8C15-BBCCDF156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225"/>
              </p:ext>
            </p:extLst>
          </p:nvPr>
        </p:nvGraphicFramePr>
        <p:xfrm>
          <a:off x="1023938" y="2286000"/>
          <a:ext cx="607289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D0AD-7634-46FE-AD7C-54020B1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6083D2-D21D-45B1-856A-59B561FA2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636377"/>
              </p:ext>
            </p:extLst>
          </p:nvPr>
        </p:nvGraphicFramePr>
        <p:xfrm>
          <a:off x="7368275" y="2894012"/>
          <a:ext cx="3469059" cy="280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381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A62D-5B46-424C-9C50-B6DA7516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91F7-902F-4B74-BF69-B9EB5E58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Návrh a implementácia interaktívneho webového prostredia pre výuku agilných metód programovania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Metódy protirečia intuícii, ale pomáhajú písať čitateľný, udržiavateľný a rozšíriteľný kód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 Zoznámenie sa s teoretickou aj praktickou stránkou metód</a:t>
            </a:r>
            <a:endParaRPr lang="en-150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 Znázornenie funkcionality pomocou ukážkových cvičení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 Pohodlná správa študijných materiálov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D9CC9-A74B-4468-9460-513ED7DB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8D7-BD2B-4850-B991-A7D5CA1A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zhrnutie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ADA8B-F1A3-490B-8E94-C8DC286F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Splnenie cieľov práce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800" dirty="0"/>
              <a:t> Ďalší vývoj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800" dirty="0"/>
              <a:t> Autentifikácia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800" dirty="0"/>
              <a:t> Ďalšie moduly pre hodnotenie riešení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48CC-FEE2-414D-9CB8-CBA375F0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0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9238970C-19DE-438D-80D2-5CF969055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4B1E3F6-167B-40F3-B303-9A931BAB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9AB30-10C3-4C11-B8C0-B9DBAEE8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1027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>
                <a:solidFill>
                  <a:srgbClr val="FFFFFF"/>
                </a:solidFill>
              </a:rPr>
              <a:t>ĎAKUJEM ZA POZORNOSŤ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40465A9A-0B0E-4D7B-8150-D098AC71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96290"/>
            <a:ext cx="0" cy="3657600"/>
          </a:xfrm>
          <a:prstGeom prst="line">
            <a:avLst/>
          </a:prstGeom>
          <a:ln w="1905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4CEE38-667A-46CA-9298-F51FA1F5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E1DC-D11A-4CE5-8FDB-BC25D6F8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Existujúce riešenia</a:t>
            </a:r>
            <a:endParaRPr lang="sk-SK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5F6-FAD1-49A2-AA63-3E8AC99B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800"/>
              <a:t>Bakalárske a magisterské prace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sk-SK" sz="2600"/>
              <a:t>Webová výuka programovania pomocou metodológie </a:t>
            </a:r>
            <a:r>
              <a:rPr lang="en-US" sz="2600"/>
              <a:t>TDD</a:t>
            </a:r>
            <a:r>
              <a:rPr lang="sk-SK" sz="2600"/>
              <a:t>. </a:t>
            </a:r>
            <a:br>
              <a:rPr lang="sk-SK" sz="2600"/>
            </a:br>
            <a:r>
              <a:rPr lang="sk-SK" sz="2600"/>
              <a:t>Tomáš</a:t>
            </a:r>
            <a:r>
              <a:rPr lang="en-US" sz="2600"/>
              <a:t> </a:t>
            </a:r>
            <a:r>
              <a:rPr lang="sk-SK" sz="2600" err="1"/>
              <a:t>Bočinec</a:t>
            </a:r>
            <a:r>
              <a:rPr lang="sk-SK" sz="2600"/>
              <a:t>,</a:t>
            </a:r>
            <a:r>
              <a:rPr lang="en-US" sz="2600"/>
              <a:t> 2018</a:t>
            </a:r>
            <a:endParaRPr lang="sk-SK" sz="2600"/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sk-SK" sz="2600"/>
              <a:t>Webová výuka programovania </a:t>
            </a:r>
            <a:r>
              <a:rPr lang="en-US" sz="2600"/>
              <a:t>v C++ </a:t>
            </a:r>
            <a:r>
              <a:rPr lang="sk-SK" sz="2600"/>
              <a:t>pomocou jednotkového testovania. </a:t>
            </a:r>
            <a:br>
              <a:rPr lang="sk-SK" sz="2600"/>
            </a:br>
            <a:r>
              <a:rPr lang="sk-SK" sz="2600"/>
              <a:t>Viliam</a:t>
            </a:r>
            <a:r>
              <a:rPr lang="en-US" sz="2600"/>
              <a:t> </a:t>
            </a:r>
            <a:r>
              <a:rPr lang="sk-SK" sz="2600" err="1"/>
              <a:t>Vakerman</a:t>
            </a:r>
            <a:r>
              <a:rPr lang="sk-SK" sz="2600"/>
              <a:t>, 2017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sk-SK" sz="2600"/>
              <a:t>Vývojové prostredie pre učenie sa </a:t>
            </a:r>
            <a:r>
              <a:rPr lang="sk-SK" sz="2600" err="1"/>
              <a:t>refaktorizácie</a:t>
            </a:r>
            <a:r>
              <a:rPr lang="sk-SK" sz="2600"/>
              <a:t> kódu. </a:t>
            </a:r>
            <a:br>
              <a:rPr lang="sk-SK" sz="2600"/>
            </a:br>
            <a:r>
              <a:rPr lang="en-US" sz="2600"/>
              <a:t>Ivan </a:t>
            </a:r>
            <a:r>
              <a:rPr lang="sk-SK" sz="2600" err="1"/>
              <a:t>Latták</a:t>
            </a:r>
            <a:r>
              <a:rPr lang="sk-SK" sz="2600"/>
              <a:t>,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Mass Open Online Courses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sk-SK" sz="2400"/>
              <a:t>Codecademy</a:t>
            </a:r>
          </a:p>
          <a:p>
            <a:pPr marL="264795" lvl="1">
              <a:buFont typeface="Arial" panose="020B0604020202020204" pitchFamily="34" charset="0"/>
              <a:buChar char="•"/>
            </a:pPr>
            <a:r>
              <a:rPr lang="sk-SK" sz="2400"/>
              <a:t>freeCodeCamp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A6324-1E6E-41C0-89E7-4F42BC5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53E-5C69-488B-9E37-A5FD3C97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BD70-5431-4013-97AD-D77904C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sk-SK" sz="2800" dirty="0">
                <a:ea typeface="+mn-lt"/>
                <a:cs typeface="+mn-lt"/>
              </a:rPr>
              <a:t> Modulárny systém</a:t>
            </a:r>
            <a:endParaRPr lang="ru-RU" sz="2800" dirty="0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ru-RU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Využitie moderných technológií</a:t>
            </a:r>
            <a:endParaRPr lang="en-150" sz="2800" dirty="0">
              <a:ea typeface="+mn-lt"/>
              <a:cs typeface="+mn-lt"/>
            </a:endParaRPr>
          </a:p>
          <a:p>
            <a:pPr lvl="2"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F</a:t>
            </a:r>
            <a:r>
              <a:rPr lang="en-150" sz="2800" dirty="0" err="1">
                <a:ea typeface="+mn-lt"/>
                <a:cs typeface="+mn-lt"/>
              </a:rPr>
              <a:t>ront</a:t>
            </a:r>
            <a:r>
              <a:rPr lang="en-150" sz="2800" dirty="0">
                <a:ea typeface="+mn-lt"/>
                <a:cs typeface="+mn-lt"/>
              </a:rPr>
              <a:t>-end: Angular </a:t>
            </a:r>
            <a:r>
              <a:rPr lang="sk-SK" sz="2800" dirty="0" err="1">
                <a:ea typeface="+mn-lt"/>
                <a:cs typeface="+mn-lt"/>
              </a:rPr>
              <a:t>framework</a:t>
            </a:r>
            <a:endParaRPr lang="en-150" sz="2800" dirty="0">
              <a:ea typeface="+mn-lt"/>
              <a:cs typeface="+mn-lt"/>
            </a:endParaRPr>
          </a:p>
          <a:p>
            <a:pPr lvl="2"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Back-end: Spring </a:t>
            </a:r>
            <a:r>
              <a:rPr lang="sk-SK" sz="2800" dirty="0" err="1">
                <a:ea typeface="+mn-lt"/>
                <a:cs typeface="+mn-lt"/>
              </a:rPr>
              <a:t>framework</a:t>
            </a:r>
            <a:endParaRPr lang="en-150" sz="2800" dirty="0">
              <a:ea typeface="+mn-lt"/>
              <a:cs typeface="+mn-lt"/>
            </a:endParaRPr>
          </a:p>
          <a:p>
            <a:pPr lvl="4"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Správa P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s</a:t>
            </a:r>
            <a:r>
              <a:rPr lang="en-150" sz="2800" dirty="0">
                <a:ea typeface="+mn-lt"/>
                <a:cs typeface="+mn-lt"/>
              </a:rPr>
              <a:t>t</a:t>
            </a:r>
            <a:r>
              <a:rPr lang="sk-SK" sz="2800" dirty="0">
                <a:ea typeface="+mn-lt"/>
                <a:cs typeface="+mn-lt"/>
              </a:rPr>
              <a:t>g</a:t>
            </a:r>
            <a:r>
              <a:rPr lang="en-150" sz="2800" dirty="0">
                <a:ea typeface="+mn-lt"/>
                <a:cs typeface="+mn-lt"/>
              </a:rPr>
              <a:t>r</a:t>
            </a:r>
            <a:r>
              <a:rPr lang="sk-SK" sz="2800" dirty="0">
                <a:ea typeface="+mn-lt"/>
                <a:cs typeface="+mn-lt"/>
              </a:rPr>
              <a:t>e</a:t>
            </a:r>
            <a:r>
              <a:rPr lang="en-150" sz="2800" dirty="0">
                <a:ea typeface="+mn-lt"/>
                <a:cs typeface="+mn-lt"/>
              </a:rPr>
              <a:t>s </a:t>
            </a:r>
            <a:r>
              <a:rPr lang="sk-SK" sz="2800" dirty="0">
                <a:ea typeface="+mn-lt"/>
                <a:cs typeface="+mn-lt"/>
              </a:rPr>
              <a:t>databázy</a:t>
            </a:r>
          </a:p>
          <a:p>
            <a:pPr lvl="4"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Virtualizácia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p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m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c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u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 err="1">
                <a:ea typeface="+mn-lt"/>
                <a:cs typeface="+mn-lt"/>
              </a:rPr>
              <a:t>Docker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k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n</a:t>
            </a:r>
            <a:r>
              <a:rPr lang="en-150" sz="2800" dirty="0">
                <a:ea typeface="+mn-lt"/>
                <a:cs typeface="+mn-lt"/>
              </a:rPr>
              <a:t>t</a:t>
            </a:r>
            <a:r>
              <a:rPr lang="sk-SK" sz="2800" dirty="0">
                <a:ea typeface="+mn-lt"/>
                <a:cs typeface="+mn-lt"/>
              </a:rPr>
              <a:t>e</a:t>
            </a:r>
            <a:r>
              <a:rPr lang="en-150" sz="2800" dirty="0">
                <a:ea typeface="+mn-lt"/>
                <a:cs typeface="+mn-lt"/>
              </a:rPr>
              <a:t>j</a:t>
            </a:r>
            <a:r>
              <a:rPr lang="sk-SK" sz="2800" dirty="0">
                <a:ea typeface="+mn-lt"/>
                <a:cs typeface="+mn-lt"/>
              </a:rPr>
              <a:t>n</a:t>
            </a:r>
            <a:r>
              <a:rPr lang="en-150" sz="2800" dirty="0">
                <a:ea typeface="+mn-lt"/>
                <a:cs typeface="+mn-lt"/>
              </a:rPr>
              <a:t>e</a:t>
            </a:r>
            <a:r>
              <a:rPr lang="sk-SK" sz="2800" dirty="0">
                <a:ea typeface="+mn-lt"/>
                <a:cs typeface="+mn-lt"/>
              </a:rPr>
              <a:t>r</a:t>
            </a:r>
            <a:r>
              <a:rPr lang="en-150" sz="2800" dirty="0">
                <a:ea typeface="+mn-lt"/>
                <a:cs typeface="+mn-lt"/>
              </a:rPr>
              <a:t>o</a:t>
            </a:r>
            <a:r>
              <a:rPr lang="sk-SK" sz="2800" dirty="0">
                <a:ea typeface="+mn-lt"/>
                <a:cs typeface="+mn-lt"/>
              </a:rPr>
              <a:t>v</a:t>
            </a:r>
            <a:endParaRPr lang="en-150" sz="2800" dirty="0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sk-SK" sz="2800" dirty="0"/>
              <a:t> Modul pre ohodnotenie riešenia </a:t>
            </a:r>
            <a:r>
              <a:rPr lang="en-150" sz="2800" dirty="0"/>
              <a:t>(Java)</a:t>
            </a:r>
            <a:endParaRPr lang="sk-SK" sz="28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4308-28B5-4C30-A521-35ACE26B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5887-5A39-4027-A662-8FEB6ED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F6E3-ADF1-4B16-8A3E-D67E741C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numCol="1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Používateľské role</a:t>
            </a:r>
            <a:r>
              <a:rPr lang="en-150" sz="2800" dirty="0">
                <a:ea typeface="+mn-lt"/>
                <a:cs typeface="+mn-lt"/>
              </a:rPr>
              <a:t>: </a:t>
            </a:r>
            <a:r>
              <a:rPr lang="sk-SK" sz="2800" dirty="0">
                <a:ea typeface="+mn-lt"/>
                <a:cs typeface="+mn-lt"/>
              </a:rPr>
              <a:t>učiteľ a študent</a:t>
            </a:r>
            <a:endParaRPr lang="en-150" sz="2800" dirty="0">
              <a:ea typeface="+mn-lt"/>
              <a:cs typeface="+mn-lt"/>
            </a:endParaRPr>
          </a:p>
          <a:p>
            <a:pPr>
              <a:buFont typeface="Arial" panose="020B0602020104020603" pitchFamily="34" charset="0"/>
              <a:buChar char="•"/>
            </a:pPr>
            <a:r>
              <a:rPr lang="sk-SK" sz="2800" dirty="0"/>
              <a:t> </a:t>
            </a:r>
            <a:r>
              <a:rPr lang="sk-SK" sz="2800" dirty="0">
                <a:ea typeface="+mn-lt"/>
                <a:cs typeface="+mn-lt"/>
              </a:rPr>
              <a:t>Výuka vo forme kurzov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Automatické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ohodnotenie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riešení</a:t>
            </a:r>
            <a:r>
              <a:rPr lang="en-150" sz="2800" dirty="0">
                <a:ea typeface="+mn-lt"/>
                <a:cs typeface="+mn-lt"/>
              </a:rPr>
              <a:t> </a:t>
            </a:r>
            <a:r>
              <a:rPr lang="sk-SK" sz="2800" dirty="0">
                <a:ea typeface="+mn-lt"/>
                <a:cs typeface="+mn-lt"/>
              </a:rPr>
              <a:t>úloh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en-150" sz="2800" dirty="0"/>
              <a:t> N</a:t>
            </a:r>
            <a:r>
              <a:rPr lang="sk-SK" sz="2800" dirty="0"/>
              <a:t>á</a:t>
            </a:r>
            <a:r>
              <a:rPr lang="en-150" sz="2800" dirty="0"/>
              <a:t>s</a:t>
            </a:r>
            <a:r>
              <a:rPr lang="sk-SK" sz="2800" dirty="0"/>
              <a:t>t</a:t>
            </a:r>
            <a:r>
              <a:rPr lang="en-150" sz="2800" dirty="0"/>
              <a:t>r</a:t>
            </a:r>
            <a:r>
              <a:rPr lang="sk-SK" sz="2800" dirty="0"/>
              <a:t>o</a:t>
            </a:r>
            <a:r>
              <a:rPr lang="en-150" sz="2800" dirty="0"/>
              <a:t>j</a:t>
            </a:r>
            <a:r>
              <a:rPr lang="sk-SK" sz="2800" dirty="0"/>
              <a:t>e</a:t>
            </a:r>
            <a:r>
              <a:rPr lang="en-150" sz="2800" dirty="0"/>
              <a:t> </a:t>
            </a:r>
            <a:r>
              <a:rPr lang="sk-SK" sz="2800" dirty="0"/>
              <a:t>n</a:t>
            </a:r>
            <a:r>
              <a:rPr lang="en-150" sz="2800" dirty="0"/>
              <a:t>a </a:t>
            </a:r>
            <a:r>
              <a:rPr lang="sk-SK" sz="2800" dirty="0"/>
              <a:t>správu</a:t>
            </a:r>
            <a:r>
              <a:rPr lang="en-150" sz="2800" dirty="0"/>
              <a:t> </a:t>
            </a:r>
            <a:r>
              <a:rPr lang="sk-SK" sz="2800" dirty="0"/>
              <a:t>materiálov kurzov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sk-SK" sz="2800" dirty="0">
                <a:ea typeface="+mn-lt"/>
                <a:cs typeface="+mn-lt"/>
              </a:rPr>
              <a:t> Nástroje na riešenie úloh</a:t>
            </a:r>
            <a:r>
              <a:rPr lang="en-150" sz="2800" dirty="0">
                <a:ea typeface="+mn-lt"/>
                <a:cs typeface="+mn-lt"/>
              </a:rPr>
              <a:t>, </a:t>
            </a:r>
            <a:r>
              <a:rPr lang="sk-SK" sz="2800" dirty="0">
                <a:ea typeface="+mn-lt"/>
                <a:cs typeface="+mn-lt"/>
              </a:rPr>
              <a:t>v</a:t>
            </a:r>
            <a:r>
              <a:rPr lang="en-150" sz="2800" dirty="0">
                <a:ea typeface="+mn-lt"/>
                <a:cs typeface="+mn-lt"/>
              </a:rPr>
              <a:t>e</a:t>
            </a:r>
            <a:r>
              <a:rPr lang="sk-SK" sz="2800" dirty="0">
                <a:ea typeface="+mn-lt"/>
                <a:cs typeface="+mn-lt"/>
              </a:rPr>
              <a:t>r</a:t>
            </a:r>
            <a:r>
              <a:rPr lang="en-150" sz="2800" dirty="0" err="1">
                <a:ea typeface="+mn-lt"/>
                <a:cs typeface="+mn-lt"/>
              </a:rPr>
              <a:t>zionovanie</a:t>
            </a:r>
            <a:endParaRPr lang="en-150" sz="28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E513-8789-40D1-9866-6AACF30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C359713-7E32-4978-8133-A83440673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1960" y="1720405"/>
            <a:ext cx="8904572" cy="4552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64765-E760-40FE-A3FE-8F898065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</a:t>
            </a:r>
            <a:r>
              <a:rPr lang="en-150" dirty="0"/>
              <a:t> </a:t>
            </a:r>
            <a:r>
              <a:rPr lang="sk-SK" dirty="0"/>
              <a:t>kurzov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23DB3-2133-445F-A6AE-01821285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ouble Brace 29">
            <a:extLst>
              <a:ext uri="{FF2B5EF4-FFF2-40B4-BE49-F238E27FC236}">
                <a16:creationId xmlns:a16="http://schemas.microsoft.com/office/drawing/2014/main" id="{FE33AC52-84CD-44C2-B57B-FBA4A37B327C}"/>
              </a:ext>
            </a:extLst>
          </p:cNvPr>
          <p:cNvSpPr/>
          <p:nvPr/>
        </p:nvSpPr>
        <p:spPr>
          <a:xfrm>
            <a:off x="547795" y="1720405"/>
            <a:ext cx="952665" cy="4552379"/>
          </a:xfrm>
          <a:custGeom>
            <a:avLst/>
            <a:gdLst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451742 h 492808"/>
              <a:gd name="connsiteX12" fmla="*/ 929185 w 1011317"/>
              <a:gd name="connsiteY12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11" fmla="*/ 929185 w 1011317"/>
              <a:gd name="connsiteY11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970251 w 1011317"/>
              <a:gd name="connsiteY9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70251 w 1011317"/>
              <a:gd name="connsiteY7" fmla="*/ 205338 h 492808"/>
              <a:gd name="connsiteX8" fmla="*/ 970251 w 1011317"/>
              <a:gd name="connsiteY8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82131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2 w 1051615"/>
              <a:gd name="connsiteY8" fmla="*/ 41066 h 492808"/>
              <a:gd name="connsiteX9" fmla="*/ 970251 w 1051615"/>
              <a:gd name="connsiteY9" fmla="*/ 205338 h 492808"/>
              <a:gd name="connsiteX10" fmla="*/ 1011317 w 1051615"/>
              <a:gd name="connsiteY10" fmla="*/ 246404 h 492808"/>
              <a:gd name="connsiteX11" fmla="*/ 970251 w 1051615"/>
              <a:gd name="connsiteY11" fmla="*/ 451742 h 492808"/>
              <a:gd name="connsiteX12" fmla="*/ 82131 w 1051615"/>
              <a:gd name="connsiteY12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1 w 1051615"/>
              <a:gd name="connsiteY8" fmla="*/ 205338 h 492808"/>
              <a:gd name="connsiteX9" fmla="*/ 1011317 w 1051615"/>
              <a:gd name="connsiteY9" fmla="*/ 246404 h 492808"/>
              <a:gd name="connsiteX10" fmla="*/ 970251 w 1051615"/>
              <a:gd name="connsiteY10" fmla="*/ 451742 h 492808"/>
              <a:gd name="connsiteX11" fmla="*/ 82131 w 1051615"/>
              <a:gd name="connsiteY11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70251 w 1051615"/>
              <a:gd name="connsiteY7" fmla="*/ 205338 h 492808"/>
              <a:gd name="connsiteX8" fmla="*/ 1011317 w 1051615"/>
              <a:gd name="connsiteY8" fmla="*/ 246404 h 492808"/>
              <a:gd name="connsiteX9" fmla="*/ 970251 w 1051615"/>
              <a:gd name="connsiteY9" fmla="*/ 451742 h 492808"/>
              <a:gd name="connsiteX10" fmla="*/ 82131 w 1051615"/>
              <a:gd name="connsiteY10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7" fmla="*/ 970251 w 1081266"/>
              <a:gd name="connsiteY7" fmla="*/ 205338 h 492808"/>
              <a:gd name="connsiteX8" fmla="*/ 970251 w 1081266"/>
              <a:gd name="connsiteY8" fmla="*/ 451742 h 492808"/>
              <a:gd name="connsiteX9" fmla="*/ 82131 w 1081266"/>
              <a:gd name="connsiteY9" fmla="*/ 492808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7" fmla="*/ 970251 w 970251"/>
              <a:gd name="connsiteY7" fmla="*/ 205338 h 492808"/>
              <a:gd name="connsiteX8" fmla="*/ 82131 w 970251"/>
              <a:gd name="connsiteY8" fmla="*/ 492808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  <a:gd name="connsiteX7" fmla="*/ 82131 w 87264"/>
              <a:gd name="connsiteY7" fmla="*/ 492808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64" h="492808" stroke="0" extrusionOk="0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  <a:cubicBezTo>
                  <a:pt x="88976" y="75290"/>
                  <a:pt x="88976" y="417518"/>
                  <a:pt x="82131" y="492808"/>
                </a:cubicBezTo>
                <a:close/>
              </a:path>
              <a:path w="87264" h="492808" fill="none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Double Brace 29">
            <a:extLst>
              <a:ext uri="{FF2B5EF4-FFF2-40B4-BE49-F238E27FC236}">
                <a16:creationId xmlns:a16="http://schemas.microsoft.com/office/drawing/2014/main" id="{E60D3AE7-8CA1-47D6-98FA-B022A97BAE6B}"/>
              </a:ext>
            </a:extLst>
          </p:cNvPr>
          <p:cNvSpPr/>
          <p:nvPr/>
        </p:nvSpPr>
        <p:spPr>
          <a:xfrm>
            <a:off x="1774273" y="3655062"/>
            <a:ext cx="622305" cy="2617722"/>
          </a:xfrm>
          <a:custGeom>
            <a:avLst/>
            <a:gdLst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451742 h 492808"/>
              <a:gd name="connsiteX12" fmla="*/ 929185 w 1011317"/>
              <a:gd name="connsiteY12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11" fmla="*/ 929185 w 1011317"/>
              <a:gd name="connsiteY11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970251 w 1011317"/>
              <a:gd name="connsiteY9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70251 w 1011317"/>
              <a:gd name="connsiteY7" fmla="*/ 205338 h 492808"/>
              <a:gd name="connsiteX8" fmla="*/ 970251 w 1011317"/>
              <a:gd name="connsiteY8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82131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2 w 1051615"/>
              <a:gd name="connsiteY8" fmla="*/ 41066 h 492808"/>
              <a:gd name="connsiteX9" fmla="*/ 970251 w 1051615"/>
              <a:gd name="connsiteY9" fmla="*/ 205338 h 492808"/>
              <a:gd name="connsiteX10" fmla="*/ 1011317 w 1051615"/>
              <a:gd name="connsiteY10" fmla="*/ 246404 h 492808"/>
              <a:gd name="connsiteX11" fmla="*/ 970251 w 1051615"/>
              <a:gd name="connsiteY11" fmla="*/ 451742 h 492808"/>
              <a:gd name="connsiteX12" fmla="*/ 82131 w 1051615"/>
              <a:gd name="connsiteY12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1 w 1051615"/>
              <a:gd name="connsiteY8" fmla="*/ 205338 h 492808"/>
              <a:gd name="connsiteX9" fmla="*/ 1011317 w 1051615"/>
              <a:gd name="connsiteY9" fmla="*/ 246404 h 492808"/>
              <a:gd name="connsiteX10" fmla="*/ 970251 w 1051615"/>
              <a:gd name="connsiteY10" fmla="*/ 451742 h 492808"/>
              <a:gd name="connsiteX11" fmla="*/ 82131 w 1051615"/>
              <a:gd name="connsiteY11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70251 w 1051615"/>
              <a:gd name="connsiteY7" fmla="*/ 205338 h 492808"/>
              <a:gd name="connsiteX8" fmla="*/ 1011317 w 1051615"/>
              <a:gd name="connsiteY8" fmla="*/ 246404 h 492808"/>
              <a:gd name="connsiteX9" fmla="*/ 970251 w 1051615"/>
              <a:gd name="connsiteY9" fmla="*/ 451742 h 492808"/>
              <a:gd name="connsiteX10" fmla="*/ 82131 w 1051615"/>
              <a:gd name="connsiteY10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7" fmla="*/ 970251 w 1081266"/>
              <a:gd name="connsiteY7" fmla="*/ 205338 h 492808"/>
              <a:gd name="connsiteX8" fmla="*/ 970251 w 1081266"/>
              <a:gd name="connsiteY8" fmla="*/ 451742 h 492808"/>
              <a:gd name="connsiteX9" fmla="*/ 82131 w 1081266"/>
              <a:gd name="connsiteY9" fmla="*/ 492808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7" fmla="*/ 970251 w 970251"/>
              <a:gd name="connsiteY7" fmla="*/ 205338 h 492808"/>
              <a:gd name="connsiteX8" fmla="*/ 82131 w 970251"/>
              <a:gd name="connsiteY8" fmla="*/ 492808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  <a:gd name="connsiteX7" fmla="*/ 82131 w 87264"/>
              <a:gd name="connsiteY7" fmla="*/ 492808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64" h="492808" stroke="0" extrusionOk="0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  <a:cubicBezTo>
                  <a:pt x="88976" y="75290"/>
                  <a:pt x="88976" y="417518"/>
                  <a:pt x="82131" y="492808"/>
                </a:cubicBezTo>
                <a:close/>
              </a:path>
              <a:path w="87264" h="492808" fill="none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Double Brace 29">
            <a:extLst>
              <a:ext uri="{FF2B5EF4-FFF2-40B4-BE49-F238E27FC236}">
                <a16:creationId xmlns:a16="http://schemas.microsoft.com/office/drawing/2014/main" id="{ED030E03-9394-4F63-8F84-C87060020E53}"/>
              </a:ext>
            </a:extLst>
          </p:cNvPr>
          <p:cNvSpPr/>
          <p:nvPr/>
        </p:nvSpPr>
        <p:spPr>
          <a:xfrm>
            <a:off x="3076310" y="4520917"/>
            <a:ext cx="326756" cy="991157"/>
          </a:xfrm>
          <a:custGeom>
            <a:avLst/>
            <a:gdLst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451742 h 492808"/>
              <a:gd name="connsiteX12" fmla="*/ 929185 w 1011317"/>
              <a:gd name="connsiteY12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11" fmla="*/ 929185 w 1011317"/>
              <a:gd name="connsiteY11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1011317 w 1011317"/>
              <a:gd name="connsiteY9" fmla="*/ 246404 h 492808"/>
              <a:gd name="connsiteX10" fmla="*/ 970251 w 1011317"/>
              <a:gd name="connsiteY10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1 w 1011317"/>
              <a:gd name="connsiteY8" fmla="*/ 205338 h 492808"/>
              <a:gd name="connsiteX9" fmla="*/ 970251 w 1011317"/>
              <a:gd name="connsiteY9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70251 w 1011317"/>
              <a:gd name="connsiteY7" fmla="*/ 205338 h 492808"/>
              <a:gd name="connsiteX8" fmla="*/ 970251 w 1011317"/>
              <a:gd name="connsiteY8" fmla="*/ 451742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929185 w 1011317"/>
              <a:gd name="connsiteY13" fmla="*/ 492808 h 492808"/>
              <a:gd name="connsiteX14" fmla="*/ 82131 w 1011317"/>
              <a:gd name="connsiteY14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7" fmla="*/ 929186 w 1011317"/>
              <a:gd name="connsiteY7" fmla="*/ 0 h 492808"/>
              <a:gd name="connsiteX8" fmla="*/ 970252 w 1011317"/>
              <a:gd name="connsiteY8" fmla="*/ 41066 h 492808"/>
              <a:gd name="connsiteX9" fmla="*/ 970251 w 1011317"/>
              <a:gd name="connsiteY9" fmla="*/ 205338 h 492808"/>
              <a:gd name="connsiteX10" fmla="*/ 1011317 w 1011317"/>
              <a:gd name="connsiteY10" fmla="*/ 246404 h 492808"/>
              <a:gd name="connsiteX11" fmla="*/ 970251 w 1011317"/>
              <a:gd name="connsiteY11" fmla="*/ 287470 h 492808"/>
              <a:gd name="connsiteX12" fmla="*/ 970251 w 1011317"/>
              <a:gd name="connsiteY12" fmla="*/ 451742 h 492808"/>
              <a:gd name="connsiteX13" fmla="*/ 82131 w 1011317"/>
              <a:gd name="connsiteY13" fmla="*/ 492808 h 492808"/>
              <a:gd name="connsiteX0" fmla="*/ 82131 w 1011317"/>
              <a:gd name="connsiteY0" fmla="*/ 492808 h 492808"/>
              <a:gd name="connsiteX1" fmla="*/ 41065 w 1011317"/>
              <a:gd name="connsiteY1" fmla="*/ 451742 h 492808"/>
              <a:gd name="connsiteX2" fmla="*/ 41066 w 1011317"/>
              <a:gd name="connsiteY2" fmla="*/ 287470 h 492808"/>
              <a:gd name="connsiteX3" fmla="*/ 0 w 1011317"/>
              <a:gd name="connsiteY3" fmla="*/ 246404 h 492808"/>
              <a:gd name="connsiteX4" fmla="*/ 41066 w 1011317"/>
              <a:gd name="connsiteY4" fmla="*/ 205338 h 492808"/>
              <a:gd name="connsiteX5" fmla="*/ 41066 w 1011317"/>
              <a:gd name="connsiteY5" fmla="*/ 41066 h 492808"/>
              <a:gd name="connsiteX6" fmla="*/ 82132 w 1011317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2 w 1051615"/>
              <a:gd name="connsiteY8" fmla="*/ 41066 h 492808"/>
              <a:gd name="connsiteX9" fmla="*/ 970251 w 1051615"/>
              <a:gd name="connsiteY9" fmla="*/ 205338 h 492808"/>
              <a:gd name="connsiteX10" fmla="*/ 1011317 w 1051615"/>
              <a:gd name="connsiteY10" fmla="*/ 246404 h 492808"/>
              <a:gd name="connsiteX11" fmla="*/ 970251 w 1051615"/>
              <a:gd name="connsiteY11" fmla="*/ 451742 h 492808"/>
              <a:gd name="connsiteX12" fmla="*/ 82131 w 1051615"/>
              <a:gd name="connsiteY12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29186 w 1051615"/>
              <a:gd name="connsiteY7" fmla="*/ 0 h 492808"/>
              <a:gd name="connsiteX8" fmla="*/ 970251 w 1051615"/>
              <a:gd name="connsiteY8" fmla="*/ 205338 h 492808"/>
              <a:gd name="connsiteX9" fmla="*/ 1011317 w 1051615"/>
              <a:gd name="connsiteY9" fmla="*/ 246404 h 492808"/>
              <a:gd name="connsiteX10" fmla="*/ 970251 w 1051615"/>
              <a:gd name="connsiteY10" fmla="*/ 451742 h 492808"/>
              <a:gd name="connsiteX11" fmla="*/ 82131 w 1051615"/>
              <a:gd name="connsiteY11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7" fmla="*/ 970251 w 1051615"/>
              <a:gd name="connsiteY7" fmla="*/ 205338 h 492808"/>
              <a:gd name="connsiteX8" fmla="*/ 1011317 w 1051615"/>
              <a:gd name="connsiteY8" fmla="*/ 246404 h 492808"/>
              <a:gd name="connsiteX9" fmla="*/ 970251 w 1051615"/>
              <a:gd name="connsiteY9" fmla="*/ 451742 h 492808"/>
              <a:gd name="connsiteX10" fmla="*/ 82131 w 1051615"/>
              <a:gd name="connsiteY10" fmla="*/ 492808 h 492808"/>
              <a:gd name="connsiteX0" fmla="*/ 82131 w 1051615"/>
              <a:gd name="connsiteY0" fmla="*/ 492808 h 492808"/>
              <a:gd name="connsiteX1" fmla="*/ 41065 w 1051615"/>
              <a:gd name="connsiteY1" fmla="*/ 451742 h 492808"/>
              <a:gd name="connsiteX2" fmla="*/ 41066 w 1051615"/>
              <a:gd name="connsiteY2" fmla="*/ 287470 h 492808"/>
              <a:gd name="connsiteX3" fmla="*/ 0 w 1051615"/>
              <a:gd name="connsiteY3" fmla="*/ 246404 h 492808"/>
              <a:gd name="connsiteX4" fmla="*/ 41066 w 1051615"/>
              <a:gd name="connsiteY4" fmla="*/ 205338 h 492808"/>
              <a:gd name="connsiteX5" fmla="*/ 41066 w 1051615"/>
              <a:gd name="connsiteY5" fmla="*/ 41066 h 492808"/>
              <a:gd name="connsiteX6" fmla="*/ 82132 w 1051615"/>
              <a:gd name="connsiteY6" fmla="*/ 0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7" fmla="*/ 970251 w 1081266"/>
              <a:gd name="connsiteY7" fmla="*/ 205338 h 492808"/>
              <a:gd name="connsiteX8" fmla="*/ 970251 w 1081266"/>
              <a:gd name="connsiteY8" fmla="*/ 451742 h 492808"/>
              <a:gd name="connsiteX9" fmla="*/ 82131 w 1081266"/>
              <a:gd name="connsiteY9" fmla="*/ 492808 h 492808"/>
              <a:gd name="connsiteX0" fmla="*/ 82131 w 1081266"/>
              <a:gd name="connsiteY0" fmla="*/ 492808 h 492808"/>
              <a:gd name="connsiteX1" fmla="*/ 41065 w 1081266"/>
              <a:gd name="connsiteY1" fmla="*/ 451742 h 492808"/>
              <a:gd name="connsiteX2" fmla="*/ 41066 w 1081266"/>
              <a:gd name="connsiteY2" fmla="*/ 287470 h 492808"/>
              <a:gd name="connsiteX3" fmla="*/ 0 w 1081266"/>
              <a:gd name="connsiteY3" fmla="*/ 246404 h 492808"/>
              <a:gd name="connsiteX4" fmla="*/ 41066 w 1081266"/>
              <a:gd name="connsiteY4" fmla="*/ 205338 h 492808"/>
              <a:gd name="connsiteX5" fmla="*/ 41066 w 1081266"/>
              <a:gd name="connsiteY5" fmla="*/ 41066 h 492808"/>
              <a:gd name="connsiteX6" fmla="*/ 82132 w 1081266"/>
              <a:gd name="connsiteY6" fmla="*/ 0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7" fmla="*/ 970251 w 970251"/>
              <a:gd name="connsiteY7" fmla="*/ 205338 h 492808"/>
              <a:gd name="connsiteX8" fmla="*/ 82131 w 970251"/>
              <a:gd name="connsiteY8" fmla="*/ 492808 h 492808"/>
              <a:gd name="connsiteX0" fmla="*/ 82131 w 970251"/>
              <a:gd name="connsiteY0" fmla="*/ 492808 h 492808"/>
              <a:gd name="connsiteX1" fmla="*/ 41065 w 970251"/>
              <a:gd name="connsiteY1" fmla="*/ 451742 h 492808"/>
              <a:gd name="connsiteX2" fmla="*/ 41066 w 970251"/>
              <a:gd name="connsiteY2" fmla="*/ 287470 h 492808"/>
              <a:gd name="connsiteX3" fmla="*/ 0 w 970251"/>
              <a:gd name="connsiteY3" fmla="*/ 246404 h 492808"/>
              <a:gd name="connsiteX4" fmla="*/ 41066 w 970251"/>
              <a:gd name="connsiteY4" fmla="*/ 205338 h 492808"/>
              <a:gd name="connsiteX5" fmla="*/ 41066 w 970251"/>
              <a:gd name="connsiteY5" fmla="*/ 41066 h 492808"/>
              <a:gd name="connsiteX6" fmla="*/ 82132 w 970251"/>
              <a:gd name="connsiteY6" fmla="*/ 0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  <a:gd name="connsiteX7" fmla="*/ 82131 w 87264"/>
              <a:gd name="connsiteY7" fmla="*/ 492808 h 492808"/>
              <a:gd name="connsiteX0" fmla="*/ 82131 w 87264"/>
              <a:gd name="connsiteY0" fmla="*/ 492808 h 492808"/>
              <a:gd name="connsiteX1" fmla="*/ 41065 w 87264"/>
              <a:gd name="connsiteY1" fmla="*/ 451742 h 492808"/>
              <a:gd name="connsiteX2" fmla="*/ 41066 w 87264"/>
              <a:gd name="connsiteY2" fmla="*/ 287470 h 492808"/>
              <a:gd name="connsiteX3" fmla="*/ 0 w 87264"/>
              <a:gd name="connsiteY3" fmla="*/ 246404 h 492808"/>
              <a:gd name="connsiteX4" fmla="*/ 41066 w 87264"/>
              <a:gd name="connsiteY4" fmla="*/ 205338 h 492808"/>
              <a:gd name="connsiteX5" fmla="*/ 41066 w 87264"/>
              <a:gd name="connsiteY5" fmla="*/ 41066 h 492808"/>
              <a:gd name="connsiteX6" fmla="*/ 82132 w 87264"/>
              <a:gd name="connsiteY6" fmla="*/ 0 h 49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64" h="492808" stroke="0" extrusionOk="0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  <a:cubicBezTo>
                  <a:pt x="88976" y="75290"/>
                  <a:pt x="88976" y="417518"/>
                  <a:pt x="82131" y="492808"/>
                </a:cubicBezTo>
                <a:close/>
              </a:path>
              <a:path w="87264" h="492808" fill="none">
                <a:moveTo>
                  <a:pt x="82131" y="492808"/>
                </a:moveTo>
                <a:cubicBezTo>
                  <a:pt x="59451" y="492808"/>
                  <a:pt x="41065" y="474422"/>
                  <a:pt x="41065" y="451742"/>
                </a:cubicBezTo>
                <a:cubicBezTo>
                  <a:pt x="41065" y="396985"/>
                  <a:pt x="41066" y="342227"/>
                  <a:pt x="41066" y="287470"/>
                </a:cubicBezTo>
                <a:cubicBezTo>
                  <a:pt x="41066" y="264790"/>
                  <a:pt x="22680" y="246404"/>
                  <a:pt x="0" y="246404"/>
                </a:cubicBezTo>
                <a:cubicBezTo>
                  <a:pt x="22680" y="246404"/>
                  <a:pt x="41066" y="228018"/>
                  <a:pt x="41066" y="205338"/>
                </a:cubicBezTo>
                <a:lnTo>
                  <a:pt x="41066" y="41066"/>
                </a:lnTo>
                <a:cubicBezTo>
                  <a:pt x="41066" y="18386"/>
                  <a:pt x="59452" y="0"/>
                  <a:pt x="82132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4E77-A6F0-4B13-8CD0-750C756ADE1B}"/>
              </a:ext>
            </a:extLst>
          </p:cNvPr>
          <p:cNvSpPr txBox="1"/>
          <p:nvPr/>
        </p:nvSpPr>
        <p:spPr>
          <a:xfrm rot="16200000">
            <a:off x="-69065" y="3765762"/>
            <a:ext cx="72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2400" dirty="0"/>
              <a:t>K</a:t>
            </a:r>
            <a:r>
              <a:rPr lang="sk-SK" sz="2400" dirty="0"/>
              <a:t>u</a:t>
            </a:r>
            <a:r>
              <a:rPr lang="en-150" sz="2400" dirty="0"/>
              <a:t>r</a:t>
            </a:r>
            <a:r>
              <a:rPr lang="sk-SK" sz="2400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7CA43E-971C-4115-98E8-14D9361B32EA}"/>
              </a:ext>
            </a:extLst>
          </p:cNvPr>
          <p:cNvSpPr txBox="1"/>
          <p:nvPr/>
        </p:nvSpPr>
        <p:spPr>
          <a:xfrm rot="16200000">
            <a:off x="1004327" y="4727192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k-SK" sz="2400" dirty="0"/>
              <a:t>Cvičenie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013F8-5855-413F-9E77-A7D9A2A2BD58}"/>
              </a:ext>
            </a:extLst>
          </p:cNvPr>
          <p:cNvSpPr txBox="1"/>
          <p:nvPr/>
        </p:nvSpPr>
        <p:spPr>
          <a:xfrm rot="16200000">
            <a:off x="2408371" y="4727193"/>
            <a:ext cx="87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k-SK" sz="2400" dirty="0"/>
              <a:t>Úlohy</a:t>
            </a:r>
          </a:p>
        </p:txBody>
      </p:sp>
    </p:spTree>
    <p:extLst>
      <p:ext uri="{BB962C8B-B14F-4D97-AF65-F5344CB8AC3E}">
        <p14:creationId xmlns:p14="http://schemas.microsoft.com/office/powerpoint/2010/main" val="207801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FE95-6FF1-41A1-98CE-78776AC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úloh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A3D044-C875-426A-9D65-B98886064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69284"/>
              </p:ext>
            </p:extLst>
          </p:nvPr>
        </p:nvGraphicFramePr>
        <p:xfrm>
          <a:off x="1235869" y="2084832"/>
          <a:ext cx="9720262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CBB9-B069-4811-ACBD-103A19D8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B8B-C411-40D0-A805-0025B454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úloh.</a:t>
            </a:r>
            <a:br>
              <a:rPr lang="en-150" dirty="0"/>
            </a:br>
            <a:r>
              <a:rPr lang="sk-SK" dirty="0"/>
              <a:t>Teória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004F1F-F106-4D7D-9457-EB4031424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8363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2A52-0467-473D-9F59-19A3B3BE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AA68-086B-4178-97C4-42D162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Typy úloh.</a:t>
            </a:r>
            <a:br>
              <a:rPr lang="en-150" dirty="0"/>
            </a:br>
            <a:r>
              <a:rPr lang="sk-SK" dirty="0"/>
              <a:t>Interaktívna úloha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B77F7E-3C0D-4774-A578-200FEBED4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439426"/>
              </p:ext>
            </p:extLst>
          </p:nvPr>
        </p:nvGraphicFramePr>
        <p:xfrm>
          <a:off x="1023938" y="2159000"/>
          <a:ext cx="9720262" cy="409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C4CB-6CF5-4F77-B0B0-5FEAFBE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0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1581</Words>
  <Application>Microsoft Office PowerPoint</Application>
  <PresentationFormat>Widescreen</PresentationFormat>
  <Paragraphs>292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 3</vt:lpstr>
      <vt:lpstr>Integral</vt:lpstr>
      <vt:lpstr>Web Teaching Tool for Learning  Agile Programming  Webová výuka agilného programovania</vt:lpstr>
      <vt:lpstr>Ciele práce</vt:lpstr>
      <vt:lpstr>Existujúce riešenia</vt:lpstr>
      <vt:lpstr>Riešenie</vt:lpstr>
      <vt:lpstr>Riešenie</vt:lpstr>
      <vt:lpstr>Štruktúra kurzov</vt:lpstr>
      <vt:lpstr>Typy úloh</vt:lpstr>
      <vt:lpstr>Typy úloh. Teória</vt:lpstr>
      <vt:lpstr>Typy úloh. Interaktívna úloha</vt:lpstr>
      <vt:lpstr>Typy úloh. Interaktívna úloha s textovými súbormi</vt:lpstr>
      <vt:lpstr>Typy úloh. Black Box</vt:lpstr>
      <vt:lpstr>Typy úloh. Black Box s textovými súbormi</vt:lpstr>
      <vt:lpstr>Nástroje na správu materiálov kurzov</vt:lpstr>
      <vt:lpstr>Riešenie úloh</vt:lpstr>
      <vt:lpstr>PowerPoint Presentation</vt:lpstr>
      <vt:lpstr>PowerPoint Presentation</vt:lpstr>
      <vt:lpstr>Ukážkový kurz Cvičenie 1: Debugging a legacy program</vt:lpstr>
      <vt:lpstr>Ukážkový kurz Cvičenie 2: Adding new features to the legacy program</vt:lpstr>
      <vt:lpstr>Ukážkový kurz Cvičenie 3: Refactoring the legacy program</vt:lpstr>
      <vt:lpstr>zhrnutie</vt:lpstr>
      <vt:lpstr>ĎAKUJEM ZA 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Teaching Tool for Learning  Agile Programming  Webová výuka agilného programovania</dc:title>
  <dc:creator>Tamara Savkova</dc:creator>
  <cp:lastModifiedBy>Tamara Savkova</cp:lastModifiedBy>
  <cp:revision>36</cp:revision>
  <dcterms:created xsi:type="dcterms:W3CDTF">2019-06-09T14:00:46Z</dcterms:created>
  <dcterms:modified xsi:type="dcterms:W3CDTF">2019-06-24T14:11:12Z</dcterms:modified>
</cp:coreProperties>
</file>