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38798-768A-4AB1-B24E-84D63B68B2DF}" v="213" dt="2019-03-20T21:04:17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CC78D-6EA6-4BCC-905B-B329166D7FC9}" type="datetimeFigureOut">
              <a:rPr lang="en-US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E7E1-C196-4F52-930D-F9758C6E2FE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Frontent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- </a:t>
            </a:r>
            <a:r>
              <a:rPr lang="en-US" dirty="0" err="1"/>
              <a:t>Základ</a:t>
            </a:r>
            <a:r>
              <a:rPr lang="en-US" dirty="0"/>
              <a:t> </a:t>
            </a:r>
            <a:r>
              <a:rPr lang="en-US" dirty="0" err="1"/>
              <a:t>aplikácie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klienta</a:t>
            </a:r>
            <a:r>
              <a:rPr lang="en-US" dirty="0"/>
              <a:t>  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- </a:t>
            </a:r>
            <a:r>
              <a:rPr lang="en-US" dirty="0" err="1"/>
              <a:t>Posielanie</a:t>
            </a:r>
            <a:r>
              <a:rPr lang="en-US" dirty="0"/>
              <a:t> </a:t>
            </a:r>
            <a:r>
              <a:rPr lang="en-US" dirty="0" err="1"/>
              <a:t>požiadaviek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server a </a:t>
            </a:r>
            <a:r>
              <a:rPr lang="en-US" dirty="0" err="1"/>
              <a:t>spracovanie</a:t>
            </a:r>
            <a:r>
              <a:rPr lang="en-US" dirty="0"/>
              <a:t> </a:t>
            </a:r>
            <a:r>
              <a:rPr lang="en-US" dirty="0" err="1"/>
              <a:t>odpovedi</a:t>
            </a:r>
            <a:r>
              <a:rPr lang="en-US" dirty="0"/>
              <a:t> </a:t>
            </a:r>
          </a:p>
          <a:p>
            <a:r>
              <a:rPr lang="en-US" dirty="0">
                <a:cs typeface="+mn-lt"/>
              </a:rPr>
              <a:t>- </a:t>
            </a:r>
            <a:r>
              <a:rPr lang="en-US" dirty="0" err="1">
                <a:cs typeface="+mn-lt"/>
              </a:rPr>
              <a:t>cvicenia</a:t>
            </a:r>
            <a:r>
              <a:rPr lang="en-US" dirty="0">
                <a:cs typeface="+mn-lt"/>
              </a:rPr>
              <a:t>: </a:t>
            </a:r>
          </a:p>
          <a:p>
            <a:r>
              <a:rPr lang="en-US" dirty="0">
                <a:cs typeface="+mn-lt"/>
              </a:rPr>
              <a:t>    - </a:t>
            </a:r>
            <a:r>
              <a:rPr lang="en-US" dirty="0" err="1">
                <a:cs typeface="+mn-lt"/>
              </a:rPr>
              <a:t>viacero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suborov</a:t>
            </a:r>
            <a:r>
              <a:rPr lang="en-US" dirty="0">
                <a:cs typeface="+mn-lt"/>
              </a:rPr>
              <a:t> pre </a:t>
            </a:r>
            <a:r>
              <a:rPr lang="en-US" dirty="0" err="1">
                <a:cs typeface="+mn-lt"/>
              </a:rPr>
              <a:t>zdrojove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kody</a:t>
            </a:r>
            <a:r>
              <a:rPr lang="en-US" dirty="0">
                <a:cs typeface="+mn-lt"/>
              </a:rPr>
              <a:t> a testy</a:t>
            </a:r>
          </a:p>
          <a:p>
            <a:r>
              <a:rPr lang="en-US" dirty="0">
                <a:cs typeface="+mn-lt"/>
              </a:rPr>
              <a:t>    - </a:t>
            </a:r>
            <a:r>
              <a:rPr lang="en-US" dirty="0" err="1">
                <a:cs typeface="+mn-lt"/>
              </a:rPr>
              <a:t>pouzitije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aj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testov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studentov</a:t>
            </a:r>
            <a:r>
              <a:rPr lang="en-US" dirty="0">
                <a:cs typeface="+mn-lt"/>
              </a:rPr>
              <a:t>, </a:t>
            </a:r>
            <a:r>
              <a:rPr lang="en-US" dirty="0" err="1">
                <a:cs typeface="+mn-lt"/>
              </a:rPr>
              <a:t>aj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skrytych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testov</a:t>
            </a:r>
            <a:r>
              <a:rPr lang="en-US" dirty="0">
                <a:cs typeface="+mn-lt"/>
              </a:rPr>
              <a:t> pre </a:t>
            </a:r>
            <a:r>
              <a:rPr lang="en-US" dirty="0" err="1">
                <a:cs typeface="+mn-lt"/>
              </a:rPr>
              <a:t>vyhodnotenie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Backend: </a:t>
            </a:r>
            <a:endParaRPr lang="en-US" dirty="0"/>
          </a:p>
          <a:p>
            <a:r>
              <a:rPr lang="en-US" dirty="0">
                <a:cs typeface="Calibri"/>
              </a:rPr>
              <a:t>- </a:t>
            </a:r>
            <a:r>
              <a:rPr lang="en-US" dirty="0" err="1"/>
              <a:t>Základ</a:t>
            </a:r>
            <a:r>
              <a:rPr lang="en-US" dirty="0"/>
              <a:t> </a:t>
            </a:r>
            <a:r>
              <a:rPr lang="en-US" dirty="0" err="1"/>
              <a:t>aplikácie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.</a:t>
            </a:r>
            <a:br>
              <a:rPr lang="en-US" dirty="0">
                <a:cs typeface="+mn-lt"/>
              </a:rPr>
            </a:br>
            <a:r>
              <a:rPr lang="en-US" dirty="0" err="1"/>
              <a:t>Prijímanie</a:t>
            </a:r>
            <a:r>
              <a:rPr lang="en-US" dirty="0"/>
              <a:t> a </a:t>
            </a:r>
            <a:r>
              <a:rPr lang="en-US" dirty="0" err="1"/>
              <a:t>spracovanie</a:t>
            </a:r>
            <a:r>
              <a:rPr lang="en-US" dirty="0"/>
              <a:t> </a:t>
            </a:r>
            <a:r>
              <a:rPr lang="en-US" dirty="0" err="1"/>
              <a:t>požiadaviek</a:t>
            </a:r>
            <a:r>
              <a:rPr lang="en-US" dirty="0"/>
              <a:t> </a:t>
            </a:r>
            <a:r>
              <a:rPr lang="en-US" dirty="0" err="1"/>
              <a:t>klienta</a:t>
            </a:r>
            <a:r>
              <a:rPr lang="en-US" dirty="0"/>
              <a:t>  </a:t>
            </a:r>
            <a:br>
              <a:rPr lang="en-US" dirty="0">
                <a:cs typeface="+mn-lt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6E7E1-C196-4F52-930D-F9758C6E2FE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6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7675" lvl="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'Wingdings 3',Sans-Serif"/>
              <a:buChar char="•"/>
            </a:pPr>
            <a:r>
              <a:rPr lang="sk-SK" dirty="0"/>
              <a:t>Používateľ vkladá zdrojový kód a testy preň do formulára.</a:t>
            </a:r>
            <a:endParaRPr lang="en-US" dirty="0"/>
          </a:p>
          <a:p>
            <a:pPr marL="447675" lvl="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'Wingdings 3',Sans-Serif"/>
              <a:buChar char="•"/>
            </a:pPr>
            <a:r>
              <a:rPr lang="sk-SK" dirty="0"/>
              <a:t>Aplikácia uloží súbory, pokúsi sa ich skompilovať a spustiť testy pre zdrojový kód, a vráti výsledok používateľovi.</a:t>
            </a:r>
            <a:endParaRPr lang="en-US" dirty="0"/>
          </a:p>
          <a:p>
            <a:pPr marL="447675" lvl="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'Wingdings 3',Sans-Serif"/>
              <a:buChar char="•"/>
            </a:pPr>
            <a:r>
              <a:rPr lang="sk-SK" dirty="0"/>
              <a:t>Aplikácia zaznamená ukladanie súborov a výsledok do databázy.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6E7E1-C196-4F52-930D-F9758C6E2FE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8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3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2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4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7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6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4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90766"/>
            <a:ext cx="7334250" cy="805815"/>
          </a:xfrm>
        </p:spPr>
        <p:txBody>
          <a:bodyPr/>
          <a:lstStyle/>
          <a:p>
            <a:r>
              <a:rPr lang="sk-SK" dirty="0"/>
              <a:t>Plán a postup práce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1525" y="4960137"/>
            <a:ext cx="3514725" cy="1463040"/>
          </a:xfrm>
        </p:spPr>
        <p:txBody>
          <a:bodyPr/>
          <a:lstStyle/>
          <a:p>
            <a:r>
              <a:rPr lang="en-US" dirty="0"/>
              <a:t>Autor: Tamara </a:t>
            </a:r>
            <a:r>
              <a:rPr lang="en-US" dirty="0" err="1"/>
              <a:t>Savkova</a:t>
            </a:r>
            <a:endParaRPr lang="en-US" dirty="0"/>
          </a:p>
          <a:p>
            <a:r>
              <a:rPr lang="en-US" dirty="0" err="1"/>
              <a:t>Školiteľ</a:t>
            </a:r>
            <a:r>
              <a:rPr lang="en-US" dirty="0"/>
              <a:t>: Ing. </a:t>
            </a:r>
            <a:r>
              <a:rPr lang="en-US" dirty="0" err="1"/>
              <a:t>František</a:t>
            </a:r>
            <a:r>
              <a:rPr lang="en-US" dirty="0"/>
              <a:t> </a:t>
            </a:r>
            <a:r>
              <a:rPr lang="en-US" dirty="0" err="1"/>
              <a:t>Gyarfaš</a:t>
            </a:r>
            <a:r>
              <a:rPr lang="en-US" dirty="0"/>
              <a:t>, </a:t>
            </a:r>
            <a:r>
              <a:rPr lang="en-US" dirty="0" err="1"/>
              <a:t>CSc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CCA4B-B9AE-4FBA-BE07-D55D329D503E}"/>
              </a:ext>
            </a:extLst>
          </p:cNvPr>
          <p:cNvSpPr txBox="1"/>
          <p:nvPr/>
        </p:nvSpPr>
        <p:spPr>
          <a:xfrm>
            <a:off x="2313214" y="5893254"/>
            <a:ext cx="600075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800" dirty="0"/>
              <a:t>Webová výuka agilného programovania</a:t>
            </a:r>
          </a:p>
        </p:txBody>
      </p: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37CD-9E94-49EA-AB64-323F103B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AKTUÁLNY </a:t>
            </a:r>
            <a:r>
              <a:rPr lang="en-US" dirty="0"/>
              <a:t>STAV 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BEE4-86C7-43E2-9F42-7F0D02E6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9171"/>
            <a:ext cx="9720071" cy="4230189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/>
            <a:r>
              <a:rPr lang="sk-SK" sz="3200" dirty="0" err="1"/>
              <a:t>Frontend</a:t>
            </a:r>
            <a:r>
              <a:rPr lang="sk-SK" sz="3200" dirty="0"/>
              <a:t> webovej aplikácie</a:t>
            </a:r>
            <a:endParaRPr lang="en-US" sz="3200"/>
          </a:p>
          <a:p>
            <a:pPr marL="447675" lvl="2">
              <a:buFont typeface="Wingdings 3"/>
            </a:pPr>
            <a:r>
              <a:rPr lang="sk-SK" sz="2800" dirty="0"/>
              <a:t>Vytváranie, prezeranie a riešenie kurzov, úloh a cvičení</a:t>
            </a:r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sk-SK" sz="3200" dirty="0" err="1"/>
              <a:t>Backend</a:t>
            </a:r>
            <a:r>
              <a:rPr lang="sk-SK" sz="3200" dirty="0"/>
              <a:t> webovej aplikácie</a:t>
            </a:r>
            <a:endParaRPr lang="en-US" sz="3200"/>
          </a:p>
          <a:p>
            <a:pPr marL="447675" lvl="2">
              <a:buFont typeface="Wingdings 3" panose="020B0602020104020603" pitchFamily="34" charset="0"/>
              <a:buChar char=""/>
            </a:pPr>
            <a:r>
              <a:rPr lang="sk-SK" sz="2800" dirty="0"/>
              <a:t>CRUD operácie.</a:t>
            </a:r>
          </a:p>
          <a:p>
            <a:pPr marL="447675" lvl="2">
              <a:buFont typeface="Wingdings 3" panose="020B0602020104020603" pitchFamily="34" charset="0"/>
              <a:buChar char=""/>
            </a:pPr>
            <a:r>
              <a:rPr lang="sk-SK" sz="2800" dirty="0"/>
              <a:t>Kompilovanie a vyhodnotenie riešení cvičení</a:t>
            </a:r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sk-SK" sz="3200" dirty="0"/>
              <a:t>Návrh dátového modelu</a:t>
            </a:r>
          </a:p>
          <a:p>
            <a:pPr marL="447675" lvl="2">
              <a:buFont typeface="Wingdings 3" panose="020B0602020104020603" pitchFamily="34" charset="0"/>
              <a:buChar char=""/>
            </a:pPr>
            <a:r>
              <a:rPr lang="sk-SK" sz="2800" dirty="0"/>
              <a:t> Štruktúra uložených údajov o kurzoch, cvičeniach a úlohách</a:t>
            </a:r>
          </a:p>
        </p:txBody>
      </p:sp>
    </p:spTree>
    <p:extLst>
      <p:ext uri="{BB962C8B-B14F-4D97-AF65-F5344CB8AC3E}">
        <p14:creationId xmlns:p14="http://schemas.microsoft.com/office/powerpoint/2010/main" val="3060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FC35-F80B-401C-BE6B-5732F98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Aktuálny STAV 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8602-337F-40CF-A6E1-BABE4164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90057"/>
            <a:ext cx="9720071" cy="4219303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>
              <a:buFont typeface="Wingdings 3" panose="020B0602020104020603" pitchFamily="34" charset="0"/>
              <a:buChar char=""/>
            </a:pPr>
            <a:r>
              <a:rPr lang="sk-SK" sz="3200" dirty="0"/>
              <a:t>Návrh ukážkového kurzu</a:t>
            </a:r>
            <a:endParaRPr lang="en-US" sz="3200"/>
          </a:p>
          <a:p>
            <a:pPr marL="447675" lvl="2">
              <a:buFont typeface="Wingdings 3" panose="020B0602020104020603" pitchFamily="34" charset="0"/>
              <a:buChar char=""/>
            </a:pPr>
            <a:r>
              <a:rPr lang="sk-SK" sz="2800" dirty="0"/>
              <a:t>Použitie metód agilného programovania</a:t>
            </a:r>
            <a:endParaRPr lang="en-US" sz="2800" dirty="0"/>
          </a:p>
          <a:p>
            <a:pPr marL="447675" lvl="2">
              <a:buFont typeface="Wingdings 3" panose="020B0602020104020603" pitchFamily="34" charset="0"/>
              <a:buChar char=""/>
            </a:pPr>
            <a:r>
              <a:rPr lang="sk-SK" sz="2800" dirty="0"/>
              <a:t>Práca so zdedeným kódom - hľadanie a úprava chyb v ňom, pridanie nových funkcii, </a:t>
            </a:r>
            <a:r>
              <a:rPr lang="sk-SK" sz="2800" dirty="0" err="1"/>
              <a:t>refaktorizácia</a:t>
            </a:r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sk-SK" sz="3200" dirty="0"/>
              <a:t>Prototyp web aplikácie</a:t>
            </a:r>
            <a:endParaRPr lang="en-US" sz="3200"/>
          </a:p>
          <a:p>
            <a:pPr marL="447675" lvl="2">
              <a:buFont typeface="Wingdings 3" panose="020B0602020104020603" pitchFamily="34" charset="0"/>
              <a:buChar char=""/>
            </a:pPr>
            <a:r>
              <a:rPr lang="sk-SK" sz="2800" dirty="0"/>
              <a:t>Vytvorenie prototypu, ktorý vykonáva základnú funkciu web aplikácie - kompilovanie a spúšťanie zdrojového kódu</a:t>
            </a:r>
            <a:endParaRPr lang="en-US" sz="2800"/>
          </a:p>
          <a:p>
            <a:pPr marL="264795" lvl="1">
              <a:buFont typeface="'Wingdings 3',Sans-Serif" panose="020B0602020104020603" pitchFamily="34" charset="0"/>
              <a:buChar char="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12694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4F12-941A-463B-A221-6A7AF6CD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AKTUÁLNY STAV PRÁCE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232B-9D8C-448E-81DE-A66677F5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264795" lvl="1">
              <a:buSzPct val="100000"/>
              <a:buFont typeface="Wingdings 3"/>
              <a:buChar char=""/>
            </a:pPr>
            <a:r>
              <a:rPr lang="sk-SK" sz="3200" dirty="0"/>
              <a:t>Písomná časť</a:t>
            </a:r>
            <a:endParaRPr lang="en-US" sz="2800"/>
          </a:p>
          <a:p>
            <a:pPr marL="447675" lvl="2"/>
            <a:r>
              <a:rPr lang="sk-SK" sz="2800" dirty="0"/>
              <a:t>Východisková kapitola - prehľad agilných metodológii a ich výskytoch v práci, existujúcich riešení a použitých technológii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47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6FEE-3006-4069-9304-7F2ECB9C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Plán ďalšej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6AC0-7FC8-4578-B497-51534768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264795" lvl="1">
              <a:buFont typeface="Wingdings 3"/>
            </a:pPr>
            <a:r>
              <a:rPr lang="sk-SK" sz="2800" dirty="0"/>
              <a:t>Pridanie funkcionality pre </a:t>
            </a:r>
            <a:endParaRPr lang="en-US" sz="2800"/>
          </a:p>
          <a:p>
            <a:pPr marL="447675" lvl="2">
              <a:buFont typeface="Wingdings 3"/>
            </a:pPr>
            <a:r>
              <a:rPr lang="sk-SK" sz="2800" dirty="0"/>
              <a:t>Vytváranie a riešenie úloh ďalších typov (Black box, </a:t>
            </a:r>
            <a:r>
              <a:rPr lang="sk-SK" sz="2800" dirty="0" err="1"/>
              <a:t>Quiz</a:t>
            </a:r>
            <a:r>
              <a:rPr lang="sk-SK" sz="2800" dirty="0"/>
              <a:t> ...)</a:t>
            </a:r>
          </a:p>
          <a:p>
            <a:pPr marL="447675" lvl="2">
              <a:buFont typeface="Wingdings 3"/>
            </a:pPr>
            <a:r>
              <a:rPr lang="sk-SK" sz="2800" dirty="0"/>
              <a:t>Vyriešenie cvičení rôznych typov</a:t>
            </a:r>
          </a:p>
          <a:p>
            <a:pPr marL="447675" lvl="2">
              <a:buFont typeface="Wingdings 3"/>
            </a:pPr>
            <a:r>
              <a:rPr lang="sk-SK" sz="2800" dirty="0"/>
              <a:t>Autentifikáciu používateľov a administráciu kurzov</a:t>
            </a:r>
            <a:endParaRPr lang="en-US" sz="2800"/>
          </a:p>
          <a:p>
            <a:pPr marL="264795" lvl="1">
              <a:buFont typeface="Wingdings 3"/>
              <a:buChar char=""/>
            </a:pPr>
            <a:r>
              <a:rPr lang="sk-SK" sz="2800" dirty="0"/>
              <a:t>Dokončenie prace nad ukážkovým kurzom</a:t>
            </a:r>
          </a:p>
          <a:p>
            <a:pPr marL="264795" lvl="1">
              <a:buFont typeface="Wingdings 3"/>
              <a:buChar char=""/>
            </a:pPr>
            <a:r>
              <a:rPr lang="sk-SK" sz="2800" dirty="0"/>
              <a:t>Dopracovanie používateľského rozhrania</a:t>
            </a:r>
          </a:p>
          <a:p>
            <a:pPr marL="264795" lvl="1">
              <a:buFont typeface="Wingdings 3"/>
              <a:buChar char=""/>
            </a:pPr>
            <a:r>
              <a:rPr lang="sk-SK" sz="2800" dirty="0"/>
              <a:t>Dokončenie písomnej časti práce</a:t>
            </a:r>
          </a:p>
        </p:txBody>
      </p:sp>
    </p:spTree>
    <p:extLst>
      <p:ext uri="{BB962C8B-B14F-4D97-AF65-F5344CB8AC3E}">
        <p14:creationId xmlns:p14="http://schemas.microsoft.com/office/powerpoint/2010/main" val="25448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0C3D-34CE-484C-AD13-C3D40CCE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92" y="599593"/>
            <a:ext cx="9720072" cy="1499616"/>
          </a:xfrm>
        </p:spPr>
        <p:txBody>
          <a:bodyPr/>
          <a:lstStyle/>
          <a:p>
            <a:r>
              <a:rPr lang="en-US" dirty="0" err="1"/>
              <a:t>Ďakujem</a:t>
            </a:r>
            <a:r>
              <a:rPr lang="en-US" dirty="0"/>
              <a:t> za </a:t>
            </a:r>
            <a:r>
              <a:rPr lang="en-US" dirty="0" err="1"/>
              <a:t>pozornosť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Widescreen</PresentationFormat>
  <Paragraphs>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Integral</vt:lpstr>
      <vt:lpstr>Plán a postup práce</vt:lpstr>
      <vt:lpstr>AKTUÁLNY STAV PRÁCE</vt:lpstr>
      <vt:lpstr>Aktuálny STAV PRÁCE</vt:lpstr>
      <vt:lpstr>AKTUÁLNY STAV PRÁCE</vt:lpstr>
      <vt:lpstr>Plán ďalšej práce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611</cp:revision>
  <dcterms:created xsi:type="dcterms:W3CDTF">2014-09-12T02:18:28Z</dcterms:created>
  <dcterms:modified xsi:type="dcterms:W3CDTF">2019-03-20T21:06:25Z</dcterms:modified>
</cp:coreProperties>
</file>