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25-Nov-18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software/ji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getting-started/maven-in-five-minutes.html" TargetMode="External"/><Relationship Id="rId2" Type="http://schemas.openxmlformats.org/officeDocument/2006/relationships/hyperlink" Target="http://&#160;https:/www.baeldung.com/m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quicksta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#overview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projects/spring-data-jdbc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Prezentácia zdrojov Bakalárskej prace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29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b="1" dirty="0"/>
              <a:t>Téma</a:t>
            </a:r>
            <a:r>
              <a:rPr lang="sk-SK" dirty="0"/>
              <a:t>:  Webová výuka agilného programovania</a:t>
            </a:r>
          </a:p>
          <a:p>
            <a:endParaRPr lang="sk-SK" dirty="0"/>
          </a:p>
          <a:p>
            <a:r>
              <a:rPr lang="sk-SK" dirty="0"/>
              <a:t>Tamara </a:t>
            </a:r>
            <a:r>
              <a:rPr lang="sk-SK" dirty="0" err="1"/>
              <a:t>Savkova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8BDDDF-4EB2-4EFE-AFE8-8B81EED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06C11-9A16-43F6-85D2-13EA7D27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sz="2000" dirty="0"/>
              <a:t>Navrhnúť a implementovať interaktívne webové prostredie pre výuku vybraných agilných metód programovania</a:t>
            </a:r>
          </a:p>
          <a:p>
            <a:r>
              <a:rPr lang="sk-SK" sz="2000" dirty="0"/>
              <a:t>Aplikácia poskytne používateľovi praktické úlohy v jazyku Java na využitie agilných metód, hlavne extrémneho programovania: testmi riadené programovanie, </a:t>
            </a:r>
            <a:r>
              <a:rPr lang="sk-SK" sz="2000" dirty="0" err="1"/>
              <a:t>refaktorizačné</a:t>
            </a:r>
            <a:r>
              <a:rPr lang="sk-SK" sz="2000" dirty="0"/>
              <a:t> cvičenia, práca so zdedeným kódom. </a:t>
            </a:r>
          </a:p>
          <a:p>
            <a:r>
              <a:rPr lang="sk-SK" sz="2000" dirty="0"/>
              <a:t>Vývojové prostredie pre riešenie cvičení bude webová aplikácia, vytvorený kód spolu s testmi bude zbiehaný vo virtuálnom prostredí na serveri a výsledky testov budú prezentované používateľovi. 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93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342EE1-C727-4C0D-9875-D1AA3173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Staršie bakalárske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F07AA0-DBAF-420A-A144-511C702F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sk-SK" b="1" dirty="0"/>
              <a:t>Tomáš </a:t>
            </a:r>
            <a:r>
              <a:rPr lang="sk-SK" b="1" err="1"/>
              <a:t>Bočinec</a:t>
            </a:r>
            <a:endParaRPr lang="sk-SK" b="1"/>
          </a:p>
          <a:p>
            <a:pPr marL="0" indent="0">
              <a:buNone/>
            </a:pPr>
            <a:r>
              <a:rPr lang="sk-SK" dirty="0"/>
              <a:t>Webová výuka programovania pomocou metodológie TDD </a:t>
            </a:r>
            <a:r>
              <a:rPr lang="sk-SK" sz="1900" dirty="0"/>
              <a:t>(2017-18)</a:t>
            </a:r>
            <a:endParaRPr lang="sk-SK" dirty="0"/>
          </a:p>
          <a:p>
            <a:r>
              <a:rPr lang="sk-SK" b="1" dirty="0"/>
              <a:t>Viliam </a:t>
            </a:r>
            <a:r>
              <a:rPr lang="sk-SK" b="1" err="1"/>
              <a:t>Vakerman</a:t>
            </a:r>
            <a:endParaRPr lang="sk-SK" b="1"/>
          </a:p>
          <a:p>
            <a:pPr marL="0" indent="0">
              <a:buNone/>
            </a:pPr>
            <a:r>
              <a:rPr lang="sk-SK" dirty="0"/>
              <a:t>Webová výuka programovania v C++ pomocou jednotkového testovania  (2016-17)</a:t>
            </a:r>
          </a:p>
          <a:p>
            <a:r>
              <a:rPr lang="sk-SK" b="1" dirty="0"/>
              <a:t>Ivan </a:t>
            </a:r>
            <a:r>
              <a:rPr lang="sk-SK" b="1" err="1"/>
              <a:t>Latták</a:t>
            </a:r>
            <a:endParaRPr lang="sk-SK"/>
          </a:p>
          <a:p>
            <a:pPr marL="0" indent="0">
              <a:buNone/>
            </a:pPr>
            <a:r>
              <a:rPr lang="sk-SK" dirty="0"/>
              <a:t>Vývojové prostredie pre učenie sa </a:t>
            </a:r>
            <a:r>
              <a:rPr lang="sk-SK" dirty="0" err="1"/>
              <a:t>refaktorizácie</a:t>
            </a:r>
            <a:r>
              <a:rPr lang="sk-SK" dirty="0"/>
              <a:t> kódu (2016-17)</a:t>
            </a:r>
          </a:p>
          <a:p>
            <a:r>
              <a:rPr lang="sk-SK" b="1" dirty="0"/>
              <a:t>Ján </a:t>
            </a:r>
            <a:r>
              <a:rPr lang="sk-SK" b="1" err="1"/>
              <a:t>Šilar</a:t>
            </a:r>
            <a:endParaRPr lang="sk-SK"/>
          </a:p>
          <a:p>
            <a:pPr marL="0" indent="0">
              <a:buNone/>
            </a:pPr>
            <a:r>
              <a:rPr lang="sk-SK" dirty="0"/>
              <a:t>Testovanie kódu v C++ pri metodológii Test </a:t>
            </a:r>
            <a:r>
              <a:rPr lang="sk-SK" dirty="0" err="1"/>
              <a:t>Driven</a:t>
            </a:r>
            <a:r>
              <a:rPr lang="sk-SK" dirty="0"/>
              <a:t> </a:t>
            </a:r>
            <a:r>
              <a:rPr lang="sk-SK" dirty="0" err="1"/>
              <a:t>Development</a:t>
            </a:r>
            <a:r>
              <a:rPr lang="sk-SK" dirty="0"/>
              <a:t> (2009-10)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58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B14DCB-F5C0-4A17-89B3-8998A78D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Odborná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5AF0AE-D4DA-4869-9FEC-3BB64A78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676785" cy="35809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k-SK" b="1" dirty="0" err="1"/>
              <a:t>Unit</a:t>
            </a:r>
            <a:r>
              <a:rPr lang="sk-SK" b="1" dirty="0"/>
              <a:t> testy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Hamill</a:t>
            </a:r>
            <a:r>
              <a:rPr lang="sk-SK" dirty="0"/>
              <a:t>, P. (2004). </a:t>
            </a:r>
            <a:r>
              <a:rPr lang="sk-SK" dirty="0" err="1"/>
              <a:t>Unit</a:t>
            </a:r>
            <a:r>
              <a:rPr lang="sk-SK" dirty="0"/>
              <a:t> test </a:t>
            </a:r>
            <a:r>
              <a:rPr lang="sk-SK" dirty="0" err="1"/>
              <a:t>frameworks</a:t>
            </a:r>
            <a:r>
              <a:rPr lang="sk-SK" dirty="0"/>
              <a:t>. </a:t>
            </a:r>
            <a:r>
              <a:rPr lang="sk-SK" dirty="0" err="1"/>
              <a:t>Sebastopol</a:t>
            </a:r>
            <a:r>
              <a:rPr lang="sk-SK" dirty="0"/>
              <a:t>, CA: </a:t>
            </a:r>
            <a:r>
              <a:rPr lang="sk-SK" dirty="0" err="1"/>
              <a:t>O'Reilly</a:t>
            </a:r>
            <a:r>
              <a:rPr lang="sk-SK" dirty="0"/>
              <a:t>.</a:t>
            </a:r>
          </a:p>
          <a:p>
            <a:r>
              <a:rPr lang="sk-SK" b="1" dirty="0"/>
              <a:t>Test </a:t>
            </a:r>
            <a:r>
              <a:rPr lang="sk-SK" b="1" dirty="0" err="1"/>
              <a:t>Driven</a:t>
            </a:r>
            <a:r>
              <a:rPr lang="sk-SK" b="1" dirty="0"/>
              <a:t> </a:t>
            </a:r>
            <a:r>
              <a:rPr lang="sk-SK" b="1" dirty="0" err="1"/>
              <a:t>Development</a:t>
            </a:r>
          </a:p>
          <a:p>
            <a:pPr>
              <a:buNone/>
            </a:pPr>
            <a:r>
              <a:rPr lang="sk-SK" dirty="0" err="1"/>
              <a:t>Langr</a:t>
            </a:r>
            <a:r>
              <a:rPr lang="sk-SK" dirty="0"/>
              <a:t>, J., &amp; </a:t>
            </a:r>
            <a:r>
              <a:rPr lang="sk-SK" dirty="0" err="1"/>
              <a:t>Swaine</a:t>
            </a:r>
            <a:r>
              <a:rPr lang="sk-SK" dirty="0"/>
              <a:t>, M. (2013). </a:t>
            </a:r>
            <a:r>
              <a:rPr lang="sk-SK" dirty="0" err="1"/>
              <a:t>Modern</a:t>
            </a:r>
            <a:r>
              <a:rPr lang="sk-SK" dirty="0"/>
              <a:t> C </a:t>
            </a:r>
            <a:r>
              <a:rPr lang="sk-SK" dirty="0" err="1"/>
              <a:t>programming</a:t>
            </a:r>
            <a:r>
              <a:rPr lang="sk-SK" dirty="0"/>
              <a:t> </a:t>
            </a:r>
            <a:r>
              <a:rPr lang="sk-SK" dirty="0" err="1"/>
              <a:t>with</a:t>
            </a:r>
            <a:r>
              <a:rPr lang="sk-SK" dirty="0"/>
              <a:t> test-</a:t>
            </a:r>
            <a:r>
              <a:rPr lang="sk-SK" dirty="0" err="1"/>
              <a:t>driven</a:t>
            </a:r>
            <a:r>
              <a:rPr lang="sk-SK" dirty="0"/>
              <a:t> </a:t>
            </a:r>
            <a:r>
              <a:rPr lang="sk-SK" dirty="0" err="1"/>
              <a:t>development</a:t>
            </a:r>
            <a:r>
              <a:rPr lang="sk-SK" dirty="0"/>
              <a:t>: </a:t>
            </a:r>
            <a:r>
              <a:rPr lang="sk-SK" dirty="0" err="1"/>
              <a:t>Code</a:t>
            </a:r>
            <a:r>
              <a:rPr lang="sk-SK" dirty="0"/>
              <a:t> </a:t>
            </a:r>
            <a:r>
              <a:rPr lang="sk-SK" dirty="0" err="1"/>
              <a:t>better</a:t>
            </a:r>
            <a:r>
              <a:rPr lang="sk-SK" dirty="0"/>
              <a:t>, </a:t>
            </a:r>
            <a:r>
              <a:rPr lang="sk-SK" dirty="0" err="1"/>
              <a:t>sleep</a:t>
            </a:r>
            <a:r>
              <a:rPr lang="sk-SK" dirty="0"/>
              <a:t> </a:t>
            </a:r>
            <a:r>
              <a:rPr lang="sk-SK" dirty="0" err="1"/>
              <a:t>better</a:t>
            </a:r>
            <a:r>
              <a:rPr lang="sk-SK" dirty="0"/>
              <a:t>. Dallas, TX: 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Pragmatic</a:t>
            </a:r>
            <a:r>
              <a:rPr lang="sk-SK" dirty="0"/>
              <a:t> Bookshelf.</a:t>
            </a:r>
          </a:p>
          <a:p>
            <a:pPr>
              <a:buNone/>
            </a:pPr>
            <a:r>
              <a:rPr lang="sk-SK" dirty="0" err="1"/>
              <a:t>Beck</a:t>
            </a:r>
            <a:r>
              <a:rPr lang="sk-SK" dirty="0"/>
              <a:t>, K. (2002). Test </a:t>
            </a:r>
            <a:r>
              <a:rPr lang="sk-SK" dirty="0" err="1"/>
              <a:t>Driven</a:t>
            </a:r>
            <a:r>
              <a:rPr lang="sk-SK" dirty="0"/>
              <a:t> </a:t>
            </a:r>
            <a:r>
              <a:rPr lang="sk-SK" dirty="0" err="1"/>
              <a:t>Development</a:t>
            </a:r>
            <a:r>
              <a:rPr lang="sk-SK" dirty="0"/>
              <a:t>: By </a:t>
            </a:r>
            <a:r>
              <a:rPr lang="sk-SK" dirty="0" err="1"/>
              <a:t>Example</a:t>
            </a:r>
            <a:r>
              <a:rPr lang="sk-SK" dirty="0"/>
              <a:t>. </a:t>
            </a:r>
            <a:r>
              <a:rPr lang="sk-SK" dirty="0" err="1"/>
              <a:t>Addison-Wesley</a:t>
            </a:r>
            <a:r>
              <a:rPr lang="sk-SK" dirty="0"/>
              <a:t> Professional.</a:t>
            </a:r>
          </a:p>
          <a:p>
            <a:r>
              <a:rPr lang="sk-SK" b="1" dirty="0" err="1"/>
              <a:t>Refaktorizacia</a:t>
            </a:r>
          </a:p>
          <a:p>
            <a:pPr>
              <a:buNone/>
            </a:pPr>
            <a:r>
              <a:rPr lang="sk-SK" dirty="0" err="1"/>
              <a:t>Fowler</a:t>
            </a:r>
            <a:r>
              <a:rPr lang="sk-SK" dirty="0"/>
              <a:t>, M. (2004). </a:t>
            </a:r>
            <a:r>
              <a:rPr lang="sk-SK" dirty="0" err="1"/>
              <a:t>Refactoring</a:t>
            </a:r>
            <a:r>
              <a:rPr lang="sk-SK" dirty="0"/>
              <a:t> </a:t>
            </a:r>
            <a:r>
              <a:rPr lang="sk-SK" dirty="0" err="1"/>
              <a:t>Improving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Design of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Code.Grada</a:t>
            </a:r>
          </a:p>
          <a:p>
            <a:r>
              <a:rPr lang="sk-SK" b="1" dirty="0"/>
              <a:t>Čistý kód</a:t>
            </a:r>
          </a:p>
          <a:p>
            <a:pPr>
              <a:buNone/>
            </a:pPr>
            <a:r>
              <a:rPr lang="sk-SK" sz="1900" dirty="0"/>
              <a:t>Robert C. Martin(2008). </a:t>
            </a:r>
            <a:r>
              <a:rPr lang="sk-SK" sz="1900" dirty="0" err="1"/>
              <a:t>Clean</a:t>
            </a:r>
            <a:r>
              <a:rPr lang="sk-SK" sz="1900" dirty="0"/>
              <a:t> </a:t>
            </a:r>
            <a:r>
              <a:rPr lang="sk-SK" sz="1900" dirty="0" err="1"/>
              <a:t>Code</a:t>
            </a:r>
            <a:r>
              <a:rPr lang="sk-SK" sz="1900" dirty="0"/>
              <a:t>: A </a:t>
            </a:r>
            <a:r>
              <a:rPr lang="sk-SK" sz="1900" dirty="0" err="1"/>
              <a:t>Handbook</a:t>
            </a:r>
            <a:r>
              <a:rPr lang="sk-SK" sz="1900" dirty="0"/>
              <a:t> of </a:t>
            </a:r>
            <a:r>
              <a:rPr lang="sk-SK" sz="1900" dirty="0" err="1"/>
              <a:t>Agile</a:t>
            </a:r>
            <a:r>
              <a:rPr lang="sk-SK" sz="1900" dirty="0"/>
              <a:t> Software </a:t>
            </a:r>
            <a:r>
              <a:rPr lang="sk-SK" sz="1900" dirty="0" err="1"/>
              <a:t>Craftsmanship</a:t>
            </a:r>
            <a:r>
              <a:rPr lang="sk-SK" sz="1900" dirty="0"/>
              <a:t>.</a:t>
            </a: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242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82DA8-FCD6-42EF-A48B-6647129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Existujúce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713D99-4393-4F1E-BB15-440C4E47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76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k-SK" b="1" dirty="0" err="1"/>
              <a:t>Codecademy</a:t>
            </a:r>
          </a:p>
          <a:p>
            <a:pPr marL="0" indent="0">
              <a:buNone/>
            </a:pPr>
            <a:r>
              <a:rPr lang="sk-SK" dirty="0">
                <a:hlinkClick r:id="rId2"/>
              </a:rPr>
              <a:t>https://www.codecademy.com/</a:t>
            </a:r>
            <a:endParaRPr lang="sk-SK"/>
          </a:p>
          <a:p>
            <a:pPr marL="0" indent="0">
              <a:buNone/>
            </a:pPr>
            <a:r>
              <a:rPr lang="sk-SK" dirty="0"/>
              <a:t>Interaktívna online platforma, ktorá poskytuje kurzy programovania, s jednoduchou štruktúrou kurzov a úloh.</a:t>
            </a:r>
          </a:p>
          <a:p>
            <a:r>
              <a:rPr lang="sk-SK" b="1" dirty="0" err="1"/>
              <a:t>freeCodeCamp</a:t>
            </a:r>
          </a:p>
          <a:p>
            <a:pPr>
              <a:buNone/>
            </a:pPr>
            <a:r>
              <a:rPr lang="sk-SK" dirty="0">
                <a:hlinkClick r:id="rId3"/>
              </a:rPr>
              <a:t>https://www.freecodecamp.org/</a:t>
            </a:r>
            <a:endParaRPr lang="sk-SK"/>
          </a:p>
          <a:p>
            <a:pPr marL="0" indent="0">
              <a:buNone/>
            </a:pPr>
            <a:r>
              <a:rPr lang="sk-SK" dirty="0"/>
              <a:t>Online kurz poskytuje úlohy, ktoré sa robia v rámci práce na projektoch.</a:t>
            </a:r>
          </a:p>
          <a:p>
            <a:r>
              <a:rPr lang="sk-SK" b="1" dirty="0" err="1"/>
              <a:t>Jira</a:t>
            </a:r>
            <a:r>
              <a:rPr lang="sk-SK" b="1" dirty="0"/>
              <a:t> Software</a:t>
            </a:r>
          </a:p>
          <a:p>
            <a:pPr>
              <a:buNone/>
            </a:pPr>
            <a:r>
              <a:rPr lang="sk-SK" sz="1900" dirty="0">
                <a:hlinkClick r:id="rId4"/>
              </a:rPr>
              <a:t>https://www.atlassian.com/software/jira</a:t>
            </a:r>
            <a:endParaRPr lang="sk-SK" dirty="0">
              <a:hlinkClick r:id="rId4"/>
            </a:endParaRPr>
          </a:p>
          <a:p>
            <a:pPr marL="0" indent="0">
              <a:buNone/>
            </a:pPr>
            <a:r>
              <a:rPr lang="sk-SK" dirty="0" err="1"/>
              <a:t>Jira</a:t>
            </a:r>
            <a:r>
              <a:rPr lang="sk-SK" dirty="0"/>
              <a:t> Software poskytuje nástroje pre agilné manažovanie projektov</a:t>
            </a:r>
            <a:r>
              <a:rPr lang="sk-SK" sz="1900" dirty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27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EB981-C7DF-4F54-80E0-D5803E00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Manuály, Tutoriály</a:t>
            </a:r>
            <a:endParaRPr lang="sk-SK" dirty="0" err="1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3A71D7-94BB-455B-81F1-947B4A2B9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sk-SK" b="1" dirty="0" err="1"/>
              <a:t>Maven</a:t>
            </a:r>
          </a:p>
          <a:p>
            <a:pPr>
              <a:buNone/>
            </a:pPr>
            <a:r>
              <a:rPr lang="sk-SK" dirty="0" err="1"/>
              <a:t>Baeldung</a:t>
            </a:r>
            <a:r>
              <a:rPr lang="sk-SK" dirty="0"/>
              <a:t>: Apache </a:t>
            </a:r>
            <a:r>
              <a:rPr lang="sk-SK" dirty="0" err="1"/>
              <a:t>Maven</a:t>
            </a:r>
            <a:r>
              <a:rPr lang="sk-SK" dirty="0"/>
              <a:t> </a:t>
            </a:r>
            <a:r>
              <a:rPr lang="sk-SK" dirty="0" err="1"/>
              <a:t>Tutorial</a:t>
            </a:r>
            <a:r>
              <a:rPr lang="sk-SK" dirty="0"/>
              <a:t> </a:t>
            </a:r>
            <a:endParaRPr lang="sk-SK" sz="1900" dirty="0"/>
          </a:p>
          <a:p>
            <a:pPr>
              <a:buNone/>
            </a:pPr>
            <a:r>
              <a:rPr lang="sk-SK" sz="1900" i="1" dirty="0">
                <a:hlinkClick r:id="rId2"/>
              </a:rPr>
              <a:t>https://www.baeldung.com/maven</a:t>
            </a:r>
            <a:endParaRPr lang="sk-SK" sz="1900" i="1" dirty="0"/>
          </a:p>
          <a:p>
            <a:pPr>
              <a:buNone/>
            </a:pPr>
            <a:r>
              <a:rPr lang="sk-SK" dirty="0"/>
              <a:t>Apache </a:t>
            </a:r>
            <a:r>
              <a:rPr lang="sk-SK" dirty="0" err="1"/>
              <a:t>Maven</a:t>
            </a:r>
            <a:r>
              <a:rPr lang="sk-SK" dirty="0"/>
              <a:t> Project: </a:t>
            </a:r>
            <a:r>
              <a:rPr lang="sk-SK" dirty="0" err="1"/>
              <a:t>Maven</a:t>
            </a:r>
            <a:r>
              <a:rPr lang="sk-SK" dirty="0"/>
              <a:t> in 5 </a:t>
            </a:r>
            <a:r>
              <a:rPr lang="sk-SK" dirty="0" err="1"/>
              <a:t>Minutes</a:t>
            </a:r>
          </a:p>
          <a:p>
            <a:pPr>
              <a:buNone/>
            </a:pPr>
            <a:r>
              <a:rPr lang="sk-SK" i="1" dirty="0">
                <a:hlinkClick r:id="rId3"/>
              </a:rPr>
              <a:t>https://maven.apache.org/guides/getting-started/maven-in-five-minutes.html</a:t>
            </a:r>
            <a:endParaRPr lang="sk-SK" i="1" dirty="0"/>
          </a:p>
          <a:p>
            <a:r>
              <a:rPr lang="sk-SK" b="1" dirty="0" err="1"/>
              <a:t>Angular</a:t>
            </a:r>
            <a:r>
              <a:rPr lang="sk-SK" b="1" dirty="0"/>
              <a:t> CLI</a:t>
            </a:r>
          </a:p>
          <a:p>
            <a:pPr marL="0" indent="0">
              <a:buNone/>
            </a:pPr>
            <a:r>
              <a:rPr lang="sk-SK" dirty="0" err="1"/>
              <a:t>Angular</a:t>
            </a:r>
            <a:r>
              <a:rPr lang="sk-SK" dirty="0"/>
              <a:t>: </a:t>
            </a:r>
            <a:r>
              <a:rPr lang="sk-SK" dirty="0" err="1"/>
              <a:t>Getting</a:t>
            </a:r>
            <a:r>
              <a:rPr lang="sk-SK" dirty="0"/>
              <a:t> </a:t>
            </a:r>
            <a:r>
              <a:rPr lang="sk-SK" dirty="0" err="1"/>
              <a:t>started</a:t>
            </a:r>
            <a:r>
              <a:rPr lang="sk-SK" dirty="0"/>
              <a:t> — </a:t>
            </a:r>
            <a:r>
              <a:rPr lang="sk-SK" dirty="0" err="1"/>
              <a:t>Tutorial</a:t>
            </a:r>
            <a:r>
              <a:rPr lang="sk-SK" dirty="0"/>
              <a:t>, Fundamentals, </a:t>
            </a:r>
            <a:r>
              <a:rPr lang="sk-SK" dirty="0" err="1"/>
              <a:t>Techniques</a:t>
            </a:r>
            <a:r>
              <a:rPr lang="sk-SK" dirty="0"/>
              <a:t>, </a:t>
            </a:r>
            <a:r>
              <a:rPr lang="sk-SK" dirty="0" err="1"/>
              <a:t>Setup</a:t>
            </a:r>
            <a:r>
              <a:rPr lang="sk-SK" dirty="0"/>
              <a:t> &amp; </a:t>
            </a:r>
            <a:r>
              <a:rPr lang="sk-SK" dirty="0" err="1"/>
              <a:t>Deployment</a:t>
            </a:r>
            <a:endParaRPr lang="sk-SK" dirty="0"/>
          </a:p>
          <a:p>
            <a:pPr marL="0" indent="0">
              <a:buNone/>
            </a:pPr>
            <a:r>
              <a:rPr lang="sk-SK" i="1" dirty="0">
                <a:hlinkClick r:id="rId4"/>
              </a:rPr>
              <a:t>https://angular.io/guide/quickstart</a:t>
            </a:r>
          </a:p>
          <a:p>
            <a:pPr marL="0" indent="0">
              <a:buNone/>
            </a:pPr>
            <a:endParaRPr lang="sk-SK" i="1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57139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CC4AE1-6576-4122-9CBE-DB269CF1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Manualy</a:t>
            </a:r>
            <a:r>
              <a:rPr lang="sk-SK" dirty="0"/>
              <a:t>, </a:t>
            </a:r>
            <a:r>
              <a:rPr lang="sk-SK" dirty="0" err="1"/>
              <a:t>Tutorialy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DE81C9-22E9-463E-8C9F-3B905094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sk-SK" b="1" dirty="0" err="1"/>
              <a:t>Spring</a:t>
            </a:r>
            <a:r>
              <a:rPr lang="sk-SK" b="1" dirty="0"/>
              <a:t> </a:t>
            </a:r>
            <a:r>
              <a:rPr lang="sk-SK" b="1" dirty="0" err="1"/>
              <a:t>framework</a:t>
            </a:r>
            <a:endParaRPr lang="sk-SK" dirty="0" err="1"/>
          </a:p>
          <a:p>
            <a:pPr marL="0" indent="0">
              <a:buNone/>
            </a:pPr>
            <a:r>
              <a:rPr lang="sk-SK" dirty="0" err="1"/>
              <a:t>Spring</a:t>
            </a:r>
            <a:r>
              <a:rPr lang="sk-SK" dirty="0"/>
              <a:t>: </a:t>
            </a:r>
            <a:r>
              <a:rPr lang="sk-SK" dirty="0" err="1"/>
              <a:t>Guides</a:t>
            </a: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i="1" u="sng" dirty="0">
                <a:hlinkClick r:id="rId2"/>
              </a:rPr>
              <a:t>https://spring.io/guides</a:t>
            </a:r>
            <a:endParaRPr lang="sk-SK" i="1"/>
          </a:p>
          <a:p>
            <a:r>
              <a:rPr lang="sk-SK" b="1" dirty="0" err="1"/>
              <a:t>Spring</a:t>
            </a:r>
            <a:r>
              <a:rPr lang="sk-SK" b="1" dirty="0"/>
              <a:t> </a:t>
            </a:r>
            <a:r>
              <a:rPr lang="sk-SK" b="1" dirty="0" err="1"/>
              <a:t>Boot</a:t>
            </a:r>
            <a:endParaRPr lang="sk-SK" b="1"/>
          </a:p>
          <a:p>
            <a:pPr marL="0" indent="0">
              <a:buNone/>
            </a:pPr>
            <a:r>
              <a:rPr lang="sk-SK" dirty="0" err="1"/>
              <a:t>Spring</a:t>
            </a:r>
            <a:r>
              <a:rPr lang="sk-SK" dirty="0"/>
              <a:t>: </a:t>
            </a:r>
            <a:r>
              <a:rPr lang="sk-SK" dirty="0" err="1"/>
              <a:t>Overview</a:t>
            </a:r>
            <a:r>
              <a:rPr lang="sk-SK" dirty="0"/>
              <a:t>, </a:t>
            </a:r>
            <a:r>
              <a:rPr lang="sk-SK" dirty="0" err="1"/>
              <a:t>Documentation</a:t>
            </a:r>
            <a:r>
              <a:rPr lang="sk-SK" dirty="0"/>
              <a:t>, </a:t>
            </a:r>
            <a:r>
              <a:rPr lang="sk-SK" dirty="0" err="1"/>
              <a:t>Guides</a:t>
            </a:r>
          </a:p>
          <a:p>
            <a:pPr>
              <a:buNone/>
            </a:pPr>
            <a:r>
              <a:rPr lang="sk-SK" i="1" dirty="0">
                <a:hlinkClick r:id="rId3"/>
              </a:rPr>
              <a:t>https://spring.io/projects/spring-boot</a:t>
            </a:r>
          </a:p>
          <a:p>
            <a:r>
              <a:rPr lang="sk-SK" b="1" dirty="0" err="1"/>
              <a:t>Spring</a:t>
            </a:r>
            <a:r>
              <a:rPr lang="sk-SK" b="1" dirty="0"/>
              <a:t> </a:t>
            </a:r>
            <a:r>
              <a:rPr lang="sk-SK" b="1" dirty="0" err="1"/>
              <a:t>Data</a:t>
            </a:r>
            <a:r>
              <a:rPr lang="sk-SK" b="1" dirty="0"/>
              <a:t> JDBC</a:t>
            </a:r>
          </a:p>
          <a:p>
            <a:pPr marL="0" indent="0">
              <a:buNone/>
            </a:pPr>
            <a:r>
              <a:rPr lang="sk-SK" dirty="0" err="1"/>
              <a:t>Spring</a:t>
            </a:r>
            <a:r>
              <a:rPr lang="sk-SK" dirty="0"/>
              <a:t>: </a:t>
            </a:r>
            <a:r>
              <a:rPr lang="sk-SK" dirty="0" err="1"/>
              <a:t>Overvirew</a:t>
            </a:r>
            <a:r>
              <a:rPr lang="sk-SK" dirty="0"/>
              <a:t>, </a:t>
            </a:r>
            <a:r>
              <a:rPr lang="sk-SK" dirty="0" err="1"/>
              <a:t>Documentation</a:t>
            </a:r>
          </a:p>
          <a:p>
            <a:pPr>
              <a:buNone/>
            </a:pPr>
            <a:r>
              <a:rPr lang="sk-SK" i="1" dirty="0">
                <a:hlinkClick r:id="rId4"/>
              </a:rPr>
              <a:t>https://spring.io/projects/spring-data-jdbc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7817480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</TotalTime>
  <Words>100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Prezentácia zdrojov Bakalárskej prace</vt:lpstr>
      <vt:lpstr>Ciele práce</vt:lpstr>
      <vt:lpstr>Staršie bakalárske práce</vt:lpstr>
      <vt:lpstr>Odborná literatúra</vt:lpstr>
      <vt:lpstr>Existujúce riešenia</vt:lpstr>
      <vt:lpstr>Manuály, Tutoriály</vt:lpstr>
      <vt:lpstr>Manualy, Tutorialy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Tamara Savkova</cp:lastModifiedBy>
  <cp:revision>301</cp:revision>
  <dcterms:created xsi:type="dcterms:W3CDTF">2015-12-01T21:32:24Z</dcterms:created>
  <dcterms:modified xsi:type="dcterms:W3CDTF">2018-11-25T19:33:34Z</dcterms:modified>
</cp:coreProperties>
</file>