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044A90-8E33-44B4-AA09-DCBF1BDBC2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Crowd2Map Tanzania end FGM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F999E3-8CD3-4746-80BF-AF0847EAAF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16-05-2021 11:57:54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ral Tanzania on the map3" id="2" name="slide2">
            <a:extLst>
              <a:ext uri="{FF2B5EF4-FFF2-40B4-BE49-F238E27FC236}">
                <a16:creationId xmlns:a16="http://schemas.microsoft.com/office/drawing/2014/main" id="{F3003BAC-7D75-431B-A0E3-8BFFBC2DD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ral Tanzania on the map4" id="3" name="slide3">
            <a:extLst>
              <a:ext uri="{FF2B5EF4-FFF2-40B4-BE49-F238E27FC236}">
                <a16:creationId xmlns:a16="http://schemas.microsoft.com/office/drawing/2014/main" id="{7992F79A-DC4C-43B7-957E-59ABFFF406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ral Tanzania on the map6" id="4" name="slide4">
            <a:extLst>
              <a:ext uri="{FF2B5EF4-FFF2-40B4-BE49-F238E27FC236}">
                <a16:creationId xmlns:a16="http://schemas.microsoft.com/office/drawing/2014/main" id="{26534A61-E44B-4555-8D5D-E62191DED7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ral Tanzania on the map8" id="5" name="slide5">
            <a:extLst>
              <a:ext uri="{FF2B5EF4-FFF2-40B4-BE49-F238E27FC236}">
                <a16:creationId xmlns:a16="http://schemas.microsoft.com/office/drawing/2014/main" id="{32922250-B996-423D-BB4B-CED7C2953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2021-05-16T06:27:57Z</dcterms:created>
  <dcterms:modified xsi:type="dcterms:W3CDTF">2021-05-16T06:27:57Z</dcterms:modified>
</cp:coreProperties>
</file>