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4022" r:id="rId2"/>
  </p:sldMasterIdLst>
  <p:notesMasterIdLst>
    <p:notesMasterId r:id="rId12"/>
  </p:notesMasterIdLst>
  <p:handoutMasterIdLst>
    <p:handoutMasterId r:id="rId13"/>
  </p:handoutMasterIdLst>
  <p:sldIdLst>
    <p:sldId id="341" r:id="rId3"/>
    <p:sldId id="258" r:id="rId4"/>
    <p:sldId id="300" r:id="rId5"/>
    <p:sldId id="327" r:id="rId6"/>
    <p:sldId id="340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halt" id="{D4FCB3B3-2F76-4BB5-8E9E-FB1C246458FA}">
          <p14:sldIdLst>
            <p14:sldId id="341"/>
            <p14:sldId id="258"/>
            <p14:sldId id="300"/>
          </p14:sldIdLst>
        </p14:section>
        <p14:section name="Visualisierung" id="{D26625C7-F4F4-4F89-9CCF-D50F02181F3F}">
          <p14:sldIdLst>
            <p14:sldId id="327"/>
          </p14:sldIdLst>
        </p14:section>
        <p14:section name="Implementierung" id="{BF11D9E1-BCBB-44E0-8F23-59A5A83B1E61}">
          <p14:sldIdLst>
            <p14:sldId id="340"/>
          </p14:sldIdLst>
        </p14:section>
        <p14:section name="Erweiterung" id="{41A48BA0-5A45-4FFB-9431-0EBC7D35029F}">
          <p14:sldIdLst/>
        </p14:section>
        <p14:section name="Anhang" id="{4EDE7FD7-A736-42AD-9FCA-E9C2F811943E}">
          <p14:sldIdLst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55A"/>
    <a:srgbClr val="262626"/>
    <a:srgbClr val="FAFAFA"/>
    <a:srgbClr val="F3F1EF"/>
    <a:srgbClr val="45B1CB"/>
    <a:srgbClr val="2D899F"/>
    <a:srgbClr val="1F74AD"/>
    <a:srgbClr val="144D73"/>
    <a:srgbClr val="2C3E50"/>
    <a:srgbClr val="212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46" autoAdjust="0"/>
    <p:restoredTop sz="96196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954" y="96"/>
      </p:cViewPr>
      <p:guideLst/>
    </p:cSldViewPr>
  </p:slideViewPr>
  <p:outlineViewPr>
    <p:cViewPr>
      <p:scale>
        <a:sx n="33" d="100"/>
        <a:sy n="33" d="100"/>
      </p:scale>
      <p:origin x="0" y="-219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16188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108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58775" y="431800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 bwMode="gray"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96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8775" y="431800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621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8775" y="431800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A5471-CC57-402A-9527-36A1D012F698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0972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744B1A0D-FEE8-C6BD-679B-2116B0E36EC3}"/>
              </a:ext>
            </a:extLst>
          </p:cNvPr>
          <p:cNvSpPr/>
          <p:nvPr userDrawn="1"/>
        </p:nvSpPr>
        <p:spPr bwMode="gray">
          <a:xfrm>
            <a:off x="-2048296" y="3028950"/>
            <a:ext cx="11029951" cy="2844800"/>
          </a:xfrm>
          <a:prstGeom prst="roundRect">
            <a:avLst>
              <a:gd name="adj" fmla="val 17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5" y="3767352"/>
            <a:ext cx="6317999" cy="540000"/>
          </a:xfrm>
        </p:spPr>
        <p:txBody>
          <a:bodyPr/>
          <a:lstStyle>
            <a:lvl1pPr>
              <a:defRPr sz="44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3A053AC-629D-696D-3EF9-B3CD84330658}"/>
              </a:ext>
            </a:extLst>
          </p:cNvPr>
          <p:cNvGrpSpPr/>
          <p:nvPr userDrawn="1"/>
        </p:nvGrpSpPr>
        <p:grpSpPr>
          <a:xfrm rot="16200000">
            <a:off x="9052317" y="512273"/>
            <a:ext cx="3426623" cy="2402084"/>
            <a:chOff x="7582680" y="1972513"/>
            <a:chExt cx="4621936" cy="3240006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75E80828-49BB-7B6D-7E19-CB2335FC001E}"/>
                </a:ext>
              </a:extLst>
            </p:cNvPr>
            <p:cNvSpPr/>
            <p:nvPr userDrawn="1"/>
          </p:nvSpPr>
          <p:spPr bwMode="gray"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7" name="Träne 16">
              <a:extLst>
                <a:ext uri="{FF2B5EF4-FFF2-40B4-BE49-F238E27FC236}">
                  <a16:creationId xmlns:a16="http://schemas.microsoft.com/office/drawing/2014/main" id="{6711905F-0B3D-4F0D-B878-A07FB1787BE7}"/>
                </a:ext>
              </a:extLst>
            </p:cNvPr>
            <p:cNvSpPr/>
            <p:nvPr userDrawn="1"/>
          </p:nvSpPr>
          <p:spPr bwMode="gray"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8" name="Ecken des Rechtecks auf der gleichen Seite abrunden 17">
              <a:extLst>
                <a:ext uri="{FF2B5EF4-FFF2-40B4-BE49-F238E27FC236}">
                  <a16:creationId xmlns:a16="http://schemas.microsoft.com/office/drawing/2014/main" id="{558E71D1-D0D3-EE76-84F6-D5950541A164}"/>
                </a:ext>
              </a:extLst>
            </p:cNvPr>
            <p:cNvSpPr/>
            <p:nvPr userDrawn="1"/>
          </p:nvSpPr>
          <p:spPr bwMode="gray"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5A236357-9D26-AD57-8B58-D489D3246926}"/>
                </a:ext>
              </a:extLst>
            </p:cNvPr>
            <p:cNvSpPr/>
            <p:nvPr userDrawn="1"/>
          </p:nvSpPr>
          <p:spPr bwMode="gray">
            <a:xfrm rot="10800000">
              <a:off x="11124613" y="3052513"/>
              <a:ext cx="1080003" cy="2160006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4334888-C654-C5D2-9E44-9AA956BF62BE}"/>
              </a:ext>
            </a:extLst>
          </p:cNvPr>
          <p:cNvSpPr txBox="1"/>
          <p:nvPr userDrawn="1"/>
        </p:nvSpPr>
        <p:spPr bwMode="gray">
          <a:xfrm>
            <a:off x="3554731" y="761238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B158011F-062D-773E-DC64-0AB491631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5" y="6245042"/>
            <a:ext cx="6519175" cy="17957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8B6E0FAF-F2F8-EBB6-5344-C806D3C5C3E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525057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3DE0D8E6-002A-7AD2-F576-41754F389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87" y="254416"/>
            <a:ext cx="2743200" cy="7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asis_1H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9C45F51-3D46-4A46-8868-D858499E25DF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4BEE6E83-38CC-EACB-D6E1-A12EA544E0F8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22B07E1B-A715-5FC6-DCBE-9F4ED8650D4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164EDB1D-D840-7CD1-71B6-9629A6C3877A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39DDECA5-A066-00E2-0A0B-20F8CDB49D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8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_Basis_ohneFusszei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9996B166-0B30-ECDE-3951-BE579B226BD6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67FC0A08-A563-B457-62A7-B3683F1470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3F3AAC92-C29A-CAB8-1D8D-A5F06D0A7E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78B455D1-9C0B-396A-3A60-C09D542EEAC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177C02B5-9EE1-44EC-A71F-6BE319EBCD72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540433-DD97-9CC6-73FE-F713798D28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A4C0A-D6F8-074F-DFD5-C06E045E4A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08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alte Inhalt_1H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8F22EE-CE9E-48E4-9B47-682775E7D363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cxnSp>
        <p:nvCxnSpPr>
          <p:cNvPr id="2" name="Straight Connector 8">
            <a:extLst>
              <a:ext uri="{FF2B5EF4-FFF2-40B4-BE49-F238E27FC236}">
                <a16:creationId xmlns:a16="http://schemas.microsoft.com/office/drawing/2014/main" id="{B4568DE3-CFE6-96A7-0F60-2CE4CE37EA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C22C5470-F3B5-62ED-2CEA-0B73B39344E5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418358E0-EB1A-8F8C-6AFA-CE1D12102E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sis 1HL_ohneFusszei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93F667-5A7C-6FC2-73C3-8B45FDC803D5}"/>
              </a:ext>
            </a:extLst>
          </p:cNvPr>
          <p:cNvSpPr/>
          <p:nvPr userDrawn="1"/>
        </p:nvSpPr>
        <p:spPr bwMode="gray">
          <a:xfrm>
            <a:off x="400693" y="1191802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302F2471-F54C-A94C-4B7B-2A1944F1E1B7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5">
            <a:extLst>
              <a:ext uri="{FF2B5EF4-FFF2-40B4-BE49-F238E27FC236}">
                <a16:creationId xmlns:a16="http://schemas.microsoft.com/office/drawing/2014/main" id="{AB4F7139-E249-FDD7-41B0-37E426B0780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675394-1C73-E3BE-B2BF-8F88CB91DDC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399CC20B-72AA-43BB-807C-F01A64611C80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9A4914D5-CD1C-91D9-9CC9-9D245E64B5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10" name="Foliennummernplatzhalter 8">
            <a:extLst>
              <a:ext uri="{FF2B5EF4-FFF2-40B4-BE49-F238E27FC236}">
                <a16:creationId xmlns:a16="http://schemas.microsoft.com/office/drawing/2014/main" id="{6E392A04-143E-1F5C-920D-35B9FA64C2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BA02851-821F-4281-A695-D4471974017C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BA6988E0-CF27-6F7B-051C-01D83490E8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3F3AC6AA-7EE2-615F-17B8-57EF4790FC0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08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ita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4E0D8BF-052E-4895-8608-4574F9B7383E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76000" y="1343027"/>
            <a:ext cx="5916000" cy="4965521"/>
          </a:xfrm>
          <a:prstGeom prst="roundRect">
            <a:avLst>
              <a:gd name="adj" fmla="val 9301"/>
            </a:avLst>
          </a:prstGeom>
          <a:solidFill>
            <a:schemeClr val="accent1"/>
          </a:solidFill>
        </p:spPr>
        <p:txBody>
          <a:bodyPr wrap="square" lIns="720000" tIns="360000" rIns="720000" bIns="36000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2" y="6020548"/>
            <a:ext cx="5400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3A306024-9C95-2495-A8D3-C770E034B0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2A0A7518-710A-6F47-438B-3B2A3D472F5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98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79F3C6-3394-4803-B11E-B2F0F802520F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4332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9D5253A-D565-7F8D-FD2E-AC147E93B84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72A7860-AF9F-82E2-DA55-12674D25C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5F9FE149-61F0-6F1F-C930-401BCD3723C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5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 1/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0E3D62D-0AA4-4A78-81B3-880645BB21E1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4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27FCEE5-6C7B-8D55-2B72-27351A8C2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0BB3BDE4-F447-1BD3-8211-36CC9E5374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3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/2 Zeilen Inhalt 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F98988F-508D-4E54-94D5-596BD4C8B965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1829BD12-AEEB-27EA-6591-86E13871D9B0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540000" y="4346081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407BCC-BE92-C697-C914-2586840781D0}"/>
              </a:ext>
            </a:extLst>
          </p:cNvPr>
          <p:cNvSpPr>
            <a:spLocks noGrp="1"/>
          </p:cNvSpPr>
          <p:nvPr>
            <p:ph sz="quarter" idx="22"/>
          </p:nvPr>
        </p:nvSpPr>
        <p:spPr bwMode="gray">
          <a:xfrm>
            <a:off x="6252000" y="4346081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6EFB16F-67A5-3015-E165-B15B61FA8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7D03F86F-38FA-DD08-BBBA-B69F6E46123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12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1136422-DA37-4073-B908-0B298DFD8E60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2" y="6020548"/>
            <a:ext cx="11112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2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8124000" y="1341679"/>
            <a:ext cx="4068000" cy="4526327"/>
          </a:xfrm>
          <a:prstGeom prst="round2DiagRect">
            <a:avLst>
              <a:gd name="adj1" fmla="val 11048"/>
              <a:gd name="adj2" fmla="val 0"/>
            </a:avLst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ADDAAD3-8C90-C436-2FB2-C0E7F7F8A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24001" y="5183307"/>
            <a:ext cx="4068000" cy="684694"/>
          </a:xfrm>
          <a:solidFill>
            <a:schemeClr val="bg1">
              <a:alpha val="62772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1347CF6-A22F-4A86-BEDF-5E197C109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711EE83A-2BB5-A9EA-8760-727BA5B03A7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59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3" y="2069824"/>
            <a:ext cx="5970966" cy="1359176"/>
          </a:xfrm>
        </p:spPr>
        <p:txBody>
          <a:bodyPr/>
          <a:lstStyle>
            <a:lvl1pPr>
              <a:defRPr sz="5400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7932421" y="0"/>
            <a:ext cx="4259579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99EAD2F7-48CE-EF0C-77D7-11F780E90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5" y="6245042"/>
            <a:ext cx="6519175" cy="17957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6292613-986E-98DA-CD24-F0CDE15DD0C4}"/>
              </a:ext>
            </a:extLst>
          </p:cNvPr>
          <p:cNvGrpSpPr/>
          <p:nvPr userDrawn="1"/>
        </p:nvGrpSpPr>
        <p:grpSpPr>
          <a:xfrm>
            <a:off x="8589755" y="3294570"/>
            <a:ext cx="4177596" cy="3174456"/>
            <a:chOff x="8860223" y="3611128"/>
            <a:chExt cx="3866783" cy="2938277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A4530298-DA65-EA31-1E02-3FEBA79FC1D6}"/>
                </a:ext>
              </a:extLst>
            </p:cNvPr>
            <p:cNvSpPr/>
            <p:nvPr userDrawn="1"/>
          </p:nvSpPr>
          <p:spPr bwMode="gray"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Träne 8">
              <a:extLst>
                <a:ext uri="{FF2B5EF4-FFF2-40B4-BE49-F238E27FC236}">
                  <a16:creationId xmlns:a16="http://schemas.microsoft.com/office/drawing/2014/main" id="{B298C402-1761-727E-686F-1A9D27CD4ACD}"/>
                </a:ext>
              </a:extLst>
            </p:cNvPr>
            <p:cNvSpPr/>
            <p:nvPr userDrawn="1"/>
          </p:nvSpPr>
          <p:spPr bwMode="gray"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0" name="Ecken des Rechtecks auf der gleichen Seite abrunden 9">
              <a:extLst>
                <a:ext uri="{FF2B5EF4-FFF2-40B4-BE49-F238E27FC236}">
                  <a16:creationId xmlns:a16="http://schemas.microsoft.com/office/drawing/2014/main" id="{7BB49AB3-59F5-2016-3D5A-8E0FC7DE66A4}"/>
                </a:ext>
              </a:extLst>
            </p:cNvPr>
            <p:cNvSpPr/>
            <p:nvPr userDrawn="1"/>
          </p:nvSpPr>
          <p:spPr bwMode="gray"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57892A4A-9F8F-12B2-D3FA-AD0C73A02E2E}"/>
                </a:ext>
              </a:extLst>
            </p:cNvPr>
            <p:cNvSpPr/>
            <p:nvPr userDrawn="1"/>
          </p:nvSpPr>
          <p:spPr bwMode="gray">
            <a:xfrm rot="10800000">
              <a:off x="11403920" y="3611128"/>
              <a:ext cx="800695" cy="1601391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6" name="Träne 15">
              <a:extLst>
                <a:ext uri="{FF2B5EF4-FFF2-40B4-BE49-F238E27FC236}">
                  <a16:creationId xmlns:a16="http://schemas.microsoft.com/office/drawing/2014/main" id="{524D76FF-39F8-3959-5FD1-C73CE9334F41}"/>
                </a:ext>
              </a:extLst>
            </p:cNvPr>
            <p:cNvSpPr/>
            <p:nvPr userDrawn="1"/>
          </p:nvSpPr>
          <p:spPr bwMode="gray">
            <a:xfrm rot="162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4FEF2A4D-1717-372D-646A-8881DBF94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15CACFF5-6C25-BA26-37BC-8B7DDD55D16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4440992"/>
            <a:ext cx="144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739FF9F0-52B9-6AA3-D906-C1BD11398C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163" y="3684083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Zweite Headline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FA960C0F-08B7-894B-5F7B-EF89C8090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163" y="4037359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</p:spTree>
    <p:extLst>
      <p:ext uri="{BB962C8B-B14F-4D97-AF65-F5344CB8AC3E}">
        <p14:creationId xmlns:p14="http://schemas.microsoft.com/office/powerpoint/2010/main" val="30504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4" y="0"/>
            <a:ext cx="5940001" cy="6858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A61B560-CF7F-E813-D84E-F0F3ECA8A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9F4348-9986-1829-2913-25EB57F6925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77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C585F2D-F045-4ED5-814B-2C88F57B257E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13EFE7C-F956-1318-08D0-3533C764B8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F862076-240E-C6CE-E482-133D560F9CA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55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FC39C21C-8A1D-44F8-BFEA-BB435BA974A7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1" y="1728000"/>
            <a:ext cx="3233779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760399" y="1728000"/>
            <a:ext cx="4891604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53B1DDE3-1BA7-9A47-EE52-D0832DC5F133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3941171" y="1728000"/>
            <a:ext cx="2651839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2B4CD9-A441-EBB9-9736-41DF70A92B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2" name="Titel 5">
            <a:extLst>
              <a:ext uri="{FF2B5EF4-FFF2-40B4-BE49-F238E27FC236}">
                <a16:creationId xmlns:a16="http://schemas.microsoft.com/office/drawing/2014/main" id="{8C56E851-08CB-B720-BBF4-37CA2DB00E1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71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 + Bild_1H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878A7AA-3FD3-4D47-B08D-9236F5B67AAF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C139267C-758D-19ED-E2E7-D54E2840BFF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8BC89BFE-761E-95AE-EE84-621E157C003F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6E2C9D6-589A-4600-9034-1706C5B29C4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47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 Inhalt + Bild_ohneFusszei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3F8AEEB5-BC44-1476-EF9C-1146AB445E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5E3BB8B0-F0DF-EB98-4262-9CD69FEF9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Datumsplatzhalter 6">
            <a:extLst>
              <a:ext uri="{FF2B5EF4-FFF2-40B4-BE49-F238E27FC236}">
                <a16:creationId xmlns:a16="http://schemas.microsoft.com/office/drawing/2014/main" id="{4582D6F4-34C4-73B6-17DE-DD68875DF59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8C4584BC-0C48-4C96-8890-2E36AB6AC405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E5DAF59F-8181-8931-A211-7FA0A86EC9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D18C086B-FF2D-3D9D-4516-EE00D37193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736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 + Bild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7C121EE-CBB5-4BB8-8A6D-5053A5DD0550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1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3936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227C87D-1EBD-DE71-64CA-8F2BC8AF6D45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4128000" y="1727999"/>
            <a:ext cx="3936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62E7437-B246-7E60-400E-1513A4618D4E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8256000" y="1727999"/>
            <a:ext cx="3936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538166" y="4232201"/>
            <a:ext cx="11117263" cy="2657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733F54FC-DF26-8374-0999-215822BFF2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E89CBAA1-D7E7-44C5-3FEF-4ADD29D9A1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35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9935DE2-21DD-47FC-ACA1-829207AEE0F5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12192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540004" y="4232201"/>
            <a:ext cx="11115425" cy="2657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D0B81AC2-BE9A-E8F2-7614-A44D14DEED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33384DF6-53AD-B41E-8C76-46AE6821362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DC589DCD-0883-9ECB-2B5C-2CC68B2235E6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95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5184405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05BEAA8-7DD4-4F2D-887F-9723A4748877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12192000" cy="3376886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540004" y="4839185"/>
            <a:ext cx="11115425" cy="2657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FABD7B83-A72F-C384-AF06-9302DAC735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3DA61294-FD76-1050-9A8D-6C090A1FD92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50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9F5AF9C-A46C-43A6-9B92-77F0AA88AE59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5705570-DF63-C80D-DC16-A121A7C7C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9547E540-028E-809B-5018-43AFF977EBD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63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0"/>
            <a:ext cx="12192000" cy="5868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DCC22C0-8C6E-44A6-B63C-52A2487690FC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EDD465-6470-711A-FB34-952E21949C43}"/>
              </a:ext>
            </a:extLst>
          </p:cNvPr>
          <p:cNvSpPr txBox="1"/>
          <p:nvPr userDrawn="1"/>
        </p:nvSpPr>
        <p:spPr bwMode="gray">
          <a:xfrm>
            <a:off x="9575515" y="68836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</p:spTree>
    <p:extLst>
      <p:ext uri="{BB962C8B-B14F-4D97-AF65-F5344CB8AC3E}">
        <p14:creationId xmlns:p14="http://schemas.microsoft.com/office/powerpoint/2010/main" val="17790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61265F0-F998-3E9D-0044-69E87D9B064C}"/>
              </a:ext>
            </a:extLst>
          </p:cNvPr>
          <p:cNvGrpSpPr/>
          <p:nvPr userDrawn="1"/>
        </p:nvGrpSpPr>
        <p:grpSpPr>
          <a:xfrm>
            <a:off x="7806691" y="3250157"/>
            <a:ext cx="4960660" cy="3174456"/>
            <a:chOff x="8135419" y="3611128"/>
            <a:chExt cx="4591587" cy="2938277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90623127-FF91-A733-8709-AFC3695070A4}"/>
                </a:ext>
              </a:extLst>
            </p:cNvPr>
            <p:cNvSpPr/>
            <p:nvPr userDrawn="1"/>
          </p:nvSpPr>
          <p:spPr bwMode="gray">
            <a:xfrm rot="10800000">
              <a:off x="8135419" y="5748716"/>
              <a:ext cx="3262258" cy="80068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Träne 8">
              <a:extLst>
                <a:ext uri="{FF2B5EF4-FFF2-40B4-BE49-F238E27FC236}">
                  <a16:creationId xmlns:a16="http://schemas.microsoft.com/office/drawing/2014/main" id="{695FA46B-F686-4EAA-D716-C8E31F145FF7}"/>
                </a:ext>
              </a:extLst>
            </p:cNvPr>
            <p:cNvSpPr/>
            <p:nvPr userDrawn="1"/>
          </p:nvSpPr>
          <p:spPr bwMode="gray"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0" name="Ecken des Rechtecks auf der gleichen Seite abrunden 9">
              <a:extLst>
                <a:ext uri="{FF2B5EF4-FFF2-40B4-BE49-F238E27FC236}">
                  <a16:creationId xmlns:a16="http://schemas.microsoft.com/office/drawing/2014/main" id="{853261A6-4A1F-4A06-F88F-14356F08944E}"/>
                </a:ext>
              </a:extLst>
            </p:cNvPr>
            <p:cNvSpPr/>
            <p:nvPr userDrawn="1"/>
          </p:nvSpPr>
          <p:spPr bwMode="gray"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0382D6B-3559-3082-E05C-1227EA0CB64D}"/>
                </a:ext>
              </a:extLst>
            </p:cNvPr>
            <p:cNvSpPr/>
            <p:nvPr userDrawn="1"/>
          </p:nvSpPr>
          <p:spPr bwMode="gray">
            <a:xfrm rot="10800000">
              <a:off x="11403920" y="3611128"/>
              <a:ext cx="800695" cy="1601391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5" name="Träne 14">
              <a:extLst>
                <a:ext uri="{FF2B5EF4-FFF2-40B4-BE49-F238E27FC236}">
                  <a16:creationId xmlns:a16="http://schemas.microsoft.com/office/drawing/2014/main" id="{41DB097B-9688-0FC6-7182-6933CE22F3F7}"/>
                </a:ext>
              </a:extLst>
            </p:cNvPr>
            <p:cNvSpPr/>
            <p:nvPr userDrawn="1"/>
          </p:nvSpPr>
          <p:spPr bwMode="gray">
            <a:xfrm rot="162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D1980A8E-C9E2-AC17-15DF-0414EB7AA7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551" y="254658"/>
            <a:ext cx="2743200" cy="718681"/>
          </a:xfrm>
          <a:prstGeom prst="rect">
            <a:avLst/>
          </a:prstGeom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718B729E-1314-E2A6-0824-FE6511172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3" y="2069824"/>
            <a:ext cx="5970966" cy="1359176"/>
          </a:xfrm>
        </p:spPr>
        <p:txBody>
          <a:bodyPr/>
          <a:lstStyle>
            <a:lvl1pPr>
              <a:defRPr sz="5400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01F6F18E-24F8-B6D4-2546-1B83E753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5" y="6245042"/>
            <a:ext cx="6519175" cy="17957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1E7127A9-5DD8-1035-E3AA-4CA335B20DE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4440992"/>
            <a:ext cx="144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732313C2-0F20-B4EC-8152-D8A6CD25D8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163" y="3684083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Zweite Headline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AEEA2CC3-50C0-CA1D-F15F-88A49222F3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163" y="4037359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</p:spTree>
    <p:extLst>
      <p:ext uri="{BB962C8B-B14F-4D97-AF65-F5344CB8AC3E}">
        <p14:creationId xmlns:p14="http://schemas.microsoft.com/office/powerpoint/2010/main" val="35524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EDD465-6470-711A-FB34-952E21949C43}"/>
              </a:ext>
            </a:extLst>
          </p:cNvPr>
          <p:cNvSpPr txBox="1"/>
          <p:nvPr userDrawn="1"/>
        </p:nvSpPr>
        <p:spPr bwMode="gray">
          <a:xfrm>
            <a:off x="9575515" y="68836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88FBA2FE-2221-CAAF-14C9-4B49A6E8583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1E988415-038B-4DA1-B34C-3CE50F44624C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B6661BE8-99AB-A0E3-693E-949BB842B0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33C978E7-FBFE-236C-7014-D10F39C1C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396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D08373B-FB28-4DC3-8998-FDC9F8FC0D43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40230"/>
            <a:ext cx="3349981" cy="3896666"/>
          </a:xfrm>
          <a:prstGeom prst="roundRect">
            <a:avLst>
              <a:gd name="adj" fmla="val 9502"/>
            </a:avLst>
          </a:prstGeom>
          <a:solidFill>
            <a:schemeClr val="bg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C834D37-8290-7EC9-1D48-400E8CD350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2B5094DC-4193-9938-7288-EC722244EF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2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FEC8DFB-6EF3-6A2C-CE7F-228134656AB7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B4BBF47-927A-4094-ADC6-BC39F2AD6472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D41A984-A6E0-46DE-7D1E-938B448B47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252000" y="1287552"/>
            <a:ext cx="5400000" cy="2160000"/>
          </a:xfrm>
          <a:prstGeom prst="round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6CF18E5B-64DF-F042-A224-59AF58C58D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52000" y="3708000"/>
            <a:ext cx="5400000" cy="2160000"/>
          </a:xfrm>
          <a:prstGeom prst="round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5B42AE5-B0FF-9273-55D9-CFC2E4C955C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40000" y="1255589"/>
            <a:ext cx="5400000" cy="4580444"/>
          </a:xfrm>
          <a:prstGeom prst="roundRect">
            <a:avLst>
              <a:gd name="adj" fmla="val 7684"/>
            </a:avLst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2F76DCC3-FF69-B4FD-0213-CDABFD16A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0" y="5183308"/>
            <a:ext cx="5400000" cy="684694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</p:spTree>
    <p:extLst>
      <p:ext uri="{BB962C8B-B14F-4D97-AF65-F5344CB8AC3E}">
        <p14:creationId xmlns:p14="http://schemas.microsoft.com/office/powerpoint/2010/main" val="18015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132F5F9-73DC-4262-A221-1EF523ED12AC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8D9B258E-B0C2-507A-7B5E-39C48203A5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1126997" y="1837821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B0D378B3-9B07-827B-284E-9681B1B466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26997" y="2083134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CA3F5608-690A-58C3-7CE7-35C47F1D41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991367" y="1948277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E9379043-16E5-CC47-7790-C8FC40EB9D0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1126997" y="2560565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A4AB670-2820-6C16-5A91-2575B7FC13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126997" y="280587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619C7180-B8D1-2CB2-A9F6-19F3D752A1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991367" y="267102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E0F91FA-E60E-C819-47EA-CACF969DCCF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1126997" y="3283309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885A10CC-9BF3-1889-CE8C-25089DE382E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26997" y="352862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30B72454-037A-DCBC-BF59-B4DEB4DCE9A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991367" y="339376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3ABBB406-5249-8395-6BDA-09E0E214EB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126997" y="400605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8D2432DD-2DA2-0561-5C4A-FE3FC47BDAA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26997" y="425136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3B5166E5-235A-D20E-6BC9-D1A599B834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991367" y="411650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DD20F309-AB1E-64EB-00D2-F1B4E493B93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>
          <a:xfrm>
            <a:off x="1126997" y="4728797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413069BD-3FDA-098A-2ACB-D69D6EC059C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1126997" y="497411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C11238BF-0BA9-437C-25BB-8BAED1C7AC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991367" y="483925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7FFCC405-161D-7574-52E8-3315C95E43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1126997" y="545154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0C489351-2F4B-D4F4-B749-FEBBF6EA0A6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126997" y="569685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79FFA5B-C1F3-B809-708C-59E42F480F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991367" y="556199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3" name="Inhaltsplatzhalter 5">
            <a:extLst>
              <a:ext uri="{FF2B5EF4-FFF2-40B4-BE49-F238E27FC236}">
                <a16:creationId xmlns:a16="http://schemas.microsoft.com/office/drawing/2014/main" id="{312509A8-F2BD-1171-7348-ACC2C8F2C0BB}"/>
              </a:ext>
            </a:extLst>
          </p:cNvPr>
          <p:cNvSpPr>
            <a:spLocks noGrp="1"/>
          </p:cNvSpPr>
          <p:nvPr>
            <p:ph sz="quarter" idx="50"/>
          </p:nvPr>
        </p:nvSpPr>
        <p:spPr bwMode="gray">
          <a:xfrm>
            <a:off x="6576000" y="3895883"/>
            <a:ext cx="5076000" cy="1972118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355E6C0-30AF-B630-3DE9-E4E106A4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C351CF62-86BE-BA58-B4D1-D9B9F722BCC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51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F1EBA23-473A-47B4-A31B-6FE7BF35863C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5148F175-AA4D-D5B2-7712-393A43F12E3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38167" y="1847527"/>
            <a:ext cx="4183127" cy="3638841"/>
          </a:xfrm>
          <a:prstGeom prst="round2DiagRect">
            <a:avLst>
              <a:gd name="adj1" fmla="val 0"/>
              <a:gd name="adj2" fmla="val 14135"/>
            </a:avLst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6CFC1198-19D8-60AF-38B8-2848F5C344A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5322707" y="2502995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24C1F6E7-E414-C8EC-E907-6ABCE59F20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322707" y="274830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92D0F3-F66D-C615-9FC8-59BDC196FB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10659551" y="261345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EEAE0B9E-482F-75AB-3BFC-33DBB38A87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5322707" y="3225739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9051BE45-8971-E31F-1710-FF49A17237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5322707" y="347105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C44439C3-F4EE-9111-E27F-FFA0EC9CEB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10659551" y="333619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4CA8C42E-84F4-3034-0B90-68DECCDD604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5322707" y="3948483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BA74403-312D-5844-2D79-0D7ABF623D5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322707" y="419379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795E9C1-C511-3D9B-D2B4-2D01AE7ECE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0659551" y="405893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4F2F472A-CC07-D0D8-724D-AC065CAFEA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5322707" y="4671227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51576017-128E-5451-A3A0-F7A385FEE9B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5322707" y="491654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7A84F5F-4F6B-F311-C15D-3B78C55A8C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0659551" y="478168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63355B-132A-E627-FC83-BCD0822E29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7093D810-E1F9-57B6-198F-FBDCD2727BA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4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CCD1AECF-CED7-28BC-6A3B-E63EA7150BE7}"/>
              </a:ext>
            </a:extLst>
          </p:cNvPr>
          <p:cNvSpPr/>
          <p:nvPr userDrawn="1"/>
        </p:nvSpPr>
        <p:spPr bwMode="gray">
          <a:xfrm>
            <a:off x="5" y="1115120"/>
            <a:ext cx="4994031" cy="4258793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444695E-E839-431A-AA74-1D6C9199B042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6AF458-34C8-E19E-4D72-70F10E17D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47" r="29869"/>
          <a:stretch/>
        </p:blipFill>
        <p:spPr bwMode="gray">
          <a:xfrm>
            <a:off x="2908271" y="526552"/>
            <a:ext cx="2998856" cy="5612946"/>
          </a:xfrm>
          <a:prstGeom prst="rect">
            <a:avLst/>
          </a:prstGeom>
        </p:spPr>
      </p:pic>
      <p:sp>
        <p:nvSpPr>
          <p:cNvPr id="5" name="Bildplatzhalter 15">
            <a:extLst>
              <a:ext uri="{FF2B5EF4-FFF2-40B4-BE49-F238E27FC236}">
                <a16:creationId xmlns:a16="http://schemas.microsoft.com/office/drawing/2014/main" id="{F8EB099B-5535-70E4-43D4-BAE8B7C34BB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10313" y="1267224"/>
            <a:ext cx="2262659" cy="3950316"/>
          </a:xfrm>
          <a:prstGeom prst="rect">
            <a:avLst/>
          </a:prstGeom>
          <a:solidFill>
            <a:srgbClr val="FAFAFA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FC4DF547-857B-4B23-A089-77AFDF3A4D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540000" y="1984510"/>
            <a:ext cx="2436160" cy="2520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1F584A04-E815-4911-E924-A3978560E4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3" y="1790787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87CC6B3-D222-467B-2064-0703F1EE3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3" y="2082089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6153100C-5827-8303-C6D6-CDADE528EE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3" y="3074635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D2CC7E27-716B-ACCA-F30E-776CDDE7A9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7483733" y="3365937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DE11610-4A58-BD6E-FD8E-A3ED96004E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3" y="4358482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5C633C3-52EE-D69F-0FF1-E3FC1130CF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483733" y="4649784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83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chirm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B31939C-E36C-4344-A8EB-0539DA66C0C3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3" name="Grafik 2" descr="Ein Bild, das Text, Screenshot, Anzeige, Bilderrahmen enthält.&#10;&#10;Automatisch generierte Beschreibung">
            <a:extLst>
              <a:ext uri="{FF2B5EF4-FFF2-40B4-BE49-F238E27FC236}">
                <a16:creationId xmlns:a16="http://schemas.microsoft.com/office/drawing/2014/main" id="{151E10C6-4528-81A4-8337-D17EA0CB9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35" t="-243" r="-4968" b="243"/>
          <a:stretch/>
        </p:blipFill>
        <p:spPr bwMode="gray">
          <a:xfrm>
            <a:off x="1" y="903491"/>
            <a:ext cx="5580931" cy="4868535"/>
          </a:xfrm>
          <a:prstGeom prst="rect">
            <a:avLst/>
          </a:pr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A89D278-95EA-010F-8C07-EADD209081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130325"/>
            <a:ext cx="5123731" cy="3263006"/>
          </a:xfrm>
          <a:prstGeom prst="rect">
            <a:avLst/>
          </a:prstGeom>
          <a:solidFill>
            <a:srgbClr val="262626"/>
          </a:solidFill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Meta OT" panose="020B0504030101020104" pitchFamily="34" charset="0"/>
              </a:defRPr>
            </a:lvl1pPr>
          </a:lstStyle>
          <a:p>
            <a:br>
              <a:rPr lang="de-DE" dirty="0"/>
            </a:br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580131A-87D4-813D-E919-37314A3977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010641" y="4374565"/>
            <a:ext cx="1968871" cy="1502904"/>
          </a:xfrm>
          <a:prstGeom prst="rect">
            <a:avLst/>
          </a:prstGeom>
        </p:spPr>
      </p:pic>
      <p:sp>
        <p:nvSpPr>
          <p:cNvPr id="14" name="Bildplatzhalter 29">
            <a:extLst>
              <a:ext uri="{FF2B5EF4-FFF2-40B4-BE49-F238E27FC236}">
                <a16:creationId xmlns:a16="http://schemas.microsoft.com/office/drawing/2014/main" id="{48A9645A-F7A9-A5F8-525D-800964911E4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3690349" y="4567683"/>
            <a:ext cx="617847" cy="1066035"/>
          </a:xfrm>
          <a:prstGeom prst="rect">
            <a:avLst/>
          </a:prstGeom>
          <a:solidFill>
            <a:srgbClr val="FAFAFA"/>
          </a:solidFill>
        </p:spPr>
        <p:txBody>
          <a:bodyPr/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21D66EAA-9E2B-6F1F-1F75-6B0C4E68D8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3" y="1790787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A27E2AF9-FEEF-AC56-15A1-60AFACDB0F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3" y="2082089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B32B275-EC56-28FC-E4FA-575314576E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3" y="3074635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3B074B46-E431-249A-9245-C91A211668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3" y="3365937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8DCD0FDE-017A-CE02-CF9A-53D7D4E2B86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7483733" y="4358482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4A3A7C5C-7D87-C751-803D-3C22C228AEE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483733" y="4649784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28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2A62A506-67DB-4574-AE67-BEAD6701DE51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0002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bg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7"/>
            <a:ext cx="2397869" cy="239786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0002" y="4189441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bg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2B05D207-BDA7-6A42-8F31-60D07859752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55045" y="4032256"/>
            <a:ext cx="72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">
            <a:extLst>
              <a:ext uri="{FF2B5EF4-FFF2-40B4-BE49-F238E27FC236}">
                <a16:creationId xmlns:a16="http://schemas.microsoft.com/office/drawing/2014/main" id="{A9B9723C-DBD7-8882-23B2-FBA22CF8ED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1" name="Titel 5">
            <a:extLst>
              <a:ext uri="{FF2B5EF4-FFF2-40B4-BE49-F238E27FC236}">
                <a16:creationId xmlns:a16="http://schemas.microsoft.com/office/drawing/2014/main" id="{1C62E4C5-E9F6-91AC-9299-0F6BD392212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758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hell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8">
            <a:extLst>
              <a:ext uri="{FF2B5EF4-FFF2-40B4-BE49-F238E27FC236}">
                <a16:creationId xmlns:a16="http://schemas.microsoft.com/office/drawing/2014/main" id="{CCEE7978-7699-B52A-77FC-D85109D161BD}"/>
              </a:ext>
            </a:extLst>
          </p:cNvPr>
          <p:cNvSpPr/>
          <p:nvPr userDrawn="1"/>
        </p:nvSpPr>
        <p:spPr bwMode="gray"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3F0347B-7FF9-40A7-B401-E86DB4B4B0C9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0002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7"/>
            <a:ext cx="2397869" cy="239786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0002" y="4189441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55045" y="4032256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0D31560-33FD-C814-E5F0-505D3A50F60C}"/>
              </a:ext>
            </a:extLst>
          </p:cNvPr>
          <p:cNvSpPr txBox="1"/>
          <p:nvPr userDrawn="1"/>
        </p:nvSpPr>
        <p:spPr bwMode="gray">
          <a:xfrm>
            <a:off x="13258800" y="291253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A38F7E14-4121-F4F2-8286-9F1D2CA0BD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6" name="Titel 5">
            <a:extLst>
              <a:ext uri="{FF2B5EF4-FFF2-40B4-BE49-F238E27FC236}">
                <a16:creationId xmlns:a16="http://schemas.microsoft.com/office/drawing/2014/main" id="{695F87D1-75FE-9886-D675-81D1445F1C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08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75E8FF0-AC21-4C70-AB82-0080BE4B4A8F}"/>
              </a:ext>
            </a:extLst>
          </p:cNvPr>
          <p:cNvSpPr/>
          <p:nvPr userDrawn="1"/>
        </p:nvSpPr>
        <p:spPr bwMode="gray">
          <a:xfrm>
            <a:off x="5" y="-1"/>
            <a:ext cx="12191999" cy="685800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114800" y="3159004"/>
            <a:ext cx="7531893" cy="800467"/>
          </a:xfrm>
        </p:spPr>
        <p:txBody>
          <a:bodyPr/>
          <a:lstStyle>
            <a:lvl1pPr algn="ctr">
              <a:defRPr sz="66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0"/>
            <a:ext cx="4114800" cy="6858000"/>
          </a:xfrm>
          <a:prstGeom prst="round1Rect">
            <a:avLst>
              <a:gd name="adj" fmla="val 11333"/>
            </a:avLst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96E1AD-219F-60AC-8BF6-91432F8684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7AE79DB-B38F-747A-A640-5409A704D9A4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1" y="1244140"/>
            <a:ext cx="11651467" cy="3307824"/>
          </a:xfrm>
          <a:custGeom>
            <a:avLst/>
            <a:gdLst>
              <a:gd name="connsiteX0" fmla="*/ 0 w 11655425"/>
              <a:gd name="connsiteY0" fmla="*/ 0 h 4120164"/>
              <a:gd name="connsiteX1" fmla="*/ 9595343 w 11655425"/>
              <a:gd name="connsiteY1" fmla="*/ 0 h 4120164"/>
              <a:gd name="connsiteX2" fmla="*/ 11655425 w 11655425"/>
              <a:gd name="connsiteY2" fmla="*/ 2060082 h 4120164"/>
              <a:gd name="connsiteX3" fmla="*/ 9595343 w 11655425"/>
              <a:gd name="connsiteY3" fmla="*/ 4120164 h 4120164"/>
              <a:gd name="connsiteX4" fmla="*/ 0 w 11655425"/>
              <a:gd name="connsiteY4" fmla="*/ 4120164 h 4120164"/>
              <a:gd name="connsiteX0" fmla="*/ 0 w 11655425"/>
              <a:gd name="connsiteY0" fmla="*/ 0 h 4120164"/>
              <a:gd name="connsiteX1" fmla="*/ 9595343 w 11655425"/>
              <a:gd name="connsiteY1" fmla="*/ 0 h 4120164"/>
              <a:gd name="connsiteX2" fmla="*/ 11655425 w 11655425"/>
              <a:gd name="connsiteY2" fmla="*/ 2060082 h 4120164"/>
              <a:gd name="connsiteX3" fmla="*/ 9595343 w 11655425"/>
              <a:gd name="connsiteY3" fmla="*/ 4120164 h 4120164"/>
              <a:gd name="connsiteX4" fmla="*/ 0 w 11655425"/>
              <a:gd name="connsiteY4" fmla="*/ 4120164 h 4120164"/>
              <a:gd name="connsiteX5" fmla="*/ 0 w 11655425"/>
              <a:gd name="connsiteY5" fmla="*/ 0 h 412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5425" h="4120164">
                <a:moveTo>
                  <a:pt x="0" y="0"/>
                </a:moveTo>
                <a:lnTo>
                  <a:pt x="9595343" y="0"/>
                </a:lnTo>
                <a:cubicBezTo>
                  <a:pt x="10733095" y="0"/>
                  <a:pt x="11655425" y="648137"/>
                  <a:pt x="11655425" y="2060082"/>
                </a:cubicBezTo>
                <a:cubicBezTo>
                  <a:pt x="11655425" y="3472027"/>
                  <a:pt x="10733095" y="4120164"/>
                  <a:pt x="9595343" y="4120164"/>
                </a:cubicBezTo>
                <a:lnTo>
                  <a:pt x="0" y="41201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903319"/>
            <a:ext cx="11112000" cy="540000"/>
          </a:xfrm>
        </p:spPr>
        <p:txBody>
          <a:bodyPr/>
          <a:lstStyle>
            <a:lvl1pPr>
              <a:defRPr sz="40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495200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3" y="6220043"/>
            <a:ext cx="11110939" cy="21600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777E5226-D6C8-D9EF-323B-B8ECA75A87A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02625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A448B80B-9737-0AEF-F63B-A91A3F17C6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76248" y="26181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75E8FF0-AC21-4C70-AB82-0080BE4B4A8F}"/>
              </a:ext>
            </a:extLst>
          </p:cNvPr>
          <p:cNvSpPr/>
          <p:nvPr userDrawn="1"/>
        </p:nvSpPr>
        <p:spPr bwMode="gray">
          <a:xfrm>
            <a:off x="5" y="-1"/>
            <a:ext cx="12191999" cy="685800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8165" y="2463322"/>
            <a:ext cx="11108531" cy="800467"/>
          </a:xfrm>
        </p:spPr>
        <p:txBody>
          <a:bodyPr/>
          <a:lstStyle>
            <a:lvl1pPr algn="ctr">
              <a:defRPr sz="66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947213-D869-60D1-ED73-9013BF1FA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1713"/>
          <a:stretch/>
        </p:blipFill>
        <p:spPr>
          <a:xfrm>
            <a:off x="410319" y="-1225267"/>
            <a:ext cx="11364220" cy="7776177"/>
          </a:xfrm>
          <a:prstGeom prst="rect">
            <a:avLst/>
          </a:prstGeom>
        </p:spPr>
      </p:pic>
      <p:sp>
        <p:nvSpPr>
          <p:cNvPr id="4" name="Textplatzhalter 5">
            <a:extLst>
              <a:ext uri="{FF2B5EF4-FFF2-40B4-BE49-F238E27FC236}">
                <a16:creationId xmlns:a16="http://schemas.microsoft.com/office/drawing/2014/main" id="{EB40A096-0222-4359-B8C1-A087B4E835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836313" y="4590256"/>
            <a:ext cx="8512232" cy="1834363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771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2828224"/>
            <a:ext cx="11112000" cy="540000"/>
          </a:xfrm>
        </p:spPr>
        <p:txBody>
          <a:bodyPr/>
          <a:lstStyle>
            <a:lvl1pPr>
              <a:defRPr sz="48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3747975"/>
            <a:ext cx="7920000" cy="814769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5122FB-6BA5-854B-C7DD-EB96D0DBA016}"/>
              </a:ext>
            </a:extLst>
          </p:cNvPr>
          <p:cNvGrpSpPr/>
          <p:nvPr userDrawn="1"/>
        </p:nvGrpSpPr>
        <p:grpSpPr>
          <a:xfrm>
            <a:off x="8589755" y="3294570"/>
            <a:ext cx="4177596" cy="3174456"/>
            <a:chOff x="8860223" y="3611128"/>
            <a:chExt cx="3866783" cy="2938277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B20FC11B-F594-46EA-5125-4A098E173542}"/>
                </a:ext>
              </a:extLst>
            </p:cNvPr>
            <p:cNvSpPr/>
            <p:nvPr userDrawn="1"/>
          </p:nvSpPr>
          <p:spPr bwMode="gray"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8" name="Träne 7">
              <a:extLst>
                <a:ext uri="{FF2B5EF4-FFF2-40B4-BE49-F238E27FC236}">
                  <a16:creationId xmlns:a16="http://schemas.microsoft.com/office/drawing/2014/main" id="{5AB849FA-B010-4EFC-73B9-E6E24DE2BB88}"/>
                </a:ext>
              </a:extLst>
            </p:cNvPr>
            <p:cNvSpPr/>
            <p:nvPr userDrawn="1"/>
          </p:nvSpPr>
          <p:spPr bwMode="gray"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Ecken des Rechtecks auf der gleichen Seite abrunden 8">
              <a:extLst>
                <a:ext uri="{FF2B5EF4-FFF2-40B4-BE49-F238E27FC236}">
                  <a16:creationId xmlns:a16="http://schemas.microsoft.com/office/drawing/2014/main" id="{157877BB-681C-928E-4763-9608728EFFE0}"/>
                </a:ext>
              </a:extLst>
            </p:cNvPr>
            <p:cNvSpPr/>
            <p:nvPr userDrawn="1"/>
          </p:nvSpPr>
          <p:spPr bwMode="gray"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8383A169-C3E2-BDE4-6190-0CE0A563CCDC}"/>
                </a:ext>
              </a:extLst>
            </p:cNvPr>
            <p:cNvSpPr/>
            <p:nvPr userDrawn="1"/>
          </p:nvSpPr>
          <p:spPr bwMode="gray">
            <a:xfrm rot="10800000">
              <a:off x="11403920" y="3611128"/>
              <a:ext cx="800695" cy="1601391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2" name="Träne 11">
              <a:extLst>
                <a:ext uri="{FF2B5EF4-FFF2-40B4-BE49-F238E27FC236}">
                  <a16:creationId xmlns:a16="http://schemas.microsoft.com/office/drawing/2014/main" id="{BDCCAC81-B053-D75F-83F3-37C86C2AEE9F}"/>
                </a:ext>
              </a:extLst>
            </p:cNvPr>
            <p:cNvSpPr/>
            <p:nvPr userDrawn="1"/>
          </p:nvSpPr>
          <p:spPr bwMode="gray">
            <a:xfrm rot="162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0279CD82-D7B5-B4BD-FFEA-8D9C31107A7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3554185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D60AE272-9E69-6EF6-A266-8C260AF911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5122FB-6BA5-854B-C7DD-EB96D0DBA016}"/>
              </a:ext>
            </a:extLst>
          </p:cNvPr>
          <p:cNvGrpSpPr/>
          <p:nvPr userDrawn="1"/>
        </p:nvGrpSpPr>
        <p:grpSpPr>
          <a:xfrm rot="5400000" flipH="1">
            <a:off x="-64243" y="-643043"/>
            <a:ext cx="4337797" cy="3132967"/>
            <a:chOff x="8235924" y="3649527"/>
            <a:chExt cx="4015066" cy="2899876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B20FC11B-F594-46EA-5125-4A098E173542}"/>
                </a:ext>
              </a:extLst>
            </p:cNvPr>
            <p:cNvSpPr/>
            <p:nvPr userDrawn="1"/>
          </p:nvSpPr>
          <p:spPr bwMode="gray">
            <a:xfrm rot="10800000">
              <a:off x="8235924" y="5748715"/>
              <a:ext cx="4015066" cy="8006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8" name="Träne 7">
              <a:extLst>
                <a:ext uri="{FF2B5EF4-FFF2-40B4-BE49-F238E27FC236}">
                  <a16:creationId xmlns:a16="http://schemas.microsoft.com/office/drawing/2014/main" id="{5AB849FA-B010-4EFC-73B9-E6E24DE2BB88}"/>
                </a:ext>
              </a:extLst>
            </p:cNvPr>
            <p:cNvSpPr/>
            <p:nvPr userDrawn="1"/>
          </p:nvSpPr>
          <p:spPr bwMode="gray">
            <a:xfrm rot="5400000">
              <a:off x="8812971" y="4948090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Ecken des Rechtecks auf der gleichen Seite abrunden 8">
              <a:extLst>
                <a:ext uri="{FF2B5EF4-FFF2-40B4-BE49-F238E27FC236}">
                  <a16:creationId xmlns:a16="http://schemas.microsoft.com/office/drawing/2014/main" id="{157877BB-681C-928E-4763-9608728EFFE0}"/>
                </a:ext>
              </a:extLst>
            </p:cNvPr>
            <p:cNvSpPr/>
            <p:nvPr userDrawn="1"/>
          </p:nvSpPr>
          <p:spPr bwMode="gray">
            <a:xfrm rot="5400000">
              <a:off x="8964351" y="4298777"/>
              <a:ext cx="2099190" cy="800693"/>
            </a:xfrm>
            <a:prstGeom prst="round2SameRect">
              <a:avLst>
                <a:gd name="adj1" fmla="val 48679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CCAC81-B053-D75F-83F3-37C86C2AEE9F}"/>
                </a:ext>
              </a:extLst>
            </p:cNvPr>
            <p:cNvSpPr/>
            <p:nvPr userDrawn="1"/>
          </p:nvSpPr>
          <p:spPr bwMode="gray">
            <a:xfrm rot="5400000">
              <a:off x="10416078" y="3649634"/>
              <a:ext cx="1323297" cy="13230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3632678"/>
            <a:ext cx="4968434" cy="540000"/>
          </a:xfrm>
        </p:spPr>
        <p:txBody>
          <a:bodyPr/>
          <a:lstStyle>
            <a:lvl1pPr>
              <a:defRPr sz="48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4577570"/>
            <a:ext cx="4443480" cy="1834363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BC872C-E930-8323-51C9-B62CF1825BB1}"/>
              </a:ext>
            </a:extLst>
          </p:cNvPr>
          <p:cNvSpPr txBox="1"/>
          <p:nvPr userDrawn="1"/>
        </p:nvSpPr>
        <p:spPr bwMode="gray">
          <a:xfrm>
            <a:off x="-1680211" y="37833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19890DA-C7A0-28BC-B13E-47DDB6EC3D8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503672" y="1727200"/>
            <a:ext cx="6226493" cy="4697410"/>
          </a:xfrm>
          <a:prstGeom prst="round2DiagRect">
            <a:avLst>
              <a:gd name="adj1" fmla="val 12052"/>
              <a:gd name="adj2" fmla="val 0"/>
            </a:avLst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AC8B43-C251-10CD-A5FD-4B5C3F81067F}"/>
              </a:ext>
            </a:extLst>
          </p:cNvPr>
          <p:cNvSpPr txBox="1"/>
          <p:nvPr userDrawn="1"/>
        </p:nvSpPr>
        <p:spPr bwMode="gray">
          <a:xfrm>
            <a:off x="-2527069" y="31422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B5640A00-A2A3-0A60-9BDC-33B6C7672AD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4358639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30053AD2-628C-665D-E627-BAC6BA7A71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7AE79DB-B38F-747A-A640-5409A704D9A4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" y="0"/>
            <a:ext cx="12191999" cy="4336928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903319"/>
            <a:ext cx="11112000" cy="540000"/>
          </a:xfrm>
        </p:spPr>
        <p:txBody>
          <a:bodyPr/>
          <a:lstStyle>
            <a:lvl1pPr>
              <a:defRPr sz="40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495200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3" y="6220043"/>
            <a:ext cx="11110939" cy="21600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376DE688-3D7D-921B-78CF-AECA23B3D05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02625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1DEE918-F528-94BC-D1C4-43F0EDCD96C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765381" y="1720044"/>
            <a:ext cx="3426623" cy="2402084"/>
            <a:chOff x="7582680" y="1972513"/>
            <a:chExt cx="4621936" cy="3240006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651E178D-20E3-A9EB-5500-6512332972CF}"/>
                </a:ext>
              </a:extLst>
            </p:cNvPr>
            <p:cNvSpPr/>
            <p:nvPr userDrawn="1"/>
          </p:nvSpPr>
          <p:spPr bwMode="gray"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3" name="Träne 12">
              <a:extLst>
                <a:ext uri="{FF2B5EF4-FFF2-40B4-BE49-F238E27FC236}">
                  <a16:creationId xmlns:a16="http://schemas.microsoft.com/office/drawing/2014/main" id="{EAD5913B-7CC1-CC49-5D68-D20FAC880D71}"/>
                </a:ext>
              </a:extLst>
            </p:cNvPr>
            <p:cNvSpPr/>
            <p:nvPr userDrawn="1"/>
          </p:nvSpPr>
          <p:spPr bwMode="gray"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4" name="Ecken des Rechtecks auf der gleichen Seite abrunden 13">
              <a:extLst>
                <a:ext uri="{FF2B5EF4-FFF2-40B4-BE49-F238E27FC236}">
                  <a16:creationId xmlns:a16="http://schemas.microsoft.com/office/drawing/2014/main" id="{D0A979C3-0887-285C-A80B-5BC579A45227}"/>
                </a:ext>
              </a:extLst>
            </p:cNvPr>
            <p:cNvSpPr/>
            <p:nvPr userDrawn="1"/>
          </p:nvSpPr>
          <p:spPr bwMode="gray"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BCBA3CBD-BA7E-E0E0-CC19-B5A638408C52}"/>
                </a:ext>
              </a:extLst>
            </p:cNvPr>
            <p:cNvSpPr/>
            <p:nvPr userDrawn="1"/>
          </p:nvSpPr>
          <p:spPr bwMode="gray">
            <a:xfrm rot="10800000">
              <a:off x="11124613" y="3052513"/>
              <a:ext cx="1080003" cy="2160006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3A14CAB3-80A8-D39A-7FB1-279E336BF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155" y="253114"/>
            <a:ext cx="2743200" cy="7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7AE79DB-B38F-747A-A640-5409A704D9A4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" y="0"/>
            <a:ext cx="12191999" cy="4336928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903319"/>
            <a:ext cx="11112000" cy="540000"/>
          </a:xfrm>
        </p:spPr>
        <p:txBody>
          <a:bodyPr/>
          <a:lstStyle>
            <a:lvl1pPr>
              <a:defRPr sz="40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495200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3" y="6220043"/>
            <a:ext cx="11110939" cy="21600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376DE688-3D7D-921B-78CF-AECA23B3D05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02625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1DEE918-F528-94BC-D1C4-43F0EDCD96C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765381" y="1720044"/>
            <a:ext cx="3426623" cy="2402084"/>
            <a:chOff x="7582680" y="1972513"/>
            <a:chExt cx="4621936" cy="3240006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651E178D-20E3-A9EB-5500-6512332972CF}"/>
                </a:ext>
              </a:extLst>
            </p:cNvPr>
            <p:cNvSpPr/>
            <p:nvPr userDrawn="1"/>
          </p:nvSpPr>
          <p:spPr bwMode="gray"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3" name="Träne 12">
              <a:extLst>
                <a:ext uri="{FF2B5EF4-FFF2-40B4-BE49-F238E27FC236}">
                  <a16:creationId xmlns:a16="http://schemas.microsoft.com/office/drawing/2014/main" id="{EAD5913B-7CC1-CC49-5D68-D20FAC880D71}"/>
                </a:ext>
              </a:extLst>
            </p:cNvPr>
            <p:cNvSpPr/>
            <p:nvPr userDrawn="1"/>
          </p:nvSpPr>
          <p:spPr bwMode="gray"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4" name="Ecken des Rechtecks auf der gleichen Seite abrunden 13">
              <a:extLst>
                <a:ext uri="{FF2B5EF4-FFF2-40B4-BE49-F238E27FC236}">
                  <a16:creationId xmlns:a16="http://schemas.microsoft.com/office/drawing/2014/main" id="{D0A979C3-0887-285C-A80B-5BC579A45227}"/>
                </a:ext>
              </a:extLst>
            </p:cNvPr>
            <p:cNvSpPr/>
            <p:nvPr userDrawn="1"/>
          </p:nvSpPr>
          <p:spPr bwMode="gray"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BCBA3CBD-BA7E-E0E0-CC19-B5A638408C52}"/>
                </a:ext>
              </a:extLst>
            </p:cNvPr>
            <p:cNvSpPr/>
            <p:nvPr userDrawn="1"/>
          </p:nvSpPr>
          <p:spPr bwMode="gray">
            <a:xfrm rot="10800000">
              <a:off x="11124613" y="3052513"/>
              <a:ext cx="1080003" cy="2160006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3A14CAB3-80A8-D39A-7FB1-279E336BF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155" y="253114"/>
            <a:ext cx="2743200" cy="7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1" y="2704992"/>
            <a:ext cx="6567811" cy="1672597"/>
          </a:xfrm>
        </p:spPr>
        <p:txBody>
          <a:bodyPr anchor="ctr"/>
          <a:lstStyle>
            <a:lvl1pPr>
              <a:defRPr sz="54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991C42C-1E58-51DB-7836-562E70393F2D}"/>
              </a:ext>
            </a:extLst>
          </p:cNvPr>
          <p:cNvSpPr txBox="1"/>
          <p:nvPr userDrawn="1"/>
        </p:nvSpPr>
        <p:spPr bwMode="gray">
          <a:xfrm>
            <a:off x="-952107" y="34219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7B12CCF-A3C3-A33B-006C-2625E501C68D}"/>
              </a:ext>
            </a:extLst>
          </p:cNvPr>
          <p:cNvSpPr txBox="1"/>
          <p:nvPr userDrawn="1"/>
        </p:nvSpPr>
        <p:spPr bwMode="gray">
          <a:xfrm>
            <a:off x="3026004" y="-70701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7F68E5A-4D2F-3B66-CBD9-B01F895B56B3}"/>
              </a:ext>
            </a:extLst>
          </p:cNvPr>
          <p:cNvGrpSpPr/>
          <p:nvPr userDrawn="1"/>
        </p:nvGrpSpPr>
        <p:grpSpPr>
          <a:xfrm>
            <a:off x="-1590" y="-5"/>
            <a:ext cx="2984900" cy="1979629"/>
            <a:chOff x="-1590" y="-5"/>
            <a:chExt cx="2984900" cy="197962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15960CE-BE2B-2753-8D32-12D29EDB9288}"/>
                </a:ext>
              </a:extLst>
            </p:cNvPr>
            <p:cNvSpPr/>
            <p:nvPr userDrawn="1"/>
          </p:nvSpPr>
          <p:spPr bwMode="gray"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8" name="Träne 17">
              <a:extLst>
                <a:ext uri="{FF2B5EF4-FFF2-40B4-BE49-F238E27FC236}">
                  <a16:creationId xmlns:a16="http://schemas.microsoft.com/office/drawing/2014/main" id="{A0B2BBC5-374C-E03C-C219-E976B6CEBE50}"/>
                </a:ext>
              </a:extLst>
            </p:cNvPr>
            <p:cNvSpPr/>
            <p:nvPr userDrawn="1"/>
          </p:nvSpPr>
          <p:spPr bwMode="gray"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BBAF3B-9279-6232-956F-E4547E971BBF}"/>
                </a:ext>
              </a:extLst>
            </p:cNvPr>
            <p:cNvSpPr/>
            <p:nvPr userDrawn="1"/>
          </p:nvSpPr>
          <p:spPr bwMode="gray"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22" name="Ecken des Rechtecks auf der gleichen Seite abrunden 21">
            <a:extLst>
              <a:ext uri="{FF2B5EF4-FFF2-40B4-BE49-F238E27FC236}">
                <a16:creationId xmlns:a16="http://schemas.microsoft.com/office/drawing/2014/main" id="{922E8C8C-30D6-7080-0334-C6DBFCE520BA}"/>
              </a:ext>
            </a:extLst>
          </p:cNvPr>
          <p:cNvSpPr/>
          <p:nvPr userDrawn="1"/>
        </p:nvSpPr>
        <p:spPr bwMode="gray">
          <a:xfrm rot="5400000">
            <a:off x="5915334" y="507081"/>
            <a:ext cx="1963393" cy="9816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6887022B-50F5-E2C8-C794-DA70748D7425}"/>
              </a:ext>
            </a:extLst>
          </p:cNvPr>
          <p:cNvSpPr/>
          <p:nvPr userDrawn="1"/>
        </p:nvSpPr>
        <p:spPr bwMode="gray">
          <a:xfrm rot="10800000">
            <a:off x="5924928" y="999987"/>
            <a:ext cx="489821" cy="979643"/>
          </a:xfrm>
          <a:custGeom>
            <a:avLst/>
            <a:gdLst>
              <a:gd name="connsiteX0" fmla="*/ 0 w 540000"/>
              <a:gd name="connsiteY0" fmla="*/ 0 h 1080000"/>
              <a:gd name="connsiteX1" fmla="*/ 540000 w 540000"/>
              <a:gd name="connsiteY1" fmla="*/ 540000 h 1080000"/>
              <a:gd name="connsiteX2" fmla="*/ 0 w 54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000" h="108000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3C96C92B-E526-C070-9A68-8FF40376523C}"/>
              </a:ext>
            </a:extLst>
          </p:cNvPr>
          <p:cNvSpPr/>
          <p:nvPr userDrawn="1"/>
        </p:nvSpPr>
        <p:spPr bwMode="gray">
          <a:xfrm rot="10800000">
            <a:off x="7387875" y="999985"/>
            <a:ext cx="3123012" cy="9796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5484DD6E-4EBD-1D65-002C-D5BABD669C88}"/>
              </a:ext>
            </a:extLst>
          </p:cNvPr>
          <p:cNvSpPr/>
          <p:nvPr userDrawn="1"/>
        </p:nvSpPr>
        <p:spPr bwMode="gray">
          <a:xfrm rot="5400000">
            <a:off x="8032720" y="-496084"/>
            <a:ext cx="1012131" cy="1980000"/>
          </a:xfrm>
          <a:custGeom>
            <a:avLst/>
            <a:gdLst>
              <a:gd name="connsiteX0" fmla="*/ 0 w 540000"/>
              <a:gd name="connsiteY0" fmla="*/ 0 h 1080000"/>
              <a:gd name="connsiteX1" fmla="*/ 540000 w 540000"/>
              <a:gd name="connsiteY1" fmla="*/ 540000 h 1080000"/>
              <a:gd name="connsiteX2" fmla="*/ 0 w 54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000" h="108000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6" name="Ecken des Rechtecks auf der gleichen Seite abrunden 25">
            <a:extLst>
              <a:ext uri="{FF2B5EF4-FFF2-40B4-BE49-F238E27FC236}">
                <a16:creationId xmlns:a16="http://schemas.microsoft.com/office/drawing/2014/main" id="{FC0F0F63-C19D-31D4-A83B-24518F5AD492}"/>
              </a:ext>
            </a:extLst>
          </p:cNvPr>
          <p:cNvSpPr/>
          <p:nvPr userDrawn="1"/>
        </p:nvSpPr>
        <p:spPr bwMode="gray">
          <a:xfrm rot="10800000">
            <a:off x="9529189" y="-12151"/>
            <a:ext cx="3678099" cy="10116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DA679B1-E2E7-9F8B-8FE8-9674FA97153F}"/>
              </a:ext>
            </a:extLst>
          </p:cNvPr>
          <p:cNvGrpSpPr/>
          <p:nvPr userDrawn="1"/>
        </p:nvGrpSpPr>
        <p:grpSpPr>
          <a:xfrm flipH="1">
            <a:off x="9205511" y="1991779"/>
            <a:ext cx="2984900" cy="1979629"/>
            <a:chOff x="-1590" y="-5"/>
            <a:chExt cx="2984900" cy="197962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39C6DDD-D071-7EE3-FADB-477592CF60CA}"/>
                </a:ext>
              </a:extLst>
            </p:cNvPr>
            <p:cNvSpPr/>
            <p:nvPr userDrawn="1"/>
          </p:nvSpPr>
          <p:spPr bwMode="gray"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29" name="Träne 28">
              <a:extLst>
                <a:ext uri="{FF2B5EF4-FFF2-40B4-BE49-F238E27FC236}">
                  <a16:creationId xmlns:a16="http://schemas.microsoft.com/office/drawing/2014/main" id="{264D79A3-2E31-2CE4-11AD-2D15EDB1B7CA}"/>
                </a:ext>
              </a:extLst>
            </p:cNvPr>
            <p:cNvSpPr/>
            <p:nvPr userDrawn="1"/>
          </p:nvSpPr>
          <p:spPr bwMode="gray"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80F4A-4214-436B-55DF-FCC5C88B5701}"/>
                </a:ext>
              </a:extLst>
            </p:cNvPr>
            <p:cNvSpPr/>
            <p:nvPr userDrawn="1"/>
          </p:nvSpPr>
          <p:spPr bwMode="gray"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33" name="Freihandform 32">
            <a:extLst>
              <a:ext uri="{FF2B5EF4-FFF2-40B4-BE49-F238E27FC236}">
                <a16:creationId xmlns:a16="http://schemas.microsoft.com/office/drawing/2014/main" id="{61A21602-055F-1A95-47F1-F6768C5BDE3F}"/>
              </a:ext>
            </a:extLst>
          </p:cNvPr>
          <p:cNvSpPr/>
          <p:nvPr userDrawn="1"/>
        </p:nvSpPr>
        <p:spPr bwMode="gray">
          <a:xfrm>
            <a:off x="5935088" y="4516176"/>
            <a:ext cx="3123013" cy="979644"/>
          </a:xfrm>
          <a:custGeom>
            <a:avLst/>
            <a:gdLst>
              <a:gd name="connsiteX0" fmla="*/ 489823 w 3123013"/>
              <a:gd name="connsiteY0" fmla="*/ 0 h 979644"/>
              <a:gd name="connsiteX1" fmla="*/ 2633191 w 3123013"/>
              <a:gd name="connsiteY1" fmla="*/ 1 h 979644"/>
              <a:gd name="connsiteX2" fmla="*/ 2637576 w 3123013"/>
              <a:gd name="connsiteY2" fmla="*/ 443 h 979644"/>
              <a:gd name="connsiteX3" fmla="*/ 3123013 w 3123013"/>
              <a:gd name="connsiteY3" fmla="*/ 443 h 979644"/>
              <a:gd name="connsiteX4" fmla="*/ 3123013 w 3123013"/>
              <a:gd name="connsiteY4" fmla="*/ 489822 h 979644"/>
              <a:gd name="connsiteX5" fmla="*/ 3123013 w 3123013"/>
              <a:gd name="connsiteY5" fmla="*/ 489823 h 979644"/>
              <a:gd name="connsiteX6" fmla="*/ 3123013 w 3123013"/>
              <a:gd name="connsiteY6" fmla="*/ 490043 h 979644"/>
              <a:gd name="connsiteX7" fmla="*/ 2633413 w 3123013"/>
              <a:gd name="connsiteY7" fmla="*/ 979643 h 979644"/>
              <a:gd name="connsiteX8" fmla="*/ 2633307 w 3123013"/>
              <a:gd name="connsiteY8" fmla="*/ 979633 h 979644"/>
              <a:gd name="connsiteX9" fmla="*/ 2633191 w 3123013"/>
              <a:gd name="connsiteY9" fmla="*/ 979644 h 979644"/>
              <a:gd name="connsiteX10" fmla="*/ 489822 w 3123013"/>
              <a:gd name="connsiteY10" fmla="*/ 979644 h 979644"/>
              <a:gd name="connsiteX11" fmla="*/ 0 w 3123013"/>
              <a:gd name="connsiteY11" fmla="*/ 489822 h 979644"/>
              <a:gd name="connsiteX12" fmla="*/ 1 w 3123013"/>
              <a:gd name="connsiteY12" fmla="*/ 489822 h 979644"/>
              <a:gd name="connsiteX13" fmla="*/ 489823 w 3123013"/>
              <a:gd name="connsiteY13" fmla="*/ 0 h 97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3013" h="979644">
                <a:moveTo>
                  <a:pt x="489823" y="0"/>
                </a:moveTo>
                <a:lnTo>
                  <a:pt x="2633191" y="1"/>
                </a:lnTo>
                <a:lnTo>
                  <a:pt x="2637576" y="443"/>
                </a:lnTo>
                <a:lnTo>
                  <a:pt x="3123013" y="443"/>
                </a:lnTo>
                <a:lnTo>
                  <a:pt x="3123013" y="489822"/>
                </a:lnTo>
                <a:lnTo>
                  <a:pt x="3123013" y="489823"/>
                </a:lnTo>
                <a:lnTo>
                  <a:pt x="3123013" y="490043"/>
                </a:lnTo>
                <a:cubicBezTo>
                  <a:pt x="3123013" y="760442"/>
                  <a:pt x="2903812" y="979643"/>
                  <a:pt x="2633413" y="979643"/>
                </a:cubicBezTo>
                <a:lnTo>
                  <a:pt x="2633307" y="979633"/>
                </a:lnTo>
                <a:lnTo>
                  <a:pt x="2633191" y="979644"/>
                </a:lnTo>
                <a:lnTo>
                  <a:pt x="489822" y="979644"/>
                </a:lnTo>
                <a:cubicBezTo>
                  <a:pt x="219301" y="979644"/>
                  <a:pt x="0" y="760343"/>
                  <a:pt x="0" y="489822"/>
                </a:cubicBezTo>
                <a:lnTo>
                  <a:pt x="1" y="489822"/>
                </a:lnTo>
                <a:cubicBezTo>
                  <a:pt x="1" y="219301"/>
                  <a:pt x="219302" y="0"/>
                  <a:pt x="48982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34" name="Ecken des Rechtecks auf der gleichen Seite abrunden 33">
            <a:extLst>
              <a:ext uri="{FF2B5EF4-FFF2-40B4-BE49-F238E27FC236}">
                <a16:creationId xmlns:a16="http://schemas.microsoft.com/office/drawing/2014/main" id="{653F5D4B-D26B-36FA-DE7D-0304DD6CCC7E}"/>
              </a:ext>
            </a:extLst>
          </p:cNvPr>
          <p:cNvSpPr/>
          <p:nvPr userDrawn="1"/>
        </p:nvSpPr>
        <p:spPr bwMode="gray">
          <a:xfrm rot="16200000">
            <a:off x="10350212" y="4662708"/>
            <a:ext cx="2520944" cy="1162639"/>
          </a:xfrm>
          <a:prstGeom prst="round2SameRect">
            <a:avLst>
              <a:gd name="adj1" fmla="val 38265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E1E2A0-CE6A-3E55-E670-6F82CB241E4D}"/>
              </a:ext>
            </a:extLst>
          </p:cNvPr>
          <p:cNvSpPr/>
          <p:nvPr userDrawn="1"/>
        </p:nvSpPr>
        <p:spPr bwMode="gray">
          <a:xfrm rot="10800000" flipH="1">
            <a:off x="9058729" y="3596891"/>
            <a:ext cx="1980000" cy="19796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</p:spTree>
    <p:extLst>
      <p:ext uri="{BB962C8B-B14F-4D97-AF65-F5344CB8AC3E}">
        <p14:creationId xmlns:p14="http://schemas.microsoft.com/office/powerpoint/2010/main" val="11658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F72E6D19-6860-4351-B7C6-3D5298172F90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5375" y="1936041"/>
            <a:ext cx="110318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35375" y="3278903"/>
            <a:ext cx="110318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5375" y="4621771"/>
            <a:ext cx="110318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445843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445843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445843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014275" y="1936404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014275" y="3279829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2014275" y="4622697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573101" y="1936041"/>
            <a:ext cx="110318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573101" y="3278903"/>
            <a:ext cx="110318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573101" y="4621771"/>
            <a:ext cx="110318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83568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83568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83568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8052000" y="1936404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8052000" y="3279829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8052000" y="4622697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AE9257-91B7-44F3-6DB2-816167CFF7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DB18FC-647A-6ED9-F985-63AA871420A7}"/>
              </a:ext>
            </a:extLst>
          </p:cNvPr>
          <p:cNvSpPr txBox="1"/>
          <p:nvPr userDrawn="1"/>
        </p:nvSpPr>
        <p:spPr bwMode="gray">
          <a:xfrm>
            <a:off x="2555913" y="96948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4151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0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19F8918-C7C2-498B-B53F-4344B2201EC1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3" y="1640889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3" y="2566283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3" y="3491677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281191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281191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281191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813623" y="164130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813623" y="256679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1813623" y="3492324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703733" y="1640889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703733" y="2566297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703733" y="3491705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977352" y="164130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977352" y="2566828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7977352" y="349234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81DE1502-CE73-8298-D8C5-3A5D8568BC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0003" y="4417071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582811F0-06F9-4DE4-B020-1D77B9C5ED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 rot="5400000">
            <a:off x="1281191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6F3CB668-33C7-3559-F11F-7DC734C286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813623" y="441786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EC4C988-216D-D36C-800D-E7CA930BE0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703733" y="4417113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1CCAF996-A951-A0F9-3400-723716D5FE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 rot="5400000">
            <a:off x="744492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82468B80-FE69-5872-C6AE-00B8B99DE60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gray">
          <a:xfrm>
            <a:off x="7977352" y="4417874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8DB145D-15D9-9D0B-62E6-36FB7E6F55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003" y="5342520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A786165B-AF5B-B959-7697-02D4FD033B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 rot="5400000">
            <a:off x="1281191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202B2D3B-328C-8B2F-4D87-4699A60953E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1813623" y="5342936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431642EA-BF56-4380-2A32-D46C38C57B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703733" y="5342520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6" name="Textplatzhalter 13">
            <a:extLst>
              <a:ext uri="{FF2B5EF4-FFF2-40B4-BE49-F238E27FC236}">
                <a16:creationId xmlns:a16="http://schemas.microsoft.com/office/drawing/2014/main" id="{136C8FD7-F04C-06A9-E468-391BF1D863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 rot="5400000">
            <a:off x="744492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C358E050-5D2E-31D5-3DE5-9BA06FF64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977352" y="5343398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523F32-FF9D-31E0-46B8-E10675490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F66D26DE-7509-D6C2-9FB2-04A2408721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20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D3DBF10-CC7F-4007-94A4-D50FB6D1335C}" type="datetime4">
              <a:rPr lang="de-DE" noProof="0" smtClean="0"/>
              <a:t>11.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371CE7E-63D6-B4E5-64A1-C24F9586E3B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D5B7FF04-A8B8-2C74-BD85-B758EFF5D6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7452D9-F2E0-270B-8485-AC0409566E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46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728000"/>
            <a:ext cx="11112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525403" y="6493063"/>
            <a:ext cx="176582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BD8BCE8E-97C2-47AD-8405-29F880AB33CE}" type="datetime4">
              <a:rPr lang="de-DE" smtClean="0"/>
              <a:t>11. Mai 2025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540000" y="6493063"/>
            <a:ext cx="756000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/>
              <a:t>Catastrophe Simulation - An In-Depth Analysis | Sebastian Kleber, Simon Völkl</a:t>
            </a:r>
            <a:endParaRPr lang="de-DE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1341456" y="6493063"/>
            <a:ext cx="310544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78F8E-ADE3-83CD-BBD4-F2AF811B81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305318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722733-4586-8907-05DD-71491D81A51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4" y="6426000"/>
            <a:ext cx="11112001" cy="0"/>
          </a:xfrm>
          <a:prstGeom prst="line">
            <a:avLst/>
          </a:prstGeom>
          <a:ln w="127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F2446B21-287B-2DE0-0DAB-177DEC62E22E}"/>
              </a:ext>
            </a:extLst>
          </p:cNvPr>
          <p:cNvPicPr>
            <a:picLocks noChangeAspect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088556" y="254652"/>
            <a:ext cx="2741417" cy="7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92" r:id="rId2"/>
    <p:sldLayoutId id="2147483975" r:id="rId3"/>
    <p:sldLayoutId id="2147483991" r:id="rId4"/>
    <p:sldLayoutId id="2147484006" r:id="rId5"/>
    <p:sldLayoutId id="2147484008" r:id="rId6"/>
    <p:sldLayoutId id="2147483986" r:id="rId7"/>
    <p:sldLayoutId id="2147484001" r:id="rId8"/>
    <p:sldLayoutId id="2147484015" r:id="rId9"/>
    <p:sldLayoutId id="2147483974" r:id="rId10"/>
    <p:sldLayoutId id="2147484016" r:id="rId11"/>
    <p:sldLayoutId id="2147483976" r:id="rId12"/>
    <p:sldLayoutId id="2147484012" r:id="rId13"/>
    <p:sldLayoutId id="2147483977" r:id="rId14"/>
    <p:sldLayoutId id="2147483995" r:id="rId15"/>
    <p:sldLayoutId id="2147483978" r:id="rId16"/>
    <p:sldLayoutId id="2147483984" r:id="rId17"/>
    <p:sldLayoutId id="2147483985" r:id="rId18"/>
    <p:sldLayoutId id="2147483979" r:id="rId19"/>
    <p:sldLayoutId id="2147484019" r:id="rId20"/>
    <p:sldLayoutId id="2147484013" r:id="rId21"/>
    <p:sldLayoutId id="2147484020" r:id="rId22"/>
    <p:sldLayoutId id="2147483997" r:id="rId23"/>
    <p:sldLayoutId id="2147484014" r:id="rId24"/>
    <p:sldLayoutId id="2147483981" r:id="rId25"/>
    <p:sldLayoutId id="2147484021" r:id="rId26"/>
    <p:sldLayoutId id="2147483982" r:id="rId27"/>
    <p:sldLayoutId id="2147484017" r:id="rId28"/>
    <p:sldLayoutId id="2147484000" r:id="rId29"/>
    <p:sldLayoutId id="2147484018" r:id="rId30"/>
    <p:sldLayoutId id="2147484002" r:id="rId31"/>
    <p:sldLayoutId id="2147483983" r:id="rId32"/>
    <p:sldLayoutId id="2147483993" r:id="rId33"/>
    <p:sldLayoutId id="2147483996" r:id="rId34"/>
    <p:sldLayoutId id="2147483987" r:id="rId35"/>
    <p:sldLayoutId id="2147483988" r:id="rId36"/>
    <p:sldLayoutId id="2147483999" r:id="rId37"/>
    <p:sldLayoutId id="2147484003" r:id="rId38"/>
    <p:sldLayoutId id="2147483990" r:id="rId39"/>
    <p:sldLayoutId id="2147484007" r:id="rId40"/>
    <p:sldLayoutId id="2147483998" r:id="rId41"/>
    <p:sldLayoutId id="2147484005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13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37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54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72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90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5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" userDrawn="1">
          <p15:clr>
            <a:srgbClr val="FBAE40"/>
          </p15:clr>
        </p15:guide>
        <p15:guide id="2" orient="horz" pos="3700" userDrawn="1">
          <p15:clr>
            <a:srgbClr val="FBAE40"/>
          </p15:clr>
        </p15:guide>
        <p15:guide id="3" orient="horz" pos="501" userDrawn="1">
          <p15:clr>
            <a:srgbClr val="FBAE40"/>
          </p15:clr>
        </p15:guide>
        <p15:guide id="4" pos="7343" userDrawn="1">
          <p15:clr>
            <a:srgbClr val="FBAE40"/>
          </p15:clr>
        </p15:guide>
        <p15:guide id="5" pos="339" userDrawn="1">
          <p15:clr>
            <a:srgbClr val="FBAE40"/>
          </p15:clr>
        </p15:guide>
        <p15:guide id="6" orient="horz" pos="272" userDrawn="1">
          <p15:clr>
            <a:srgbClr val="FBAE40"/>
          </p15:clr>
        </p15:guide>
        <p15:guide id="7" orient="horz" pos="4047" userDrawn="1">
          <p15:clr>
            <a:srgbClr val="FBAE4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728000"/>
            <a:ext cx="11112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525403" y="6493063"/>
            <a:ext cx="176582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B89C238-198C-4AB4-A3C6-E66899463088}" type="datetime4">
              <a:rPr lang="de-DE" smtClean="0"/>
              <a:t>11. Mai 2025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540000" y="6493063"/>
            <a:ext cx="756000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Catastrophe Simulation - An In-Depth Analysis | Sebastian Kleber, Simon Völkl</a:t>
            </a:r>
            <a:endParaRPr lang="de-DE" dirty="0"/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1341456" y="6493063"/>
            <a:ext cx="310544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78F8E-ADE3-83CD-BBD4-F2AF811B81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305318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722733-4586-8907-05DD-71491D81A51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4" y="6426000"/>
            <a:ext cx="11112001" cy="0"/>
          </a:xfrm>
          <a:prstGeom prst="line">
            <a:avLst/>
          </a:prstGeom>
          <a:ln w="127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F2446B21-287B-2DE0-0DAB-177DEC62E2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8556" y="254652"/>
            <a:ext cx="2741417" cy="7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13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37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54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72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90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5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" userDrawn="1">
          <p15:clr>
            <a:srgbClr val="FBAE40"/>
          </p15:clr>
        </p15:guide>
        <p15:guide id="2" orient="horz" pos="3700" userDrawn="1">
          <p15:clr>
            <a:srgbClr val="FBAE40"/>
          </p15:clr>
        </p15:guide>
        <p15:guide id="3" orient="horz" pos="501" userDrawn="1">
          <p15:clr>
            <a:srgbClr val="FBAE40"/>
          </p15:clr>
        </p15:guide>
        <p15:guide id="4" pos="7343" userDrawn="1">
          <p15:clr>
            <a:srgbClr val="FBAE40"/>
          </p15:clr>
        </p15:guide>
        <p15:guide id="5" pos="339" userDrawn="1">
          <p15:clr>
            <a:srgbClr val="FBAE40"/>
          </p15:clr>
        </p15:guide>
        <p15:guide id="6" orient="horz" pos="272" userDrawn="1">
          <p15:clr>
            <a:srgbClr val="FBAE40"/>
          </p15:clr>
        </p15:guide>
        <p15:guide id="7" orient="horz" pos="4047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>
            <a:extLst>
              <a:ext uri="{FF2B5EF4-FFF2-40B4-BE49-F238E27FC236}">
                <a16:creationId xmlns:a16="http://schemas.microsoft.com/office/drawing/2014/main" id="{924DF51F-300F-66DE-1389-841E97C77E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CCB0AD-10BE-79ED-D933-A5862F55416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533" y="4560860"/>
            <a:ext cx="11112000" cy="742660"/>
          </a:xfrm>
        </p:spPr>
        <p:txBody>
          <a:bodyPr/>
          <a:lstStyle/>
          <a:p>
            <a:r>
              <a:rPr lang="de-DE" sz="2400" b="0" cap="none" spc="0" dirty="0" err="1"/>
              <a:t>Catastrophe</a:t>
            </a:r>
            <a:r>
              <a:rPr lang="de-DE" sz="2400" b="0" cap="none" spc="0" dirty="0"/>
              <a:t> Simulation</a:t>
            </a:r>
            <a:br>
              <a:rPr lang="de-DE" sz="2400" b="0" cap="none" spc="0" dirty="0"/>
            </a:br>
            <a:r>
              <a:rPr lang="de-DE" sz="2400" b="0" cap="none" spc="0" dirty="0"/>
              <a:t>An In-Depth Analysis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3ED0E9C-FC42-2CDD-3E98-9499B78B7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540533" y="5533921"/>
            <a:ext cx="11112000" cy="360000"/>
          </a:xfrm>
        </p:spPr>
        <p:txBody>
          <a:bodyPr/>
          <a:lstStyle/>
          <a:p>
            <a:r>
              <a:rPr lang="de-DE" dirty="0"/>
              <a:t>Symbolische Künstliche Intelligenz 2 - Projektarbeit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1D1C3D-36F3-01B4-7996-BB9DA06197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Sebastian Kleber, Simon Völkl - Bachelor Künstliche Intelligenz, 11.05.2025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14ABD02-AB43-E2AB-7471-5ECEC5B0761C}"/>
              </a:ext>
            </a:extLst>
          </p:cNvPr>
          <p:cNvGrpSpPr>
            <a:grpSpLocks noChangeAspect="1"/>
          </p:cNvGrpSpPr>
          <p:nvPr/>
        </p:nvGrpSpPr>
        <p:grpSpPr>
          <a:xfrm>
            <a:off x="8765382" y="1934847"/>
            <a:ext cx="3426623" cy="2402084"/>
            <a:chOff x="7582680" y="1972513"/>
            <a:chExt cx="4621936" cy="3240006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80123C2D-6178-72CF-4220-C2983DF20049}"/>
                </a:ext>
              </a:extLst>
            </p:cNvPr>
            <p:cNvSpPr/>
            <p:nvPr userDrawn="1"/>
          </p:nvSpPr>
          <p:spPr bwMode="gray"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Träne 8">
              <a:extLst>
                <a:ext uri="{FF2B5EF4-FFF2-40B4-BE49-F238E27FC236}">
                  <a16:creationId xmlns:a16="http://schemas.microsoft.com/office/drawing/2014/main" id="{82A318DC-8CC3-7D01-EC55-FA7428730A91}"/>
                </a:ext>
              </a:extLst>
            </p:cNvPr>
            <p:cNvSpPr/>
            <p:nvPr userDrawn="1"/>
          </p:nvSpPr>
          <p:spPr bwMode="gray"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1" name="Ecken des Rechtecks auf der gleichen Seite abrunden 10">
              <a:extLst>
                <a:ext uri="{FF2B5EF4-FFF2-40B4-BE49-F238E27FC236}">
                  <a16:creationId xmlns:a16="http://schemas.microsoft.com/office/drawing/2014/main" id="{CA13818D-5D74-3B61-FB22-5DD737CCD308}"/>
                </a:ext>
              </a:extLst>
            </p:cNvPr>
            <p:cNvSpPr/>
            <p:nvPr userDrawn="1"/>
          </p:nvSpPr>
          <p:spPr bwMode="gray"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8166318B-8E57-1006-EBC8-478895A1643A}"/>
                </a:ext>
              </a:extLst>
            </p:cNvPr>
            <p:cNvSpPr/>
            <p:nvPr userDrawn="1"/>
          </p:nvSpPr>
          <p:spPr bwMode="gray">
            <a:xfrm rot="10800000">
              <a:off x="11124613" y="3052513"/>
              <a:ext cx="1080003" cy="2160006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38E3893D-AC0F-2275-3450-3DDED57AE98A}"/>
              </a:ext>
            </a:extLst>
          </p:cNvPr>
          <p:cNvSpPr txBox="1"/>
          <p:nvPr/>
        </p:nvSpPr>
        <p:spPr bwMode="gray">
          <a:xfrm>
            <a:off x="-925830" y="318897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C48B28-4921-4309-69D9-25950D861C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1155" y="253115"/>
            <a:ext cx="2743200" cy="7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361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AFF2F-7BF0-C42B-3AF0-0AEF6153F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>
                <a:solidFill>
                  <a:schemeClr val="tx1"/>
                </a:solidFill>
              </a:rPr>
              <a:t>Catastrophe</a:t>
            </a:r>
            <a:r>
              <a:rPr lang="de-DE" noProof="0" dirty="0">
                <a:solidFill>
                  <a:schemeClr val="tx1"/>
                </a:solidFill>
              </a:rPr>
              <a:t> Simulation - An In-Depth Analysis | Sebastian Kleber, Simon Völkl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E531E5-3599-7013-9782-F33CA85F1F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12DC1CE-4129-B54B-25A9-803BC75014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36DF34-67ED-3D27-59AD-8B23359094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03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E4EEDCF-9322-D12A-86A0-EAFA4EC075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2C5EF6A-2210-D268-28CC-3FD8B0D0195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54AA8B0-0AE8-2ED4-D26C-FDF7437EF8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2AA32FD-DB2B-D278-6E4E-CF254ADD969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6596E53-4986-D6D0-2592-C81C0E0A13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24552DE-55BC-6325-55F9-4333C31EB1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D9F9CAB-4746-90AF-4673-131F51C720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04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B560349B-8426-B297-84F5-6456921DE2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05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9ABA50E-7D4A-2047-E32A-A89A78B32B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06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92D31BA-82DE-2054-B5CD-EE60C523F5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8A45EBF6-58EC-5BA7-BBA7-384FCAEE34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28C18C7E-7E18-3398-CC74-B4C4953591E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46E873F8-2344-1665-F3FF-734CCA8444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/>
        <p:txBody>
          <a:bodyPr/>
          <a:lstStyle/>
          <a:p>
            <a:r>
              <a:rPr lang="de-DE" dirty="0"/>
              <a:t>Erweiterung: Batch </a:t>
            </a:r>
            <a:r>
              <a:rPr lang="de-DE" dirty="0" err="1"/>
              <a:t>run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2C12344D-D2A5-5CBF-2C2D-4C7963AD029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/>
        <p:txBody>
          <a:bodyPr/>
          <a:lstStyle/>
          <a:p>
            <a:r>
              <a:rPr lang="de-DE" dirty="0"/>
              <a:t>Erweiterung: Analyse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7F66E95D-C58F-0D37-C40D-C48562F6573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/>
        <p:txBody>
          <a:bodyPr/>
          <a:lstStyle/>
          <a:p>
            <a:r>
              <a:rPr lang="de-DE" dirty="0"/>
              <a:t>Zusammenfassung &amp; Ausblick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C07C2D-141A-1106-404C-11F4DFA8767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/>
              <a:t>Catastrophe</a:t>
            </a:r>
            <a:r>
              <a:rPr lang="de-DE" dirty="0"/>
              <a:t> Simulation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35049391-ACA7-CBD7-B036-A0D8984EE7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 In-Depth Analysis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AD101F-F76E-DA10-A1E1-79ECF25E734A}"/>
              </a:ext>
            </a:extLst>
          </p:cNvPr>
          <p:cNvSpPr txBox="1"/>
          <p:nvPr/>
        </p:nvSpPr>
        <p:spPr bwMode="gray">
          <a:xfrm>
            <a:off x="1155032" y="132828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382808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1D143-86FD-A55C-AE78-549D3FD366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>
                <a:solidFill>
                  <a:schemeClr val="tx2"/>
                </a:solidFill>
              </a:rPr>
              <a:t>Catastrophe Simulation - An In-Depth Analysis | Sebastian Kleber, Simon Völkl</a:t>
            </a:r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E1A13C-3D1B-2CBC-6BDC-8A56AE5C76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862DE21-6532-95FD-FB12-7B79E87B7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1F83C4-70F9-9800-B884-AFBD29DC98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03 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976647CD-488C-A53E-32C0-82851698A5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BEC70285-D45D-3835-831D-286BAE79EC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98715514-ECA8-7591-AF68-BA2454FF45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B678963B-76BE-71A1-A1BA-E96C8303F0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Dies ist ein Beispieltext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D1D1066D-5529-6846-94FB-76740000688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dirty="0"/>
              <a:t>Platzhalter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BF6969DA-9F52-7D16-6522-55B10884D48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dirty="0"/>
              <a:t>Ersetzen sie den Text durch </a:t>
            </a:r>
            <a:br>
              <a:rPr lang="de-DE" dirty="0"/>
            </a:br>
            <a:r>
              <a:rPr lang="de-DE" dirty="0"/>
              <a:t>Ihren eigenen Text.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199C1BE-38C1-98A5-EF74-32AF2D4E9E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06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FC1BEB22-0AFE-EDA1-6C00-C3C0D0F219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07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5B16F0E-FE2A-AE43-C92B-45C4BB60764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08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A038AA6-FAE1-068F-93EF-90F1C67AB65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F01534F0-7622-CA23-92DE-D419EE2700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CB298203-BE56-C04B-589C-06A2843D7F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6E31FD1D-6623-0F96-E0C5-F806611B032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/>
        <p:txBody>
          <a:bodyPr/>
          <a:lstStyle/>
          <a:p>
            <a:r>
              <a:rPr lang="de-DE" dirty="0"/>
              <a:t>Ersetzen sie den Text durch </a:t>
            </a:r>
            <a:br>
              <a:rPr lang="de-DE" dirty="0"/>
            </a:br>
            <a:r>
              <a:rPr lang="de-DE" dirty="0"/>
              <a:t>Ihren eigenen Text.</a:t>
            </a:r>
          </a:p>
        </p:txBody>
      </p:sp>
      <p:sp>
        <p:nvSpPr>
          <p:cNvPr id="52" name="Textplatzhalter 51">
            <a:extLst>
              <a:ext uri="{FF2B5EF4-FFF2-40B4-BE49-F238E27FC236}">
                <a16:creationId xmlns:a16="http://schemas.microsoft.com/office/drawing/2014/main" id="{FE59537C-E84F-F308-DFA8-68783CD7F7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/>
        <p:txBody>
          <a:bodyPr/>
          <a:lstStyle/>
          <a:p>
            <a:r>
              <a:rPr lang="de-DE" dirty="0"/>
              <a:t>Dies ist ein Beispieltext</a:t>
            </a:r>
          </a:p>
        </p:txBody>
      </p:sp>
      <p:sp>
        <p:nvSpPr>
          <p:cNvPr id="53" name="Textplatzhalter 52">
            <a:extLst>
              <a:ext uri="{FF2B5EF4-FFF2-40B4-BE49-F238E27FC236}">
                <a16:creationId xmlns:a16="http://schemas.microsoft.com/office/drawing/2014/main" id="{D939055C-A344-962B-0766-5E359E72ED1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/>
        <p:txBody>
          <a:bodyPr/>
          <a:lstStyle/>
          <a:p>
            <a:r>
              <a:rPr lang="de-DE" dirty="0"/>
              <a:t>Platzhalter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7575F8DD-0ED6-02ED-EE48-2C8192BA81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/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54" name="Textplatzhalter 53">
            <a:extLst>
              <a:ext uri="{FF2B5EF4-FFF2-40B4-BE49-F238E27FC236}">
                <a16:creationId xmlns:a16="http://schemas.microsoft.com/office/drawing/2014/main" id="{1963D3DF-3FE6-56F8-BC53-F6B32BF0BA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solidFill>
            <a:schemeClr val="accent1"/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5" name="Textplatzhalter 54">
            <a:extLst>
              <a:ext uri="{FF2B5EF4-FFF2-40B4-BE49-F238E27FC236}">
                <a16:creationId xmlns:a16="http://schemas.microsoft.com/office/drawing/2014/main" id="{C79FEA92-B3D9-E99F-6B88-A54422254D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/>
        <p:txBody>
          <a:bodyPr/>
          <a:lstStyle/>
          <a:p>
            <a:r>
              <a:rPr lang="de-DE" b="1" dirty="0"/>
              <a:t>Dies ist ein Beispieltext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ECFBF976-E918-CAC4-CC1B-7839C4D865B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09</a:t>
            </a:r>
          </a:p>
        </p:txBody>
      </p:sp>
      <p:sp>
        <p:nvSpPr>
          <p:cNvPr id="56" name="Textplatzhalter 55">
            <a:extLst>
              <a:ext uri="{FF2B5EF4-FFF2-40B4-BE49-F238E27FC236}">
                <a16:creationId xmlns:a16="http://schemas.microsoft.com/office/drawing/2014/main" id="{3BA29F19-C07C-A78E-9D4B-070CCEAF732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7" name="Textplatzhalter 56">
            <a:extLst>
              <a:ext uri="{FF2B5EF4-FFF2-40B4-BE49-F238E27FC236}">
                <a16:creationId xmlns:a16="http://schemas.microsoft.com/office/drawing/2014/main" id="{C6258B2F-05FF-1B92-13E2-C179A169C19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gray"/>
        <p:txBody>
          <a:bodyPr/>
          <a:lstStyle/>
          <a:p>
            <a:r>
              <a:rPr lang="de-DE" dirty="0"/>
              <a:t>Dies ist ein Beispieltext.</a:t>
            </a:r>
            <a:br>
              <a:rPr lang="de-DE" dirty="0"/>
            </a:br>
            <a:r>
              <a:rPr lang="de-DE" dirty="0"/>
              <a:t>Ersetzen sie ihn durch ihren </a:t>
            </a:r>
            <a:br>
              <a:rPr lang="de-DE" dirty="0"/>
            </a:br>
            <a:r>
              <a:rPr lang="de-DE" dirty="0"/>
              <a:t>eigenen Text.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05281B-CAD2-1F0C-2070-3E2D82225DF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05</a:t>
            </a:r>
          </a:p>
        </p:txBody>
      </p:sp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70EA01F4-F718-C961-73B6-F5440B09ABB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9" name="Textplatzhalter 58">
            <a:extLst>
              <a:ext uri="{FF2B5EF4-FFF2-40B4-BE49-F238E27FC236}">
                <a16:creationId xmlns:a16="http://schemas.microsoft.com/office/drawing/2014/main" id="{75F60030-3D70-7DE8-BBCC-5E460E5E63E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/>
        <p:txBody>
          <a:bodyPr/>
          <a:lstStyle/>
          <a:p>
            <a:r>
              <a:rPr lang="de-DE" dirty="0"/>
              <a:t>Dies ist ein Beispieltext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24FC0FFD-1F0B-9436-CCE3-F4192E60747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10</a:t>
            </a:r>
          </a:p>
        </p:txBody>
      </p:sp>
      <p:sp>
        <p:nvSpPr>
          <p:cNvPr id="60" name="Textplatzhalter 59">
            <a:extLst>
              <a:ext uri="{FF2B5EF4-FFF2-40B4-BE49-F238E27FC236}">
                <a16:creationId xmlns:a16="http://schemas.microsoft.com/office/drawing/2014/main" id="{2BF44965-9B2B-EF39-1B9F-A22D9E0D88E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1" name="Textplatzhalter 60">
            <a:extLst>
              <a:ext uri="{FF2B5EF4-FFF2-40B4-BE49-F238E27FC236}">
                <a16:creationId xmlns:a16="http://schemas.microsoft.com/office/drawing/2014/main" id="{B4D98120-2E03-F1F1-B33C-1C88F8D87A9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/>
        <p:txBody>
          <a:bodyPr/>
          <a:lstStyle/>
          <a:p>
            <a:r>
              <a:rPr lang="de-DE" dirty="0"/>
              <a:t>Platzhalter</a:t>
            </a: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1858DAB3-8163-5F7D-9C7C-53566CD851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Agenda – Bis 10 Punkte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1D0A26-3FFC-1347-871B-83AABCAD7698}"/>
              </a:ext>
            </a:extLst>
          </p:cNvPr>
          <p:cNvSpPr txBox="1"/>
          <p:nvPr/>
        </p:nvSpPr>
        <p:spPr bwMode="gray">
          <a:xfrm>
            <a:off x="1450428" y="-5255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F549E863-19DD-5723-C7A5-D58C4FADD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720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 err="1">
                <a:solidFill>
                  <a:schemeClr val="tx2"/>
                </a:solidFill>
              </a:rPr>
              <a:t>Catastrophe</a:t>
            </a:r>
            <a:r>
              <a:rPr lang="de-DE" noProof="0" dirty="0">
                <a:solidFill>
                  <a:schemeClr val="tx2"/>
                </a:solidFill>
              </a:rPr>
              <a:t> Simulation - An In-Depth Analysis | Sebastian Kleber, Simon Völkl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C0DCFB-0E99-03D4-D920-6F618FB2E8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/>
        <p:txBody>
          <a:bodyPr/>
          <a:lstStyle/>
          <a:p>
            <a:r>
              <a:rPr lang="de-DE" dirty="0"/>
              <a:t>Quellen: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4ED172E0-5CB9-EAA9-9FC9-2A10E39AB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93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CE4E4F-20C7-5E25-D9FD-44EEDD7A96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>
                <a:solidFill>
                  <a:schemeClr val="tx2"/>
                </a:solidFill>
              </a:rPr>
              <a:t>Catastrophe Simulation - An In-Depth Analysis | Sebastian Kleber, Simon Völkl</a:t>
            </a:r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D1F7FD-B69F-25B2-EC15-67B4088D7F4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Um diesen Text zu ersetzen, klicken Sie </a:t>
            </a:r>
            <a:br>
              <a:rPr lang="de-DE" dirty="0"/>
            </a:br>
            <a:r>
              <a:rPr lang="de-DE" dirty="0"/>
              <a:t>auf den Platzhaltertext und geben Sie </a:t>
            </a:r>
            <a:br>
              <a:rPr lang="de-DE" dirty="0"/>
            </a:br>
            <a:r>
              <a:rPr lang="de-DE" dirty="0"/>
              <a:t>Ihren Text ein.</a:t>
            </a:r>
          </a:p>
          <a:p>
            <a:r>
              <a:rPr lang="de-DE" dirty="0"/>
              <a:t>Dieser Text soll demonstrieren, wie Ihr </a:t>
            </a:r>
            <a:br>
              <a:rPr lang="de-DE" dirty="0"/>
            </a:br>
            <a:r>
              <a:rPr lang="de-DE" dirty="0"/>
              <a:t>eigener Text dargestellt wird, wenn Sie den Platzhaltertext ersetzen. </a:t>
            </a:r>
          </a:p>
          <a:p>
            <a:r>
              <a:rPr lang="de-DE" dirty="0"/>
              <a:t>Der Text, den Sie eingeben, behält den Stil und </a:t>
            </a:r>
            <a:br>
              <a:rPr lang="de-DE" dirty="0"/>
            </a:br>
            <a:r>
              <a:rPr lang="de-DE" dirty="0"/>
              <a:t>die Formatierung des Platzhaltertexts.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19DD4FC-D8A4-2D12-F1EE-A8DAF894809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dirty="0"/>
              <a:t>Platzhaltertext Der Text, den Sie eingeben, behält den Stil und des Texts.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7FD9F50-469A-CB91-2DC7-9733F16E54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F8966BAC-9576-6AFE-CDE4-C517DA0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Erste Headline </a:t>
            </a:r>
          </a:p>
        </p:txBody>
      </p:sp>
      <p:sp>
        <p:nvSpPr>
          <p:cNvPr id="10" name="Textplatzhalter 25">
            <a:extLst>
              <a:ext uri="{FF2B5EF4-FFF2-40B4-BE49-F238E27FC236}">
                <a16:creationId xmlns:a16="http://schemas.microsoft.com/office/drawing/2014/main" id="{21B2E23E-2BA8-3A6D-E16D-052BF6A52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5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B5712FD-4CDC-2446-1F1D-8EDD9A620D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9CE005-A251-D7CC-7F73-23AF7DF60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Zur freien Verwendung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1E3A6B-F503-43FB-E107-D1CAB0806B2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Icons</a:t>
            </a:r>
          </a:p>
        </p:txBody>
      </p:sp>
      <p:grpSp>
        <p:nvGrpSpPr>
          <p:cNvPr id="448" name="Grafik 7">
            <a:extLst>
              <a:ext uri="{FF2B5EF4-FFF2-40B4-BE49-F238E27FC236}">
                <a16:creationId xmlns:a16="http://schemas.microsoft.com/office/drawing/2014/main" id="{613F748A-66EC-0BCA-FB00-BA0FAEF458F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09109" y="5263602"/>
            <a:ext cx="489025" cy="563951"/>
            <a:chOff x="6409103" y="5263598"/>
            <a:chExt cx="489025" cy="563951"/>
          </a:xfrm>
          <a:solidFill>
            <a:schemeClr val="accent1"/>
          </a:solidFill>
        </p:grpSpPr>
        <p:sp>
          <p:nvSpPr>
            <p:cNvPr id="449" name="Freihandform: Form 448">
              <a:extLst>
                <a:ext uri="{FF2B5EF4-FFF2-40B4-BE49-F238E27FC236}">
                  <a16:creationId xmlns:a16="http://schemas.microsoft.com/office/drawing/2014/main" id="{297C236A-D75E-0103-0D6E-633F213F4B3A}"/>
                </a:ext>
              </a:extLst>
            </p:cNvPr>
            <p:cNvSpPr/>
            <p:nvPr/>
          </p:nvSpPr>
          <p:spPr bwMode="gray">
            <a:xfrm>
              <a:off x="6615964" y="5305956"/>
              <a:ext cx="75211" cy="75211"/>
            </a:xfrm>
            <a:custGeom>
              <a:avLst/>
              <a:gdLst>
                <a:gd name="connsiteX0" fmla="*/ 75212 w 75211"/>
                <a:gd name="connsiteY0" fmla="*/ 37606 h 75211"/>
                <a:gd name="connsiteX1" fmla="*/ 64215 w 75211"/>
                <a:gd name="connsiteY1" fmla="*/ 10997 h 75211"/>
                <a:gd name="connsiteX2" fmla="*/ 37606 w 75211"/>
                <a:gd name="connsiteY2" fmla="*/ 0 h 75211"/>
                <a:gd name="connsiteX3" fmla="*/ 37606 w 75211"/>
                <a:gd name="connsiteY3" fmla="*/ 0 h 75211"/>
                <a:gd name="connsiteX4" fmla="*/ 0 w 75211"/>
                <a:gd name="connsiteY4" fmla="*/ 37606 h 75211"/>
                <a:gd name="connsiteX5" fmla="*/ 10997 w 75211"/>
                <a:gd name="connsiteY5" fmla="*/ 64215 h 75211"/>
                <a:gd name="connsiteX6" fmla="*/ 37606 w 75211"/>
                <a:gd name="connsiteY6" fmla="*/ 75212 h 75211"/>
                <a:gd name="connsiteX7" fmla="*/ 75212 w 75211"/>
                <a:gd name="connsiteY7" fmla="*/ 37606 h 75211"/>
                <a:gd name="connsiteX8" fmla="*/ 20771 w 75211"/>
                <a:gd name="connsiteY8" fmla="*/ 37606 h 75211"/>
                <a:gd name="connsiteX9" fmla="*/ 37606 w 75211"/>
                <a:gd name="connsiteY9" fmla="*/ 20771 h 75211"/>
                <a:gd name="connsiteX10" fmla="*/ 54440 w 75211"/>
                <a:gd name="connsiteY10" fmla="*/ 37606 h 75211"/>
                <a:gd name="connsiteX11" fmla="*/ 37606 w 75211"/>
                <a:gd name="connsiteY11" fmla="*/ 54440 h 75211"/>
                <a:gd name="connsiteX12" fmla="*/ 20771 w 75211"/>
                <a:gd name="connsiteY12" fmla="*/ 37606 h 7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211" h="75211">
                  <a:moveTo>
                    <a:pt x="75212" y="37606"/>
                  </a:moveTo>
                  <a:cubicBezTo>
                    <a:pt x="75212" y="27559"/>
                    <a:pt x="71275" y="18056"/>
                    <a:pt x="64215" y="10997"/>
                  </a:cubicBezTo>
                  <a:cubicBezTo>
                    <a:pt x="57156" y="3937"/>
                    <a:pt x="47652" y="0"/>
                    <a:pt x="37606" y="0"/>
                  </a:cubicBezTo>
                  <a:lnTo>
                    <a:pt x="37606" y="0"/>
                  </a:lnTo>
                  <a:cubicBezTo>
                    <a:pt x="16835" y="0"/>
                    <a:pt x="0" y="16834"/>
                    <a:pt x="0" y="37606"/>
                  </a:cubicBezTo>
                  <a:cubicBezTo>
                    <a:pt x="0" y="47652"/>
                    <a:pt x="3937" y="57155"/>
                    <a:pt x="10997" y="64215"/>
                  </a:cubicBezTo>
                  <a:cubicBezTo>
                    <a:pt x="18056" y="71275"/>
                    <a:pt x="27559" y="75212"/>
                    <a:pt x="37606" y="75212"/>
                  </a:cubicBezTo>
                  <a:cubicBezTo>
                    <a:pt x="58377" y="75212"/>
                    <a:pt x="75212" y="58378"/>
                    <a:pt x="75212" y="37606"/>
                  </a:cubicBezTo>
                  <a:close/>
                  <a:moveTo>
                    <a:pt x="20771" y="37606"/>
                  </a:moveTo>
                  <a:cubicBezTo>
                    <a:pt x="20771" y="28374"/>
                    <a:pt x="28374" y="20771"/>
                    <a:pt x="37606" y="20771"/>
                  </a:cubicBezTo>
                  <a:cubicBezTo>
                    <a:pt x="46838" y="20771"/>
                    <a:pt x="54440" y="28374"/>
                    <a:pt x="54440" y="37606"/>
                  </a:cubicBezTo>
                  <a:cubicBezTo>
                    <a:pt x="54440" y="46838"/>
                    <a:pt x="46838" y="54440"/>
                    <a:pt x="37606" y="54440"/>
                  </a:cubicBezTo>
                  <a:cubicBezTo>
                    <a:pt x="28374" y="54440"/>
                    <a:pt x="20771" y="46838"/>
                    <a:pt x="20771" y="3760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50" name="Freihandform: Form 449">
              <a:extLst>
                <a:ext uri="{FF2B5EF4-FFF2-40B4-BE49-F238E27FC236}">
                  <a16:creationId xmlns:a16="http://schemas.microsoft.com/office/drawing/2014/main" id="{B6090F15-E421-12DC-78A1-CA52EF23B305}"/>
                </a:ext>
              </a:extLst>
            </p:cNvPr>
            <p:cNvSpPr/>
            <p:nvPr/>
          </p:nvSpPr>
          <p:spPr bwMode="gray">
            <a:xfrm>
              <a:off x="6409103" y="5263598"/>
              <a:ext cx="489025" cy="563951"/>
            </a:xfrm>
            <a:custGeom>
              <a:avLst/>
              <a:gdLst>
                <a:gd name="connsiteX0" fmla="*/ 478248 w 489025"/>
                <a:gd name="connsiteY0" fmla="*/ 294059 h 563951"/>
                <a:gd name="connsiteX1" fmla="*/ 465079 w 489025"/>
                <a:gd name="connsiteY1" fmla="*/ 276545 h 563951"/>
                <a:gd name="connsiteX2" fmla="*/ 463992 w 489025"/>
                <a:gd name="connsiteY2" fmla="*/ 276138 h 563951"/>
                <a:gd name="connsiteX3" fmla="*/ 456933 w 489025"/>
                <a:gd name="connsiteY3" fmla="*/ 275052 h 563951"/>
                <a:gd name="connsiteX4" fmla="*/ 442950 w 489025"/>
                <a:gd name="connsiteY4" fmla="*/ 279532 h 563951"/>
                <a:gd name="connsiteX5" fmla="*/ 377377 w 489025"/>
                <a:gd name="connsiteY5" fmla="*/ 330171 h 563951"/>
                <a:gd name="connsiteX6" fmla="*/ 368417 w 489025"/>
                <a:gd name="connsiteY6" fmla="*/ 350807 h 563951"/>
                <a:gd name="connsiteX7" fmla="*/ 381586 w 489025"/>
                <a:gd name="connsiteY7" fmla="*/ 368184 h 563951"/>
                <a:gd name="connsiteX8" fmla="*/ 391903 w 489025"/>
                <a:gd name="connsiteY8" fmla="*/ 372528 h 563951"/>
                <a:gd name="connsiteX9" fmla="*/ 282887 w 489025"/>
                <a:gd name="connsiteY9" fmla="*/ 462402 h 563951"/>
                <a:gd name="connsiteX10" fmla="*/ 275964 w 489025"/>
                <a:gd name="connsiteY10" fmla="*/ 224277 h 563951"/>
                <a:gd name="connsiteX11" fmla="*/ 399370 w 489025"/>
                <a:gd name="connsiteY11" fmla="*/ 224277 h 563951"/>
                <a:gd name="connsiteX12" fmla="*/ 402764 w 489025"/>
                <a:gd name="connsiteY12" fmla="*/ 220883 h 563951"/>
                <a:gd name="connsiteX13" fmla="*/ 402764 w 489025"/>
                <a:gd name="connsiteY13" fmla="*/ 165629 h 563951"/>
                <a:gd name="connsiteX14" fmla="*/ 399370 w 489025"/>
                <a:gd name="connsiteY14" fmla="*/ 162235 h 563951"/>
                <a:gd name="connsiteX15" fmla="*/ 275692 w 489025"/>
                <a:gd name="connsiteY15" fmla="*/ 162235 h 563951"/>
                <a:gd name="connsiteX16" fmla="*/ 275692 w 489025"/>
                <a:gd name="connsiteY16" fmla="*/ 151374 h 563951"/>
                <a:gd name="connsiteX17" fmla="*/ 322665 w 489025"/>
                <a:gd name="connsiteY17" fmla="*/ 66387 h 563951"/>
                <a:gd name="connsiteX18" fmla="*/ 244874 w 489025"/>
                <a:gd name="connsiteY18" fmla="*/ 0 h 563951"/>
                <a:gd name="connsiteX19" fmla="*/ 231977 w 489025"/>
                <a:gd name="connsiteY19" fmla="*/ 1086 h 563951"/>
                <a:gd name="connsiteX20" fmla="*/ 166947 w 489025"/>
                <a:gd name="connsiteY20" fmla="*/ 92046 h 563951"/>
                <a:gd name="connsiteX21" fmla="*/ 213785 w 489025"/>
                <a:gd name="connsiteY21" fmla="*/ 151917 h 563951"/>
                <a:gd name="connsiteX22" fmla="*/ 213785 w 489025"/>
                <a:gd name="connsiteY22" fmla="*/ 162099 h 563951"/>
                <a:gd name="connsiteX23" fmla="*/ 90107 w 489025"/>
                <a:gd name="connsiteY23" fmla="*/ 162099 h 563951"/>
                <a:gd name="connsiteX24" fmla="*/ 86713 w 489025"/>
                <a:gd name="connsiteY24" fmla="*/ 165493 h 563951"/>
                <a:gd name="connsiteX25" fmla="*/ 86713 w 489025"/>
                <a:gd name="connsiteY25" fmla="*/ 220748 h 563951"/>
                <a:gd name="connsiteX26" fmla="*/ 90107 w 489025"/>
                <a:gd name="connsiteY26" fmla="*/ 224142 h 563951"/>
                <a:gd name="connsiteX27" fmla="*/ 213514 w 489025"/>
                <a:gd name="connsiteY27" fmla="*/ 224142 h 563951"/>
                <a:gd name="connsiteX28" fmla="*/ 206590 w 489025"/>
                <a:gd name="connsiteY28" fmla="*/ 462266 h 563951"/>
                <a:gd name="connsiteX29" fmla="*/ 96895 w 489025"/>
                <a:gd name="connsiteY29" fmla="*/ 372528 h 563951"/>
                <a:gd name="connsiteX30" fmla="*/ 107484 w 489025"/>
                <a:gd name="connsiteY30" fmla="*/ 368049 h 563951"/>
                <a:gd name="connsiteX31" fmla="*/ 120381 w 489025"/>
                <a:gd name="connsiteY31" fmla="*/ 350807 h 563951"/>
                <a:gd name="connsiteX32" fmla="*/ 111693 w 489025"/>
                <a:gd name="connsiteY32" fmla="*/ 330307 h 563951"/>
                <a:gd name="connsiteX33" fmla="*/ 45577 w 489025"/>
                <a:gd name="connsiteY33" fmla="*/ 279261 h 563951"/>
                <a:gd name="connsiteX34" fmla="*/ 32001 w 489025"/>
                <a:gd name="connsiteY34" fmla="*/ 275052 h 563951"/>
                <a:gd name="connsiteX35" fmla="*/ 25077 w 489025"/>
                <a:gd name="connsiteY35" fmla="*/ 276002 h 563951"/>
                <a:gd name="connsiteX36" fmla="*/ 24127 w 489025"/>
                <a:gd name="connsiteY36" fmla="*/ 276274 h 563951"/>
                <a:gd name="connsiteX37" fmla="*/ 10687 w 489025"/>
                <a:gd name="connsiteY37" fmla="*/ 294059 h 563951"/>
                <a:gd name="connsiteX38" fmla="*/ 233 w 489025"/>
                <a:gd name="connsiteY38" fmla="*/ 376873 h 563951"/>
                <a:gd name="connsiteX39" fmla="*/ 9465 w 489025"/>
                <a:gd name="connsiteY39" fmla="*/ 397508 h 563951"/>
                <a:gd name="connsiteX40" fmla="*/ 22905 w 489025"/>
                <a:gd name="connsiteY40" fmla="*/ 401581 h 563951"/>
                <a:gd name="connsiteX41" fmla="*/ 29829 w 489025"/>
                <a:gd name="connsiteY41" fmla="*/ 400631 h 563951"/>
                <a:gd name="connsiteX42" fmla="*/ 39739 w 489025"/>
                <a:gd name="connsiteY42" fmla="*/ 396694 h 563951"/>
                <a:gd name="connsiteX43" fmla="*/ 179709 w 489025"/>
                <a:gd name="connsiteY43" fmla="*/ 532184 h 563951"/>
                <a:gd name="connsiteX44" fmla="*/ 233335 w 489025"/>
                <a:gd name="connsiteY44" fmla="*/ 561236 h 563951"/>
                <a:gd name="connsiteX45" fmla="*/ 244467 w 489025"/>
                <a:gd name="connsiteY45" fmla="*/ 563952 h 563951"/>
                <a:gd name="connsiteX46" fmla="*/ 255871 w 489025"/>
                <a:gd name="connsiteY46" fmla="*/ 561236 h 563951"/>
                <a:gd name="connsiteX47" fmla="*/ 309904 w 489025"/>
                <a:gd name="connsiteY47" fmla="*/ 532048 h 563951"/>
                <a:gd name="connsiteX48" fmla="*/ 449195 w 489025"/>
                <a:gd name="connsiteY48" fmla="*/ 396830 h 563951"/>
                <a:gd name="connsiteX49" fmla="*/ 458155 w 489025"/>
                <a:gd name="connsiteY49" fmla="*/ 400495 h 563951"/>
                <a:gd name="connsiteX50" fmla="*/ 459105 w 489025"/>
                <a:gd name="connsiteY50" fmla="*/ 400767 h 563951"/>
                <a:gd name="connsiteX51" fmla="*/ 466165 w 489025"/>
                <a:gd name="connsiteY51" fmla="*/ 401853 h 563951"/>
                <a:gd name="connsiteX52" fmla="*/ 479605 w 489025"/>
                <a:gd name="connsiteY52" fmla="*/ 397780 h 563951"/>
                <a:gd name="connsiteX53" fmla="*/ 488837 w 489025"/>
                <a:gd name="connsiteY53" fmla="*/ 377280 h 563951"/>
                <a:gd name="connsiteX54" fmla="*/ 478383 w 489025"/>
                <a:gd name="connsiteY54" fmla="*/ 294194 h 563951"/>
                <a:gd name="connsiteX55" fmla="*/ 98659 w 489025"/>
                <a:gd name="connsiteY55" fmla="*/ 349178 h 563951"/>
                <a:gd name="connsiteX56" fmla="*/ 74494 w 489025"/>
                <a:gd name="connsiteY56" fmla="*/ 359360 h 563951"/>
                <a:gd name="connsiteX57" fmla="*/ 72594 w 489025"/>
                <a:gd name="connsiteY57" fmla="*/ 363432 h 563951"/>
                <a:gd name="connsiteX58" fmla="*/ 74223 w 489025"/>
                <a:gd name="connsiteY58" fmla="*/ 369406 h 563951"/>
                <a:gd name="connsiteX59" fmla="*/ 215143 w 489025"/>
                <a:gd name="connsiteY59" fmla="*/ 485346 h 563951"/>
                <a:gd name="connsiteX60" fmla="*/ 223017 w 489025"/>
                <a:gd name="connsiteY60" fmla="*/ 486568 h 563951"/>
                <a:gd name="connsiteX61" fmla="*/ 223560 w 489025"/>
                <a:gd name="connsiteY61" fmla="*/ 486568 h 563951"/>
                <a:gd name="connsiteX62" fmla="*/ 225732 w 489025"/>
                <a:gd name="connsiteY62" fmla="*/ 485753 h 563951"/>
                <a:gd name="connsiteX63" fmla="*/ 226954 w 489025"/>
                <a:gd name="connsiteY63" fmla="*/ 483174 h 563951"/>
                <a:gd name="connsiteX64" fmla="*/ 234964 w 489025"/>
                <a:gd name="connsiteY64" fmla="*/ 206764 h 563951"/>
                <a:gd name="connsiteX65" fmla="*/ 234013 w 489025"/>
                <a:gd name="connsiteY65" fmla="*/ 204320 h 563951"/>
                <a:gd name="connsiteX66" fmla="*/ 231570 w 489025"/>
                <a:gd name="connsiteY66" fmla="*/ 203234 h 563951"/>
                <a:gd name="connsiteX67" fmla="*/ 107620 w 489025"/>
                <a:gd name="connsiteY67" fmla="*/ 203234 h 563951"/>
                <a:gd name="connsiteX68" fmla="*/ 107620 w 489025"/>
                <a:gd name="connsiteY68" fmla="*/ 183006 h 563951"/>
                <a:gd name="connsiteX69" fmla="*/ 231298 w 489025"/>
                <a:gd name="connsiteY69" fmla="*/ 183006 h 563951"/>
                <a:gd name="connsiteX70" fmla="*/ 234692 w 489025"/>
                <a:gd name="connsiteY70" fmla="*/ 179612 h 563951"/>
                <a:gd name="connsiteX71" fmla="*/ 234692 w 489025"/>
                <a:gd name="connsiteY71" fmla="*/ 139562 h 563951"/>
                <a:gd name="connsiteX72" fmla="*/ 232384 w 489025"/>
                <a:gd name="connsiteY72" fmla="*/ 136304 h 563951"/>
                <a:gd name="connsiteX73" fmla="*/ 227497 w 489025"/>
                <a:gd name="connsiteY73" fmla="*/ 134675 h 563951"/>
                <a:gd name="connsiteX74" fmla="*/ 187040 w 489025"/>
                <a:gd name="connsiteY74" fmla="*/ 61364 h 563951"/>
                <a:gd name="connsiteX75" fmla="*/ 243788 w 489025"/>
                <a:gd name="connsiteY75" fmla="*/ 18464 h 563951"/>
                <a:gd name="connsiteX76" fmla="*/ 260079 w 489025"/>
                <a:gd name="connsiteY76" fmla="*/ 20771 h 563951"/>
                <a:gd name="connsiteX77" fmla="*/ 300536 w 489025"/>
                <a:gd name="connsiteY77" fmla="*/ 94082 h 563951"/>
                <a:gd name="connsiteX78" fmla="*/ 262252 w 489025"/>
                <a:gd name="connsiteY78" fmla="*/ 133996 h 563951"/>
                <a:gd name="connsiteX79" fmla="*/ 257364 w 489025"/>
                <a:gd name="connsiteY79" fmla="*/ 135625 h 563951"/>
                <a:gd name="connsiteX80" fmla="*/ 255056 w 489025"/>
                <a:gd name="connsiteY80" fmla="*/ 138884 h 563951"/>
                <a:gd name="connsiteX81" fmla="*/ 255056 w 489025"/>
                <a:gd name="connsiteY81" fmla="*/ 179612 h 563951"/>
                <a:gd name="connsiteX82" fmla="*/ 258450 w 489025"/>
                <a:gd name="connsiteY82" fmla="*/ 183006 h 563951"/>
                <a:gd name="connsiteX83" fmla="*/ 382264 w 489025"/>
                <a:gd name="connsiteY83" fmla="*/ 183006 h 563951"/>
                <a:gd name="connsiteX84" fmla="*/ 382264 w 489025"/>
                <a:gd name="connsiteY84" fmla="*/ 203234 h 563951"/>
                <a:gd name="connsiteX85" fmla="*/ 258315 w 489025"/>
                <a:gd name="connsiteY85" fmla="*/ 203234 h 563951"/>
                <a:gd name="connsiteX86" fmla="*/ 255871 w 489025"/>
                <a:gd name="connsiteY86" fmla="*/ 204320 h 563951"/>
                <a:gd name="connsiteX87" fmla="*/ 254920 w 489025"/>
                <a:gd name="connsiteY87" fmla="*/ 206764 h 563951"/>
                <a:gd name="connsiteX88" fmla="*/ 262930 w 489025"/>
                <a:gd name="connsiteY88" fmla="*/ 483174 h 563951"/>
                <a:gd name="connsiteX89" fmla="*/ 264152 w 489025"/>
                <a:gd name="connsiteY89" fmla="*/ 485753 h 563951"/>
                <a:gd name="connsiteX90" fmla="*/ 266324 w 489025"/>
                <a:gd name="connsiteY90" fmla="*/ 486568 h 563951"/>
                <a:gd name="connsiteX91" fmla="*/ 266868 w 489025"/>
                <a:gd name="connsiteY91" fmla="*/ 486568 h 563951"/>
                <a:gd name="connsiteX92" fmla="*/ 274742 w 489025"/>
                <a:gd name="connsiteY92" fmla="*/ 485346 h 563951"/>
                <a:gd name="connsiteX93" fmla="*/ 414847 w 489025"/>
                <a:gd name="connsiteY93" fmla="*/ 369270 h 563951"/>
                <a:gd name="connsiteX94" fmla="*/ 416476 w 489025"/>
                <a:gd name="connsiteY94" fmla="*/ 363297 h 563951"/>
                <a:gd name="connsiteX95" fmla="*/ 414440 w 489025"/>
                <a:gd name="connsiteY95" fmla="*/ 359224 h 563951"/>
                <a:gd name="connsiteX96" fmla="*/ 390274 w 489025"/>
                <a:gd name="connsiteY96" fmla="*/ 349178 h 563951"/>
                <a:gd name="connsiteX97" fmla="*/ 389052 w 489025"/>
                <a:gd name="connsiteY97" fmla="*/ 347548 h 563951"/>
                <a:gd name="connsiteX98" fmla="*/ 389867 w 489025"/>
                <a:gd name="connsiteY98" fmla="*/ 347005 h 563951"/>
                <a:gd name="connsiteX99" fmla="*/ 455304 w 489025"/>
                <a:gd name="connsiteY99" fmla="*/ 296366 h 563951"/>
                <a:gd name="connsiteX100" fmla="*/ 456933 w 489025"/>
                <a:gd name="connsiteY100" fmla="*/ 295959 h 563951"/>
                <a:gd name="connsiteX101" fmla="*/ 457340 w 489025"/>
                <a:gd name="connsiteY101" fmla="*/ 295959 h 563951"/>
                <a:gd name="connsiteX102" fmla="*/ 457612 w 489025"/>
                <a:gd name="connsiteY102" fmla="*/ 296638 h 563951"/>
                <a:gd name="connsiteX103" fmla="*/ 468066 w 489025"/>
                <a:gd name="connsiteY103" fmla="*/ 379860 h 563951"/>
                <a:gd name="connsiteX104" fmla="*/ 466165 w 489025"/>
                <a:gd name="connsiteY104" fmla="*/ 380810 h 563951"/>
                <a:gd name="connsiteX105" fmla="*/ 465350 w 489025"/>
                <a:gd name="connsiteY105" fmla="*/ 380810 h 563951"/>
                <a:gd name="connsiteX106" fmla="*/ 439556 w 489025"/>
                <a:gd name="connsiteY106" fmla="*/ 370356 h 563951"/>
                <a:gd name="connsiteX107" fmla="*/ 438334 w 489025"/>
                <a:gd name="connsiteY107" fmla="*/ 370085 h 563951"/>
                <a:gd name="connsiteX108" fmla="*/ 436840 w 489025"/>
                <a:gd name="connsiteY108" fmla="*/ 370356 h 563951"/>
                <a:gd name="connsiteX109" fmla="*/ 435075 w 489025"/>
                <a:gd name="connsiteY109" fmla="*/ 372393 h 563951"/>
                <a:gd name="connsiteX110" fmla="*/ 432903 w 489025"/>
                <a:gd name="connsiteY110" fmla="*/ 379860 h 563951"/>
                <a:gd name="connsiteX111" fmla="*/ 302573 w 489025"/>
                <a:gd name="connsiteY111" fmla="*/ 512498 h 563951"/>
                <a:gd name="connsiteX112" fmla="*/ 246367 w 489025"/>
                <a:gd name="connsiteY112" fmla="*/ 542637 h 563951"/>
                <a:gd name="connsiteX113" fmla="*/ 244603 w 489025"/>
                <a:gd name="connsiteY113" fmla="*/ 543044 h 563951"/>
                <a:gd name="connsiteX114" fmla="*/ 242973 w 489025"/>
                <a:gd name="connsiteY114" fmla="*/ 542637 h 563951"/>
                <a:gd name="connsiteX115" fmla="*/ 188398 w 489025"/>
                <a:gd name="connsiteY115" fmla="*/ 513177 h 563951"/>
                <a:gd name="connsiteX116" fmla="*/ 186904 w 489025"/>
                <a:gd name="connsiteY116" fmla="*/ 512498 h 563951"/>
                <a:gd name="connsiteX117" fmla="*/ 56167 w 489025"/>
                <a:gd name="connsiteY117" fmla="*/ 379724 h 563951"/>
                <a:gd name="connsiteX118" fmla="*/ 53994 w 489025"/>
                <a:gd name="connsiteY118" fmla="*/ 372257 h 563951"/>
                <a:gd name="connsiteX119" fmla="*/ 52229 w 489025"/>
                <a:gd name="connsiteY119" fmla="*/ 370220 h 563951"/>
                <a:gd name="connsiteX120" fmla="*/ 50736 w 489025"/>
                <a:gd name="connsiteY120" fmla="*/ 369949 h 563951"/>
                <a:gd name="connsiteX121" fmla="*/ 49514 w 489025"/>
                <a:gd name="connsiteY121" fmla="*/ 370220 h 563951"/>
                <a:gd name="connsiteX122" fmla="*/ 23448 w 489025"/>
                <a:gd name="connsiteY122" fmla="*/ 380810 h 563951"/>
                <a:gd name="connsiteX123" fmla="*/ 23448 w 489025"/>
                <a:gd name="connsiteY123" fmla="*/ 380810 h 563951"/>
                <a:gd name="connsiteX124" fmla="*/ 23041 w 489025"/>
                <a:gd name="connsiteY124" fmla="*/ 380810 h 563951"/>
                <a:gd name="connsiteX125" fmla="*/ 21276 w 489025"/>
                <a:gd name="connsiteY125" fmla="*/ 380267 h 563951"/>
                <a:gd name="connsiteX126" fmla="*/ 31594 w 489025"/>
                <a:gd name="connsiteY126" fmla="*/ 296774 h 563951"/>
                <a:gd name="connsiteX127" fmla="*/ 32001 w 489025"/>
                <a:gd name="connsiteY127" fmla="*/ 295824 h 563951"/>
                <a:gd name="connsiteX128" fmla="*/ 32408 w 489025"/>
                <a:gd name="connsiteY128" fmla="*/ 295824 h 563951"/>
                <a:gd name="connsiteX129" fmla="*/ 33902 w 489025"/>
                <a:gd name="connsiteY129" fmla="*/ 296231 h 563951"/>
                <a:gd name="connsiteX130" fmla="*/ 99746 w 489025"/>
                <a:gd name="connsiteY130" fmla="*/ 347141 h 563951"/>
                <a:gd name="connsiteX131" fmla="*/ 98931 w 489025"/>
                <a:gd name="connsiteY131" fmla="*/ 349042 h 56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489025" h="563951">
                  <a:moveTo>
                    <a:pt x="478248" y="294059"/>
                  </a:moveTo>
                  <a:cubicBezTo>
                    <a:pt x="477297" y="286320"/>
                    <a:pt x="472274" y="279532"/>
                    <a:pt x="465079" y="276545"/>
                  </a:cubicBezTo>
                  <a:lnTo>
                    <a:pt x="463992" y="276138"/>
                  </a:lnTo>
                  <a:cubicBezTo>
                    <a:pt x="461549" y="275459"/>
                    <a:pt x="459241" y="275052"/>
                    <a:pt x="456933" y="275052"/>
                  </a:cubicBezTo>
                  <a:cubicBezTo>
                    <a:pt x="451910" y="275052"/>
                    <a:pt x="447158" y="276545"/>
                    <a:pt x="442950" y="279532"/>
                  </a:cubicBezTo>
                  <a:lnTo>
                    <a:pt x="377377" y="330171"/>
                  </a:lnTo>
                  <a:cubicBezTo>
                    <a:pt x="370725" y="334516"/>
                    <a:pt x="367195" y="342661"/>
                    <a:pt x="368417" y="350807"/>
                  </a:cubicBezTo>
                  <a:cubicBezTo>
                    <a:pt x="369774" y="358409"/>
                    <a:pt x="374662" y="364926"/>
                    <a:pt x="381586" y="368184"/>
                  </a:cubicBezTo>
                  <a:lnTo>
                    <a:pt x="391903" y="372528"/>
                  </a:lnTo>
                  <a:cubicBezTo>
                    <a:pt x="376291" y="418687"/>
                    <a:pt x="337735" y="450320"/>
                    <a:pt x="282887" y="462402"/>
                  </a:cubicBezTo>
                  <a:lnTo>
                    <a:pt x="275964" y="224277"/>
                  </a:lnTo>
                  <a:lnTo>
                    <a:pt x="399370" y="224277"/>
                  </a:lnTo>
                  <a:cubicBezTo>
                    <a:pt x="401271" y="224277"/>
                    <a:pt x="402764" y="222784"/>
                    <a:pt x="402764" y="220883"/>
                  </a:cubicBezTo>
                  <a:lnTo>
                    <a:pt x="402764" y="165629"/>
                  </a:lnTo>
                  <a:cubicBezTo>
                    <a:pt x="402764" y="163728"/>
                    <a:pt x="401271" y="162235"/>
                    <a:pt x="399370" y="162235"/>
                  </a:cubicBezTo>
                  <a:lnTo>
                    <a:pt x="275692" y="162235"/>
                  </a:lnTo>
                  <a:lnTo>
                    <a:pt x="275692" y="151374"/>
                  </a:lnTo>
                  <a:cubicBezTo>
                    <a:pt x="308818" y="136983"/>
                    <a:pt x="328096" y="102364"/>
                    <a:pt x="322665" y="66387"/>
                  </a:cubicBezTo>
                  <a:cubicBezTo>
                    <a:pt x="316284" y="27967"/>
                    <a:pt x="283566" y="0"/>
                    <a:pt x="244874" y="0"/>
                  </a:cubicBezTo>
                  <a:cubicBezTo>
                    <a:pt x="240530" y="0"/>
                    <a:pt x="236185" y="407"/>
                    <a:pt x="231977" y="1086"/>
                  </a:cubicBezTo>
                  <a:cubicBezTo>
                    <a:pt x="189076" y="8146"/>
                    <a:pt x="159888" y="49010"/>
                    <a:pt x="166947" y="92046"/>
                  </a:cubicBezTo>
                  <a:cubicBezTo>
                    <a:pt x="171292" y="118655"/>
                    <a:pt x="189212" y="141463"/>
                    <a:pt x="213785" y="151917"/>
                  </a:cubicBezTo>
                  <a:lnTo>
                    <a:pt x="213785" y="162099"/>
                  </a:lnTo>
                  <a:lnTo>
                    <a:pt x="90107" y="162099"/>
                  </a:lnTo>
                  <a:cubicBezTo>
                    <a:pt x="88206" y="162099"/>
                    <a:pt x="86713" y="163592"/>
                    <a:pt x="86713" y="165493"/>
                  </a:cubicBezTo>
                  <a:lnTo>
                    <a:pt x="86713" y="220748"/>
                  </a:lnTo>
                  <a:cubicBezTo>
                    <a:pt x="86713" y="222648"/>
                    <a:pt x="88206" y="224142"/>
                    <a:pt x="90107" y="224142"/>
                  </a:cubicBezTo>
                  <a:lnTo>
                    <a:pt x="213514" y="224142"/>
                  </a:lnTo>
                  <a:lnTo>
                    <a:pt x="206590" y="462266"/>
                  </a:lnTo>
                  <a:cubicBezTo>
                    <a:pt x="151335" y="450184"/>
                    <a:pt x="112507" y="418416"/>
                    <a:pt x="96895" y="372528"/>
                  </a:cubicBezTo>
                  <a:lnTo>
                    <a:pt x="107484" y="368049"/>
                  </a:lnTo>
                  <a:cubicBezTo>
                    <a:pt x="114408" y="364655"/>
                    <a:pt x="119159" y="358138"/>
                    <a:pt x="120381" y="350807"/>
                  </a:cubicBezTo>
                  <a:cubicBezTo>
                    <a:pt x="121603" y="342933"/>
                    <a:pt x="118209" y="334923"/>
                    <a:pt x="111693" y="330307"/>
                  </a:cubicBezTo>
                  <a:lnTo>
                    <a:pt x="45577" y="279261"/>
                  </a:lnTo>
                  <a:cubicBezTo>
                    <a:pt x="41368" y="276410"/>
                    <a:pt x="36752" y="275052"/>
                    <a:pt x="32001" y="275052"/>
                  </a:cubicBezTo>
                  <a:cubicBezTo>
                    <a:pt x="29693" y="275052"/>
                    <a:pt x="27385" y="275459"/>
                    <a:pt x="25077" y="276002"/>
                  </a:cubicBezTo>
                  <a:lnTo>
                    <a:pt x="24127" y="276274"/>
                  </a:lnTo>
                  <a:cubicBezTo>
                    <a:pt x="16660" y="279396"/>
                    <a:pt x="11637" y="286184"/>
                    <a:pt x="10687" y="294059"/>
                  </a:cubicBezTo>
                  <a:lnTo>
                    <a:pt x="233" y="376873"/>
                  </a:lnTo>
                  <a:cubicBezTo>
                    <a:pt x="-989" y="384883"/>
                    <a:pt x="2677" y="393029"/>
                    <a:pt x="9465" y="397508"/>
                  </a:cubicBezTo>
                  <a:cubicBezTo>
                    <a:pt x="13401" y="400224"/>
                    <a:pt x="18018" y="401581"/>
                    <a:pt x="22905" y="401581"/>
                  </a:cubicBezTo>
                  <a:cubicBezTo>
                    <a:pt x="25213" y="401581"/>
                    <a:pt x="27521" y="401174"/>
                    <a:pt x="29829" y="400631"/>
                  </a:cubicBezTo>
                  <a:lnTo>
                    <a:pt x="39739" y="396694"/>
                  </a:lnTo>
                  <a:cubicBezTo>
                    <a:pt x="62547" y="461045"/>
                    <a:pt x="114544" y="511548"/>
                    <a:pt x="179709" y="532184"/>
                  </a:cubicBezTo>
                  <a:lnTo>
                    <a:pt x="233335" y="561236"/>
                  </a:lnTo>
                  <a:cubicBezTo>
                    <a:pt x="236864" y="563001"/>
                    <a:pt x="240666" y="563952"/>
                    <a:pt x="244467" y="563952"/>
                  </a:cubicBezTo>
                  <a:cubicBezTo>
                    <a:pt x="248268" y="563952"/>
                    <a:pt x="252341" y="563001"/>
                    <a:pt x="255871" y="561236"/>
                  </a:cubicBezTo>
                  <a:lnTo>
                    <a:pt x="309904" y="532048"/>
                  </a:lnTo>
                  <a:cubicBezTo>
                    <a:pt x="374390" y="511684"/>
                    <a:pt x="426387" y="461180"/>
                    <a:pt x="449195" y="396830"/>
                  </a:cubicBezTo>
                  <a:lnTo>
                    <a:pt x="458155" y="400495"/>
                  </a:lnTo>
                  <a:lnTo>
                    <a:pt x="459105" y="400767"/>
                  </a:lnTo>
                  <a:cubicBezTo>
                    <a:pt x="461413" y="401446"/>
                    <a:pt x="463721" y="401853"/>
                    <a:pt x="466165" y="401853"/>
                  </a:cubicBezTo>
                  <a:cubicBezTo>
                    <a:pt x="470916" y="401853"/>
                    <a:pt x="475668" y="400495"/>
                    <a:pt x="479605" y="397780"/>
                  </a:cubicBezTo>
                  <a:cubicBezTo>
                    <a:pt x="486257" y="393300"/>
                    <a:pt x="489923" y="385290"/>
                    <a:pt x="488837" y="377280"/>
                  </a:cubicBezTo>
                  <a:lnTo>
                    <a:pt x="478383" y="294194"/>
                  </a:lnTo>
                  <a:close/>
                  <a:moveTo>
                    <a:pt x="98659" y="349178"/>
                  </a:moveTo>
                  <a:lnTo>
                    <a:pt x="74494" y="359360"/>
                  </a:lnTo>
                  <a:cubicBezTo>
                    <a:pt x="72865" y="360038"/>
                    <a:pt x="72050" y="361668"/>
                    <a:pt x="72594" y="363432"/>
                  </a:cubicBezTo>
                  <a:lnTo>
                    <a:pt x="74223" y="369406"/>
                  </a:lnTo>
                  <a:cubicBezTo>
                    <a:pt x="90785" y="431177"/>
                    <a:pt x="142103" y="473535"/>
                    <a:pt x="215143" y="485346"/>
                  </a:cubicBezTo>
                  <a:lnTo>
                    <a:pt x="223017" y="486568"/>
                  </a:lnTo>
                  <a:cubicBezTo>
                    <a:pt x="223017" y="486568"/>
                    <a:pt x="223424" y="486568"/>
                    <a:pt x="223560" y="486568"/>
                  </a:cubicBezTo>
                  <a:cubicBezTo>
                    <a:pt x="224374" y="486568"/>
                    <a:pt x="225053" y="486296"/>
                    <a:pt x="225732" y="485753"/>
                  </a:cubicBezTo>
                  <a:cubicBezTo>
                    <a:pt x="226546" y="485075"/>
                    <a:pt x="226954" y="484260"/>
                    <a:pt x="226954" y="483174"/>
                  </a:cubicBezTo>
                  <a:lnTo>
                    <a:pt x="234964" y="206764"/>
                  </a:lnTo>
                  <a:cubicBezTo>
                    <a:pt x="234964" y="205814"/>
                    <a:pt x="234692" y="204999"/>
                    <a:pt x="234013" y="204320"/>
                  </a:cubicBezTo>
                  <a:cubicBezTo>
                    <a:pt x="233335" y="203642"/>
                    <a:pt x="232520" y="203234"/>
                    <a:pt x="231570" y="203234"/>
                  </a:cubicBezTo>
                  <a:lnTo>
                    <a:pt x="107620" y="203234"/>
                  </a:lnTo>
                  <a:lnTo>
                    <a:pt x="107620" y="183006"/>
                  </a:lnTo>
                  <a:lnTo>
                    <a:pt x="231298" y="183006"/>
                  </a:lnTo>
                  <a:cubicBezTo>
                    <a:pt x="233199" y="183006"/>
                    <a:pt x="234692" y="181513"/>
                    <a:pt x="234692" y="179612"/>
                  </a:cubicBezTo>
                  <a:lnTo>
                    <a:pt x="234692" y="139562"/>
                  </a:lnTo>
                  <a:cubicBezTo>
                    <a:pt x="234692" y="138069"/>
                    <a:pt x="233742" y="136712"/>
                    <a:pt x="232384" y="136304"/>
                  </a:cubicBezTo>
                  <a:lnTo>
                    <a:pt x="227497" y="134675"/>
                  </a:lnTo>
                  <a:cubicBezTo>
                    <a:pt x="196136" y="125579"/>
                    <a:pt x="177944" y="92725"/>
                    <a:pt x="187040" y="61364"/>
                  </a:cubicBezTo>
                  <a:cubicBezTo>
                    <a:pt x="194235" y="36113"/>
                    <a:pt x="217586" y="18464"/>
                    <a:pt x="243788" y="18464"/>
                  </a:cubicBezTo>
                  <a:cubicBezTo>
                    <a:pt x="249354" y="18464"/>
                    <a:pt x="254785" y="19278"/>
                    <a:pt x="260079" y="20771"/>
                  </a:cubicBezTo>
                  <a:cubicBezTo>
                    <a:pt x="291304" y="29867"/>
                    <a:pt x="309496" y="62722"/>
                    <a:pt x="300536" y="94082"/>
                  </a:cubicBezTo>
                  <a:cubicBezTo>
                    <a:pt x="295106" y="112953"/>
                    <a:pt x="280851" y="127887"/>
                    <a:pt x="262252" y="133996"/>
                  </a:cubicBezTo>
                  <a:lnTo>
                    <a:pt x="257364" y="135625"/>
                  </a:lnTo>
                  <a:cubicBezTo>
                    <a:pt x="256007" y="136032"/>
                    <a:pt x="255056" y="137390"/>
                    <a:pt x="255056" y="138884"/>
                  </a:cubicBezTo>
                  <a:lnTo>
                    <a:pt x="255056" y="179612"/>
                  </a:lnTo>
                  <a:cubicBezTo>
                    <a:pt x="255056" y="181513"/>
                    <a:pt x="256550" y="183006"/>
                    <a:pt x="258450" y="183006"/>
                  </a:cubicBezTo>
                  <a:lnTo>
                    <a:pt x="382264" y="183006"/>
                  </a:lnTo>
                  <a:lnTo>
                    <a:pt x="382264" y="203234"/>
                  </a:lnTo>
                  <a:lnTo>
                    <a:pt x="258315" y="203234"/>
                  </a:lnTo>
                  <a:cubicBezTo>
                    <a:pt x="257364" y="203234"/>
                    <a:pt x="256550" y="203642"/>
                    <a:pt x="255871" y="204320"/>
                  </a:cubicBezTo>
                  <a:cubicBezTo>
                    <a:pt x="255192" y="204999"/>
                    <a:pt x="254920" y="205814"/>
                    <a:pt x="254920" y="206764"/>
                  </a:cubicBezTo>
                  <a:lnTo>
                    <a:pt x="262930" y="483174"/>
                  </a:lnTo>
                  <a:cubicBezTo>
                    <a:pt x="262930" y="484124"/>
                    <a:pt x="263474" y="485075"/>
                    <a:pt x="264152" y="485753"/>
                  </a:cubicBezTo>
                  <a:cubicBezTo>
                    <a:pt x="264831" y="486296"/>
                    <a:pt x="265510" y="486568"/>
                    <a:pt x="266324" y="486568"/>
                  </a:cubicBezTo>
                  <a:cubicBezTo>
                    <a:pt x="266460" y="486568"/>
                    <a:pt x="266732" y="486568"/>
                    <a:pt x="266868" y="486568"/>
                  </a:cubicBezTo>
                  <a:lnTo>
                    <a:pt x="274742" y="485346"/>
                  </a:lnTo>
                  <a:cubicBezTo>
                    <a:pt x="347238" y="473535"/>
                    <a:pt x="398284" y="431313"/>
                    <a:pt x="414847" y="369270"/>
                  </a:cubicBezTo>
                  <a:lnTo>
                    <a:pt x="416476" y="363297"/>
                  </a:lnTo>
                  <a:cubicBezTo>
                    <a:pt x="416883" y="361668"/>
                    <a:pt x="416069" y="359903"/>
                    <a:pt x="414440" y="359224"/>
                  </a:cubicBezTo>
                  <a:lnTo>
                    <a:pt x="390274" y="349178"/>
                  </a:lnTo>
                  <a:cubicBezTo>
                    <a:pt x="390274" y="349178"/>
                    <a:pt x="389324" y="348227"/>
                    <a:pt x="389052" y="347548"/>
                  </a:cubicBezTo>
                  <a:cubicBezTo>
                    <a:pt x="389188" y="347548"/>
                    <a:pt x="389731" y="347141"/>
                    <a:pt x="389867" y="347005"/>
                  </a:cubicBezTo>
                  <a:lnTo>
                    <a:pt x="455304" y="296366"/>
                  </a:lnTo>
                  <a:cubicBezTo>
                    <a:pt x="455304" y="296366"/>
                    <a:pt x="456254" y="295959"/>
                    <a:pt x="456933" y="295959"/>
                  </a:cubicBezTo>
                  <a:cubicBezTo>
                    <a:pt x="456933" y="295959"/>
                    <a:pt x="457204" y="295959"/>
                    <a:pt x="457340" y="295959"/>
                  </a:cubicBezTo>
                  <a:cubicBezTo>
                    <a:pt x="457476" y="296095"/>
                    <a:pt x="457612" y="296366"/>
                    <a:pt x="457612" y="296638"/>
                  </a:cubicBezTo>
                  <a:lnTo>
                    <a:pt x="468066" y="379860"/>
                  </a:lnTo>
                  <a:cubicBezTo>
                    <a:pt x="467386" y="380674"/>
                    <a:pt x="466708" y="380810"/>
                    <a:pt x="466165" y="380810"/>
                  </a:cubicBezTo>
                  <a:cubicBezTo>
                    <a:pt x="465893" y="380810"/>
                    <a:pt x="465621" y="380810"/>
                    <a:pt x="465350" y="380810"/>
                  </a:cubicBezTo>
                  <a:lnTo>
                    <a:pt x="439556" y="370356"/>
                  </a:lnTo>
                  <a:cubicBezTo>
                    <a:pt x="439556" y="370356"/>
                    <a:pt x="438741" y="370085"/>
                    <a:pt x="438334" y="370085"/>
                  </a:cubicBezTo>
                  <a:cubicBezTo>
                    <a:pt x="437791" y="370085"/>
                    <a:pt x="437383" y="370085"/>
                    <a:pt x="436840" y="370356"/>
                  </a:cubicBezTo>
                  <a:cubicBezTo>
                    <a:pt x="436026" y="370764"/>
                    <a:pt x="435347" y="371578"/>
                    <a:pt x="435075" y="372393"/>
                  </a:cubicBezTo>
                  <a:lnTo>
                    <a:pt x="432903" y="379860"/>
                  </a:lnTo>
                  <a:cubicBezTo>
                    <a:pt x="414168" y="443260"/>
                    <a:pt x="365430" y="492813"/>
                    <a:pt x="302573" y="512498"/>
                  </a:cubicBezTo>
                  <a:lnTo>
                    <a:pt x="246367" y="542637"/>
                  </a:lnTo>
                  <a:cubicBezTo>
                    <a:pt x="246367" y="542637"/>
                    <a:pt x="245282" y="543044"/>
                    <a:pt x="244603" y="543044"/>
                  </a:cubicBezTo>
                  <a:cubicBezTo>
                    <a:pt x="243924" y="543044"/>
                    <a:pt x="243381" y="543044"/>
                    <a:pt x="242973" y="542637"/>
                  </a:cubicBezTo>
                  <a:lnTo>
                    <a:pt x="188398" y="513177"/>
                  </a:lnTo>
                  <a:lnTo>
                    <a:pt x="186904" y="512498"/>
                  </a:lnTo>
                  <a:cubicBezTo>
                    <a:pt x="123775" y="492677"/>
                    <a:pt x="75037" y="443124"/>
                    <a:pt x="56167" y="379724"/>
                  </a:cubicBezTo>
                  <a:lnTo>
                    <a:pt x="53994" y="372257"/>
                  </a:lnTo>
                  <a:cubicBezTo>
                    <a:pt x="53723" y="371307"/>
                    <a:pt x="53044" y="370628"/>
                    <a:pt x="52229" y="370220"/>
                  </a:cubicBezTo>
                  <a:cubicBezTo>
                    <a:pt x="51822" y="369949"/>
                    <a:pt x="51279" y="369949"/>
                    <a:pt x="50736" y="369949"/>
                  </a:cubicBezTo>
                  <a:cubicBezTo>
                    <a:pt x="50328" y="369949"/>
                    <a:pt x="49921" y="369949"/>
                    <a:pt x="49514" y="370220"/>
                  </a:cubicBezTo>
                  <a:lnTo>
                    <a:pt x="23448" y="380810"/>
                  </a:lnTo>
                  <a:cubicBezTo>
                    <a:pt x="23448" y="380810"/>
                    <a:pt x="23448" y="380810"/>
                    <a:pt x="23448" y="380810"/>
                  </a:cubicBezTo>
                  <a:cubicBezTo>
                    <a:pt x="23448" y="380810"/>
                    <a:pt x="23176" y="380810"/>
                    <a:pt x="23041" y="380810"/>
                  </a:cubicBezTo>
                  <a:cubicBezTo>
                    <a:pt x="22362" y="380810"/>
                    <a:pt x="21819" y="380674"/>
                    <a:pt x="21276" y="380267"/>
                  </a:cubicBezTo>
                  <a:lnTo>
                    <a:pt x="31594" y="296774"/>
                  </a:lnTo>
                  <a:cubicBezTo>
                    <a:pt x="31594" y="296774"/>
                    <a:pt x="31729" y="296095"/>
                    <a:pt x="32001" y="295824"/>
                  </a:cubicBezTo>
                  <a:cubicBezTo>
                    <a:pt x="32001" y="295824"/>
                    <a:pt x="32272" y="295824"/>
                    <a:pt x="32408" y="295824"/>
                  </a:cubicBezTo>
                  <a:cubicBezTo>
                    <a:pt x="32951" y="295824"/>
                    <a:pt x="33494" y="295959"/>
                    <a:pt x="33902" y="296231"/>
                  </a:cubicBezTo>
                  <a:lnTo>
                    <a:pt x="99746" y="347141"/>
                  </a:lnTo>
                  <a:cubicBezTo>
                    <a:pt x="100017" y="348092"/>
                    <a:pt x="99610" y="348634"/>
                    <a:pt x="98931" y="34904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51" name="Grafik 7">
            <a:extLst>
              <a:ext uri="{FF2B5EF4-FFF2-40B4-BE49-F238E27FC236}">
                <a16:creationId xmlns:a16="http://schemas.microsoft.com/office/drawing/2014/main" id="{452B93BC-2A6F-1427-3B87-DD0688E1D92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147834" y="3051241"/>
            <a:ext cx="526215" cy="508561"/>
            <a:chOff x="4147829" y="3051235"/>
            <a:chExt cx="526214" cy="508561"/>
          </a:xfrm>
          <a:solidFill>
            <a:schemeClr val="accent1"/>
          </a:solidFill>
        </p:grpSpPr>
        <p:sp>
          <p:nvSpPr>
            <p:cNvPr id="454" name="Freihandform: Form 453">
              <a:extLst>
                <a:ext uri="{FF2B5EF4-FFF2-40B4-BE49-F238E27FC236}">
                  <a16:creationId xmlns:a16="http://schemas.microsoft.com/office/drawing/2014/main" id="{E3402EFE-4AD1-C75A-E3E7-CB0315B4F735}"/>
                </a:ext>
              </a:extLst>
            </p:cNvPr>
            <p:cNvSpPr/>
            <p:nvPr/>
          </p:nvSpPr>
          <p:spPr bwMode="gray">
            <a:xfrm>
              <a:off x="4265138" y="3127940"/>
              <a:ext cx="309794" cy="350535"/>
            </a:xfrm>
            <a:custGeom>
              <a:avLst/>
              <a:gdLst>
                <a:gd name="connsiteX0" fmla="*/ 190732 w 309794"/>
                <a:gd name="connsiteY0" fmla="*/ 128837 h 350535"/>
                <a:gd name="connsiteX1" fmla="*/ 194398 w 309794"/>
                <a:gd name="connsiteY1" fmla="*/ 131960 h 350535"/>
                <a:gd name="connsiteX2" fmla="*/ 210418 w 309794"/>
                <a:gd name="connsiteY2" fmla="*/ 137254 h 350535"/>
                <a:gd name="connsiteX3" fmla="*/ 281557 w 309794"/>
                <a:gd name="connsiteY3" fmla="*/ 137254 h 350535"/>
                <a:gd name="connsiteX4" fmla="*/ 305858 w 309794"/>
                <a:gd name="connsiteY4" fmla="*/ 123135 h 350535"/>
                <a:gd name="connsiteX5" fmla="*/ 309795 w 309794"/>
                <a:gd name="connsiteY5" fmla="*/ 109152 h 350535"/>
                <a:gd name="connsiteX6" fmla="*/ 287258 w 309794"/>
                <a:gd name="connsiteY6" fmla="*/ 81592 h 350535"/>
                <a:gd name="connsiteX7" fmla="*/ 281557 w 309794"/>
                <a:gd name="connsiteY7" fmla="*/ 81049 h 350535"/>
                <a:gd name="connsiteX8" fmla="*/ 222365 w 309794"/>
                <a:gd name="connsiteY8" fmla="*/ 81049 h 350535"/>
                <a:gd name="connsiteX9" fmla="*/ 151362 w 309794"/>
                <a:gd name="connsiteY9" fmla="*/ 10046 h 350535"/>
                <a:gd name="connsiteX10" fmla="*/ 151362 w 309794"/>
                <a:gd name="connsiteY10" fmla="*/ 10046 h 350535"/>
                <a:gd name="connsiteX11" fmla="*/ 131948 w 309794"/>
                <a:gd name="connsiteY11" fmla="*/ 679 h 350535"/>
                <a:gd name="connsiteX12" fmla="*/ 125024 w 309794"/>
                <a:gd name="connsiteY12" fmla="*/ 0 h 350535"/>
                <a:gd name="connsiteX13" fmla="*/ 125024 w 309794"/>
                <a:gd name="connsiteY13" fmla="*/ 0 h 350535"/>
                <a:gd name="connsiteX14" fmla="*/ 94206 w 309794"/>
                <a:gd name="connsiteY14" fmla="*/ 13983 h 350535"/>
                <a:gd name="connsiteX15" fmla="*/ 52120 w 309794"/>
                <a:gd name="connsiteY15" fmla="*/ 62043 h 350535"/>
                <a:gd name="connsiteX16" fmla="*/ 10034 w 309794"/>
                <a:gd name="connsiteY16" fmla="*/ 110102 h 350535"/>
                <a:gd name="connsiteX17" fmla="*/ 260 w 309794"/>
                <a:gd name="connsiteY17" fmla="*/ 132367 h 350535"/>
                <a:gd name="connsiteX18" fmla="*/ 13428 w 309794"/>
                <a:gd name="connsiteY18" fmla="*/ 167393 h 350535"/>
                <a:gd name="connsiteX19" fmla="*/ 16551 w 309794"/>
                <a:gd name="connsiteY19" fmla="*/ 169837 h 350535"/>
                <a:gd name="connsiteX20" fmla="*/ 26597 w 309794"/>
                <a:gd name="connsiteY20" fmla="*/ 174996 h 350535"/>
                <a:gd name="connsiteX21" fmla="*/ 117014 w 309794"/>
                <a:gd name="connsiteY21" fmla="*/ 211244 h 350535"/>
                <a:gd name="connsiteX22" fmla="*/ 117014 w 309794"/>
                <a:gd name="connsiteY22" fmla="*/ 322297 h 350535"/>
                <a:gd name="connsiteX23" fmla="*/ 119186 w 309794"/>
                <a:gd name="connsiteY23" fmla="*/ 333293 h 350535"/>
                <a:gd name="connsiteX24" fmla="*/ 144981 w 309794"/>
                <a:gd name="connsiteY24" fmla="*/ 350535 h 350535"/>
                <a:gd name="connsiteX25" fmla="*/ 155706 w 309794"/>
                <a:gd name="connsiteY25" fmla="*/ 348363 h 350535"/>
                <a:gd name="connsiteX26" fmla="*/ 167653 w 309794"/>
                <a:gd name="connsiteY26" fmla="*/ 338860 h 350535"/>
                <a:gd name="connsiteX27" fmla="*/ 173084 w 309794"/>
                <a:gd name="connsiteY27" fmla="*/ 322297 h 350535"/>
                <a:gd name="connsiteX28" fmla="*/ 173084 w 309794"/>
                <a:gd name="connsiteY28" fmla="*/ 192102 h 350535"/>
                <a:gd name="connsiteX29" fmla="*/ 156249 w 309794"/>
                <a:gd name="connsiteY29" fmla="*/ 166036 h 350535"/>
                <a:gd name="connsiteX30" fmla="*/ 91762 w 309794"/>
                <a:gd name="connsiteY30" fmla="*/ 138748 h 350535"/>
                <a:gd name="connsiteX31" fmla="*/ 142537 w 309794"/>
                <a:gd name="connsiteY31" fmla="*/ 80642 h 350535"/>
                <a:gd name="connsiteX32" fmla="*/ 190732 w 309794"/>
                <a:gd name="connsiteY32" fmla="*/ 128837 h 350535"/>
                <a:gd name="connsiteX33" fmla="*/ 139279 w 309794"/>
                <a:gd name="connsiteY33" fmla="*/ 55255 h 350535"/>
                <a:gd name="connsiteX34" fmla="*/ 130590 w 309794"/>
                <a:gd name="connsiteY34" fmla="*/ 65165 h 350535"/>
                <a:gd name="connsiteX35" fmla="*/ 74249 w 309794"/>
                <a:gd name="connsiteY35" fmla="*/ 129652 h 350535"/>
                <a:gd name="connsiteX36" fmla="*/ 62981 w 309794"/>
                <a:gd name="connsiteY36" fmla="*/ 142549 h 350535"/>
                <a:gd name="connsiteX37" fmla="*/ 62167 w 309794"/>
                <a:gd name="connsiteY37" fmla="*/ 145536 h 350535"/>
                <a:gd name="connsiteX38" fmla="*/ 64203 w 309794"/>
                <a:gd name="connsiteY38" fmla="*/ 147844 h 350535"/>
                <a:gd name="connsiteX39" fmla="*/ 79951 w 309794"/>
                <a:gd name="connsiteY39" fmla="*/ 154496 h 350535"/>
                <a:gd name="connsiteX40" fmla="*/ 141315 w 309794"/>
                <a:gd name="connsiteY40" fmla="*/ 180562 h 350535"/>
                <a:gd name="connsiteX41" fmla="*/ 148510 w 309794"/>
                <a:gd name="connsiteY41" fmla="*/ 183685 h 350535"/>
                <a:gd name="connsiteX42" fmla="*/ 153805 w 309794"/>
                <a:gd name="connsiteY42" fmla="*/ 192102 h 350535"/>
                <a:gd name="connsiteX43" fmla="*/ 153805 w 309794"/>
                <a:gd name="connsiteY43" fmla="*/ 322161 h 350535"/>
                <a:gd name="connsiteX44" fmla="*/ 144845 w 309794"/>
                <a:gd name="connsiteY44" fmla="*/ 331121 h 350535"/>
                <a:gd name="connsiteX45" fmla="*/ 136021 w 309794"/>
                <a:gd name="connsiteY45" fmla="*/ 323926 h 350535"/>
                <a:gd name="connsiteX46" fmla="*/ 135885 w 309794"/>
                <a:gd name="connsiteY46" fmla="*/ 322161 h 350535"/>
                <a:gd name="connsiteX47" fmla="*/ 135885 w 309794"/>
                <a:gd name="connsiteY47" fmla="*/ 200383 h 350535"/>
                <a:gd name="connsiteX48" fmla="*/ 133713 w 309794"/>
                <a:gd name="connsiteY48" fmla="*/ 197261 h 350535"/>
                <a:gd name="connsiteX49" fmla="*/ 125975 w 309794"/>
                <a:gd name="connsiteY49" fmla="*/ 194138 h 350535"/>
                <a:gd name="connsiteX50" fmla="*/ 117557 w 309794"/>
                <a:gd name="connsiteY50" fmla="*/ 190744 h 350535"/>
                <a:gd name="connsiteX51" fmla="*/ 33249 w 309794"/>
                <a:gd name="connsiteY51" fmla="*/ 156940 h 350535"/>
                <a:gd name="connsiteX52" fmla="*/ 32299 w 309794"/>
                <a:gd name="connsiteY52" fmla="*/ 156533 h 350535"/>
                <a:gd name="connsiteX53" fmla="*/ 27548 w 309794"/>
                <a:gd name="connsiteY53" fmla="*/ 153953 h 350535"/>
                <a:gd name="connsiteX54" fmla="*/ 25918 w 309794"/>
                <a:gd name="connsiteY54" fmla="*/ 152731 h 350535"/>
                <a:gd name="connsiteX55" fmla="*/ 19266 w 309794"/>
                <a:gd name="connsiteY55" fmla="*/ 138476 h 350535"/>
                <a:gd name="connsiteX56" fmla="*/ 19266 w 309794"/>
                <a:gd name="connsiteY56" fmla="*/ 137662 h 350535"/>
                <a:gd name="connsiteX57" fmla="*/ 24561 w 309794"/>
                <a:gd name="connsiteY57" fmla="*/ 122321 h 350535"/>
                <a:gd name="connsiteX58" fmla="*/ 95700 w 309794"/>
                <a:gd name="connsiteY58" fmla="*/ 41000 h 350535"/>
                <a:gd name="connsiteX59" fmla="*/ 108597 w 309794"/>
                <a:gd name="connsiteY59" fmla="*/ 26202 h 350535"/>
                <a:gd name="connsiteX60" fmla="*/ 116878 w 309794"/>
                <a:gd name="connsiteY60" fmla="*/ 20364 h 350535"/>
                <a:gd name="connsiteX61" fmla="*/ 124888 w 309794"/>
                <a:gd name="connsiteY61" fmla="*/ 18735 h 350535"/>
                <a:gd name="connsiteX62" fmla="*/ 128146 w 309794"/>
                <a:gd name="connsiteY62" fmla="*/ 19007 h 350535"/>
                <a:gd name="connsiteX63" fmla="*/ 137107 w 309794"/>
                <a:gd name="connsiteY63" fmla="*/ 22672 h 350535"/>
                <a:gd name="connsiteX64" fmla="*/ 139007 w 309794"/>
                <a:gd name="connsiteY64" fmla="*/ 24030 h 350535"/>
                <a:gd name="connsiteX65" fmla="*/ 139551 w 309794"/>
                <a:gd name="connsiteY65" fmla="*/ 24437 h 350535"/>
                <a:gd name="connsiteX66" fmla="*/ 209875 w 309794"/>
                <a:gd name="connsiteY66" fmla="*/ 95033 h 350535"/>
                <a:gd name="connsiteX67" fmla="*/ 213540 w 309794"/>
                <a:gd name="connsiteY67" fmla="*/ 98698 h 350535"/>
                <a:gd name="connsiteX68" fmla="*/ 215984 w 309794"/>
                <a:gd name="connsiteY68" fmla="*/ 99649 h 350535"/>
                <a:gd name="connsiteX69" fmla="*/ 221143 w 309794"/>
                <a:gd name="connsiteY69" fmla="*/ 99649 h 350535"/>
                <a:gd name="connsiteX70" fmla="*/ 281828 w 309794"/>
                <a:gd name="connsiteY70" fmla="*/ 99649 h 350535"/>
                <a:gd name="connsiteX71" fmla="*/ 290788 w 309794"/>
                <a:gd name="connsiteY71" fmla="*/ 108609 h 350535"/>
                <a:gd name="connsiteX72" fmla="*/ 281828 w 309794"/>
                <a:gd name="connsiteY72" fmla="*/ 117569 h 350535"/>
                <a:gd name="connsiteX73" fmla="*/ 210689 w 309794"/>
                <a:gd name="connsiteY73" fmla="*/ 117569 h 350535"/>
                <a:gd name="connsiteX74" fmla="*/ 204580 w 309794"/>
                <a:gd name="connsiteY74" fmla="*/ 114854 h 350535"/>
                <a:gd name="connsiteX75" fmla="*/ 153805 w 309794"/>
                <a:gd name="connsiteY75" fmla="*/ 63943 h 350535"/>
                <a:gd name="connsiteX76" fmla="*/ 149190 w 309794"/>
                <a:gd name="connsiteY76" fmla="*/ 59328 h 350535"/>
                <a:gd name="connsiteX77" fmla="*/ 144574 w 309794"/>
                <a:gd name="connsiteY77" fmla="*/ 54712 h 350535"/>
                <a:gd name="connsiteX78" fmla="*/ 142130 w 309794"/>
                <a:gd name="connsiteY78" fmla="*/ 53761 h 350535"/>
                <a:gd name="connsiteX79" fmla="*/ 142130 w 309794"/>
                <a:gd name="connsiteY79" fmla="*/ 53761 h 350535"/>
                <a:gd name="connsiteX80" fmla="*/ 139686 w 309794"/>
                <a:gd name="connsiteY80" fmla="*/ 54983 h 35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09794" h="350535">
                  <a:moveTo>
                    <a:pt x="190732" y="128837"/>
                  </a:moveTo>
                  <a:cubicBezTo>
                    <a:pt x="191954" y="129923"/>
                    <a:pt x="193176" y="131009"/>
                    <a:pt x="194398" y="131960"/>
                  </a:cubicBezTo>
                  <a:cubicBezTo>
                    <a:pt x="199014" y="135354"/>
                    <a:pt x="204580" y="137254"/>
                    <a:pt x="210418" y="137254"/>
                  </a:cubicBezTo>
                  <a:lnTo>
                    <a:pt x="281557" y="137254"/>
                  </a:lnTo>
                  <a:cubicBezTo>
                    <a:pt x="291603" y="137254"/>
                    <a:pt x="300834" y="131824"/>
                    <a:pt x="305858" y="123135"/>
                  </a:cubicBezTo>
                  <a:cubicBezTo>
                    <a:pt x="308302" y="118927"/>
                    <a:pt x="309659" y="114039"/>
                    <a:pt x="309795" y="109152"/>
                  </a:cubicBezTo>
                  <a:cubicBezTo>
                    <a:pt x="309795" y="95847"/>
                    <a:pt x="300292" y="84172"/>
                    <a:pt x="287258" y="81592"/>
                  </a:cubicBezTo>
                  <a:cubicBezTo>
                    <a:pt x="285358" y="81185"/>
                    <a:pt x="283457" y="81049"/>
                    <a:pt x="281557" y="81049"/>
                  </a:cubicBezTo>
                  <a:lnTo>
                    <a:pt x="222365" y="81049"/>
                  </a:lnTo>
                  <a:cubicBezTo>
                    <a:pt x="163716" y="21722"/>
                    <a:pt x="153534" y="11811"/>
                    <a:pt x="151362" y="10046"/>
                  </a:cubicBezTo>
                  <a:lnTo>
                    <a:pt x="151362" y="10046"/>
                  </a:lnTo>
                  <a:cubicBezTo>
                    <a:pt x="145796" y="5295"/>
                    <a:pt x="139007" y="2172"/>
                    <a:pt x="131948" y="679"/>
                  </a:cubicBezTo>
                  <a:cubicBezTo>
                    <a:pt x="129640" y="271"/>
                    <a:pt x="127196" y="0"/>
                    <a:pt x="125024" y="0"/>
                  </a:cubicBezTo>
                  <a:lnTo>
                    <a:pt x="125024" y="0"/>
                  </a:lnTo>
                  <a:cubicBezTo>
                    <a:pt x="113213" y="0"/>
                    <a:pt x="101945" y="5159"/>
                    <a:pt x="94206" y="13983"/>
                  </a:cubicBezTo>
                  <a:lnTo>
                    <a:pt x="52120" y="62043"/>
                  </a:lnTo>
                  <a:lnTo>
                    <a:pt x="10034" y="110102"/>
                  </a:lnTo>
                  <a:cubicBezTo>
                    <a:pt x="4468" y="116347"/>
                    <a:pt x="1074" y="124086"/>
                    <a:pt x="260" y="132367"/>
                  </a:cubicBezTo>
                  <a:cubicBezTo>
                    <a:pt x="-1234" y="145400"/>
                    <a:pt x="3790" y="158569"/>
                    <a:pt x="13428" y="167393"/>
                  </a:cubicBezTo>
                  <a:cubicBezTo>
                    <a:pt x="14514" y="168344"/>
                    <a:pt x="15465" y="169158"/>
                    <a:pt x="16551" y="169837"/>
                  </a:cubicBezTo>
                  <a:cubicBezTo>
                    <a:pt x="19537" y="172145"/>
                    <a:pt x="22932" y="173910"/>
                    <a:pt x="26597" y="174996"/>
                  </a:cubicBezTo>
                  <a:lnTo>
                    <a:pt x="117014" y="211244"/>
                  </a:lnTo>
                  <a:lnTo>
                    <a:pt x="117014" y="322297"/>
                  </a:lnTo>
                  <a:cubicBezTo>
                    <a:pt x="117014" y="326098"/>
                    <a:pt x="117693" y="329764"/>
                    <a:pt x="119186" y="333293"/>
                  </a:cubicBezTo>
                  <a:cubicBezTo>
                    <a:pt x="123531" y="343747"/>
                    <a:pt x="133713" y="350535"/>
                    <a:pt x="144981" y="350535"/>
                  </a:cubicBezTo>
                  <a:cubicBezTo>
                    <a:pt x="148646" y="350535"/>
                    <a:pt x="152312" y="349856"/>
                    <a:pt x="155706" y="348363"/>
                  </a:cubicBezTo>
                  <a:cubicBezTo>
                    <a:pt x="160458" y="346327"/>
                    <a:pt x="164531" y="343068"/>
                    <a:pt x="167653" y="338860"/>
                  </a:cubicBezTo>
                  <a:cubicBezTo>
                    <a:pt x="171183" y="334108"/>
                    <a:pt x="173084" y="328270"/>
                    <a:pt x="173084" y="322297"/>
                  </a:cubicBezTo>
                  <a:lnTo>
                    <a:pt x="173084" y="192102"/>
                  </a:lnTo>
                  <a:cubicBezTo>
                    <a:pt x="173084" y="180970"/>
                    <a:pt x="166431" y="170652"/>
                    <a:pt x="156249" y="166036"/>
                  </a:cubicBezTo>
                  <a:lnTo>
                    <a:pt x="91762" y="138748"/>
                  </a:lnTo>
                  <a:lnTo>
                    <a:pt x="142537" y="80642"/>
                  </a:lnTo>
                  <a:lnTo>
                    <a:pt x="190732" y="128837"/>
                  </a:lnTo>
                  <a:close/>
                  <a:moveTo>
                    <a:pt x="139279" y="55255"/>
                  </a:moveTo>
                  <a:lnTo>
                    <a:pt x="130590" y="65165"/>
                  </a:lnTo>
                  <a:lnTo>
                    <a:pt x="74249" y="129652"/>
                  </a:lnTo>
                  <a:lnTo>
                    <a:pt x="62981" y="142549"/>
                  </a:lnTo>
                  <a:cubicBezTo>
                    <a:pt x="62303" y="143364"/>
                    <a:pt x="62031" y="144450"/>
                    <a:pt x="62167" y="145536"/>
                  </a:cubicBezTo>
                  <a:cubicBezTo>
                    <a:pt x="62438" y="146622"/>
                    <a:pt x="63117" y="147437"/>
                    <a:pt x="64203" y="147844"/>
                  </a:cubicBezTo>
                  <a:lnTo>
                    <a:pt x="79951" y="154496"/>
                  </a:lnTo>
                  <a:lnTo>
                    <a:pt x="141315" y="180562"/>
                  </a:lnTo>
                  <a:lnTo>
                    <a:pt x="148510" y="183685"/>
                  </a:lnTo>
                  <a:cubicBezTo>
                    <a:pt x="151633" y="185178"/>
                    <a:pt x="153805" y="188436"/>
                    <a:pt x="153805" y="192102"/>
                  </a:cubicBezTo>
                  <a:lnTo>
                    <a:pt x="153805" y="322161"/>
                  </a:lnTo>
                  <a:cubicBezTo>
                    <a:pt x="153805" y="327048"/>
                    <a:pt x="149733" y="331121"/>
                    <a:pt x="144845" y="331121"/>
                  </a:cubicBezTo>
                  <a:cubicBezTo>
                    <a:pt x="140637" y="331121"/>
                    <a:pt x="136971" y="328135"/>
                    <a:pt x="136021" y="323926"/>
                  </a:cubicBezTo>
                  <a:cubicBezTo>
                    <a:pt x="136021" y="323383"/>
                    <a:pt x="135885" y="322704"/>
                    <a:pt x="135885" y="322161"/>
                  </a:cubicBezTo>
                  <a:lnTo>
                    <a:pt x="135885" y="200383"/>
                  </a:lnTo>
                  <a:cubicBezTo>
                    <a:pt x="135885" y="199026"/>
                    <a:pt x="135070" y="197804"/>
                    <a:pt x="133713" y="197261"/>
                  </a:cubicBezTo>
                  <a:lnTo>
                    <a:pt x="125975" y="194138"/>
                  </a:lnTo>
                  <a:lnTo>
                    <a:pt x="117557" y="190744"/>
                  </a:lnTo>
                  <a:lnTo>
                    <a:pt x="33249" y="156940"/>
                  </a:lnTo>
                  <a:cubicBezTo>
                    <a:pt x="33249" y="156940"/>
                    <a:pt x="32435" y="156668"/>
                    <a:pt x="32299" y="156533"/>
                  </a:cubicBezTo>
                  <a:cubicBezTo>
                    <a:pt x="30263" y="155854"/>
                    <a:pt x="28770" y="155039"/>
                    <a:pt x="27548" y="153953"/>
                  </a:cubicBezTo>
                  <a:cubicBezTo>
                    <a:pt x="27005" y="153546"/>
                    <a:pt x="26461" y="153139"/>
                    <a:pt x="25918" y="152731"/>
                  </a:cubicBezTo>
                  <a:cubicBezTo>
                    <a:pt x="22117" y="149066"/>
                    <a:pt x="19673" y="144043"/>
                    <a:pt x="19266" y="138476"/>
                  </a:cubicBezTo>
                  <a:cubicBezTo>
                    <a:pt x="19266" y="138341"/>
                    <a:pt x="19266" y="137798"/>
                    <a:pt x="19266" y="137662"/>
                  </a:cubicBezTo>
                  <a:cubicBezTo>
                    <a:pt x="18995" y="132095"/>
                    <a:pt x="20895" y="126665"/>
                    <a:pt x="24561" y="122321"/>
                  </a:cubicBezTo>
                  <a:lnTo>
                    <a:pt x="95700" y="41000"/>
                  </a:lnTo>
                  <a:lnTo>
                    <a:pt x="108597" y="26202"/>
                  </a:lnTo>
                  <a:cubicBezTo>
                    <a:pt x="110905" y="23622"/>
                    <a:pt x="113756" y="21586"/>
                    <a:pt x="116878" y="20364"/>
                  </a:cubicBezTo>
                  <a:cubicBezTo>
                    <a:pt x="119458" y="19278"/>
                    <a:pt x="122173" y="18735"/>
                    <a:pt x="124888" y="18735"/>
                  </a:cubicBezTo>
                  <a:cubicBezTo>
                    <a:pt x="125975" y="18735"/>
                    <a:pt x="127060" y="18735"/>
                    <a:pt x="128146" y="19007"/>
                  </a:cubicBezTo>
                  <a:cubicBezTo>
                    <a:pt x="131405" y="19550"/>
                    <a:pt x="134527" y="20771"/>
                    <a:pt x="137107" y="22672"/>
                  </a:cubicBezTo>
                  <a:cubicBezTo>
                    <a:pt x="137786" y="23215"/>
                    <a:pt x="138464" y="23622"/>
                    <a:pt x="139007" y="24030"/>
                  </a:cubicBezTo>
                  <a:lnTo>
                    <a:pt x="139551" y="24437"/>
                  </a:lnTo>
                  <a:cubicBezTo>
                    <a:pt x="144845" y="29460"/>
                    <a:pt x="184623" y="69510"/>
                    <a:pt x="209875" y="95033"/>
                  </a:cubicBezTo>
                  <a:lnTo>
                    <a:pt x="213540" y="98698"/>
                  </a:lnTo>
                  <a:cubicBezTo>
                    <a:pt x="213540" y="98698"/>
                    <a:pt x="215034" y="99649"/>
                    <a:pt x="215984" y="99649"/>
                  </a:cubicBezTo>
                  <a:lnTo>
                    <a:pt x="221143" y="99649"/>
                  </a:lnTo>
                  <a:cubicBezTo>
                    <a:pt x="221143" y="99649"/>
                    <a:pt x="281828" y="99649"/>
                    <a:pt x="281828" y="99649"/>
                  </a:cubicBezTo>
                  <a:cubicBezTo>
                    <a:pt x="286716" y="99649"/>
                    <a:pt x="290788" y="103721"/>
                    <a:pt x="290788" y="108609"/>
                  </a:cubicBezTo>
                  <a:cubicBezTo>
                    <a:pt x="290788" y="113496"/>
                    <a:pt x="286716" y="117569"/>
                    <a:pt x="281828" y="117569"/>
                  </a:cubicBezTo>
                  <a:lnTo>
                    <a:pt x="210689" y="117569"/>
                  </a:lnTo>
                  <a:cubicBezTo>
                    <a:pt x="208381" y="117569"/>
                    <a:pt x="206209" y="116483"/>
                    <a:pt x="204580" y="114854"/>
                  </a:cubicBezTo>
                  <a:lnTo>
                    <a:pt x="153805" y="63943"/>
                  </a:lnTo>
                  <a:lnTo>
                    <a:pt x="149190" y="59328"/>
                  </a:lnTo>
                  <a:lnTo>
                    <a:pt x="144574" y="54712"/>
                  </a:lnTo>
                  <a:cubicBezTo>
                    <a:pt x="144574" y="54712"/>
                    <a:pt x="143080" y="53761"/>
                    <a:pt x="142130" y="53761"/>
                  </a:cubicBezTo>
                  <a:cubicBezTo>
                    <a:pt x="142130" y="53761"/>
                    <a:pt x="142130" y="53761"/>
                    <a:pt x="142130" y="53761"/>
                  </a:cubicBezTo>
                  <a:cubicBezTo>
                    <a:pt x="141180" y="53761"/>
                    <a:pt x="140365" y="54169"/>
                    <a:pt x="139686" y="54983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55" name="Freihandform: Form 454">
              <a:extLst>
                <a:ext uri="{FF2B5EF4-FFF2-40B4-BE49-F238E27FC236}">
                  <a16:creationId xmlns:a16="http://schemas.microsoft.com/office/drawing/2014/main" id="{318670C7-6031-752A-C09E-34526D6DC7DB}"/>
                </a:ext>
              </a:extLst>
            </p:cNvPr>
            <p:cNvSpPr/>
            <p:nvPr/>
          </p:nvSpPr>
          <p:spPr bwMode="gray">
            <a:xfrm>
              <a:off x="4147829" y="3342986"/>
              <a:ext cx="216946" cy="216810"/>
            </a:xfrm>
            <a:custGeom>
              <a:avLst/>
              <a:gdLst>
                <a:gd name="connsiteX0" fmla="*/ 169023 w 216946"/>
                <a:gd name="connsiteY0" fmla="*/ 18464 h 216810"/>
                <a:gd name="connsiteX1" fmla="*/ 168751 w 216946"/>
                <a:gd name="connsiteY1" fmla="*/ 18328 h 216810"/>
                <a:gd name="connsiteX2" fmla="*/ 108609 w 216946"/>
                <a:gd name="connsiteY2" fmla="*/ 0 h 216810"/>
                <a:gd name="connsiteX3" fmla="*/ 108609 w 216946"/>
                <a:gd name="connsiteY3" fmla="*/ 1765 h 216810"/>
                <a:gd name="connsiteX4" fmla="*/ 108202 w 216946"/>
                <a:gd name="connsiteY4" fmla="*/ 1765 h 216810"/>
                <a:gd name="connsiteX5" fmla="*/ 108202 w 216946"/>
                <a:gd name="connsiteY5" fmla="*/ 0 h 216810"/>
                <a:gd name="connsiteX6" fmla="*/ 0 w 216946"/>
                <a:gd name="connsiteY6" fmla="*/ 107930 h 216810"/>
                <a:gd name="connsiteX7" fmla="*/ 4344 w 216946"/>
                <a:gd name="connsiteY7" fmla="*/ 138341 h 216810"/>
                <a:gd name="connsiteX8" fmla="*/ 4344 w 216946"/>
                <a:gd name="connsiteY8" fmla="*/ 139155 h 216810"/>
                <a:gd name="connsiteX9" fmla="*/ 4887 w 216946"/>
                <a:gd name="connsiteY9" fmla="*/ 140649 h 216810"/>
                <a:gd name="connsiteX10" fmla="*/ 5159 w 216946"/>
                <a:gd name="connsiteY10" fmla="*/ 141327 h 216810"/>
                <a:gd name="connsiteX11" fmla="*/ 108473 w 216946"/>
                <a:gd name="connsiteY11" fmla="*/ 216810 h 216810"/>
                <a:gd name="connsiteX12" fmla="*/ 216946 w 216946"/>
                <a:gd name="connsiteY12" fmla="*/ 108337 h 216810"/>
                <a:gd name="connsiteX13" fmla="*/ 169023 w 216946"/>
                <a:gd name="connsiteY13" fmla="*/ 18328 h 216810"/>
                <a:gd name="connsiteX14" fmla="*/ 108473 w 216946"/>
                <a:gd name="connsiteY14" fmla="*/ 197668 h 216810"/>
                <a:gd name="connsiteX15" fmla="*/ 45344 w 216946"/>
                <a:gd name="connsiteY15" fmla="*/ 171331 h 216810"/>
                <a:gd name="connsiteX16" fmla="*/ 19278 w 216946"/>
                <a:gd name="connsiteY16" fmla="*/ 108066 h 216810"/>
                <a:gd name="connsiteX17" fmla="*/ 99377 w 216946"/>
                <a:gd name="connsiteY17" fmla="*/ 19414 h 216810"/>
                <a:gd name="connsiteX18" fmla="*/ 103314 w 216946"/>
                <a:gd name="connsiteY18" fmla="*/ 19142 h 216810"/>
                <a:gd name="connsiteX19" fmla="*/ 104808 w 216946"/>
                <a:gd name="connsiteY19" fmla="*/ 19142 h 216810"/>
                <a:gd name="connsiteX20" fmla="*/ 106437 w 216946"/>
                <a:gd name="connsiteY20" fmla="*/ 19007 h 216810"/>
                <a:gd name="connsiteX21" fmla="*/ 108473 w 216946"/>
                <a:gd name="connsiteY21" fmla="*/ 19007 h 216810"/>
                <a:gd name="connsiteX22" fmla="*/ 197804 w 216946"/>
                <a:gd name="connsiteY22" fmla="*/ 108337 h 216810"/>
                <a:gd name="connsiteX23" fmla="*/ 108473 w 216946"/>
                <a:gd name="connsiteY23" fmla="*/ 197668 h 2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6946" h="216810">
                  <a:moveTo>
                    <a:pt x="169023" y="18464"/>
                  </a:moveTo>
                  <a:cubicBezTo>
                    <a:pt x="169023" y="18464"/>
                    <a:pt x="168887" y="18464"/>
                    <a:pt x="168751" y="18328"/>
                  </a:cubicBezTo>
                  <a:cubicBezTo>
                    <a:pt x="150830" y="6245"/>
                    <a:pt x="130059" y="0"/>
                    <a:pt x="108609" y="0"/>
                  </a:cubicBezTo>
                  <a:lnTo>
                    <a:pt x="108609" y="1765"/>
                  </a:lnTo>
                  <a:cubicBezTo>
                    <a:pt x="108609" y="1765"/>
                    <a:pt x="108337" y="1765"/>
                    <a:pt x="108202" y="1765"/>
                  </a:cubicBezTo>
                  <a:lnTo>
                    <a:pt x="108202" y="0"/>
                  </a:lnTo>
                  <a:cubicBezTo>
                    <a:pt x="48738" y="0"/>
                    <a:pt x="136" y="48467"/>
                    <a:pt x="0" y="107930"/>
                  </a:cubicBezTo>
                  <a:cubicBezTo>
                    <a:pt x="0" y="118248"/>
                    <a:pt x="1358" y="128430"/>
                    <a:pt x="4344" y="138341"/>
                  </a:cubicBezTo>
                  <a:lnTo>
                    <a:pt x="4344" y="139155"/>
                  </a:lnTo>
                  <a:cubicBezTo>
                    <a:pt x="4344" y="139155"/>
                    <a:pt x="4752" y="140241"/>
                    <a:pt x="4887" y="140649"/>
                  </a:cubicBezTo>
                  <a:cubicBezTo>
                    <a:pt x="4887" y="140649"/>
                    <a:pt x="5159" y="141327"/>
                    <a:pt x="5159" y="141327"/>
                  </a:cubicBezTo>
                  <a:cubicBezTo>
                    <a:pt x="19821" y="186536"/>
                    <a:pt x="61228" y="216810"/>
                    <a:pt x="108473" y="216810"/>
                  </a:cubicBezTo>
                  <a:cubicBezTo>
                    <a:pt x="168344" y="216810"/>
                    <a:pt x="216946" y="168208"/>
                    <a:pt x="216946" y="108337"/>
                  </a:cubicBezTo>
                  <a:cubicBezTo>
                    <a:pt x="216946" y="72225"/>
                    <a:pt x="199026" y="38556"/>
                    <a:pt x="169023" y="18328"/>
                  </a:cubicBezTo>
                  <a:close/>
                  <a:moveTo>
                    <a:pt x="108473" y="197668"/>
                  </a:moveTo>
                  <a:cubicBezTo>
                    <a:pt x="84579" y="197668"/>
                    <a:pt x="62179" y="188301"/>
                    <a:pt x="45344" y="171331"/>
                  </a:cubicBezTo>
                  <a:cubicBezTo>
                    <a:pt x="28510" y="154360"/>
                    <a:pt x="19278" y="131960"/>
                    <a:pt x="19278" y="108066"/>
                  </a:cubicBezTo>
                  <a:cubicBezTo>
                    <a:pt x="19278" y="62314"/>
                    <a:pt x="53761" y="24165"/>
                    <a:pt x="99377" y="19414"/>
                  </a:cubicBezTo>
                  <a:cubicBezTo>
                    <a:pt x="100599" y="19414"/>
                    <a:pt x="101957" y="19278"/>
                    <a:pt x="103314" y="19142"/>
                  </a:cubicBezTo>
                  <a:lnTo>
                    <a:pt x="104808" y="19142"/>
                  </a:lnTo>
                  <a:cubicBezTo>
                    <a:pt x="104808" y="19142"/>
                    <a:pt x="106437" y="19007"/>
                    <a:pt x="106437" y="19007"/>
                  </a:cubicBezTo>
                  <a:cubicBezTo>
                    <a:pt x="107116" y="19007"/>
                    <a:pt x="107794" y="19007"/>
                    <a:pt x="108473" y="19007"/>
                  </a:cubicBezTo>
                  <a:cubicBezTo>
                    <a:pt x="157754" y="19007"/>
                    <a:pt x="197804" y="59056"/>
                    <a:pt x="197804" y="108337"/>
                  </a:cubicBezTo>
                  <a:cubicBezTo>
                    <a:pt x="197804" y="157619"/>
                    <a:pt x="157754" y="197668"/>
                    <a:pt x="108473" y="19766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56" name="Freihandform: Form 455">
              <a:extLst>
                <a:ext uri="{FF2B5EF4-FFF2-40B4-BE49-F238E27FC236}">
                  <a16:creationId xmlns:a16="http://schemas.microsoft.com/office/drawing/2014/main" id="{DD75D51A-5706-72AF-AB15-A58863937B61}"/>
                </a:ext>
              </a:extLst>
            </p:cNvPr>
            <p:cNvSpPr/>
            <p:nvPr/>
          </p:nvSpPr>
          <p:spPr bwMode="gray">
            <a:xfrm>
              <a:off x="4457216" y="3342850"/>
              <a:ext cx="216827" cy="216946"/>
            </a:xfrm>
            <a:custGeom>
              <a:avLst/>
              <a:gdLst>
                <a:gd name="connsiteX0" fmla="*/ 212206 w 216827"/>
                <a:gd name="connsiteY0" fmla="*/ 76298 h 216946"/>
                <a:gd name="connsiteX1" fmla="*/ 108621 w 216827"/>
                <a:gd name="connsiteY1" fmla="*/ 0 h 216946"/>
                <a:gd name="connsiteX2" fmla="*/ 76310 w 216827"/>
                <a:gd name="connsiteY2" fmla="*/ 4887 h 216946"/>
                <a:gd name="connsiteX3" fmla="*/ 12502 w 216827"/>
                <a:gd name="connsiteY3" fmla="*/ 57970 h 216946"/>
                <a:gd name="connsiteX4" fmla="*/ 4899 w 216827"/>
                <a:gd name="connsiteY4" fmla="*/ 140649 h 216946"/>
                <a:gd name="connsiteX5" fmla="*/ 47800 w 216827"/>
                <a:gd name="connsiteY5" fmla="*/ 198347 h 216946"/>
                <a:gd name="connsiteX6" fmla="*/ 50379 w 216827"/>
                <a:gd name="connsiteY6" fmla="*/ 199976 h 216946"/>
                <a:gd name="connsiteX7" fmla="*/ 51737 w 216827"/>
                <a:gd name="connsiteY7" fmla="*/ 200791 h 216946"/>
                <a:gd name="connsiteX8" fmla="*/ 53230 w 216827"/>
                <a:gd name="connsiteY8" fmla="*/ 201741 h 216946"/>
                <a:gd name="connsiteX9" fmla="*/ 56760 w 216827"/>
                <a:gd name="connsiteY9" fmla="*/ 203777 h 216946"/>
                <a:gd name="connsiteX10" fmla="*/ 108349 w 216827"/>
                <a:gd name="connsiteY10" fmla="*/ 216946 h 216946"/>
                <a:gd name="connsiteX11" fmla="*/ 203789 w 216827"/>
                <a:gd name="connsiteY11" fmla="*/ 160198 h 216946"/>
                <a:gd name="connsiteX12" fmla="*/ 211935 w 216827"/>
                <a:gd name="connsiteY12" fmla="*/ 76298 h 216946"/>
                <a:gd name="connsiteX13" fmla="*/ 135230 w 216827"/>
                <a:gd name="connsiteY13" fmla="*/ 23215 h 216946"/>
                <a:gd name="connsiteX14" fmla="*/ 187769 w 216827"/>
                <a:gd name="connsiteY14" fmla="*/ 67066 h 216946"/>
                <a:gd name="connsiteX15" fmla="*/ 193879 w 216827"/>
                <a:gd name="connsiteY15" fmla="*/ 135218 h 216946"/>
                <a:gd name="connsiteX16" fmla="*/ 108621 w 216827"/>
                <a:gd name="connsiteY16" fmla="*/ 197940 h 216946"/>
                <a:gd name="connsiteX17" fmla="*/ 99525 w 216827"/>
                <a:gd name="connsiteY17" fmla="*/ 197532 h 216946"/>
                <a:gd name="connsiteX18" fmla="*/ 99117 w 216827"/>
                <a:gd name="connsiteY18" fmla="*/ 197532 h 216946"/>
                <a:gd name="connsiteX19" fmla="*/ 98981 w 216827"/>
                <a:gd name="connsiteY19" fmla="*/ 197532 h 216946"/>
                <a:gd name="connsiteX20" fmla="*/ 39247 w 216827"/>
                <a:gd name="connsiteY20" fmla="*/ 165493 h 216946"/>
                <a:gd name="connsiteX21" fmla="*/ 19426 w 216827"/>
                <a:gd name="connsiteY21" fmla="*/ 100192 h 216946"/>
                <a:gd name="connsiteX22" fmla="*/ 79160 w 216827"/>
                <a:gd name="connsiteY22" fmla="*/ 24573 h 216946"/>
                <a:gd name="connsiteX23" fmla="*/ 108756 w 216827"/>
                <a:gd name="connsiteY23" fmla="*/ 19414 h 216946"/>
                <a:gd name="connsiteX24" fmla="*/ 108756 w 216827"/>
                <a:gd name="connsiteY24" fmla="*/ 19414 h 216946"/>
                <a:gd name="connsiteX25" fmla="*/ 126677 w 216827"/>
                <a:gd name="connsiteY25" fmla="*/ 21179 h 216946"/>
                <a:gd name="connsiteX26" fmla="*/ 135230 w 216827"/>
                <a:gd name="connsiteY26" fmla="*/ 23351 h 216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6827" h="216946">
                  <a:moveTo>
                    <a:pt x="212206" y="76298"/>
                  </a:moveTo>
                  <a:cubicBezTo>
                    <a:pt x="197951" y="30682"/>
                    <a:pt x="156408" y="0"/>
                    <a:pt x="108621" y="0"/>
                  </a:cubicBezTo>
                  <a:cubicBezTo>
                    <a:pt x="97760" y="0"/>
                    <a:pt x="86899" y="1629"/>
                    <a:pt x="76310" y="4887"/>
                  </a:cubicBezTo>
                  <a:cubicBezTo>
                    <a:pt x="48614" y="13440"/>
                    <a:pt x="25942" y="32311"/>
                    <a:pt x="12502" y="57970"/>
                  </a:cubicBezTo>
                  <a:cubicBezTo>
                    <a:pt x="-939" y="83629"/>
                    <a:pt x="-3654" y="112953"/>
                    <a:pt x="4899" y="140649"/>
                  </a:cubicBezTo>
                  <a:cubicBezTo>
                    <a:pt x="12230" y="164135"/>
                    <a:pt x="27435" y="184635"/>
                    <a:pt x="47800" y="198347"/>
                  </a:cubicBezTo>
                  <a:cubicBezTo>
                    <a:pt x="48614" y="198890"/>
                    <a:pt x="49429" y="199433"/>
                    <a:pt x="50379" y="199976"/>
                  </a:cubicBezTo>
                  <a:lnTo>
                    <a:pt x="51737" y="200791"/>
                  </a:lnTo>
                  <a:lnTo>
                    <a:pt x="53230" y="201741"/>
                  </a:lnTo>
                  <a:cubicBezTo>
                    <a:pt x="54316" y="202420"/>
                    <a:pt x="55538" y="203234"/>
                    <a:pt x="56760" y="203777"/>
                  </a:cubicBezTo>
                  <a:cubicBezTo>
                    <a:pt x="72644" y="212330"/>
                    <a:pt x="90429" y="216946"/>
                    <a:pt x="108349" y="216946"/>
                  </a:cubicBezTo>
                  <a:cubicBezTo>
                    <a:pt x="148263" y="216946"/>
                    <a:pt x="184782" y="195224"/>
                    <a:pt x="203789" y="160198"/>
                  </a:cubicBezTo>
                  <a:cubicBezTo>
                    <a:pt x="217637" y="134675"/>
                    <a:pt x="220624" y="103993"/>
                    <a:pt x="211935" y="76298"/>
                  </a:cubicBezTo>
                  <a:close/>
                  <a:moveTo>
                    <a:pt x="135230" y="23215"/>
                  </a:moveTo>
                  <a:cubicBezTo>
                    <a:pt x="158038" y="30275"/>
                    <a:pt x="176637" y="45887"/>
                    <a:pt x="187769" y="67066"/>
                  </a:cubicBezTo>
                  <a:cubicBezTo>
                    <a:pt x="198902" y="88245"/>
                    <a:pt x="201074" y="112410"/>
                    <a:pt x="193879" y="135218"/>
                  </a:cubicBezTo>
                  <a:cubicBezTo>
                    <a:pt x="182203" y="172688"/>
                    <a:pt x="147855" y="197940"/>
                    <a:pt x="108621" y="197940"/>
                  </a:cubicBezTo>
                  <a:cubicBezTo>
                    <a:pt x="105634" y="197940"/>
                    <a:pt x="102511" y="197804"/>
                    <a:pt x="99525" y="197532"/>
                  </a:cubicBezTo>
                  <a:cubicBezTo>
                    <a:pt x="99525" y="197532"/>
                    <a:pt x="99253" y="197532"/>
                    <a:pt x="99117" y="197532"/>
                  </a:cubicBezTo>
                  <a:cubicBezTo>
                    <a:pt x="99117" y="197532"/>
                    <a:pt x="99117" y="197532"/>
                    <a:pt x="98981" y="197532"/>
                  </a:cubicBezTo>
                  <a:cubicBezTo>
                    <a:pt x="75495" y="195089"/>
                    <a:pt x="54180" y="183685"/>
                    <a:pt x="39247" y="165493"/>
                  </a:cubicBezTo>
                  <a:cubicBezTo>
                    <a:pt x="24177" y="147165"/>
                    <a:pt x="17118" y="123950"/>
                    <a:pt x="19426" y="100192"/>
                  </a:cubicBezTo>
                  <a:cubicBezTo>
                    <a:pt x="22820" y="65573"/>
                    <a:pt x="46171" y="35841"/>
                    <a:pt x="79160" y="24573"/>
                  </a:cubicBezTo>
                  <a:cubicBezTo>
                    <a:pt x="88664" y="21179"/>
                    <a:pt x="98574" y="19414"/>
                    <a:pt x="108756" y="19414"/>
                  </a:cubicBezTo>
                  <a:lnTo>
                    <a:pt x="108756" y="19414"/>
                  </a:lnTo>
                  <a:cubicBezTo>
                    <a:pt x="114866" y="19414"/>
                    <a:pt x="120839" y="19957"/>
                    <a:pt x="126677" y="21179"/>
                  </a:cubicBezTo>
                  <a:cubicBezTo>
                    <a:pt x="129528" y="21722"/>
                    <a:pt x="132379" y="22536"/>
                    <a:pt x="135230" y="2335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57" name="Freihandform: Form 456">
              <a:extLst>
                <a:ext uri="{FF2B5EF4-FFF2-40B4-BE49-F238E27FC236}">
                  <a16:creationId xmlns:a16="http://schemas.microsoft.com/office/drawing/2014/main" id="{5BE8DD16-418C-F0D1-4406-888292484CAA}"/>
                </a:ext>
              </a:extLst>
            </p:cNvPr>
            <p:cNvSpPr/>
            <p:nvPr/>
          </p:nvSpPr>
          <p:spPr bwMode="gray">
            <a:xfrm>
              <a:off x="4426410" y="3051235"/>
              <a:ext cx="106165" cy="106165"/>
            </a:xfrm>
            <a:custGeom>
              <a:avLst/>
              <a:gdLst>
                <a:gd name="connsiteX0" fmla="*/ 53083 w 106165"/>
                <a:gd name="connsiteY0" fmla="*/ 106165 h 106165"/>
                <a:gd name="connsiteX1" fmla="*/ 106165 w 106165"/>
                <a:gd name="connsiteY1" fmla="*/ 53083 h 106165"/>
                <a:gd name="connsiteX2" fmla="*/ 53083 w 106165"/>
                <a:gd name="connsiteY2" fmla="*/ 0 h 106165"/>
                <a:gd name="connsiteX3" fmla="*/ 0 w 106165"/>
                <a:gd name="connsiteY3" fmla="*/ 53083 h 106165"/>
                <a:gd name="connsiteX4" fmla="*/ 53083 w 106165"/>
                <a:gd name="connsiteY4" fmla="*/ 106165 h 106165"/>
                <a:gd name="connsiteX5" fmla="*/ 19142 w 106165"/>
                <a:gd name="connsiteY5" fmla="*/ 53354 h 106165"/>
                <a:gd name="connsiteX6" fmla="*/ 24301 w 106165"/>
                <a:gd name="connsiteY6" fmla="*/ 35162 h 106165"/>
                <a:gd name="connsiteX7" fmla="*/ 52540 w 106165"/>
                <a:gd name="connsiteY7" fmla="*/ 19142 h 106165"/>
                <a:gd name="connsiteX8" fmla="*/ 53083 w 106165"/>
                <a:gd name="connsiteY8" fmla="*/ 19142 h 106165"/>
                <a:gd name="connsiteX9" fmla="*/ 53083 w 106165"/>
                <a:gd name="connsiteY9" fmla="*/ 19142 h 106165"/>
                <a:gd name="connsiteX10" fmla="*/ 87295 w 106165"/>
                <a:gd name="connsiteY10" fmla="*/ 53083 h 106165"/>
                <a:gd name="connsiteX11" fmla="*/ 53354 w 106165"/>
                <a:gd name="connsiteY11" fmla="*/ 87159 h 106165"/>
                <a:gd name="connsiteX12" fmla="*/ 53354 w 106165"/>
                <a:gd name="connsiteY12" fmla="*/ 88788 h 106165"/>
                <a:gd name="connsiteX13" fmla="*/ 53354 w 106165"/>
                <a:gd name="connsiteY13" fmla="*/ 88788 h 106165"/>
                <a:gd name="connsiteX14" fmla="*/ 53354 w 106165"/>
                <a:gd name="connsiteY14" fmla="*/ 87159 h 106165"/>
                <a:gd name="connsiteX15" fmla="*/ 19278 w 106165"/>
                <a:gd name="connsiteY15" fmla="*/ 53218 h 10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165" h="106165">
                  <a:moveTo>
                    <a:pt x="53083" y="106165"/>
                  </a:moveTo>
                  <a:cubicBezTo>
                    <a:pt x="82407" y="106165"/>
                    <a:pt x="106165" y="82407"/>
                    <a:pt x="106165" y="53083"/>
                  </a:cubicBezTo>
                  <a:cubicBezTo>
                    <a:pt x="106165" y="23758"/>
                    <a:pt x="82407" y="0"/>
                    <a:pt x="53083" y="0"/>
                  </a:cubicBezTo>
                  <a:cubicBezTo>
                    <a:pt x="23758" y="0"/>
                    <a:pt x="0" y="23758"/>
                    <a:pt x="0" y="53083"/>
                  </a:cubicBezTo>
                  <a:cubicBezTo>
                    <a:pt x="0" y="82407"/>
                    <a:pt x="23758" y="106165"/>
                    <a:pt x="53083" y="106165"/>
                  </a:cubicBezTo>
                  <a:close/>
                  <a:moveTo>
                    <a:pt x="19142" y="53354"/>
                  </a:moveTo>
                  <a:cubicBezTo>
                    <a:pt x="19142" y="46973"/>
                    <a:pt x="20907" y="40593"/>
                    <a:pt x="24301" y="35162"/>
                  </a:cubicBezTo>
                  <a:cubicBezTo>
                    <a:pt x="30411" y="25252"/>
                    <a:pt x="41000" y="19414"/>
                    <a:pt x="52540" y="19142"/>
                  </a:cubicBezTo>
                  <a:cubicBezTo>
                    <a:pt x="52675" y="19142"/>
                    <a:pt x="52811" y="19142"/>
                    <a:pt x="53083" y="19142"/>
                  </a:cubicBezTo>
                  <a:lnTo>
                    <a:pt x="53083" y="19142"/>
                  </a:lnTo>
                  <a:cubicBezTo>
                    <a:pt x="71954" y="19142"/>
                    <a:pt x="87159" y="34348"/>
                    <a:pt x="87295" y="53083"/>
                  </a:cubicBezTo>
                  <a:cubicBezTo>
                    <a:pt x="87295" y="71818"/>
                    <a:pt x="72225" y="87159"/>
                    <a:pt x="53354" y="87159"/>
                  </a:cubicBezTo>
                  <a:lnTo>
                    <a:pt x="53354" y="88788"/>
                  </a:lnTo>
                  <a:cubicBezTo>
                    <a:pt x="53354" y="88788"/>
                    <a:pt x="53354" y="88788"/>
                    <a:pt x="53354" y="88788"/>
                  </a:cubicBezTo>
                  <a:lnTo>
                    <a:pt x="53354" y="87159"/>
                  </a:lnTo>
                  <a:cubicBezTo>
                    <a:pt x="34619" y="87159"/>
                    <a:pt x="19414" y="71953"/>
                    <a:pt x="19278" y="5321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58" name="Grafik 7">
            <a:extLst>
              <a:ext uri="{FF2B5EF4-FFF2-40B4-BE49-F238E27FC236}">
                <a16:creationId xmlns:a16="http://schemas.microsoft.com/office/drawing/2014/main" id="{8BCA8558-EE9B-E013-1496-1E29E4DD832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297859" y="5330528"/>
            <a:ext cx="476300" cy="445024"/>
            <a:chOff x="5297859" y="5330528"/>
            <a:chExt cx="476300" cy="445024"/>
          </a:xfrm>
          <a:solidFill>
            <a:schemeClr val="accent1"/>
          </a:solidFill>
        </p:grpSpPr>
        <p:sp>
          <p:nvSpPr>
            <p:cNvPr id="460" name="Freihandform: Form 459">
              <a:extLst>
                <a:ext uri="{FF2B5EF4-FFF2-40B4-BE49-F238E27FC236}">
                  <a16:creationId xmlns:a16="http://schemas.microsoft.com/office/drawing/2014/main" id="{E59B2392-C4A6-3EBF-8431-D4B156F75FCE}"/>
                </a:ext>
              </a:extLst>
            </p:cNvPr>
            <p:cNvSpPr/>
            <p:nvPr/>
          </p:nvSpPr>
          <p:spPr bwMode="gray">
            <a:xfrm>
              <a:off x="5297859" y="5398681"/>
              <a:ext cx="327812" cy="236631"/>
            </a:xfrm>
            <a:custGeom>
              <a:avLst/>
              <a:gdLst>
                <a:gd name="connsiteX0" fmla="*/ 109696 w 327812"/>
                <a:gd name="connsiteY0" fmla="*/ 236088 h 236631"/>
                <a:gd name="connsiteX1" fmla="*/ 111461 w 327812"/>
                <a:gd name="connsiteY1" fmla="*/ 236631 h 236631"/>
                <a:gd name="connsiteX2" fmla="*/ 113905 w 327812"/>
                <a:gd name="connsiteY2" fmla="*/ 235681 h 236631"/>
                <a:gd name="connsiteX3" fmla="*/ 123272 w 327812"/>
                <a:gd name="connsiteY3" fmla="*/ 226314 h 236631"/>
                <a:gd name="connsiteX4" fmla="*/ 124222 w 327812"/>
                <a:gd name="connsiteY4" fmla="*/ 223463 h 236631"/>
                <a:gd name="connsiteX5" fmla="*/ 122593 w 327812"/>
                <a:gd name="connsiteY5" fmla="*/ 221019 h 236631"/>
                <a:gd name="connsiteX6" fmla="*/ 21994 w 327812"/>
                <a:gd name="connsiteY6" fmla="*/ 136711 h 236631"/>
                <a:gd name="connsiteX7" fmla="*/ 22402 w 327812"/>
                <a:gd name="connsiteY7" fmla="*/ 123814 h 236631"/>
                <a:gd name="connsiteX8" fmla="*/ 155584 w 327812"/>
                <a:gd name="connsiteY8" fmla="*/ 35433 h 236631"/>
                <a:gd name="connsiteX9" fmla="*/ 121507 w 327812"/>
                <a:gd name="connsiteY9" fmla="*/ 198347 h 236631"/>
                <a:gd name="connsiteX10" fmla="*/ 130603 w 327812"/>
                <a:gd name="connsiteY10" fmla="*/ 213145 h 236631"/>
                <a:gd name="connsiteX11" fmla="*/ 133047 w 327812"/>
                <a:gd name="connsiteY11" fmla="*/ 214502 h 236631"/>
                <a:gd name="connsiteX12" fmla="*/ 133319 w 327812"/>
                <a:gd name="connsiteY12" fmla="*/ 214502 h 236631"/>
                <a:gd name="connsiteX13" fmla="*/ 135762 w 327812"/>
                <a:gd name="connsiteY13" fmla="*/ 213552 h 236631"/>
                <a:gd name="connsiteX14" fmla="*/ 144858 w 327812"/>
                <a:gd name="connsiteY14" fmla="*/ 204456 h 236631"/>
                <a:gd name="connsiteX15" fmla="*/ 145266 w 327812"/>
                <a:gd name="connsiteY15" fmla="*/ 200112 h 236631"/>
                <a:gd name="connsiteX16" fmla="*/ 175133 w 327812"/>
                <a:gd name="connsiteY16" fmla="*/ 45072 h 236631"/>
                <a:gd name="connsiteX17" fmla="*/ 237583 w 327812"/>
                <a:gd name="connsiteY17" fmla="*/ 25930 h 236631"/>
                <a:gd name="connsiteX18" fmla="*/ 300033 w 327812"/>
                <a:gd name="connsiteY18" fmla="*/ 45072 h 236631"/>
                <a:gd name="connsiteX19" fmla="*/ 301934 w 327812"/>
                <a:gd name="connsiteY19" fmla="*/ 45616 h 236631"/>
                <a:gd name="connsiteX20" fmla="*/ 304378 w 327812"/>
                <a:gd name="connsiteY20" fmla="*/ 44665 h 236631"/>
                <a:gd name="connsiteX21" fmla="*/ 313473 w 327812"/>
                <a:gd name="connsiteY21" fmla="*/ 35569 h 236631"/>
                <a:gd name="connsiteX22" fmla="*/ 314424 w 327812"/>
                <a:gd name="connsiteY22" fmla="*/ 33261 h 236631"/>
                <a:gd name="connsiteX23" fmla="*/ 316732 w 327812"/>
                <a:gd name="connsiteY23" fmla="*/ 32311 h 236631"/>
                <a:gd name="connsiteX24" fmla="*/ 326778 w 327812"/>
                <a:gd name="connsiteY24" fmla="*/ 22265 h 236631"/>
                <a:gd name="connsiteX25" fmla="*/ 327729 w 327812"/>
                <a:gd name="connsiteY25" fmla="*/ 19142 h 236631"/>
                <a:gd name="connsiteX26" fmla="*/ 325556 w 327812"/>
                <a:gd name="connsiteY26" fmla="*/ 16698 h 236631"/>
                <a:gd name="connsiteX27" fmla="*/ 237719 w 327812"/>
                <a:gd name="connsiteY27" fmla="*/ 0 h 236631"/>
                <a:gd name="connsiteX28" fmla="*/ 237719 w 327812"/>
                <a:gd name="connsiteY28" fmla="*/ 0 h 236631"/>
                <a:gd name="connsiteX29" fmla="*/ 8690 w 327812"/>
                <a:gd name="connsiteY29" fmla="*/ 109695 h 236631"/>
                <a:gd name="connsiteX30" fmla="*/ 7332 w 327812"/>
                <a:gd name="connsiteY30" fmla="*/ 149609 h 236631"/>
                <a:gd name="connsiteX31" fmla="*/ 109696 w 327812"/>
                <a:gd name="connsiteY31" fmla="*/ 235952 h 23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812" h="236631">
                  <a:moveTo>
                    <a:pt x="109696" y="236088"/>
                  </a:moveTo>
                  <a:cubicBezTo>
                    <a:pt x="109696" y="236088"/>
                    <a:pt x="110918" y="236631"/>
                    <a:pt x="111461" y="236631"/>
                  </a:cubicBezTo>
                  <a:cubicBezTo>
                    <a:pt x="112276" y="236631"/>
                    <a:pt x="113226" y="236224"/>
                    <a:pt x="113905" y="235681"/>
                  </a:cubicBezTo>
                  <a:lnTo>
                    <a:pt x="123272" y="226314"/>
                  </a:lnTo>
                  <a:cubicBezTo>
                    <a:pt x="123951" y="225635"/>
                    <a:pt x="124358" y="224549"/>
                    <a:pt x="124222" y="223463"/>
                  </a:cubicBezTo>
                  <a:cubicBezTo>
                    <a:pt x="124222" y="222376"/>
                    <a:pt x="123544" y="221562"/>
                    <a:pt x="122593" y="221019"/>
                  </a:cubicBezTo>
                  <a:cubicBezTo>
                    <a:pt x="84988" y="198075"/>
                    <a:pt x="51183" y="169701"/>
                    <a:pt x="21994" y="136711"/>
                  </a:cubicBezTo>
                  <a:cubicBezTo>
                    <a:pt x="18736" y="133046"/>
                    <a:pt x="18872" y="127344"/>
                    <a:pt x="22402" y="123814"/>
                  </a:cubicBezTo>
                  <a:cubicBezTo>
                    <a:pt x="42359" y="104129"/>
                    <a:pt x="92454" y="59328"/>
                    <a:pt x="155584" y="35433"/>
                  </a:cubicBezTo>
                  <a:cubicBezTo>
                    <a:pt x="107660" y="73854"/>
                    <a:pt x="92047" y="142006"/>
                    <a:pt x="121507" y="198347"/>
                  </a:cubicBezTo>
                  <a:cubicBezTo>
                    <a:pt x="124222" y="203506"/>
                    <a:pt x="127209" y="208393"/>
                    <a:pt x="130603" y="213145"/>
                  </a:cubicBezTo>
                  <a:cubicBezTo>
                    <a:pt x="131146" y="213959"/>
                    <a:pt x="132097" y="214502"/>
                    <a:pt x="133047" y="214502"/>
                  </a:cubicBezTo>
                  <a:cubicBezTo>
                    <a:pt x="133047" y="214502"/>
                    <a:pt x="133183" y="214502"/>
                    <a:pt x="133319" y="214502"/>
                  </a:cubicBezTo>
                  <a:cubicBezTo>
                    <a:pt x="134269" y="214502"/>
                    <a:pt x="135084" y="214095"/>
                    <a:pt x="135762" y="213552"/>
                  </a:cubicBezTo>
                  <a:lnTo>
                    <a:pt x="144858" y="204456"/>
                  </a:lnTo>
                  <a:cubicBezTo>
                    <a:pt x="145944" y="203370"/>
                    <a:pt x="146216" y="201469"/>
                    <a:pt x="145266" y="200112"/>
                  </a:cubicBezTo>
                  <a:cubicBezTo>
                    <a:pt x="110782" y="149065"/>
                    <a:pt x="124222" y="79556"/>
                    <a:pt x="175133" y="45072"/>
                  </a:cubicBezTo>
                  <a:cubicBezTo>
                    <a:pt x="193597" y="32583"/>
                    <a:pt x="215182" y="25930"/>
                    <a:pt x="237583" y="25930"/>
                  </a:cubicBezTo>
                  <a:cubicBezTo>
                    <a:pt x="259983" y="25930"/>
                    <a:pt x="281570" y="32583"/>
                    <a:pt x="300033" y="45072"/>
                  </a:cubicBezTo>
                  <a:cubicBezTo>
                    <a:pt x="300576" y="45480"/>
                    <a:pt x="301255" y="45616"/>
                    <a:pt x="301934" y="45616"/>
                  </a:cubicBezTo>
                  <a:cubicBezTo>
                    <a:pt x="302749" y="45616"/>
                    <a:pt x="303699" y="45344"/>
                    <a:pt x="304378" y="44665"/>
                  </a:cubicBezTo>
                  <a:lnTo>
                    <a:pt x="313473" y="35569"/>
                  </a:lnTo>
                  <a:cubicBezTo>
                    <a:pt x="313473" y="35569"/>
                    <a:pt x="314424" y="34212"/>
                    <a:pt x="314424" y="33261"/>
                  </a:cubicBezTo>
                  <a:cubicBezTo>
                    <a:pt x="315238" y="33261"/>
                    <a:pt x="316053" y="32854"/>
                    <a:pt x="316732" y="32311"/>
                  </a:cubicBezTo>
                  <a:lnTo>
                    <a:pt x="326778" y="22265"/>
                  </a:lnTo>
                  <a:cubicBezTo>
                    <a:pt x="327593" y="21450"/>
                    <a:pt x="328000" y="20228"/>
                    <a:pt x="327729" y="19142"/>
                  </a:cubicBezTo>
                  <a:cubicBezTo>
                    <a:pt x="327457" y="18056"/>
                    <a:pt x="326642" y="17106"/>
                    <a:pt x="325556" y="16698"/>
                  </a:cubicBezTo>
                  <a:cubicBezTo>
                    <a:pt x="297454" y="5974"/>
                    <a:pt x="267858" y="271"/>
                    <a:pt x="237719" y="0"/>
                  </a:cubicBezTo>
                  <a:lnTo>
                    <a:pt x="237719" y="0"/>
                  </a:lnTo>
                  <a:cubicBezTo>
                    <a:pt x="131554" y="0"/>
                    <a:pt x="42223" y="76705"/>
                    <a:pt x="8690" y="109695"/>
                  </a:cubicBezTo>
                  <a:cubicBezTo>
                    <a:pt x="-2307" y="120556"/>
                    <a:pt x="-2986" y="138069"/>
                    <a:pt x="7332" y="149609"/>
                  </a:cubicBezTo>
                  <a:cubicBezTo>
                    <a:pt x="37064" y="183277"/>
                    <a:pt x="71547" y="212330"/>
                    <a:pt x="109696" y="23595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61" name="Freihandform: Form 460">
              <a:extLst>
                <a:ext uri="{FF2B5EF4-FFF2-40B4-BE49-F238E27FC236}">
                  <a16:creationId xmlns:a16="http://schemas.microsoft.com/office/drawing/2014/main" id="{94BA8AAB-22EC-FECA-BF7A-BE41A6626D87}"/>
                </a:ext>
              </a:extLst>
            </p:cNvPr>
            <p:cNvSpPr/>
            <p:nvPr/>
          </p:nvSpPr>
          <p:spPr bwMode="gray">
            <a:xfrm>
              <a:off x="5309400" y="5330528"/>
              <a:ext cx="464759" cy="445024"/>
            </a:xfrm>
            <a:custGeom>
              <a:avLst/>
              <a:gdLst>
                <a:gd name="connsiteX0" fmla="*/ 455886 w 464759"/>
                <a:gd name="connsiteY0" fmla="*/ 178526 h 445024"/>
                <a:gd name="connsiteX1" fmla="*/ 355015 w 464759"/>
                <a:gd name="connsiteY1" fmla="*/ 103857 h 445024"/>
                <a:gd name="connsiteX2" fmla="*/ 444074 w 464759"/>
                <a:gd name="connsiteY2" fmla="*/ 14798 h 445024"/>
                <a:gd name="connsiteX3" fmla="*/ 444074 w 464759"/>
                <a:gd name="connsiteY3" fmla="*/ 10047 h 445024"/>
                <a:gd name="connsiteX4" fmla="*/ 434979 w 464759"/>
                <a:gd name="connsiteY4" fmla="*/ 950 h 445024"/>
                <a:gd name="connsiteX5" fmla="*/ 432535 w 464759"/>
                <a:gd name="connsiteY5" fmla="*/ 0 h 445024"/>
                <a:gd name="connsiteX6" fmla="*/ 430091 w 464759"/>
                <a:gd name="connsiteY6" fmla="*/ 950 h 445024"/>
                <a:gd name="connsiteX7" fmla="*/ 950 w 464759"/>
                <a:gd name="connsiteY7" fmla="*/ 430091 h 445024"/>
                <a:gd name="connsiteX8" fmla="*/ 0 w 464759"/>
                <a:gd name="connsiteY8" fmla="*/ 432535 h 445024"/>
                <a:gd name="connsiteX9" fmla="*/ 950 w 464759"/>
                <a:gd name="connsiteY9" fmla="*/ 434979 h 445024"/>
                <a:gd name="connsiteX10" fmla="*/ 10046 w 464759"/>
                <a:gd name="connsiteY10" fmla="*/ 444075 h 445024"/>
                <a:gd name="connsiteX11" fmla="*/ 12490 w 464759"/>
                <a:gd name="connsiteY11" fmla="*/ 445025 h 445024"/>
                <a:gd name="connsiteX12" fmla="*/ 14934 w 464759"/>
                <a:gd name="connsiteY12" fmla="*/ 444075 h 445024"/>
                <a:gd name="connsiteX13" fmla="*/ 134811 w 464759"/>
                <a:gd name="connsiteY13" fmla="*/ 324198 h 445024"/>
                <a:gd name="connsiteX14" fmla="*/ 226314 w 464759"/>
                <a:gd name="connsiteY14" fmla="*/ 344562 h 445024"/>
                <a:gd name="connsiteX15" fmla="*/ 457379 w 464759"/>
                <a:gd name="connsiteY15" fmla="*/ 218711 h 445024"/>
                <a:gd name="connsiteX16" fmla="*/ 456021 w 464759"/>
                <a:gd name="connsiteY16" fmla="*/ 178662 h 445024"/>
                <a:gd name="connsiteX17" fmla="*/ 279668 w 464759"/>
                <a:gd name="connsiteY17" fmla="*/ 179069 h 445024"/>
                <a:gd name="connsiteX18" fmla="*/ 317138 w 464759"/>
                <a:gd name="connsiteY18" fmla="*/ 141599 h 445024"/>
                <a:gd name="connsiteX19" fmla="*/ 337230 w 464759"/>
                <a:gd name="connsiteY19" fmla="*/ 220884 h 445024"/>
                <a:gd name="connsiteX20" fmla="*/ 294737 w 464759"/>
                <a:gd name="connsiteY20" fmla="*/ 295009 h 445024"/>
                <a:gd name="connsiteX21" fmla="*/ 226449 w 464759"/>
                <a:gd name="connsiteY21" fmla="*/ 318360 h 445024"/>
                <a:gd name="connsiteX22" fmla="*/ 161284 w 464759"/>
                <a:gd name="connsiteY22" fmla="*/ 297317 h 445024"/>
                <a:gd name="connsiteX23" fmla="*/ 198754 w 464759"/>
                <a:gd name="connsiteY23" fmla="*/ 259847 h 445024"/>
                <a:gd name="connsiteX24" fmla="*/ 226314 w 464759"/>
                <a:gd name="connsiteY24" fmla="*/ 266635 h 445024"/>
                <a:gd name="connsiteX25" fmla="*/ 233645 w 464759"/>
                <a:gd name="connsiteY25" fmla="*/ 266228 h 445024"/>
                <a:gd name="connsiteX26" fmla="*/ 286049 w 464759"/>
                <a:gd name="connsiteY26" fmla="*/ 213824 h 445024"/>
                <a:gd name="connsiteX27" fmla="*/ 279804 w 464759"/>
                <a:gd name="connsiteY27" fmla="*/ 179069 h 445024"/>
                <a:gd name="connsiteX28" fmla="*/ 213688 w 464759"/>
                <a:gd name="connsiteY28" fmla="*/ 245049 h 445024"/>
                <a:gd name="connsiteX29" fmla="*/ 264734 w 464759"/>
                <a:gd name="connsiteY29" fmla="*/ 194003 h 445024"/>
                <a:gd name="connsiteX30" fmla="*/ 266635 w 464759"/>
                <a:gd name="connsiteY30" fmla="*/ 209208 h 445024"/>
                <a:gd name="connsiteX31" fmla="*/ 228757 w 464759"/>
                <a:gd name="connsiteY31" fmla="*/ 246949 h 445024"/>
                <a:gd name="connsiteX32" fmla="*/ 226178 w 464759"/>
                <a:gd name="connsiteY32" fmla="*/ 246949 h 445024"/>
                <a:gd name="connsiteX33" fmla="*/ 213688 w 464759"/>
                <a:gd name="connsiteY33" fmla="*/ 244913 h 445024"/>
                <a:gd name="connsiteX34" fmla="*/ 353250 w 464759"/>
                <a:gd name="connsiteY34" fmla="*/ 240569 h 445024"/>
                <a:gd name="connsiteX35" fmla="*/ 340217 w 464759"/>
                <a:gd name="connsiteY35" fmla="*/ 141191 h 445024"/>
                <a:gd name="connsiteX36" fmla="*/ 331257 w 464759"/>
                <a:gd name="connsiteY36" fmla="*/ 127615 h 445024"/>
                <a:gd name="connsiteX37" fmla="*/ 340489 w 464759"/>
                <a:gd name="connsiteY37" fmla="*/ 118384 h 445024"/>
                <a:gd name="connsiteX38" fmla="*/ 442310 w 464759"/>
                <a:gd name="connsiteY38" fmla="*/ 192645 h 445024"/>
                <a:gd name="connsiteX39" fmla="*/ 442717 w 464759"/>
                <a:gd name="connsiteY39" fmla="*/ 205407 h 445024"/>
                <a:gd name="connsiteX40" fmla="*/ 313879 w 464759"/>
                <a:gd name="connsiteY40" fmla="*/ 304512 h 445024"/>
                <a:gd name="connsiteX41" fmla="*/ 353250 w 464759"/>
                <a:gd name="connsiteY41" fmla="*/ 240569 h 44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64759" h="445024">
                  <a:moveTo>
                    <a:pt x="455886" y="178526"/>
                  </a:moveTo>
                  <a:cubicBezTo>
                    <a:pt x="425882" y="148930"/>
                    <a:pt x="391942" y="123814"/>
                    <a:pt x="355015" y="103857"/>
                  </a:cubicBezTo>
                  <a:lnTo>
                    <a:pt x="444074" y="14798"/>
                  </a:lnTo>
                  <a:cubicBezTo>
                    <a:pt x="445432" y="13441"/>
                    <a:pt x="445432" y="11268"/>
                    <a:pt x="444074" y="10047"/>
                  </a:cubicBezTo>
                  <a:lnTo>
                    <a:pt x="434979" y="950"/>
                  </a:lnTo>
                  <a:cubicBezTo>
                    <a:pt x="434979" y="950"/>
                    <a:pt x="433485" y="0"/>
                    <a:pt x="432535" y="0"/>
                  </a:cubicBezTo>
                  <a:cubicBezTo>
                    <a:pt x="431584" y="0"/>
                    <a:pt x="430770" y="407"/>
                    <a:pt x="430091" y="950"/>
                  </a:cubicBezTo>
                  <a:lnTo>
                    <a:pt x="950" y="430091"/>
                  </a:lnTo>
                  <a:cubicBezTo>
                    <a:pt x="950" y="430091"/>
                    <a:pt x="0" y="431585"/>
                    <a:pt x="0" y="432535"/>
                  </a:cubicBezTo>
                  <a:cubicBezTo>
                    <a:pt x="0" y="433485"/>
                    <a:pt x="407" y="434300"/>
                    <a:pt x="950" y="434979"/>
                  </a:cubicBezTo>
                  <a:lnTo>
                    <a:pt x="10046" y="444075"/>
                  </a:lnTo>
                  <a:cubicBezTo>
                    <a:pt x="10046" y="444075"/>
                    <a:pt x="11540" y="445025"/>
                    <a:pt x="12490" y="445025"/>
                  </a:cubicBezTo>
                  <a:cubicBezTo>
                    <a:pt x="13440" y="445025"/>
                    <a:pt x="14255" y="444753"/>
                    <a:pt x="14934" y="444075"/>
                  </a:cubicBezTo>
                  <a:lnTo>
                    <a:pt x="134811" y="324198"/>
                  </a:lnTo>
                  <a:cubicBezTo>
                    <a:pt x="163728" y="337231"/>
                    <a:pt x="194546" y="344019"/>
                    <a:pt x="226314" y="344562"/>
                  </a:cubicBezTo>
                  <a:cubicBezTo>
                    <a:pt x="333836" y="344562"/>
                    <a:pt x="423710" y="256588"/>
                    <a:pt x="457379" y="218711"/>
                  </a:cubicBezTo>
                  <a:cubicBezTo>
                    <a:pt x="467697" y="207172"/>
                    <a:pt x="467154" y="189523"/>
                    <a:pt x="456021" y="178662"/>
                  </a:cubicBezTo>
                  <a:close/>
                  <a:moveTo>
                    <a:pt x="279668" y="179069"/>
                  </a:moveTo>
                  <a:lnTo>
                    <a:pt x="317138" y="141599"/>
                  </a:lnTo>
                  <a:cubicBezTo>
                    <a:pt x="333701" y="164678"/>
                    <a:pt x="340896" y="192645"/>
                    <a:pt x="337230" y="220884"/>
                  </a:cubicBezTo>
                  <a:cubicBezTo>
                    <a:pt x="333429" y="250479"/>
                    <a:pt x="318360" y="276817"/>
                    <a:pt x="294737" y="295009"/>
                  </a:cubicBezTo>
                  <a:cubicBezTo>
                    <a:pt x="275323" y="310078"/>
                    <a:pt x="251022" y="318360"/>
                    <a:pt x="226449" y="318360"/>
                  </a:cubicBezTo>
                  <a:cubicBezTo>
                    <a:pt x="203098" y="318360"/>
                    <a:pt x="180155" y="310893"/>
                    <a:pt x="161284" y="297317"/>
                  </a:cubicBezTo>
                  <a:lnTo>
                    <a:pt x="198754" y="259847"/>
                  </a:lnTo>
                  <a:cubicBezTo>
                    <a:pt x="207171" y="264191"/>
                    <a:pt x="216675" y="266635"/>
                    <a:pt x="226314" y="266635"/>
                  </a:cubicBezTo>
                  <a:cubicBezTo>
                    <a:pt x="228757" y="266635"/>
                    <a:pt x="231201" y="266499"/>
                    <a:pt x="233645" y="266228"/>
                  </a:cubicBezTo>
                  <a:cubicBezTo>
                    <a:pt x="261069" y="262834"/>
                    <a:pt x="282519" y="241248"/>
                    <a:pt x="286049" y="213824"/>
                  </a:cubicBezTo>
                  <a:cubicBezTo>
                    <a:pt x="287542" y="201877"/>
                    <a:pt x="285370" y="189658"/>
                    <a:pt x="279804" y="179069"/>
                  </a:cubicBezTo>
                  <a:close/>
                  <a:moveTo>
                    <a:pt x="213688" y="245049"/>
                  </a:moveTo>
                  <a:lnTo>
                    <a:pt x="264734" y="194003"/>
                  </a:lnTo>
                  <a:cubicBezTo>
                    <a:pt x="266363" y="198890"/>
                    <a:pt x="267042" y="204049"/>
                    <a:pt x="266635" y="209208"/>
                  </a:cubicBezTo>
                  <a:cubicBezTo>
                    <a:pt x="265141" y="229301"/>
                    <a:pt x="248850" y="245592"/>
                    <a:pt x="228757" y="246949"/>
                  </a:cubicBezTo>
                  <a:cubicBezTo>
                    <a:pt x="227943" y="246949"/>
                    <a:pt x="226992" y="246949"/>
                    <a:pt x="226178" y="246949"/>
                  </a:cubicBezTo>
                  <a:cubicBezTo>
                    <a:pt x="221969" y="246949"/>
                    <a:pt x="217625" y="246271"/>
                    <a:pt x="213688" y="244913"/>
                  </a:cubicBezTo>
                  <a:close/>
                  <a:moveTo>
                    <a:pt x="353250" y="240569"/>
                  </a:moveTo>
                  <a:cubicBezTo>
                    <a:pt x="362346" y="206764"/>
                    <a:pt x="357730" y="171466"/>
                    <a:pt x="340217" y="141191"/>
                  </a:cubicBezTo>
                  <a:cubicBezTo>
                    <a:pt x="337502" y="136576"/>
                    <a:pt x="334515" y="131960"/>
                    <a:pt x="331257" y="127615"/>
                  </a:cubicBezTo>
                  <a:lnTo>
                    <a:pt x="340489" y="118384"/>
                  </a:lnTo>
                  <a:cubicBezTo>
                    <a:pt x="377959" y="137933"/>
                    <a:pt x="412171" y="162913"/>
                    <a:pt x="442310" y="192645"/>
                  </a:cubicBezTo>
                  <a:cubicBezTo>
                    <a:pt x="445839" y="196175"/>
                    <a:pt x="445975" y="201741"/>
                    <a:pt x="442717" y="205407"/>
                  </a:cubicBezTo>
                  <a:cubicBezTo>
                    <a:pt x="418823" y="232287"/>
                    <a:pt x="372528" y="278039"/>
                    <a:pt x="313879" y="304512"/>
                  </a:cubicBezTo>
                  <a:cubicBezTo>
                    <a:pt x="332886" y="287678"/>
                    <a:pt x="346462" y="265685"/>
                    <a:pt x="353250" y="24056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62" name="Freihandform: Form 461">
              <a:extLst>
                <a:ext uri="{FF2B5EF4-FFF2-40B4-BE49-F238E27FC236}">
                  <a16:creationId xmlns:a16="http://schemas.microsoft.com/office/drawing/2014/main" id="{37B9D6A8-91B8-C789-B929-292CA99319BF}"/>
                </a:ext>
              </a:extLst>
            </p:cNvPr>
            <p:cNvSpPr/>
            <p:nvPr/>
          </p:nvSpPr>
          <p:spPr bwMode="gray">
            <a:xfrm>
              <a:off x="5475436" y="5477015"/>
              <a:ext cx="85019" cy="84986"/>
            </a:xfrm>
            <a:custGeom>
              <a:avLst/>
              <a:gdLst>
                <a:gd name="connsiteX0" fmla="*/ 49417 w 85019"/>
                <a:gd name="connsiteY0" fmla="*/ 21043 h 84986"/>
                <a:gd name="connsiteX1" fmla="*/ 60006 w 85019"/>
                <a:gd name="connsiteY1" fmla="*/ 19550 h 84986"/>
                <a:gd name="connsiteX2" fmla="*/ 70596 w 85019"/>
                <a:gd name="connsiteY2" fmla="*/ 21043 h 84986"/>
                <a:gd name="connsiteX3" fmla="*/ 71546 w 85019"/>
                <a:gd name="connsiteY3" fmla="*/ 21043 h 84986"/>
                <a:gd name="connsiteX4" fmla="*/ 73990 w 85019"/>
                <a:gd name="connsiteY4" fmla="*/ 20093 h 84986"/>
                <a:gd name="connsiteX5" fmla="*/ 84036 w 85019"/>
                <a:gd name="connsiteY5" fmla="*/ 10046 h 84986"/>
                <a:gd name="connsiteX6" fmla="*/ 84986 w 85019"/>
                <a:gd name="connsiteY6" fmla="*/ 6924 h 84986"/>
                <a:gd name="connsiteX7" fmla="*/ 82950 w 85019"/>
                <a:gd name="connsiteY7" fmla="*/ 4480 h 84986"/>
                <a:gd name="connsiteX8" fmla="*/ 60142 w 85019"/>
                <a:gd name="connsiteY8" fmla="*/ 0 h 84986"/>
                <a:gd name="connsiteX9" fmla="*/ 4480 w 85019"/>
                <a:gd name="connsiteY9" fmla="*/ 37334 h 84986"/>
                <a:gd name="connsiteX10" fmla="*/ 4480 w 85019"/>
                <a:gd name="connsiteY10" fmla="*/ 82950 h 84986"/>
                <a:gd name="connsiteX11" fmla="*/ 6924 w 85019"/>
                <a:gd name="connsiteY11" fmla="*/ 84987 h 84986"/>
                <a:gd name="connsiteX12" fmla="*/ 7603 w 85019"/>
                <a:gd name="connsiteY12" fmla="*/ 84987 h 84986"/>
                <a:gd name="connsiteX13" fmla="*/ 10046 w 85019"/>
                <a:gd name="connsiteY13" fmla="*/ 84036 h 84986"/>
                <a:gd name="connsiteX14" fmla="*/ 20093 w 85019"/>
                <a:gd name="connsiteY14" fmla="*/ 73990 h 84986"/>
                <a:gd name="connsiteX15" fmla="*/ 20907 w 85019"/>
                <a:gd name="connsiteY15" fmla="*/ 70731 h 84986"/>
                <a:gd name="connsiteX16" fmla="*/ 24844 w 85019"/>
                <a:gd name="connsiteY16" fmla="*/ 40050 h 84986"/>
                <a:gd name="connsiteX17" fmla="*/ 49282 w 85019"/>
                <a:gd name="connsiteY17" fmla="*/ 21179 h 8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019" h="84986">
                  <a:moveTo>
                    <a:pt x="49417" y="21043"/>
                  </a:moveTo>
                  <a:cubicBezTo>
                    <a:pt x="52947" y="20093"/>
                    <a:pt x="56477" y="19550"/>
                    <a:pt x="60006" y="19550"/>
                  </a:cubicBezTo>
                  <a:cubicBezTo>
                    <a:pt x="63672" y="19550"/>
                    <a:pt x="67202" y="20093"/>
                    <a:pt x="70596" y="21043"/>
                  </a:cubicBezTo>
                  <a:cubicBezTo>
                    <a:pt x="70867" y="21043"/>
                    <a:pt x="71139" y="21043"/>
                    <a:pt x="71546" y="21043"/>
                  </a:cubicBezTo>
                  <a:cubicBezTo>
                    <a:pt x="72497" y="21043"/>
                    <a:pt x="73311" y="20636"/>
                    <a:pt x="73990" y="20093"/>
                  </a:cubicBezTo>
                  <a:lnTo>
                    <a:pt x="84036" y="10046"/>
                  </a:lnTo>
                  <a:cubicBezTo>
                    <a:pt x="84851" y="9232"/>
                    <a:pt x="85122" y="8146"/>
                    <a:pt x="84986" y="6924"/>
                  </a:cubicBezTo>
                  <a:cubicBezTo>
                    <a:pt x="84715" y="5838"/>
                    <a:pt x="84036" y="4887"/>
                    <a:pt x="82950" y="4480"/>
                  </a:cubicBezTo>
                  <a:cubicBezTo>
                    <a:pt x="75619" y="1493"/>
                    <a:pt x="68016" y="0"/>
                    <a:pt x="60142" y="0"/>
                  </a:cubicBezTo>
                  <a:cubicBezTo>
                    <a:pt x="35705" y="0"/>
                    <a:pt x="13848" y="14662"/>
                    <a:pt x="4480" y="37334"/>
                  </a:cubicBezTo>
                  <a:cubicBezTo>
                    <a:pt x="-1493" y="51996"/>
                    <a:pt x="-1493" y="68288"/>
                    <a:pt x="4480" y="82950"/>
                  </a:cubicBezTo>
                  <a:cubicBezTo>
                    <a:pt x="4887" y="84036"/>
                    <a:pt x="5838" y="84715"/>
                    <a:pt x="6924" y="84987"/>
                  </a:cubicBezTo>
                  <a:cubicBezTo>
                    <a:pt x="7196" y="84987"/>
                    <a:pt x="7331" y="84987"/>
                    <a:pt x="7603" y="84987"/>
                  </a:cubicBezTo>
                  <a:cubicBezTo>
                    <a:pt x="8553" y="84987"/>
                    <a:pt x="9368" y="84579"/>
                    <a:pt x="10046" y="84036"/>
                  </a:cubicBezTo>
                  <a:lnTo>
                    <a:pt x="20093" y="73990"/>
                  </a:lnTo>
                  <a:cubicBezTo>
                    <a:pt x="20907" y="73175"/>
                    <a:pt x="21314" y="71818"/>
                    <a:pt x="20907" y="70731"/>
                  </a:cubicBezTo>
                  <a:cubicBezTo>
                    <a:pt x="18056" y="60278"/>
                    <a:pt x="19414" y="49417"/>
                    <a:pt x="24844" y="40050"/>
                  </a:cubicBezTo>
                  <a:cubicBezTo>
                    <a:pt x="30139" y="30682"/>
                    <a:pt x="38828" y="23894"/>
                    <a:pt x="49282" y="2117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63" name="Grafik 7">
            <a:extLst>
              <a:ext uri="{FF2B5EF4-FFF2-40B4-BE49-F238E27FC236}">
                <a16:creationId xmlns:a16="http://schemas.microsoft.com/office/drawing/2014/main" id="{45236904-3D51-400D-F9D4-FE51AE5FC4F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04749" y="3080834"/>
            <a:ext cx="596239" cy="473943"/>
            <a:chOff x="1904743" y="3080831"/>
            <a:chExt cx="596239" cy="473942"/>
          </a:xfrm>
          <a:solidFill>
            <a:schemeClr val="accent1"/>
          </a:solidFill>
        </p:grpSpPr>
        <p:sp>
          <p:nvSpPr>
            <p:cNvPr id="466" name="Freihandform: Form 465">
              <a:extLst>
                <a:ext uri="{FF2B5EF4-FFF2-40B4-BE49-F238E27FC236}">
                  <a16:creationId xmlns:a16="http://schemas.microsoft.com/office/drawing/2014/main" id="{B30F4A4F-4452-996F-BE04-C4A3DA3A4264}"/>
                </a:ext>
              </a:extLst>
            </p:cNvPr>
            <p:cNvSpPr/>
            <p:nvPr/>
          </p:nvSpPr>
          <p:spPr bwMode="gray">
            <a:xfrm>
              <a:off x="1904743" y="3121288"/>
              <a:ext cx="218527" cy="382574"/>
            </a:xfrm>
            <a:custGeom>
              <a:avLst/>
              <a:gdLst>
                <a:gd name="connsiteX0" fmla="*/ 130644 w 218527"/>
                <a:gd name="connsiteY0" fmla="*/ 354065 h 382574"/>
                <a:gd name="connsiteX1" fmla="*/ 107972 w 218527"/>
                <a:gd name="connsiteY1" fmla="*/ 331529 h 382574"/>
                <a:gd name="connsiteX2" fmla="*/ 85571 w 218527"/>
                <a:gd name="connsiteY2" fmla="*/ 331529 h 382574"/>
                <a:gd name="connsiteX3" fmla="*/ 85571 w 218527"/>
                <a:gd name="connsiteY3" fmla="*/ 318631 h 382574"/>
                <a:gd name="connsiteX4" fmla="*/ 83535 w 218527"/>
                <a:gd name="connsiteY4" fmla="*/ 315509 h 382574"/>
                <a:gd name="connsiteX5" fmla="*/ 62899 w 218527"/>
                <a:gd name="connsiteY5" fmla="*/ 295009 h 382574"/>
                <a:gd name="connsiteX6" fmla="*/ 60727 w 218527"/>
                <a:gd name="connsiteY6" fmla="*/ 293108 h 382574"/>
                <a:gd name="connsiteX7" fmla="*/ 41856 w 218527"/>
                <a:gd name="connsiteY7" fmla="*/ 287949 h 382574"/>
                <a:gd name="connsiteX8" fmla="*/ 34932 w 218527"/>
                <a:gd name="connsiteY8" fmla="*/ 280075 h 382574"/>
                <a:gd name="connsiteX9" fmla="*/ 19591 w 218527"/>
                <a:gd name="connsiteY9" fmla="*/ 153139 h 382574"/>
                <a:gd name="connsiteX10" fmla="*/ 21492 w 218527"/>
                <a:gd name="connsiteY10" fmla="*/ 146215 h 382574"/>
                <a:gd name="connsiteX11" fmla="*/ 27873 w 218527"/>
                <a:gd name="connsiteY11" fmla="*/ 142685 h 382574"/>
                <a:gd name="connsiteX12" fmla="*/ 99555 w 218527"/>
                <a:gd name="connsiteY12" fmla="*/ 138476 h 382574"/>
                <a:gd name="connsiteX13" fmla="*/ 100098 w 218527"/>
                <a:gd name="connsiteY13" fmla="*/ 138476 h 382574"/>
                <a:gd name="connsiteX14" fmla="*/ 109465 w 218527"/>
                <a:gd name="connsiteY14" fmla="*/ 146622 h 382574"/>
                <a:gd name="connsiteX15" fmla="*/ 113267 w 218527"/>
                <a:gd name="connsiteY15" fmla="*/ 175403 h 382574"/>
                <a:gd name="connsiteX16" fmla="*/ 115846 w 218527"/>
                <a:gd name="connsiteY16" fmla="*/ 178254 h 382574"/>
                <a:gd name="connsiteX17" fmla="*/ 116661 w 218527"/>
                <a:gd name="connsiteY17" fmla="*/ 178254 h 382574"/>
                <a:gd name="connsiteX18" fmla="*/ 119512 w 218527"/>
                <a:gd name="connsiteY18" fmla="*/ 176761 h 382574"/>
                <a:gd name="connsiteX19" fmla="*/ 130372 w 218527"/>
                <a:gd name="connsiteY19" fmla="*/ 160198 h 382574"/>
                <a:gd name="connsiteX20" fmla="*/ 130915 w 218527"/>
                <a:gd name="connsiteY20" fmla="*/ 157890 h 382574"/>
                <a:gd name="connsiteX21" fmla="*/ 129151 w 218527"/>
                <a:gd name="connsiteY21" fmla="*/ 144042 h 382574"/>
                <a:gd name="connsiteX22" fmla="*/ 100098 w 218527"/>
                <a:gd name="connsiteY22" fmla="*/ 118791 h 382574"/>
                <a:gd name="connsiteX23" fmla="*/ 98469 w 218527"/>
                <a:gd name="connsiteY23" fmla="*/ 118791 h 382574"/>
                <a:gd name="connsiteX24" fmla="*/ 77969 w 218527"/>
                <a:gd name="connsiteY24" fmla="*/ 120013 h 382574"/>
                <a:gd name="connsiteX25" fmla="*/ 72946 w 218527"/>
                <a:gd name="connsiteY25" fmla="*/ 88923 h 382574"/>
                <a:gd name="connsiteX26" fmla="*/ 74575 w 218527"/>
                <a:gd name="connsiteY26" fmla="*/ 82000 h 382574"/>
                <a:gd name="connsiteX27" fmla="*/ 80820 w 218527"/>
                <a:gd name="connsiteY27" fmla="*/ 78198 h 382574"/>
                <a:gd name="connsiteX28" fmla="*/ 81634 w 218527"/>
                <a:gd name="connsiteY28" fmla="*/ 78198 h 382574"/>
                <a:gd name="connsiteX29" fmla="*/ 139468 w 218527"/>
                <a:gd name="connsiteY29" fmla="*/ 74397 h 382574"/>
                <a:gd name="connsiteX30" fmla="*/ 140147 w 218527"/>
                <a:gd name="connsiteY30" fmla="*/ 74397 h 382574"/>
                <a:gd name="connsiteX31" fmla="*/ 149515 w 218527"/>
                <a:gd name="connsiteY31" fmla="*/ 82407 h 382574"/>
                <a:gd name="connsiteX32" fmla="*/ 154266 w 218527"/>
                <a:gd name="connsiteY32" fmla="*/ 113360 h 382574"/>
                <a:gd name="connsiteX33" fmla="*/ 156846 w 218527"/>
                <a:gd name="connsiteY33" fmla="*/ 116211 h 382574"/>
                <a:gd name="connsiteX34" fmla="*/ 157525 w 218527"/>
                <a:gd name="connsiteY34" fmla="*/ 116211 h 382574"/>
                <a:gd name="connsiteX35" fmla="*/ 160376 w 218527"/>
                <a:gd name="connsiteY35" fmla="*/ 114718 h 382574"/>
                <a:gd name="connsiteX36" fmla="*/ 170965 w 218527"/>
                <a:gd name="connsiteY36" fmla="*/ 98698 h 382574"/>
                <a:gd name="connsiteX37" fmla="*/ 171508 w 218527"/>
                <a:gd name="connsiteY37" fmla="*/ 96255 h 382574"/>
                <a:gd name="connsiteX38" fmla="*/ 168929 w 218527"/>
                <a:gd name="connsiteY38" fmla="*/ 79420 h 382574"/>
                <a:gd name="connsiteX39" fmla="*/ 140283 w 218527"/>
                <a:gd name="connsiteY39" fmla="*/ 54847 h 382574"/>
                <a:gd name="connsiteX40" fmla="*/ 138111 w 218527"/>
                <a:gd name="connsiteY40" fmla="*/ 54847 h 382574"/>
                <a:gd name="connsiteX41" fmla="*/ 135396 w 218527"/>
                <a:gd name="connsiteY41" fmla="*/ 54847 h 382574"/>
                <a:gd name="connsiteX42" fmla="*/ 132952 w 218527"/>
                <a:gd name="connsiteY42" fmla="*/ 33669 h 382574"/>
                <a:gd name="connsiteX43" fmla="*/ 134988 w 218527"/>
                <a:gd name="connsiteY43" fmla="*/ 26745 h 382574"/>
                <a:gd name="connsiteX44" fmla="*/ 141369 w 218527"/>
                <a:gd name="connsiteY44" fmla="*/ 23215 h 382574"/>
                <a:gd name="connsiteX45" fmla="*/ 186849 w 218527"/>
                <a:gd name="connsiteY45" fmla="*/ 19685 h 382574"/>
                <a:gd name="connsiteX46" fmla="*/ 187256 w 218527"/>
                <a:gd name="connsiteY46" fmla="*/ 17920 h 382574"/>
                <a:gd name="connsiteX47" fmla="*/ 187664 w 218527"/>
                <a:gd name="connsiteY47" fmla="*/ 17920 h 382574"/>
                <a:gd name="connsiteX48" fmla="*/ 187664 w 218527"/>
                <a:gd name="connsiteY48" fmla="*/ 19550 h 382574"/>
                <a:gd name="connsiteX49" fmla="*/ 197031 w 218527"/>
                <a:gd name="connsiteY49" fmla="*/ 27967 h 382574"/>
                <a:gd name="connsiteX50" fmla="*/ 199611 w 218527"/>
                <a:gd name="connsiteY50" fmla="*/ 52539 h 382574"/>
                <a:gd name="connsiteX51" fmla="*/ 201511 w 218527"/>
                <a:gd name="connsiteY51" fmla="*/ 55255 h 382574"/>
                <a:gd name="connsiteX52" fmla="*/ 202869 w 218527"/>
                <a:gd name="connsiteY52" fmla="*/ 55526 h 382574"/>
                <a:gd name="connsiteX53" fmla="*/ 204769 w 218527"/>
                <a:gd name="connsiteY53" fmla="*/ 54983 h 382574"/>
                <a:gd name="connsiteX54" fmla="*/ 216445 w 218527"/>
                <a:gd name="connsiteY54" fmla="*/ 48738 h 382574"/>
                <a:gd name="connsiteX55" fmla="*/ 218481 w 218527"/>
                <a:gd name="connsiteY55" fmla="*/ 45208 h 382574"/>
                <a:gd name="connsiteX56" fmla="*/ 216445 w 218527"/>
                <a:gd name="connsiteY56" fmla="*/ 25930 h 382574"/>
                <a:gd name="connsiteX57" fmla="*/ 187664 w 218527"/>
                <a:gd name="connsiteY57" fmla="*/ 0 h 382574"/>
                <a:gd name="connsiteX58" fmla="*/ 185220 w 218527"/>
                <a:gd name="connsiteY58" fmla="*/ 0 h 382574"/>
                <a:gd name="connsiteX59" fmla="*/ 140147 w 218527"/>
                <a:gd name="connsiteY59" fmla="*/ 3394 h 382574"/>
                <a:gd name="connsiteX60" fmla="*/ 120190 w 218527"/>
                <a:gd name="connsiteY60" fmla="*/ 13440 h 382574"/>
                <a:gd name="connsiteX61" fmla="*/ 113267 w 218527"/>
                <a:gd name="connsiteY61" fmla="*/ 34483 h 382574"/>
                <a:gd name="connsiteX62" fmla="*/ 113267 w 218527"/>
                <a:gd name="connsiteY62" fmla="*/ 35434 h 382574"/>
                <a:gd name="connsiteX63" fmla="*/ 115710 w 218527"/>
                <a:gd name="connsiteY63" fmla="*/ 55934 h 382574"/>
                <a:gd name="connsiteX64" fmla="*/ 80412 w 218527"/>
                <a:gd name="connsiteY64" fmla="*/ 58241 h 382574"/>
                <a:gd name="connsiteX65" fmla="*/ 60456 w 218527"/>
                <a:gd name="connsiteY65" fmla="*/ 68016 h 382574"/>
                <a:gd name="connsiteX66" fmla="*/ 53260 w 218527"/>
                <a:gd name="connsiteY66" fmla="*/ 89059 h 382574"/>
                <a:gd name="connsiteX67" fmla="*/ 53532 w 218527"/>
                <a:gd name="connsiteY67" fmla="*/ 91774 h 382574"/>
                <a:gd name="connsiteX68" fmla="*/ 58283 w 218527"/>
                <a:gd name="connsiteY68" fmla="*/ 120827 h 382574"/>
                <a:gd name="connsiteX69" fmla="*/ 27466 w 218527"/>
                <a:gd name="connsiteY69" fmla="*/ 122592 h 382574"/>
                <a:gd name="connsiteX70" fmla="*/ 7373 w 218527"/>
                <a:gd name="connsiteY70" fmla="*/ 132231 h 382574"/>
                <a:gd name="connsiteX71" fmla="*/ 42 w 218527"/>
                <a:gd name="connsiteY71" fmla="*/ 153274 h 382574"/>
                <a:gd name="connsiteX72" fmla="*/ 178 w 218527"/>
                <a:gd name="connsiteY72" fmla="*/ 155039 h 382574"/>
                <a:gd name="connsiteX73" fmla="*/ 15519 w 218527"/>
                <a:gd name="connsiteY73" fmla="*/ 281976 h 382574"/>
                <a:gd name="connsiteX74" fmla="*/ 36697 w 218527"/>
                <a:gd name="connsiteY74" fmla="*/ 306413 h 382574"/>
                <a:gd name="connsiteX75" fmla="*/ 66022 w 218527"/>
                <a:gd name="connsiteY75" fmla="*/ 314423 h 382574"/>
                <a:gd name="connsiteX76" fmla="*/ 66022 w 218527"/>
                <a:gd name="connsiteY76" fmla="*/ 330986 h 382574"/>
                <a:gd name="connsiteX77" fmla="*/ 43621 w 218527"/>
                <a:gd name="connsiteY77" fmla="*/ 330986 h 382574"/>
                <a:gd name="connsiteX78" fmla="*/ 20949 w 218527"/>
                <a:gd name="connsiteY78" fmla="*/ 353522 h 382574"/>
                <a:gd name="connsiteX79" fmla="*/ 15111 w 218527"/>
                <a:gd name="connsiteY79" fmla="*/ 362211 h 382574"/>
                <a:gd name="connsiteX80" fmla="*/ 16740 w 218527"/>
                <a:gd name="connsiteY80" fmla="*/ 374429 h 382574"/>
                <a:gd name="connsiteX81" fmla="*/ 30860 w 218527"/>
                <a:gd name="connsiteY81" fmla="*/ 382575 h 382574"/>
                <a:gd name="connsiteX82" fmla="*/ 39005 w 218527"/>
                <a:gd name="connsiteY82" fmla="*/ 380403 h 382574"/>
                <a:gd name="connsiteX83" fmla="*/ 46608 w 218527"/>
                <a:gd name="connsiteY83" fmla="*/ 370492 h 382574"/>
                <a:gd name="connsiteX84" fmla="*/ 44979 w 218527"/>
                <a:gd name="connsiteY84" fmla="*/ 358274 h 382574"/>
                <a:gd name="connsiteX85" fmla="*/ 40770 w 218527"/>
                <a:gd name="connsiteY85" fmla="*/ 353522 h 382574"/>
                <a:gd name="connsiteX86" fmla="*/ 43757 w 218527"/>
                <a:gd name="connsiteY86" fmla="*/ 350535 h 382574"/>
                <a:gd name="connsiteX87" fmla="*/ 66157 w 218527"/>
                <a:gd name="connsiteY87" fmla="*/ 350535 h 382574"/>
                <a:gd name="connsiteX88" fmla="*/ 66157 w 218527"/>
                <a:gd name="connsiteY88" fmla="*/ 353522 h 382574"/>
                <a:gd name="connsiteX89" fmla="*/ 60320 w 218527"/>
                <a:gd name="connsiteY89" fmla="*/ 362211 h 382574"/>
                <a:gd name="connsiteX90" fmla="*/ 61949 w 218527"/>
                <a:gd name="connsiteY90" fmla="*/ 374429 h 382574"/>
                <a:gd name="connsiteX91" fmla="*/ 76068 w 218527"/>
                <a:gd name="connsiteY91" fmla="*/ 382575 h 382574"/>
                <a:gd name="connsiteX92" fmla="*/ 84214 w 218527"/>
                <a:gd name="connsiteY92" fmla="*/ 380403 h 382574"/>
                <a:gd name="connsiteX93" fmla="*/ 91816 w 218527"/>
                <a:gd name="connsiteY93" fmla="*/ 370492 h 382574"/>
                <a:gd name="connsiteX94" fmla="*/ 90187 w 218527"/>
                <a:gd name="connsiteY94" fmla="*/ 358274 h 382574"/>
                <a:gd name="connsiteX95" fmla="*/ 85979 w 218527"/>
                <a:gd name="connsiteY95" fmla="*/ 353522 h 382574"/>
                <a:gd name="connsiteX96" fmla="*/ 85979 w 218527"/>
                <a:gd name="connsiteY96" fmla="*/ 350535 h 382574"/>
                <a:gd name="connsiteX97" fmla="*/ 108379 w 218527"/>
                <a:gd name="connsiteY97" fmla="*/ 350535 h 382574"/>
                <a:gd name="connsiteX98" fmla="*/ 111366 w 218527"/>
                <a:gd name="connsiteY98" fmla="*/ 353522 h 382574"/>
                <a:gd name="connsiteX99" fmla="*/ 105528 w 218527"/>
                <a:gd name="connsiteY99" fmla="*/ 362211 h 382574"/>
                <a:gd name="connsiteX100" fmla="*/ 107157 w 218527"/>
                <a:gd name="connsiteY100" fmla="*/ 374429 h 382574"/>
                <a:gd name="connsiteX101" fmla="*/ 121276 w 218527"/>
                <a:gd name="connsiteY101" fmla="*/ 382575 h 382574"/>
                <a:gd name="connsiteX102" fmla="*/ 129422 w 218527"/>
                <a:gd name="connsiteY102" fmla="*/ 380403 h 382574"/>
                <a:gd name="connsiteX103" fmla="*/ 137025 w 218527"/>
                <a:gd name="connsiteY103" fmla="*/ 370492 h 382574"/>
                <a:gd name="connsiteX104" fmla="*/ 135396 w 218527"/>
                <a:gd name="connsiteY104" fmla="*/ 358274 h 382574"/>
                <a:gd name="connsiteX105" fmla="*/ 131187 w 218527"/>
                <a:gd name="connsiteY105" fmla="*/ 353522 h 38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18527" h="382574">
                  <a:moveTo>
                    <a:pt x="130644" y="354065"/>
                  </a:moveTo>
                  <a:cubicBezTo>
                    <a:pt x="130644" y="341575"/>
                    <a:pt x="120462" y="331529"/>
                    <a:pt x="107972" y="331529"/>
                  </a:cubicBezTo>
                  <a:lnTo>
                    <a:pt x="85571" y="331529"/>
                  </a:lnTo>
                  <a:lnTo>
                    <a:pt x="85571" y="318631"/>
                  </a:lnTo>
                  <a:cubicBezTo>
                    <a:pt x="85571" y="317274"/>
                    <a:pt x="84757" y="316052"/>
                    <a:pt x="83535" y="315509"/>
                  </a:cubicBezTo>
                  <a:cubicBezTo>
                    <a:pt x="74303" y="311436"/>
                    <a:pt x="66972" y="304105"/>
                    <a:pt x="62899" y="295009"/>
                  </a:cubicBezTo>
                  <a:cubicBezTo>
                    <a:pt x="62492" y="294058"/>
                    <a:pt x="61677" y="293380"/>
                    <a:pt x="60727" y="293108"/>
                  </a:cubicBezTo>
                  <a:lnTo>
                    <a:pt x="41856" y="287949"/>
                  </a:lnTo>
                  <a:cubicBezTo>
                    <a:pt x="38055" y="286863"/>
                    <a:pt x="35475" y="283876"/>
                    <a:pt x="34932" y="280075"/>
                  </a:cubicBezTo>
                  <a:lnTo>
                    <a:pt x="19591" y="153139"/>
                  </a:lnTo>
                  <a:cubicBezTo>
                    <a:pt x="19320" y="150695"/>
                    <a:pt x="19999" y="148251"/>
                    <a:pt x="21492" y="146215"/>
                  </a:cubicBezTo>
                  <a:cubicBezTo>
                    <a:pt x="23121" y="144178"/>
                    <a:pt x="25293" y="142956"/>
                    <a:pt x="27873" y="142685"/>
                  </a:cubicBezTo>
                  <a:lnTo>
                    <a:pt x="99555" y="138476"/>
                  </a:lnTo>
                  <a:lnTo>
                    <a:pt x="100098" y="138476"/>
                  </a:lnTo>
                  <a:cubicBezTo>
                    <a:pt x="104849" y="138476"/>
                    <a:pt x="108922" y="142006"/>
                    <a:pt x="109465" y="146622"/>
                  </a:cubicBezTo>
                  <a:lnTo>
                    <a:pt x="113267" y="175403"/>
                  </a:lnTo>
                  <a:cubicBezTo>
                    <a:pt x="113402" y="176761"/>
                    <a:pt x="114488" y="177983"/>
                    <a:pt x="115846" y="178254"/>
                  </a:cubicBezTo>
                  <a:cubicBezTo>
                    <a:pt x="116118" y="178254"/>
                    <a:pt x="116389" y="178254"/>
                    <a:pt x="116661" y="178254"/>
                  </a:cubicBezTo>
                  <a:cubicBezTo>
                    <a:pt x="117747" y="178254"/>
                    <a:pt x="118833" y="177711"/>
                    <a:pt x="119512" y="176761"/>
                  </a:cubicBezTo>
                  <a:lnTo>
                    <a:pt x="130372" y="160198"/>
                  </a:lnTo>
                  <a:cubicBezTo>
                    <a:pt x="130372" y="160198"/>
                    <a:pt x="131051" y="158705"/>
                    <a:pt x="130915" y="157890"/>
                  </a:cubicBezTo>
                  <a:lnTo>
                    <a:pt x="129151" y="144042"/>
                  </a:lnTo>
                  <a:cubicBezTo>
                    <a:pt x="127250" y="129652"/>
                    <a:pt x="114760" y="118791"/>
                    <a:pt x="100098" y="118791"/>
                  </a:cubicBezTo>
                  <a:cubicBezTo>
                    <a:pt x="99555" y="118791"/>
                    <a:pt x="99012" y="118791"/>
                    <a:pt x="98469" y="118791"/>
                  </a:cubicBezTo>
                  <a:lnTo>
                    <a:pt x="77969" y="120013"/>
                  </a:lnTo>
                  <a:lnTo>
                    <a:pt x="72946" y="88923"/>
                  </a:lnTo>
                  <a:cubicBezTo>
                    <a:pt x="72538" y="86480"/>
                    <a:pt x="73081" y="84036"/>
                    <a:pt x="74575" y="82000"/>
                  </a:cubicBezTo>
                  <a:cubicBezTo>
                    <a:pt x="76068" y="79963"/>
                    <a:pt x="78240" y="78606"/>
                    <a:pt x="80820" y="78198"/>
                  </a:cubicBezTo>
                  <a:cubicBezTo>
                    <a:pt x="81091" y="78198"/>
                    <a:pt x="81363" y="78198"/>
                    <a:pt x="81634" y="78198"/>
                  </a:cubicBezTo>
                  <a:lnTo>
                    <a:pt x="139468" y="74397"/>
                  </a:lnTo>
                  <a:lnTo>
                    <a:pt x="140147" y="74397"/>
                  </a:lnTo>
                  <a:cubicBezTo>
                    <a:pt x="144763" y="74397"/>
                    <a:pt x="148836" y="77791"/>
                    <a:pt x="149515" y="82407"/>
                  </a:cubicBezTo>
                  <a:lnTo>
                    <a:pt x="154266" y="113360"/>
                  </a:lnTo>
                  <a:cubicBezTo>
                    <a:pt x="154538" y="114718"/>
                    <a:pt x="155488" y="115804"/>
                    <a:pt x="156846" y="116211"/>
                  </a:cubicBezTo>
                  <a:cubicBezTo>
                    <a:pt x="157117" y="116211"/>
                    <a:pt x="157389" y="116211"/>
                    <a:pt x="157525" y="116211"/>
                  </a:cubicBezTo>
                  <a:cubicBezTo>
                    <a:pt x="158611" y="116211"/>
                    <a:pt x="159697" y="115668"/>
                    <a:pt x="160376" y="114718"/>
                  </a:cubicBezTo>
                  <a:lnTo>
                    <a:pt x="170965" y="98698"/>
                  </a:lnTo>
                  <a:cubicBezTo>
                    <a:pt x="171372" y="98019"/>
                    <a:pt x="171644" y="97205"/>
                    <a:pt x="171508" y="96255"/>
                  </a:cubicBezTo>
                  <a:lnTo>
                    <a:pt x="168929" y="79420"/>
                  </a:lnTo>
                  <a:cubicBezTo>
                    <a:pt x="166892" y="65437"/>
                    <a:pt x="154538" y="54847"/>
                    <a:pt x="140283" y="54847"/>
                  </a:cubicBezTo>
                  <a:cubicBezTo>
                    <a:pt x="139604" y="54847"/>
                    <a:pt x="138925" y="54847"/>
                    <a:pt x="138111" y="54847"/>
                  </a:cubicBezTo>
                  <a:lnTo>
                    <a:pt x="135396" y="54847"/>
                  </a:lnTo>
                  <a:cubicBezTo>
                    <a:pt x="135396" y="54847"/>
                    <a:pt x="132952" y="33669"/>
                    <a:pt x="132952" y="33669"/>
                  </a:cubicBezTo>
                  <a:cubicBezTo>
                    <a:pt x="132680" y="31225"/>
                    <a:pt x="133359" y="28781"/>
                    <a:pt x="134988" y="26745"/>
                  </a:cubicBezTo>
                  <a:cubicBezTo>
                    <a:pt x="136617" y="24709"/>
                    <a:pt x="138790" y="23487"/>
                    <a:pt x="141369" y="23215"/>
                  </a:cubicBezTo>
                  <a:lnTo>
                    <a:pt x="186849" y="19685"/>
                  </a:lnTo>
                  <a:lnTo>
                    <a:pt x="187256" y="17920"/>
                  </a:lnTo>
                  <a:lnTo>
                    <a:pt x="187664" y="17920"/>
                  </a:lnTo>
                  <a:cubicBezTo>
                    <a:pt x="187664" y="17920"/>
                    <a:pt x="187664" y="19550"/>
                    <a:pt x="187664" y="19550"/>
                  </a:cubicBezTo>
                  <a:cubicBezTo>
                    <a:pt x="192551" y="19550"/>
                    <a:pt x="196624" y="23215"/>
                    <a:pt x="197031" y="27967"/>
                  </a:cubicBezTo>
                  <a:lnTo>
                    <a:pt x="199611" y="52539"/>
                  </a:lnTo>
                  <a:cubicBezTo>
                    <a:pt x="199611" y="53761"/>
                    <a:pt x="200425" y="54712"/>
                    <a:pt x="201511" y="55255"/>
                  </a:cubicBezTo>
                  <a:cubicBezTo>
                    <a:pt x="201918" y="55526"/>
                    <a:pt x="202462" y="55526"/>
                    <a:pt x="202869" y="55526"/>
                  </a:cubicBezTo>
                  <a:cubicBezTo>
                    <a:pt x="203548" y="55526"/>
                    <a:pt x="204226" y="55390"/>
                    <a:pt x="204769" y="54983"/>
                  </a:cubicBezTo>
                  <a:cubicBezTo>
                    <a:pt x="208435" y="52539"/>
                    <a:pt x="212236" y="50367"/>
                    <a:pt x="216445" y="48738"/>
                  </a:cubicBezTo>
                  <a:cubicBezTo>
                    <a:pt x="217803" y="48195"/>
                    <a:pt x="218753" y="46702"/>
                    <a:pt x="218481" y="45208"/>
                  </a:cubicBezTo>
                  <a:lnTo>
                    <a:pt x="216445" y="25930"/>
                  </a:lnTo>
                  <a:cubicBezTo>
                    <a:pt x="214952" y="11132"/>
                    <a:pt x="202597" y="0"/>
                    <a:pt x="187664" y="0"/>
                  </a:cubicBezTo>
                  <a:cubicBezTo>
                    <a:pt x="186849" y="0"/>
                    <a:pt x="186034" y="0"/>
                    <a:pt x="185220" y="0"/>
                  </a:cubicBezTo>
                  <a:lnTo>
                    <a:pt x="140147" y="3394"/>
                  </a:lnTo>
                  <a:cubicBezTo>
                    <a:pt x="132409" y="3937"/>
                    <a:pt x="125213" y="7603"/>
                    <a:pt x="120190" y="13440"/>
                  </a:cubicBezTo>
                  <a:cubicBezTo>
                    <a:pt x="115167" y="19278"/>
                    <a:pt x="112723" y="26745"/>
                    <a:pt x="113267" y="34483"/>
                  </a:cubicBezTo>
                  <a:lnTo>
                    <a:pt x="113267" y="35434"/>
                  </a:lnTo>
                  <a:cubicBezTo>
                    <a:pt x="113267" y="35434"/>
                    <a:pt x="115710" y="55934"/>
                    <a:pt x="115710" y="55934"/>
                  </a:cubicBezTo>
                  <a:lnTo>
                    <a:pt x="80412" y="58241"/>
                  </a:lnTo>
                  <a:cubicBezTo>
                    <a:pt x="72674" y="58784"/>
                    <a:pt x="65479" y="62314"/>
                    <a:pt x="60456" y="68016"/>
                  </a:cubicBezTo>
                  <a:cubicBezTo>
                    <a:pt x="55297" y="73854"/>
                    <a:pt x="52717" y="81321"/>
                    <a:pt x="53260" y="89059"/>
                  </a:cubicBezTo>
                  <a:cubicBezTo>
                    <a:pt x="53260" y="90010"/>
                    <a:pt x="53396" y="90824"/>
                    <a:pt x="53532" y="91774"/>
                  </a:cubicBezTo>
                  <a:lnTo>
                    <a:pt x="58283" y="120827"/>
                  </a:lnTo>
                  <a:lnTo>
                    <a:pt x="27466" y="122592"/>
                  </a:lnTo>
                  <a:cubicBezTo>
                    <a:pt x="19727" y="123000"/>
                    <a:pt x="12532" y="126529"/>
                    <a:pt x="7373" y="132231"/>
                  </a:cubicBezTo>
                  <a:cubicBezTo>
                    <a:pt x="2214" y="138069"/>
                    <a:pt x="-365" y="145536"/>
                    <a:pt x="42" y="153274"/>
                  </a:cubicBezTo>
                  <a:cubicBezTo>
                    <a:pt x="42" y="153817"/>
                    <a:pt x="42" y="154496"/>
                    <a:pt x="178" y="155039"/>
                  </a:cubicBezTo>
                  <a:lnTo>
                    <a:pt x="15519" y="281976"/>
                  </a:lnTo>
                  <a:cubicBezTo>
                    <a:pt x="16876" y="293651"/>
                    <a:pt x="25158" y="303290"/>
                    <a:pt x="36697" y="306413"/>
                  </a:cubicBezTo>
                  <a:lnTo>
                    <a:pt x="66022" y="314423"/>
                  </a:lnTo>
                  <a:lnTo>
                    <a:pt x="66022" y="330986"/>
                  </a:lnTo>
                  <a:lnTo>
                    <a:pt x="43621" y="330986"/>
                  </a:lnTo>
                  <a:cubicBezTo>
                    <a:pt x="31131" y="330986"/>
                    <a:pt x="20949" y="341032"/>
                    <a:pt x="20949" y="353522"/>
                  </a:cubicBezTo>
                  <a:cubicBezTo>
                    <a:pt x="18098" y="355694"/>
                    <a:pt x="16062" y="358681"/>
                    <a:pt x="15111" y="362211"/>
                  </a:cubicBezTo>
                  <a:cubicBezTo>
                    <a:pt x="14025" y="366419"/>
                    <a:pt x="14568" y="370764"/>
                    <a:pt x="16740" y="374429"/>
                  </a:cubicBezTo>
                  <a:cubicBezTo>
                    <a:pt x="19591" y="379452"/>
                    <a:pt x="25022" y="382575"/>
                    <a:pt x="30860" y="382575"/>
                  </a:cubicBezTo>
                  <a:cubicBezTo>
                    <a:pt x="33711" y="382575"/>
                    <a:pt x="36562" y="381760"/>
                    <a:pt x="39005" y="380403"/>
                  </a:cubicBezTo>
                  <a:cubicBezTo>
                    <a:pt x="42807" y="378230"/>
                    <a:pt x="45522" y="374701"/>
                    <a:pt x="46608" y="370492"/>
                  </a:cubicBezTo>
                  <a:cubicBezTo>
                    <a:pt x="47694" y="366283"/>
                    <a:pt x="47151" y="361939"/>
                    <a:pt x="44979" y="358274"/>
                  </a:cubicBezTo>
                  <a:cubicBezTo>
                    <a:pt x="43893" y="356373"/>
                    <a:pt x="42399" y="354744"/>
                    <a:pt x="40770" y="353522"/>
                  </a:cubicBezTo>
                  <a:cubicBezTo>
                    <a:pt x="40770" y="351893"/>
                    <a:pt x="42128" y="350535"/>
                    <a:pt x="43757" y="350535"/>
                  </a:cubicBezTo>
                  <a:lnTo>
                    <a:pt x="66157" y="350535"/>
                  </a:lnTo>
                  <a:lnTo>
                    <a:pt x="66157" y="353522"/>
                  </a:lnTo>
                  <a:cubicBezTo>
                    <a:pt x="63306" y="355694"/>
                    <a:pt x="61270" y="358681"/>
                    <a:pt x="60320" y="362211"/>
                  </a:cubicBezTo>
                  <a:cubicBezTo>
                    <a:pt x="59234" y="366419"/>
                    <a:pt x="59777" y="370764"/>
                    <a:pt x="61949" y="374429"/>
                  </a:cubicBezTo>
                  <a:cubicBezTo>
                    <a:pt x="64800" y="379452"/>
                    <a:pt x="70230" y="382575"/>
                    <a:pt x="76068" y="382575"/>
                  </a:cubicBezTo>
                  <a:cubicBezTo>
                    <a:pt x="78919" y="382575"/>
                    <a:pt x="81770" y="381760"/>
                    <a:pt x="84214" y="380403"/>
                  </a:cubicBezTo>
                  <a:cubicBezTo>
                    <a:pt x="88015" y="378230"/>
                    <a:pt x="90730" y="374701"/>
                    <a:pt x="91816" y="370492"/>
                  </a:cubicBezTo>
                  <a:cubicBezTo>
                    <a:pt x="92902" y="366283"/>
                    <a:pt x="92359" y="361939"/>
                    <a:pt x="90187" y="358274"/>
                  </a:cubicBezTo>
                  <a:cubicBezTo>
                    <a:pt x="89101" y="356373"/>
                    <a:pt x="87608" y="354744"/>
                    <a:pt x="85979" y="353522"/>
                  </a:cubicBezTo>
                  <a:lnTo>
                    <a:pt x="85979" y="350535"/>
                  </a:lnTo>
                  <a:lnTo>
                    <a:pt x="108379" y="350535"/>
                  </a:lnTo>
                  <a:cubicBezTo>
                    <a:pt x="110008" y="350535"/>
                    <a:pt x="111366" y="351893"/>
                    <a:pt x="111366" y="353522"/>
                  </a:cubicBezTo>
                  <a:cubicBezTo>
                    <a:pt x="108515" y="355694"/>
                    <a:pt x="106478" y="358681"/>
                    <a:pt x="105528" y="362211"/>
                  </a:cubicBezTo>
                  <a:cubicBezTo>
                    <a:pt x="104442" y="366419"/>
                    <a:pt x="104985" y="370764"/>
                    <a:pt x="107157" y="374429"/>
                  </a:cubicBezTo>
                  <a:cubicBezTo>
                    <a:pt x="110008" y="379452"/>
                    <a:pt x="115439" y="382575"/>
                    <a:pt x="121276" y="382575"/>
                  </a:cubicBezTo>
                  <a:cubicBezTo>
                    <a:pt x="124127" y="382575"/>
                    <a:pt x="126978" y="381760"/>
                    <a:pt x="129422" y="380403"/>
                  </a:cubicBezTo>
                  <a:cubicBezTo>
                    <a:pt x="133223" y="378230"/>
                    <a:pt x="135939" y="374701"/>
                    <a:pt x="137025" y="370492"/>
                  </a:cubicBezTo>
                  <a:cubicBezTo>
                    <a:pt x="138111" y="366283"/>
                    <a:pt x="137568" y="361939"/>
                    <a:pt x="135396" y="358274"/>
                  </a:cubicBezTo>
                  <a:cubicBezTo>
                    <a:pt x="134309" y="356373"/>
                    <a:pt x="132816" y="354744"/>
                    <a:pt x="131187" y="35352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67" name="Freihandform: Form 466">
              <a:extLst>
                <a:ext uri="{FF2B5EF4-FFF2-40B4-BE49-F238E27FC236}">
                  <a16:creationId xmlns:a16="http://schemas.microsoft.com/office/drawing/2014/main" id="{95CF9B8D-8161-FC39-3B12-12B623875959}"/>
                </a:ext>
              </a:extLst>
            </p:cNvPr>
            <p:cNvSpPr/>
            <p:nvPr/>
          </p:nvSpPr>
          <p:spPr bwMode="gray">
            <a:xfrm>
              <a:off x="2284358" y="3121560"/>
              <a:ext cx="216624" cy="382982"/>
            </a:xfrm>
            <a:custGeom>
              <a:avLst/>
              <a:gdLst>
                <a:gd name="connsiteX0" fmla="*/ 180170 w 216624"/>
                <a:gd name="connsiteY0" fmla="*/ 306549 h 382982"/>
                <a:gd name="connsiteX1" fmla="*/ 201213 w 216624"/>
                <a:gd name="connsiteY1" fmla="*/ 282112 h 382982"/>
                <a:gd name="connsiteX2" fmla="*/ 216418 w 216624"/>
                <a:gd name="connsiteY2" fmla="*/ 155175 h 382982"/>
                <a:gd name="connsiteX3" fmla="*/ 191166 w 216624"/>
                <a:gd name="connsiteY3" fmla="*/ 122864 h 382982"/>
                <a:gd name="connsiteX4" fmla="*/ 189401 w 216624"/>
                <a:gd name="connsiteY4" fmla="*/ 122728 h 382982"/>
                <a:gd name="connsiteX5" fmla="*/ 158855 w 216624"/>
                <a:gd name="connsiteY5" fmla="*/ 120963 h 382982"/>
                <a:gd name="connsiteX6" fmla="*/ 163607 w 216624"/>
                <a:gd name="connsiteY6" fmla="*/ 91910 h 382982"/>
                <a:gd name="connsiteX7" fmla="*/ 139713 w 216624"/>
                <a:gd name="connsiteY7" fmla="*/ 58649 h 382982"/>
                <a:gd name="connsiteX8" fmla="*/ 136998 w 216624"/>
                <a:gd name="connsiteY8" fmla="*/ 58377 h 382982"/>
                <a:gd name="connsiteX9" fmla="*/ 101971 w 216624"/>
                <a:gd name="connsiteY9" fmla="*/ 56069 h 382982"/>
                <a:gd name="connsiteX10" fmla="*/ 104279 w 216624"/>
                <a:gd name="connsiteY10" fmla="*/ 35569 h 382982"/>
                <a:gd name="connsiteX11" fmla="*/ 78620 w 216624"/>
                <a:gd name="connsiteY11" fmla="*/ 3530 h 382982"/>
                <a:gd name="connsiteX12" fmla="*/ 77670 w 216624"/>
                <a:gd name="connsiteY12" fmla="*/ 3530 h 382982"/>
                <a:gd name="connsiteX13" fmla="*/ 33005 w 216624"/>
                <a:gd name="connsiteY13" fmla="*/ 0 h 382982"/>
                <a:gd name="connsiteX14" fmla="*/ 30697 w 216624"/>
                <a:gd name="connsiteY14" fmla="*/ 0 h 382982"/>
                <a:gd name="connsiteX15" fmla="*/ 2051 w 216624"/>
                <a:gd name="connsiteY15" fmla="*/ 25930 h 382982"/>
                <a:gd name="connsiteX16" fmla="*/ 15 w 216624"/>
                <a:gd name="connsiteY16" fmla="*/ 45887 h 382982"/>
                <a:gd name="connsiteX17" fmla="*/ 2051 w 216624"/>
                <a:gd name="connsiteY17" fmla="*/ 49281 h 382982"/>
                <a:gd name="connsiteX18" fmla="*/ 13455 w 216624"/>
                <a:gd name="connsiteY18" fmla="*/ 56069 h 382982"/>
                <a:gd name="connsiteX19" fmla="*/ 15491 w 216624"/>
                <a:gd name="connsiteY19" fmla="*/ 56748 h 382982"/>
                <a:gd name="connsiteX20" fmla="*/ 16849 w 216624"/>
                <a:gd name="connsiteY20" fmla="*/ 56477 h 382982"/>
                <a:gd name="connsiteX21" fmla="*/ 18885 w 216624"/>
                <a:gd name="connsiteY21" fmla="*/ 53761 h 382982"/>
                <a:gd name="connsiteX22" fmla="*/ 21601 w 216624"/>
                <a:gd name="connsiteY22" fmla="*/ 27967 h 382982"/>
                <a:gd name="connsiteX23" fmla="*/ 30832 w 216624"/>
                <a:gd name="connsiteY23" fmla="*/ 19550 h 382982"/>
                <a:gd name="connsiteX24" fmla="*/ 31647 w 216624"/>
                <a:gd name="connsiteY24" fmla="*/ 19550 h 382982"/>
                <a:gd name="connsiteX25" fmla="*/ 76448 w 216624"/>
                <a:gd name="connsiteY25" fmla="*/ 22944 h 382982"/>
                <a:gd name="connsiteX26" fmla="*/ 85137 w 216624"/>
                <a:gd name="connsiteY26" fmla="*/ 32990 h 382982"/>
                <a:gd name="connsiteX27" fmla="*/ 82693 w 216624"/>
                <a:gd name="connsiteY27" fmla="*/ 54712 h 382982"/>
                <a:gd name="connsiteX28" fmla="*/ 79978 w 216624"/>
                <a:gd name="connsiteY28" fmla="*/ 54712 h 382982"/>
                <a:gd name="connsiteX29" fmla="*/ 77942 w 216624"/>
                <a:gd name="connsiteY29" fmla="*/ 54440 h 382982"/>
                <a:gd name="connsiteX30" fmla="*/ 49432 w 216624"/>
                <a:gd name="connsiteY30" fmla="*/ 79013 h 382982"/>
                <a:gd name="connsiteX31" fmla="*/ 46445 w 216624"/>
                <a:gd name="connsiteY31" fmla="*/ 98155 h 382982"/>
                <a:gd name="connsiteX32" fmla="*/ 46988 w 216624"/>
                <a:gd name="connsiteY32" fmla="*/ 100463 h 382982"/>
                <a:gd name="connsiteX33" fmla="*/ 57442 w 216624"/>
                <a:gd name="connsiteY33" fmla="*/ 116483 h 382982"/>
                <a:gd name="connsiteX34" fmla="*/ 60293 w 216624"/>
                <a:gd name="connsiteY34" fmla="*/ 117976 h 382982"/>
                <a:gd name="connsiteX35" fmla="*/ 60971 w 216624"/>
                <a:gd name="connsiteY35" fmla="*/ 117976 h 382982"/>
                <a:gd name="connsiteX36" fmla="*/ 63551 w 216624"/>
                <a:gd name="connsiteY36" fmla="*/ 115125 h 382982"/>
                <a:gd name="connsiteX37" fmla="*/ 68710 w 216624"/>
                <a:gd name="connsiteY37" fmla="*/ 81864 h 382982"/>
                <a:gd name="connsiteX38" fmla="*/ 77942 w 216624"/>
                <a:gd name="connsiteY38" fmla="*/ 73854 h 382982"/>
                <a:gd name="connsiteX39" fmla="*/ 78892 w 216624"/>
                <a:gd name="connsiteY39" fmla="*/ 73854 h 382982"/>
                <a:gd name="connsiteX40" fmla="*/ 136047 w 216624"/>
                <a:gd name="connsiteY40" fmla="*/ 77655 h 382982"/>
                <a:gd name="connsiteX41" fmla="*/ 144736 w 216624"/>
                <a:gd name="connsiteY41" fmla="*/ 87702 h 382982"/>
                <a:gd name="connsiteX42" fmla="*/ 144736 w 216624"/>
                <a:gd name="connsiteY42" fmla="*/ 88652 h 382982"/>
                <a:gd name="connsiteX43" fmla="*/ 139713 w 216624"/>
                <a:gd name="connsiteY43" fmla="*/ 119605 h 382982"/>
                <a:gd name="connsiteX44" fmla="*/ 119349 w 216624"/>
                <a:gd name="connsiteY44" fmla="*/ 118384 h 382982"/>
                <a:gd name="connsiteX45" fmla="*/ 117720 w 216624"/>
                <a:gd name="connsiteY45" fmla="*/ 118384 h 382982"/>
                <a:gd name="connsiteX46" fmla="*/ 88938 w 216624"/>
                <a:gd name="connsiteY46" fmla="*/ 143635 h 382982"/>
                <a:gd name="connsiteX47" fmla="*/ 86902 w 216624"/>
                <a:gd name="connsiteY47" fmla="*/ 159791 h 382982"/>
                <a:gd name="connsiteX48" fmla="*/ 87445 w 216624"/>
                <a:gd name="connsiteY48" fmla="*/ 162099 h 382982"/>
                <a:gd name="connsiteX49" fmla="*/ 98170 w 216624"/>
                <a:gd name="connsiteY49" fmla="*/ 178662 h 382982"/>
                <a:gd name="connsiteX50" fmla="*/ 101021 w 216624"/>
                <a:gd name="connsiteY50" fmla="*/ 180155 h 382982"/>
                <a:gd name="connsiteX51" fmla="*/ 101835 w 216624"/>
                <a:gd name="connsiteY51" fmla="*/ 180155 h 382982"/>
                <a:gd name="connsiteX52" fmla="*/ 104415 w 216624"/>
                <a:gd name="connsiteY52" fmla="*/ 177304 h 382982"/>
                <a:gd name="connsiteX53" fmla="*/ 108352 w 216624"/>
                <a:gd name="connsiteY53" fmla="*/ 146215 h 382982"/>
                <a:gd name="connsiteX54" fmla="*/ 117720 w 216624"/>
                <a:gd name="connsiteY54" fmla="*/ 138069 h 382982"/>
                <a:gd name="connsiteX55" fmla="*/ 118398 w 216624"/>
                <a:gd name="connsiteY55" fmla="*/ 138069 h 382982"/>
                <a:gd name="connsiteX56" fmla="*/ 188723 w 216624"/>
                <a:gd name="connsiteY56" fmla="*/ 142142 h 382982"/>
                <a:gd name="connsiteX57" fmla="*/ 197547 w 216624"/>
                <a:gd name="connsiteY57" fmla="*/ 152052 h 382982"/>
                <a:gd name="connsiteX58" fmla="*/ 182206 w 216624"/>
                <a:gd name="connsiteY58" fmla="*/ 279668 h 382982"/>
                <a:gd name="connsiteX59" fmla="*/ 175418 w 216624"/>
                <a:gd name="connsiteY59" fmla="*/ 287678 h 382982"/>
                <a:gd name="connsiteX60" fmla="*/ 154647 w 216624"/>
                <a:gd name="connsiteY60" fmla="*/ 293380 h 382982"/>
                <a:gd name="connsiteX61" fmla="*/ 152474 w 216624"/>
                <a:gd name="connsiteY61" fmla="*/ 295280 h 382982"/>
                <a:gd name="connsiteX62" fmla="*/ 133875 w 216624"/>
                <a:gd name="connsiteY62" fmla="*/ 314423 h 382982"/>
                <a:gd name="connsiteX63" fmla="*/ 131974 w 216624"/>
                <a:gd name="connsiteY63" fmla="*/ 317409 h 382982"/>
                <a:gd name="connsiteX64" fmla="*/ 131974 w 216624"/>
                <a:gd name="connsiteY64" fmla="*/ 331121 h 382982"/>
                <a:gd name="connsiteX65" fmla="*/ 109845 w 216624"/>
                <a:gd name="connsiteY65" fmla="*/ 331121 h 382982"/>
                <a:gd name="connsiteX66" fmla="*/ 87309 w 216624"/>
                <a:gd name="connsiteY66" fmla="*/ 353658 h 382982"/>
                <a:gd name="connsiteX67" fmla="*/ 87309 w 216624"/>
                <a:gd name="connsiteY67" fmla="*/ 354336 h 382982"/>
                <a:gd name="connsiteX68" fmla="*/ 84730 w 216624"/>
                <a:gd name="connsiteY68" fmla="*/ 375787 h 382982"/>
                <a:gd name="connsiteX69" fmla="*/ 98034 w 216624"/>
                <a:gd name="connsiteY69" fmla="*/ 382711 h 382982"/>
                <a:gd name="connsiteX70" fmla="*/ 107266 w 216624"/>
                <a:gd name="connsiteY70" fmla="*/ 379724 h 382982"/>
                <a:gd name="connsiteX71" fmla="*/ 111203 w 216624"/>
                <a:gd name="connsiteY71" fmla="*/ 357187 h 382982"/>
                <a:gd name="connsiteX72" fmla="*/ 106859 w 216624"/>
                <a:gd name="connsiteY72" fmla="*/ 352979 h 382982"/>
                <a:gd name="connsiteX73" fmla="*/ 109845 w 216624"/>
                <a:gd name="connsiteY73" fmla="*/ 350671 h 382982"/>
                <a:gd name="connsiteX74" fmla="*/ 131974 w 216624"/>
                <a:gd name="connsiteY74" fmla="*/ 350671 h 382982"/>
                <a:gd name="connsiteX75" fmla="*/ 131974 w 216624"/>
                <a:gd name="connsiteY75" fmla="*/ 353658 h 382982"/>
                <a:gd name="connsiteX76" fmla="*/ 127766 w 216624"/>
                <a:gd name="connsiteY76" fmla="*/ 374701 h 382982"/>
                <a:gd name="connsiteX77" fmla="*/ 141749 w 216624"/>
                <a:gd name="connsiteY77" fmla="*/ 382846 h 382982"/>
                <a:gd name="connsiteX78" fmla="*/ 149895 w 216624"/>
                <a:gd name="connsiteY78" fmla="*/ 380674 h 382982"/>
                <a:gd name="connsiteX79" fmla="*/ 155868 w 216624"/>
                <a:gd name="connsiteY79" fmla="*/ 358545 h 382982"/>
                <a:gd name="connsiteX80" fmla="*/ 151660 w 216624"/>
                <a:gd name="connsiteY80" fmla="*/ 353793 h 382982"/>
                <a:gd name="connsiteX81" fmla="*/ 151660 w 216624"/>
                <a:gd name="connsiteY81" fmla="*/ 350807 h 382982"/>
                <a:gd name="connsiteX82" fmla="*/ 173789 w 216624"/>
                <a:gd name="connsiteY82" fmla="*/ 350807 h 382982"/>
                <a:gd name="connsiteX83" fmla="*/ 176776 w 216624"/>
                <a:gd name="connsiteY83" fmla="*/ 353793 h 382982"/>
                <a:gd name="connsiteX84" fmla="*/ 172567 w 216624"/>
                <a:gd name="connsiteY84" fmla="*/ 374836 h 382982"/>
                <a:gd name="connsiteX85" fmla="*/ 186550 w 216624"/>
                <a:gd name="connsiteY85" fmla="*/ 382982 h 382982"/>
                <a:gd name="connsiteX86" fmla="*/ 194696 w 216624"/>
                <a:gd name="connsiteY86" fmla="*/ 380810 h 382982"/>
                <a:gd name="connsiteX87" fmla="*/ 200669 w 216624"/>
                <a:gd name="connsiteY87" fmla="*/ 358681 h 382982"/>
                <a:gd name="connsiteX88" fmla="*/ 196461 w 216624"/>
                <a:gd name="connsiteY88" fmla="*/ 353929 h 382982"/>
                <a:gd name="connsiteX89" fmla="*/ 173925 w 216624"/>
                <a:gd name="connsiteY89" fmla="*/ 331393 h 382982"/>
                <a:gd name="connsiteX90" fmla="*/ 151796 w 216624"/>
                <a:gd name="connsiteY90" fmla="*/ 331393 h 382982"/>
                <a:gd name="connsiteX91" fmla="*/ 151796 w 216624"/>
                <a:gd name="connsiteY91" fmla="*/ 314830 h 382982"/>
                <a:gd name="connsiteX92" fmla="*/ 180848 w 216624"/>
                <a:gd name="connsiteY92" fmla="*/ 306684 h 38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16624" h="382982">
                  <a:moveTo>
                    <a:pt x="180170" y="306549"/>
                  </a:moveTo>
                  <a:cubicBezTo>
                    <a:pt x="191574" y="303426"/>
                    <a:pt x="199855" y="293787"/>
                    <a:pt x="201213" y="282112"/>
                  </a:cubicBezTo>
                  <a:lnTo>
                    <a:pt x="216418" y="155175"/>
                  </a:lnTo>
                  <a:cubicBezTo>
                    <a:pt x="218318" y="139291"/>
                    <a:pt x="206915" y="124764"/>
                    <a:pt x="191166" y="122864"/>
                  </a:cubicBezTo>
                  <a:cubicBezTo>
                    <a:pt x="190623" y="122864"/>
                    <a:pt x="189944" y="122864"/>
                    <a:pt x="189401" y="122728"/>
                  </a:cubicBezTo>
                  <a:lnTo>
                    <a:pt x="158855" y="120963"/>
                  </a:lnTo>
                  <a:lnTo>
                    <a:pt x="163607" y="91910"/>
                  </a:lnTo>
                  <a:cubicBezTo>
                    <a:pt x="166186" y="76162"/>
                    <a:pt x="155461" y="61228"/>
                    <a:pt x="139713" y="58649"/>
                  </a:cubicBezTo>
                  <a:cubicBezTo>
                    <a:pt x="138762" y="58513"/>
                    <a:pt x="137948" y="58377"/>
                    <a:pt x="136998" y="58377"/>
                  </a:cubicBezTo>
                  <a:lnTo>
                    <a:pt x="101971" y="56069"/>
                  </a:lnTo>
                  <a:lnTo>
                    <a:pt x="104279" y="35569"/>
                  </a:lnTo>
                  <a:cubicBezTo>
                    <a:pt x="106044" y="19685"/>
                    <a:pt x="94504" y="5295"/>
                    <a:pt x="78620" y="3530"/>
                  </a:cubicBezTo>
                  <a:lnTo>
                    <a:pt x="77670" y="3530"/>
                  </a:lnTo>
                  <a:cubicBezTo>
                    <a:pt x="77670" y="3530"/>
                    <a:pt x="33005" y="0"/>
                    <a:pt x="33005" y="0"/>
                  </a:cubicBezTo>
                  <a:cubicBezTo>
                    <a:pt x="32190" y="0"/>
                    <a:pt x="31511" y="0"/>
                    <a:pt x="30697" y="0"/>
                  </a:cubicBezTo>
                  <a:cubicBezTo>
                    <a:pt x="15899" y="0"/>
                    <a:pt x="3544" y="11132"/>
                    <a:pt x="2051" y="25930"/>
                  </a:cubicBezTo>
                  <a:lnTo>
                    <a:pt x="15" y="45887"/>
                  </a:lnTo>
                  <a:cubicBezTo>
                    <a:pt x="-121" y="47381"/>
                    <a:pt x="694" y="48738"/>
                    <a:pt x="2051" y="49281"/>
                  </a:cubicBezTo>
                  <a:cubicBezTo>
                    <a:pt x="6124" y="51046"/>
                    <a:pt x="9925" y="53354"/>
                    <a:pt x="13455" y="56069"/>
                  </a:cubicBezTo>
                  <a:cubicBezTo>
                    <a:pt x="13998" y="56477"/>
                    <a:pt x="14813" y="56748"/>
                    <a:pt x="15491" y="56748"/>
                  </a:cubicBezTo>
                  <a:cubicBezTo>
                    <a:pt x="15899" y="56748"/>
                    <a:pt x="16442" y="56748"/>
                    <a:pt x="16849" y="56477"/>
                  </a:cubicBezTo>
                  <a:cubicBezTo>
                    <a:pt x="17935" y="55934"/>
                    <a:pt x="18750" y="54983"/>
                    <a:pt x="18885" y="53761"/>
                  </a:cubicBezTo>
                  <a:lnTo>
                    <a:pt x="21601" y="27967"/>
                  </a:lnTo>
                  <a:cubicBezTo>
                    <a:pt x="22144" y="23215"/>
                    <a:pt x="26081" y="19550"/>
                    <a:pt x="30832" y="19550"/>
                  </a:cubicBezTo>
                  <a:cubicBezTo>
                    <a:pt x="30832" y="19550"/>
                    <a:pt x="31511" y="19550"/>
                    <a:pt x="31647" y="19550"/>
                  </a:cubicBezTo>
                  <a:lnTo>
                    <a:pt x="76448" y="22944"/>
                  </a:lnTo>
                  <a:cubicBezTo>
                    <a:pt x="81607" y="23351"/>
                    <a:pt x="85544" y="27831"/>
                    <a:pt x="85137" y="32990"/>
                  </a:cubicBezTo>
                  <a:lnTo>
                    <a:pt x="82693" y="54712"/>
                  </a:lnTo>
                  <a:lnTo>
                    <a:pt x="79978" y="54712"/>
                  </a:lnTo>
                  <a:cubicBezTo>
                    <a:pt x="79299" y="54440"/>
                    <a:pt x="78620" y="54440"/>
                    <a:pt x="77942" y="54440"/>
                  </a:cubicBezTo>
                  <a:cubicBezTo>
                    <a:pt x="63822" y="54440"/>
                    <a:pt x="51468" y="65030"/>
                    <a:pt x="49432" y="79013"/>
                  </a:cubicBezTo>
                  <a:lnTo>
                    <a:pt x="46445" y="98155"/>
                  </a:lnTo>
                  <a:cubicBezTo>
                    <a:pt x="46445" y="98970"/>
                    <a:pt x="46445" y="99784"/>
                    <a:pt x="46988" y="100463"/>
                  </a:cubicBezTo>
                  <a:lnTo>
                    <a:pt x="57442" y="116483"/>
                  </a:lnTo>
                  <a:cubicBezTo>
                    <a:pt x="58120" y="117433"/>
                    <a:pt x="59207" y="117976"/>
                    <a:pt x="60293" y="117976"/>
                  </a:cubicBezTo>
                  <a:cubicBezTo>
                    <a:pt x="60564" y="117976"/>
                    <a:pt x="60836" y="117976"/>
                    <a:pt x="60971" y="117976"/>
                  </a:cubicBezTo>
                  <a:cubicBezTo>
                    <a:pt x="62329" y="117705"/>
                    <a:pt x="63415" y="116619"/>
                    <a:pt x="63551" y="115125"/>
                  </a:cubicBezTo>
                  <a:lnTo>
                    <a:pt x="68710" y="81864"/>
                  </a:lnTo>
                  <a:cubicBezTo>
                    <a:pt x="69389" y="77248"/>
                    <a:pt x="73326" y="73854"/>
                    <a:pt x="77942" y="73854"/>
                  </a:cubicBezTo>
                  <a:lnTo>
                    <a:pt x="78892" y="73854"/>
                  </a:lnTo>
                  <a:lnTo>
                    <a:pt x="136047" y="77655"/>
                  </a:lnTo>
                  <a:cubicBezTo>
                    <a:pt x="141206" y="78063"/>
                    <a:pt x="145143" y="82543"/>
                    <a:pt x="144736" y="87702"/>
                  </a:cubicBezTo>
                  <a:cubicBezTo>
                    <a:pt x="144736" y="87973"/>
                    <a:pt x="144736" y="88245"/>
                    <a:pt x="144736" y="88652"/>
                  </a:cubicBezTo>
                  <a:lnTo>
                    <a:pt x="139713" y="119605"/>
                  </a:lnTo>
                  <a:lnTo>
                    <a:pt x="119349" y="118384"/>
                  </a:lnTo>
                  <a:cubicBezTo>
                    <a:pt x="119349" y="118384"/>
                    <a:pt x="118263" y="118384"/>
                    <a:pt x="117720" y="118384"/>
                  </a:cubicBezTo>
                  <a:cubicBezTo>
                    <a:pt x="103193" y="118384"/>
                    <a:pt x="90839" y="129245"/>
                    <a:pt x="88938" y="143635"/>
                  </a:cubicBezTo>
                  <a:lnTo>
                    <a:pt x="86902" y="159791"/>
                  </a:lnTo>
                  <a:cubicBezTo>
                    <a:pt x="86902" y="160605"/>
                    <a:pt x="86902" y="161420"/>
                    <a:pt x="87445" y="162099"/>
                  </a:cubicBezTo>
                  <a:lnTo>
                    <a:pt x="98170" y="178662"/>
                  </a:lnTo>
                  <a:cubicBezTo>
                    <a:pt x="98849" y="179612"/>
                    <a:pt x="99935" y="180155"/>
                    <a:pt x="101021" y="180155"/>
                  </a:cubicBezTo>
                  <a:cubicBezTo>
                    <a:pt x="101292" y="180155"/>
                    <a:pt x="101564" y="180155"/>
                    <a:pt x="101835" y="180155"/>
                  </a:cubicBezTo>
                  <a:cubicBezTo>
                    <a:pt x="103193" y="179883"/>
                    <a:pt x="104279" y="178662"/>
                    <a:pt x="104415" y="177304"/>
                  </a:cubicBezTo>
                  <a:lnTo>
                    <a:pt x="108352" y="146215"/>
                  </a:lnTo>
                  <a:cubicBezTo>
                    <a:pt x="109031" y="141599"/>
                    <a:pt x="112968" y="138069"/>
                    <a:pt x="117720" y="138069"/>
                  </a:cubicBezTo>
                  <a:lnTo>
                    <a:pt x="118398" y="138069"/>
                  </a:lnTo>
                  <a:lnTo>
                    <a:pt x="188723" y="142142"/>
                  </a:lnTo>
                  <a:cubicBezTo>
                    <a:pt x="193881" y="142413"/>
                    <a:pt x="197819" y="146894"/>
                    <a:pt x="197547" y="152052"/>
                  </a:cubicBezTo>
                  <a:lnTo>
                    <a:pt x="182206" y="279668"/>
                  </a:lnTo>
                  <a:cubicBezTo>
                    <a:pt x="181799" y="283469"/>
                    <a:pt x="179084" y="286592"/>
                    <a:pt x="175418" y="287678"/>
                  </a:cubicBezTo>
                  <a:lnTo>
                    <a:pt x="154647" y="293380"/>
                  </a:lnTo>
                  <a:cubicBezTo>
                    <a:pt x="153696" y="293651"/>
                    <a:pt x="152882" y="294330"/>
                    <a:pt x="152474" y="295280"/>
                  </a:cubicBezTo>
                  <a:cubicBezTo>
                    <a:pt x="148673" y="303562"/>
                    <a:pt x="142021" y="310350"/>
                    <a:pt x="133875" y="314423"/>
                  </a:cubicBezTo>
                  <a:cubicBezTo>
                    <a:pt x="132789" y="314966"/>
                    <a:pt x="131974" y="316188"/>
                    <a:pt x="131974" y="317409"/>
                  </a:cubicBezTo>
                  <a:lnTo>
                    <a:pt x="131974" y="331121"/>
                  </a:lnTo>
                  <a:lnTo>
                    <a:pt x="109845" y="331121"/>
                  </a:lnTo>
                  <a:cubicBezTo>
                    <a:pt x="97355" y="331121"/>
                    <a:pt x="87309" y="341303"/>
                    <a:pt x="87309" y="353658"/>
                  </a:cubicBezTo>
                  <a:lnTo>
                    <a:pt x="87309" y="354336"/>
                  </a:lnTo>
                  <a:cubicBezTo>
                    <a:pt x="81200" y="359767"/>
                    <a:pt x="79978" y="368999"/>
                    <a:pt x="84730" y="375787"/>
                  </a:cubicBezTo>
                  <a:cubicBezTo>
                    <a:pt x="87716" y="380131"/>
                    <a:pt x="92740" y="382711"/>
                    <a:pt x="98034" y="382711"/>
                  </a:cubicBezTo>
                  <a:cubicBezTo>
                    <a:pt x="101428" y="382711"/>
                    <a:pt x="104551" y="381760"/>
                    <a:pt x="107266" y="379724"/>
                  </a:cubicBezTo>
                  <a:cubicBezTo>
                    <a:pt x="114597" y="374565"/>
                    <a:pt x="116362" y="364519"/>
                    <a:pt x="111203" y="357187"/>
                  </a:cubicBezTo>
                  <a:cubicBezTo>
                    <a:pt x="109981" y="355558"/>
                    <a:pt x="108624" y="354065"/>
                    <a:pt x="106859" y="352979"/>
                  </a:cubicBezTo>
                  <a:cubicBezTo>
                    <a:pt x="107130" y="351621"/>
                    <a:pt x="108352" y="350671"/>
                    <a:pt x="109845" y="350671"/>
                  </a:cubicBezTo>
                  <a:lnTo>
                    <a:pt x="131974" y="350671"/>
                  </a:lnTo>
                  <a:lnTo>
                    <a:pt x="131974" y="353658"/>
                  </a:lnTo>
                  <a:cubicBezTo>
                    <a:pt x="125594" y="358545"/>
                    <a:pt x="123693" y="367505"/>
                    <a:pt x="127766" y="374701"/>
                  </a:cubicBezTo>
                  <a:cubicBezTo>
                    <a:pt x="130617" y="379724"/>
                    <a:pt x="136047" y="382846"/>
                    <a:pt x="141749" y="382846"/>
                  </a:cubicBezTo>
                  <a:cubicBezTo>
                    <a:pt x="144600" y="382846"/>
                    <a:pt x="147315" y="382032"/>
                    <a:pt x="149895" y="380674"/>
                  </a:cubicBezTo>
                  <a:cubicBezTo>
                    <a:pt x="157633" y="376194"/>
                    <a:pt x="160213" y="366283"/>
                    <a:pt x="155868" y="358545"/>
                  </a:cubicBezTo>
                  <a:cubicBezTo>
                    <a:pt x="154782" y="356644"/>
                    <a:pt x="153289" y="355015"/>
                    <a:pt x="151660" y="353793"/>
                  </a:cubicBezTo>
                  <a:lnTo>
                    <a:pt x="151660" y="350807"/>
                  </a:lnTo>
                  <a:lnTo>
                    <a:pt x="173789" y="350807"/>
                  </a:lnTo>
                  <a:cubicBezTo>
                    <a:pt x="175418" y="350807"/>
                    <a:pt x="176776" y="352164"/>
                    <a:pt x="176776" y="353793"/>
                  </a:cubicBezTo>
                  <a:cubicBezTo>
                    <a:pt x="170395" y="358681"/>
                    <a:pt x="168494" y="367641"/>
                    <a:pt x="172567" y="374836"/>
                  </a:cubicBezTo>
                  <a:cubicBezTo>
                    <a:pt x="175418" y="379860"/>
                    <a:pt x="180848" y="382982"/>
                    <a:pt x="186550" y="382982"/>
                  </a:cubicBezTo>
                  <a:cubicBezTo>
                    <a:pt x="189401" y="382982"/>
                    <a:pt x="192117" y="382168"/>
                    <a:pt x="194696" y="380810"/>
                  </a:cubicBezTo>
                  <a:cubicBezTo>
                    <a:pt x="202434" y="376330"/>
                    <a:pt x="205014" y="366419"/>
                    <a:pt x="200669" y="358681"/>
                  </a:cubicBezTo>
                  <a:cubicBezTo>
                    <a:pt x="199583" y="356780"/>
                    <a:pt x="198090" y="355151"/>
                    <a:pt x="196461" y="353929"/>
                  </a:cubicBezTo>
                  <a:cubicBezTo>
                    <a:pt x="196461" y="341439"/>
                    <a:pt x="186279" y="331393"/>
                    <a:pt x="173925" y="331393"/>
                  </a:cubicBezTo>
                  <a:lnTo>
                    <a:pt x="151796" y="331393"/>
                  </a:lnTo>
                  <a:lnTo>
                    <a:pt x="151796" y="314830"/>
                  </a:lnTo>
                  <a:lnTo>
                    <a:pt x="180848" y="306684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68" name="Freihandform: Form 467">
              <a:extLst>
                <a:ext uri="{FF2B5EF4-FFF2-40B4-BE49-F238E27FC236}">
                  <a16:creationId xmlns:a16="http://schemas.microsoft.com/office/drawing/2014/main" id="{2B6BC712-B012-F9F9-9E59-22ADA5EA6A97}"/>
                </a:ext>
              </a:extLst>
            </p:cNvPr>
            <p:cNvSpPr/>
            <p:nvPr/>
          </p:nvSpPr>
          <p:spPr bwMode="gray">
            <a:xfrm>
              <a:off x="1971129" y="3170162"/>
              <a:ext cx="463031" cy="384611"/>
            </a:xfrm>
            <a:custGeom>
              <a:avLst/>
              <a:gdLst>
                <a:gd name="connsiteX0" fmla="*/ 460952 w 463031"/>
                <a:gd name="connsiteY0" fmla="*/ 240976 h 384611"/>
                <a:gd name="connsiteX1" fmla="*/ 457150 w 463031"/>
                <a:gd name="connsiteY1" fmla="*/ 210565 h 384611"/>
                <a:gd name="connsiteX2" fmla="*/ 335101 w 463031"/>
                <a:gd name="connsiteY2" fmla="*/ 23894 h 384611"/>
                <a:gd name="connsiteX3" fmla="*/ 289350 w 463031"/>
                <a:gd name="connsiteY3" fmla="*/ 0 h 384611"/>
                <a:gd name="connsiteX4" fmla="*/ 288807 w 463031"/>
                <a:gd name="connsiteY4" fmla="*/ 0 h 384611"/>
                <a:gd name="connsiteX5" fmla="*/ 173953 w 463031"/>
                <a:gd name="connsiteY5" fmla="*/ 0 h 384611"/>
                <a:gd name="connsiteX6" fmla="*/ 128066 w 463031"/>
                <a:gd name="connsiteY6" fmla="*/ 23487 h 384611"/>
                <a:gd name="connsiteX7" fmla="*/ 5881 w 463031"/>
                <a:gd name="connsiteY7" fmla="*/ 210565 h 384611"/>
                <a:gd name="connsiteX8" fmla="*/ 2079 w 463031"/>
                <a:gd name="connsiteY8" fmla="*/ 240840 h 384611"/>
                <a:gd name="connsiteX9" fmla="*/ 26109 w 463031"/>
                <a:gd name="connsiteY9" fmla="*/ 262426 h 384611"/>
                <a:gd name="connsiteX10" fmla="*/ 67788 w 463031"/>
                <a:gd name="connsiteY10" fmla="*/ 273559 h 384611"/>
                <a:gd name="connsiteX11" fmla="*/ 125486 w 463031"/>
                <a:gd name="connsiteY11" fmla="*/ 286049 h 384611"/>
                <a:gd name="connsiteX12" fmla="*/ 125486 w 463031"/>
                <a:gd name="connsiteY12" fmla="*/ 350807 h 384611"/>
                <a:gd name="connsiteX13" fmla="*/ 142592 w 463031"/>
                <a:gd name="connsiteY13" fmla="*/ 372800 h 384611"/>
                <a:gd name="connsiteX14" fmla="*/ 152231 w 463031"/>
                <a:gd name="connsiteY14" fmla="*/ 375244 h 384611"/>
                <a:gd name="connsiteX15" fmla="*/ 228936 w 463031"/>
                <a:gd name="connsiteY15" fmla="*/ 384611 h 384611"/>
                <a:gd name="connsiteX16" fmla="*/ 310393 w 463031"/>
                <a:gd name="connsiteY16" fmla="*/ 373886 h 384611"/>
                <a:gd name="connsiteX17" fmla="*/ 314194 w 463031"/>
                <a:gd name="connsiteY17" fmla="*/ 372800 h 384611"/>
                <a:gd name="connsiteX18" fmla="*/ 331028 w 463031"/>
                <a:gd name="connsiteY18" fmla="*/ 350942 h 384611"/>
                <a:gd name="connsiteX19" fmla="*/ 331028 w 463031"/>
                <a:gd name="connsiteY19" fmla="*/ 286863 h 384611"/>
                <a:gd name="connsiteX20" fmla="*/ 394022 w 463031"/>
                <a:gd name="connsiteY20" fmla="*/ 273559 h 384611"/>
                <a:gd name="connsiteX21" fmla="*/ 436651 w 463031"/>
                <a:gd name="connsiteY21" fmla="*/ 262155 h 384611"/>
                <a:gd name="connsiteX22" fmla="*/ 460680 w 463031"/>
                <a:gd name="connsiteY22" fmla="*/ 240569 h 384611"/>
                <a:gd name="connsiteX23" fmla="*/ 443031 w 463031"/>
                <a:gd name="connsiteY23" fmla="*/ 232287 h 384611"/>
                <a:gd name="connsiteX24" fmla="*/ 436922 w 463031"/>
                <a:gd name="connsiteY24" fmla="*/ 241383 h 384611"/>
                <a:gd name="connsiteX25" fmla="*/ 431899 w 463031"/>
                <a:gd name="connsiteY25" fmla="*/ 243555 h 384611"/>
                <a:gd name="connsiteX26" fmla="*/ 389134 w 463031"/>
                <a:gd name="connsiteY26" fmla="*/ 254959 h 384611"/>
                <a:gd name="connsiteX27" fmla="*/ 231380 w 463031"/>
                <a:gd name="connsiteY27" fmla="*/ 275595 h 384611"/>
                <a:gd name="connsiteX28" fmla="*/ 72811 w 463031"/>
                <a:gd name="connsiteY28" fmla="*/ 254824 h 384611"/>
                <a:gd name="connsiteX29" fmla="*/ 31132 w 463031"/>
                <a:gd name="connsiteY29" fmla="*/ 243691 h 384611"/>
                <a:gd name="connsiteX30" fmla="*/ 21900 w 463031"/>
                <a:gd name="connsiteY30" fmla="*/ 237446 h 384611"/>
                <a:gd name="connsiteX31" fmla="*/ 20000 w 463031"/>
                <a:gd name="connsiteY31" fmla="*/ 226721 h 384611"/>
                <a:gd name="connsiteX32" fmla="*/ 22172 w 463031"/>
                <a:gd name="connsiteY32" fmla="*/ 221834 h 384611"/>
                <a:gd name="connsiteX33" fmla="*/ 144221 w 463031"/>
                <a:gd name="connsiteY33" fmla="*/ 34891 h 384611"/>
                <a:gd name="connsiteX34" fmla="*/ 173546 w 463031"/>
                <a:gd name="connsiteY34" fmla="*/ 19821 h 384611"/>
                <a:gd name="connsiteX35" fmla="*/ 173953 w 463031"/>
                <a:gd name="connsiteY35" fmla="*/ 19821 h 384611"/>
                <a:gd name="connsiteX36" fmla="*/ 288807 w 463031"/>
                <a:gd name="connsiteY36" fmla="*/ 19821 h 384611"/>
                <a:gd name="connsiteX37" fmla="*/ 288807 w 463031"/>
                <a:gd name="connsiteY37" fmla="*/ 19821 h 384611"/>
                <a:gd name="connsiteX38" fmla="*/ 318674 w 463031"/>
                <a:gd name="connsiteY38" fmla="*/ 35026 h 384611"/>
                <a:gd name="connsiteX39" fmla="*/ 440723 w 463031"/>
                <a:gd name="connsiteY39" fmla="*/ 221698 h 384611"/>
                <a:gd name="connsiteX40" fmla="*/ 442896 w 463031"/>
                <a:gd name="connsiteY40" fmla="*/ 232423 h 384611"/>
                <a:gd name="connsiteX41" fmla="*/ 145172 w 463031"/>
                <a:gd name="connsiteY41" fmla="*/ 289171 h 384611"/>
                <a:gd name="connsiteX42" fmla="*/ 231380 w 463031"/>
                <a:gd name="connsiteY42" fmla="*/ 295145 h 384611"/>
                <a:gd name="connsiteX43" fmla="*/ 311479 w 463031"/>
                <a:gd name="connsiteY43" fmla="*/ 289986 h 384611"/>
                <a:gd name="connsiteX44" fmla="*/ 311479 w 463031"/>
                <a:gd name="connsiteY44" fmla="*/ 351214 h 384611"/>
                <a:gd name="connsiteX45" fmla="*/ 309171 w 463031"/>
                <a:gd name="connsiteY45" fmla="*/ 354065 h 384611"/>
                <a:gd name="connsiteX46" fmla="*/ 305370 w 463031"/>
                <a:gd name="connsiteY46" fmla="*/ 355151 h 384611"/>
                <a:gd name="connsiteX47" fmla="*/ 228936 w 463031"/>
                <a:gd name="connsiteY47" fmla="*/ 365197 h 384611"/>
                <a:gd name="connsiteX48" fmla="*/ 156983 w 463031"/>
                <a:gd name="connsiteY48" fmla="*/ 356373 h 384611"/>
                <a:gd name="connsiteX49" fmla="*/ 147344 w 463031"/>
                <a:gd name="connsiteY49" fmla="*/ 353929 h 384611"/>
                <a:gd name="connsiteX50" fmla="*/ 145036 w 463031"/>
                <a:gd name="connsiteY50" fmla="*/ 350942 h 384611"/>
                <a:gd name="connsiteX51" fmla="*/ 145036 w 463031"/>
                <a:gd name="connsiteY51" fmla="*/ 289035 h 38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63031" h="384611">
                  <a:moveTo>
                    <a:pt x="460952" y="240976"/>
                  </a:moveTo>
                  <a:cubicBezTo>
                    <a:pt x="464753" y="230794"/>
                    <a:pt x="463260" y="219526"/>
                    <a:pt x="457150" y="210565"/>
                  </a:cubicBezTo>
                  <a:lnTo>
                    <a:pt x="335101" y="23894"/>
                  </a:lnTo>
                  <a:cubicBezTo>
                    <a:pt x="324376" y="8824"/>
                    <a:pt x="307406" y="0"/>
                    <a:pt x="289350" y="0"/>
                  </a:cubicBezTo>
                  <a:cubicBezTo>
                    <a:pt x="289350" y="0"/>
                    <a:pt x="288807" y="0"/>
                    <a:pt x="288807" y="0"/>
                  </a:cubicBezTo>
                  <a:lnTo>
                    <a:pt x="173953" y="0"/>
                  </a:lnTo>
                  <a:cubicBezTo>
                    <a:pt x="155354" y="0"/>
                    <a:pt x="138383" y="8824"/>
                    <a:pt x="128066" y="23487"/>
                  </a:cubicBezTo>
                  <a:lnTo>
                    <a:pt x="5881" y="210565"/>
                  </a:lnTo>
                  <a:cubicBezTo>
                    <a:pt x="-229" y="219390"/>
                    <a:pt x="-1722" y="230658"/>
                    <a:pt x="2079" y="240840"/>
                  </a:cubicBezTo>
                  <a:cubicBezTo>
                    <a:pt x="6152" y="251565"/>
                    <a:pt x="15112" y="259575"/>
                    <a:pt x="26109" y="262426"/>
                  </a:cubicBezTo>
                  <a:lnTo>
                    <a:pt x="67788" y="273559"/>
                  </a:lnTo>
                  <a:cubicBezTo>
                    <a:pt x="86659" y="278582"/>
                    <a:pt x="106072" y="282790"/>
                    <a:pt x="125486" y="286049"/>
                  </a:cubicBezTo>
                  <a:lnTo>
                    <a:pt x="125486" y="350807"/>
                  </a:lnTo>
                  <a:cubicBezTo>
                    <a:pt x="125486" y="361260"/>
                    <a:pt x="132546" y="370220"/>
                    <a:pt x="142592" y="372800"/>
                  </a:cubicBezTo>
                  <a:lnTo>
                    <a:pt x="152231" y="375244"/>
                  </a:lnTo>
                  <a:cubicBezTo>
                    <a:pt x="177347" y="381489"/>
                    <a:pt x="203141" y="384611"/>
                    <a:pt x="228936" y="384611"/>
                  </a:cubicBezTo>
                  <a:cubicBezTo>
                    <a:pt x="256360" y="384611"/>
                    <a:pt x="283784" y="381081"/>
                    <a:pt x="310393" y="373886"/>
                  </a:cubicBezTo>
                  <a:lnTo>
                    <a:pt x="314194" y="372800"/>
                  </a:lnTo>
                  <a:cubicBezTo>
                    <a:pt x="324105" y="370220"/>
                    <a:pt x="331028" y="361125"/>
                    <a:pt x="331028" y="350942"/>
                  </a:cubicBezTo>
                  <a:lnTo>
                    <a:pt x="331028" y="286863"/>
                  </a:lnTo>
                  <a:cubicBezTo>
                    <a:pt x="352207" y="283469"/>
                    <a:pt x="373386" y="278989"/>
                    <a:pt x="394022" y="273559"/>
                  </a:cubicBezTo>
                  <a:lnTo>
                    <a:pt x="436651" y="262155"/>
                  </a:lnTo>
                  <a:cubicBezTo>
                    <a:pt x="447647" y="259304"/>
                    <a:pt x="456743" y="251294"/>
                    <a:pt x="460680" y="240569"/>
                  </a:cubicBezTo>
                  <a:close/>
                  <a:moveTo>
                    <a:pt x="443031" y="232287"/>
                  </a:moveTo>
                  <a:cubicBezTo>
                    <a:pt x="442352" y="236089"/>
                    <a:pt x="440180" y="239347"/>
                    <a:pt x="436922" y="241383"/>
                  </a:cubicBezTo>
                  <a:cubicBezTo>
                    <a:pt x="435429" y="242469"/>
                    <a:pt x="433664" y="243148"/>
                    <a:pt x="431899" y="243555"/>
                  </a:cubicBezTo>
                  <a:lnTo>
                    <a:pt x="389134" y="254959"/>
                  </a:lnTo>
                  <a:cubicBezTo>
                    <a:pt x="337681" y="268671"/>
                    <a:pt x="284598" y="275595"/>
                    <a:pt x="231380" y="275595"/>
                  </a:cubicBezTo>
                  <a:cubicBezTo>
                    <a:pt x="177754" y="275595"/>
                    <a:pt x="124536" y="268535"/>
                    <a:pt x="72811" y="254824"/>
                  </a:cubicBezTo>
                  <a:lnTo>
                    <a:pt x="31132" y="243691"/>
                  </a:lnTo>
                  <a:cubicBezTo>
                    <a:pt x="27195" y="242877"/>
                    <a:pt x="24073" y="240569"/>
                    <a:pt x="21900" y="237446"/>
                  </a:cubicBezTo>
                  <a:cubicBezTo>
                    <a:pt x="19864" y="234188"/>
                    <a:pt x="19185" y="230387"/>
                    <a:pt x="20000" y="226721"/>
                  </a:cubicBezTo>
                  <a:cubicBezTo>
                    <a:pt x="20407" y="224956"/>
                    <a:pt x="21086" y="223327"/>
                    <a:pt x="22172" y="221834"/>
                  </a:cubicBezTo>
                  <a:lnTo>
                    <a:pt x="144221" y="34891"/>
                  </a:lnTo>
                  <a:cubicBezTo>
                    <a:pt x="150873" y="25523"/>
                    <a:pt x="161870" y="19821"/>
                    <a:pt x="173546" y="19821"/>
                  </a:cubicBezTo>
                  <a:lnTo>
                    <a:pt x="173953" y="19821"/>
                  </a:lnTo>
                  <a:cubicBezTo>
                    <a:pt x="173953" y="19821"/>
                    <a:pt x="288807" y="19821"/>
                    <a:pt x="288807" y="19821"/>
                  </a:cubicBezTo>
                  <a:lnTo>
                    <a:pt x="288807" y="19821"/>
                  </a:lnTo>
                  <a:cubicBezTo>
                    <a:pt x="300889" y="19821"/>
                    <a:pt x="311886" y="25523"/>
                    <a:pt x="318674" y="35026"/>
                  </a:cubicBezTo>
                  <a:lnTo>
                    <a:pt x="440723" y="221698"/>
                  </a:lnTo>
                  <a:cubicBezTo>
                    <a:pt x="442896" y="224956"/>
                    <a:pt x="443710" y="228757"/>
                    <a:pt x="442896" y="232423"/>
                  </a:cubicBezTo>
                  <a:close/>
                  <a:moveTo>
                    <a:pt x="145172" y="289171"/>
                  </a:moveTo>
                  <a:cubicBezTo>
                    <a:pt x="173681" y="293108"/>
                    <a:pt x="202598" y="295145"/>
                    <a:pt x="231380" y="295145"/>
                  </a:cubicBezTo>
                  <a:cubicBezTo>
                    <a:pt x="258125" y="295145"/>
                    <a:pt x="285005" y="293380"/>
                    <a:pt x="311479" y="289986"/>
                  </a:cubicBezTo>
                  <a:lnTo>
                    <a:pt x="311479" y="351214"/>
                  </a:lnTo>
                  <a:cubicBezTo>
                    <a:pt x="311479" y="352572"/>
                    <a:pt x="310529" y="353793"/>
                    <a:pt x="309171" y="354065"/>
                  </a:cubicBezTo>
                  <a:lnTo>
                    <a:pt x="305370" y="355151"/>
                  </a:lnTo>
                  <a:cubicBezTo>
                    <a:pt x="280525" y="361803"/>
                    <a:pt x="254731" y="365197"/>
                    <a:pt x="228936" y="365197"/>
                  </a:cubicBezTo>
                  <a:cubicBezTo>
                    <a:pt x="204771" y="365197"/>
                    <a:pt x="180469" y="362211"/>
                    <a:pt x="156983" y="356373"/>
                  </a:cubicBezTo>
                  <a:lnTo>
                    <a:pt x="147344" y="353929"/>
                  </a:lnTo>
                  <a:cubicBezTo>
                    <a:pt x="145986" y="353658"/>
                    <a:pt x="145036" y="352436"/>
                    <a:pt x="145036" y="350942"/>
                  </a:cubicBezTo>
                  <a:lnTo>
                    <a:pt x="145036" y="289035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69" name="Freihandform: Form 468">
              <a:extLst>
                <a:ext uri="{FF2B5EF4-FFF2-40B4-BE49-F238E27FC236}">
                  <a16:creationId xmlns:a16="http://schemas.microsoft.com/office/drawing/2014/main" id="{7D2A7910-9F47-161B-974D-A958CF223432}"/>
                </a:ext>
              </a:extLst>
            </p:cNvPr>
            <p:cNvSpPr/>
            <p:nvPr/>
          </p:nvSpPr>
          <p:spPr bwMode="gray">
            <a:xfrm>
              <a:off x="2142502" y="3080831"/>
              <a:ext cx="120827" cy="84986"/>
            </a:xfrm>
            <a:custGeom>
              <a:avLst/>
              <a:gdLst>
                <a:gd name="connsiteX0" fmla="*/ 3258 w 120827"/>
                <a:gd name="connsiteY0" fmla="*/ 84715 h 84986"/>
                <a:gd name="connsiteX1" fmla="*/ 16020 w 120827"/>
                <a:gd name="connsiteY1" fmla="*/ 84715 h 84986"/>
                <a:gd name="connsiteX2" fmla="*/ 19414 w 120827"/>
                <a:gd name="connsiteY2" fmla="*/ 81321 h 84986"/>
                <a:gd name="connsiteX3" fmla="*/ 19414 w 120827"/>
                <a:gd name="connsiteY3" fmla="*/ 35705 h 84986"/>
                <a:gd name="connsiteX4" fmla="*/ 21314 w 120827"/>
                <a:gd name="connsiteY4" fmla="*/ 30546 h 84986"/>
                <a:gd name="connsiteX5" fmla="*/ 27831 w 120827"/>
                <a:gd name="connsiteY5" fmla="*/ 27016 h 84986"/>
                <a:gd name="connsiteX6" fmla="*/ 60685 w 120827"/>
                <a:gd name="connsiteY6" fmla="*/ 19685 h 84986"/>
                <a:gd name="connsiteX7" fmla="*/ 93947 w 120827"/>
                <a:gd name="connsiteY7" fmla="*/ 27288 h 84986"/>
                <a:gd name="connsiteX8" fmla="*/ 99377 w 120827"/>
                <a:gd name="connsiteY8" fmla="*/ 30546 h 84986"/>
                <a:gd name="connsiteX9" fmla="*/ 101278 w 120827"/>
                <a:gd name="connsiteY9" fmla="*/ 35841 h 84986"/>
                <a:gd name="connsiteX10" fmla="*/ 101278 w 120827"/>
                <a:gd name="connsiteY10" fmla="*/ 81457 h 84986"/>
                <a:gd name="connsiteX11" fmla="*/ 104672 w 120827"/>
                <a:gd name="connsiteY11" fmla="*/ 84851 h 84986"/>
                <a:gd name="connsiteX12" fmla="*/ 117433 w 120827"/>
                <a:gd name="connsiteY12" fmla="*/ 84851 h 84986"/>
                <a:gd name="connsiteX13" fmla="*/ 120827 w 120827"/>
                <a:gd name="connsiteY13" fmla="*/ 81457 h 84986"/>
                <a:gd name="connsiteX14" fmla="*/ 120827 w 120827"/>
                <a:gd name="connsiteY14" fmla="*/ 35841 h 84986"/>
                <a:gd name="connsiteX15" fmla="*/ 112953 w 120827"/>
                <a:gd name="connsiteY15" fmla="*/ 16291 h 84986"/>
                <a:gd name="connsiteX16" fmla="*/ 102228 w 120827"/>
                <a:gd name="connsiteY16" fmla="*/ 9368 h 84986"/>
                <a:gd name="connsiteX17" fmla="*/ 60685 w 120827"/>
                <a:gd name="connsiteY17" fmla="*/ 0 h 84986"/>
                <a:gd name="connsiteX18" fmla="*/ 19957 w 120827"/>
                <a:gd name="connsiteY18" fmla="*/ 9096 h 84986"/>
                <a:gd name="connsiteX19" fmla="*/ 8281 w 120827"/>
                <a:gd name="connsiteY19" fmla="*/ 16020 h 84986"/>
                <a:gd name="connsiteX20" fmla="*/ 0 w 120827"/>
                <a:gd name="connsiteY20" fmla="*/ 35977 h 84986"/>
                <a:gd name="connsiteX21" fmla="*/ 0 w 120827"/>
                <a:gd name="connsiteY21" fmla="*/ 81592 h 84986"/>
                <a:gd name="connsiteX22" fmla="*/ 3394 w 120827"/>
                <a:gd name="connsiteY22" fmla="*/ 84986 h 8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0827" h="84986">
                  <a:moveTo>
                    <a:pt x="3258" y="84715"/>
                  </a:moveTo>
                  <a:lnTo>
                    <a:pt x="16020" y="84715"/>
                  </a:lnTo>
                  <a:cubicBezTo>
                    <a:pt x="17920" y="84715"/>
                    <a:pt x="19414" y="83222"/>
                    <a:pt x="19414" y="81321"/>
                  </a:cubicBezTo>
                  <a:lnTo>
                    <a:pt x="19414" y="35705"/>
                  </a:lnTo>
                  <a:cubicBezTo>
                    <a:pt x="19414" y="33804"/>
                    <a:pt x="20093" y="31904"/>
                    <a:pt x="21314" y="30546"/>
                  </a:cubicBezTo>
                  <a:cubicBezTo>
                    <a:pt x="23351" y="29053"/>
                    <a:pt x="25523" y="27967"/>
                    <a:pt x="27831" y="27016"/>
                  </a:cubicBezTo>
                  <a:cubicBezTo>
                    <a:pt x="38420" y="22129"/>
                    <a:pt x="49417" y="19685"/>
                    <a:pt x="60685" y="19685"/>
                  </a:cubicBezTo>
                  <a:cubicBezTo>
                    <a:pt x="71953" y="19685"/>
                    <a:pt x="83357" y="22265"/>
                    <a:pt x="93947" y="27288"/>
                  </a:cubicBezTo>
                  <a:cubicBezTo>
                    <a:pt x="95983" y="28103"/>
                    <a:pt x="97748" y="29189"/>
                    <a:pt x="99377" y="30546"/>
                  </a:cubicBezTo>
                  <a:cubicBezTo>
                    <a:pt x="100463" y="31768"/>
                    <a:pt x="101278" y="33804"/>
                    <a:pt x="101278" y="35841"/>
                  </a:cubicBezTo>
                  <a:lnTo>
                    <a:pt x="101278" y="81457"/>
                  </a:lnTo>
                  <a:cubicBezTo>
                    <a:pt x="101278" y="83357"/>
                    <a:pt x="102771" y="84851"/>
                    <a:pt x="104672" y="84851"/>
                  </a:cubicBezTo>
                  <a:lnTo>
                    <a:pt x="117433" y="84851"/>
                  </a:lnTo>
                  <a:cubicBezTo>
                    <a:pt x="119334" y="84851"/>
                    <a:pt x="120827" y="83357"/>
                    <a:pt x="120827" y="81457"/>
                  </a:cubicBezTo>
                  <a:lnTo>
                    <a:pt x="120827" y="35841"/>
                  </a:lnTo>
                  <a:cubicBezTo>
                    <a:pt x="120827" y="28510"/>
                    <a:pt x="117976" y="21450"/>
                    <a:pt x="112953" y="16291"/>
                  </a:cubicBezTo>
                  <a:cubicBezTo>
                    <a:pt x="109695" y="13305"/>
                    <a:pt x="106165" y="10997"/>
                    <a:pt x="102228" y="9368"/>
                  </a:cubicBezTo>
                  <a:cubicBezTo>
                    <a:pt x="89466" y="3258"/>
                    <a:pt x="75076" y="0"/>
                    <a:pt x="60685" y="0"/>
                  </a:cubicBezTo>
                  <a:cubicBezTo>
                    <a:pt x="46566" y="0"/>
                    <a:pt x="32854" y="2987"/>
                    <a:pt x="19957" y="9096"/>
                  </a:cubicBezTo>
                  <a:cubicBezTo>
                    <a:pt x="15884" y="10725"/>
                    <a:pt x="11811" y="13169"/>
                    <a:pt x="8281" y="16020"/>
                  </a:cubicBezTo>
                  <a:cubicBezTo>
                    <a:pt x="2851" y="21586"/>
                    <a:pt x="0" y="28510"/>
                    <a:pt x="0" y="35977"/>
                  </a:cubicBezTo>
                  <a:lnTo>
                    <a:pt x="0" y="81592"/>
                  </a:lnTo>
                  <a:cubicBezTo>
                    <a:pt x="0" y="83493"/>
                    <a:pt x="1493" y="84986"/>
                    <a:pt x="3394" y="8498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70" name="Grafik 7">
            <a:extLst>
              <a:ext uri="{FF2B5EF4-FFF2-40B4-BE49-F238E27FC236}">
                <a16:creationId xmlns:a16="http://schemas.microsoft.com/office/drawing/2014/main" id="{8549D53E-2928-90AF-ABF6-6A773F18CDF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814" y="3098726"/>
            <a:ext cx="608788" cy="420236"/>
            <a:chOff x="788421" y="3116401"/>
            <a:chExt cx="557570" cy="384882"/>
          </a:xfrm>
          <a:solidFill>
            <a:schemeClr val="accent1"/>
          </a:solidFill>
        </p:grpSpPr>
        <p:sp>
          <p:nvSpPr>
            <p:cNvPr id="471" name="Freihandform: Form 470">
              <a:extLst>
                <a:ext uri="{FF2B5EF4-FFF2-40B4-BE49-F238E27FC236}">
                  <a16:creationId xmlns:a16="http://schemas.microsoft.com/office/drawing/2014/main" id="{68F069A6-651E-AF4D-A98A-8F4DB5FB64E1}"/>
                </a:ext>
              </a:extLst>
            </p:cNvPr>
            <p:cNvSpPr/>
            <p:nvPr/>
          </p:nvSpPr>
          <p:spPr bwMode="gray">
            <a:xfrm>
              <a:off x="824527" y="3199351"/>
              <a:ext cx="177885" cy="296637"/>
            </a:xfrm>
            <a:custGeom>
              <a:avLst/>
              <a:gdLst>
                <a:gd name="connsiteX0" fmla="*/ 139026 w 177885"/>
                <a:gd name="connsiteY0" fmla="*/ 134946 h 296637"/>
                <a:gd name="connsiteX1" fmla="*/ 90831 w 177885"/>
                <a:gd name="connsiteY1" fmla="*/ 134946 h 296637"/>
                <a:gd name="connsiteX2" fmla="*/ 90831 w 177885"/>
                <a:gd name="connsiteY2" fmla="*/ 92861 h 296637"/>
                <a:gd name="connsiteX3" fmla="*/ 100742 w 177885"/>
                <a:gd name="connsiteY3" fmla="*/ 94625 h 296637"/>
                <a:gd name="connsiteX4" fmla="*/ 148530 w 177885"/>
                <a:gd name="connsiteY4" fmla="*/ 94625 h 296637"/>
                <a:gd name="connsiteX5" fmla="*/ 177718 w 177885"/>
                <a:gd name="connsiteY5" fmla="*/ 69374 h 296637"/>
                <a:gd name="connsiteX6" fmla="*/ 171609 w 177885"/>
                <a:gd name="connsiteY6" fmla="*/ 48738 h 296637"/>
                <a:gd name="connsiteX7" fmla="*/ 152467 w 177885"/>
                <a:gd name="connsiteY7" fmla="*/ 38420 h 296637"/>
                <a:gd name="connsiteX8" fmla="*/ 149616 w 177885"/>
                <a:gd name="connsiteY8" fmla="*/ 38285 h 296637"/>
                <a:gd name="connsiteX9" fmla="*/ 110245 w 177885"/>
                <a:gd name="connsiteY9" fmla="*/ 38285 h 296637"/>
                <a:gd name="connsiteX10" fmla="*/ 90017 w 177885"/>
                <a:gd name="connsiteY10" fmla="*/ 23487 h 296637"/>
                <a:gd name="connsiteX11" fmla="*/ 78884 w 177885"/>
                <a:gd name="connsiteY11" fmla="*/ 14119 h 296637"/>
                <a:gd name="connsiteX12" fmla="*/ 75897 w 177885"/>
                <a:gd name="connsiteY12" fmla="*/ 11404 h 296637"/>
                <a:gd name="connsiteX13" fmla="*/ 45758 w 177885"/>
                <a:gd name="connsiteY13" fmla="*/ 0 h 296637"/>
                <a:gd name="connsiteX14" fmla="*/ 40735 w 177885"/>
                <a:gd name="connsiteY14" fmla="*/ 271 h 296637"/>
                <a:gd name="connsiteX15" fmla="*/ 7 w 177885"/>
                <a:gd name="connsiteY15" fmla="*/ 46702 h 296637"/>
                <a:gd name="connsiteX16" fmla="*/ 7 w 177885"/>
                <a:gd name="connsiteY16" fmla="*/ 145807 h 296637"/>
                <a:gd name="connsiteX17" fmla="*/ 45758 w 177885"/>
                <a:gd name="connsiteY17" fmla="*/ 191287 h 296637"/>
                <a:gd name="connsiteX18" fmla="*/ 110924 w 177885"/>
                <a:gd name="connsiteY18" fmla="*/ 191287 h 296637"/>
                <a:gd name="connsiteX19" fmla="*/ 110924 w 177885"/>
                <a:gd name="connsiteY19" fmla="*/ 267449 h 296637"/>
                <a:gd name="connsiteX20" fmla="*/ 136175 w 177885"/>
                <a:gd name="connsiteY20" fmla="*/ 296502 h 296637"/>
                <a:gd name="connsiteX21" fmla="*/ 139162 w 177885"/>
                <a:gd name="connsiteY21" fmla="*/ 296638 h 296637"/>
                <a:gd name="connsiteX22" fmla="*/ 167536 w 177885"/>
                <a:gd name="connsiteY22" fmla="*/ 268535 h 296637"/>
                <a:gd name="connsiteX23" fmla="*/ 167536 w 177885"/>
                <a:gd name="connsiteY23" fmla="*/ 162913 h 296637"/>
                <a:gd name="connsiteX24" fmla="*/ 139162 w 177885"/>
                <a:gd name="connsiteY24" fmla="*/ 134811 h 296637"/>
                <a:gd name="connsiteX25" fmla="*/ 129116 w 177885"/>
                <a:gd name="connsiteY25" fmla="*/ 169701 h 296637"/>
                <a:gd name="connsiteX26" fmla="*/ 45487 w 177885"/>
                <a:gd name="connsiteY26" fmla="*/ 169701 h 296637"/>
                <a:gd name="connsiteX27" fmla="*/ 21593 w 177885"/>
                <a:gd name="connsiteY27" fmla="*/ 145943 h 296637"/>
                <a:gd name="connsiteX28" fmla="*/ 21593 w 177885"/>
                <a:gd name="connsiteY28" fmla="*/ 46566 h 296637"/>
                <a:gd name="connsiteX29" fmla="*/ 43043 w 177885"/>
                <a:gd name="connsiteY29" fmla="*/ 21857 h 296637"/>
                <a:gd name="connsiteX30" fmla="*/ 45487 w 177885"/>
                <a:gd name="connsiteY30" fmla="*/ 21857 h 296637"/>
                <a:gd name="connsiteX31" fmla="*/ 61099 w 177885"/>
                <a:gd name="connsiteY31" fmla="*/ 27831 h 296637"/>
                <a:gd name="connsiteX32" fmla="*/ 63950 w 177885"/>
                <a:gd name="connsiteY32" fmla="*/ 30410 h 296637"/>
                <a:gd name="connsiteX33" fmla="*/ 76712 w 177885"/>
                <a:gd name="connsiteY33" fmla="*/ 41136 h 296637"/>
                <a:gd name="connsiteX34" fmla="*/ 101828 w 177885"/>
                <a:gd name="connsiteY34" fmla="*/ 59463 h 296637"/>
                <a:gd name="connsiteX35" fmla="*/ 103864 w 177885"/>
                <a:gd name="connsiteY35" fmla="*/ 60142 h 296637"/>
                <a:gd name="connsiteX36" fmla="*/ 149344 w 177885"/>
                <a:gd name="connsiteY36" fmla="*/ 60142 h 296637"/>
                <a:gd name="connsiteX37" fmla="*/ 155861 w 177885"/>
                <a:gd name="connsiteY37" fmla="*/ 66523 h 296637"/>
                <a:gd name="connsiteX38" fmla="*/ 155861 w 177885"/>
                <a:gd name="connsiteY38" fmla="*/ 67202 h 296637"/>
                <a:gd name="connsiteX39" fmla="*/ 148801 w 177885"/>
                <a:gd name="connsiteY39" fmla="*/ 73039 h 296637"/>
                <a:gd name="connsiteX40" fmla="*/ 100606 w 177885"/>
                <a:gd name="connsiteY40" fmla="*/ 73039 h 296637"/>
                <a:gd name="connsiteX41" fmla="*/ 96669 w 177885"/>
                <a:gd name="connsiteY41" fmla="*/ 71818 h 296637"/>
                <a:gd name="connsiteX42" fmla="*/ 71960 w 177885"/>
                <a:gd name="connsiteY42" fmla="*/ 53626 h 296637"/>
                <a:gd name="connsiteX43" fmla="*/ 65444 w 177885"/>
                <a:gd name="connsiteY43" fmla="*/ 51453 h 296637"/>
                <a:gd name="connsiteX44" fmla="*/ 56619 w 177885"/>
                <a:gd name="connsiteY44" fmla="*/ 55798 h 296637"/>
                <a:gd name="connsiteX45" fmla="*/ 54583 w 177885"/>
                <a:gd name="connsiteY45" fmla="*/ 63808 h 296637"/>
                <a:gd name="connsiteX46" fmla="*/ 58927 w 177885"/>
                <a:gd name="connsiteY46" fmla="*/ 71003 h 296637"/>
                <a:gd name="connsiteX47" fmla="*/ 68838 w 177885"/>
                <a:gd name="connsiteY47" fmla="*/ 78198 h 296637"/>
                <a:gd name="connsiteX48" fmla="*/ 68838 w 177885"/>
                <a:gd name="connsiteY48" fmla="*/ 153410 h 296637"/>
                <a:gd name="connsiteX49" fmla="*/ 72232 w 177885"/>
                <a:gd name="connsiteY49" fmla="*/ 156804 h 296637"/>
                <a:gd name="connsiteX50" fmla="*/ 138891 w 177885"/>
                <a:gd name="connsiteY50" fmla="*/ 156804 h 296637"/>
                <a:gd name="connsiteX51" fmla="*/ 145407 w 177885"/>
                <a:gd name="connsiteY51" fmla="*/ 163321 h 296637"/>
                <a:gd name="connsiteX52" fmla="*/ 145407 w 177885"/>
                <a:gd name="connsiteY52" fmla="*/ 268943 h 296637"/>
                <a:gd name="connsiteX53" fmla="*/ 138891 w 177885"/>
                <a:gd name="connsiteY53" fmla="*/ 275323 h 296637"/>
                <a:gd name="connsiteX54" fmla="*/ 138212 w 177885"/>
                <a:gd name="connsiteY54" fmla="*/ 275323 h 296637"/>
                <a:gd name="connsiteX55" fmla="*/ 132374 w 177885"/>
                <a:gd name="connsiteY55" fmla="*/ 268128 h 296637"/>
                <a:gd name="connsiteX56" fmla="*/ 132374 w 177885"/>
                <a:gd name="connsiteY56" fmla="*/ 173503 h 296637"/>
                <a:gd name="connsiteX57" fmla="*/ 128980 w 177885"/>
                <a:gd name="connsiteY57" fmla="*/ 170109 h 296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77885" h="296637">
                  <a:moveTo>
                    <a:pt x="139026" y="134946"/>
                  </a:moveTo>
                  <a:lnTo>
                    <a:pt x="90831" y="134946"/>
                  </a:lnTo>
                  <a:lnTo>
                    <a:pt x="90831" y="92861"/>
                  </a:lnTo>
                  <a:cubicBezTo>
                    <a:pt x="93954" y="94082"/>
                    <a:pt x="97348" y="94625"/>
                    <a:pt x="100742" y="94625"/>
                  </a:cubicBezTo>
                  <a:lnTo>
                    <a:pt x="148530" y="94625"/>
                  </a:lnTo>
                  <a:cubicBezTo>
                    <a:pt x="163328" y="94625"/>
                    <a:pt x="175818" y="83765"/>
                    <a:pt x="177718" y="69374"/>
                  </a:cubicBezTo>
                  <a:cubicBezTo>
                    <a:pt x="178533" y="61771"/>
                    <a:pt x="176361" y="54440"/>
                    <a:pt x="171609" y="48738"/>
                  </a:cubicBezTo>
                  <a:cubicBezTo>
                    <a:pt x="166857" y="42900"/>
                    <a:pt x="160069" y="39235"/>
                    <a:pt x="152467" y="38420"/>
                  </a:cubicBezTo>
                  <a:cubicBezTo>
                    <a:pt x="151516" y="38420"/>
                    <a:pt x="150566" y="38285"/>
                    <a:pt x="149616" y="38285"/>
                  </a:cubicBezTo>
                  <a:lnTo>
                    <a:pt x="110245" y="38285"/>
                  </a:lnTo>
                  <a:lnTo>
                    <a:pt x="90017" y="23487"/>
                  </a:lnTo>
                  <a:cubicBezTo>
                    <a:pt x="86215" y="20636"/>
                    <a:pt x="82414" y="17377"/>
                    <a:pt x="78884" y="14119"/>
                  </a:cubicBezTo>
                  <a:lnTo>
                    <a:pt x="75897" y="11404"/>
                  </a:lnTo>
                  <a:cubicBezTo>
                    <a:pt x="67616" y="4073"/>
                    <a:pt x="56891" y="0"/>
                    <a:pt x="45758" y="0"/>
                  </a:cubicBezTo>
                  <a:cubicBezTo>
                    <a:pt x="44129" y="0"/>
                    <a:pt x="42500" y="0"/>
                    <a:pt x="40735" y="271"/>
                  </a:cubicBezTo>
                  <a:cubicBezTo>
                    <a:pt x="17113" y="3122"/>
                    <a:pt x="-400" y="23079"/>
                    <a:pt x="7" y="46702"/>
                  </a:cubicBezTo>
                  <a:lnTo>
                    <a:pt x="7" y="145807"/>
                  </a:lnTo>
                  <a:cubicBezTo>
                    <a:pt x="7" y="170923"/>
                    <a:pt x="20507" y="191287"/>
                    <a:pt x="45758" y="191287"/>
                  </a:cubicBezTo>
                  <a:lnTo>
                    <a:pt x="110924" y="191287"/>
                  </a:lnTo>
                  <a:lnTo>
                    <a:pt x="110924" y="267449"/>
                  </a:lnTo>
                  <a:cubicBezTo>
                    <a:pt x="110788" y="282112"/>
                    <a:pt x="121649" y="294602"/>
                    <a:pt x="136175" y="296502"/>
                  </a:cubicBezTo>
                  <a:cubicBezTo>
                    <a:pt x="137261" y="296502"/>
                    <a:pt x="138212" y="296638"/>
                    <a:pt x="139162" y="296638"/>
                  </a:cubicBezTo>
                  <a:cubicBezTo>
                    <a:pt x="154775" y="296638"/>
                    <a:pt x="167400" y="284012"/>
                    <a:pt x="167536" y="268535"/>
                  </a:cubicBezTo>
                  <a:lnTo>
                    <a:pt x="167536" y="162913"/>
                  </a:lnTo>
                  <a:cubicBezTo>
                    <a:pt x="167536" y="147436"/>
                    <a:pt x="154775" y="134811"/>
                    <a:pt x="139162" y="134811"/>
                  </a:cubicBezTo>
                  <a:close/>
                  <a:moveTo>
                    <a:pt x="129116" y="169701"/>
                  </a:moveTo>
                  <a:lnTo>
                    <a:pt x="45487" y="169701"/>
                  </a:lnTo>
                  <a:cubicBezTo>
                    <a:pt x="32318" y="169701"/>
                    <a:pt x="21593" y="158976"/>
                    <a:pt x="21593" y="145943"/>
                  </a:cubicBezTo>
                  <a:lnTo>
                    <a:pt x="21593" y="46566"/>
                  </a:lnTo>
                  <a:cubicBezTo>
                    <a:pt x="21321" y="33940"/>
                    <a:pt x="30553" y="23351"/>
                    <a:pt x="43043" y="21857"/>
                  </a:cubicBezTo>
                  <a:cubicBezTo>
                    <a:pt x="43858" y="21857"/>
                    <a:pt x="44672" y="21857"/>
                    <a:pt x="45487" y="21857"/>
                  </a:cubicBezTo>
                  <a:cubicBezTo>
                    <a:pt x="51189" y="21857"/>
                    <a:pt x="56755" y="24030"/>
                    <a:pt x="61099" y="27831"/>
                  </a:cubicBezTo>
                  <a:lnTo>
                    <a:pt x="63950" y="30410"/>
                  </a:lnTo>
                  <a:cubicBezTo>
                    <a:pt x="68023" y="34212"/>
                    <a:pt x="72368" y="37742"/>
                    <a:pt x="76712" y="41136"/>
                  </a:cubicBezTo>
                  <a:lnTo>
                    <a:pt x="101828" y="59463"/>
                  </a:lnTo>
                  <a:cubicBezTo>
                    <a:pt x="101828" y="59463"/>
                    <a:pt x="103050" y="60142"/>
                    <a:pt x="103864" y="60142"/>
                  </a:cubicBezTo>
                  <a:lnTo>
                    <a:pt x="149344" y="60142"/>
                  </a:lnTo>
                  <a:cubicBezTo>
                    <a:pt x="152874" y="60142"/>
                    <a:pt x="155861" y="62993"/>
                    <a:pt x="155861" y="66523"/>
                  </a:cubicBezTo>
                  <a:cubicBezTo>
                    <a:pt x="155861" y="66794"/>
                    <a:pt x="155861" y="66930"/>
                    <a:pt x="155861" y="67202"/>
                  </a:cubicBezTo>
                  <a:cubicBezTo>
                    <a:pt x="155318" y="70460"/>
                    <a:pt x="152331" y="73039"/>
                    <a:pt x="148801" y="73039"/>
                  </a:cubicBezTo>
                  <a:lnTo>
                    <a:pt x="100606" y="73039"/>
                  </a:lnTo>
                  <a:cubicBezTo>
                    <a:pt x="99248" y="73039"/>
                    <a:pt x="97891" y="72632"/>
                    <a:pt x="96669" y="71818"/>
                  </a:cubicBezTo>
                  <a:lnTo>
                    <a:pt x="71960" y="53626"/>
                  </a:lnTo>
                  <a:cubicBezTo>
                    <a:pt x="70060" y="52268"/>
                    <a:pt x="67887" y="51453"/>
                    <a:pt x="65444" y="51453"/>
                  </a:cubicBezTo>
                  <a:cubicBezTo>
                    <a:pt x="62050" y="51453"/>
                    <a:pt x="58656" y="53083"/>
                    <a:pt x="56619" y="55798"/>
                  </a:cubicBezTo>
                  <a:cubicBezTo>
                    <a:pt x="54854" y="58106"/>
                    <a:pt x="54176" y="60957"/>
                    <a:pt x="54583" y="63808"/>
                  </a:cubicBezTo>
                  <a:cubicBezTo>
                    <a:pt x="54990" y="66659"/>
                    <a:pt x="56484" y="69238"/>
                    <a:pt x="58927" y="71003"/>
                  </a:cubicBezTo>
                  <a:lnTo>
                    <a:pt x="68838" y="78198"/>
                  </a:lnTo>
                  <a:lnTo>
                    <a:pt x="68838" y="153410"/>
                  </a:lnTo>
                  <a:cubicBezTo>
                    <a:pt x="68838" y="155311"/>
                    <a:pt x="70331" y="156804"/>
                    <a:pt x="72232" y="156804"/>
                  </a:cubicBezTo>
                  <a:lnTo>
                    <a:pt x="138891" y="156804"/>
                  </a:lnTo>
                  <a:cubicBezTo>
                    <a:pt x="142420" y="156804"/>
                    <a:pt x="145407" y="159791"/>
                    <a:pt x="145407" y="163321"/>
                  </a:cubicBezTo>
                  <a:lnTo>
                    <a:pt x="145407" y="268943"/>
                  </a:lnTo>
                  <a:cubicBezTo>
                    <a:pt x="145407" y="272473"/>
                    <a:pt x="142556" y="275323"/>
                    <a:pt x="138891" y="275323"/>
                  </a:cubicBezTo>
                  <a:cubicBezTo>
                    <a:pt x="138619" y="275323"/>
                    <a:pt x="138483" y="275323"/>
                    <a:pt x="138212" y="275323"/>
                  </a:cubicBezTo>
                  <a:cubicBezTo>
                    <a:pt x="134818" y="274780"/>
                    <a:pt x="132238" y="271658"/>
                    <a:pt x="132374" y="268128"/>
                  </a:cubicBezTo>
                  <a:lnTo>
                    <a:pt x="132374" y="173503"/>
                  </a:lnTo>
                  <a:cubicBezTo>
                    <a:pt x="132374" y="171602"/>
                    <a:pt x="130881" y="170109"/>
                    <a:pt x="128980" y="17010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72" name="Freihandform: Form 471">
              <a:extLst>
                <a:ext uri="{FF2B5EF4-FFF2-40B4-BE49-F238E27FC236}">
                  <a16:creationId xmlns:a16="http://schemas.microsoft.com/office/drawing/2014/main" id="{5C2EE548-5DAC-BDF7-99CE-4E4F2E6821BE}"/>
                </a:ext>
              </a:extLst>
            </p:cNvPr>
            <p:cNvSpPr/>
            <p:nvPr/>
          </p:nvSpPr>
          <p:spPr bwMode="gray">
            <a:xfrm>
              <a:off x="824398" y="3116401"/>
              <a:ext cx="81728" cy="81728"/>
            </a:xfrm>
            <a:custGeom>
              <a:avLst/>
              <a:gdLst>
                <a:gd name="connsiteX0" fmla="*/ 40864 w 81728"/>
                <a:gd name="connsiteY0" fmla="*/ 81728 h 81728"/>
                <a:gd name="connsiteX1" fmla="*/ 81728 w 81728"/>
                <a:gd name="connsiteY1" fmla="*/ 40864 h 81728"/>
                <a:gd name="connsiteX2" fmla="*/ 40864 w 81728"/>
                <a:gd name="connsiteY2" fmla="*/ 0 h 81728"/>
                <a:gd name="connsiteX3" fmla="*/ 0 w 81728"/>
                <a:gd name="connsiteY3" fmla="*/ 40864 h 81728"/>
                <a:gd name="connsiteX4" fmla="*/ 40864 w 81728"/>
                <a:gd name="connsiteY4" fmla="*/ 81728 h 81728"/>
                <a:gd name="connsiteX5" fmla="*/ 21722 w 81728"/>
                <a:gd name="connsiteY5" fmla="*/ 40864 h 81728"/>
                <a:gd name="connsiteX6" fmla="*/ 40864 w 81728"/>
                <a:gd name="connsiteY6" fmla="*/ 21722 h 81728"/>
                <a:gd name="connsiteX7" fmla="*/ 60006 w 81728"/>
                <a:gd name="connsiteY7" fmla="*/ 40864 h 81728"/>
                <a:gd name="connsiteX8" fmla="*/ 40864 w 81728"/>
                <a:gd name="connsiteY8" fmla="*/ 60006 h 81728"/>
                <a:gd name="connsiteX9" fmla="*/ 21722 w 81728"/>
                <a:gd name="connsiteY9" fmla="*/ 40864 h 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28" h="81728">
                  <a:moveTo>
                    <a:pt x="40864" y="81728"/>
                  </a:moveTo>
                  <a:cubicBezTo>
                    <a:pt x="63400" y="81728"/>
                    <a:pt x="81728" y="63400"/>
                    <a:pt x="81728" y="40864"/>
                  </a:cubicBezTo>
                  <a:cubicBezTo>
                    <a:pt x="81728" y="18328"/>
                    <a:pt x="63400" y="0"/>
                    <a:pt x="40864" y="0"/>
                  </a:cubicBezTo>
                  <a:cubicBezTo>
                    <a:pt x="18328" y="0"/>
                    <a:pt x="0" y="18328"/>
                    <a:pt x="0" y="40864"/>
                  </a:cubicBezTo>
                  <a:cubicBezTo>
                    <a:pt x="0" y="63400"/>
                    <a:pt x="18328" y="81728"/>
                    <a:pt x="40864" y="81728"/>
                  </a:cubicBezTo>
                  <a:close/>
                  <a:moveTo>
                    <a:pt x="21722" y="40864"/>
                  </a:moveTo>
                  <a:cubicBezTo>
                    <a:pt x="21722" y="30275"/>
                    <a:pt x="30275" y="21722"/>
                    <a:pt x="40864" y="21722"/>
                  </a:cubicBezTo>
                  <a:cubicBezTo>
                    <a:pt x="51453" y="21722"/>
                    <a:pt x="60006" y="30275"/>
                    <a:pt x="60006" y="40864"/>
                  </a:cubicBezTo>
                  <a:cubicBezTo>
                    <a:pt x="60006" y="51453"/>
                    <a:pt x="51453" y="60006"/>
                    <a:pt x="40864" y="60006"/>
                  </a:cubicBezTo>
                  <a:cubicBezTo>
                    <a:pt x="30275" y="60006"/>
                    <a:pt x="21722" y="51453"/>
                    <a:pt x="21722" y="40864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73" name="Freihandform: Form 472">
              <a:extLst>
                <a:ext uri="{FF2B5EF4-FFF2-40B4-BE49-F238E27FC236}">
                  <a16:creationId xmlns:a16="http://schemas.microsoft.com/office/drawing/2014/main" id="{D2E3ED4A-2157-0121-B986-4A0E523B31A2}"/>
                </a:ext>
              </a:extLst>
            </p:cNvPr>
            <p:cNvSpPr/>
            <p:nvPr/>
          </p:nvSpPr>
          <p:spPr bwMode="gray">
            <a:xfrm>
              <a:off x="788421" y="3241844"/>
              <a:ext cx="140648" cy="259303"/>
            </a:xfrm>
            <a:custGeom>
              <a:avLst/>
              <a:gdLst>
                <a:gd name="connsiteX0" fmla="*/ 129652 w 140648"/>
                <a:gd name="connsiteY0" fmla="*/ 163456 h 259303"/>
                <a:gd name="connsiteX1" fmla="*/ 77655 w 140648"/>
                <a:gd name="connsiteY1" fmla="*/ 163456 h 259303"/>
                <a:gd name="connsiteX2" fmla="*/ 21722 w 140648"/>
                <a:gd name="connsiteY2" fmla="*/ 107387 h 259303"/>
                <a:gd name="connsiteX3" fmla="*/ 21722 w 140648"/>
                <a:gd name="connsiteY3" fmla="*/ 10861 h 259303"/>
                <a:gd name="connsiteX4" fmla="*/ 10861 w 140648"/>
                <a:gd name="connsiteY4" fmla="*/ 0 h 259303"/>
                <a:gd name="connsiteX5" fmla="*/ 0 w 140648"/>
                <a:gd name="connsiteY5" fmla="*/ 10861 h 259303"/>
                <a:gd name="connsiteX6" fmla="*/ 0 w 140648"/>
                <a:gd name="connsiteY6" fmla="*/ 107387 h 259303"/>
                <a:gd name="connsiteX7" fmla="*/ 59328 w 140648"/>
                <a:gd name="connsiteY7" fmla="*/ 182870 h 259303"/>
                <a:gd name="connsiteX8" fmla="*/ 59328 w 140648"/>
                <a:gd name="connsiteY8" fmla="*/ 237718 h 259303"/>
                <a:gd name="connsiteX9" fmla="*/ 25795 w 140648"/>
                <a:gd name="connsiteY9" fmla="*/ 237718 h 259303"/>
                <a:gd name="connsiteX10" fmla="*/ 22401 w 140648"/>
                <a:gd name="connsiteY10" fmla="*/ 241112 h 259303"/>
                <a:gd name="connsiteX11" fmla="*/ 22401 w 140648"/>
                <a:gd name="connsiteY11" fmla="*/ 255910 h 259303"/>
                <a:gd name="connsiteX12" fmla="*/ 25795 w 140648"/>
                <a:gd name="connsiteY12" fmla="*/ 259304 h 259303"/>
                <a:gd name="connsiteX13" fmla="*/ 114854 w 140648"/>
                <a:gd name="connsiteY13" fmla="*/ 259304 h 259303"/>
                <a:gd name="connsiteX14" fmla="*/ 118248 w 140648"/>
                <a:gd name="connsiteY14" fmla="*/ 255910 h 259303"/>
                <a:gd name="connsiteX15" fmla="*/ 118248 w 140648"/>
                <a:gd name="connsiteY15" fmla="*/ 241112 h 259303"/>
                <a:gd name="connsiteX16" fmla="*/ 114854 w 140648"/>
                <a:gd name="connsiteY16" fmla="*/ 237718 h 259303"/>
                <a:gd name="connsiteX17" fmla="*/ 81185 w 140648"/>
                <a:gd name="connsiteY17" fmla="*/ 237718 h 259303"/>
                <a:gd name="connsiteX18" fmla="*/ 81185 w 140648"/>
                <a:gd name="connsiteY18" fmla="*/ 185042 h 259303"/>
                <a:gd name="connsiteX19" fmla="*/ 129788 w 140648"/>
                <a:gd name="connsiteY19" fmla="*/ 185042 h 259303"/>
                <a:gd name="connsiteX20" fmla="*/ 140648 w 140648"/>
                <a:gd name="connsiteY20" fmla="*/ 174182 h 259303"/>
                <a:gd name="connsiteX21" fmla="*/ 129788 w 140648"/>
                <a:gd name="connsiteY21" fmla="*/ 163321 h 25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0648" h="259303">
                  <a:moveTo>
                    <a:pt x="129652" y="163456"/>
                  </a:moveTo>
                  <a:lnTo>
                    <a:pt x="77655" y="163456"/>
                  </a:lnTo>
                  <a:cubicBezTo>
                    <a:pt x="46838" y="163456"/>
                    <a:pt x="21722" y="138341"/>
                    <a:pt x="21722" y="107387"/>
                  </a:cubicBezTo>
                  <a:lnTo>
                    <a:pt x="21722" y="10861"/>
                  </a:lnTo>
                  <a:cubicBezTo>
                    <a:pt x="21722" y="4887"/>
                    <a:pt x="16834" y="0"/>
                    <a:pt x="10861" y="0"/>
                  </a:cubicBezTo>
                  <a:cubicBezTo>
                    <a:pt x="4887" y="0"/>
                    <a:pt x="0" y="4887"/>
                    <a:pt x="0" y="10861"/>
                  </a:cubicBezTo>
                  <a:lnTo>
                    <a:pt x="0" y="107387"/>
                  </a:lnTo>
                  <a:cubicBezTo>
                    <a:pt x="0" y="143228"/>
                    <a:pt x="24844" y="174453"/>
                    <a:pt x="59328" y="182870"/>
                  </a:cubicBezTo>
                  <a:lnTo>
                    <a:pt x="59328" y="237718"/>
                  </a:lnTo>
                  <a:lnTo>
                    <a:pt x="25795" y="237718"/>
                  </a:lnTo>
                  <a:cubicBezTo>
                    <a:pt x="23894" y="237718"/>
                    <a:pt x="22401" y="239211"/>
                    <a:pt x="22401" y="241112"/>
                  </a:cubicBezTo>
                  <a:lnTo>
                    <a:pt x="22401" y="255910"/>
                  </a:lnTo>
                  <a:cubicBezTo>
                    <a:pt x="22401" y="257810"/>
                    <a:pt x="23894" y="259304"/>
                    <a:pt x="25795" y="259304"/>
                  </a:cubicBezTo>
                  <a:lnTo>
                    <a:pt x="114854" y="259304"/>
                  </a:lnTo>
                  <a:cubicBezTo>
                    <a:pt x="116754" y="259304"/>
                    <a:pt x="118248" y="257810"/>
                    <a:pt x="118248" y="255910"/>
                  </a:cubicBezTo>
                  <a:lnTo>
                    <a:pt x="118248" y="241112"/>
                  </a:lnTo>
                  <a:cubicBezTo>
                    <a:pt x="118248" y="239211"/>
                    <a:pt x="116754" y="237718"/>
                    <a:pt x="114854" y="237718"/>
                  </a:cubicBezTo>
                  <a:lnTo>
                    <a:pt x="81185" y="237718"/>
                  </a:lnTo>
                  <a:lnTo>
                    <a:pt x="81185" y="185042"/>
                  </a:lnTo>
                  <a:lnTo>
                    <a:pt x="129788" y="185042"/>
                  </a:lnTo>
                  <a:cubicBezTo>
                    <a:pt x="135761" y="185042"/>
                    <a:pt x="140648" y="180155"/>
                    <a:pt x="140648" y="174182"/>
                  </a:cubicBezTo>
                  <a:cubicBezTo>
                    <a:pt x="140648" y="168208"/>
                    <a:pt x="135761" y="163321"/>
                    <a:pt x="129788" y="16332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74" name="Freihandform: Form 473">
              <a:extLst>
                <a:ext uri="{FF2B5EF4-FFF2-40B4-BE49-F238E27FC236}">
                  <a16:creationId xmlns:a16="http://schemas.microsoft.com/office/drawing/2014/main" id="{134A7132-D9FF-99A8-369A-69DA6B4A6394}"/>
                </a:ext>
              </a:extLst>
            </p:cNvPr>
            <p:cNvSpPr/>
            <p:nvPr/>
          </p:nvSpPr>
          <p:spPr bwMode="gray">
            <a:xfrm>
              <a:off x="928663" y="3302258"/>
              <a:ext cx="275594" cy="198890"/>
            </a:xfrm>
            <a:custGeom>
              <a:avLst/>
              <a:gdLst>
                <a:gd name="connsiteX0" fmla="*/ 197532 w 275594"/>
                <a:gd name="connsiteY0" fmla="*/ 177304 h 198890"/>
                <a:gd name="connsiteX1" fmla="*/ 148658 w 275594"/>
                <a:gd name="connsiteY1" fmla="*/ 177304 h 198890"/>
                <a:gd name="connsiteX2" fmla="*/ 148658 w 275594"/>
                <a:gd name="connsiteY2" fmla="*/ 21450 h 198890"/>
                <a:gd name="connsiteX3" fmla="*/ 264734 w 275594"/>
                <a:gd name="connsiteY3" fmla="*/ 21450 h 198890"/>
                <a:gd name="connsiteX4" fmla="*/ 275595 w 275594"/>
                <a:gd name="connsiteY4" fmla="*/ 10725 h 198890"/>
                <a:gd name="connsiteX5" fmla="*/ 264734 w 275594"/>
                <a:gd name="connsiteY5" fmla="*/ 0 h 198890"/>
                <a:gd name="connsiteX6" fmla="*/ 10861 w 275594"/>
                <a:gd name="connsiteY6" fmla="*/ 0 h 198890"/>
                <a:gd name="connsiteX7" fmla="*/ 0 w 275594"/>
                <a:gd name="connsiteY7" fmla="*/ 10725 h 198890"/>
                <a:gd name="connsiteX8" fmla="*/ 10861 w 275594"/>
                <a:gd name="connsiteY8" fmla="*/ 21450 h 198890"/>
                <a:gd name="connsiteX9" fmla="*/ 126937 w 275594"/>
                <a:gd name="connsiteY9" fmla="*/ 21450 h 198890"/>
                <a:gd name="connsiteX10" fmla="*/ 126937 w 275594"/>
                <a:gd name="connsiteY10" fmla="*/ 177304 h 198890"/>
                <a:gd name="connsiteX11" fmla="*/ 78063 w 275594"/>
                <a:gd name="connsiteY11" fmla="*/ 177304 h 198890"/>
                <a:gd name="connsiteX12" fmla="*/ 74669 w 275594"/>
                <a:gd name="connsiteY12" fmla="*/ 180698 h 198890"/>
                <a:gd name="connsiteX13" fmla="*/ 74669 w 275594"/>
                <a:gd name="connsiteY13" fmla="*/ 195496 h 198890"/>
                <a:gd name="connsiteX14" fmla="*/ 78063 w 275594"/>
                <a:gd name="connsiteY14" fmla="*/ 198890 h 198890"/>
                <a:gd name="connsiteX15" fmla="*/ 197532 w 275594"/>
                <a:gd name="connsiteY15" fmla="*/ 198890 h 198890"/>
                <a:gd name="connsiteX16" fmla="*/ 200926 w 275594"/>
                <a:gd name="connsiteY16" fmla="*/ 195496 h 198890"/>
                <a:gd name="connsiteX17" fmla="*/ 200926 w 275594"/>
                <a:gd name="connsiteY17" fmla="*/ 180698 h 198890"/>
                <a:gd name="connsiteX18" fmla="*/ 197532 w 275594"/>
                <a:gd name="connsiteY18" fmla="*/ 177304 h 19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5594" h="198890">
                  <a:moveTo>
                    <a:pt x="197532" y="177304"/>
                  </a:moveTo>
                  <a:lnTo>
                    <a:pt x="148658" y="177304"/>
                  </a:lnTo>
                  <a:lnTo>
                    <a:pt x="148658" y="21450"/>
                  </a:lnTo>
                  <a:lnTo>
                    <a:pt x="264734" y="21450"/>
                  </a:lnTo>
                  <a:cubicBezTo>
                    <a:pt x="270708" y="21450"/>
                    <a:pt x="275595" y="16563"/>
                    <a:pt x="275595" y="10725"/>
                  </a:cubicBezTo>
                  <a:cubicBezTo>
                    <a:pt x="275595" y="4887"/>
                    <a:pt x="270708" y="0"/>
                    <a:pt x="264734" y="0"/>
                  </a:cubicBezTo>
                  <a:lnTo>
                    <a:pt x="10861" y="0"/>
                  </a:lnTo>
                  <a:cubicBezTo>
                    <a:pt x="4887" y="0"/>
                    <a:pt x="0" y="4887"/>
                    <a:pt x="0" y="10725"/>
                  </a:cubicBezTo>
                  <a:cubicBezTo>
                    <a:pt x="0" y="16563"/>
                    <a:pt x="4887" y="21450"/>
                    <a:pt x="10861" y="21450"/>
                  </a:cubicBezTo>
                  <a:lnTo>
                    <a:pt x="126937" y="21450"/>
                  </a:lnTo>
                  <a:lnTo>
                    <a:pt x="126937" y="177304"/>
                  </a:lnTo>
                  <a:lnTo>
                    <a:pt x="78063" y="177304"/>
                  </a:lnTo>
                  <a:cubicBezTo>
                    <a:pt x="76162" y="177304"/>
                    <a:pt x="74669" y="178797"/>
                    <a:pt x="74669" y="180698"/>
                  </a:cubicBezTo>
                  <a:lnTo>
                    <a:pt x="74669" y="195496"/>
                  </a:lnTo>
                  <a:cubicBezTo>
                    <a:pt x="74669" y="197397"/>
                    <a:pt x="76162" y="198890"/>
                    <a:pt x="78063" y="198890"/>
                  </a:cubicBezTo>
                  <a:lnTo>
                    <a:pt x="197532" y="198890"/>
                  </a:lnTo>
                  <a:cubicBezTo>
                    <a:pt x="199433" y="198890"/>
                    <a:pt x="200926" y="197397"/>
                    <a:pt x="200926" y="195496"/>
                  </a:cubicBezTo>
                  <a:lnTo>
                    <a:pt x="200926" y="180698"/>
                  </a:lnTo>
                  <a:cubicBezTo>
                    <a:pt x="200926" y="178797"/>
                    <a:pt x="199433" y="177304"/>
                    <a:pt x="197532" y="177304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75" name="Freihandform: Form 474">
              <a:extLst>
                <a:ext uri="{FF2B5EF4-FFF2-40B4-BE49-F238E27FC236}">
                  <a16:creationId xmlns:a16="http://schemas.microsoft.com/office/drawing/2014/main" id="{709AEA3D-9B46-B845-0A35-0836CE5D474D}"/>
                </a:ext>
              </a:extLst>
            </p:cNvPr>
            <p:cNvSpPr/>
            <p:nvPr/>
          </p:nvSpPr>
          <p:spPr bwMode="gray">
            <a:xfrm>
              <a:off x="1132168" y="3199487"/>
              <a:ext cx="176360" cy="296637"/>
            </a:xfrm>
            <a:custGeom>
              <a:avLst/>
              <a:gdLst>
                <a:gd name="connsiteX0" fmla="*/ 176354 w 176360"/>
                <a:gd name="connsiteY0" fmla="*/ 145943 h 296637"/>
                <a:gd name="connsiteX1" fmla="*/ 176354 w 176360"/>
                <a:gd name="connsiteY1" fmla="*/ 46838 h 296637"/>
                <a:gd name="connsiteX2" fmla="*/ 135897 w 176360"/>
                <a:gd name="connsiteY2" fmla="*/ 272 h 296637"/>
                <a:gd name="connsiteX3" fmla="*/ 131009 w 176360"/>
                <a:gd name="connsiteY3" fmla="*/ 0 h 296637"/>
                <a:gd name="connsiteX4" fmla="*/ 101142 w 176360"/>
                <a:gd name="connsiteY4" fmla="*/ 11404 h 296637"/>
                <a:gd name="connsiteX5" fmla="*/ 98291 w 176360"/>
                <a:gd name="connsiteY5" fmla="*/ 13983 h 296637"/>
                <a:gd name="connsiteX6" fmla="*/ 87159 w 176360"/>
                <a:gd name="connsiteY6" fmla="*/ 23351 h 296637"/>
                <a:gd name="connsiteX7" fmla="*/ 67202 w 176360"/>
                <a:gd name="connsiteY7" fmla="*/ 38013 h 296637"/>
                <a:gd name="connsiteX8" fmla="*/ 28103 w 176360"/>
                <a:gd name="connsiteY8" fmla="*/ 38013 h 296637"/>
                <a:gd name="connsiteX9" fmla="*/ 0 w 176360"/>
                <a:gd name="connsiteY9" fmla="*/ 66251 h 296637"/>
                <a:gd name="connsiteX10" fmla="*/ 136 w 176360"/>
                <a:gd name="connsiteY10" fmla="*/ 69102 h 296637"/>
                <a:gd name="connsiteX11" fmla="*/ 28781 w 176360"/>
                <a:gd name="connsiteY11" fmla="*/ 94354 h 296637"/>
                <a:gd name="connsiteX12" fmla="*/ 76298 w 176360"/>
                <a:gd name="connsiteY12" fmla="*/ 94354 h 296637"/>
                <a:gd name="connsiteX13" fmla="*/ 86072 w 176360"/>
                <a:gd name="connsiteY13" fmla="*/ 92589 h 296637"/>
                <a:gd name="connsiteX14" fmla="*/ 86072 w 176360"/>
                <a:gd name="connsiteY14" fmla="*/ 134811 h 296637"/>
                <a:gd name="connsiteX15" fmla="*/ 38420 w 176360"/>
                <a:gd name="connsiteY15" fmla="*/ 134811 h 296637"/>
                <a:gd name="connsiteX16" fmla="*/ 10318 w 176360"/>
                <a:gd name="connsiteY16" fmla="*/ 162913 h 296637"/>
                <a:gd name="connsiteX17" fmla="*/ 10318 w 176360"/>
                <a:gd name="connsiteY17" fmla="*/ 268400 h 296637"/>
                <a:gd name="connsiteX18" fmla="*/ 18463 w 176360"/>
                <a:gd name="connsiteY18" fmla="*/ 288357 h 296637"/>
                <a:gd name="connsiteX19" fmla="*/ 38285 w 176360"/>
                <a:gd name="connsiteY19" fmla="*/ 296638 h 296637"/>
                <a:gd name="connsiteX20" fmla="*/ 41271 w 176360"/>
                <a:gd name="connsiteY20" fmla="*/ 296502 h 296637"/>
                <a:gd name="connsiteX21" fmla="*/ 66387 w 176360"/>
                <a:gd name="connsiteY21" fmla="*/ 267449 h 296637"/>
                <a:gd name="connsiteX22" fmla="*/ 66387 w 176360"/>
                <a:gd name="connsiteY22" fmla="*/ 191287 h 296637"/>
                <a:gd name="connsiteX23" fmla="*/ 130874 w 176360"/>
                <a:gd name="connsiteY23" fmla="*/ 191287 h 296637"/>
                <a:gd name="connsiteX24" fmla="*/ 176082 w 176360"/>
                <a:gd name="connsiteY24" fmla="*/ 145807 h 296637"/>
                <a:gd name="connsiteX25" fmla="*/ 107930 w 176360"/>
                <a:gd name="connsiteY25" fmla="*/ 153139 h 296637"/>
                <a:gd name="connsiteX26" fmla="*/ 107930 w 176360"/>
                <a:gd name="connsiteY26" fmla="*/ 77927 h 296637"/>
                <a:gd name="connsiteX27" fmla="*/ 117705 w 176360"/>
                <a:gd name="connsiteY27" fmla="*/ 70732 h 296637"/>
                <a:gd name="connsiteX28" fmla="*/ 120013 w 176360"/>
                <a:gd name="connsiteY28" fmla="*/ 55526 h 296637"/>
                <a:gd name="connsiteX29" fmla="*/ 111324 w 176360"/>
                <a:gd name="connsiteY29" fmla="*/ 51046 h 296637"/>
                <a:gd name="connsiteX30" fmla="*/ 104943 w 176360"/>
                <a:gd name="connsiteY30" fmla="*/ 53218 h 296637"/>
                <a:gd name="connsiteX31" fmla="*/ 80371 w 176360"/>
                <a:gd name="connsiteY31" fmla="*/ 71410 h 296637"/>
                <a:gd name="connsiteX32" fmla="*/ 76569 w 176360"/>
                <a:gd name="connsiteY32" fmla="*/ 72632 h 296637"/>
                <a:gd name="connsiteX33" fmla="*/ 28917 w 176360"/>
                <a:gd name="connsiteY33" fmla="*/ 72632 h 296637"/>
                <a:gd name="connsiteX34" fmla="*/ 21993 w 176360"/>
                <a:gd name="connsiteY34" fmla="*/ 66659 h 296637"/>
                <a:gd name="connsiteX35" fmla="*/ 27695 w 176360"/>
                <a:gd name="connsiteY35" fmla="*/ 59735 h 296637"/>
                <a:gd name="connsiteX36" fmla="*/ 28374 w 176360"/>
                <a:gd name="connsiteY36" fmla="*/ 59735 h 296637"/>
                <a:gd name="connsiteX37" fmla="*/ 73447 w 176360"/>
                <a:gd name="connsiteY37" fmla="*/ 59735 h 296637"/>
                <a:gd name="connsiteX38" fmla="*/ 75483 w 176360"/>
                <a:gd name="connsiteY38" fmla="*/ 59056 h 296637"/>
                <a:gd name="connsiteX39" fmla="*/ 100327 w 176360"/>
                <a:gd name="connsiteY39" fmla="*/ 40728 h 296637"/>
                <a:gd name="connsiteX40" fmla="*/ 113089 w 176360"/>
                <a:gd name="connsiteY40" fmla="*/ 29868 h 296637"/>
                <a:gd name="connsiteX41" fmla="*/ 115940 w 176360"/>
                <a:gd name="connsiteY41" fmla="*/ 27288 h 296637"/>
                <a:gd name="connsiteX42" fmla="*/ 131281 w 176360"/>
                <a:gd name="connsiteY42" fmla="*/ 21314 h 296637"/>
                <a:gd name="connsiteX43" fmla="*/ 133725 w 176360"/>
                <a:gd name="connsiteY43" fmla="*/ 21314 h 296637"/>
                <a:gd name="connsiteX44" fmla="*/ 154903 w 176360"/>
                <a:gd name="connsiteY44" fmla="*/ 46159 h 296637"/>
                <a:gd name="connsiteX45" fmla="*/ 154903 w 176360"/>
                <a:gd name="connsiteY45" fmla="*/ 145536 h 296637"/>
                <a:gd name="connsiteX46" fmla="*/ 131281 w 176360"/>
                <a:gd name="connsiteY46" fmla="*/ 169294 h 296637"/>
                <a:gd name="connsiteX47" fmla="*/ 48602 w 176360"/>
                <a:gd name="connsiteY47" fmla="*/ 169294 h 296637"/>
                <a:gd name="connsiteX48" fmla="*/ 45208 w 176360"/>
                <a:gd name="connsiteY48" fmla="*/ 172688 h 296637"/>
                <a:gd name="connsiteX49" fmla="*/ 45208 w 176360"/>
                <a:gd name="connsiteY49" fmla="*/ 267178 h 296637"/>
                <a:gd name="connsiteX50" fmla="*/ 39371 w 176360"/>
                <a:gd name="connsiteY50" fmla="*/ 274645 h 296637"/>
                <a:gd name="connsiteX51" fmla="*/ 38828 w 176360"/>
                <a:gd name="connsiteY51" fmla="*/ 274645 h 296637"/>
                <a:gd name="connsiteX52" fmla="*/ 34619 w 176360"/>
                <a:gd name="connsiteY52" fmla="*/ 273016 h 296637"/>
                <a:gd name="connsiteX53" fmla="*/ 32447 w 176360"/>
                <a:gd name="connsiteY53" fmla="*/ 268264 h 296637"/>
                <a:gd name="connsiteX54" fmla="*/ 32447 w 176360"/>
                <a:gd name="connsiteY54" fmla="*/ 162642 h 296637"/>
                <a:gd name="connsiteX55" fmla="*/ 38828 w 176360"/>
                <a:gd name="connsiteY55" fmla="*/ 156261 h 296637"/>
                <a:gd name="connsiteX56" fmla="*/ 104808 w 176360"/>
                <a:gd name="connsiteY56" fmla="*/ 156261 h 296637"/>
                <a:gd name="connsiteX57" fmla="*/ 108202 w 176360"/>
                <a:gd name="connsiteY57" fmla="*/ 152867 h 296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76360" h="296637">
                  <a:moveTo>
                    <a:pt x="176354" y="145943"/>
                  </a:moveTo>
                  <a:lnTo>
                    <a:pt x="176354" y="46838"/>
                  </a:lnTo>
                  <a:cubicBezTo>
                    <a:pt x="176761" y="23215"/>
                    <a:pt x="159383" y="3123"/>
                    <a:pt x="135897" y="272"/>
                  </a:cubicBezTo>
                  <a:cubicBezTo>
                    <a:pt x="134268" y="136"/>
                    <a:pt x="132639" y="0"/>
                    <a:pt x="131009" y="0"/>
                  </a:cubicBezTo>
                  <a:cubicBezTo>
                    <a:pt x="120013" y="0"/>
                    <a:pt x="109288" y="4073"/>
                    <a:pt x="101142" y="11404"/>
                  </a:cubicBezTo>
                  <a:lnTo>
                    <a:pt x="98291" y="13983"/>
                  </a:lnTo>
                  <a:cubicBezTo>
                    <a:pt x="94761" y="17377"/>
                    <a:pt x="91096" y="20500"/>
                    <a:pt x="87159" y="23351"/>
                  </a:cubicBezTo>
                  <a:lnTo>
                    <a:pt x="67202" y="38013"/>
                  </a:lnTo>
                  <a:lnTo>
                    <a:pt x="28103" y="38013"/>
                  </a:lnTo>
                  <a:cubicBezTo>
                    <a:pt x="12626" y="38013"/>
                    <a:pt x="0" y="50639"/>
                    <a:pt x="0" y="66251"/>
                  </a:cubicBezTo>
                  <a:cubicBezTo>
                    <a:pt x="0" y="67202"/>
                    <a:pt x="0" y="68152"/>
                    <a:pt x="136" y="69102"/>
                  </a:cubicBezTo>
                  <a:cubicBezTo>
                    <a:pt x="2036" y="83493"/>
                    <a:pt x="14255" y="94354"/>
                    <a:pt x="28781" y="94354"/>
                  </a:cubicBezTo>
                  <a:lnTo>
                    <a:pt x="76298" y="94354"/>
                  </a:lnTo>
                  <a:cubicBezTo>
                    <a:pt x="79692" y="94354"/>
                    <a:pt x="83086" y="93811"/>
                    <a:pt x="86072" y="92589"/>
                  </a:cubicBezTo>
                  <a:lnTo>
                    <a:pt x="86072" y="134811"/>
                  </a:lnTo>
                  <a:lnTo>
                    <a:pt x="38420" y="134811"/>
                  </a:lnTo>
                  <a:cubicBezTo>
                    <a:pt x="22944" y="134811"/>
                    <a:pt x="10318" y="147437"/>
                    <a:pt x="10318" y="162913"/>
                  </a:cubicBezTo>
                  <a:lnTo>
                    <a:pt x="10318" y="268400"/>
                  </a:lnTo>
                  <a:cubicBezTo>
                    <a:pt x="10318" y="275867"/>
                    <a:pt x="13169" y="282926"/>
                    <a:pt x="18463" y="288357"/>
                  </a:cubicBezTo>
                  <a:cubicBezTo>
                    <a:pt x="23758" y="293651"/>
                    <a:pt x="30818" y="296638"/>
                    <a:pt x="38285" y="296638"/>
                  </a:cubicBezTo>
                  <a:cubicBezTo>
                    <a:pt x="39371" y="296638"/>
                    <a:pt x="40321" y="296638"/>
                    <a:pt x="41271" y="296502"/>
                  </a:cubicBezTo>
                  <a:cubicBezTo>
                    <a:pt x="55662" y="294602"/>
                    <a:pt x="66523" y="282112"/>
                    <a:pt x="66387" y="267449"/>
                  </a:cubicBezTo>
                  <a:lnTo>
                    <a:pt x="66387" y="191287"/>
                  </a:lnTo>
                  <a:lnTo>
                    <a:pt x="130874" y="191287"/>
                  </a:lnTo>
                  <a:cubicBezTo>
                    <a:pt x="155854" y="191287"/>
                    <a:pt x="176082" y="170787"/>
                    <a:pt x="176082" y="145807"/>
                  </a:cubicBezTo>
                  <a:close/>
                  <a:moveTo>
                    <a:pt x="107930" y="153139"/>
                  </a:moveTo>
                  <a:lnTo>
                    <a:pt x="107930" y="77927"/>
                  </a:lnTo>
                  <a:lnTo>
                    <a:pt x="117705" y="70732"/>
                  </a:lnTo>
                  <a:cubicBezTo>
                    <a:pt x="122456" y="67202"/>
                    <a:pt x="123543" y="60414"/>
                    <a:pt x="120013" y="55526"/>
                  </a:cubicBezTo>
                  <a:cubicBezTo>
                    <a:pt x="117976" y="52811"/>
                    <a:pt x="114718" y="51046"/>
                    <a:pt x="111324" y="51046"/>
                  </a:cubicBezTo>
                  <a:cubicBezTo>
                    <a:pt x="109016" y="51046"/>
                    <a:pt x="106708" y="51725"/>
                    <a:pt x="104943" y="53218"/>
                  </a:cubicBezTo>
                  <a:lnTo>
                    <a:pt x="80371" y="71410"/>
                  </a:lnTo>
                  <a:cubicBezTo>
                    <a:pt x="79284" y="72225"/>
                    <a:pt x="77927" y="72632"/>
                    <a:pt x="76569" y="72632"/>
                  </a:cubicBezTo>
                  <a:lnTo>
                    <a:pt x="28917" y="72632"/>
                  </a:lnTo>
                  <a:cubicBezTo>
                    <a:pt x="25387" y="72632"/>
                    <a:pt x="22536" y="70189"/>
                    <a:pt x="21993" y="66659"/>
                  </a:cubicBezTo>
                  <a:cubicBezTo>
                    <a:pt x="21586" y="63265"/>
                    <a:pt x="24165" y="60142"/>
                    <a:pt x="27695" y="59735"/>
                  </a:cubicBezTo>
                  <a:cubicBezTo>
                    <a:pt x="27967" y="59735"/>
                    <a:pt x="28103" y="59735"/>
                    <a:pt x="28374" y="59735"/>
                  </a:cubicBezTo>
                  <a:lnTo>
                    <a:pt x="73447" y="59735"/>
                  </a:lnTo>
                  <a:cubicBezTo>
                    <a:pt x="74126" y="59735"/>
                    <a:pt x="74940" y="59463"/>
                    <a:pt x="75483" y="59056"/>
                  </a:cubicBezTo>
                  <a:lnTo>
                    <a:pt x="100327" y="40728"/>
                  </a:lnTo>
                  <a:cubicBezTo>
                    <a:pt x="104808" y="37334"/>
                    <a:pt x="109016" y="33669"/>
                    <a:pt x="113089" y="29868"/>
                  </a:cubicBezTo>
                  <a:lnTo>
                    <a:pt x="115940" y="27288"/>
                  </a:lnTo>
                  <a:cubicBezTo>
                    <a:pt x="120149" y="23487"/>
                    <a:pt x="125579" y="21314"/>
                    <a:pt x="131281" y="21314"/>
                  </a:cubicBezTo>
                  <a:cubicBezTo>
                    <a:pt x="132095" y="21314"/>
                    <a:pt x="132910" y="21314"/>
                    <a:pt x="133725" y="21314"/>
                  </a:cubicBezTo>
                  <a:cubicBezTo>
                    <a:pt x="146079" y="22808"/>
                    <a:pt x="155175" y="33533"/>
                    <a:pt x="154903" y="46159"/>
                  </a:cubicBezTo>
                  <a:lnTo>
                    <a:pt x="154903" y="145536"/>
                  </a:lnTo>
                  <a:cubicBezTo>
                    <a:pt x="154903" y="158569"/>
                    <a:pt x="144314" y="169294"/>
                    <a:pt x="131281" y="169294"/>
                  </a:cubicBezTo>
                  <a:lnTo>
                    <a:pt x="48602" y="169294"/>
                  </a:lnTo>
                  <a:cubicBezTo>
                    <a:pt x="46702" y="169294"/>
                    <a:pt x="45208" y="170787"/>
                    <a:pt x="45208" y="172688"/>
                  </a:cubicBezTo>
                  <a:lnTo>
                    <a:pt x="45208" y="267178"/>
                  </a:lnTo>
                  <a:cubicBezTo>
                    <a:pt x="45344" y="270843"/>
                    <a:pt x="42765" y="273966"/>
                    <a:pt x="39371" y="274645"/>
                  </a:cubicBezTo>
                  <a:cubicBezTo>
                    <a:pt x="39371" y="274645"/>
                    <a:pt x="39099" y="274645"/>
                    <a:pt x="38828" y="274645"/>
                  </a:cubicBezTo>
                  <a:cubicBezTo>
                    <a:pt x="37334" y="274645"/>
                    <a:pt x="35841" y="274102"/>
                    <a:pt x="34619" y="273016"/>
                  </a:cubicBezTo>
                  <a:cubicBezTo>
                    <a:pt x="33261" y="271794"/>
                    <a:pt x="32447" y="270029"/>
                    <a:pt x="32447" y="268264"/>
                  </a:cubicBezTo>
                  <a:lnTo>
                    <a:pt x="32447" y="162642"/>
                  </a:lnTo>
                  <a:cubicBezTo>
                    <a:pt x="32447" y="159112"/>
                    <a:pt x="35298" y="156261"/>
                    <a:pt x="38828" y="156261"/>
                  </a:cubicBezTo>
                  <a:lnTo>
                    <a:pt x="104808" y="156261"/>
                  </a:lnTo>
                  <a:cubicBezTo>
                    <a:pt x="106708" y="156261"/>
                    <a:pt x="108202" y="154768"/>
                    <a:pt x="108202" y="152867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78" name="Freihandform: Form 477">
              <a:extLst>
                <a:ext uri="{FF2B5EF4-FFF2-40B4-BE49-F238E27FC236}">
                  <a16:creationId xmlns:a16="http://schemas.microsoft.com/office/drawing/2014/main" id="{6C2E1BAE-C921-1BBA-E1A5-18D184FC0361}"/>
                </a:ext>
              </a:extLst>
            </p:cNvPr>
            <p:cNvSpPr/>
            <p:nvPr/>
          </p:nvSpPr>
          <p:spPr bwMode="gray">
            <a:xfrm>
              <a:off x="1226794" y="3116401"/>
              <a:ext cx="81728" cy="81728"/>
            </a:xfrm>
            <a:custGeom>
              <a:avLst/>
              <a:gdLst>
                <a:gd name="connsiteX0" fmla="*/ 40864 w 81728"/>
                <a:gd name="connsiteY0" fmla="*/ 81728 h 81728"/>
                <a:gd name="connsiteX1" fmla="*/ 81728 w 81728"/>
                <a:gd name="connsiteY1" fmla="*/ 40864 h 81728"/>
                <a:gd name="connsiteX2" fmla="*/ 40864 w 81728"/>
                <a:gd name="connsiteY2" fmla="*/ 0 h 81728"/>
                <a:gd name="connsiteX3" fmla="*/ 0 w 81728"/>
                <a:gd name="connsiteY3" fmla="*/ 40864 h 81728"/>
                <a:gd name="connsiteX4" fmla="*/ 40864 w 81728"/>
                <a:gd name="connsiteY4" fmla="*/ 81728 h 81728"/>
                <a:gd name="connsiteX5" fmla="*/ 21722 w 81728"/>
                <a:gd name="connsiteY5" fmla="*/ 40864 h 81728"/>
                <a:gd name="connsiteX6" fmla="*/ 40864 w 81728"/>
                <a:gd name="connsiteY6" fmla="*/ 21722 h 81728"/>
                <a:gd name="connsiteX7" fmla="*/ 60006 w 81728"/>
                <a:gd name="connsiteY7" fmla="*/ 40864 h 81728"/>
                <a:gd name="connsiteX8" fmla="*/ 40864 w 81728"/>
                <a:gd name="connsiteY8" fmla="*/ 60006 h 81728"/>
                <a:gd name="connsiteX9" fmla="*/ 21722 w 81728"/>
                <a:gd name="connsiteY9" fmla="*/ 40864 h 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28" h="81728">
                  <a:moveTo>
                    <a:pt x="40864" y="81728"/>
                  </a:moveTo>
                  <a:cubicBezTo>
                    <a:pt x="63400" y="81728"/>
                    <a:pt x="81728" y="63400"/>
                    <a:pt x="81728" y="40864"/>
                  </a:cubicBezTo>
                  <a:cubicBezTo>
                    <a:pt x="81728" y="18328"/>
                    <a:pt x="63400" y="0"/>
                    <a:pt x="40864" y="0"/>
                  </a:cubicBezTo>
                  <a:cubicBezTo>
                    <a:pt x="18328" y="0"/>
                    <a:pt x="0" y="18328"/>
                    <a:pt x="0" y="40864"/>
                  </a:cubicBezTo>
                  <a:cubicBezTo>
                    <a:pt x="0" y="63400"/>
                    <a:pt x="18328" y="81728"/>
                    <a:pt x="40864" y="81728"/>
                  </a:cubicBezTo>
                  <a:close/>
                  <a:moveTo>
                    <a:pt x="21722" y="40864"/>
                  </a:moveTo>
                  <a:cubicBezTo>
                    <a:pt x="21722" y="30275"/>
                    <a:pt x="30275" y="21722"/>
                    <a:pt x="40864" y="21722"/>
                  </a:cubicBezTo>
                  <a:cubicBezTo>
                    <a:pt x="51453" y="21722"/>
                    <a:pt x="60006" y="30275"/>
                    <a:pt x="60006" y="40864"/>
                  </a:cubicBezTo>
                  <a:cubicBezTo>
                    <a:pt x="60006" y="51453"/>
                    <a:pt x="51453" y="60006"/>
                    <a:pt x="40864" y="60006"/>
                  </a:cubicBezTo>
                  <a:cubicBezTo>
                    <a:pt x="30275" y="60006"/>
                    <a:pt x="21722" y="51453"/>
                    <a:pt x="21722" y="40864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79" name="Freihandform: Form 478">
              <a:extLst>
                <a:ext uri="{FF2B5EF4-FFF2-40B4-BE49-F238E27FC236}">
                  <a16:creationId xmlns:a16="http://schemas.microsoft.com/office/drawing/2014/main" id="{A585F324-3F61-CA9E-3F61-07C0D23E7C7C}"/>
                </a:ext>
              </a:extLst>
            </p:cNvPr>
            <p:cNvSpPr/>
            <p:nvPr/>
          </p:nvSpPr>
          <p:spPr bwMode="gray">
            <a:xfrm>
              <a:off x="1204122" y="3241844"/>
              <a:ext cx="141870" cy="259439"/>
            </a:xfrm>
            <a:custGeom>
              <a:avLst/>
              <a:gdLst>
                <a:gd name="connsiteX0" fmla="*/ 141870 w 141870"/>
                <a:gd name="connsiteY0" fmla="*/ 107387 h 259439"/>
                <a:gd name="connsiteX1" fmla="*/ 141870 w 141870"/>
                <a:gd name="connsiteY1" fmla="*/ 10861 h 259439"/>
                <a:gd name="connsiteX2" fmla="*/ 131009 w 141870"/>
                <a:gd name="connsiteY2" fmla="*/ 0 h 259439"/>
                <a:gd name="connsiteX3" fmla="*/ 120149 w 141870"/>
                <a:gd name="connsiteY3" fmla="*/ 10861 h 259439"/>
                <a:gd name="connsiteX4" fmla="*/ 120149 w 141870"/>
                <a:gd name="connsiteY4" fmla="*/ 107387 h 259439"/>
                <a:gd name="connsiteX5" fmla="*/ 63400 w 141870"/>
                <a:gd name="connsiteY5" fmla="*/ 163456 h 259439"/>
                <a:gd name="connsiteX6" fmla="*/ 10861 w 141870"/>
                <a:gd name="connsiteY6" fmla="*/ 163456 h 259439"/>
                <a:gd name="connsiteX7" fmla="*/ 0 w 141870"/>
                <a:gd name="connsiteY7" fmla="*/ 174317 h 259439"/>
                <a:gd name="connsiteX8" fmla="*/ 10861 w 141870"/>
                <a:gd name="connsiteY8" fmla="*/ 185178 h 259439"/>
                <a:gd name="connsiteX9" fmla="*/ 60006 w 141870"/>
                <a:gd name="connsiteY9" fmla="*/ 185178 h 259439"/>
                <a:gd name="connsiteX10" fmla="*/ 60006 w 141870"/>
                <a:gd name="connsiteY10" fmla="*/ 237853 h 259439"/>
                <a:gd name="connsiteX11" fmla="*/ 25795 w 141870"/>
                <a:gd name="connsiteY11" fmla="*/ 237853 h 259439"/>
                <a:gd name="connsiteX12" fmla="*/ 22401 w 141870"/>
                <a:gd name="connsiteY12" fmla="*/ 241247 h 259439"/>
                <a:gd name="connsiteX13" fmla="*/ 22401 w 141870"/>
                <a:gd name="connsiteY13" fmla="*/ 256045 h 259439"/>
                <a:gd name="connsiteX14" fmla="*/ 25795 w 141870"/>
                <a:gd name="connsiteY14" fmla="*/ 259439 h 259439"/>
                <a:gd name="connsiteX15" fmla="*/ 115940 w 141870"/>
                <a:gd name="connsiteY15" fmla="*/ 259439 h 259439"/>
                <a:gd name="connsiteX16" fmla="*/ 119334 w 141870"/>
                <a:gd name="connsiteY16" fmla="*/ 256045 h 259439"/>
                <a:gd name="connsiteX17" fmla="*/ 119334 w 141870"/>
                <a:gd name="connsiteY17" fmla="*/ 241247 h 259439"/>
                <a:gd name="connsiteX18" fmla="*/ 115940 w 141870"/>
                <a:gd name="connsiteY18" fmla="*/ 237853 h 259439"/>
                <a:gd name="connsiteX19" fmla="*/ 81728 w 141870"/>
                <a:gd name="connsiteY19" fmla="*/ 237853 h 259439"/>
                <a:gd name="connsiteX20" fmla="*/ 81728 w 141870"/>
                <a:gd name="connsiteY20" fmla="*/ 183006 h 259439"/>
                <a:gd name="connsiteX21" fmla="*/ 141870 w 141870"/>
                <a:gd name="connsiteY21" fmla="*/ 107523 h 25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870" h="259439">
                  <a:moveTo>
                    <a:pt x="141870" y="107387"/>
                  </a:moveTo>
                  <a:lnTo>
                    <a:pt x="141870" y="10861"/>
                  </a:lnTo>
                  <a:cubicBezTo>
                    <a:pt x="141870" y="4887"/>
                    <a:pt x="136983" y="0"/>
                    <a:pt x="131009" y="0"/>
                  </a:cubicBezTo>
                  <a:cubicBezTo>
                    <a:pt x="125036" y="0"/>
                    <a:pt x="120149" y="4887"/>
                    <a:pt x="120149" y="10861"/>
                  </a:cubicBezTo>
                  <a:lnTo>
                    <a:pt x="120149" y="107387"/>
                  </a:lnTo>
                  <a:cubicBezTo>
                    <a:pt x="120149" y="138205"/>
                    <a:pt x="94625" y="163321"/>
                    <a:pt x="63400" y="163456"/>
                  </a:cubicBezTo>
                  <a:lnTo>
                    <a:pt x="10861" y="163456"/>
                  </a:lnTo>
                  <a:cubicBezTo>
                    <a:pt x="4887" y="163456"/>
                    <a:pt x="0" y="168344"/>
                    <a:pt x="0" y="174317"/>
                  </a:cubicBezTo>
                  <a:cubicBezTo>
                    <a:pt x="0" y="180291"/>
                    <a:pt x="4887" y="185178"/>
                    <a:pt x="10861" y="185178"/>
                  </a:cubicBezTo>
                  <a:lnTo>
                    <a:pt x="60006" y="185178"/>
                  </a:lnTo>
                  <a:lnTo>
                    <a:pt x="60006" y="237853"/>
                  </a:lnTo>
                  <a:lnTo>
                    <a:pt x="25795" y="237853"/>
                  </a:lnTo>
                  <a:cubicBezTo>
                    <a:pt x="23894" y="237853"/>
                    <a:pt x="22401" y="239347"/>
                    <a:pt x="22401" y="241247"/>
                  </a:cubicBezTo>
                  <a:lnTo>
                    <a:pt x="22401" y="256045"/>
                  </a:lnTo>
                  <a:cubicBezTo>
                    <a:pt x="22401" y="257946"/>
                    <a:pt x="23894" y="259439"/>
                    <a:pt x="25795" y="259439"/>
                  </a:cubicBezTo>
                  <a:lnTo>
                    <a:pt x="115940" y="259439"/>
                  </a:lnTo>
                  <a:cubicBezTo>
                    <a:pt x="117841" y="259439"/>
                    <a:pt x="119334" y="257946"/>
                    <a:pt x="119334" y="256045"/>
                  </a:cubicBezTo>
                  <a:lnTo>
                    <a:pt x="119334" y="241247"/>
                  </a:lnTo>
                  <a:cubicBezTo>
                    <a:pt x="119334" y="239347"/>
                    <a:pt x="117841" y="237853"/>
                    <a:pt x="115940" y="237853"/>
                  </a:cubicBezTo>
                  <a:lnTo>
                    <a:pt x="81728" y="237853"/>
                  </a:lnTo>
                  <a:lnTo>
                    <a:pt x="81728" y="183006"/>
                  </a:lnTo>
                  <a:cubicBezTo>
                    <a:pt x="116619" y="174589"/>
                    <a:pt x="141735" y="143228"/>
                    <a:pt x="141870" y="107523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80" name="Grafik 7">
            <a:extLst>
              <a:ext uri="{FF2B5EF4-FFF2-40B4-BE49-F238E27FC236}">
                <a16:creationId xmlns:a16="http://schemas.microsoft.com/office/drawing/2014/main" id="{64724E20-BA02-8163-8EC6-30A1325B820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25362" y="3065902"/>
            <a:ext cx="541007" cy="515077"/>
            <a:chOff x="3025356" y="3065898"/>
            <a:chExt cx="541007" cy="515077"/>
          </a:xfrm>
          <a:solidFill>
            <a:schemeClr val="accent1"/>
          </a:solidFill>
        </p:grpSpPr>
        <p:sp>
          <p:nvSpPr>
            <p:cNvPr id="481" name="Freihandform: Form 480">
              <a:extLst>
                <a:ext uri="{FF2B5EF4-FFF2-40B4-BE49-F238E27FC236}">
                  <a16:creationId xmlns:a16="http://schemas.microsoft.com/office/drawing/2014/main" id="{7455EB9D-A910-20A4-C8E1-631111DF103B}"/>
                </a:ext>
              </a:extLst>
            </p:cNvPr>
            <p:cNvSpPr/>
            <p:nvPr/>
          </p:nvSpPr>
          <p:spPr bwMode="gray">
            <a:xfrm>
              <a:off x="3240402" y="3144096"/>
              <a:ext cx="111052" cy="111052"/>
            </a:xfrm>
            <a:custGeom>
              <a:avLst/>
              <a:gdLst>
                <a:gd name="connsiteX0" fmla="*/ 55526 w 111052"/>
                <a:gd name="connsiteY0" fmla="*/ 111052 h 111052"/>
                <a:gd name="connsiteX1" fmla="*/ 111052 w 111052"/>
                <a:gd name="connsiteY1" fmla="*/ 55526 h 111052"/>
                <a:gd name="connsiteX2" fmla="*/ 55526 w 111052"/>
                <a:gd name="connsiteY2" fmla="*/ 0 h 111052"/>
                <a:gd name="connsiteX3" fmla="*/ 0 w 111052"/>
                <a:gd name="connsiteY3" fmla="*/ 55526 h 111052"/>
                <a:gd name="connsiteX4" fmla="*/ 55526 w 111052"/>
                <a:gd name="connsiteY4" fmla="*/ 111052 h 111052"/>
                <a:gd name="connsiteX5" fmla="*/ 19821 w 111052"/>
                <a:gd name="connsiteY5" fmla="*/ 55526 h 111052"/>
                <a:gd name="connsiteX6" fmla="*/ 55119 w 111052"/>
                <a:gd name="connsiteY6" fmla="*/ 19821 h 111052"/>
                <a:gd name="connsiteX7" fmla="*/ 55526 w 111052"/>
                <a:gd name="connsiteY7" fmla="*/ 19821 h 111052"/>
                <a:gd name="connsiteX8" fmla="*/ 91231 w 111052"/>
                <a:gd name="connsiteY8" fmla="*/ 55526 h 111052"/>
                <a:gd name="connsiteX9" fmla="*/ 55526 w 111052"/>
                <a:gd name="connsiteY9" fmla="*/ 91231 h 111052"/>
                <a:gd name="connsiteX10" fmla="*/ 19821 w 111052"/>
                <a:gd name="connsiteY10" fmla="*/ 55526 h 11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052" h="111052">
                  <a:moveTo>
                    <a:pt x="55526" y="111052"/>
                  </a:moveTo>
                  <a:cubicBezTo>
                    <a:pt x="86208" y="111052"/>
                    <a:pt x="111052" y="86208"/>
                    <a:pt x="111052" y="55526"/>
                  </a:cubicBezTo>
                  <a:cubicBezTo>
                    <a:pt x="111052" y="24844"/>
                    <a:pt x="86208" y="0"/>
                    <a:pt x="55526" y="0"/>
                  </a:cubicBezTo>
                  <a:cubicBezTo>
                    <a:pt x="24844" y="0"/>
                    <a:pt x="0" y="24844"/>
                    <a:pt x="0" y="55526"/>
                  </a:cubicBezTo>
                  <a:cubicBezTo>
                    <a:pt x="0" y="86208"/>
                    <a:pt x="24844" y="111052"/>
                    <a:pt x="55526" y="111052"/>
                  </a:cubicBezTo>
                  <a:close/>
                  <a:moveTo>
                    <a:pt x="19821" y="55526"/>
                  </a:moveTo>
                  <a:cubicBezTo>
                    <a:pt x="19821" y="35977"/>
                    <a:pt x="35569" y="20093"/>
                    <a:pt x="55119" y="19821"/>
                  </a:cubicBezTo>
                  <a:cubicBezTo>
                    <a:pt x="55119" y="19821"/>
                    <a:pt x="55391" y="19821"/>
                    <a:pt x="55526" y="19821"/>
                  </a:cubicBezTo>
                  <a:cubicBezTo>
                    <a:pt x="75212" y="19821"/>
                    <a:pt x="91231" y="35841"/>
                    <a:pt x="91231" y="55526"/>
                  </a:cubicBezTo>
                  <a:cubicBezTo>
                    <a:pt x="91231" y="75212"/>
                    <a:pt x="75212" y="91231"/>
                    <a:pt x="55526" y="91231"/>
                  </a:cubicBezTo>
                  <a:cubicBezTo>
                    <a:pt x="35841" y="91231"/>
                    <a:pt x="19821" y="75212"/>
                    <a:pt x="19821" y="5552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82" name="Freihandform: Form 481">
              <a:extLst>
                <a:ext uri="{FF2B5EF4-FFF2-40B4-BE49-F238E27FC236}">
                  <a16:creationId xmlns:a16="http://schemas.microsoft.com/office/drawing/2014/main" id="{1A6BA8CC-316B-1D3E-857E-06530121A6DC}"/>
                </a:ext>
              </a:extLst>
            </p:cNvPr>
            <p:cNvSpPr/>
            <p:nvPr/>
          </p:nvSpPr>
          <p:spPr bwMode="gray">
            <a:xfrm>
              <a:off x="3025356" y="3065898"/>
              <a:ext cx="541007" cy="515077"/>
            </a:xfrm>
            <a:custGeom>
              <a:avLst/>
              <a:gdLst>
                <a:gd name="connsiteX0" fmla="*/ 531233 w 541007"/>
                <a:gd name="connsiteY0" fmla="*/ 52132 h 515077"/>
                <a:gd name="connsiteX1" fmla="*/ 521594 w 541007"/>
                <a:gd name="connsiteY1" fmla="*/ 52132 h 515077"/>
                <a:gd name="connsiteX2" fmla="*/ 521594 w 541007"/>
                <a:gd name="connsiteY2" fmla="*/ 41814 h 515077"/>
                <a:gd name="connsiteX3" fmla="*/ 499329 w 541007"/>
                <a:gd name="connsiteY3" fmla="*/ 19550 h 515077"/>
                <a:gd name="connsiteX4" fmla="*/ 497971 w 541007"/>
                <a:gd name="connsiteY4" fmla="*/ 19550 h 515077"/>
                <a:gd name="connsiteX5" fmla="*/ 495392 w 541007"/>
                <a:gd name="connsiteY5" fmla="*/ 19685 h 515077"/>
                <a:gd name="connsiteX6" fmla="*/ 473263 w 541007"/>
                <a:gd name="connsiteY6" fmla="*/ 0 h 515077"/>
                <a:gd name="connsiteX7" fmla="*/ 471905 w 541007"/>
                <a:gd name="connsiteY7" fmla="*/ 0 h 515077"/>
                <a:gd name="connsiteX8" fmla="*/ 449641 w 541007"/>
                <a:gd name="connsiteY8" fmla="*/ 22265 h 515077"/>
                <a:gd name="connsiteX9" fmla="*/ 449641 w 541007"/>
                <a:gd name="connsiteY9" fmla="*/ 52132 h 515077"/>
                <a:gd name="connsiteX10" fmla="*/ 91503 w 541007"/>
                <a:gd name="connsiteY10" fmla="*/ 52132 h 515077"/>
                <a:gd name="connsiteX11" fmla="*/ 91503 w 541007"/>
                <a:gd name="connsiteY11" fmla="*/ 22265 h 515077"/>
                <a:gd name="connsiteX12" fmla="*/ 69238 w 541007"/>
                <a:gd name="connsiteY12" fmla="*/ 0 h 515077"/>
                <a:gd name="connsiteX13" fmla="*/ 67881 w 541007"/>
                <a:gd name="connsiteY13" fmla="*/ 0 h 515077"/>
                <a:gd name="connsiteX14" fmla="*/ 45751 w 541007"/>
                <a:gd name="connsiteY14" fmla="*/ 19685 h 515077"/>
                <a:gd name="connsiteX15" fmla="*/ 43172 w 541007"/>
                <a:gd name="connsiteY15" fmla="*/ 19550 h 515077"/>
                <a:gd name="connsiteX16" fmla="*/ 41814 w 541007"/>
                <a:gd name="connsiteY16" fmla="*/ 19550 h 515077"/>
                <a:gd name="connsiteX17" fmla="*/ 19549 w 541007"/>
                <a:gd name="connsiteY17" fmla="*/ 41814 h 515077"/>
                <a:gd name="connsiteX18" fmla="*/ 19549 w 541007"/>
                <a:gd name="connsiteY18" fmla="*/ 52132 h 515077"/>
                <a:gd name="connsiteX19" fmla="*/ 9910 w 541007"/>
                <a:gd name="connsiteY19" fmla="*/ 52132 h 515077"/>
                <a:gd name="connsiteX20" fmla="*/ 0 w 541007"/>
                <a:gd name="connsiteY20" fmla="*/ 62043 h 515077"/>
                <a:gd name="connsiteX21" fmla="*/ 9910 w 541007"/>
                <a:gd name="connsiteY21" fmla="*/ 71953 h 515077"/>
                <a:gd name="connsiteX22" fmla="*/ 19549 w 541007"/>
                <a:gd name="connsiteY22" fmla="*/ 71953 h 515077"/>
                <a:gd name="connsiteX23" fmla="*/ 19549 w 541007"/>
                <a:gd name="connsiteY23" fmla="*/ 82271 h 515077"/>
                <a:gd name="connsiteX24" fmla="*/ 41814 w 541007"/>
                <a:gd name="connsiteY24" fmla="*/ 104536 h 515077"/>
                <a:gd name="connsiteX25" fmla="*/ 43172 w 541007"/>
                <a:gd name="connsiteY25" fmla="*/ 104536 h 515077"/>
                <a:gd name="connsiteX26" fmla="*/ 45751 w 541007"/>
                <a:gd name="connsiteY26" fmla="*/ 104400 h 515077"/>
                <a:gd name="connsiteX27" fmla="*/ 67881 w 541007"/>
                <a:gd name="connsiteY27" fmla="*/ 124086 h 515077"/>
                <a:gd name="connsiteX28" fmla="*/ 69238 w 541007"/>
                <a:gd name="connsiteY28" fmla="*/ 124086 h 515077"/>
                <a:gd name="connsiteX29" fmla="*/ 91503 w 541007"/>
                <a:gd name="connsiteY29" fmla="*/ 101821 h 515077"/>
                <a:gd name="connsiteX30" fmla="*/ 91503 w 541007"/>
                <a:gd name="connsiteY30" fmla="*/ 71953 h 515077"/>
                <a:gd name="connsiteX31" fmla="*/ 115397 w 541007"/>
                <a:gd name="connsiteY31" fmla="*/ 71953 h 515077"/>
                <a:gd name="connsiteX32" fmla="*/ 115397 w 541007"/>
                <a:gd name="connsiteY32" fmla="*/ 176489 h 515077"/>
                <a:gd name="connsiteX33" fmla="*/ 132910 w 541007"/>
                <a:gd name="connsiteY33" fmla="*/ 206900 h 515077"/>
                <a:gd name="connsiteX34" fmla="*/ 208529 w 541007"/>
                <a:gd name="connsiteY34" fmla="*/ 251430 h 515077"/>
                <a:gd name="connsiteX35" fmla="*/ 208529 w 541007"/>
                <a:gd name="connsiteY35" fmla="*/ 312115 h 515077"/>
                <a:gd name="connsiteX36" fmla="*/ 131552 w 541007"/>
                <a:gd name="connsiteY36" fmla="*/ 361939 h 515077"/>
                <a:gd name="connsiteX37" fmla="*/ 115397 w 541007"/>
                <a:gd name="connsiteY37" fmla="*/ 391535 h 515077"/>
                <a:gd name="connsiteX38" fmla="*/ 115397 w 541007"/>
                <a:gd name="connsiteY38" fmla="*/ 511684 h 515077"/>
                <a:gd name="connsiteX39" fmla="*/ 118791 w 541007"/>
                <a:gd name="connsiteY39" fmla="*/ 515078 h 515077"/>
                <a:gd name="connsiteX40" fmla="*/ 175946 w 541007"/>
                <a:gd name="connsiteY40" fmla="*/ 515078 h 515077"/>
                <a:gd name="connsiteX41" fmla="*/ 179340 w 541007"/>
                <a:gd name="connsiteY41" fmla="*/ 511684 h 515077"/>
                <a:gd name="connsiteX42" fmla="*/ 179340 w 541007"/>
                <a:gd name="connsiteY42" fmla="*/ 410677 h 515077"/>
                <a:gd name="connsiteX43" fmla="*/ 222920 w 541007"/>
                <a:gd name="connsiteY43" fmla="*/ 382439 h 515077"/>
                <a:gd name="connsiteX44" fmla="*/ 318224 w 541007"/>
                <a:gd name="connsiteY44" fmla="*/ 382439 h 515077"/>
                <a:gd name="connsiteX45" fmla="*/ 361803 w 541007"/>
                <a:gd name="connsiteY45" fmla="*/ 410677 h 515077"/>
                <a:gd name="connsiteX46" fmla="*/ 361803 w 541007"/>
                <a:gd name="connsiteY46" fmla="*/ 511684 h 515077"/>
                <a:gd name="connsiteX47" fmla="*/ 365197 w 541007"/>
                <a:gd name="connsiteY47" fmla="*/ 515078 h 515077"/>
                <a:gd name="connsiteX48" fmla="*/ 422352 w 541007"/>
                <a:gd name="connsiteY48" fmla="*/ 515078 h 515077"/>
                <a:gd name="connsiteX49" fmla="*/ 425746 w 541007"/>
                <a:gd name="connsiteY49" fmla="*/ 511684 h 515077"/>
                <a:gd name="connsiteX50" fmla="*/ 425746 w 541007"/>
                <a:gd name="connsiteY50" fmla="*/ 391535 h 515077"/>
                <a:gd name="connsiteX51" fmla="*/ 409591 w 541007"/>
                <a:gd name="connsiteY51" fmla="*/ 361939 h 515077"/>
                <a:gd name="connsiteX52" fmla="*/ 332615 w 541007"/>
                <a:gd name="connsiteY52" fmla="*/ 312115 h 515077"/>
                <a:gd name="connsiteX53" fmla="*/ 332615 w 541007"/>
                <a:gd name="connsiteY53" fmla="*/ 251430 h 515077"/>
                <a:gd name="connsiteX54" fmla="*/ 408098 w 541007"/>
                <a:gd name="connsiteY54" fmla="*/ 206900 h 515077"/>
                <a:gd name="connsiteX55" fmla="*/ 425611 w 541007"/>
                <a:gd name="connsiteY55" fmla="*/ 176489 h 515077"/>
                <a:gd name="connsiteX56" fmla="*/ 425611 w 541007"/>
                <a:gd name="connsiteY56" fmla="*/ 71953 h 515077"/>
                <a:gd name="connsiteX57" fmla="*/ 449505 w 541007"/>
                <a:gd name="connsiteY57" fmla="*/ 71953 h 515077"/>
                <a:gd name="connsiteX58" fmla="*/ 449505 w 541007"/>
                <a:gd name="connsiteY58" fmla="*/ 101821 h 515077"/>
                <a:gd name="connsiteX59" fmla="*/ 471770 w 541007"/>
                <a:gd name="connsiteY59" fmla="*/ 124086 h 515077"/>
                <a:gd name="connsiteX60" fmla="*/ 473127 w 541007"/>
                <a:gd name="connsiteY60" fmla="*/ 124086 h 515077"/>
                <a:gd name="connsiteX61" fmla="*/ 495256 w 541007"/>
                <a:gd name="connsiteY61" fmla="*/ 104400 h 515077"/>
                <a:gd name="connsiteX62" fmla="*/ 497836 w 541007"/>
                <a:gd name="connsiteY62" fmla="*/ 104536 h 515077"/>
                <a:gd name="connsiteX63" fmla="*/ 499193 w 541007"/>
                <a:gd name="connsiteY63" fmla="*/ 104536 h 515077"/>
                <a:gd name="connsiteX64" fmla="*/ 521458 w 541007"/>
                <a:gd name="connsiteY64" fmla="*/ 82271 h 515077"/>
                <a:gd name="connsiteX65" fmla="*/ 521458 w 541007"/>
                <a:gd name="connsiteY65" fmla="*/ 71953 h 515077"/>
                <a:gd name="connsiteX66" fmla="*/ 531097 w 541007"/>
                <a:gd name="connsiteY66" fmla="*/ 71953 h 515077"/>
                <a:gd name="connsiteX67" fmla="*/ 541008 w 541007"/>
                <a:gd name="connsiteY67" fmla="*/ 62043 h 515077"/>
                <a:gd name="connsiteX68" fmla="*/ 531097 w 541007"/>
                <a:gd name="connsiteY68" fmla="*/ 52132 h 515077"/>
                <a:gd name="connsiteX69" fmla="*/ 501773 w 541007"/>
                <a:gd name="connsiteY69" fmla="*/ 41814 h 515077"/>
                <a:gd name="connsiteX70" fmla="*/ 501773 w 541007"/>
                <a:gd name="connsiteY70" fmla="*/ 82271 h 515077"/>
                <a:gd name="connsiteX71" fmla="*/ 499329 w 541007"/>
                <a:gd name="connsiteY71" fmla="*/ 84715 h 515077"/>
                <a:gd name="connsiteX72" fmla="*/ 497971 w 541007"/>
                <a:gd name="connsiteY72" fmla="*/ 84715 h 515077"/>
                <a:gd name="connsiteX73" fmla="*/ 495528 w 541007"/>
                <a:gd name="connsiteY73" fmla="*/ 82271 h 515077"/>
                <a:gd name="connsiteX74" fmla="*/ 495528 w 541007"/>
                <a:gd name="connsiteY74" fmla="*/ 41814 h 515077"/>
                <a:gd name="connsiteX75" fmla="*/ 497971 w 541007"/>
                <a:gd name="connsiteY75" fmla="*/ 39371 h 515077"/>
                <a:gd name="connsiteX76" fmla="*/ 499329 w 541007"/>
                <a:gd name="connsiteY76" fmla="*/ 39371 h 515077"/>
                <a:gd name="connsiteX77" fmla="*/ 501773 w 541007"/>
                <a:gd name="connsiteY77" fmla="*/ 41814 h 515077"/>
                <a:gd name="connsiteX78" fmla="*/ 475707 w 541007"/>
                <a:gd name="connsiteY78" fmla="*/ 22265 h 515077"/>
                <a:gd name="connsiteX79" fmla="*/ 475707 w 541007"/>
                <a:gd name="connsiteY79" fmla="*/ 101821 h 515077"/>
                <a:gd name="connsiteX80" fmla="*/ 473263 w 541007"/>
                <a:gd name="connsiteY80" fmla="*/ 104265 h 515077"/>
                <a:gd name="connsiteX81" fmla="*/ 471905 w 541007"/>
                <a:gd name="connsiteY81" fmla="*/ 104265 h 515077"/>
                <a:gd name="connsiteX82" fmla="*/ 469462 w 541007"/>
                <a:gd name="connsiteY82" fmla="*/ 101821 h 515077"/>
                <a:gd name="connsiteX83" fmla="*/ 469462 w 541007"/>
                <a:gd name="connsiteY83" fmla="*/ 22265 h 515077"/>
                <a:gd name="connsiteX84" fmla="*/ 471905 w 541007"/>
                <a:gd name="connsiteY84" fmla="*/ 19821 h 515077"/>
                <a:gd name="connsiteX85" fmla="*/ 473263 w 541007"/>
                <a:gd name="connsiteY85" fmla="*/ 19821 h 515077"/>
                <a:gd name="connsiteX86" fmla="*/ 475707 w 541007"/>
                <a:gd name="connsiteY86" fmla="*/ 22265 h 515077"/>
                <a:gd name="connsiteX87" fmla="*/ 398187 w 541007"/>
                <a:gd name="connsiteY87" fmla="*/ 189658 h 515077"/>
                <a:gd name="connsiteX88" fmla="*/ 315916 w 541007"/>
                <a:gd name="connsiteY88" fmla="*/ 238125 h 515077"/>
                <a:gd name="connsiteX89" fmla="*/ 312386 w 541007"/>
                <a:gd name="connsiteY89" fmla="*/ 251701 h 515077"/>
                <a:gd name="connsiteX90" fmla="*/ 312793 w 541007"/>
                <a:gd name="connsiteY90" fmla="*/ 252244 h 515077"/>
                <a:gd name="connsiteX91" fmla="*/ 312793 w 541007"/>
                <a:gd name="connsiteY91" fmla="*/ 302340 h 515077"/>
                <a:gd name="connsiteX92" fmla="*/ 228350 w 541007"/>
                <a:gd name="connsiteY92" fmla="*/ 302340 h 515077"/>
                <a:gd name="connsiteX93" fmla="*/ 228350 w 541007"/>
                <a:gd name="connsiteY93" fmla="*/ 252651 h 515077"/>
                <a:gd name="connsiteX94" fmla="*/ 230251 w 541007"/>
                <a:gd name="connsiteY94" fmla="*/ 246814 h 515077"/>
                <a:gd name="connsiteX95" fmla="*/ 227400 w 541007"/>
                <a:gd name="connsiteY95" fmla="*/ 239890 h 515077"/>
                <a:gd name="connsiteX96" fmla="*/ 225363 w 541007"/>
                <a:gd name="connsiteY96" fmla="*/ 238261 h 515077"/>
                <a:gd name="connsiteX97" fmla="*/ 142956 w 541007"/>
                <a:gd name="connsiteY97" fmla="*/ 189658 h 515077"/>
                <a:gd name="connsiteX98" fmla="*/ 135218 w 541007"/>
                <a:gd name="connsiteY98" fmla="*/ 176354 h 515077"/>
                <a:gd name="connsiteX99" fmla="*/ 135218 w 541007"/>
                <a:gd name="connsiteY99" fmla="*/ 71818 h 515077"/>
                <a:gd name="connsiteX100" fmla="*/ 159519 w 541007"/>
                <a:gd name="connsiteY100" fmla="*/ 71818 h 515077"/>
                <a:gd name="connsiteX101" fmla="*/ 159519 w 541007"/>
                <a:gd name="connsiteY101" fmla="*/ 165628 h 515077"/>
                <a:gd name="connsiteX102" fmla="*/ 161148 w 541007"/>
                <a:gd name="connsiteY102" fmla="*/ 168615 h 515077"/>
                <a:gd name="connsiteX103" fmla="*/ 244234 w 541007"/>
                <a:gd name="connsiteY103" fmla="*/ 217489 h 515077"/>
                <a:gd name="connsiteX104" fmla="*/ 245999 w 541007"/>
                <a:gd name="connsiteY104" fmla="*/ 217896 h 515077"/>
                <a:gd name="connsiteX105" fmla="*/ 295144 w 541007"/>
                <a:gd name="connsiteY105" fmla="*/ 217896 h 515077"/>
                <a:gd name="connsiteX106" fmla="*/ 296909 w 541007"/>
                <a:gd name="connsiteY106" fmla="*/ 217489 h 515077"/>
                <a:gd name="connsiteX107" fmla="*/ 379995 w 541007"/>
                <a:gd name="connsiteY107" fmla="*/ 168615 h 515077"/>
                <a:gd name="connsiteX108" fmla="*/ 381624 w 541007"/>
                <a:gd name="connsiteY108" fmla="*/ 165628 h 515077"/>
                <a:gd name="connsiteX109" fmla="*/ 381624 w 541007"/>
                <a:gd name="connsiteY109" fmla="*/ 71818 h 515077"/>
                <a:gd name="connsiteX110" fmla="*/ 405925 w 541007"/>
                <a:gd name="connsiteY110" fmla="*/ 71818 h 515077"/>
                <a:gd name="connsiteX111" fmla="*/ 405925 w 541007"/>
                <a:gd name="connsiteY111" fmla="*/ 176354 h 515077"/>
                <a:gd name="connsiteX112" fmla="*/ 398187 w 541007"/>
                <a:gd name="connsiteY112" fmla="*/ 189658 h 515077"/>
                <a:gd name="connsiteX113" fmla="*/ 380131 w 541007"/>
                <a:gd name="connsiteY113" fmla="*/ 398866 h 515077"/>
                <a:gd name="connsiteX114" fmla="*/ 325012 w 541007"/>
                <a:gd name="connsiteY114" fmla="*/ 363161 h 515077"/>
                <a:gd name="connsiteX115" fmla="*/ 323111 w 541007"/>
                <a:gd name="connsiteY115" fmla="*/ 362618 h 515077"/>
                <a:gd name="connsiteX116" fmla="*/ 218032 w 541007"/>
                <a:gd name="connsiteY116" fmla="*/ 362618 h 515077"/>
                <a:gd name="connsiteX117" fmla="*/ 216132 w 541007"/>
                <a:gd name="connsiteY117" fmla="*/ 363161 h 515077"/>
                <a:gd name="connsiteX118" fmla="*/ 161012 w 541007"/>
                <a:gd name="connsiteY118" fmla="*/ 398866 h 515077"/>
                <a:gd name="connsiteX119" fmla="*/ 159519 w 541007"/>
                <a:gd name="connsiteY119" fmla="*/ 401717 h 515077"/>
                <a:gd name="connsiteX120" fmla="*/ 159519 w 541007"/>
                <a:gd name="connsiteY120" fmla="*/ 495256 h 515077"/>
                <a:gd name="connsiteX121" fmla="*/ 135218 w 541007"/>
                <a:gd name="connsiteY121" fmla="*/ 495256 h 515077"/>
                <a:gd name="connsiteX122" fmla="*/ 135218 w 541007"/>
                <a:gd name="connsiteY122" fmla="*/ 391535 h 515077"/>
                <a:gd name="connsiteX123" fmla="*/ 142278 w 541007"/>
                <a:gd name="connsiteY123" fmla="*/ 378638 h 515077"/>
                <a:gd name="connsiteX124" fmla="*/ 229436 w 541007"/>
                <a:gd name="connsiteY124" fmla="*/ 322161 h 515077"/>
                <a:gd name="connsiteX125" fmla="*/ 311707 w 541007"/>
                <a:gd name="connsiteY125" fmla="*/ 322161 h 515077"/>
                <a:gd name="connsiteX126" fmla="*/ 398866 w 541007"/>
                <a:gd name="connsiteY126" fmla="*/ 378638 h 515077"/>
                <a:gd name="connsiteX127" fmla="*/ 405925 w 541007"/>
                <a:gd name="connsiteY127" fmla="*/ 391535 h 515077"/>
                <a:gd name="connsiteX128" fmla="*/ 405925 w 541007"/>
                <a:gd name="connsiteY128" fmla="*/ 495256 h 515077"/>
                <a:gd name="connsiteX129" fmla="*/ 381624 w 541007"/>
                <a:gd name="connsiteY129" fmla="*/ 495256 h 515077"/>
                <a:gd name="connsiteX130" fmla="*/ 381624 w 541007"/>
                <a:gd name="connsiteY130" fmla="*/ 401717 h 515077"/>
                <a:gd name="connsiteX131" fmla="*/ 380131 w 541007"/>
                <a:gd name="connsiteY131" fmla="*/ 398866 h 515077"/>
                <a:gd name="connsiteX132" fmla="*/ 361803 w 541007"/>
                <a:gd name="connsiteY132" fmla="*/ 156261 h 515077"/>
                <a:gd name="connsiteX133" fmla="*/ 290664 w 541007"/>
                <a:gd name="connsiteY133" fmla="*/ 198075 h 515077"/>
                <a:gd name="connsiteX134" fmla="*/ 250479 w 541007"/>
                <a:gd name="connsiteY134" fmla="*/ 198075 h 515077"/>
                <a:gd name="connsiteX135" fmla="*/ 179340 w 541007"/>
                <a:gd name="connsiteY135" fmla="*/ 156261 h 515077"/>
                <a:gd name="connsiteX136" fmla="*/ 179340 w 541007"/>
                <a:gd name="connsiteY136" fmla="*/ 71953 h 515077"/>
                <a:gd name="connsiteX137" fmla="*/ 361803 w 541007"/>
                <a:gd name="connsiteY137" fmla="*/ 71953 h 515077"/>
                <a:gd name="connsiteX138" fmla="*/ 361803 w 541007"/>
                <a:gd name="connsiteY138" fmla="*/ 156261 h 515077"/>
                <a:gd name="connsiteX139" fmla="*/ 65437 w 541007"/>
                <a:gd name="connsiteY139" fmla="*/ 22265 h 515077"/>
                <a:gd name="connsiteX140" fmla="*/ 67881 w 541007"/>
                <a:gd name="connsiteY140" fmla="*/ 19821 h 515077"/>
                <a:gd name="connsiteX141" fmla="*/ 69238 w 541007"/>
                <a:gd name="connsiteY141" fmla="*/ 19821 h 515077"/>
                <a:gd name="connsiteX142" fmla="*/ 71682 w 541007"/>
                <a:gd name="connsiteY142" fmla="*/ 22265 h 515077"/>
                <a:gd name="connsiteX143" fmla="*/ 71682 w 541007"/>
                <a:gd name="connsiteY143" fmla="*/ 101821 h 515077"/>
                <a:gd name="connsiteX144" fmla="*/ 69238 w 541007"/>
                <a:gd name="connsiteY144" fmla="*/ 104265 h 515077"/>
                <a:gd name="connsiteX145" fmla="*/ 67881 w 541007"/>
                <a:gd name="connsiteY145" fmla="*/ 104265 h 515077"/>
                <a:gd name="connsiteX146" fmla="*/ 65437 w 541007"/>
                <a:gd name="connsiteY146" fmla="*/ 101821 h 515077"/>
                <a:gd name="connsiteX147" fmla="*/ 65437 w 541007"/>
                <a:gd name="connsiteY147" fmla="*/ 22265 h 515077"/>
                <a:gd name="connsiteX148" fmla="*/ 45616 w 541007"/>
                <a:gd name="connsiteY148" fmla="*/ 41814 h 515077"/>
                <a:gd name="connsiteX149" fmla="*/ 45616 w 541007"/>
                <a:gd name="connsiteY149" fmla="*/ 82271 h 515077"/>
                <a:gd name="connsiteX150" fmla="*/ 43172 w 541007"/>
                <a:gd name="connsiteY150" fmla="*/ 84715 h 515077"/>
                <a:gd name="connsiteX151" fmla="*/ 41814 w 541007"/>
                <a:gd name="connsiteY151" fmla="*/ 84715 h 515077"/>
                <a:gd name="connsiteX152" fmla="*/ 39371 w 541007"/>
                <a:gd name="connsiteY152" fmla="*/ 82271 h 515077"/>
                <a:gd name="connsiteX153" fmla="*/ 39371 w 541007"/>
                <a:gd name="connsiteY153" fmla="*/ 41814 h 515077"/>
                <a:gd name="connsiteX154" fmla="*/ 41814 w 541007"/>
                <a:gd name="connsiteY154" fmla="*/ 39371 h 515077"/>
                <a:gd name="connsiteX155" fmla="*/ 43172 w 541007"/>
                <a:gd name="connsiteY155" fmla="*/ 39371 h 515077"/>
                <a:gd name="connsiteX156" fmla="*/ 45616 w 541007"/>
                <a:gd name="connsiteY156" fmla="*/ 41814 h 515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541007" h="515077">
                  <a:moveTo>
                    <a:pt x="531233" y="52132"/>
                  </a:moveTo>
                  <a:lnTo>
                    <a:pt x="521594" y="52132"/>
                  </a:lnTo>
                  <a:lnTo>
                    <a:pt x="521594" y="41814"/>
                  </a:lnTo>
                  <a:cubicBezTo>
                    <a:pt x="521594" y="29460"/>
                    <a:pt x="511548" y="19550"/>
                    <a:pt x="499329" y="19550"/>
                  </a:cubicBezTo>
                  <a:lnTo>
                    <a:pt x="497971" y="19550"/>
                  </a:lnTo>
                  <a:cubicBezTo>
                    <a:pt x="497021" y="19550"/>
                    <a:pt x="496206" y="19550"/>
                    <a:pt x="495392" y="19685"/>
                  </a:cubicBezTo>
                  <a:cubicBezTo>
                    <a:pt x="494170" y="8553"/>
                    <a:pt x="484667" y="0"/>
                    <a:pt x="473263" y="0"/>
                  </a:cubicBezTo>
                  <a:lnTo>
                    <a:pt x="471905" y="0"/>
                  </a:lnTo>
                  <a:cubicBezTo>
                    <a:pt x="459551" y="0"/>
                    <a:pt x="449641" y="10046"/>
                    <a:pt x="449641" y="22265"/>
                  </a:cubicBezTo>
                  <a:lnTo>
                    <a:pt x="449641" y="52132"/>
                  </a:lnTo>
                  <a:lnTo>
                    <a:pt x="91503" y="52132"/>
                  </a:lnTo>
                  <a:lnTo>
                    <a:pt x="91503" y="22265"/>
                  </a:lnTo>
                  <a:cubicBezTo>
                    <a:pt x="91503" y="9911"/>
                    <a:pt x="81457" y="0"/>
                    <a:pt x="69238" y="0"/>
                  </a:cubicBezTo>
                  <a:lnTo>
                    <a:pt x="67881" y="0"/>
                  </a:lnTo>
                  <a:cubicBezTo>
                    <a:pt x="56476" y="0"/>
                    <a:pt x="46973" y="8689"/>
                    <a:pt x="45751" y="19685"/>
                  </a:cubicBezTo>
                  <a:cubicBezTo>
                    <a:pt x="44937" y="19685"/>
                    <a:pt x="43986" y="19550"/>
                    <a:pt x="43172" y="19550"/>
                  </a:cubicBezTo>
                  <a:lnTo>
                    <a:pt x="41814" y="19550"/>
                  </a:lnTo>
                  <a:cubicBezTo>
                    <a:pt x="29460" y="19550"/>
                    <a:pt x="19549" y="29596"/>
                    <a:pt x="19549" y="41814"/>
                  </a:cubicBezTo>
                  <a:lnTo>
                    <a:pt x="19549" y="52132"/>
                  </a:lnTo>
                  <a:lnTo>
                    <a:pt x="9910" y="52132"/>
                  </a:lnTo>
                  <a:cubicBezTo>
                    <a:pt x="4480" y="52132"/>
                    <a:pt x="0" y="56612"/>
                    <a:pt x="0" y="62043"/>
                  </a:cubicBezTo>
                  <a:cubicBezTo>
                    <a:pt x="0" y="67473"/>
                    <a:pt x="4480" y="71953"/>
                    <a:pt x="9910" y="71953"/>
                  </a:cubicBezTo>
                  <a:lnTo>
                    <a:pt x="19549" y="71953"/>
                  </a:lnTo>
                  <a:lnTo>
                    <a:pt x="19549" y="82271"/>
                  </a:lnTo>
                  <a:cubicBezTo>
                    <a:pt x="19549" y="94626"/>
                    <a:pt x="29596" y="104536"/>
                    <a:pt x="41814" y="104536"/>
                  </a:cubicBezTo>
                  <a:lnTo>
                    <a:pt x="43172" y="104536"/>
                  </a:lnTo>
                  <a:cubicBezTo>
                    <a:pt x="44122" y="104536"/>
                    <a:pt x="44937" y="104536"/>
                    <a:pt x="45751" y="104400"/>
                  </a:cubicBezTo>
                  <a:cubicBezTo>
                    <a:pt x="46973" y="115533"/>
                    <a:pt x="56476" y="124086"/>
                    <a:pt x="67881" y="124086"/>
                  </a:cubicBezTo>
                  <a:lnTo>
                    <a:pt x="69238" y="124086"/>
                  </a:lnTo>
                  <a:cubicBezTo>
                    <a:pt x="81592" y="124086"/>
                    <a:pt x="91503" y="114039"/>
                    <a:pt x="91503" y="101821"/>
                  </a:cubicBezTo>
                  <a:lnTo>
                    <a:pt x="91503" y="71953"/>
                  </a:lnTo>
                  <a:lnTo>
                    <a:pt x="115397" y="71953"/>
                  </a:lnTo>
                  <a:lnTo>
                    <a:pt x="115397" y="176489"/>
                  </a:lnTo>
                  <a:cubicBezTo>
                    <a:pt x="115397" y="188979"/>
                    <a:pt x="122185" y="200519"/>
                    <a:pt x="132910" y="206900"/>
                  </a:cubicBezTo>
                  <a:lnTo>
                    <a:pt x="208529" y="251430"/>
                  </a:lnTo>
                  <a:lnTo>
                    <a:pt x="208529" y="312115"/>
                  </a:lnTo>
                  <a:lnTo>
                    <a:pt x="131552" y="361939"/>
                  </a:lnTo>
                  <a:cubicBezTo>
                    <a:pt x="121506" y="368456"/>
                    <a:pt x="115397" y="379452"/>
                    <a:pt x="115397" y="391535"/>
                  </a:cubicBezTo>
                  <a:lnTo>
                    <a:pt x="115397" y="511684"/>
                  </a:lnTo>
                  <a:cubicBezTo>
                    <a:pt x="115397" y="513584"/>
                    <a:pt x="116890" y="515078"/>
                    <a:pt x="118791" y="515078"/>
                  </a:cubicBezTo>
                  <a:lnTo>
                    <a:pt x="175946" y="515078"/>
                  </a:lnTo>
                  <a:cubicBezTo>
                    <a:pt x="177847" y="515078"/>
                    <a:pt x="179340" y="513584"/>
                    <a:pt x="179340" y="511684"/>
                  </a:cubicBezTo>
                  <a:lnTo>
                    <a:pt x="179340" y="410677"/>
                  </a:lnTo>
                  <a:lnTo>
                    <a:pt x="222920" y="382439"/>
                  </a:lnTo>
                  <a:lnTo>
                    <a:pt x="318224" y="382439"/>
                  </a:lnTo>
                  <a:lnTo>
                    <a:pt x="361803" y="410677"/>
                  </a:lnTo>
                  <a:lnTo>
                    <a:pt x="361803" y="511684"/>
                  </a:lnTo>
                  <a:cubicBezTo>
                    <a:pt x="361803" y="513584"/>
                    <a:pt x="363296" y="515078"/>
                    <a:pt x="365197" y="515078"/>
                  </a:cubicBezTo>
                  <a:lnTo>
                    <a:pt x="422352" y="515078"/>
                  </a:lnTo>
                  <a:cubicBezTo>
                    <a:pt x="424253" y="515078"/>
                    <a:pt x="425746" y="513584"/>
                    <a:pt x="425746" y="511684"/>
                  </a:cubicBezTo>
                  <a:lnTo>
                    <a:pt x="425746" y="391535"/>
                  </a:lnTo>
                  <a:cubicBezTo>
                    <a:pt x="425746" y="379588"/>
                    <a:pt x="419773" y="368456"/>
                    <a:pt x="409591" y="361939"/>
                  </a:cubicBezTo>
                  <a:lnTo>
                    <a:pt x="332615" y="312115"/>
                  </a:lnTo>
                  <a:lnTo>
                    <a:pt x="332615" y="251430"/>
                  </a:lnTo>
                  <a:lnTo>
                    <a:pt x="408098" y="206900"/>
                  </a:lnTo>
                  <a:cubicBezTo>
                    <a:pt x="418823" y="200655"/>
                    <a:pt x="425611" y="188979"/>
                    <a:pt x="425611" y="176489"/>
                  </a:cubicBezTo>
                  <a:lnTo>
                    <a:pt x="425611" y="71953"/>
                  </a:lnTo>
                  <a:lnTo>
                    <a:pt x="449505" y="71953"/>
                  </a:lnTo>
                  <a:lnTo>
                    <a:pt x="449505" y="101821"/>
                  </a:lnTo>
                  <a:cubicBezTo>
                    <a:pt x="449505" y="114175"/>
                    <a:pt x="459551" y="124086"/>
                    <a:pt x="471770" y="124086"/>
                  </a:cubicBezTo>
                  <a:lnTo>
                    <a:pt x="473127" y="124086"/>
                  </a:lnTo>
                  <a:cubicBezTo>
                    <a:pt x="484531" y="124086"/>
                    <a:pt x="494034" y="115397"/>
                    <a:pt x="495256" y="104400"/>
                  </a:cubicBezTo>
                  <a:cubicBezTo>
                    <a:pt x="496071" y="104400"/>
                    <a:pt x="497021" y="104536"/>
                    <a:pt x="497836" y="104536"/>
                  </a:cubicBezTo>
                  <a:lnTo>
                    <a:pt x="499193" y="104536"/>
                  </a:lnTo>
                  <a:cubicBezTo>
                    <a:pt x="511548" y="104536"/>
                    <a:pt x="521458" y="94490"/>
                    <a:pt x="521458" y="82271"/>
                  </a:cubicBezTo>
                  <a:lnTo>
                    <a:pt x="521458" y="71953"/>
                  </a:lnTo>
                  <a:lnTo>
                    <a:pt x="531097" y="71953"/>
                  </a:lnTo>
                  <a:cubicBezTo>
                    <a:pt x="536528" y="71953"/>
                    <a:pt x="541008" y="67473"/>
                    <a:pt x="541008" y="62043"/>
                  </a:cubicBezTo>
                  <a:cubicBezTo>
                    <a:pt x="541008" y="56612"/>
                    <a:pt x="536528" y="52132"/>
                    <a:pt x="531097" y="52132"/>
                  </a:cubicBezTo>
                  <a:close/>
                  <a:moveTo>
                    <a:pt x="501773" y="41814"/>
                  </a:moveTo>
                  <a:lnTo>
                    <a:pt x="501773" y="82271"/>
                  </a:lnTo>
                  <a:cubicBezTo>
                    <a:pt x="501773" y="83629"/>
                    <a:pt x="500687" y="84715"/>
                    <a:pt x="499329" y="84715"/>
                  </a:cubicBezTo>
                  <a:lnTo>
                    <a:pt x="497971" y="84715"/>
                  </a:lnTo>
                  <a:cubicBezTo>
                    <a:pt x="496614" y="84715"/>
                    <a:pt x="495528" y="83629"/>
                    <a:pt x="495528" y="82271"/>
                  </a:cubicBezTo>
                  <a:lnTo>
                    <a:pt x="495528" y="41814"/>
                  </a:lnTo>
                  <a:cubicBezTo>
                    <a:pt x="495528" y="40457"/>
                    <a:pt x="496614" y="39371"/>
                    <a:pt x="497971" y="39371"/>
                  </a:cubicBezTo>
                  <a:lnTo>
                    <a:pt x="499329" y="39371"/>
                  </a:lnTo>
                  <a:cubicBezTo>
                    <a:pt x="500687" y="39371"/>
                    <a:pt x="501773" y="40457"/>
                    <a:pt x="501773" y="41814"/>
                  </a:cubicBezTo>
                  <a:close/>
                  <a:moveTo>
                    <a:pt x="475707" y="22265"/>
                  </a:moveTo>
                  <a:lnTo>
                    <a:pt x="475707" y="101821"/>
                  </a:lnTo>
                  <a:cubicBezTo>
                    <a:pt x="475707" y="103178"/>
                    <a:pt x="474621" y="104265"/>
                    <a:pt x="473263" y="104265"/>
                  </a:cubicBezTo>
                  <a:lnTo>
                    <a:pt x="471905" y="104265"/>
                  </a:lnTo>
                  <a:cubicBezTo>
                    <a:pt x="470548" y="104265"/>
                    <a:pt x="469462" y="103178"/>
                    <a:pt x="469462" y="101821"/>
                  </a:cubicBezTo>
                  <a:lnTo>
                    <a:pt x="469462" y="22265"/>
                  </a:lnTo>
                  <a:cubicBezTo>
                    <a:pt x="469462" y="20907"/>
                    <a:pt x="470548" y="19821"/>
                    <a:pt x="471905" y="19821"/>
                  </a:cubicBezTo>
                  <a:lnTo>
                    <a:pt x="473263" y="19821"/>
                  </a:lnTo>
                  <a:cubicBezTo>
                    <a:pt x="474621" y="19821"/>
                    <a:pt x="475707" y="20907"/>
                    <a:pt x="475707" y="22265"/>
                  </a:cubicBezTo>
                  <a:close/>
                  <a:moveTo>
                    <a:pt x="398187" y="189658"/>
                  </a:moveTo>
                  <a:lnTo>
                    <a:pt x="315916" y="238125"/>
                  </a:lnTo>
                  <a:cubicBezTo>
                    <a:pt x="311164" y="240840"/>
                    <a:pt x="309671" y="246949"/>
                    <a:pt x="312386" y="251701"/>
                  </a:cubicBezTo>
                  <a:cubicBezTo>
                    <a:pt x="312386" y="251837"/>
                    <a:pt x="312658" y="252108"/>
                    <a:pt x="312793" y="252244"/>
                  </a:cubicBezTo>
                  <a:lnTo>
                    <a:pt x="312793" y="302340"/>
                  </a:lnTo>
                  <a:lnTo>
                    <a:pt x="228350" y="302340"/>
                  </a:lnTo>
                  <a:lnTo>
                    <a:pt x="228350" y="252651"/>
                  </a:lnTo>
                  <a:cubicBezTo>
                    <a:pt x="229572" y="251022"/>
                    <a:pt x="230251" y="248986"/>
                    <a:pt x="230251" y="246814"/>
                  </a:cubicBezTo>
                  <a:cubicBezTo>
                    <a:pt x="230251" y="244234"/>
                    <a:pt x="229300" y="241655"/>
                    <a:pt x="227400" y="239890"/>
                  </a:cubicBezTo>
                  <a:cubicBezTo>
                    <a:pt x="226857" y="239347"/>
                    <a:pt x="226042" y="238804"/>
                    <a:pt x="225363" y="238261"/>
                  </a:cubicBezTo>
                  <a:lnTo>
                    <a:pt x="142956" y="189658"/>
                  </a:lnTo>
                  <a:cubicBezTo>
                    <a:pt x="138205" y="186943"/>
                    <a:pt x="135218" y="181784"/>
                    <a:pt x="135218" y="176354"/>
                  </a:cubicBezTo>
                  <a:lnTo>
                    <a:pt x="135218" y="71818"/>
                  </a:lnTo>
                  <a:lnTo>
                    <a:pt x="159519" y="71818"/>
                  </a:lnTo>
                  <a:lnTo>
                    <a:pt x="159519" y="165628"/>
                  </a:lnTo>
                  <a:cubicBezTo>
                    <a:pt x="159519" y="166850"/>
                    <a:pt x="160198" y="167936"/>
                    <a:pt x="161148" y="168615"/>
                  </a:cubicBezTo>
                  <a:lnTo>
                    <a:pt x="244234" y="217489"/>
                  </a:lnTo>
                  <a:cubicBezTo>
                    <a:pt x="244234" y="217489"/>
                    <a:pt x="245320" y="217896"/>
                    <a:pt x="245999" y="217896"/>
                  </a:cubicBezTo>
                  <a:lnTo>
                    <a:pt x="295144" y="217896"/>
                  </a:lnTo>
                  <a:cubicBezTo>
                    <a:pt x="295144" y="217896"/>
                    <a:pt x="296366" y="217761"/>
                    <a:pt x="296909" y="217489"/>
                  </a:cubicBezTo>
                  <a:lnTo>
                    <a:pt x="379995" y="168615"/>
                  </a:lnTo>
                  <a:cubicBezTo>
                    <a:pt x="381081" y="168072"/>
                    <a:pt x="381624" y="166850"/>
                    <a:pt x="381624" y="165628"/>
                  </a:cubicBezTo>
                  <a:lnTo>
                    <a:pt x="381624" y="71818"/>
                  </a:lnTo>
                  <a:lnTo>
                    <a:pt x="405925" y="71818"/>
                  </a:lnTo>
                  <a:lnTo>
                    <a:pt x="405925" y="176354"/>
                  </a:lnTo>
                  <a:cubicBezTo>
                    <a:pt x="405925" y="181784"/>
                    <a:pt x="402939" y="186943"/>
                    <a:pt x="398187" y="189658"/>
                  </a:cubicBezTo>
                  <a:close/>
                  <a:moveTo>
                    <a:pt x="380131" y="398866"/>
                  </a:moveTo>
                  <a:lnTo>
                    <a:pt x="325012" y="363161"/>
                  </a:lnTo>
                  <a:cubicBezTo>
                    <a:pt x="325012" y="363161"/>
                    <a:pt x="323790" y="362618"/>
                    <a:pt x="323111" y="362618"/>
                  </a:cubicBezTo>
                  <a:lnTo>
                    <a:pt x="218032" y="362618"/>
                  </a:lnTo>
                  <a:cubicBezTo>
                    <a:pt x="218032" y="362618"/>
                    <a:pt x="216675" y="362754"/>
                    <a:pt x="216132" y="363161"/>
                  </a:cubicBezTo>
                  <a:lnTo>
                    <a:pt x="161012" y="398866"/>
                  </a:lnTo>
                  <a:cubicBezTo>
                    <a:pt x="160062" y="399545"/>
                    <a:pt x="159519" y="400631"/>
                    <a:pt x="159519" y="401717"/>
                  </a:cubicBezTo>
                  <a:lnTo>
                    <a:pt x="159519" y="495256"/>
                  </a:lnTo>
                  <a:lnTo>
                    <a:pt x="135218" y="495256"/>
                  </a:lnTo>
                  <a:lnTo>
                    <a:pt x="135218" y="391535"/>
                  </a:lnTo>
                  <a:cubicBezTo>
                    <a:pt x="135218" y="386240"/>
                    <a:pt x="137797" y="381489"/>
                    <a:pt x="142278" y="378638"/>
                  </a:cubicBezTo>
                  <a:lnTo>
                    <a:pt x="229436" y="322161"/>
                  </a:lnTo>
                  <a:lnTo>
                    <a:pt x="311707" y="322161"/>
                  </a:lnTo>
                  <a:lnTo>
                    <a:pt x="398866" y="378638"/>
                  </a:lnTo>
                  <a:cubicBezTo>
                    <a:pt x="403346" y="381489"/>
                    <a:pt x="405925" y="386376"/>
                    <a:pt x="405925" y="391535"/>
                  </a:cubicBezTo>
                  <a:lnTo>
                    <a:pt x="405925" y="495256"/>
                  </a:lnTo>
                  <a:lnTo>
                    <a:pt x="381624" y="495256"/>
                  </a:lnTo>
                  <a:lnTo>
                    <a:pt x="381624" y="401717"/>
                  </a:lnTo>
                  <a:cubicBezTo>
                    <a:pt x="381624" y="400631"/>
                    <a:pt x="381081" y="399545"/>
                    <a:pt x="380131" y="398866"/>
                  </a:cubicBezTo>
                  <a:close/>
                  <a:moveTo>
                    <a:pt x="361803" y="156261"/>
                  </a:moveTo>
                  <a:lnTo>
                    <a:pt x="290664" y="198075"/>
                  </a:lnTo>
                  <a:lnTo>
                    <a:pt x="250479" y="198075"/>
                  </a:lnTo>
                  <a:lnTo>
                    <a:pt x="179340" y="156261"/>
                  </a:lnTo>
                  <a:lnTo>
                    <a:pt x="179340" y="71953"/>
                  </a:lnTo>
                  <a:lnTo>
                    <a:pt x="361803" y="71953"/>
                  </a:lnTo>
                  <a:lnTo>
                    <a:pt x="361803" y="156261"/>
                  </a:lnTo>
                  <a:close/>
                  <a:moveTo>
                    <a:pt x="65437" y="22265"/>
                  </a:moveTo>
                  <a:cubicBezTo>
                    <a:pt x="65437" y="20907"/>
                    <a:pt x="66523" y="19821"/>
                    <a:pt x="67881" y="19821"/>
                  </a:cubicBezTo>
                  <a:lnTo>
                    <a:pt x="69238" y="19821"/>
                  </a:lnTo>
                  <a:cubicBezTo>
                    <a:pt x="70596" y="19821"/>
                    <a:pt x="71682" y="20907"/>
                    <a:pt x="71682" y="22265"/>
                  </a:cubicBezTo>
                  <a:lnTo>
                    <a:pt x="71682" y="101821"/>
                  </a:lnTo>
                  <a:cubicBezTo>
                    <a:pt x="71682" y="103178"/>
                    <a:pt x="70596" y="104265"/>
                    <a:pt x="69238" y="104265"/>
                  </a:cubicBezTo>
                  <a:lnTo>
                    <a:pt x="67881" y="104265"/>
                  </a:lnTo>
                  <a:cubicBezTo>
                    <a:pt x="66523" y="104265"/>
                    <a:pt x="65437" y="103178"/>
                    <a:pt x="65437" y="101821"/>
                  </a:cubicBezTo>
                  <a:lnTo>
                    <a:pt x="65437" y="22265"/>
                  </a:lnTo>
                  <a:close/>
                  <a:moveTo>
                    <a:pt x="45616" y="41814"/>
                  </a:moveTo>
                  <a:lnTo>
                    <a:pt x="45616" y="82271"/>
                  </a:lnTo>
                  <a:cubicBezTo>
                    <a:pt x="45616" y="83629"/>
                    <a:pt x="44530" y="84715"/>
                    <a:pt x="43172" y="84715"/>
                  </a:cubicBezTo>
                  <a:lnTo>
                    <a:pt x="41814" y="84715"/>
                  </a:lnTo>
                  <a:cubicBezTo>
                    <a:pt x="40457" y="84715"/>
                    <a:pt x="39371" y="83629"/>
                    <a:pt x="39371" y="82271"/>
                  </a:cubicBezTo>
                  <a:lnTo>
                    <a:pt x="39371" y="41814"/>
                  </a:lnTo>
                  <a:cubicBezTo>
                    <a:pt x="39371" y="40457"/>
                    <a:pt x="40457" y="39371"/>
                    <a:pt x="41814" y="39371"/>
                  </a:cubicBezTo>
                  <a:lnTo>
                    <a:pt x="43172" y="39371"/>
                  </a:lnTo>
                  <a:cubicBezTo>
                    <a:pt x="44530" y="39371"/>
                    <a:pt x="45616" y="40457"/>
                    <a:pt x="45616" y="41814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83" name="Grafik 7">
            <a:extLst>
              <a:ext uri="{FF2B5EF4-FFF2-40B4-BE49-F238E27FC236}">
                <a16:creationId xmlns:a16="http://schemas.microsoft.com/office/drawing/2014/main" id="{873CD4C1-807C-265B-2556-9561EF5217A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74743" y="5224233"/>
            <a:ext cx="444976" cy="567617"/>
            <a:chOff x="9774742" y="5224228"/>
            <a:chExt cx="444976" cy="567617"/>
          </a:xfrm>
          <a:solidFill>
            <a:schemeClr val="accent1"/>
          </a:solidFill>
        </p:grpSpPr>
        <p:sp>
          <p:nvSpPr>
            <p:cNvPr id="484" name="Freihandform: Form 483">
              <a:extLst>
                <a:ext uri="{FF2B5EF4-FFF2-40B4-BE49-F238E27FC236}">
                  <a16:creationId xmlns:a16="http://schemas.microsoft.com/office/drawing/2014/main" id="{C80FAE9E-0B70-60E8-CBDD-70CBFB287A2D}"/>
                </a:ext>
              </a:extLst>
            </p:cNvPr>
            <p:cNvSpPr/>
            <p:nvPr/>
          </p:nvSpPr>
          <p:spPr bwMode="gray">
            <a:xfrm>
              <a:off x="9870962" y="5224228"/>
              <a:ext cx="257572" cy="368591"/>
            </a:xfrm>
            <a:custGeom>
              <a:avLst/>
              <a:gdLst>
                <a:gd name="connsiteX0" fmla="*/ 53771 w 257572"/>
                <a:gd name="connsiteY0" fmla="*/ 344290 h 368591"/>
                <a:gd name="connsiteX1" fmla="*/ 58658 w 257572"/>
                <a:gd name="connsiteY1" fmla="*/ 345512 h 368591"/>
                <a:gd name="connsiteX2" fmla="*/ 67483 w 257572"/>
                <a:gd name="connsiteY2" fmla="*/ 340217 h 368591"/>
                <a:gd name="connsiteX3" fmla="*/ 67890 w 257572"/>
                <a:gd name="connsiteY3" fmla="*/ 331257 h 368591"/>
                <a:gd name="connsiteX4" fmla="*/ 70061 w 257572"/>
                <a:gd name="connsiteY4" fmla="*/ 240433 h 368591"/>
                <a:gd name="connsiteX5" fmla="*/ 91376 w 257572"/>
                <a:gd name="connsiteY5" fmla="*/ 301118 h 368591"/>
                <a:gd name="connsiteX6" fmla="*/ 118664 w 257572"/>
                <a:gd name="connsiteY6" fmla="*/ 358545 h 368591"/>
                <a:gd name="connsiteX7" fmla="*/ 128710 w 257572"/>
                <a:gd name="connsiteY7" fmla="*/ 368591 h 368591"/>
                <a:gd name="connsiteX8" fmla="*/ 247230 w 257572"/>
                <a:gd name="connsiteY8" fmla="*/ 289171 h 368591"/>
                <a:gd name="connsiteX9" fmla="*/ 241664 w 257572"/>
                <a:gd name="connsiteY9" fmla="*/ 183142 h 368591"/>
                <a:gd name="connsiteX10" fmla="*/ 233518 w 257572"/>
                <a:gd name="connsiteY10" fmla="*/ 179069 h 368591"/>
                <a:gd name="connsiteX11" fmla="*/ 227545 w 257572"/>
                <a:gd name="connsiteY11" fmla="*/ 181105 h 368591"/>
                <a:gd name="connsiteX12" fmla="*/ 223743 w 257572"/>
                <a:gd name="connsiteY12" fmla="*/ 191559 h 368591"/>
                <a:gd name="connsiteX13" fmla="*/ 213561 w 257572"/>
                <a:gd name="connsiteY13" fmla="*/ 221155 h 368591"/>
                <a:gd name="connsiteX14" fmla="*/ 195098 w 257572"/>
                <a:gd name="connsiteY14" fmla="*/ 228214 h 368591"/>
                <a:gd name="connsiteX15" fmla="*/ 184509 w 257572"/>
                <a:gd name="connsiteY15" fmla="*/ 226042 h 368591"/>
                <a:gd name="connsiteX16" fmla="*/ 166180 w 257572"/>
                <a:gd name="connsiteY16" fmla="*/ 207714 h 368591"/>
                <a:gd name="connsiteX17" fmla="*/ 171611 w 257572"/>
                <a:gd name="connsiteY17" fmla="*/ 178390 h 368591"/>
                <a:gd name="connsiteX18" fmla="*/ 187495 w 257572"/>
                <a:gd name="connsiteY18" fmla="*/ 87702 h 368591"/>
                <a:gd name="connsiteX19" fmla="*/ 112962 w 257572"/>
                <a:gd name="connsiteY19" fmla="*/ 815 h 368591"/>
                <a:gd name="connsiteX20" fmla="*/ 108890 w 257572"/>
                <a:gd name="connsiteY20" fmla="*/ 0 h 368591"/>
                <a:gd name="connsiteX21" fmla="*/ 99658 w 257572"/>
                <a:gd name="connsiteY21" fmla="*/ 6109 h 368591"/>
                <a:gd name="connsiteX22" fmla="*/ 99929 w 257572"/>
                <a:gd name="connsiteY22" fmla="*/ 14798 h 368591"/>
                <a:gd name="connsiteX23" fmla="*/ 60559 w 257572"/>
                <a:gd name="connsiteY23" fmla="*/ 131009 h 368591"/>
                <a:gd name="connsiteX24" fmla="*/ 9377 w 257572"/>
                <a:gd name="connsiteY24" fmla="*/ 191559 h 368591"/>
                <a:gd name="connsiteX25" fmla="*/ 53771 w 257572"/>
                <a:gd name="connsiteY25" fmla="*/ 343883 h 368591"/>
                <a:gd name="connsiteX26" fmla="*/ 127217 w 257572"/>
                <a:gd name="connsiteY26" fmla="*/ 32718 h 368591"/>
                <a:gd name="connsiteX27" fmla="*/ 167810 w 257572"/>
                <a:gd name="connsiteY27" fmla="*/ 93132 h 368591"/>
                <a:gd name="connsiteX28" fmla="*/ 155184 w 257572"/>
                <a:gd name="connsiteY28" fmla="*/ 166715 h 368591"/>
                <a:gd name="connsiteX29" fmla="*/ 146903 w 257572"/>
                <a:gd name="connsiteY29" fmla="*/ 213960 h 368591"/>
                <a:gd name="connsiteX30" fmla="*/ 177177 w 257572"/>
                <a:gd name="connsiteY30" fmla="*/ 245049 h 368591"/>
                <a:gd name="connsiteX31" fmla="*/ 195098 w 257572"/>
                <a:gd name="connsiteY31" fmla="*/ 248579 h 368591"/>
                <a:gd name="connsiteX32" fmla="*/ 226594 w 257572"/>
                <a:gd name="connsiteY32" fmla="*/ 236631 h 368591"/>
                <a:gd name="connsiteX33" fmla="*/ 236505 w 257572"/>
                <a:gd name="connsiteY33" fmla="*/ 225364 h 368591"/>
                <a:gd name="connsiteX34" fmla="*/ 228766 w 257572"/>
                <a:gd name="connsiteY34" fmla="*/ 281297 h 368591"/>
                <a:gd name="connsiteX35" fmla="*/ 137399 w 257572"/>
                <a:gd name="connsiteY35" fmla="*/ 348091 h 368591"/>
                <a:gd name="connsiteX36" fmla="*/ 106853 w 257572"/>
                <a:gd name="connsiteY36" fmla="*/ 288356 h 368591"/>
                <a:gd name="connsiteX37" fmla="*/ 92870 w 257572"/>
                <a:gd name="connsiteY37" fmla="*/ 208529 h 368591"/>
                <a:gd name="connsiteX38" fmla="*/ 85538 w 257572"/>
                <a:gd name="connsiteY38" fmla="*/ 196310 h 368591"/>
                <a:gd name="connsiteX39" fmla="*/ 83095 w 257572"/>
                <a:gd name="connsiteY39" fmla="*/ 196039 h 368591"/>
                <a:gd name="connsiteX40" fmla="*/ 75764 w 257572"/>
                <a:gd name="connsiteY40" fmla="*/ 199161 h 368591"/>
                <a:gd name="connsiteX41" fmla="*/ 39108 w 257572"/>
                <a:gd name="connsiteY41" fmla="*/ 302340 h 368591"/>
                <a:gd name="connsiteX42" fmla="*/ 28112 w 257572"/>
                <a:gd name="connsiteY42" fmla="*/ 199569 h 368591"/>
                <a:gd name="connsiteX43" fmla="*/ 73455 w 257572"/>
                <a:gd name="connsiteY43" fmla="*/ 146894 h 368591"/>
                <a:gd name="connsiteX44" fmla="*/ 127353 w 257572"/>
                <a:gd name="connsiteY44" fmla="*/ 32718 h 36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7572" h="368591">
                  <a:moveTo>
                    <a:pt x="53771" y="344290"/>
                  </a:moveTo>
                  <a:cubicBezTo>
                    <a:pt x="55264" y="345104"/>
                    <a:pt x="56893" y="345512"/>
                    <a:pt x="58658" y="345512"/>
                  </a:cubicBezTo>
                  <a:cubicBezTo>
                    <a:pt x="62324" y="345512"/>
                    <a:pt x="65718" y="343475"/>
                    <a:pt x="67483" y="340217"/>
                  </a:cubicBezTo>
                  <a:cubicBezTo>
                    <a:pt x="68976" y="337502"/>
                    <a:pt x="69112" y="334108"/>
                    <a:pt x="67890" y="331257"/>
                  </a:cubicBezTo>
                  <a:cubicBezTo>
                    <a:pt x="54178" y="302204"/>
                    <a:pt x="55264" y="268400"/>
                    <a:pt x="70061" y="240433"/>
                  </a:cubicBezTo>
                  <a:cubicBezTo>
                    <a:pt x="70877" y="259304"/>
                    <a:pt x="75764" y="282112"/>
                    <a:pt x="91376" y="301118"/>
                  </a:cubicBezTo>
                  <a:cubicBezTo>
                    <a:pt x="117714" y="333836"/>
                    <a:pt x="118664" y="358273"/>
                    <a:pt x="118664" y="358545"/>
                  </a:cubicBezTo>
                  <a:cubicBezTo>
                    <a:pt x="118664" y="363975"/>
                    <a:pt x="123144" y="368591"/>
                    <a:pt x="128710" y="368591"/>
                  </a:cubicBezTo>
                  <a:cubicBezTo>
                    <a:pt x="181250" y="368591"/>
                    <a:pt x="227545" y="337502"/>
                    <a:pt x="247230" y="289171"/>
                  </a:cubicBezTo>
                  <a:cubicBezTo>
                    <a:pt x="261077" y="259439"/>
                    <a:pt x="262706" y="211652"/>
                    <a:pt x="241664" y="183142"/>
                  </a:cubicBezTo>
                  <a:cubicBezTo>
                    <a:pt x="239763" y="180562"/>
                    <a:pt x="236776" y="179069"/>
                    <a:pt x="233518" y="179069"/>
                  </a:cubicBezTo>
                  <a:cubicBezTo>
                    <a:pt x="231346" y="179069"/>
                    <a:pt x="229310" y="179748"/>
                    <a:pt x="227545" y="181105"/>
                  </a:cubicBezTo>
                  <a:cubicBezTo>
                    <a:pt x="224287" y="183549"/>
                    <a:pt x="222793" y="187622"/>
                    <a:pt x="223743" y="191559"/>
                  </a:cubicBezTo>
                  <a:cubicBezTo>
                    <a:pt x="226187" y="202555"/>
                    <a:pt x="222250" y="213960"/>
                    <a:pt x="213561" y="221155"/>
                  </a:cubicBezTo>
                  <a:cubicBezTo>
                    <a:pt x="208402" y="225771"/>
                    <a:pt x="201886" y="228214"/>
                    <a:pt x="195098" y="228214"/>
                  </a:cubicBezTo>
                  <a:cubicBezTo>
                    <a:pt x="191432" y="228214"/>
                    <a:pt x="187903" y="227536"/>
                    <a:pt x="184509" y="226042"/>
                  </a:cubicBezTo>
                  <a:cubicBezTo>
                    <a:pt x="175820" y="223055"/>
                    <a:pt x="169032" y="216267"/>
                    <a:pt x="166180" y="207714"/>
                  </a:cubicBezTo>
                  <a:cubicBezTo>
                    <a:pt x="163330" y="197804"/>
                    <a:pt x="165366" y="186807"/>
                    <a:pt x="171611" y="178390"/>
                  </a:cubicBezTo>
                  <a:cubicBezTo>
                    <a:pt x="190753" y="152052"/>
                    <a:pt x="196456" y="118927"/>
                    <a:pt x="187495" y="87702"/>
                  </a:cubicBezTo>
                  <a:cubicBezTo>
                    <a:pt x="177041" y="48738"/>
                    <a:pt x="149889" y="17106"/>
                    <a:pt x="112962" y="815"/>
                  </a:cubicBezTo>
                  <a:cubicBezTo>
                    <a:pt x="111605" y="271"/>
                    <a:pt x="110247" y="0"/>
                    <a:pt x="108890" y="0"/>
                  </a:cubicBezTo>
                  <a:cubicBezTo>
                    <a:pt x="104817" y="0"/>
                    <a:pt x="101287" y="2444"/>
                    <a:pt x="99658" y="6109"/>
                  </a:cubicBezTo>
                  <a:cubicBezTo>
                    <a:pt x="98436" y="8960"/>
                    <a:pt x="98572" y="12083"/>
                    <a:pt x="99929" y="14798"/>
                  </a:cubicBezTo>
                  <a:cubicBezTo>
                    <a:pt x="128439" y="68695"/>
                    <a:pt x="76985" y="117433"/>
                    <a:pt x="60559" y="131009"/>
                  </a:cubicBezTo>
                  <a:cubicBezTo>
                    <a:pt x="32863" y="153953"/>
                    <a:pt x="14942" y="177983"/>
                    <a:pt x="9377" y="191559"/>
                  </a:cubicBezTo>
                  <a:cubicBezTo>
                    <a:pt x="-18998" y="260118"/>
                    <a:pt x="23224" y="327184"/>
                    <a:pt x="53771" y="343883"/>
                  </a:cubicBezTo>
                  <a:close/>
                  <a:moveTo>
                    <a:pt x="127217" y="32718"/>
                  </a:moveTo>
                  <a:cubicBezTo>
                    <a:pt x="146903" y="47652"/>
                    <a:pt x="161293" y="68831"/>
                    <a:pt x="167810" y="93132"/>
                  </a:cubicBezTo>
                  <a:cubicBezTo>
                    <a:pt x="175276" y="118248"/>
                    <a:pt x="170525" y="145671"/>
                    <a:pt x="155184" y="166715"/>
                  </a:cubicBezTo>
                  <a:cubicBezTo>
                    <a:pt x="145274" y="180155"/>
                    <a:pt x="142151" y="197939"/>
                    <a:pt x="146903" y="213960"/>
                  </a:cubicBezTo>
                  <a:cubicBezTo>
                    <a:pt x="151654" y="228486"/>
                    <a:pt x="162922" y="240026"/>
                    <a:pt x="177177" y="245049"/>
                  </a:cubicBezTo>
                  <a:cubicBezTo>
                    <a:pt x="182744" y="247357"/>
                    <a:pt x="188852" y="248579"/>
                    <a:pt x="195098" y="248579"/>
                  </a:cubicBezTo>
                  <a:cubicBezTo>
                    <a:pt x="206773" y="248579"/>
                    <a:pt x="217905" y="244370"/>
                    <a:pt x="226594" y="236631"/>
                  </a:cubicBezTo>
                  <a:cubicBezTo>
                    <a:pt x="230396" y="233373"/>
                    <a:pt x="233790" y="229572"/>
                    <a:pt x="236505" y="225364"/>
                  </a:cubicBezTo>
                  <a:cubicBezTo>
                    <a:pt x="239084" y="244370"/>
                    <a:pt x="236505" y="263512"/>
                    <a:pt x="228766" y="281297"/>
                  </a:cubicBezTo>
                  <a:cubicBezTo>
                    <a:pt x="213426" y="319039"/>
                    <a:pt x="177856" y="344969"/>
                    <a:pt x="137399" y="348091"/>
                  </a:cubicBezTo>
                  <a:cubicBezTo>
                    <a:pt x="132240" y="325963"/>
                    <a:pt x="121787" y="305462"/>
                    <a:pt x="106853" y="288356"/>
                  </a:cubicBezTo>
                  <a:cubicBezTo>
                    <a:pt x="81059" y="256996"/>
                    <a:pt x="92734" y="208936"/>
                    <a:pt x="92870" y="208529"/>
                  </a:cubicBezTo>
                  <a:cubicBezTo>
                    <a:pt x="94227" y="203098"/>
                    <a:pt x="90969" y="197668"/>
                    <a:pt x="85538" y="196310"/>
                  </a:cubicBezTo>
                  <a:cubicBezTo>
                    <a:pt x="84724" y="196039"/>
                    <a:pt x="83909" y="196039"/>
                    <a:pt x="83095" y="196039"/>
                  </a:cubicBezTo>
                  <a:cubicBezTo>
                    <a:pt x="80379" y="196039"/>
                    <a:pt x="77665" y="197125"/>
                    <a:pt x="75764" y="199161"/>
                  </a:cubicBezTo>
                  <a:cubicBezTo>
                    <a:pt x="40737" y="235681"/>
                    <a:pt x="35442" y="273559"/>
                    <a:pt x="39108" y="302340"/>
                  </a:cubicBezTo>
                  <a:cubicBezTo>
                    <a:pt x="18880" y="272337"/>
                    <a:pt x="14400" y="234052"/>
                    <a:pt x="28112" y="199569"/>
                  </a:cubicBezTo>
                  <a:cubicBezTo>
                    <a:pt x="32456" y="188572"/>
                    <a:pt x="48476" y="167529"/>
                    <a:pt x="73455" y="146894"/>
                  </a:cubicBezTo>
                  <a:cubicBezTo>
                    <a:pt x="89204" y="133860"/>
                    <a:pt x="137535" y="88516"/>
                    <a:pt x="127353" y="3271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85" name="Freihandform: Form 484">
              <a:extLst>
                <a:ext uri="{FF2B5EF4-FFF2-40B4-BE49-F238E27FC236}">
                  <a16:creationId xmlns:a16="http://schemas.microsoft.com/office/drawing/2014/main" id="{C9A949FF-266C-CBF1-4627-D26854A169E8}"/>
                </a:ext>
              </a:extLst>
            </p:cNvPr>
            <p:cNvSpPr/>
            <p:nvPr/>
          </p:nvSpPr>
          <p:spPr bwMode="gray">
            <a:xfrm>
              <a:off x="9774742" y="5560100"/>
              <a:ext cx="444976" cy="231744"/>
            </a:xfrm>
            <a:custGeom>
              <a:avLst/>
              <a:gdLst>
                <a:gd name="connsiteX0" fmla="*/ 427758 w 444976"/>
                <a:gd name="connsiteY0" fmla="*/ 155311 h 231744"/>
                <a:gd name="connsiteX1" fmla="*/ 329874 w 444976"/>
                <a:gd name="connsiteY1" fmla="*/ 115397 h 231744"/>
                <a:gd name="connsiteX2" fmla="*/ 425993 w 444976"/>
                <a:gd name="connsiteY2" fmla="*/ 76298 h 231744"/>
                <a:gd name="connsiteX3" fmla="*/ 442284 w 444976"/>
                <a:gd name="connsiteY3" fmla="*/ 60957 h 231744"/>
                <a:gd name="connsiteX4" fmla="*/ 442963 w 444976"/>
                <a:gd name="connsiteY4" fmla="*/ 38556 h 231744"/>
                <a:gd name="connsiteX5" fmla="*/ 442420 w 444976"/>
                <a:gd name="connsiteY5" fmla="*/ 37198 h 231744"/>
                <a:gd name="connsiteX6" fmla="*/ 434410 w 444976"/>
                <a:gd name="connsiteY6" fmla="*/ 18599 h 231744"/>
                <a:gd name="connsiteX7" fmla="*/ 406308 w 444976"/>
                <a:gd name="connsiteY7" fmla="*/ 0 h 231744"/>
                <a:gd name="connsiteX8" fmla="*/ 405628 w 444976"/>
                <a:gd name="connsiteY8" fmla="*/ 0 h 231744"/>
                <a:gd name="connsiteX9" fmla="*/ 393410 w 444976"/>
                <a:gd name="connsiteY9" fmla="*/ 2172 h 231744"/>
                <a:gd name="connsiteX10" fmla="*/ 222487 w 444976"/>
                <a:gd name="connsiteY10" fmla="*/ 71818 h 231744"/>
                <a:gd name="connsiteX11" fmla="*/ 51700 w 444976"/>
                <a:gd name="connsiteY11" fmla="*/ 2308 h 231744"/>
                <a:gd name="connsiteX12" fmla="*/ 39345 w 444976"/>
                <a:gd name="connsiteY12" fmla="*/ 136 h 231744"/>
                <a:gd name="connsiteX13" fmla="*/ 39345 w 444976"/>
                <a:gd name="connsiteY13" fmla="*/ 136 h 231744"/>
                <a:gd name="connsiteX14" fmla="*/ 10564 w 444976"/>
                <a:gd name="connsiteY14" fmla="*/ 18735 h 231744"/>
                <a:gd name="connsiteX15" fmla="*/ 2554 w 444976"/>
                <a:gd name="connsiteY15" fmla="*/ 37334 h 231744"/>
                <a:gd name="connsiteX16" fmla="*/ 2147 w 444976"/>
                <a:gd name="connsiteY16" fmla="*/ 59735 h 231744"/>
                <a:gd name="connsiteX17" fmla="*/ 17760 w 444976"/>
                <a:gd name="connsiteY17" fmla="*/ 75890 h 231744"/>
                <a:gd name="connsiteX18" fmla="*/ 19117 w 444976"/>
                <a:gd name="connsiteY18" fmla="*/ 76434 h 231744"/>
                <a:gd name="connsiteX19" fmla="*/ 115100 w 444976"/>
                <a:gd name="connsiteY19" fmla="*/ 115533 h 231744"/>
                <a:gd name="connsiteX20" fmla="*/ 17488 w 444976"/>
                <a:gd name="connsiteY20" fmla="*/ 155311 h 231744"/>
                <a:gd name="connsiteX21" fmla="*/ 2283 w 444976"/>
                <a:gd name="connsiteY21" fmla="*/ 194410 h 231744"/>
                <a:gd name="connsiteX22" fmla="*/ 10292 w 444976"/>
                <a:gd name="connsiteY22" fmla="*/ 213145 h 231744"/>
                <a:gd name="connsiteX23" fmla="*/ 38259 w 444976"/>
                <a:gd name="connsiteY23" fmla="*/ 231744 h 231744"/>
                <a:gd name="connsiteX24" fmla="*/ 49935 w 444976"/>
                <a:gd name="connsiteY24" fmla="*/ 229572 h 231744"/>
                <a:gd name="connsiteX25" fmla="*/ 222351 w 444976"/>
                <a:gd name="connsiteY25" fmla="*/ 159383 h 231744"/>
                <a:gd name="connsiteX26" fmla="*/ 394768 w 444976"/>
                <a:gd name="connsiteY26" fmla="*/ 229572 h 231744"/>
                <a:gd name="connsiteX27" fmla="*/ 406443 w 444976"/>
                <a:gd name="connsiteY27" fmla="*/ 231744 h 231744"/>
                <a:gd name="connsiteX28" fmla="*/ 434682 w 444976"/>
                <a:gd name="connsiteY28" fmla="*/ 213145 h 231744"/>
                <a:gd name="connsiteX29" fmla="*/ 442692 w 444976"/>
                <a:gd name="connsiteY29" fmla="*/ 194546 h 231744"/>
                <a:gd name="connsiteX30" fmla="*/ 427622 w 444976"/>
                <a:gd name="connsiteY30" fmla="*/ 155582 h 231744"/>
                <a:gd name="connsiteX31" fmla="*/ 406579 w 444976"/>
                <a:gd name="connsiteY31" fmla="*/ 211516 h 231744"/>
                <a:gd name="connsiteX32" fmla="*/ 402370 w 444976"/>
                <a:gd name="connsiteY32" fmla="*/ 210837 h 231744"/>
                <a:gd name="connsiteX33" fmla="*/ 26312 w 444976"/>
                <a:gd name="connsiteY33" fmla="*/ 57698 h 231744"/>
                <a:gd name="connsiteX34" fmla="*/ 20882 w 444976"/>
                <a:gd name="connsiteY34" fmla="*/ 52404 h 231744"/>
                <a:gd name="connsiteX35" fmla="*/ 20882 w 444976"/>
                <a:gd name="connsiteY35" fmla="*/ 45344 h 231744"/>
                <a:gd name="connsiteX36" fmla="*/ 28892 w 444976"/>
                <a:gd name="connsiteY36" fmla="*/ 26609 h 231744"/>
                <a:gd name="connsiteX37" fmla="*/ 38531 w 444976"/>
                <a:gd name="connsiteY37" fmla="*/ 20093 h 231744"/>
                <a:gd name="connsiteX38" fmla="*/ 44369 w 444976"/>
                <a:gd name="connsiteY38" fmla="*/ 21043 h 231744"/>
                <a:gd name="connsiteX39" fmla="*/ 419476 w 444976"/>
                <a:gd name="connsiteY39" fmla="*/ 173910 h 231744"/>
                <a:gd name="connsiteX40" fmla="*/ 423821 w 444976"/>
                <a:gd name="connsiteY40" fmla="*/ 186672 h 231744"/>
                <a:gd name="connsiteX41" fmla="*/ 415811 w 444976"/>
                <a:gd name="connsiteY41" fmla="*/ 205271 h 231744"/>
                <a:gd name="connsiteX42" fmla="*/ 406308 w 444976"/>
                <a:gd name="connsiteY42" fmla="*/ 211787 h 231744"/>
                <a:gd name="connsiteX43" fmla="*/ 406308 w 444976"/>
                <a:gd name="connsiteY43" fmla="*/ 213416 h 231744"/>
                <a:gd name="connsiteX44" fmla="*/ 406308 w 444976"/>
                <a:gd name="connsiteY44" fmla="*/ 213416 h 231744"/>
                <a:gd name="connsiteX45" fmla="*/ 406308 w 444976"/>
                <a:gd name="connsiteY45" fmla="*/ 211787 h 231744"/>
                <a:gd name="connsiteX46" fmla="*/ 249096 w 444976"/>
                <a:gd name="connsiteY46" fmla="*/ 82678 h 231744"/>
                <a:gd name="connsiteX47" fmla="*/ 400469 w 444976"/>
                <a:gd name="connsiteY47" fmla="*/ 21043 h 231744"/>
                <a:gd name="connsiteX48" fmla="*/ 405628 w 444976"/>
                <a:gd name="connsiteY48" fmla="*/ 20228 h 231744"/>
                <a:gd name="connsiteX49" fmla="*/ 405628 w 444976"/>
                <a:gd name="connsiteY49" fmla="*/ 20228 h 231744"/>
                <a:gd name="connsiteX50" fmla="*/ 415811 w 444976"/>
                <a:gd name="connsiteY50" fmla="*/ 26609 h 231744"/>
                <a:gd name="connsiteX51" fmla="*/ 423957 w 444976"/>
                <a:gd name="connsiteY51" fmla="*/ 45480 h 231744"/>
                <a:gd name="connsiteX52" fmla="*/ 423957 w 444976"/>
                <a:gd name="connsiteY52" fmla="*/ 52404 h 231744"/>
                <a:gd name="connsiteX53" fmla="*/ 418255 w 444976"/>
                <a:gd name="connsiteY53" fmla="*/ 57834 h 231744"/>
                <a:gd name="connsiteX54" fmla="*/ 302993 w 444976"/>
                <a:gd name="connsiteY54" fmla="*/ 104808 h 231744"/>
                <a:gd name="connsiteX55" fmla="*/ 248961 w 444976"/>
                <a:gd name="connsiteY55" fmla="*/ 82814 h 231744"/>
                <a:gd name="connsiteX56" fmla="*/ 38259 w 444976"/>
                <a:gd name="connsiteY56" fmla="*/ 213281 h 231744"/>
                <a:gd name="connsiteX57" fmla="*/ 38259 w 444976"/>
                <a:gd name="connsiteY57" fmla="*/ 213281 h 231744"/>
                <a:gd name="connsiteX58" fmla="*/ 38259 w 444976"/>
                <a:gd name="connsiteY58" fmla="*/ 211516 h 231744"/>
                <a:gd name="connsiteX59" fmla="*/ 28756 w 444976"/>
                <a:gd name="connsiteY59" fmla="*/ 205135 h 231744"/>
                <a:gd name="connsiteX60" fmla="*/ 20882 w 444976"/>
                <a:gd name="connsiteY60" fmla="*/ 186672 h 231744"/>
                <a:gd name="connsiteX61" fmla="*/ 25362 w 444976"/>
                <a:gd name="connsiteY61" fmla="*/ 173639 h 231744"/>
                <a:gd name="connsiteX62" fmla="*/ 141709 w 444976"/>
                <a:gd name="connsiteY62" fmla="*/ 126258 h 231744"/>
                <a:gd name="connsiteX63" fmla="*/ 195742 w 444976"/>
                <a:gd name="connsiteY63" fmla="*/ 148251 h 231744"/>
                <a:gd name="connsiteX64" fmla="*/ 42604 w 444976"/>
                <a:gd name="connsiteY64" fmla="*/ 210566 h 231744"/>
                <a:gd name="connsiteX65" fmla="*/ 38259 w 444976"/>
                <a:gd name="connsiteY65" fmla="*/ 211380 h 231744"/>
                <a:gd name="connsiteX66" fmla="*/ 38259 w 444976"/>
                <a:gd name="connsiteY66" fmla="*/ 213009 h 231744"/>
                <a:gd name="connsiteX67" fmla="*/ 38259 w 444976"/>
                <a:gd name="connsiteY67" fmla="*/ 213009 h 23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44976" h="231744">
                  <a:moveTo>
                    <a:pt x="427758" y="155311"/>
                  </a:moveTo>
                  <a:lnTo>
                    <a:pt x="329874" y="115397"/>
                  </a:lnTo>
                  <a:lnTo>
                    <a:pt x="425993" y="76298"/>
                  </a:lnTo>
                  <a:cubicBezTo>
                    <a:pt x="433324" y="73583"/>
                    <a:pt x="439162" y="68152"/>
                    <a:pt x="442284" y="60957"/>
                  </a:cubicBezTo>
                  <a:cubicBezTo>
                    <a:pt x="445542" y="53761"/>
                    <a:pt x="445814" y="45887"/>
                    <a:pt x="442963" y="38556"/>
                  </a:cubicBezTo>
                  <a:lnTo>
                    <a:pt x="442420" y="37198"/>
                  </a:lnTo>
                  <a:lnTo>
                    <a:pt x="434410" y="18599"/>
                  </a:lnTo>
                  <a:cubicBezTo>
                    <a:pt x="429658" y="7331"/>
                    <a:pt x="418526" y="0"/>
                    <a:pt x="406308" y="0"/>
                  </a:cubicBezTo>
                  <a:cubicBezTo>
                    <a:pt x="406308" y="0"/>
                    <a:pt x="405628" y="0"/>
                    <a:pt x="405628" y="0"/>
                  </a:cubicBezTo>
                  <a:cubicBezTo>
                    <a:pt x="401556" y="0"/>
                    <a:pt x="397347" y="679"/>
                    <a:pt x="393410" y="2172"/>
                  </a:cubicBezTo>
                  <a:lnTo>
                    <a:pt x="222487" y="71818"/>
                  </a:lnTo>
                  <a:lnTo>
                    <a:pt x="51700" y="2308"/>
                  </a:lnTo>
                  <a:cubicBezTo>
                    <a:pt x="47627" y="815"/>
                    <a:pt x="43554" y="136"/>
                    <a:pt x="39345" y="136"/>
                  </a:cubicBezTo>
                  <a:lnTo>
                    <a:pt x="39345" y="136"/>
                  </a:lnTo>
                  <a:cubicBezTo>
                    <a:pt x="26448" y="136"/>
                    <a:pt x="15451" y="7467"/>
                    <a:pt x="10564" y="18735"/>
                  </a:cubicBezTo>
                  <a:lnTo>
                    <a:pt x="2554" y="37334"/>
                  </a:lnTo>
                  <a:cubicBezTo>
                    <a:pt x="-568" y="44530"/>
                    <a:pt x="-704" y="52539"/>
                    <a:pt x="2147" y="59735"/>
                  </a:cubicBezTo>
                  <a:cubicBezTo>
                    <a:pt x="4998" y="67066"/>
                    <a:pt x="10564" y="72768"/>
                    <a:pt x="17760" y="75890"/>
                  </a:cubicBezTo>
                  <a:cubicBezTo>
                    <a:pt x="18167" y="76026"/>
                    <a:pt x="18574" y="76298"/>
                    <a:pt x="19117" y="76434"/>
                  </a:cubicBezTo>
                  <a:lnTo>
                    <a:pt x="115100" y="115533"/>
                  </a:lnTo>
                  <a:lnTo>
                    <a:pt x="17488" y="155311"/>
                  </a:lnTo>
                  <a:cubicBezTo>
                    <a:pt x="2690" y="162370"/>
                    <a:pt x="-3826" y="179476"/>
                    <a:pt x="2283" y="194410"/>
                  </a:cubicBezTo>
                  <a:lnTo>
                    <a:pt x="10292" y="213145"/>
                  </a:lnTo>
                  <a:cubicBezTo>
                    <a:pt x="15044" y="224413"/>
                    <a:pt x="26041" y="231744"/>
                    <a:pt x="38259" y="231744"/>
                  </a:cubicBezTo>
                  <a:cubicBezTo>
                    <a:pt x="42333" y="231744"/>
                    <a:pt x="46269" y="231066"/>
                    <a:pt x="49935" y="229572"/>
                  </a:cubicBezTo>
                  <a:lnTo>
                    <a:pt x="222351" y="159383"/>
                  </a:lnTo>
                  <a:lnTo>
                    <a:pt x="394768" y="229572"/>
                  </a:lnTo>
                  <a:cubicBezTo>
                    <a:pt x="398569" y="231066"/>
                    <a:pt x="402370" y="231744"/>
                    <a:pt x="406443" y="231744"/>
                  </a:cubicBezTo>
                  <a:cubicBezTo>
                    <a:pt x="418934" y="231744"/>
                    <a:pt x="429930" y="224413"/>
                    <a:pt x="434682" y="213145"/>
                  </a:cubicBezTo>
                  <a:lnTo>
                    <a:pt x="442692" y="194546"/>
                  </a:lnTo>
                  <a:cubicBezTo>
                    <a:pt x="448801" y="179612"/>
                    <a:pt x="442284" y="162506"/>
                    <a:pt x="427622" y="155582"/>
                  </a:cubicBezTo>
                  <a:close/>
                  <a:moveTo>
                    <a:pt x="406579" y="211516"/>
                  </a:moveTo>
                  <a:cubicBezTo>
                    <a:pt x="405086" y="211516"/>
                    <a:pt x="403728" y="211244"/>
                    <a:pt x="402370" y="210837"/>
                  </a:cubicBezTo>
                  <a:lnTo>
                    <a:pt x="26312" y="57698"/>
                  </a:lnTo>
                  <a:cubicBezTo>
                    <a:pt x="23733" y="56748"/>
                    <a:pt x="21833" y="54848"/>
                    <a:pt x="20882" y="52404"/>
                  </a:cubicBezTo>
                  <a:cubicBezTo>
                    <a:pt x="19932" y="50096"/>
                    <a:pt x="19932" y="47516"/>
                    <a:pt x="20882" y="45344"/>
                  </a:cubicBezTo>
                  <a:lnTo>
                    <a:pt x="28892" y="26609"/>
                  </a:lnTo>
                  <a:cubicBezTo>
                    <a:pt x="30521" y="22672"/>
                    <a:pt x="34322" y="20093"/>
                    <a:pt x="38531" y="20093"/>
                  </a:cubicBezTo>
                  <a:cubicBezTo>
                    <a:pt x="40974" y="20093"/>
                    <a:pt x="42739" y="20364"/>
                    <a:pt x="44369" y="21043"/>
                  </a:cubicBezTo>
                  <a:lnTo>
                    <a:pt x="419476" y="173910"/>
                  </a:lnTo>
                  <a:cubicBezTo>
                    <a:pt x="423821" y="176218"/>
                    <a:pt x="425722" y="181784"/>
                    <a:pt x="423821" y="186672"/>
                  </a:cubicBezTo>
                  <a:lnTo>
                    <a:pt x="415811" y="205271"/>
                  </a:lnTo>
                  <a:cubicBezTo>
                    <a:pt x="414181" y="209208"/>
                    <a:pt x="410516" y="211787"/>
                    <a:pt x="406308" y="211787"/>
                  </a:cubicBezTo>
                  <a:lnTo>
                    <a:pt x="406308" y="213416"/>
                  </a:lnTo>
                  <a:cubicBezTo>
                    <a:pt x="406308" y="213416"/>
                    <a:pt x="406308" y="213416"/>
                    <a:pt x="406308" y="213416"/>
                  </a:cubicBezTo>
                  <a:lnTo>
                    <a:pt x="406308" y="211787"/>
                  </a:lnTo>
                  <a:close/>
                  <a:moveTo>
                    <a:pt x="249096" y="82678"/>
                  </a:moveTo>
                  <a:lnTo>
                    <a:pt x="400469" y="21043"/>
                  </a:lnTo>
                  <a:cubicBezTo>
                    <a:pt x="401963" y="20500"/>
                    <a:pt x="403864" y="20228"/>
                    <a:pt x="405628" y="20228"/>
                  </a:cubicBezTo>
                  <a:lnTo>
                    <a:pt x="405628" y="20228"/>
                  </a:lnTo>
                  <a:cubicBezTo>
                    <a:pt x="410381" y="20228"/>
                    <a:pt x="414181" y="22808"/>
                    <a:pt x="415811" y="26609"/>
                  </a:cubicBezTo>
                  <a:lnTo>
                    <a:pt x="423957" y="45480"/>
                  </a:lnTo>
                  <a:cubicBezTo>
                    <a:pt x="424907" y="47652"/>
                    <a:pt x="424907" y="50232"/>
                    <a:pt x="423957" y="52404"/>
                  </a:cubicBezTo>
                  <a:cubicBezTo>
                    <a:pt x="422870" y="54983"/>
                    <a:pt x="420834" y="56884"/>
                    <a:pt x="418255" y="57834"/>
                  </a:cubicBezTo>
                  <a:lnTo>
                    <a:pt x="302993" y="104808"/>
                  </a:lnTo>
                  <a:lnTo>
                    <a:pt x="248961" y="82814"/>
                  </a:lnTo>
                  <a:close/>
                  <a:moveTo>
                    <a:pt x="38259" y="213281"/>
                  </a:moveTo>
                  <a:cubicBezTo>
                    <a:pt x="38259" y="213281"/>
                    <a:pt x="38259" y="213281"/>
                    <a:pt x="38259" y="213281"/>
                  </a:cubicBezTo>
                  <a:lnTo>
                    <a:pt x="38259" y="211516"/>
                  </a:lnTo>
                  <a:cubicBezTo>
                    <a:pt x="34051" y="211516"/>
                    <a:pt x="30386" y="209072"/>
                    <a:pt x="28756" y="205135"/>
                  </a:cubicBezTo>
                  <a:lnTo>
                    <a:pt x="20882" y="186672"/>
                  </a:lnTo>
                  <a:cubicBezTo>
                    <a:pt x="18845" y="181784"/>
                    <a:pt x="20882" y="176218"/>
                    <a:pt x="25362" y="173639"/>
                  </a:cubicBezTo>
                  <a:lnTo>
                    <a:pt x="141709" y="126258"/>
                  </a:lnTo>
                  <a:lnTo>
                    <a:pt x="195742" y="148251"/>
                  </a:lnTo>
                  <a:lnTo>
                    <a:pt x="42604" y="210566"/>
                  </a:lnTo>
                  <a:cubicBezTo>
                    <a:pt x="41246" y="211109"/>
                    <a:pt x="39753" y="211380"/>
                    <a:pt x="38259" y="211380"/>
                  </a:cubicBezTo>
                  <a:lnTo>
                    <a:pt x="38259" y="213009"/>
                  </a:lnTo>
                  <a:cubicBezTo>
                    <a:pt x="38259" y="213009"/>
                    <a:pt x="38259" y="213009"/>
                    <a:pt x="38259" y="21300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86" name="Grafik 7">
            <a:extLst>
              <a:ext uri="{FF2B5EF4-FFF2-40B4-BE49-F238E27FC236}">
                <a16:creationId xmlns:a16="http://schemas.microsoft.com/office/drawing/2014/main" id="{03597C12-CB59-E7DF-29BB-C79A6AF7687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862916" y="5257085"/>
            <a:ext cx="524835" cy="526481"/>
            <a:chOff x="10862914" y="5257082"/>
            <a:chExt cx="524835" cy="526481"/>
          </a:xfrm>
          <a:solidFill>
            <a:schemeClr val="accent1"/>
          </a:solidFill>
        </p:grpSpPr>
        <p:sp>
          <p:nvSpPr>
            <p:cNvPr id="487" name="Freihandform: Form 486">
              <a:extLst>
                <a:ext uri="{FF2B5EF4-FFF2-40B4-BE49-F238E27FC236}">
                  <a16:creationId xmlns:a16="http://schemas.microsoft.com/office/drawing/2014/main" id="{0FF33B44-FF24-AC19-58D5-6B3BB0B1328F}"/>
                </a:ext>
              </a:extLst>
            </p:cNvPr>
            <p:cNvSpPr/>
            <p:nvPr/>
          </p:nvSpPr>
          <p:spPr bwMode="gray">
            <a:xfrm>
              <a:off x="10862914" y="5291294"/>
              <a:ext cx="492264" cy="492269"/>
            </a:xfrm>
            <a:custGeom>
              <a:avLst/>
              <a:gdLst>
                <a:gd name="connsiteX0" fmla="*/ 455541 w 492264"/>
                <a:gd name="connsiteY0" fmla="*/ 119605 h 492269"/>
                <a:gd name="connsiteX1" fmla="*/ 439929 w 492264"/>
                <a:gd name="connsiteY1" fmla="*/ 119605 h 492269"/>
                <a:gd name="connsiteX2" fmla="*/ 436942 w 492264"/>
                <a:gd name="connsiteY2" fmla="*/ 121370 h 492269"/>
                <a:gd name="connsiteX3" fmla="*/ 436942 w 492264"/>
                <a:gd name="connsiteY3" fmla="*/ 124764 h 492269"/>
                <a:gd name="connsiteX4" fmla="*/ 466946 w 492264"/>
                <a:gd name="connsiteY4" fmla="*/ 295144 h 492269"/>
                <a:gd name="connsiteX5" fmla="*/ 367568 w 492264"/>
                <a:gd name="connsiteY5" fmla="*/ 436879 h 492269"/>
                <a:gd name="connsiteX6" fmla="*/ 246470 w 492264"/>
                <a:gd name="connsiteY6" fmla="*/ 472313 h 492269"/>
                <a:gd name="connsiteX7" fmla="*/ 55454 w 492264"/>
                <a:gd name="connsiteY7" fmla="*/ 367641 h 492269"/>
                <a:gd name="connsiteX8" fmla="*/ 25450 w 492264"/>
                <a:gd name="connsiteY8" fmla="*/ 197261 h 492269"/>
                <a:gd name="connsiteX9" fmla="*/ 124828 w 492264"/>
                <a:gd name="connsiteY9" fmla="*/ 55526 h 492269"/>
                <a:gd name="connsiteX10" fmla="*/ 246198 w 492264"/>
                <a:gd name="connsiteY10" fmla="*/ 20228 h 492269"/>
                <a:gd name="connsiteX11" fmla="*/ 367568 w 492264"/>
                <a:gd name="connsiteY11" fmla="*/ 55526 h 492269"/>
                <a:gd name="connsiteX12" fmla="*/ 369333 w 492264"/>
                <a:gd name="connsiteY12" fmla="*/ 56069 h 492269"/>
                <a:gd name="connsiteX13" fmla="*/ 370962 w 492264"/>
                <a:gd name="connsiteY13" fmla="*/ 55662 h 492269"/>
                <a:gd name="connsiteX14" fmla="*/ 372727 w 492264"/>
                <a:gd name="connsiteY14" fmla="*/ 52675 h 492269"/>
                <a:gd name="connsiteX15" fmla="*/ 372727 w 492264"/>
                <a:gd name="connsiteY15" fmla="*/ 37063 h 492269"/>
                <a:gd name="connsiteX16" fmla="*/ 371098 w 492264"/>
                <a:gd name="connsiteY16" fmla="*/ 34076 h 492269"/>
                <a:gd name="connsiteX17" fmla="*/ 246470 w 492264"/>
                <a:gd name="connsiteY17" fmla="*/ 0 h 492269"/>
                <a:gd name="connsiteX18" fmla="*/ 34139 w 492264"/>
                <a:gd name="connsiteY18" fmla="*/ 121235 h 492269"/>
                <a:gd name="connsiteX19" fmla="*/ 7938 w 492264"/>
                <a:gd name="connsiteY19" fmla="*/ 307770 h 492269"/>
                <a:gd name="connsiteX20" fmla="*/ 121298 w 492264"/>
                <a:gd name="connsiteY20" fmla="*/ 458194 h 492269"/>
                <a:gd name="connsiteX21" fmla="*/ 245926 w 492264"/>
                <a:gd name="connsiteY21" fmla="*/ 492269 h 492269"/>
                <a:gd name="connsiteX22" fmla="*/ 458257 w 492264"/>
                <a:gd name="connsiteY22" fmla="*/ 371035 h 492269"/>
                <a:gd name="connsiteX23" fmla="*/ 458257 w 492264"/>
                <a:gd name="connsiteY23" fmla="*/ 121235 h 492269"/>
                <a:gd name="connsiteX24" fmla="*/ 455270 w 492264"/>
                <a:gd name="connsiteY24" fmla="*/ 119605 h 49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2264" h="492269">
                  <a:moveTo>
                    <a:pt x="455541" y="119605"/>
                  </a:moveTo>
                  <a:lnTo>
                    <a:pt x="439929" y="119605"/>
                  </a:lnTo>
                  <a:cubicBezTo>
                    <a:pt x="438707" y="119605"/>
                    <a:pt x="437485" y="120284"/>
                    <a:pt x="436942" y="121370"/>
                  </a:cubicBezTo>
                  <a:cubicBezTo>
                    <a:pt x="436399" y="122456"/>
                    <a:pt x="436399" y="123814"/>
                    <a:pt x="436942" y="124764"/>
                  </a:cubicBezTo>
                  <a:cubicBezTo>
                    <a:pt x="469389" y="175675"/>
                    <a:pt x="479978" y="236224"/>
                    <a:pt x="466946" y="295144"/>
                  </a:cubicBezTo>
                  <a:cubicBezTo>
                    <a:pt x="453776" y="354065"/>
                    <a:pt x="418615" y="404432"/>
                    <a:pt x="367568" y="436879"/>
                  </a:cubicBezTo>
                  <a:cubicBezTo>
                    <a:pt x="331185" y="459959"/>
                    <a:pt x="289370" y="472313"/>
                    <a:pt x="246470" y="472313"/>
                  </a:cubicBezTo>
                  <a:cubicBezTo>
                    <a:pt x="168678" y="472313"/>
                    <a:pt x="97268" y="433214"/>
                    <a:pt x="55454" y="367641"/>
                  </a:cubicBezTo>
                  <a:cubicBezTo>
                    <a:pt x="23007" y="316730"/>
                    <a:pt x="12417" y="256181"/>
                    <a:pt x="25450" y="197261"/>
                  </a:cubicBezTo>
                  <a:cubicBezTo>
                    <a:pt x="38619" y="138341"/>
                    <a:pt x="73781" y="87973"/>
                    <a:pt x="124828" y="55526"/>
                  </a:cubicBezTo>
                  <a:cubicBezTo>
                    <a:pt x="161211" y="32447"/>
                    <a:pt x="203162" y="20228"/>
                    <a:pt x="246198" y="20228"/>
                  </a:cubicBezTo>
                  <a:cubicBezTo>
                    <a:pt x="289234" y="20228"/>
                    <a:pt x="331185" y="32447"/>
                    <a:pt x="367568" y="55526"/>
                  </a:cubicBezTo>
                  <a:cubicBezTo>
                    <a:pt x="368111" y="55934"/>
                    <a:pt x="368790" y="56069"/>
                    <a:pt x="369333" y="56069"/>
                  </a:cubicBezTo>
                  <a:cubicBezTo>
                    <a:pt x="369876" y="56069"/>
                    <a:pt x="370419" y="55934"/>
                    <a:pt x="370962" y="55662"/>
                  </a:cubicBezTo>
                  <a:cubicBezTo>
                    <a:pt x="372049" y="55119"/>
                    <a:pt x="372727" y="53897"/>
                    <a:pt x="372727" y="52675"/>
                  </a:cubicBezTo>
                  <a:lnTo>
                    <a:pt x="372727" y="37063"/>
                  </a:lnTo>
                  <a:cubicBezTo>
                    <a:pt x="372727" y="35841"/>
                    <a:pt x="372049" y="34755"/>
                    <a:pt x="371098" y="34076"/>
                  </a:cubicBezTo>
                  <a:cubicBezTo>
                    <a:pt x="333220" y="11811"/>
                    <a:pt x="290184" y="0"/>
                    <a:pt x="246470" y="0"/>
                  </a:cubicBezTo>
                  <a:cubicBezTo>
                    <a:pt x="159582" y="0"/>
                    <a:pt x="78262" y="46430"/>
                    <a:pt x="34139" y="121235"/>
                  </a:cubicBezTo>
                  <a:cubicBezTo>
                    <a:pt x="742" y="177847"/>
                    <a:pt x="-8490" y="244098"/>
                    <a:pt x="7938" y="307770"/>
                  </a:cubicBezTo>
                  <a:cubicBezTo>
                    <a:pt x="24364" y="371442"/>
                    <a:pt x="64686" y="424796"/>
                    <a:pt x="121298" y="458194"/>
                  </a:cubicBezTo>
                  <a:cubicBezTo>
                    <a:pt x="159175" y="480458"/>
                    <a:pt x="202212" y="492269"/>
                    <a:pt x="245926" y="492269"/>
                  </a:cubicBezTo>
                  <a:cubicBezTo>
                    <a:pt x="332814" y="492269"/>
                    <a:pt x="414134" y="445839"/>
                    <a:pt x="458257" y="371035"/>
                  </a:cubicBezTo>
                  <a:cubicBezTo>
                    <a:pt x="503600" y="294059"/>
                    <a:pt x="503600" y="198347"/>
                    <a:pt x="458257" y="121235"/>
                  </a:cubicBezTo>
                  <a:cubicBezTo>
                    <a:pt x="457714" y="120149"/>
                    <a:pt x="456492" y="119605"/>
                    <a:pt x="455270" y="11960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88" name="Freihandform: Form 487">
              <a:extLst>
                <a:ext uri="{FF2B5EF4-FFF2-40B4-BE49-F238E27FC236}">
                  <a16:creationId xmlns:a16="http://schemas.microsoft.com/office/drawing/2014/main" id="{72BFDBEC-3892-48A9-9E53-2633F04838DE}"/>
                </a:ext>
              </a:extLst>
            </p:cNvPr>
            <p:cNvSpPr/>
            <p:nvPr/>
          </p:nvSpPr>
          <p:spPr bwMode="gray">
            <a:xfrm>
              <a:off x="10949369" y="5377773"/>
              <a:ext cx="319601" cy="319445"/>
            </a:xfrm>
            <a:custGeom>
              <a:avLst/>
              <a:gdLst>
                <a:gd name="connsiteX0" fmla="*/ 240521 w 319601"/>
                <a:gd name="connsiteY0" fmla="*/ 44801 h 319445"/>
                <a:gd name="connsiteX1" fmla="*/ 242965 w 319601"/>
                <a:gd name="connsiteY1" fmla="*/ 43851 h 319445"/>
                <a:gd name="connsiteX2" fmla="*/ 252468 w 319601"/>
                <a:gd name="connsiteY2" fmla="*/ 34348 h 319445"/>
                <a:gd name="connsiteX3" fmla="*/ 253418 w 319601"/>
                <a:gd name="connsiteY3" fmla="*/ 31632 h 319445"/>
                <a:gd name="connsiteX4" fmla="*/ 252061 w 319601"/>
                <a:gd name="connsiteY4" fmla="*/ 29189 h 319445"/>
                <a:gd name="connsiteX5" fmla="*/ 160015 w 319601"/>
                <a:gd name="connsiteY5" fmla="*/ 0 h 319445"/>
                <a:gd name="connsiteX6" fmla="*/ 29277 w 319601"/>
                <a:gd name="connsiteY6" fmla="*/ 67609 h 319445"/>
                <a:gd name="connsiteX7" fmla="*/ 2396 w 319601"/>
                <a:gd name="connsiteY7" fmla="*/ 186943 h 319445"/>
                <a:gd name="connsiteX8" fmla="*/ 67697 w 319601"/>
                <a:gd name="connsiteY8" fmla="*/ 290257 h 319445"/>
                <a:gd name="connsiteX9" fmla="*/ 159743 w 319601"/>
                <a:gd name="connsiteY9" fmla="*/ 319446 h 319445"/>
                <a:gd name="connsiteX10" fmla="*/ 290481 w 319601"/>
                <a:gd name="connsiteY10" fmla="*/ 251837 h 319445"/>
                <a:gd name="connsiteX11" fmla="*/ 290481 w 319601"/>
                <a:gd name="connsiteY11" fmla="*/ 67609 h 319445"/>
                <a:gd name="connsiteX12" fmla="*/ 288038 w 319601"/>
                <a:gd name="connsiteY12" fmla="*/ 66251 h 319445"/>
                <a:gd name="connsiteX13" fmla="*/ 287766 w 319601"/>
                <a:gd name="connsiteY13" fmla="*/ 66251 h 319445"/>
                <a:gd name="connsiteX14" fmla="*/ 285322 w 319601"/>
                <a:gd name="connsiteY14" fmla="*/ 67202 h 319445"/>
                <a:gd name="connsiteX15" fmla="*/ 275819 w 319601"/>
                <a:gd name="connsiteY15" fmla="*/ 76705 h 319445"/>
                <a:gd name="connsiteX16" fmla="*/ 275412 w 319601"/>
                <a:gd name="connsiteY16" fmla="*/ 81049 h 319445"/>
                <a:gd name="connsiteX17" fmla="*/ 297269 w 319601"/>
                <a:gd name="connsiteY17" fmla="*/ 185721 h 319445"/>
                <a:gd name="connsiteX18" fmla="*/ 238756 w 319601"/>
                <a:gd name="connsiteY18" fmla="*/ 275188 h 319445"/>
                <a:gd name="connsiteX19" fmla="*/ 160150 w 319601"/>
                <a:gd name="connsiteY19" fmla="*/ 299489 h 319445"/>
                <a:gd name="connsiteX20" fmla="*/ 44618 w 319601"/>
                <a:gd name="connsiteY20" fmla="*/ 238532 h 319445"/>
                <a:gd name="connsiteX21" fmla="*/ 81273 w 319601"/>
                <a:gd name="connsiteY21" fmla="*/ 44394 h 319445"/>
                <a:gd name="connsiteX22" fmla="*/ 160015 w 319601"/>
                <a:gd name="connsiteY22" fmla="*/ 20093 h 319445"/>
                <a:gd name="connsiteX23" fmla="*/ 238756 w 319601"/>
                <a:gd name="connsiteY23" fmla="*/ 44394 h 319445"/>
                <a:gd name="connsiteX24" fmla="*/ 240656 w 319601"/>
                <a:gd name="connsiteY24" fmla="*/ 44937 h 31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9601" h="319445">
                  <a:moveTo>
                    <a:pt x="240521" y="44801"/>
                  </a:moveTo>
                  <a:cubicBezTo>
                    <a:pt x="241336" y="44801"/>
                    <a:pt x="242286" y="44530"/>
                    <a:pt x="242965" y="43851"/>
                  </a:cubicBezTo>
                  <a:lnTo>
                    <a:pt x="252468" y="34348"/>
                  </a:lnTo>
                  <a:cubicBezTo>
                    <a:pt x="253147" y="33669"/>
                    <a:pt x="253554" y="32718"/>
                    <a:pt x="253418" y="31632"/>
                  </a:cubicBezTo>
                  <a:cubicBezTo>
                    <a:pt x="253418" y="30682"/>
                    <a:pt x="252875" y="29732"/>
                    <a:pt x="252061" y="29189"/>
                  </a:cubicBezTo>
                  <a:cubicBezTo>
                    <a:pt x="224909" y="10046"/>
                    <a:pt x="193140" y="0"/>
                    <a:pt x="160015" y="0"/>
                  </a:cubicBezTo>
                  <a:cubicBezTo>
                    <a:pt x="108154" y="0"/>
                    <a:pt x="59280" y="25251"/>
                    <a:pt x="29277" y="67609"/>
                  </a:cubicBezTo>
                  <a:cubicBezTo>
                    <a:pt x="4705" y="102499"/>
                    <a:pt x="-4935" y="144857"/>
                    <a:pt x="2396" y="186943"/>
                  </a:cubicBezTo>
                  <a:cubicBezTo>
                    <a:pt x="9592" y="229029"/>
                    <a:pt x="32806" y="265685"/>
                    <a:pt x="67697" y="290257"/>
                  </a:cubicBezTo>
                  <a:cubicBezTo>
                    <a:pt x="94849" y="309400"/>
                    <a:pt x="126618" y="319446"/>
                    <a:pt x="159743" y="319446"/>
                  </a:cubicBezTo>
                  <a:cubicBezTo>
                    <a:pt x="211604" y="319446"/>
                    <a:pt x="260478" y="294194"/>
                    <a:pt x="290481" y="251837"/>
                  </a:cubicBezTo>
                  <a:cubicBezTo>
                    <a:pt x="329309" y="196718"/>
                    <a:pt x="329309" y="122728"/>
                    <a:pt x="290481" y="67609"/>
                  </a:cubicBezTo>
                  <a:cubicBezTo>
                    <a:pt x="289938" y="66794"/>
                    <a:pt x="288988" y="66251"/>
                    <a:pt x="288038" y="66251"/>
                  </a:cubicBezTo>
                  <a:cubicBezTo>
                    <a:pt x="288038" y="66251"/>
                    <a:pt x="287902" y="66251"/>
                    <a:pt x="287766" y="66251"/>
                  </a:cubicBezTo>
                  <a:cubicBezTo>
                    <a:pt x="286816" y="66251"/>
                    <a:pt x="286001" y="66659"/>
                    <a:pt x="285322" y="67202"/>
                  </a:cubicBezTo>
                  <a:lnTo>
                    <a:pt x="275819" y="76705"/>
                  </a:lnTo>
                  <a:cubicBezTo>
                    <a:pt x="274597" y="77791"/>
                    <a:pt x="274462" y="79692"/>
                    <a:pt x="275412" y="81049"/>
                  </a:cubicBezTo>
                  <a:cubicBezTo>
                    <a:pt x="296455" y="111867"/>
                    <a:pt x="304193" y="149066"/>
                    <a:pt x="297269" y="185721"/>
                  </a:cubicBezTo>
                  <a:cubicBezTo>
                    <a:pt x="290346" y="222377"/>
                    <a:pt x="269574" y="254145"/>
                    <a:pt x="238756" y="275188"/>
                  </a:cubicBezTo>
                  <a:cubicBezTo>
                    <a:pt x="215405" y="291072"/>
                    <a:pt x="188253" y="299489"/>
                    <a:pt x="160150" y="299489"/>
                  </a:cubicBezTo>
                  <a:cubicBezTo>
                    <a:pt x="113856" y="299489"/>
                    <a:pt x="70684" y="276681"/>
                    <a:pt x="44618" y="238532"/>
                  </a:cubicBezTo>
                  <a:cubicBezTo>
                    <a:pt x="1175" y="174860"/>
                    <a:pt x="17737" y="87837"/>
                    <a:pt x="81273" y="44394"/>
                  </a:cubicBezTo>
                  <a:cubicBezTo>
                    <a:pt x="104624" y="28510"/>
                    <a:pt x="131777" y="20093"/>
                    <a:pt x="160015" y="20093"/>
                  </a:cubicBezTo>
                  <a:cubicBezTo>
                    <a:pt x="188253" y="20093"/>
                    <a:pt x="215405" y="28510"/>
                    <a:pt x="238756" y="44394"/>
                  </a:cubicBezTo>
                  <a:cubicBezTo>
                    <a:pt x="239299" y="44801"/>
                    <a:pt x="239978" y="44937"/>
                    <a:pt x="240656" y="44937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91" name="Freihandform: Form 490">
              <a:extLst>
                <a:ext uri="{FF2B5EF4-FFF2-40B4-BE49-F238E27FC236}">
                  <a16:creationId xmlns:a16="http://schemas.microsoft.com/office/drawing/2014/main" id="{7D52B68A-727F-CDC3-8D6F-2BE424A0CC4B}"/>
                </a:ext>
              </a:extLst>
            </p:cNvPr>
            <p:cNvSpPr/>
            <p:nvPr/>
          </p:nvSpPr>
          <p:spPr bwMode="gray">
            <a:xfrm>
              <a:off x="11035817" y="5463982"/>
              <a:ext cx="146775" cy="145128"/>
            </a:xfrm>
            <a:custGeom>
              <a:avLst/>
              <a:gdLst>
                <a:gd name="connsiteX0" fmla="*/ 57954 w 146775"/>
                <a:gd name="connsiteY0" fmla="*/ 22265 h 145128"/>
                <a:gd name="connsiteX1" fmla="*/ 73431 w 146775"/>
                <a:gd name="connsiteY1" fmla="*/ 19957 h 145128"/>
                <a:gd name="connsiteX2" fmla="*/ 88907 w 146775"/>
                <a:gd name="connsiteY2" fmla="*/ 22265 h 145128"/>
                <a:gd name="connsiteX3" fmla="*/ 89858 w 146775"/>
                <a:gd name="connsiteY3" fmla="*/ 22400 h 145128"/>
                <a:gd name="connsiteX4" fmla="*/ 92301 w 146775"/>
                <a:gd name="connsiteY4" fmla="*/ 21450 h 145128"/>
                <a:gd name="connsiteX5" fmla="*/ 102755 w 146775"/>
                <a:gd name="connsiteY5" fmla="*/ 11132 h 145128"/>
                <a:gd name="connsiteX6" fmla="*/ 103706 w 146775"/>
                <a:gd name="connsiteY6" fmla="*/ 8010 h 145128"/>
                <a:gd name="connsiteX7" fmla="*/ 101669 w 146775"/>
                <a:gd name="connsiteY7" fmla="*/ 5566 h 145128"/>
                <a:gd name="connsiteX8" fmla="*/ 73431 w 146775"/>
                <a:gd name="connsiteY8" fmla="*/ 0 h 145128"/>
                <a:gd name="connsiteX9" fmla="*/ 5687 w 146775"/>
                <a:gd name="connsiteY9" fmla="*/ 44665 h 145128"/>
                <a:gd name="connsiteX10" fmla="*/ 5415 w 146775"/>
                <a:gd name="connsiteY10" fmla="*/ 99920 h 145128"/>
                <a:gd name="connsiteX11" fmla="*/ 45193 w 146775"/>
                <a:gd name="connsiteY11" fmla="*/ 139562 h 145128"/>
                <a:gd name="connsiteX12" fmla="*/ 73431 w 146775"/>
                <a:gd name="connsiteY12" fmla="*/ 145129 h 145128"/>
                <a:gd name="connsiteX13" fmla="*/ 141176 w 146775"/>
                <a:gd name="connsiteY13" fmla="*/ 100463 h 145128"/>
                <a:gd name="connsiteX14" fmla="*/ 141176 w 146775"/>
                <a:gd name="connsiteY14" fmla="*/ 44530 h 145128"/>
                <a:gd name="connsiteX15" fmla="*/ 138732 w 146775"/>
                <a:gd name="connsiteY15" fmla="*/ 42493 h 145128"/>
                <a:gd name="connsiteX16" fmla="*/ 138054 w 146775"/>
                <a:gd name="connsiteY16" fmla="*/ 42493 h 145128"/>
                <a:gd name="connsiteX17" fmla="*/ 135609 w 146775"/>
                <a:gd name="connsiteY17" fmla="*/ 43443 h 145128"/>
                <a:gd name="connsiteX18" fmla="*/ 125156 w 146775"/>
                <a:gd name="connsiteY18" fmla="*/ 53761 h 145128"/>
                <a:gd name="connsiteX19" fmla="*/ 124342 w 146775"/>
                <a:gd name="connsiteY19" fmla="*/ 57155 h 145128"/>
                <a:gd name="connsiteX20" fmla="*/ 120540 w 146775"/>
                <a:gd name="connsiteY20" fmla="*/ 96933 h 145128"/>
                <a:gd name="connsiteX21" fmla="*/ 88907 w 146775"/>
                <a:gd name="connsiteY21" fmla="*/ 122728 h 145128"/>
                <a:gd name="connsiteX22" fmla="*/ 73431 w 146775"/>
                <a:gd name="connsiteY22" fmla="*/ 125036 h 145128"/>
                <a:gd name="connsiteX23" fmla="*/ 22521 w 146775"/>
                <a:gd name="connsiteY23" fmla="*/ 87702 h 145128"/>
                <a:gd name="connsiteX24" fmla="*/ 26322 w 146775"/>
                <a:gd name="connsiteY24" fmla="*/ 47924 h 145128"/>
                <a:gd name="connsiteX25" fmla="*/ 57954 w 146775"/>
                <a:gd name="connsiteY25" fmla="*/ 22129 h 14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775" h="145128">
                  <a:moveTo>
                    <a:pt x="57954" y="22265"/>
                  </a:moveTo>
                  <a:cubicBezTo>
                    <a:pt x="62977" y="20771"/>
                    <a:pt x="68272" y="19957"/>
                    <a:pt x="73431" y="19957"/>
                  </a:cubicBezTo>
                  <a:cubicBezTo>
                    <a:pt x="78590" y="19957"/>
                    <a:pt x="83884" y="20771"/>
                    <a:pt x="88907" y="22265"/>
                  </a:cubicBezTo>
                  <a:cubicBezTo>
                    <a:pt x="89179" y="22265"/>
                    <a:pt x="89587" y="22400"/>
                    <a:pt x="89858" y="22400"/>
                  </a:cubicBezTo>
                  <a:cubicBezTo>
                    <a:pt x="90672" y="22400"/>
                    <a:pt x="91623" y="21993"/>
                    <a:pt x="92301" y="21450"/>
                  </a:cubicBezTo>
                  <a:lnTo>
                    <a:pt x="102755" y="11132"/>
                  </a:lnTo>
                  <a:cubicBezTo>
                    <a:pt x="103570" y="10318"/>
                    <a:pt x="103977" y="9232"/>
                    <a:pt x="103706" y="8010"/>
                  </a:cubicBezTo>
                  <a:cubicBezTo>
                    <a:pt x="103434" y="6924"/>
                    <a:pt x="102755" y="5974"/>
                    <a:pt x="101669" y="5566"/>
                  </a:cubicBezTo>
                  <a:cubicBezTo>
                    <a:pt x="92709" y="1900"/>
                    <a:pt x="83206" y="0"/>
                    <a:pt x="73431" y="0"/>
                  </a:cubicBezTo>
                  <a:cubicBezTo>
                    <a:pt x="43700" y="0"/>
                    <a:pt x="17090" y="17513"/>
                    <a:pt x="5687" y="44665"/>
                  </a:cubicBezTo>
                  <a:cubicBezTo>
                    <a:pt x="-1781" y="62450"/>
                    <a:pt x="-1917" y="82135"/>
                    <a:pt x="5415" y="99920"/>
                  </a:cubicBezTo>
                  <a:cubicBezTo>
                    <a:pt x="12882" y="117976"/>
                    <a:pt x="27000" y="132095"/>
                    <a:pt x="45193" y="139562"/>
                  </a:cubicBezTo>
                  <a:cubicBezTo>
                    <a:pt x="54153" y="143228"/>
                    <a:pt x="63656" y="145129"/>
                    <a:pt x="73431" y="145129"/>
                  </a:cubicBezTo>
                  <a:cubicBezTo>
                    <a:pt x="103163" y="145129"/>
                    <a:pt x="129772" y="127615"/>
                    <a:pt x="141176" y="100463"/>
                  </a:cubicBezTo>
                  <a:cubicBezTo>
                    <a:pt x="148643" y="82678"/>
                    <a:pt x="148643" y="62314"/>
                    <a:pt x="141176" y="44530"/>
                  </a:cubicBezTo>
                  <a:cubicBezTo>
                    <a:pt x="140768" y="43443"/>
                    <a:pt x="139818" y="42765"/>
                    <a:pt x="138732" y="42493"/>
                  </a:cubicBezTo>
                  <a:cubicBezTo>
                    <a:pt x="138461" y="42493"/>
                    <a:pt x="138325" y="42493"/>
                    <a:pt x="138054" y="42493"/>
                  </a:cubicBezTo>
                  <a:cubicBezTo>
                    <a:pt x="137103" y="42493"/>
                    <a:pt x="136289" y="42901"/>
                    <a:pt x="135609" y="43443"/>
                  </a:cubicBezTo>
                  <a:lnTo>
                    <a:pt x="125156" y="53761"/>
                  </a:lnTo>
                  <a:cubicBezTo>
                    <a:pt x="124206" y="54712"/>
                    <a:pt x="123934" y="55934"/>
                    <a:pt x="124342" y="57155"/>
                  </a:cubicBezTo>
                  <a:cubicBezTo>
                    <a:pt x="128414" y="70460"/>
                    <a:pt x="127056" y="84579"/>
                    <a:pt x="120540" y="96933"/>
                  </a:cubicBezTo>
                  <a:cubicBezTo>
                    <a:pt x="113888" y="109423"/>
                    <a:pt x="102619" y="118655"/>
                    <a:pt x="88907" y="122728"/>
                  </a:cubicBezTo>
                  <a:cubicBezTo>
                    <a:pt x="83884" y="124221"/>
                    <a:pt x="78590" y="125036"/>
                    <a:pt x="73431" y="125036"/>
                  </a:cubicBezTo>
                  <a:cubicBezTo>
                    <a:pt x="49809" y="125036"/>
                    <a:pt x="29309" y="110102"/>
                    <a:pt x="22521" y="87702"/>
                  </a:cubicBezTo>
                  <a:cubicBezTo>
                    <a:pt x="18447" y="74397"/>
                    <a:pt x="19805" y="60278"/>
                    <a:pt x="26322" y="47924"/>
                  </a:cubicBezTo>
                  <a:cubicBezTo>
                    <a:pt x="32974" y="35433"/>
                    <a:pt x="44242" y="26202"/>
                    <a:pt x="57954" y="2212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92" name="Freihandform: Form 491">
              <a:extLst>
                <a:ext uri="{FF2B5EF4-FFF2-40B4-BE49-F238E27FC236}">
                  <a16:creationId xmlns:a16="http://schemas.microsoft.com/office/drawing/2014/main" id="{E5F5C3A3-D700-9444-9085-3143155659C5}"/>
                </a:ext>
              </a:extLst>
            </p:cNvPr>
            <p:cNvSpPr/>
            <p:nvPr/>
          </p:nvSpPr>
          <p:spPr bwMode="gray">
            <a:xfrm>
              <a:off x="11099284" y="5257082"/>
              <a:ext cx="288464" cy="290121"/>
            </a:xfrm>
            <a:custGeom>
              <a:avLst/>
              <a:gdLst>
                <a:gd name="connsiteX0" fmla="*/ 287866 w 288464"/>
                <a:gd name="connsiteY0" fmla="*/ 66251 h 290121"/>
                <a:gd name="connsiteX1" fmla="*/ 278635 w 288464"/>
                <a:gd name="connsiteY1" fmla="*/ 60006 h 290121"/>
                <a:gd name="connsiteX2" fmla="*/ 228946 w 288464"/>
                <a:gd name="connsiteY2" fmla="*/ 60006 h 290121"/>
                <a:gd name="connsiteX3" fmla="*/ 228946 w 288464"/>
                <a:gd name="connsiteY3" fmla="*/ 10046 h 290121"/>
                <a:gd name="connsiteX4" fmla="*/ 218899 w 288464"/>
                <a:gd name="connsiteY4" fmla="*/ 0 h 290121"/>
                <a:gd name="connsiteX5" fmla="*/ 211840 w 288464"/>
                <a:gd name="connsiteY5" fmla="*/ 2987 h 290121"/>
                <a:gd name="connsiteX6" fmla="*/ 152241 w 288464"/>
                <a:gd name="connsiteY6" fmla="*/ 62993 h 290121"/>
                <a:gd name="connsiteX7" fmla="*/ 149255 w 288464"/>
                <a:gd name="connsiteY7" fmla="*/ 70053 h 290121"/>
                <a:gd name="connsiteX8" fmla="*/ 149255 w 288464"/>
                <a:gd name="connsiteY8" fmla="*/ 125851 h 290121"/>
                <a:gd name="connsiteX9" fmla="*/ 3040 w 288464"/>
                <a:gd name="connsiteY9" fmla="*/ 272880 h 290121"/>
                <a:gd name="connsiteX10" fmla="*/ 2768 w 288464"/>
                <a:gd name="connsiteY10" fmla="*/ 286999 h 290121"/>
                <a:gd name="connsiteX11" fmla="*/ 9964 w 288464"/>
                <a:gd name="connsiteY11" fmla="*/ 290122 h 290121"/>
                <a:gd name="connsiteX12" fmla="*/ 16888 w 288464"/>
                <a:gd name="connsiteY12" fmla="*/ 287270 h 290121"/>
                <a:gd name="connsiteX13" fmla="*/ 163374 w 288464"/>
                <a:gd name="connsiteY13" fmla="*/ 139969 h 290121"/>
                <a:gd name="connsiteX14" fmla="*/ 218899 w 288464"/>
                <a:gd name="connsiteY14" fmla="*/ 139969 h 290121"/>
                <a:gd name="connsiteX15" fmla="*/ 225959 w 288464"/>
                <a:gd name="connsiteY15" fmla="*/ 136983 h 290121"/>
                <a:gd name="connsiteX16" fmla="*/ 285559 w 288464"/>
                <a:gd name="connsiteY16" fmla="*/ 76977 h 290121"/>
                <a:gd name="connsiteX17" fmla="*/ 287730 w 288464"/>
                <a:gd name="connsiteY17" fmla="*/ 65980 h 290121"/>
                <a:gd name="connsiteX18" fmla="*/ 254470 w 288464"/>
                <a:gd name="connsiteY18" fmla="*/ 80099 h 290121"/>
                <a:gd name="connsiteX19" fmla="*/ 214827 w 288464"/>
                <a:gd name="connsiteY19" fmla="*/ 120013 h 290121"/>
                <a:gd name="connsiteX20" fmla="*/ 183466 w 288464"/>
                <a:gd name="connsiteY20" fmla="*/ 120013 h 290121"/>
                <a:gd name="connsiteX21" fmla="*/ 223108 w 288464"/>
                <a:gd name="connsiteY21" fmla="*/ 80099 h 290121"/>
                <a:gd name="connsiteX22" fmla="*/ 254470 w 288464"/>
                <a:gd name="connsiteY22" fmla="*/ 80099 h 290121"/>
                <a:gd name="connsiteX23" fmla="*/ 208989 w 288464"/>
                <a:gd name="connsiteY23" fmla="*/ 34348 h 290121"/>
                <a:gd name="connsiteX24" fmla="*/ 208989 w 288464"/>
                <a:gd name="connsiteY24" fmla="*/ 65844 h 290121"/>
                <a:gd name="connsiteX25" fmla="*/ 169347 w 288464"/>
                <a:gd name="connsiteY25" fmla="*/ 105758 h 290121"/>
                <a:gd name="connsiteX26" fmla="*/ 169347 w 288464"/>
                <a:gd name="connsiteY26" fmla="*/ 74261 h 290121"/>
                <a:gd name="connsiteX27" fmla="*/ 208989 w 288464"/>
                <a:gd name="connsiteY27" fmla="*/ 34348 h 29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8464" h="290121">
                  <a:moveTo>
                    <a:pt x="287866" y="66251"/>
                  </a:moveTo>
                  <a:cubicBezTo>
                    <a:pt x="286373" y="62450"/>
                    <a:pt x="282707" y="60006"/>
                    <a:pt x="278635" y="60006"/>
                  </a:cubicBezTo>
                  <a:lnTo>
                    <a:pt x="228946" y="60006"/>
                  </a:lnTo>
                  <a:lnTo>
                    <a:pt x="228946" y="10046"/>
                  </a:lnTo>
                  <a:cubicBezTo>
                    <a:pt x="228946" y="4480"/>
                    <a:pt x="224466" y="0"/>
                    <a:pt x="218899" y="0"/>
                  </a:cubicBezTo>
                  <a:cubicBezTo>
                    <a:pt x="216185" y="0"/>
                    <a:pt x="213741" y="1086"/>
                    <a:pt x="211840" y="2987"/>
                  </a:cubicBezTo>
                  <a:lnTo>
                    <a:pt x="152241" y="62993"/>
                  </a:lnTo>
                  <a:cubicBezTo>
                    <a:pt x="150340" y="64894"/>
                    <a:pt x="149255" y="67473"/>
                    <a:pt x="149255" y="70053"/>
                  </a:cubicBezTo>
                  <a:lnTo>
                    <a:pt x="149255" y="125851"/>
                  </a:lnTo>
                  <a:lnTo>
                    <a:pt x="3040" y="272880"/>
                  </a:lnTo>
                  <a:cubicBezTo>
                    <a:pt x="-898" y="276681"/>
                    <a:pt x="-1033" y="283062"/>
                    <a:pt x="2768" y="286999"/>
                  </a:cubicBezTo>
                  <a:cubicBezTo>
                    <a:pt x="4669" y="289035"/>
                    <a:pt x="7248" y="290122"/>
                    <a:pt x="9964" y="290122"/>
                  </a:cubicBezTo>
                  <a:cubicBezTo>
                    <a:pt x="12678" y="290122"/>
                    <a:pt x="14987" y="289171"/>
                    <a:pt x="16888" y="287270"/>
                  </a:cubicBezTo>
                  <a:lnTo>
                    <a:pt x="163374" y="139969"/>
                  </a:lnTo>
                  <a:lnTo>
                    <a:pt x="218899" y="139969"/>
                  </a:lnTo>
                  <a:cubicBezTo>
                    <a:pt x="221479" y="139969"/>
                    <a:pt x="224194" y="138884"/>
                    <a:pt x="225959" y="136983"/>
                  </a:cubicBezTo>
                  <a:lnTo>
                    <a:pt x="285559" y="76977"/>
                  </a:lnTo>
                  <a:cubicBezTo>
                    <a:pt x="288410" y="74126"/>
                    <a:pt x="289224" y="69781"/>
                    <a:pt x="287730" y="65980"/>
                  </a:cubicBezTo>
                  <a:close/>
                  <a:moveTo>
                    <a:pt x="254470" y="80099"/>
                  </a:moveTo>
                  <a:lnTo>
                    <a:pt x="214827" y="120013"/>
                  </a:lnTo>
                  <a:lnTo>
                    <a:pt x="183466" y="120013"/>
                  </a:lnTo>
                  <a:lnTo>
                    <a:pt x="223108" y="80099"/>
                  </a:lnTo>
                  <a:lnTo>
                    <a:pt x="254470" y="80099"/>
                  </a:lnTo>
                  <a:close/>
                  <a:moveTo>
                    <a:pt x="208989" y="34348"/>
                  </a:moveTo>
                  <a:lnTo>
                    <a:pt x="208989" y="65844"/>
                  </a:lnTo>
                  <a:lnTo>
                    <a:pt x="169347" y="105758"/>
                  </a:lnTo>
                  <a:lnTo>
                    <a:pt x="169347" y="74261"/>
                  </a:lnTo>
                  <a:lnTo>
                    <a:pt x="208989" y="34348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93" name="Grafik 7">
            <a:extLst>
              <a:ext uri="{FF2B5EF4-FFF2-40B4-BE49-F238E27FC236}">
                <a16:creationId xmlns:a16="http://schemas.microsoft.com/office/drawing/2014/main" id="{9A4086AC-DAF1-5A0A-3308-4F4C55C82BF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299492" y="3090339"/>
            <a:ext cx="453307" cy="466203"/>
            <a:chOff x="5299489" y="3090335"/>
            <a:chExt cx="453306" cy="466203"/>
          </a:xfrm>
          <a:solidFill>
            <a:schemeClr val="accent1"/>
          </a:solidFill>
        </p:grpSpPr>
        <p:sp>
          <p:nvSpPr>
            <p:cNvPr id="494" name="Freihandform: Form 493">
              <a:extLst>
                <a:ext uri="{FF2B5EF4-FFF2-40B4-BE49-F238E27FC236}">
                  <a16:creationId xmlns:a16="http://schemas.microsoft.com/office/drawing/2014/main" id="{5D77CDC9-639B-A943-FE17-3D6FD872AC89}"/>
                </a:ext>
              </a:extLst>
            </p:cNvPr>
            <p:cNvSpPr/>
            <p:nvPr/>
          </p:nvSpPr>
          <p:spPr bwMode="gray">
            <a:xfrm>
              <a:off x="5473942" y="3090335"/>
              <a:ext cx="278853" cy="466203"/>
            </a:xfrm>
            <a:custGeom>
              <a:avLst/>
              <a:gdLst>
                <a:gd name="connsiteX0" fmla="*/ 276002 w 278853"/>
                <a:gd name="connsiteY0" fmla="*/ 16699 h 466203"/>
                <a:gd name="connsiteX1" fmla="*/ 278853 w 278853"/>
                <a:gd name="connsiteY1" fmla="*/ 9639 h 466203"/>
                <a:gd name="connsiteX2" fmla="*/ 275867 w 278853"/>
                <a:gd name="connsiteY2" fmla="*/ 2715 h 466203"/>
                <a:gd name="connsiteX3" fmla="*/ 268943 w 278853"/>
                <a:gd name="connsiteY3" fmla="*/ 0 h 466203"/>
                <a:gd name="connsiteX4" fmla="*/ 262019 w 278853"/>
                <a:gd name="connsiteY4" fmla="*/ 2715 h 466203"/>
                <a:gd name="connsiteX5" fmla="*/ 188844 w 278853"/>
                <a:gd name="connsiteY5" fmla="*/ 75891 h 466203"/>
                <a:gd name="connsiteX6" fmla="*/ 187893 w 278853"/>
                <a:gd name="connsiteY6" fmla="*/ 78334 h 466203"/>
                <a:gd name="connsiteX7" fmla="*/ 187893 w 278853"/>
                <a:gd name="connsiteY7" fmla="*/ 97069 h 466203"/>
                <a:gd name="connsiteX8" fmla="*/ 3394 w 278853"/>
                <a:gd name="connsiteY8" fmla="*/ 97069 h 466203"/>
                <a:gd name="connsiteX9" fmla="*/ 950 w 278853"/>
                <a:gd name="connsiteY9" fmla="*/ 98020 h 466203"/>
                <a:gd name="connsiteX10" fmla="*/ 0 w 278853"/>
                <a:gd name="connsiteY10" fmla="*/ 100463 h 466203"/>
                <a:gd name="connsiteX11" fmla="*/ 0 w 278853"/>
                <a:gd name="connsiteY11" fmla="*/ 126937 h 466203"/>
                <a:gd name="connsiteX12" fmla="*/ 8689 w 278853"/>
                <a:gd name="connsiteY12" fmla="*/ 213688 h 466203"/>
                <a:gd name="connsiteX13" fmla="*/ 11540 w 278853"/>
                <a:gd name="connsiteY13" fmla="*/ 216675 h 466203"/>
                <a:gd name="connsiteX14" fmla="*/ 24573 w 278853"/>
                <a:gd name="connsiteY14" fmla="*/ 219118 h 466203"/>
                <a:gd name="connsiteX15" fmla="*/ 25252 w 278853"/>
                <a:gd name="connsiteY15" fmla="*/ 219118 h 466203"/>
                <a:gd name="connsiteX16" fmla="*/ 27559 w 278853"/>
                <a:gd name="connsiteY16" fmla="*/ 218304 h 466203"/>
                <a:gd name="connsiteX17" fmla="*/ 28646 w 278853"/>
                <a:gd name="connsiteY17" fmla="*/ 215453 h 466203"/>
                <a:gd name="connsiteX18" fmla="*/ 19686 w 278853"/>
                <a:gd name="connsiteY18" fmla="*/ 125986 h 466203"/>
                <a:gd name="connsiteX19" fmla="*/ 19686 w 278853"/>
                <a:gd name="connsiteY19" fmla="*/ 116755 h 466203"/>
                <a:gd name="connsiteX20" fmla="*/ 226314 w 278853"/>
                <a:gd name="connsiteY20" fmla="*/ 116755 h 466203"/>
                <a:gd name="connsiteX21" fmla="*/ 226314 w 278853"/>
                <a:gd name="connsiteY21" fmla="*/ 125851 h 466203"/>
                <a:gd name="connsiteX22" fmla="*/ 201198 w 278853"/>
                <a:gd name="connsiteY22" fmla="*/ 446518 h 466203"/>
                <a:gd name="connsiteX23" fmla="*/ 113089 w 278853"/>
                <a:gd name="connsiteY23" fmla="*/ 446518 h 466203"/>
                <a:gd name="connsiteX24" fmla="*/ 110102 w 278853"/>
                <a:gd name="connsiteY24" fmla="*/ 448147 h 466203"/>
                <a:gd name="connsiteX25" fmla="*/ 100192 w 278853"/>
                <a:gd name="connsiteY25" fmla="*/ 460230 h 466203"/>
                <a:gd name="connsiteX26" fmla="*/ 99241 w 278853"/>
                <a:gd name="connsiteY26" fmla="*/ 464031 h 466203"/>
                <a:gd name="connsiteX27" fmla="*/ 102364 w 278853"/>
                <a:gd name="connsiteY27" fmla="*/ 466204 h 466203"/>
                <a:gd name="connsiteX28" fmla="*/ 216267 w 278853"/>
                <a:gd name="connsiteY28" fmla="*/ 466204 h 466203"/>
                <a:gd name="connsiteX29" fmla="*/ 219661 w 278853"/>
                <a:gd name="connsiteY29" fmla="*/ 463081 h 466203"/>
                <a:gd name="connsiteX30" fmla="*/ 246135 w 278853"/>
                <a:gd name="connsiteY30" fmla="*/ 126529 h 466203"/>
                <a:gd name="connsiteX31" fmla="*/ 246135 w 278853"/>
                <a:gd name="connsiteY31" fmla="*/ 100327 h 466203"/>
                <a:gd name="connsiteX32" fmla="*/ 242741 w 278853"/>
                <a:gd name="connsiteY32" fmla="*/ 96933 h 466203"/>
                <a:gd name="connsiteX33" fmla="*/ 207715 w 278853"/>
                <a:gd name="connsiteY33" fmla="*/ 96933 h 466203"/>
                <a:gd name="connsiteX34" fmla="*/ 207715 w 278853"/>
                <a:gd name="connsiteY34" fmla="*/ 84986 h 466203"/>
                <a:gd name="connsiteX35" fmla="*/ 276138 w 278853"/>
                <a:gd name="connsiteY35" fmla="*/ 16699 h 46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78853" h="466203">
                  <a:moveTo>
                    <a:pt x="276002" y="16699"/>
                  </a:moveTo>
                  <a:cubicBezTo>
                    <a:pt x="277903" y="14798"/>
                    <a:pt x="278853" y="12219"/>
                    <a:pt x="278853" y="9639"/>
                  </a:cubicBezTo>
                  <a:cubicBezTo>
                    <a:pt x="278853" y="7060"/>
                    <a:pt x="277767" y="4480"/>
                    <a:pt x="275867" y="2715"/>
                  </a:cubicBezTo>
                  <a:cubicBezTo>
                    <a:pt x="273966" y="950"/>
                    <a:pt x="271522" y="0"/>
                    <a:pt x="268943" y="0"/>
                  </a:cubicBezTo>
                  <a:cubicBezTo>
                    <a:pt x="266363" y="0"/>
                    <a:pt x="263920" y="950"/>
                    <a:pt x="262019" y="2715"/>
                  </a:cubicBezTo>
                  <a:lnTo>
                    <a:pt x="188844" y="75891"/>
                  </a:lnTo>
                  <a:cubicBezTo>
                    <a:pt x="188844" y="75891"/>
                    <a:pt x="187893" y="77384"/>
                    <a:pt x="187893" y="78334"/>
                  </a:cubicBezTo>
                  <a:lnTo>
                    <a:pt x="187893" y="97069"/>
                  </a:lnTo>
                  <a:lnTo>
                    <a:pt x="3394" y="97069"/>
                  </a:lnTo>
                  <a:cubicBezTo>
                    <a:pt x="2444" y="97069"/>
                    <a:pt x="1629" y="97476"/>
                    <a:pt x="950" y="98020"/>
                  </a:cubicBezTo>
                  <a:cubicBezTo>
                    <a:pt x="272" y="98563"/>
                    <a:pt x="0" y="99513"/>
                    <a:pt x="0" y="100463"/>
                  </a:cubicBezTo>
                  <a:lnTo>
                    <a:pt x="0" y="126937"/>
                  </a:lnTo>
                  <a:cubicBezTo>
                    <a:pt x="0" y="126937"/>
                    <a:pt x="8689" y="213688"/>
                    <a:pt x="8689" y="213688"/>
                  </a:cubicBezTo>
                  <a:cubicBezTo>
                    <a:pt x="8824" y="215181"/>
                    <a:pt x="10047" y="216539"/>
                    <a:pt x="11540" y="216675"/>
                  </a:cubicBezTo>
                  <a:cubicBezTo>
                    <a:pt x="16020" y="217354"/>
                    <a:pt x="20364" y="218168"/>
                    <a:pt x="24573" y="219118"/>
                  </a:cubicBezTo>
                  <a:cubicBezTo>
                    <a:pt x="24845" y="219118"/>
                    <a:pt x="25116" y="219118"/>
                    <a:pt x="25252" y="219118"/>
                  </a:cubicBezTo>
                  <a:cubicBezTo>
                    <a:pt x="26066" y="219118"/>
                    <a:pt x="26881" y="218847"/>
                    <a:pt x="27559" y="218304"/>
                  </a:cubicBezTo>
                  <a:cubicBezTo>
                    <a:pt x="28374" y="217625"/>
                    <a:pt x="28781" y="216539"/>
                    <a:pt x="28646" y="215453"/>
                  </a:cubicBezTo>
                  <a:lnTo>
                    <a:pt x="19686" y="125986"/>
                  </a:lnTo>
                  <a:lnTo>
                    <a:pt x="19686" y="116755"/>
                  </a:lnTo>
                  <a:lnTo>
                    <a:pt x="226314" y="116755"/>
                  </a:lnTo>
                  <a:lnTo>
                    <a:pt x="226314" y="125851"/>
                  </a:lnTo>
                  <a:lnTo>
                    <a:pt x="201198" y="446518"/>
                  </a:lnTo>
                  <a:lnTo>
                    <a:pt x="113089" y="446518"/>
                  </a:lnTo>
                  <a:cubicBezTo>
                    <a:pt x="111867" y="446518"/>
                    <a:pt x="110781" y="447197"/>
                    <a:pt x="110102" y="448147"/>
                  </a:cubicBezTo>
                  <a:cubicBezTo>
                    <a:pt x="107523" y="452763"/>
                    <a:pt x="104129" y="456836"/>
                    <a:pt x="100192" y="460230"/>
                  </a:cubicBezTo>
                  <a:cubicBezTo>
                    <a:pt x="99106" y="461180"/>
                    <a:pt x="98699" y="462674"/>
                    <a:pt x="99241" y="464031"/>
                  </a:cubicBezTo>
                  <a:cubicBezTo>
                    <a:pt x="99784" y="465389"/>
                    <a:pt x="101006" y="466204"/>
                    <a:pt x="102364" y="466204"/>
                  </a:cubicBezTo>
                  <a:lnTo>
                    <a:pt x="216267" y="466204"/>
                  </a:lnTo>
                  <a:cubicBezTo>
                    <a:pt x="218032" y="466204"/>
                    <a:pt x="219526" y="464846"/>
                    <a:pt x="219661" y="463081"/>
                  </a:cubicBezTo>
                  <a:lnTo>
                    <a:pt x="246135" y="126529"/>
                  </a:lnTo>
                  <a:lnTo>
                    <a:pt x="246135" y="100327"/>
                  </a:lnTo>
                  <a:cubicBezTo>
                    <a:pt x="246135" y="98427"/>
                    <a:pt x="244642" y="96933"/>
                    <a:pt x="242741" y="96933"/>
                  </a:cubicBezTo>
                  <a:lnTo>
                    <a:pt x="207715" y="96933"/>
                  </a:lnTo>
                  <a:lnTo>
                    <a:pt x="207715" y="84986"/>
                  </a:lnTo>
                  <a:lnTo>
                    <a:pt x="276138" y="16699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95" name="Freihandform: Form 494">
              <a:extLst>
                <a:ext uri="{FF2B5EF4-FFF2-40B4-BE49-F238E27FC236}">
                  <a16:creationId xmlns:a16="http://schemas.microsoft.com/office/drawing/2014/main" id="{E607A7A2-7725-8465-CC86-E6701A92B4A0}"/>
                </a:ext>
              </a:extLst>
            </p:cNvPr>
            <p:cNvSpPr/>
            <p:nvPr/>
          </p:nvSpPr>
          <p:spPr bwMode="gray">
            <a:xfrm>
              <a:off x="5299489" y="3310132"/>
              <a:ext cx="298402" cy="246406"/>
            </a:xfrm>
            <a:custGeom>
              <a:avLst/>
              <a:gdLst>
                <a:gd name="connsiteX0" fmla="*/ 285505 w 298402"/>
                <a:gd name="connsiteY0" fmla="*/ 167258 h 246406"/>
                <a:gd name="connsiteX1" fmla="*/ 298403 w 298402"/>
                <a:gd name="connsiteY1" fmla="*/ 140105 h 246406"/>
                <a:gd name="connsiteX2" fmla="*/ 298403 w 298402"/>
                <a:gd name="connsiteY2" fmla="*/ 138748 h 246406"/>
                <a:gd name="connsiteX3" fmla="*/ 285505 w 298402"/>
                <a:gd name="connsiteY3" fmla="*/ 111596 h 246406"/>
                <a:gd name="connsiteX4" fmla="*/ 285505 w 298402"/>
                <a:gd name="connsiteY4" fmla="*/ 87566 h 246406"/>
                <a:gd name="connsiteX5" fmla="*/ 149202 w 298402"/>
                <a:gd name="connsiteY5" fmla="*/ 0 h 246406"/>
                <a:gd name="connsiteX6" fmla="*/ 12897 w 298402"/>
                <a:gd name="connsiteY6" fmla="*/ 87566 h 246406"/>
                <a:gd name="connsiteX7" fmla="*/ 12897 w 298402"/>
                <a:gd name="connsiteY7" fmla="*/ 111596 h 246406"/>
                <a:gd name="connsiteX8" fmla="*/ 0 w 298402"/>
                <a:gd name="connsiteY8" fmla="*/ 138748 h 246406"/>
                <a:gd name="connsiteX9" fmla="*/ 0 w 298402"/>
                <a:gd name="connsiteY9" fmla="*/ 140105 h 246406"/>
                <a:gd name="connsiteX10" fmla="*/ 12897 w 298402"/>
                <a:gd name="connsiteY10" fmla="*/ 167258 h 246406"/>
                <a:gd name="connsiteX11" fmla="*/ 12897 w 298402"/>
                <a:gd name="connsiteY11" fmla="*/ 204185 h 246406"/>
                <a:gd name="connsiteX12" fmla="*/ 55119 w 298402"/>
                <a:gd name="connsiteY12" fmla="*/ 246406 h 246406"/>
                <a:gd name="connsiteX13" fmla="*/ 243013 w 298402"/>
                <a:gd name="connsiteY13" fmla="*/ 246406 h 246406"/>
                <a:gd name="connsiteX14" fmla="*/ 285234 w 298402"/>
                <a:gd name="connsiteY14" fmla="*/ 204185 h 246406"/>
                <a:gd name="connsiteX15" fmla="*/ 285234 w 298402"/>
                <a:gd name="connsiteY15" fmla="*/ 167258 h 246406"/>
                <a:gd name="connsiteX16" fmla="*/ 32718 w 298402"/>
                <a:gd name="connsiteY16" fmla="*/ 175268 h 246406"/>
                <a:gd name="connsiteX17" fmla="*/ 132096 w 298402"/>
                <a:gd name="connsiteY17" fmla="*/ 175268 h 246406"/>
                <a:gd name="connsiteX18" fmla="*/ 179205 w 298402"/>
                <a:gd name="connsiteY18" fmla="*/ 222241 h 246406"/>
                <a:gd name="connsiteX19" fmla="*/ 181648 w 298402"/>
                <a:gd name="connsiteY19" fmla="*/ 223191 h 246406"/>
                <a:gd name="connsiteX20" fmla="*/ 184092 w 298402"/>
                <a:gd name="connsiteY20" fmla="*/ 222241 h 246406"/>
                <a:gd name="connsiteX21" fmla="*/ 231201 w 298402"/>
                <a:gd name="connsiteY21" fmla="*/ 175268 h 246406"/>
                <a:gd name="connsiteX22" fmla="*/ 265820 w 298402"/>
                <a:gd name="connsiteY22" fmla="*/ 175268 h 246406"/>
                <a:gd name="connsiteX23" fmla="*/ 265820 w 298402"/>
                <a:gd name="connsiteY23" fmla="*/ 204185 h 246406"/>
                <a:gd name="connsiteX24" fmla="*/ 243284 w 298402"/>
                <a:gd name="connsiteY24" fmla="*/ 226721 h 246406"/>
                <a:gd name="connsiteX25" fmla="*/ 55391 w 298402"/>
                <a:gd name="connsiteY25" fmla="*/ 226721 h 246406"/>
                <a:gd name="connsiteX26" fmla="*/ 32854 w 298402"/>
                <a:gd name="connsiteY26" fmla="*/ 204185 h 246406"/>
                <a:gd name="connsiteX27" fmla="*/ 32854 w 298402"/>
                <a:gd name="connsiteY27" fmla="*/ 175268 h 246406"/>
                <a:gd name="connsiteX28" fmla="*/ 160062 w 298402"/>
                <a:gd name="connsiteY28" fmla="*/ 175268 h 246406"/>
                <a:gd name="connsiteX29" fmla="*/ 203099 w 298402"/>
                <a:gd name="connsiteY29" fmla="*/ 175268 h 246406"/>
                <a:gd name="connsiteX30" fmla="*/ 181648 w 298402"/>
                <a:gd name="connsiteY30" fmla="*/ 196718 h 246406"/>
                <a:gd name="connsiteX31" fmla="*/ 160198 w 298402"/>
                <a:gd name="connsiteY31" fmla="*/ 175268 h 246406"/>
                <a:gd name="connsiteX32" fmla="*/ 278582 w 298402"/>
                <a:gd name="connsiteY32" fmla="*/ 138884 h 246406"/>
                <a:gd name="connsiteX33" fmla="*/ 278582 w 298402"/>
                <a:gd name="connsiteY33" fmla="*/ 140241 h 246406"/>
                <a:gd name="connsiteX34" fmla="*/ 263241 w 298402"/>
                <a:gd name="connsiteY34" fmla="*/ 155582 h 246406"/>
                <a:gd name="connsiteX35" fmla="*/ 35162 w 298402"/>
                <a:gd name="connsiteY35" fmla="*/ 155582 h 246406"/>
                <a:gd name="connsiteX36" fmla="*/ 19821 w 298402"/>
                <a:gd name="connsiteY36" fmla="*/ 140241 h 246406"/>
                <a:gd name="connsiteX37" fmla="*/ 19821 w 298402"/>
                <a:gd name="connsiteY37" fmla="*/ 138884 h 246406"/>
                <a:gd name="connsiteX38" fmla="*/ 35162 w 298402"/>
                <a:gd name="connsiteY38" fmla="*/ 123543 h 246406"/>
                <a:gd name="connsiteX39" fmla="*/ 263241 w 298402"/>
                <a:gd name="connsiteY39" fmla="*/ 123543 h 246406"/>
                <a:gd name="connsiteX40" fmla="*/ 278582 w 298402"/>
                <a:gd name="connsiteY40" fmla="*/ 138884 h 246406"/>
                <a:gd name="connsiteX41" fmla="*/ 32583 w 298402"/>
                <a:gd name="connsiteY41" fmla="*/ 103721 h 246406"/>
                <a:gd name="connsiteX42" fmla="*/ 32583 w 298402"/>
                <a:gd name="connsiteY42" fmla="*/ 87702 h 246406"/>
                <a:gd name="connsiteX43" fmla="*/ 149066 w 298402"/>
                <a:gd name="connsiteY43" fmla="*/ 19957 h 246406"/>
                <a:gd name="connsiteX44" fmla="*/ 265549 w 298402"/>
                <a:gd name="connsiteY44" fmla="*/ 87702 h 246406"/>
                <a:gd name="connsiteX45" fmla="*/ 265549 w 298402"/>
                <a:gd name="connsiteY45" fmla="*/ 103721 h 246406"/>
                <a:gd name="connsiteX46" fmla="*/ 32583 w 298402"/>
                <a:gd name="connsiteY46" fmla="*/ 103721 h 24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98402" h="246406">
                  <a:moveTo>
                    <a:pt x="285505" y="167258"/>
                  </a:moveTo>
                  <a:cubicBezTo>
                    <a:pt x="293651" y="160605"/>
                    <a:pt x="298403" y="150695"/>
                    <a:pt x="298403" y="140105"/>
                  </a:cubicBezTo>
                  <a:lnTo>
                    <a:pt x="298403" y="138748"/>
                  </a:lnTo>
                  <a:cubicBezTo>
                    <a:pt x="298403" y="128294"/>
                    <a:pt x="293516" y="118248"/>
                    <a:pt x="285505" y="111596"/>
                  </a:cubicBezTo>
                  <a:lnTo>
                    <a:pt x="285505" y="87566"/>
                  </a:lnTo>
                  <a:cubicBezTo>
                    <a:pt x="285505" y="36791"/>
                    <a:pt x="228215" y="0"/>
                    <a:pt x="149202" y="0"/>
                  </a:cubicBezTo>
                  <a:cubicBezTo>
                    <a:pt x="70189" y="0"/>
                    <a:pt x="12897" y="36791"/>
                    <a:pt x="12897" y="87566"/>
                  </a:cubicBezTo>
                  <a:lnTo>
                    <a:pt x="12897" y="111596"/>
                  </a:lnTo>
                  <a:cubicBezTo>
                    <a:pt x="4752" y="118248"/>
                    <a:pt x="0" y="128159"/>
                    <a:pt x="0" y="138748"/>
                  </a:cubicBezTo>
                  <a:lnTo>
                    <a:pt x="0" y="140105"/>
                  </a:lnTo>
                  <a:cubicBezTo>
                    <a:pt x="0" y="150559"/>
                    <a:pt x="4888" y="160605"/>
                    <a:pt x="12897" y="167258"/>
                  </a:cubicBezTo>
                  <a:lnTo>
                    <a:pt x="12897" y="204185"/>
                  </a:lnTo>
                  <a:cubicBezTo>
                    <a:pt x="12897" y="227400"/>
                    <a:pt x="31904" y="246406"/>
                    <a:pt x="55119" y="246406"/>
                  </a:cubicBezTo>
                  <a:lnTo>
                    <a:pt x="243013" y="246406"/>
                  </a:lnTo>
                  <a:cubicBezTo>
                    <a:pt x="266364" y="246406"/>
                    <a:pt x="285234" y="227400"/>
                    <a:pt x="285234" y="204185"/>
                  </a:cubicBezTo>
                  <a:lnTo>
                    <a:pt x="285234" y="167258"/>
                  </a:lnTo>
                  <a:close/>
                  <a:moveTo>
                    <a:pt x="32718" y="175268"/>
                  </a:moveTo>
                  <a:lnTo>
                    <a:pt x="132096" y="175268"/>
                  </a:lnTo>
                  <a:lnTo>
                    <a:pt x="179205" y="222241"/>
                  </a:lnTo>
                  <a:cubicBezTo>
                    <a:pt x="179205" y="222241"/>
                    <a:pt x="180698" y="223191"/>
                    <a:pt x="181648" y="223191"/>
                  </a:cubicBezTo>
                  <a:cubicBezTo>
                    <a:pt x="182599" y="223191"/>
                    <a:pt x="183413" y="222920"/>
                    <a:pt x="184092" y="222241"/>
                  </a:cubicBezTo>
                  <a:lnTo>
                    <a:pt x="231201" y="175268"/>
                  </a:lnTo>
                  <a:lnTo>
                    <a:pt x="265820" y="175268"/>
                  </a:lnTo>
                  <a:lnTo>
                    <a:pt x="265820" y="204185"/>
                  </a:lnTo>
                  <a:cubicBezTo>
                    <a:pt x="265820" y="216539"/>
                    <a:pt x="255774" y="226721"/>
                    <a:pt x="243284" y="226721"/>
                  </a:cubicBezTo>
                  <a:lnTo>
                    <a:pt x="55391" y="226721"/>
                  </a:lnTo>
                  <a:cubicBezTo>
                    <a:pt x="43036" y="226721"/>
                    <a:pt x="32854" y="216675"/>
                    <a:pt x="32854" y="204185"/>
                  </a:cubicBezTo>
                  <a:lnTo>
                    <a:pt x="32854" y="175268"/>
                  </a:lnTo>
                  <a:close/>
                  <a:moveTo>
                    <a:pt x="160062" y="175268"/>
                  </a:moveTo>
                  <a:lnTo>
                    <a:pt x="203099" y="175268"/>
                  </a:lnTo>
                  <a:lnTo>
                    <a:pt x="181648" y="196718"/>
                  </a:lnTo>
                  <a:lnTo>
                    <a:pt x="160198" y="175268"/>
                  </a:lnTo>
                  <a:close/>
                  <a:moveTo>
                    <a:pt x="278582" y="138884"/>
                  </a:moveTo>
                  <a:lnTo>
                    <a:pt x="278582" y="140241"/>
                  </a:lnTo>
                  <a:cubicBezTo>
                    <a:pt x="278582" y="148658"/>
                    <a:pt x="271658" y="155582"/>
                    <a:pt x="263241" y="155582"/>
                  </a:cubicBezTo>
                  <a:lnTo>
                    <a:pt x="35162" y="155582"/>
                  </a:lnTo>
                  <a:cubicBezTo>
                    <a:pt x="26609" y="155582"/>
                    <a:pt x="19821" y="148658"/>
                    <a:pt x="19821" y="140241"/>
                  </a:cubicBezTo>
                  <a:lnTo>
                    <a:pt x="19821" y="138884"/>
                  </a:lnTo>
                  <a:cubicBezTo>
                    <a:pt x="19821" y="130466"/>
                    <a:pt x="26745" y="123543"/>
                    <a:pt x="35162" y="123543"/>
                  </a:cubicBezTo>
                  <a:lnTo>
                    <a:pt x="263241" y="123543"/>
                  </a:lnTo>
                  <a:cubicBezTo>
                    <a:pt x="271794" y="123543"/>
                    <a:pt x="278582" y="130466"/>
                    <a:pt x="278582" y="138884"/>
                  </a:cubicBezTo>
                  <a:close/>
                  <a:moveTo>
                    <a:pt x="32583" y="103721"/>
                  </a:moveTo>
                  <a:lnTo>
                    <a:pt x="32583" y="87702"/>
                  </a:lnTo>
                  <a:cubicBezTo>
                    <a:pt x="32583" y="48467"/>
                    <a:pt x="81593" y="19957"/>
                    <a:pt x="149066" y="19957"/>
                  </a:cubicBezTo>
                  <a:cubicBezTo>
                    <a:pt x="216539" y="19957"/>
                    <a:pt x="265549" y="48467"/>
                    <a:pt x="265549" y="87702"/>
                  </a:cubicBezTo>
                  <a:lnTo>
                    <a:pt x="265549" y="103721"/>
                  </a:lnTo>
                  <a:lnTo>
                    <a:pt x="32583" y="103721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96" name="Grafik 7">
            <a:extLst>
              <a:ext uri="{FF2B5EF4-FFF2-40B4-BE49-F238E27FC236}">
                <a16:creationId xmlns:a16="http://schemas.microsoft.com/office/drawing/2014/main" id="{1CC1AD16-4382-9D3E-EB6C-DFBCA872D1D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92157" y="4196112"/>
            <a:ext cx="409183" cy="466475"/>
            <a:chOff x="3092151" y="4196109"/>
            <a:chExt cx="409183" cy="466475"/>
          </a:xfrm>
          <a:solidFill>
            <a:schemeClr val="accent1"/>
          </a:solidFill>
        </p:grpSpPr>
        <p:sp>
          <p:nvSpPr>
            <p:cNvPr id="497" name="Freihandform: Form 496">
              <a:extLst>
                <a:ext uri="{FF2B5EF4-FFF2-40B4-BE49-F238E27FC236}">
                  <a16:creationId xmlns:a16="http://schemas.microsoft.com/office/drawing/2014/main" id="{B38DD8AA-4525-F7F1-CA0B-3B224A54A329}"/>
                </a:ext>
              </a:extLst>
            </p:cNvPr>
            <p:cNvSpPr/>
            <p:nvPr/>
          </p:nvSpPr>
          <p:spPr bwMode="gray">
            <a:xfrm>
              <a:off x="3189857" y="4227605"/>
              <a:ext cx="213635" cy="215181"/>
            </a:xfrm>
            <a:custGeom>
              <a:avLst/>
              <a:gdLst>
                <a:gd name="connsiteX0" fmla="*/ 78919 w 213635"/>
                <a:gd name="connsiteY0" fmla="*/ 211380 h 215181"/>
                <a:gd name="connsiteX1" fmla="*/ 106885 w 213635"/>
                <a:gd name="connsiteY1" fmla="*/ 215181 h 215181"/>
                <a:gd name="connsiteX2" fmla="*/ 127928 w 213635"/>
                <a:gd name="connsiteY2" fmla="*/ 213009 h 215181"/>
                <a:gd name="connsiteX3" fmla="*/ 130508 w 213635"/>
                <a:gd name="connsiteY3" fmla="*/ 210430 h 215181"/>
                <a:gd name="connsiteX4" fmla="*/ 129286 w 213635"/>
                <a:gd name="connsiteY4" fmla="*/ 207036 h 215181"/>
                <a:gd name="connsiteX5" fmla="*/ 120733 w 213635"/>
                <a:gd name="connsiteY5" fmla="*/ 196718 h 215181"/>
                <a:gd name="connsiteX6" fmla="*/ 117746 w 213635"/>
                <a:gd name="connsiteY6" fmla="*/ 194953 h 215181"/>
                <a:gd name="connsiteX7" fmla="*/ 117339 w 213635"/>
                <a:gd name="connsiteY7" fmla="*/ 194953 h 215181"/>
                <a:gd name="connsiteX8" fmla="*/ 106478 w 213635"/>
                <a:gd name="connsiteY8" fmla="*/ 195632 h 215181"/>
                <a:gd name="connsiteX9" fmla="*/ 19455 w 213635"/>
                <a:gd name="connsiteY9" fmla="*/ 117976 h 215181"/>
                <a:gd name="connsiteX10" fmla="*/ 95889 w 213635"/>
                <a:gd name="connsiteY10" fmla="*/ 19142 h 215181"/>
                <a:gd name="connsiteX11" fmla="*/ 106750 w 213635"/>
                <a:gd name="connsiteY11" fmla="*/ 18464 h 215181"/>
                <a:gd name="connsiteX12" fmla="*/ 193773 w 213635"/>
                <a:gd name="connsiteY12" fmla="*/ 96119 h 215181"/>
                <a:gd name="connsiteX13" fmla="*/ 188749 w 213635"/>
                <a:gd name="connsiteY13" fmla="*/ 138476 h 215181"/>
                <a:gd name="connsiteX14" fmla="*/ 189428 w 213635"/>
                <a:gd name="connsiteY14" fmla="*/ 142006 h 215181"/>
                <a:gd name="connsiteX15" fmla="*/ 191872 w 213635"/>
                <a:gd name="connsiteY15" fmla="*/ 143092 h 215181"/>
                <a:gd name="connsiteX16" fmla="*/ 192958 w 213635"/>
                <a:gd name="connsiteY16" fmla="*/ 142956 h 215181"/>
                <a:gd name="connsiteX17" fmla="*/ 207756 w 213635"/>
                <a:gd name="connsiteY17" fmla="*/ 138069 h 215181"/>
                <a:gd name="connsiteX18" fmla="*/ 209928 w 213635"/>
                <a:gd name="connsiteY18" fmla="*/ 135761 h 215181"/>
                <a:gd name="connsiteX19" fmla="*/ 134716 w 213635"/>
                <a:gd name="connsiteY19" fmla="*/ 3801 h 215181"/>
                <a:gd name="connsiteX20" fmla="*/ 106750 w 213635"/>
                <a:gd name="connsiteY20" fmla="*/ 0 h 215181"/>
                <a:gd name="connsiteX21" fmla="*/ 3707 w 213635"/>
                <a:gd name="connsiteY21" fmla="*/ 79556 h 215181"/>
                <a:gd name="connsiteX22" fmla="*/ 78919 w 213635"/>
                <a:gd name="connsiteY22" fmla="*/ 211516 h 2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3635" h="215181">
                  <a:moveTo>
                    <a:pt x="78919" y="211380"/>
                  </a:moveTo>
                  <a:cubicBezTo>
                    <a:pt x="88015" y="213824"/>
                    <a:pt x="97382" y="215181"/>
                    <a:pt x="106885" y="215181"/>
                  </a:cubicBezTo>
                  <a:cubicBezTo>
                    <a:pt x="113945" y="215181"/>
                    <a:pt x="121005" y="214503"/>
                    <a:pt x="127928" y="213009"/>
                  </a:cubicBezTo>
                  <a:cubicBezTo>
                    <a:pt x="129150" y="212738"/>
                    <a:pt x="130236" y="211787"/>
                    <a:pt x="130508" y="210430"/>
                  </a:cubicBezTo>
                  <a:cubicBezTo>
                    <a:pt x="130779" y="209072"/>
                    <a:pt x="130372" y="207850"/>
                    <a:pt x="129286" y="207036"/>
                  </a:cubicBezTo>
                  <a:cubicBezTo>
                    <a:pt x="125756" y="204185"/>
                    <a:pt x="122905" y="200655"/>
                    <a:pt x="120733" y="196718"/>
                  </a:cubicBezTo>
                  <a:cubicBezTo>
                    <a:pt x="120190" y="195632"/>
                    <a:pt x="118968" y="194953"/>
                    <a:pt x="117746" y="194953"/>
                  </a:cubicBezTo>
                  <a:cubicBezTo>
                    <a:pt x="117611" y="194953"/>
                    <a:pt x="117475" y="194953"/>
                    <a:pt x="117339" y="194953"/>
                  </a:cubicBezTo>
                  <a:cubicBezTo>
                    <a:pt x="113673" y="195360"/>
                    <a:pt x="110008" y="195632"/>
                    <a:pt x="106478" y="195632"/>
                  </a:cubicBezTo>
                  <a:cubicBezTo>
                    <a:pt x="62220" y="195632"/>
                    <a:pt x="24886" y="162234"/>
                    <a:pt x="19455" y="117976"/>
                  </a:cubicBezTo>
                  <a:cubicBezTo>
                    <a:pt x="13482" y="69510"/>
                    <a:pt x="47694" y="25116"/>
                    <a:pt x="95889" y="19142"/>
                  </a:cubicBezTo>
                  <a:cubicBezTo>
                    <a:pt x="99554" y="18735"/>
                    <a:pt x="103220" y="18464"/>
                    <a:pt x="106750" y="18464"/>
                  </a:cubicBezTo>
                  <a:cubicBezTo>
                    <a:pt x="151008" y="18464"/>
                    <a:pt x="188342" y="51861"/>
                    <a:pt x="193773" y="96119"/>
                  </a:cubicBezTo>
                  <a:cubicBezTo>
                    <a:pt x="195537" y="110374"/>
                    <a:pt x="193773" y="125036"/>
                    <a:pt x="188749" y="138476"/>
                  </a:cubicBezTo>
                  <a:cubicBezTo>
                    <a:pt x="188342" y="139698"/>
                    <a:pt x="188614" y="141056"/>
                    <a:pt x="189428" y="142006"/>
                  </a:cubicBezTo>
                  <a:cubicBezTo>
                    <a:pt x="190107" y="142685"/>
                    <a:pt x="190922" y="143092"/>
                    <a:pt x="191872" y="143092"/>
                  </a:cubicBezTo>
                  <a:cubicBezTo>
                    <a:pt x="192279" y="143092"/>
                    <a:pt x="192551" y="143092"/>
                    <a:pt x="192958" y="142956"/>
                  </a:cubicBezTo>
                  <a:lnTo>
                    <a:pt x="207756" y="138069"/>
                  </a:lnTo>
                  <a:cubicBezTo>
                    <a:pt x="208842" y="137662"/>
                    <a:pt x="209657" y="136847"/>
                    <a:pt x="209928" y="135761"/>
                  </a:cubicBezTo>
                  <a:cubicBezTo>
                    <a:pt x="225269" y="78470"/>
                    <a:pt x="191600" y="19278"/>
                    <a:pt x="134716" y="3801"/>
                  </a:cubicBezTo>
                  <a:cubicBezTo>
                    <a:pt x="125620" y="1358"/>
                    <a:pt x="116117" y="0"/>
                    <a:pt x="106750" y="0"/>
                  </a:cubicBezTo>
                  <a:cubicBezTo>
                    <a:pt x="58690" y="0"/>
                    <a:pt x="16333" y="32718"/>
                    <a:pt x="3707" y="79556"/>
                  </a:cubicBezTo>
                  <a:cubicBezTo>
                    <a:pt x="-11634" y="136847"/>
                    <a:pt x="22035" y="196039"/>
                    <a:pt x="78919" y="21151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98" name="Freihandform: Form 497">
              <a:extLst>
                <a:ext uri="{FF2B5EF4-FFF2-40B4-BE49-F238E27FC236}">
                  <a16:creationId xmlns:a16="http://schemas.microsoft.com/office/drawing/2014/main" id="{C39EE9CA-81FC-575B-81F4-D72D50E94C94}"/>
                </a:ext>
              </a:extLst>
            </p:cNvPr>
            <p:cNvSpPr/>
            <p:nvPr/>
          </p:nvSpPr>
          <p:spPr bwMode="gray">
            <a:xfrm>
              <a:off x="3092151" y="4453783"/>
              <a:ext cx="409183" cy="208800"/>
            </a:xfrm>
            <a:custGeom>
              <a:avLst/>
              <a:gdLst>
                <a:gd name="connsiteX0" fmla="*/ 386104 w 409183"/>
                <a:gd name="connsiteY0" fmla="*/ 60957 h 208800"/>
                <a:gd name="connsiteX1" fmla="*/ 287677 w 409183"/>
                <a:gd name="connsiteY1" fmla="*/ 12626 h 208800"/>
                <a:gd name="connsiteX2" fmla="*/ 204592 w 409183"/>
                <a:gd name="connsiteY2" fmla="*/ 0 h 208800"/>
                <a:gd name="connsiteX3" fmla="*/ 204592 w 409183"/>
                <a:gd name="connsiteY3" fmla="*/ 0 h 208800"/>
                <a:gd name="connsiteX4" fmla="*/ 121506 w 409183"/>
                <a:gd name="connsiteY4" fmla="*/ 12626 h 208800"/>
                <a:gd name="connsiteX5" fmla="*/ 23215 w 409183"/>
                <a:gd name="connsiteY5" fmla="*/ 60685 h 208800"/>
                <a:gd name="connsiteX6" fmla="*/ 0 w 409183"/>
                <a:gd name="connsiteY6" fmla="*/ 107523 h 208800"/>
                <a:gd name="connsiteX7" fmla="*/ 0 w 409183"/>
                <a:gd name="connsiteY7" fmla="*/ 205406 h 208800"/>
                <a:gd name="connsiteX8" fmla="*/ 3394 w 409183"/>
                <a:gd name="connsiteY8" fmla="*/ 208800 h 208800"/>
                <a:gd name="connsiteX9" fmla="*/ 16020 w 409183"/>
                <a:gd name="connsiteY9" fmla="*/ 208800 h 208800"/>
                <a:gd name="connsiteX10" fmla="*/ 19414 w 409183"/>
                <a:gd name="connsiteY10" fmla="*/ 205406 h 208800"/>
                <a:gd name="connsiteX11" fmla="*/ 19414 w 409183"/>
                <a:gd name="connsiteY11" fmla="*/ 107523 h 208800"/>
                <a:gd name="connsiteX12" fmla="*/ 35026 w 409183"/>
                <a:gd name="connsiteY12" fmla="*/ 76162 h 208800"/>
                <a:gd name="connsiteX13" fmla="*/ 126801 w 409183"/>
                <a:gd name="connsiteY13" fmla="*/ 31225 h 208800"/>
                <a:gd name="connsiteX14" fmla="*/ 204592 w 409183"/>
                <a:gd name="connsiteY14" fmla="*/ 19278 h 208800"/>
                <a:gd name="connsiteX15" fmla="*/ 282247 w 409183"/>
                <a:gd name="connsiteY15" fmla="*/ 31089 h 208800"/>
                <a:gd name="connsiteX16" fmla="*/ 374022 w 409183"/>
                <a:gd name="connsiteY16" fmla="*/ 75890 h 208800"/>
                <a:gd name="connsiteX17" fmla="*/ 389770 w 409183"/>
                <a:gd name="connsiteY17" fmla="*/ 107523 h 208800"/>
                <a:gd name="connsiteX18" fmla="*/ 389770 w 409183"/>
                <a:gd name="connsiteY18" fmla="*/ 205271 h 208800"/>
                <a:gd name="connsiteX19" fmla="*/ 393164 w 409183"/>
                <a:gd name="connsiteY19" fmla="*/ 208665 h 208800"/>
                <a:gd name="connsiteX20" fmla="*/ 405790 w 409183"/>
                <a:gd name="connsiteY20" fmla="*/ 208665 h 208800"/>
                <a:gd name="connsiteX21" fmla="*/ 409184 w 409183"/>
                <a:gd name="connsiteY21" fmla="*/ 205271 h 208800"/>
                <a:gd name="connsiteX22" fmla="*/ 409184 w 409183"/>
                <a:gd name="connsiteY22" fmla="*/ 107387 h 208800"/>
                <a:gd name="connsiteX23" fmla="*/ 386104 w 409183"/>
                <a:gd name="connsiteY23" fmla="*/ 60685 h 2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9183" h="208800">
                  <a:moveTo>
                    <a:pt x="386104" y="60957"/>
                  </a:moveTo>
                  <a:cubicBezTo>
                    <a:pt x="356644" y="38285"/>
                    <a:pt x="323519" y="21993"/>
                    <a:pt x="287677" y="12626"/>
                  </a:cubicBezTo>
                  <a:cubicBezTo>
                    <a:pt x="260797" y="4344"/>
                    <a:pt x="232830" y="136"/>
                    <a:pt x="204592" y="0"/>
                  </a:cubicBezTo>
                  <a:lnTo>
                    <a:pt x="204592" y="0"/>
                  </a:lnTo>
                  <a:cubicBezTo>
                    <a:pt x="176489" y="407"/>
                    <a:pt x="148522" y="4752"/>
                    <a:pt x="121506" y="12626"/>
                  </a:cubicBezTo>
                  <a:cubicBezTo>
                    <a:pt x="86208" y="23079"/>
                    <a:pt x="53082" y="39235"/>
                    <a:pt x="23215" y="60685"/>
                  </a:cubicBezTo>
                  <a:cubicBezTo>
                    <a:pt x="8689" y="72089"/>
                    <a:pt x="271" y="89059"/>
                    <a:pt x="0" y="107523"/>
                  </a:cubicBezTo>
                  <a:lnTo>
                    <a:pt x="0" y="205406"/>
                  </a:lnTo>
                  <a:cubicBezTo>
                    <a:pt x="0" y="207307"/>
                    <a:pt x="1493" y="208800"/>
                    <a:pt x="3394" y="208800"/>
                  </a:cubicBezTo>
                  <a:lnTo>
                    <a:pt x="16020" y="208800"/>
                  </a:lnTo>
                  <a:cubicBezTo>
                    <a:pt x="17920" y="208800"/>
                    <a:pt x="19414" y="207307"/>
                    <a:pt x="19414" y="205406"/>
                  </a:cubicBezTo>
                  <a:lnTo>
                    <a:pt x="19414" y="107523"/>
                  </a:lnTo>
                  <a:cubicBezTo>
                    <a:pt x="19685" y="95304"/>
                    <a:pt x="25387" y="83765"/>
                    <a:pt x="35026" y="76162"/>
                  </a:cubicBezTo>
                  <a:cubicBezTo>
                    <a:pt x="62857" y="56069"/>
                    <a:pt x="93811" y="41000"/>
                    <a:pt x="126801" y="31225"/>
                  </a:cubicBezTo>
                  <a:cubicBezTo>
                    <a:pt x="152052" y="23758"/>
                    <a:pt x="178254" y="19821"/>
                    <a:pt x="204592" y="19278"/>
                  </a:cubicBezTo>
                  <a:cubicBezTo>
                    <a:pt x="230929" y="19278"/>
                    <a:pt x="256996" y="23351"/>
                    <a:pt x="282247" y="31089"/>
                  </a:cubicBezTo>
                  <a:cubicBezTo>
                    <a:pt x="315780" y="39778"/>
                    <a:pt x="346598" y="54847"/>
                    <a:pt x="374022" y="75890"/>
                  </a:cubicBezTo>
                  <a:cubicBezTo>
                    <a:pt x="383796" y="83493"/>
                    <a:pt x="389498" y="95033"/>
                    <a:pt x="389770" y="107523"/>
                  </a:cubicBezTo>
                  <a:lnTo>
                    <a:pt x="389770" y="205271"/>
                  </a:lnTo>
                  <a:cubicBezTo>
                    <a:pt x="389770" y="207171"/>
                    <a:pt x="391263" y="208665"/>
                    <a:pt x="393164" y="208665"/>
                  </a:cubicBezTo>
                  <a:lnTo>
                    <a:pt x="405790" y="208665"/>
                  </a:lnTo>
                  <a:cubicBezTo>
                    <a:pt x="407690" y="208665"/>
                    <a:pt x="409184" y="207171"/>
                    <a:pt x="409184" y="205271"/>
                  </a:cubicBezTo>
                  <a:lnTo>
                    <a:pt x="409184" y="107387"/>
                  </a:lnTo>
                  <a:cubicBezTo>
                    <a:pt x="408912" y="89059"/>
                    <a:pt x="400495" y="72089"/>
                    <a:pt x="386104" y="6068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99" name="Freihandform: Form 498">
              <a:extLst>
                <a:ext uri="{FF2B5EF4-FFF2-40B4-BE49-F238E27FC236}">
                  <a16:creationId xmlns:a16="http://schemas.microsoft.com/office/drawing/2014/main" id="{0E768771-882A-9BE5-FB59-46668971F05F}"/>
                </a:ext>
              </a:extLst>
            </p:cNvPr>
            <p:cNvSpPr/>
            <p:nvPr/>
          </p:nvSpPr>
          <p:spPr bwMode="gray">
            <a:xfrm>
              <a:off x="3191392" y="4196109"/>
              <a:ext cx="265820" cy="233237"/>
            </a:xfrm>
            <a:custGeom>
              <a:avLst/>
              <a:gdLst>
                <a:gd name="connsiteX0" fmla="*/ 9775 w 265820"/>
                <a:gd name="connsiteY0" fmla="*/ 59463 h 233237"/>
                <a:gd name="connsiteX1" fmla="*/ 16563 w 265820"/>
                <a:gd name="connsiteY1" fmla="*/ 56613 h 233237"/>
                <a:gd name="connsiteX2" fmla="*/ 104536 w 265820"/>
                <a:gd name="connsiteY2" fmla="*/ 19686 h 233237"/>
                <a:gd name="connsiteX3" fmla="*/ 190473 w 265820"/>
                <a:gd name="connsiteY3" fmla="*/ 54576 h 233237"/>
                <a:gd name="connsiteX4" fmla="*/ 221155 w 265820"/>
                <a:gd name="connsiteY4" fmla="*/ 103450 h 233237"/>
                <a:gd name="connsiteX5" fmla="*/ 221155 w 265820"/>
                <a:gd name="connsiteY5" fmla="*/ 176897 h 233237"/>
                <a:gd name="connsiteX6" fmla="*/ 164678 w 265820"/>
                <a:gd name="connsiteY6" fmla="*/ 195632 h 233237"/>
                <a:gd name="connsiteX7" fmla="*/ 148794 w 265820"/>
                <a:gd name="connsiteY7" fmla="*/ 188980 h 233237"/>
                <a:gd name="connsiteX8" fmla="*/ 135082 w 265820"/>
                <a:gd name="connsiteY8" fmla="*/ 193731 h 233237"/>
                <a:gd name="connsiteX9" fmla="*/ 126665 w 265820"/>
                <a:gd name="connsiteY9" fmla="*/ 208529 h 233237"/>
                <a:gd name="connsiteX10" fmla="*/ 131281 w 265820"/>
                <a:gd name="connsiteY10" fmla="*/ 224821 h 233237"/>
                <a:gd name="connsiteX11" fmla="*/ 148794 w 265820"/>
                <a:gd name="connsiteY11" fmla="*/ 233238 h 233237"/>
                <a:gd name="connsiteX12" fmla="*/ 162506 w 265820"/>
                <a:gd name="connsiteY12" fmla="*/ 228486 h 233237"/>
                <a:gd name="connsiteX13" fmla="*/ 170787 w 265820"/>
                <a:gd name="connsiteY13" fmla="*/ 213824 h 233237"/>
                <a:gd name="connsiteX14" fmla="*/ 245592 w 265820"/>
                <a:gd name="connsiteY14" fmla="*/ 188980 h 233237"/>
                <a:gd name="connsiteX15" fmla="*/ 265820 w 265820"/>
                <a:gd name="connsiteY15" fmla="*/ 166986 h 233237"/>
                <a:gd name="connsiteX16" fmla="*/ 265820 w 265820"/>
                <a:gd name="connsiteY16" fmla="*/ 116619 h 233237"/>
                <a:gd name="connsiteX17" fmla="*/ 243419 w 265820"/>
                <a:gd name="connsiteY17" fmla="*/ 94354 h 233237"/>
                <a:gd name="connsiteX18" fmla="*/ 238532 w 265820"/>
                <a:gd name="connsiteY18" fmla="*/ 94354 h 233237"/>
                <a:gd name="connsiteX19" fmla="*/ 104536 w 265820"/>
                <a:gd name="connsiteY19" fmla="*/ 0 h 233237"/>
                <a:gd name="connsiteX20" fmla="*/ 59328 w 265820"/>
                <a:gd name="connsiteY20" fmla="*/ 7331 h 233237"/>
                <a:gd name="connsiteX21" fmla="*/ 2851 w 265820"/>
                <a:gd name="connsiteY21" fmla="*/ 42493 h 233237"/>
                <a:gd name="connsiteX22" fmla="*/ 0 w 265820"/>
                <a:gd name="connsiteY22" fmla="*/ 49281 h 233237"/>
                <a:gd name="connsiteX23" fmla="*/ 2851 w 265820"/>
                <a:gd name="connsiteY23" fmla="*/ 56205 h 233237"/>
                <a:gd name="connsiteX24" fmla="*/ 9775 w 265820"/>
                <a:gd name="connsiteY24" fmla="*/ 59056 h 233237"/>
                <a:gd name="connsiteX25" fmla="*/ 240569 w 265820"/>
                <a:gd name="connsiteY25" fmla="*/ 170245 h 233237"/>
                <a:gd name="connsiteX26" fmla="*/ 240569 w 265820"/>
                <a:gd name="connsiteY26" fmla="*/ 114175 h 233237"/>
                <a:gd name="connsiteX27" fmla="*/ 243555 w 265820"/>
                <a:gd name="connsiteY27" fmla="*/ 114175 h 233237"/>
                <a:gd name="connsiteX28" fmla="*/ 246542 w 265820"/>
                <a:gd name="connsiteY28" fmla="*/ 117026 h 233237"/>
                <a:gd name="connsiteX29" fmla="*/ 246542 w 265820"/>
                <a:gd name="connsiteY29" fmla="*/ 167393 h 233237"/>
                <a:gd name="connsiteX30" fmla="*/ 243555 w 265820"/>
                <a:gd name="connsiteY30" fmla="*/ 170245 h 233237"/>
                <a:gd name="connsiteX31" fmla="*/ 240569 w 265820"/>
                <a:gd name="connsiteY31" fmla="*/ 170245 h 233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820" h="233237">
                  <a:moveTo>
                    <a:pt x="9775" y="59463"/>
                  </a:moveTo>
                  <a:cubicBezTo>
                    <a:pt x="12354" y="59463"/>
                    <a:pt x="14798" y="58513"/>
                    <a:pt x="16563" y="56613"/>
                  </a:cubicBezTo>
                  <a:cubicBezTo>
                    <a:pt x="40049" y="32718"/>
                    <a:pt x="71275" y="19686"/>
                    <a:pt x="104536" y="19686"/>
                  </a:cubicBezTo>
                  <a:cubicBezTo>
                    <a:pt x="137797" y="19686"/>
                    <a:pt x="167393" y="32040"/>
                    <a:pt x="190473" y="54576"/>
                  </a:cubicBezTo>
                  <a:cubicBezTo>
                    <a:pt x="204456" y="68152"/>
                    <a:pt x="215045" y="85122"/>
                    <a:pt x="221155" y="103450"/>
                  </a:cubicBezTo>
                  <a:lnTo>
                    <a:pt x="221155" y="176897"/>
                  </a:lnTo>
                  <a:lnTo>
                    <a:pt x="164678" y="195632"/>
                  </a:lnTo>
                  <a:cubicBezTo>
                    <a:pt x="160469" y="191423"/>
                    <a:pt x="154768" y="188980"/>
                    <a:pt x="148794" y="188980"/>
                  </a:cubicBezTo>
                  <a:cubicBezTo>
                    <a:pt x="143771" y="188980"/>
                    <a:pt x="139019" y="190609"/>
                    <a:pt x="135082" y="193731"/>
                  </a:cubicBezTo>
                  <a:cubicBezTo>
                    <a:pt x="130330" y="197397"/>
                    <a:pt x="127480" y="202691"/>
                    <a:pt x="126665" y="208529"/>
                  </a:cubicBezTo>
                  <a:cubicBezTo>
                    <a:pt x="125986" y="214367"/>
                    <a:pt x="127615" y="220205"/>
                    <a:pt x="131281" y="224821"/>
                  </a:cubicBezTo>
                  <a:cubicBezTo>
                    <a:pt x="135489" y="230251"/>
                    <a:pt x="141870" y="233238"/>
                    <a:pt x="148794" y="233238"/>
                  </a:cubicBezTo>
                  <a:cubicBezTo>
                    <a:pt x="153817" y="233238"/>
                    <a:pt x="158569" y="231609"/>
                    <a:pt x="162506" y="228486"/>
                  </a:cubicBezTo>
                  <a:cubicBezTo>
                    <a:pt x="167122" y="224821"/>
                    <a:pt x="170109" y="219662"/>
                    <a:pt x="170787" y="213824"/>
                  </a:cubicBezTo>
                  <a:lnTo>
                    <a:pt x="245592" y="188980"/>
                  </a:lnTo>
                  <a:cubicBezTo>
                    <a:pt x="256860" y="187894"/>
                    <a:pt x="265684" y="178254"/>
                    <a:pt x="265820" y="166986"/>
                  </a:cubicBezTo>
                  <a:lnTo>
                    <a:pt x="265820" y="116619"/>
                  </a:lnTo>
                  <a:cubicBezTo>
                    <a:pt x="265820" y="104400"/>
                    <a:pt x="255774" y="94354"/>
                    <a:pt x="243419" y="94354"/>
                  </a:cubicBezTo>
                  <a:lnTo>
                    <a:pt x="238532" y="94354"/>
                  </a:lnTo>
                  <a:cubicBezTo>
                    <a:pt x="218439" y="37742"/>
                    <a:pt x="164814" y="0"/>
                    <a:pt x="104536" y="0"/>
                  </a:cubicBezTo>
                  <a:cubicBezTo>
                    <a:pt x="89195" y="0"/>
                    <a:pt x="73990" y="2444"/>
                    <a:pt x="59328" y="7331"/>
                  </a:cubicBezTo>
                  <a:cubicBezTo>
                    <a:pt x="38013" y="14391"/>
                    <a:pt x="18599" y="26609"/>
                    <a:pt x="2851" y="42493"/>
                  </a:cubicBezTo>
                  <a:cubicBezTo>
                    <a:pt x="1086" y="44258"/>
                    <a:pt x="0" y="46702"/>
                    <a:pt x="0" y="49281"/>
                  </a:cubicBezTo>
                  <a:cubicBezTo>
                    <a:pt x="0" y="51861"/>
                    <a:pt x="950" y="54304"/>
                    <a:pt x="2851" y="56205"/>
                  </a:cubicBezTo>
                  <a:cubicBezTo>
                    <a:pt x="4752" y="58106"/>
                    <a:pt x="7195" y="59056"/>
                    <a:pt x="9775" y="59056"/>
                  </a:cubicBezTo>
                  <a:close/>
                  <a:moveTo>
                    <a:pt x="240569" y="170245"/>
                  </a:moveTo>
                  <a:lnTo>
                    <a:pt x="240569" y="114175"/>
                  </a:lnTo>
                  <a:lnTo>
                    <a:pt x="243555" y="114175"/>
                  </a:lnTo>
                  <a:cubicBezTo>
                    <a:pt x="245184" y="114175"/>
                    <a:pt x="246542" y="115533"/>
                    <a:pt x="246542" y="117026"/>
                  </a:cubicBezTo>
                  <a:lnTo>
                    <a:pt x="246542" y="167393"/>
                  </a:lnTo>
                  <a:cubicBezTo>
                    <a:pt x="246542" y="169023"/>
                    <a:pt x="245184" y="170245"/>
                    <a:pt x="243555" y="170245"/>
                  </a:cubicBezTo>
                  <a:lnTo>
                    <a:pt x="240569" y="170245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00" name="Grafik 7">
            <a:extLst>
              <a:ext uri="{FF2B5EF4-FFF2-40B4-BE49-F238E27FC236}">
                <a16:creationId xmlns:a16="http://schemas.microsoft.com/office/drawing/2014/main" id="{733B9259-F0C1-5087-7917-68190A1EAEE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427276" y="3154011"/>
            <a:ext cx="656947" cy="338995"/>
            <a:chOff x="7427272" y="3154007"/>
            <a:chExt cx="656947" cy="338995"/>
          </a:xfrm>
          <a:solidFill>
            <a:schemeClr val="accent1"/>
          </a:solidFill>
        </p:grpSpPr>
        <p:sp>
          <p:nvSpPr>
            <p:cNvPr id="501" name="Freihandform: Form 500">
              <a:extLst>
                <a:ext uri="{FF2B5EF4-FFF2-40B4-BE49-F238E27FC236}">
                  <a16:creationId xmlns:a16="http://schemas.microsoft.com/office/drawing/2014/main" id="{A605D97B-197A-5072-5EEC-9384D6AFDE5E}"/>
                </a:ext>
              </a:extLst>
            </p:cNvPr>
            <p:cNvSpPr/>
            <p:nvPr/>
          </p:nvSpPr>
          <p:spPr bwMode="gray">
            <a:xfrm>
              <a:off x="7862250" y="3352625"/>
              <a:ext cx="140377" cy="140377"/>
            </a:xfrm>
            <a:custGeom>
              <a:avLst/>
              <a:gdLst>
                <a:gd name="connsiteX0" fmla="*/ 70189 w 140377"/>
                <a:gd name="connsiteY0" fmla="*/ 0 h 140377"/>
                <a:gd name="connsiteX1" fmla="*/ 70189 w 140377"/>
                <a:gd name="connsiteY1" fmla="*/ 0 h 140377"/>
                <a:gd name="connsiteX2" fmla="*/ 0 w 140377"/>
                <a:gd name="connsiteY2" fmla="*/ 70189 h 140377"/>
                <a:gd name="connsiteX3" fmla="*/ 70189 w 140377"/>
                <a:gd name="connsiteY3" fmla="*/ 140377 h 140377"/>
                <a:gd name="connsiteX4" fmla="*/ 140377 w 140377"/>
                <a:gd name="connsiteY4" fmla="*/ 70189 h 140377"/>
                <a:gd name="connsiteX5" fmla="*/ 70189 w 140377"/>
                <a:gd name="connsiteY5" fmla="*/ 0 h 140377"/>
                <a:gd name="connsiteX6" fmla="*/ 118791 w 140377"/>
                <a:gd name="connsiteY6" fmla="*/ 70189 h 140377"/>
                <a:gd name="connsiteX7" fmla="*/ 70189 w 140377"/>
                <a:gd name="connsiteY7" fmla="*/ 118791 h 140377"/>
                <a:gd name="connsiteX8" fmla="*/ 21586 w 140377"/>
                <a:gd name="connsiteY8" fmla="*/ 70189 h 140377"/>
                <a:gd name="connsiteX9" fmla="*/ 70189 w 140377"/>
                <a:gd name="connsiteY9" fmla="*/ 21586 h 140377"/>
                <a:gd name="connsiteX10" fmla="*/ 118791 w 140377"/>
                <a:gd name="connsiteY10" fmla="*/ 70189 h 14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377" h="140377">
                  <a:moveTo>
                    <a:pt x="70189" y="0"/>
                  </a:moveTo>
                  <a:lnTo>
                    <a:pt x="70189" y="0"/>
                  </a:lnTo>
                  <a:cubicBezTo>
                    <a:pt x="31497" y="0"/>
                    <a:pt x="0" y="31497"/>
                    <a:pt x="0" y="70189"/>
                  </a:cubicBezTo>
                  <a:cubicBezTo>
                    <a:pt x="0" y="108880"/>
                    <a:pt x="31497" y="140377"/>
                    <a:pt x="70189" y="140377"/>
                  </a:cubicBezTo>
                  <a:cubicBezTo>
                    <a:pt x="108881" y="140377"/>
                    <a:pt x="140377" y="108880"/>
                    <a:pt x="140377" y="70189"/>
                  </a:cubicBezTo>
                  <a:cubicBezTo>
                    <a:pt x="140377" y="31497"/>
                    <a:pt x="108881" y="0"/>
                    <a:pt x="70189" y="0"/>
                  </a:cubicBezTo>
                  <a:close/>
                  <a:moveTo>
                    <a:pt x="118791" y="70189"/>
                  </a:moveTo>
                  <a:cubicBezTo>
                    <a:pt x="118791" y="96934"/>
                    <a:pt x="97069" y="118791"/>
                    <a:pt x="70189" y="118791"/>
                  </a:cubicBezTo>
                  <a:cubicBezTo>
                    <a:pt x="43308" y="118791"/>
                    <a:pt x="21586" y="97069"/>
                    <a:pt x="21586" y="70189"/>
                  </a:cubicBezTo>
                  <a:cubicBezTo>
                    <a:pt x="21586" y="43308"/>
                    <a:pt x="43308" y="21586"/>
                    <a:pt x="70189" y="21586"/>
                  </a:cubicBezTo>
                  <a:cubicBezTo>
                    <a:pt x="97069" y="21586"/>
                    <a:pt x="118791" y="43308"/>
                    <a:pt x="118791" y="7018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04" name="Freihandform: Form 503">
              <a:extLst>
                <a:ext uri="{FF2B5EF4-FFF2-40B4-BE49-F238E27FC236}">
                  <a16:creationId xmlns:a16="http://schemas.microsoft.com/office/drawing/2014/main" id="{D39616FF-8157-9527-27BC-0AC4C2D55CF6}"/>
                </a:ext>
              </a:extLst>
            </p:cNvPr>
            <p:cNvSpPr/>
            <p:nvPr/>
          </p:nvSpPr>
          <p:spPr bwMode="gray">
            <a:xfrm>
              <a:off x="7655247" y="3404757"/>
              <a:ext cx="200759" cy="21585"/>
            </a:xfrm>
            <a:custGeom>
              <a:avLst/>
              <a:gdLst>
                <a:gd name="connsiteX0" fmla="*/ 197365 w 200759"/>
                <a:gd name="connsiteY0" fmla="*/ 0 h 21585"/>
                <a:gd name="connsiteX1" fmla="*/ 3363 w 200759"/>
                <a:gd name="connsiteY1" fmla="*/ 0 h 21585"/>
                <a:gd name="connsiteX2" fmla="*/ 783 w 200759"/>
                <a:gd name="connsiteY2" fmla="*/ 1222 h 21585"/>
                <a:gd name="connsiteX3" fmla="*/ 104 w 200759"/>
                <a:gd name="connsiteY3" fmla="*/ 4073 h 21585"/>
                <a:gd name="connsiteX4" fmla="*/ 1462 w 200759"/>
                <a:gd name="connsiteY4" fmla="*/ 18056 h 21585"/>
                <a:gd name="connsiteX5" fmla="*/ 4856 w 200759"/>
                <a:gd name="connsiteY5" fmla="*/ 21586 h 21585"/>
                <a:gd name="connsiteX6" fmla="*/ 196007 w 200759"/>
                <a:gd name="connsiteY6" fmla="*/ 21586 h 21585"/>
                <a:gd name="connsiteX7" fmla="*/ 199401 w 200759"/>
                <a:gd name="connsiteY7" fmla="*/ 18192 h 21585"/>
                <a:gd name="connsiteX8" fmla="*/ 200623 w 200759"/>
                <a:gd name="connsiteY8" fmla="*/ 4616 h 21585"/>
                <a:gd name="connsiteX9" fmla="*/ 200759 w 200759"/>
                <a:gd name="connsiteY9" fmla="*/ 3530 h 21585"/>
                <a:gd name="connsiteX10" fmla="*/ 197365 w 200759"/>
                <a:gd name="connsiteY10" fmla="*/ 136 h 2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59" h="21585">
                  <a:moveTo>
                    <a:pt x="197365" y="0"/>
                  </a:moveTo>
                  <a:lnTo>
                    <a:pt x="3363" y="0"/>
                  </a:lnTo>
                  <a:cubicBezTo>
                    <a:pt x="2412" y="0"/>
                    <a:pt x="1462" y="407"/>
                    <a:pt x="783" y="1222"/>
                  </a:cubicBezTo>
                  <a:cubicBezTo>
                    <a:pt x="104" y="2036"/>
                    <a:pt x="-167" y="2987"/>
                    <a:pt x="104" y="4073"/>
                  </a:cubicBezTo>
                  <a:cubicBezTo>
                    <a:pt x="919" y="8689"/>
                    <a:pt x="1462" y="13305"/>
                    <a:pt x="1462" y="18056"/>
                  </a:cubicBezTo>
                  <a:cubicBezTo>
                    <a:pt x="1462" y="19957"/>
                    <a:pt x="2955" y="21586"/>
                    <a:pt x="4856" y="21586"/>
                  </a:cubicBezTo>
                  <a:lnTo>
                    <a:pt x="196007" y="21586"/>
                  </a:lnTo>
                  <a:cubicBezTo>
                    <a:pt x="197908" y="21586"/>
                    <a:pt x="199401" y="20093"/>
                    <a:pt x="199401" y="18192"/>
                  </a:cubicBezTo>
                  <a:cubicBezTo>
                    <a:pt x="199401" y="13576"/>
                    <a:pt x="199809" y="9096"/>
                    <a:pt x="200623" y="4616"/>
                  </a:cubicBezTo>
                  <a:cubicBezTo>
                    <a:pt x="200623" y="4344"/>
                    <a:pt x="200759" y="3937"/>
                    <a:pt x="200759" y="3530"/>
                  </a:cubicBezTo>
                  <a:cubicBezTo>
                    <a:pt x="200759" y="1629"/>
                    <a:pt x="199266" y="136"/>
                    <a:pt x="197365" y="13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05" name="Freihandform: Form 504">
              <a:extLst>
                <a:ext uri="{FF2B5EF4-FFF2-40B4-BE49-F238E27FC236}">
                  <a16:creationId xmlns:a16="http://schemas.microsoft.com/office/drawing/2014/main" id="{EB8D9D4A-1822-B119-BD94-2ED8AC065B61}"/>
                </a:ext>
              </a:extLst>
            </p:cNvPr>
            <p:cNvSpPr/>
            <p:nvPr/>
          </p:nvSpPr>
          <p:spPr bwMode="gray">
            <a:xfrm>
              <a:off x="7427272" y="3154007"/>
              <a:ext cx="656947" cy="272201"/>
            </a:xfrm>
            <a:custGeom>
              <a:avLst/>
              <a:gdLst>
                <a:gd name="connsiteX0" fmla="*/ 579428 w 656947"/>
                <a:gd name="connsiteY0" fmla="*/ 117841 h 272201"/>
                <a:gd name="connsiteX1" fmla="*/ 517385 w 656947"/>
                <a:gd name="connsiteY1" fmla="*/ 117841 h 272201"/>
                <a:gd name="connsiteX2" fmla="*/ 500144 w 656947"/>
                <a:gd name="connsiteY2" fmla="*/ 110238 h 272201"/>
                <a:gd name="connsiteX3" fmla="*/ 407011 w 656947"/>
                <a:gd name="connsiteY3" fmla="*/ 17920 h 272201"/>
                <a:gd name="connsiteX4" fmla="*/ 363433 w 656947"/>
                <a:gd name="connsiteY4" fmla="*/ 0 h 272201"/>
                <a:gd name="connsiteX5" fmla="*/ 362482 w 656947"/>
                <a:gd name="connsiteY5" fmla="*/ 0 h 272201"/>
                <a:gd name="connsiteX6" fmla="*/ 240433 w 656947"/>
                <a:gd name="connsiteY6" fmla="*/ 0 h 272201"/>
                <a:gd name="connsiteX7" fmla="*/ 239890 w 656947"/>
                <a:gd name="connsiteY7" fmla="*/ 0 h 272201"/>
                <a:gd name="connsiteX8" fmla="*/ 239347 w 656947"/>
                <a:gd name="connsiteY8" fmla="*/ 0 h 272201"/>
                <a:gd name="connsiteX9" fmla="*/ 146079 w 656947"/>
                <a:gd name="connsiteY9" fmla="*/ 0 h 272201"/>
                <a:gd name="connsiteX10" fmla="*/ 101549 w 656947"/>
                <a:gd name="connsiteY10" fmla="*/ 17920 h 272201"/>
                <a:gd name="connsiteX11" fmla="*/ 9911 w 656947"/>
                <a:gd name="connsiteY11" fmla="*/ 110102 h 272201"/>
                <a:gd name="connsiteX12" fmla="*/ 0 w 656947"/>
                <a:gd name="connsiteY12" fmla="*/ 133860 h 272201"/>
                <a:gd name="connsiteX13" fmla="*/ 0 w 656947"/>
                <a:gd name="connsiteY13" fmla="*/ 209751 h 272201"/>
                <a:gd name="connsiteX14" fmla="*/ 62450 w 656947"/>
                <a:gd name="connsiteY14" fmla="*/ 272201 h 272201"/>
                <a:gd name="connsiteX15" fmla="*/ 69781 w 656947"/>
                <a:gd name="connsiteY15" fmla="*/ 272201 h 272201"/>
                <a:gd name="connsiteX16" fmla="*/ 73175 w 656947"/>
                <a:gd name="connsiteY16" fmla="*/ 268807 h 272201"/>
                <a:gd name="connsiteX17" fmla="*/ 74533 w 656947"/>
                <a:gd name="connsiteY17" fmla="*/ 254688 h 272201"/>
                <a:gd name="connsiteX18" fmla="*/ 73854 w 656947"/>
                <a:gd name="connsiteY18" fmla="*/ 251837 h 272201"/>
                <a:gd name="connsiteX19" fmla="*/ 71275 w 656947"/>
                <a:gd name="connsiteY19" fmla="*/ 250615 h 272201"/>
                <a:gd name="connsiteX20" fmla="*/ 62450 w 656947"/>
                <a:gd name="connsiteY20" fmla="*/ 250615 h 272201"/>
                <a:gd name="connsiteX21" fmla="*/ 21586 w 656947"/>
                <a:gd name="connsiteY21" fmla="*/ 209751 h 272201"/>
                <a:gd name="connsiteX22" fmla="*/ 21586 w 656947"/>
                <a:gd name="connsiteY22" fmla="*/ 139291 h 272201"/>
                <a:gd name="connsiteX23" fmla="*/ 579564 w 656947"/>
                <a:gd name="connsiteY23" fmla="*/ 139291 h 272201"/>
                <a:gd name="connsiteX24" fmla="*/ 635226 w 656947"/>
                <a:gd name="connsiteY24" fmla="*/ 194817 h 272201"/>
                <a:gd name="connsiteX25" fmla="*/ 635226 w 656947"/>
                <a:gd name="connsiteY25" fmla="*/ 239211 h 272201"/>
                <a:gd name="connsiteX26" fmla="*/ 623822 w 656947"/>
                <a:gd name="connsiteY26" fmla="*/ 250615 h 272201"/>
                <a:gd name="connsiteX27" fmla="*/ 585537 w 656947"/>
                <a:gd name="connsiteY27" fmla="*/ 250615 h 272201"/>
                <a:gd name="connsiteX28" fmla="*/ 582958 w 656947"/>
                <a:gd name="connsiteY28" fmla="*/ 251837 h 272201"/>
                <a:gd name="connsiteX29" fmla="*/ 582279 w 656947"/>
                <a:gd name="connsiteY29" fmla="*/ 254688 h 272201"/>
                <a:gd name="connsiteX30" fmla="*/ 583637 w 656947"/>
                <a:gd name="connsiteY30" fmla="*/ 268671 h 272201"/>
                <a:gd name="connsiteX31" fmla="*/ 587031 w 656947"/>
                <a:gd name="connsiteY31" fmla="*/ 272201 h 272201"/>
                <a:gd name="connsiteX32" fmla="*/ 623958 w 656947"/>
                <a:gd name="connsiteY32" fmla="*/ 272201 h 272201"/>
                <a:gd name="connsiteX33" fmla="*/ 656948 w 656947"/>
                <a:gd name="connsiteY33" fmla="*/ 239347 h 272201"/>
                <a:gd name="connsiteX34" fmla="*/ 656948 w 656947"/>
                <a:gd name="connsiteY34" fmla="*/ 195089 h 272201"/>
                <a:gd name="connsiteX35" fmla="*/ 579564 w 656947"/>
                <a:gd name="connsiteY35" fmla="*/ 117841 h 272201"/>
                <a:gd name="connsiteX36" fmla="*/ 250479 w 656947"/>
                <a:gd name="connsiteY36" fmla="*/ 117841 h 272201"/>
                <a:gd name="connsiteX37" fmla="*/ 250479 w 656947"/>
                <a:gd name="connsiteY37" fmla="*/ 21450 h 272201"/>
                <a:gd name="connsiteX38" fmla="*/ 363161 w 656947"/>
                <a:gd name="connsiteY38" fmla="*/ 21450 h 272201"/>
                <a:gd name="connsiteX39" fmla="*/ 391535 w 656947"/>
                <a:gd name="connsiteY39" fmla="*/ 33126 h 272201"/>
                <a:gd name="connsiteX40" fmla="*/ 477065 w 656947"/>
                <a:gd name="connsiteY40" fmla="*/ 117841 h 272201"/>
                <a:gd name="connsiteX41" fmla="*/ 250343 w 656947"/>
                <a:gd name="connsiteY41" fmla="*/ 117841 h 272201"/>
                <a:gd name="connsiteX42" fmla="*/ 32447 w 656947"/>
                <a:gd name="connsiteY42" fmla="*/ 117841 h 272201"/>
                <a:gd name="connsiteX43" fmla="*/ 116619 w 656947"/>
                <a:gd name="connsiteY43" fmla="*/ 33126 h 272201"/>
                <a:gd name="connsiteX44" fmla="*/ 145400 w 656947"/>
                <a:gd name="connsiteY44" fmla="*/ 21450 h 272201"/>
                <a:gd name="connsiteX45" fmla="*/ 228893 w 656947"/>
                <a:gd name="connsiteY45" fmla="*/ 21450 h 272201"/>
                <a:gd name="connsiteX46" fmla="*/ 228893 w 656947"/>
                <a:gd name="connsiteY46" fmla="*/ 117841 h 272201"/>
                <a:gd name="connsiteX47" fmla="*/ 32447 w 656947"/>
                <a:gd name="connsiteY47" fmla="*/ 117841 h 27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6947" h="272201">
                  <a:moveTo>
                    <a:pt x="579428" y="117841"/>
                  </a:moveTo>
                  <a:lnTo>
                    <a:pt x="517385" y="117841"/>
                  </a:lnTo>
                  <a:cubicBezTo>
                    <a:pt x="510869" y="117841"/>
                    <a:pt x="504488" y="115125"/>
                    <a:pt x="500144" y="110238"/>
                  </a:cubicBezTo>
                  <a:lnTo>
                    <a:pt x="407011" y="17920"/>
                  </a:lnTo>
                  <a:cubicBezTo>
                    <a:pt x="395336" y="6381"/>
                    <a:pt x="379859" y="0"/>
                    <a:pt x="363433" y="0"/>
                  </a:cubicBezTo>
                  <a:lnTo>
                    <a:pt x="362482" y="0"/>
                  </a:lnTo>
                  <a:cubicBezTo>
                    <a:pt x="362482" y="0"/>
                    <a:pt x="240433" y="0"/>
                    <a:pt x="240433" y="0"/>
                  </a:cubicBezTo>
                  <a:cubicBezTo>
                    <a:pt x="240161" y="0"/>
                    <a:pt x="240025" y="0"/>
                    <a:pt x="239890" y="0"/>
                  </a:cubicBezTo>
                  <a:cubicBezTo>
                    <a:pt x="239754" y="0"/>
                    <a:pt x="239483" y="0"/>
                    <a:pt x="239347" y="0"/>
                  </a:cubicBezTo>
                  <a:lnTo>
                    <a:pt x="146079" y="0"/>
                  </a:lnTo>
                  <a:cubicBezTo>
                    <a:pt x="129109" y="0"/>
                    <a:pt x="113496" y="6381"/>
                    <a:pt x="101549" y="17920"/>
                  </a:cubicBezTo>
                  <a:lnTo>
                    <a:pt x="9911" y="110102"/>
                  </a:lnTo>
                  <a:cubicBezTo>
                    <a:pt x="3530" y="116347"/>
                    <a:pt x="0" y="125036"/>
                    <a:pt x="0" y="133860"/>
                  </a:cubicBezTo>
                  <a:lnTo>
                    <a:pt x="0" y="209751"/>
                  </a:lnTo>
                  <a:cubicBezTo>
                    <a:pt x="0" y="244098"/>
                    <a:pt x="28103" y="272065"/>
                    <a:pt x="62450" y="272201"/>
                  </a:cubicBezTo>
                  <a:lnTo>
                    <a:pt x="69781" y="272201"/>
                  </a:lnTo>
                  <a:cubicBezTo>
                    <a:pt x="71682" y="272201"/>
                    <a:pt x="73175" y="270708"/>
                    <a:pt x="73175" y="268807"/>
                  </a:cubicBezTo>
                  <a:cubicBezTo>
                    <a:pt x="73175" y="264055"/>
                    <a:pt x="73583" y="259304"/>
                    <a:pt x="74533" y="254688"/>
                  </a:cubicBezTo>
                  <a:cubicBezTo>
                    <a:pt x="74669" y="253738"/>
                    <a:pt x="74533" y="252651"/>
                    <a:pt x="73854" y="251837"/>
                  </a:cubicBezTo>
                  <a:cubicBezTo>
                    <a:pt x="73175" y="251022"/>
                    <a:pt x="72225" y="250615"/>
                    <a:pt x="71275" y="250615"/>
                  </a:cubicBezTo>
                  <a:lnTo>
                    <a:pt x="62450" y="250615"/>
                  </a:lnTo>
                  <a:cubicBezTo>
                    <a:pt x="39914" y="250615"/>
                    <a:pt x="21586" y="232287"/>
                    <a:pt x="21586" y="209751"/>
                  </a:cubicBezTo>
                  <a:lnTo>
                    <a:pt x="21586" y="139291"/>
                  </a:lnTo>
                  <a:lnTo>
                    <a:pt x="579564" y="139291"/>
                  </a:lnTo>
                  <a:cubicBezTo>
                    <a:pt x="610246" y="139291"/>
                    <a:pt x="635226" y="164271"/>
                    <a:pt x="635226" y="194817"/>
                  </a:cubicBezTo>
                  <a:lnTo>
                    <a:pt x="635226" y="239211"/>
                  </a:lnTo>
                  <a:cubicBezTo>
                    <a:pt x="635226" y="245456"/>
                    <a:pt x="630067" y="250615"/>
                    <a:pt x="623822" y="250615"/>
                  </a:cubicBezTo>
                  <a:lnTo>
                    <a:pt x="585537" y="250615"/>
                  </a:lnTo>
                  <a:cubicBezTo>
                    <a:pt x="584587" y="250615"/>
                    <a:pt x="583637" y="251022"/>
                    <a:pt x="582958" y="251837"/>
                  </a:cubicBezTo>
                  <a:cubicBezTo>
                    <a:pt x="582279" y="252651"/>
                    <a:pt x="582008" y="253602"/>
                    <a:pt x="582279" y="254688"/>
                  </a:cubicBezTo>
                  <a:cubicBezTo>
                    <a:pt x="583094" y="259304"/>
                    <a:pt x="583637" y="264055"/>
                    <a:pt x="583637" y="268671"/>
                  </a:cubicBezTo>
                  <a:cubicBezTo>
                    <a:pt x="583637" y="270572"/>
                    <a:pt x="585130" y="272201"/>
                    <a:pt x="587031" y="272201"/>
                  </a:cubicBezTo>
                  <a:lnTo>
                    <a:pt x="623958" y="272201"/>
                  </a:lnTo>
                  <a:cubicBezTo>
                    <a:pt x="642014" y="272201"/>
                    <a:pt x="656812" y="257403"/>
                    <a:pt x="656948" y="239347"/>
                  </a:cubicBezTo>
                  <a:lnTo>
                    <a:pt x="656948" y="195089"/>
                  </a:lnTo>
                  <a:cubicBezTo>
                    <a:pt x="656948" y="152595"/>
                    <a:pt x="622193" y="117976"/>
                    <a:pt x="579564" y="117841"/>
                  </a:cubicBezTo>
                  <a:close/>
                  <a:moveTo>
                    <a:pt x="250479" y="117841"/>
                  </a:moveTo>
                  <a:lnTo>
                    <a:pt x="250479" y="21450"/>
                  </a:lnTo>
                  <a:lnTo>
                    <a:pt x="363161" y="21450"/>
                  </a:lnTo>
                  <a:cubicBezTo>
                    <a:pt x="373886" y="21450"/>
                    <a:pt x="383933" y="25659"/>
                    <a:pt x="391535" y="33126"/>
                  </a:cubicBezTo>
                  <a:lnTo>
                    <a:pt x="477065" y="117841"/>
                  </a:lnTo>
                  <a:lnTo>
                    <a:pt x="250343" y="117841"/>
                  </a:lnTo>
                  <a:close/>
                  <a:moveTo>
                    <a:pt x="32447" y="117841"/>
                  </a:moveTo>
                  <a:lnTo>
                    <a:pt x="116619" y="33126"/>
                  </a:lnTo>
                  <a:cubicBezTo>
                    <a:pt x="124357" y="25659"/>
                    <a:pt x="134675" y="21450"/>
                    <a:pt x="145400" y="21450"/>
                  </a:cubicBezTo>
                  <a:lnTo>
                    <a:pt x="228893" y="21450"/>
                  </a:lnTo>
                  <a:lnTo>
                    <a:pt x="228893" y="117841"/>
                  </a:lnTo>
                  <a:lnTo>
                    <a:pt x="32447" y="117841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06" name="Freihandform: Form 505">
              <a:extLst>
                <a:ext uri="{FF2B5EF4-FFF2-40B4-BE49-F238E27FC236}">
                  <a16:creationId xmlns:a16="http://schemas.microsoft.com/office/drawing/2014/main" id="{2F0695BC-941E-C850-559B-8404C6DD4072}"/>
                </a:ext>
              </a:extLst>
            </p:cNvPr>
            <p:cNvSpPr/>
            <p:nvPr/>
          </p:nvSpPr>
          <p:spPr bwMode="gray">
            <a:xfrm>
              <a:off x="7508729" y="3352625"/>
              <a:ext cx="140376" cy="140377"/>
            </a:xfrm>
            <a:custGeom>
              <a:avLst/>
              <a:gdLst>
                <a:gd name="connsiteX0" fmla="*/ 70189 w 140376"/>
                <a:gd name="connsiteY0" fmla="*/ 0 h 140377"/>
                <a:gd name="connsiteX1" fmla="*/ 70189 w 140376"/>
                <a:gd name="connsiteY1" fmla="*/ 0 h 140377"/>
                <a:gd name="connsiteX2" fmla="*/ 0 w 140376"/>
                <a:gd name="connsiteY2" fmla="*/ 70189 h 140377"/>
                <a:gd name="connsiteX3" fmla="*/ 70189 w 140376"/>
                <a:gd name="connsiteY3" fmla="*/ 140377 h 140377"/>
                <a:gd name="connsiteX4" fmla="*/ 140377 w 140376"/>
                <a:gd name="connsiteY4" fmla="*/ 70189 h 140377"/>
                <a:gd name="connsiteX5" fmla="*/ 70189 w 140376"/>
                <a:gd name="connsiteY5" fmla="*/ 0 h 140377"/>
                <a:gd name="connsiteX6" fmla="*/ 118791 w 140376"/>
                <a:gd name="connsiteY6" fmla="*/ 70189 h 140377"/>
                <a:gd name="connsiteX7" fmla="*/ 70189 w 140376"/>
                <a:gd name="connsiteY7" fmla="*/ 118791 h 140377"/>
                <a:gd name="connsiteX8" fmla="*/ 21586 w 140376"/>
                <a:gd name="connsiteY8" fmla="*/ 70189 h 140377"/>
                <a:gd name="connsiteX9" fmla="*/ 70189 w 140376"/>
                <a:gd name="connsiteY9" fmla="*/ 21586 h 140377"/>
                <a:gd name="connsiteX10" fmla="*/ 118791 w 140376"/>
                <a:gd name="connsiteY10" fmla="*/ 70189 h 14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376" h="140377">
                  <a:moveTo>
                    <a:pt x="70189" y="0"/>
                  </a:moveTo>
                  <a:lnTo>
                    <a:pt x="70189" y="0"/>
                  </a:lnTo>
                  <a:cubicBezTo>
                    <a:pt x="31497" y="0"/>
                    <a:pt x="0" y="31497"/>
                    <a:pt x="0" y="70189"/>
                  </a:cubicBezTo>
                  <a:cubicBezTo>
                    <a:pt x="0" y="108880"/>
                    <a:pt x="31497" y="140377"/>
                    <a:pt x="70189" y="140377"/>
                  </a:cubicBezTo>
                  <a:cubicBezTo>
                    <a:pt x="108880" y="140377"/>
                    <a:pt x="140377" y="108880"/>
                    <a:pt x="140377" y="70189"/>
                  </a:cubicBezTo>
                  <a:cubicBezTo>
                    <a:pt x="140377" y="31497"/>
                    <a:pt x="108880" y="0"/>
                    <a:pt x="70189" y="0"/>
                  </a:cubicBezTo>
                  <a:close/>
                  <a:moveTo>
                    <a:pt x="118791" y="70189"/>
                  </a:moveTo>
                  <a:cubicBezTo>
                    <a:pt x="118791" y="96934"/>
                    <a:pt x="97069" y="118791"/>
                    <a:pt x="70189" y="118791"/>
                  </a:cubicBezTo>
                  <a:cubicBezTo>
                    <a:pt x="43308" y="118791"/>
                    <a:pt x="21586" y="97069"/>
                    <a:pt x="21586" y="70189"/>
                  </a:cubicBezTo>
                  <a:cubicBezTo>
                    <a:pt x="21586" y="43308"/>
                    <a:pt x="43308" y="21586"/>
                    <a:pt x="70189" y="21586"/>
                  </a:cubicBezTo>
                  <a:cubicBezTo>
                    <a:pt x="97069" y="21586"/>
                    <a:pt x="118791" y="43308"/>
                    <a:pt x="118791" y="7018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07" name="Grafik 7">
            <a:extLst>
              <a:ext uri="{FF2B5EF4-FFF2-40B4-BE49-F238E27FC236}">
                <a16:creationId xmlns:a16="http://schemas.microsoft.com/office/drawing/2014/main" id="{5C5A61E0-EF67-EAA9-5B9A-C9F87CAA0AF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221161" y="4178599"/>
            <a:ext cx="626129" cy="492269"/>
            <a:chOff x="5221155" y="4178596"/>
            <a:chExt cx="626129" cy="492269"/>
          </a:xfrm>
          <a:solidFill>
            <a:schemeClr val="accent1"/>
          </a:solidFill>
        </p:grpSpPr>
        <p:sp>
          <p:nvSpPr>
            <p:cNvPr id="510" name="Freihandform: Form 509">
              <a:extLst>
                <a:ext uri="{FF2B5EF4-FFF2-40B4-BE49-F238E27FC236}">
                  <a16:creationId xmlns:a16="http://schemas.microsoft.com/office/drawing/2014/main" id="{3D2A8579-2410-8E95-E780-1B5776ECED66}"/>
                </a:ext>
              </a:extLst>
            </p:cNvPr>
            <p:cNvSpPr/>
            <p:nvPr/>
          </p:nvSpPr>
          <p:spPr bwMode="gray">
            <a:xfrm>
              <a:off x="5317274" y="4395134"/>
              <a:ext cx="530010" cy="275730"/>
            </a:xfrm>
            <a:custGeom>
              <a:avLst/>
              <a:gdLst>
                <a:gd name="connsiteX0" fmla="*/ 490776 w 530010"/>
                <a:gd name="connsiteY0" fmla="*/ 136 h 275730"/>
                <a:gd name="connsiteX1" fmla="*/ 490097 w 530010"/>
                <a:gd name="connsiteY1" fmla="*/ 136 h 275730"/>
                <a:gd name="connsiteX2" fmla="*/ 470276 w 530010"/>
                <a:gd name="connsiteY2" fmla="*/ 5838 h 275730"/>
                <a:gd name="connsiteX3" fmla="*/ 353521 w 530010"/>
                <a:gd name="connsiteY3" fmla="*/ 72496 h 275730"/>
                <a:gd name="connsiteX4" fmla="*/ 349177 w 530010"/>
                <a:gd name="connsiteY4" fmla="*/ 88381 h 275730"/>
                <a:gd name="connsiteX5" fmla="*/ 365333 w 530010"/>
                <a:gd name="connsiteY5" fmla="*/ 93132 h 275730"/>
                <a:gd name="connsiteX6" fmla="*/ 482766 w 530010"/>
                <a:gd name="connsiteY6" fmla="*/ 26066 h 275730"/>
                <a:gd name="connsiteX7" fmla="*/ 490233 w 530010"/>
                <a:gd name="connsiteY7" fmla="*/ 23894 h 275730"/>
                <a:gd name="connsiteX8" fmla="*/ 506117 w 530010"/>
                <a:gd name="connsiteY8" fmla="*/ 39099 h 275730"/>
                <a:gd name="connsiteX9" fmla="*/ 500686 w 530010"/>
                <a:gd name="connsiteY9" fmla="*/ 51318 h 275730"/>
                <a:gd name="connsiteX10" fmla="*/ 313472 w 530010"/>
                <a:gd name="connsiteY10" fmla="*/ 187486 h 275730"/>
                <a:gd name="connsiteX11" fmla="*/ 303969 w 530010"/>
                <a:gd name="connsiteY11" fmla="*/ 190609 h 275730"/>
                <a:gd name="connsiteX12" fmla="*/ 176082 w 530010"/>
                <a:gd name="connsiteY12" fmla="*/ 190609 h 275730"/>
                <a:gd name="connsiteX13" fmla="*/ 3530 w 530010"/>
                <a:gd name="connsiteY13" fmla="*/ 255367 h 275730"/>
                <a:gd name="connsiteX14" fmla="*/ 0 w 530010"/>
                <a:gd name="connsiteY14" fmla="*/ 263784 h 275730"/>
                <a:gd name="connsiteX15" fmla="*/ 3530 w 530010"/>
                <a:gd name="connsiteY15" fmla="*/ 272201 h 275730"/>
                <a:gd name="connsiteX16" fmla="*/ 11947 w 530010"/>
                <a:gd name="connsiteY16" fmla="*/ 275731 h 275730"/>
                <a:gd name="connsiteX17" fmla="*/ 20364 w 530010"/>
                <a:gd name="connsiteY17" fmla="*/ 272337 h 275730"/>
                <a:gd name="connsiteX18" fmla="*/ 176082 w 530010"/>
                <a:gd name="connsiteY18" fmla="*/ 214503 h 275730"/>
                <a:gd name="connsiteX19" fmla="*/ 303969 w 530010"/>
                <a:gd name="connsiteY19" fmla="*/ 214503 h 275730"/>
                <a:gd name="connsiteX20" fmla="*/ 327456 w 530010"/>
                <a:gd name="connsiteY20" fmla="*/ 206764 h 275730"/>
                <a:gd name="connsiteX21" fmla="*/ 515620 w 530010"/>
                <a:gd name="connsiteY21" fmla="*/ 69917 h 275730"/>
                <a:gd name="connsiteX22" fmla="*/ 516707 w 530010"/>
                <a:gd name="connsiteY22" fmla="*/ 68967 h 275730"/>
                <a:gd name="connsiteX23" fmla="*/ 530011 w 530010"/>
                <a:gd name="connsiteY23" fmla="*/ 39235 h 275730"/>
                <a:gd name="connsiteX24" fmla="*/ 490776 w 530010"/>
                <a:gd name="connsiteY24" fmla="*/ 0 h 27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010" h="275730">
                  <a:moveTo>
                    <a:pt x="490776" y="136"/>
                  </a:moveTo>
                  <a:lnTo>
                    <a:pt x="490097" y="136"/>
                  </a:lnTo>
                  <a:cubicBezTo>
                    <a:pt x="483038" y="136"/>
                    <a:pt x="476114" y="2172"/>
                    <a:pt x="470276" y="5838"/>
                  </a:cubicBezTo>
                  <a:lnTo>
                    <a:pt x="353521" y="72496"/>
                  </a:lnTo>
                  <a:cubicBezTo>
                    <a:pt x="347955" y="75755"/>
                    <a:pt x="346055" y="82814"/>
                    <a:pt x="349177" y="88381"/>
                  </a:cubicBezTo>
                  <a:cubicBezTo>
                    <a:pt x="352164" y="93947"/>
                    <a:pt x="359767" y="96255"/>
                    <a:pt x="365333" y="93132"/>
                  </a:cubicBezTo>
                  <a:lnTo>
                    <a:pt x="482766" y="26066"/>
                  </a:lnTo>
                  <a:cubicBezTo>
                    <a:pt x="485074" y="24573"/>
                    <a:pt x="487653" y="23894"/>
                    <a:pt x="490233" y="23894"/>
                  </a:cubicBezTo>
                  <a:cubicBezTo>
                    <a:pt x="499193" y="23894"/>
                    <a:pt x="506117" y="30682"/>
                    <a:pt x="506117" y="39099"/>
                  </a:cubicBezTo>
                  <a:cubicBezTo>
                    <a:pt x="505845" y="43715"/>
                    <a:pt x="503945" y="48195"/>
                    <a:pt x="500686" y="51318"/>
                  </a:cubicBezTo>
                  <a:lnTo>
                    <a:pt x="313472" y="187486"/>
                  </a:lnTo>
                  <a:cubicBezTo>
                    <a:pt x="310757" y="189523"/>
                    <a:pt x="307363" y="190609"/>
                    <a:pt x="303969" y="190609"/>
                  </a:cubicBezTo>
                  <a:lnTo>
                    <a:pt x="176082" y="190609"/>
                  </a:lnTo>
                  <a:cubicBezTo>
                    <a:pt x="104807" y="190609"/>
                    <a:pt x="46701" y="212330"/>
                    <a:pt x="3530" y="255367"/>
                  </a:cubicBezTo>
                  <a:cubicBezTo>
                    <a:pt x="1222" y="257539"/>
                    <a:pt x="0" y="260526"/>
                    <a:pt x="0" y="263784"/>
                  </a:cubicBezTo>
                  <a:cubicBezTo>
                    <a:pt x="0" y="266906"/>
                    <a:pt x="1222" y="269893"/>
                    <a:pt x="3530" y="272201"/>
                  </a:cubicBezTo>
                  <a:cubicBezTo>
                    <a:pt x="5838" y="274509"/>
                    <a:pt x="8824" y="275731"/>
                    <a:pt x="11947" y="275731"/>
                  </a:cubicBezTo>
                  <a:cubicBezTo>
                    <a:pt x="15069" y="275731"/>
                    <a:pt x="18056" y="274509"/>
                    <a:pt x="20364" y="272337"/>
                  </a:cubicBezTo>
                  <a:cubicBezTo>
                    <a:pt x="58920" y="233916"/>
                    <a:pt x="111324" y="214503"/>
                    <a:pt x="176082" y="214503"/>
                  </a:cubicBezTo>
                  <a:lnTo>
                    <a:pt x="303969" y="214503"/>
                  </a:lnTo>
                  <a:cubicBezTo>
                    <a:pt x="312522" y="214503"/>
                    <a:pt x="320668" y="211787"/>
                    <a:pt x="327456" y="206764"/>
                  </a:cubicBezTo>
                  <a:lnTo>
                    <a:pt x="515620" y="69917"/>
                  </a:lnTo>
                  <a:lnTo>
                    <a:pt x="516707" y="68967"/>
                  </a:lnTo>
                  <a:cubicBezTo>
                    <a:pt x="524852" y="61228"/>
                    <a:pt x="529739" y="50367"/>
                    <a:pt x="530011" y="39235"/>
                  </a:cubicBezTo>
                  <a:cubicBezTo>
                    <a:pt x="530011" y="17649"/>
                    <a:pt x="512362" y="0"/>
                    <a:pt x="490776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11" name="Freihandform: Form 510">
              <a:extLst>
                <a:ext uri="{FF2B5EF4-FFF2-40B4-BE49-F238E27FC236}">
                  <a16:creationId xmlns:a16="http://schemas.microsoft.com/office/drawing/2014/main" id="{BEE93616-68D7-DF8E-8E3E-6EE0E971DBE7}"/>
                </a:ext>
              </a:extLst>
            </p:cNvPr>
            <p:cNvSpPr/>
            <p:nvPr/>
          </p:nvSpPr>
          <p:spPr bwMode="gray">
            <a:xfrm>
              <a:off x="5221155" y="4450797"/>
              <a:ext cx="442037" cy="125850"/>
            </a:xfrm>
            <a:custGeom>
              <a:avLst/>
              <a:gdLst>
                <a:gd name="connsiteX0" fmla="*/ 238260 w 442037"/>
                <a:gd name="connsiteY0" fmla="*/ 23622 h 125850"/>
                <a:gd name="connsiteX1" fmla="*/ 402667 w 442037"/>
                <a:gd name="connsiteY1" fmla="*/ 23622 h 125850"/>
                <a:gd name="connsiteX2" fmla="*/ 418144 w 442037"/>
                <a:gd name="connsiteY2" fmla="*/ 39099 h 125850"/>
                <a:gd name="connsiteX3" fmla="*/ 402667 w 442037"/>
                <a:gd name="connsiteY3" fmla="*/ 54576 h 125850"/>
                <a:gd name="connsiteX4" fmla="*/ 279261 w 442037"/>
                <a:gd name="connsiteY4" fmla="*/ 54576 h 125850"/>
                <a:gd name="connsiteX5" fmla="*/ 267314 w 442037"/>
                <a:gd name="connsiteY5" fmla="*/ 66523 h 125850"/>
                <a:gd name="connsiteX6" fmla="*/ 279261 w 442037"/>
                <a:gd name="connsiteY6" fmla="*/ 78470 h 125850"/>
                <a:gd name="connsiteX7" fmla="*/ 402667 w 442037"/>
                <a:gd name="connsiteY7" fmla="*/ 78470 h 125850"/>
                <a:gd name="connsiteX8" fmla="*/ 442038 w 442037"/>
                <a:gd name="connsiteY8" fmla="*/ 39235 h 125850"/>
                <a:gd name="connsiteX9" fmla="*/ 402667 w 442037"/>
                <a:gd name="connsiteY9" fmla="*/ 0 h 125850"/>
                <a:gd name="connsiteX10" fmla="*/ 238125 w 442037"/>
                <a:gd name="connsiteY10" fmla="*/ 0 h 125850"/>
                <a:gd name="connsiteX11" fmla="*/ 200519 w 442037"/>
                <a:gd name="connsiteY11" fmla="*/ 10318 h 125850"/>
                <a:gd name="connsiteX12" fmla="*/ 6788 w 442037"/>
                <a:gd name="connsiteY12" fmla="*/ 103178 h 125850"/>
                <a:gd name="connsiteX13" fmla="*/ 0 w 442037"/>
                <a:gd name="connsiteY13" fmla="*/ 113904 h 125850"/>
                <a:gd name="connsiteX14" fmla="*/ 3530 w 442037"/>
                <a:gd name="connsiteY14" fmla="*/ 122321 h 125850"/>
                <a:gd name="connsiteX15" fmla="*/ 11947 w 442037"/>
                <a:gd name="connsiteY15" fmla="*/ 125850 h 125850"/>
                <a:gd name="connsiteX16" fmla="*/ 17106 w 442037"/>
                <a:gd name="connsiteY16" fmla="*/ 124629 h 125850"/>
                <a:gd name="connsiteX17" fmla="*/ 211651 w 442037"/>
                <a:gd name="connsiteY17" fmla="*/ 31225 h 125850"/>
                <a:gd name="connsiteX18" fmla="*/ 238125 w 442037"/>
                <a:gd name="connsiteY18" fmla="*/ 23758 h 12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2037" h="125850">
                  <a:moveTo>
                    <a:pt x="238260" y="23622"/>
                  </a:moveTo>
                  <a:lnTo>
                    <a:pt x="402667" y="23622"/>
                  </a:lnTo>
                  <a:cubicBezTo>
                    <a:pt x="411220" y="23622"/>
                    <a:pt x="418144" y="30546"/>
                    <a:pt x="418144" y="39099"/>
                  </a:cubicBezTo>
                  <a:cubicBezTo>
                    <a:pt x="418144" y="47652"/>
                    <a:pt x="411220" y="54576"/>
                    <a:pt x="402667" y="54576"/>
                  </a:cubicBezTo>
                  <a:lnTo>
                    <a:pt x="279261" y="54576"/>
                  </a:lnTo>
                  <a:cubicBezTo>
                    <a:pt x="272608" y="54576"/>
                    <a:pt x="267314" y="59871"/>
                    <a:pt x="267314" y="66523"/>
                  </a:cubicBezTo>
                  <a:cubicBezTo>
                    <a:pt x="267314" y="73175"/>
                    <a:pt x="272608" y="78470"/>
                    <a:pt x="279261" y="78470"/>
                  </a:cubicBezTo>
                  <a:lnTo>
                    <a:pt x="402667" y="78470"/>
                  </a:lnTo>
                  <a:cubicBezTo>
                    <a:pt x="424389" y="78470"/>
                    <a:pt x="442038" y="60821"/>
                    <a:pt x="442038" y="39235"/>
                  </a:cubicBezTo>
                  <a:cubicBezTo>
                    <a:pt x="442038" y="17649"/>
                    <a:pt x="424389" y="0"/>
                    <a:pt x="402667" y="0"/>
                  </a:cubicBezTo>
                  <a:lnTo>
                    <a:pt x="238125" y="0"/>
                  </a:lnTo>
                  <a:cubicBezTo>
                    <a:pt x="224820" y="0"/>
                    <a:pt x="211787" y="3665"/>
                    <a:pt x="200519" y="10318"/>
                  </a:cubicBezTo>
                  <a:lnTo>
                    <a:pt x="6788" y="103178"/>
                  </a:lnTo>
                  <a:cubicBezTo>
                    <a:pt x="2715" y="105215"/>
                    <a:pt x="0" y="109423"/>
                    <a:pt x="0" y="113904"/>
                  </a:cubicBezTo>
                  <a:cubicBezTo>
                    <a:pt x="0" y="117026"/>
                    <a:pt x="1222" y="120148"/>
                    <a:pt x="3530" y="122321"/>
                  </a:cubicBezTo>
                  <a:cubicBezTo>
                    <a:pt x="5838" y="124629"/>
                    <a:pt x="8824" y="125850"/>
                    <a:pt x="11947" y="125850"/>
                  </a:cubicBezTo>
                  <a:cubicBezTo>
                    <a:pt x="13712" y="125850"/>
                    <a:pt x="15612" y="125443"/>
                    <a:pt x="17106" y="124629"/>
                  </a:cubicBezTo>
                  <a:lnTo>
                    <a:pt x="211651" y="31225"/>
                  </a:lnTo>
                  <a:cubicBezTo>
                    <a:pt x="219797" y="26473"/>
                    <a:pt x="228893" y="23894"/>
                    <a:pt x="238125" y="2375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12" name="Freihandform: Form 511">
              <a:extLst>
                <a:ext uri="{FF2B5EF4-FFF2-40B4-BE49-F238E27FC236}">
                  <a16:creationId xmlns:a16="http://schemas.microsoft.com/office/drawing/2014/main" id="{4EC1BF5B-2E20-BAC6-3E9E-79FBEA2B21F3}"/>
                </a:ext>
              </a:extLst>
            </p:cNvPr>
            <p:cNvSpPr/>
            <p:nvPr/>
          </p:nvSpPr>
          <p:spPr bwMode="gray">
            <a:xfrm>
              <a:off x="5441360" y="4178596"/>
              <a:ext cx="239754" cy="226720"/>
            </a:xfrm>
            <a:custGeom>
              <a:avLst/>
              <a:gdLst>
                <a:gd name="connsiteX0" fmla="*/ 117840 w 239754"/>
                <a:gd name="connsiteY0" fmla="*/ 226042 h 226720"/>
                <a:gd name="connsiteX1" fmla="*/ 119877 w 239754"/>
                <a:gd name="connsiteY1" fmla="*/ 226721 h 226720"/>
                <a:gd name="connsiteX2" fmla="*/ 121914 w 239754"/>
                <a:gd name="connsiteY2" fmla="*/ 226042 h 226720"/>
                <a:gd name="connsiteX3" fmla="*/ 239754 w 239754"/>
                <a:gd name="connsiteY3" fmla="*/ 62857 h 226720"/>
                <a:gd name="connsiteX4" fmla="*/ 178118 w 239754"/>
                <a:gd name="connsiteY4" fmla="*/ 0 h 226720"/>
                <a:gd name="connsiteX5" fmla="*/ 119877 w 239754"/>
                <a:gd name="connsiteY5" fmla="*/ 42086 h 226720"/>
                <a:gd name="connsiteX6" fmla="*/ 61636 w 239754"/>
                <a:gd name="connsiteY6" fmla="*/ 0 h 226720"/>
                <a:gd name="connsiteX7" fmla="*/ 0 w 239754"/>
                <a:gd name="connsiteY7" fmla="*/ 62857 h 226720"/>
                <a:gd name="connsiteX8" fmla="*/ 117840 w 239754"/>
                <a:gd name="connsiteY8" fmla="*/ 226042 h 226720"/>
                <a:gd name="connsiteX9" fmla="*/ 33262 w 239754"/>
                <a:gd name="connsiteY9" fmla="*/ 34076 h 226720"/>
                <a:gd name="connsiteX10" fmla="*/ 33262 w 239754"/>
                <a:gd name="connsiteY10" fmla="*/ 34076 h 226720"/>
                <a:gd name="connsiteX11" fmla="*/ 61500 w 239754"/>
                <a:gd name="connsiteY11" fmla="*/ 20500 h 226720"/>
                <a:gd name="connsiteX12" fmla="*/ 104536 w 239754"/>
                <a:gd name="connsiteY12" fmla="*/ 57020 h 226720"/>
                <a:gd name="connsiteX13" fmla="*/ 116619 w 239754"/>
                <a:gd name="connsiteY13" fmla="*/ 80778 h 226720"/>
                <a:gd name="connsiteX14" fmla="*/ 119605 w 239754"/>
                <a:gd name="connsiteY14" fmla="*/ 82950 h 226720"/>
                <a:gd name="connsiteX15" fmla="*/ 122999 w 239754"/>
                <a:gd name="connsiteY15" fmla="*/ 81049 h 226720"/>
                <a:gd name="connsiteX16" fmla="*/ 135218 w 239754"/>
                <a:gd name="connsiteY16" fmla="*/ 57020 h 226720"/>
                <a:gd name="connsiteX17" fmla="*/ 178254 w 239754"/>
                <a:gd name="connsiteY17" fmla="*/ 20500 h 226720"/>
                <a:gd name="connsiteX18" fmla="*/ 219390 w 239754"/>
                <a:gd name="connsiteY18" fmla="*/ 62993 h 226720"/>
                <a:gd name="connsiteX19" fmla="*/ 120013 w 239754"/>
                <a:gd name="connsiteY19" fmla="*/ 201605 h 226720"/>
                <a:gd name="connsiteX20" fmla="*/ 20636 w 239754"/>
                <a:gd name="connsiteY20" fmla="*/ 63129 h 226720"/>
                <a:gd name="connsiteX21" fmla="*/ 33397 w 239754"/>
                <a:gd name="connsiteY21" fmla="*/ 34076 h 22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9754" h="226720">
                  <a:moveTo>
                    <a:pt x="117840" y="226042"/>
                  </a:moveTo>
                  <a:cubicBezTo>
                    <a:pt x="117840" y="226042"/>
                    <a:pt x="119198" y="226721"/>
                    <a:pt x="119877" y="226721"/>
                  </a:cubicBezTo>
                  <a:cubicBezTo>
                    <a:pt x="120556" y="226721"/>
                    <a:pt x="121370" y="226449"/>
                    <a:pt x="121914" y="226042"/>
                  </a:cubicBezTo>
                  <a:cubicBezTo>
                    <a:pt x="126665" y="222377"/>
                    <a:pt x="239754" y="135490"/>
                    <a:pt x="239754" y="62857"/>
                  </a:cubicBezTo>
                  <a:cubicBezTo>
                    <a:pt x="239754" y="30546"/>
                    <a:pt x="209751" y="0"/>
                    <a:pt x="178118" y="0"/>
                  </a:cubicBezTo>
                  <a:cubicBezTo>
                    <a:pt x="155582" y="0"/>
                    <a:pt x="135082" y="14934"/>
                    <a:pt x="119877" y="42086"/>
                  </a:cubicBezTo>
                  <a:cubicBezTo>
                    <a:pt x="104536" y="14934"/>
                    <a:pt x="84036" y="0"/>
                    <a:pt x="61636" y="0"/>
                  </a:cubicBezTo>
                  <a:cubicBezTo>
                    <a:pt x="30003" y="0"/>
                    <a:pt x="0" y="30546"/>
                    <a:pt x="0" y="62857"/>
                  </a:cubicBezTo>
                  <a:cubicBezTo>
                    <a:pt x="0" y="135354"/>
                    <a:pt x="112953" y="222377"/>
                    <a:pt x="117840" y="226042"/>
                  </a:cubicBezTo>
                  <a:close/>
                  <a:moveTo>
                    <a:pt x="33262" y="34076"/>
                  </a:moveTo>
                  <a:lnTo>
                    <a:pt x="33262" y="34076"/>
                  </a:lnTo>
                  <a:cubicBezTo>
                    <a:pt x="40457" y="25795"/>
                    <a:pt x="50775" y="20907"/>
                    <a:pt x="61500" y="20500"/>
                  </a:cubicBezTo>
                  <a:cubicBezTo>
                    <a:pt x="77519" y="20500"/>
                    <a:pt x="92453" y="33126"/>
                    <a:pt x="104536" y="57020"/>
                  </a:cubicBezTo>
                  <a:lnTo>
                    <a:pt x="116619" y="80778"/>
                  </a:lnTo>
                  <a:cubicBezTo>
                    <a:pt x="117162" y="82000"/>
                    <a:pt x="118248" y="82814"/>
                    <a:pt x="119605" y="82950"/>
                  </a:cubicBezTo>
                  <a:cubicBezTo>
                    <a:pt x="121099" y="83086"/>
                    <a:pt x="122321" y="82271"/>
                    <a:pt x="122999" y="81049"/>
                  </a:cubicBezTo>
                  <a:lnTo>
                    <a:pt x="135218" y="57020"/>
                  </a:lnTo>
                  <a:cubicBezTo>
                    <a:pt x="147301" y="33126"/>
                    <a:pt x="162099" y="20500"/>
                    <a:pt x="178254" y="20500"/>
                  </a:cubicBezTo>
                  <a:cubicBezTo>
                    <a:pt x="199976" y="20500"/>
                    <a:pt x="219390" y="44258"/>
                    <a:pt x="219390" y="62993"/>
                  </a:cubicBezTo>
                  <a:cubicBezTo>
                    <a:pt x="219390" y="116076"/>
                    <a:pt x="137119" y="187350"/>
                    <a:pt x="120013" y="201605"/>
                  </a:cubicBezTo>
                  <a:cubicBezTo>
                    <a:pt x="102907" y="187350"/>
                    <a:pt x="20636" y="116076"/>
                    <a:pt x="20636" y="63129"/>
                  </a:cubicBezTo>
                  <a:cubicBezTo>
                    <a:pt x="21179" y="52132"/>
                    <a:pt x="25659" y="41950"/>
                    <a:pt x="33397" y="3407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13" name="Grafik 7">
            <a:extLst>
              <a:ext uri="{FF2B5EF4-FFF2-40B4-BE49-F238E27FC236}">
                <a16:creationId xmlns:a16="http://schemas.microsoft.com/office/drawing/2014/main" id="{831A3E69-086C-F633-306E-1FDF26E2E8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76346" y="4152667"/>
            <a:ext cx="379911" cy="542637"/>
            <a:chOff x="876343" y="4152665"/>
            <a:chExt cx="379911" cy="542637"/>
          </a:xfrm>
          <a:solidFill>
            <a:schemeClr val="accent1"/>
          </a:solidFill>
        </p:grpSpPr>
        <p:sp>
          <p:nvSpPr>
            <p:cNvPr id="516" name="Freihandform: Form 515">
              <a:extLst>
                <a:ext uri="{FF2B5EF4-FFF2-40B4-BE49-F238E27FC236}">
                  <a16:creationId xmlns:a16="http://schemas.microsoft.com/office/drawing/2014/main" id="{4034E14F-902D-C2F2-6A27-F43EF9EF725F}"/>
                </a:ext>
              </a:extLst>
            </p:cNvPr>
            <p:cNvSpPr/>
            <p:nvPr/>
          </p:nvSpPr>
          <p:spPr bwMode="gray">
            <a:xfrm>
              <a:off x="931921" y="4463694"/>
              <a:ext cx="32854" cy="32854"/>
            </a:xfrm>
            <a:custGeom>
              <a:avLst/>
              <a:gdLst>
                <a:gd name="connsiteX0" fmla="*/ 32854 w 32854"/>
                <a:gd name="connsiteY0" fmla="*/ 16427 h 32854"/>
                <a:gd name="connsiteX1" fmla="*/ 16427 w 32854"/>
                <a:gd name="connsiteY1" fmla="*/ 32854 h 32854"/>
                <a:gd name="connsiteX2" fmla="*/ 0 w 32854"/>
                <a:gd name="connsiteY2" fmla="*/ 16427 h 32854"/>
                <a:gd name="connsiteX3" fmla="*/ 16427 w 32854"/>
                <a:gd name="connsiteY3" fmla="*/ 0 h 32854"/>
                <a:gd name="connsiteX4" fmla="*/ 32854 w 32854"/>
                <a:gd name="connsiteY4" fmla="*/ 16427 h 3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54" h="32854">
                  <a:moveTo>
                    <a:pt x="32854" y="16427"/>
                  </a:moveTo>
                  <a:cubicBezTo>
                    <a:pt x="32854" y="25500"/>
                    <a:pt x="25500" y="32854"/>
                    <a:pt x="16427" y="32854"/>
                  </a:cubicBezTo>
                  <a:cubicBezTo>
                    <a:pt x="7355" y="32854"/>
                    <a:pt x="0" y="25500"/>
                    <a:pt x="0" y="16427"/>
                  </a:cubicBezTo>
                  <a:cubicBezTo>
                    <a:pt x="0" y="7355"/>
                    <a:pt x="7355" y="0"/>
                    <a:pt x="16427" y="0"/>
                  </a:cubicBezTo>
                  <a:cubicBezTo>
                    <a:pt x="25500" y="0"/>
                    <a:pt x="32854" y="7355"/>
                    <a:pt x="32854" y="16427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56C1C537-C78B-1F5A-8FEA-1E614E480EF8}"/>
                </a:ext>
              </a:extLst>
            </p:cNvPr>
            <p:cNvSpPr/>
            <p:nvPr/>
          </p:nvSpPr>
          <p:spPr bwMode="gray">
            <a:xfrm>
              <a:off x="964504" y="4364317"/>
              <a:ext cx="24708" cy="26337"/>
            </a:xfrm>
            <a:custGeom>
              <a:avLst/>
              <a:gdLst>
                <a:gd name="connsiteX0" fmla="*/ 12354 w 24708"/>
                <a:gd name="connsiteY0" fmla="*/ 0 h 26337"/>
                <a:gd name="connsiteX1" fmla="*/ 0 w 24708"/>
                <a:gd name="connsiteY1" fmla="*/ 13169 h 26337"/>
                <a:gd name="connsiteX2" fmla="*/ 12354 w 24708"/>
                <a:gd name="connsiteY2" fmla="*/ 26338 h 26337"/>
                <a:gd name="connsiteX3" fmla="*/ 24709 w 24708"/>
                <a:gd name="connsiteY3" fmla="*/ 13169 h 26337"/>
                <a:gd name="connsiteX4" fmla="*/ 12354 w 24708"/>
                <a:gd name="connsiteY4" fmla="*/ 0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8" h="26337">
                  <a:moveTo>
                    <a:pt x="12354" y="0"/>
                  </a:moveTo>
                  <a:cubicBezTo>
                    <a:pt x="5566" y="0"/>
                    <a:pt x="0" y="5974"/>
                    <a:pt x="0" y="13169"/>
                  </a:cubicBezTo>
                  <a:cubicBezTo>
                    <a:pt x="0" y="20364"/>
                    <a:pt x="5566" y="26338"/>
                    <a:pt x="12354" y="26338"/>
                  </a:cubicBezTo>
                  <a:cubicBezTo>
                    <a:pt x="19142" y="26338"/>
                    <a:pt x="24709" y="20364"/>
                    <a:pt x="24709" y="13169"/>
                  </a:cubicBezTo>
                  <a:cubicBezTo>
                    <a:pt x="24709" y="5974"/>
                    <a:pt x="19142" y="0"/>
                    <a:pt x="1235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05E69BAF-948B-3544-884F-71069354AEAA}"/>
                </a:ext>
              </a:extLst>
            </p:cNvPr>
            <p:cNvSpPr/>
            <p:nvPr/>
          </p:nvSpPr>
          <p:spPr bwMode="gray">
            <a:xfrm>
              <a:off x="995457" y="4421336"/>
              <a:ext cx="24708" cy="24708"/>
            </a:xfrm>
            <a:custGeom>
              <a:avLst/>
              <a:gdLst>
                <a:gd name="connsiteX0" fmla="*/ 12354 w 24708"/>
                <a:gd name="connsiteY0" fmla="*/ 0 h 24708"/>
                <a:gd name="connsiteX1" fmla="*/ 0 w 24708"/>
                <a:gd name="connsiteY1" fmla="*/ 12354 h 24708"/>
                <a:gd name="connsiteX2" fmla="*/ 12354 w 24708"/>
                <a:gd name="connsiteY2" fmla="*/ 24708 h 24708"/>
                <a:gd name="connsiteX3" fmla="*/ 24709 w 24708"/>
                <a:gd name="connsiteY3" fmla="*/ 12354 h 24708"/>
                <a:gd name="connsiteX4" fmla="*/ 12354 w 24708"/>
                <a:gd name="connsiteY4" fmla="*/ 0 h 2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8" h="24708">
                  <a:moveTo>
                    <a:pt x="12354" y="0"/>
                  </a:moveTo>
                  <a:cubicBezTo>
                    <a:pt x="5566" y="0"/>
                    <a:pt x="0" y="5566"/>
                    <a:pt x="0" y="12354"/>
                  </a:cubicBezTo>
                  <a:cubicBezTo>
                    <a:pt x="0" y="19142"/>
                    <a:pt x="5566" y="24708"/>
                    <a:pt x="12354" y="24708"/>
                  </a:cubicBezTo>
                  <a:cubicBezTo>
                    <a:pt x="19142" y="24708"/>
                    <a:pt x="24709" y="19142"/>
                    <a:pt x="24709" y="12354"/>
                  </a:cubicBezTo>
                  <a:cubicBezTo>
                    <a:pt x="24709" y="5566"/>
                    <a:pt x="19142" y="0"/>
                    <a:pt x="1235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19" name="Freihandform: Form 518">
              <a:extLst>
                <a:ext uri="{FF2B5EF4-FFF2-40B4-BE49-F238E27FC236}">
                  <a16:creationId xmlns:a16="http://schemas.microsoft.com/office/drawing/2014/main" id="{0911B08E-4163-C9CC-227A-D4D3901B8FF6}"/>
                </a:ext>
              </a:extLst>
            </p:cNvPr>
            <p:cNvSpPr/>
            <p:nvPr/>
          </p:nvSpPr>
          <p:spPr bwMode="gray">
            <a:xfrm>
              <a:off x="1132304" y="4463694"/>
              <a:ext cx="24708" cy="26337"/>
            </a:xfrm>
            <a:custGeom>
              <a:avLst/>
              <a:gdLst>
                <a:gd name="connsiteX0" fmla="*/ 12354 w 24708"/>
                <a:gd name="connsiteY0" fmla="*/ 0 h 26337"/>
                <a:gd name="connsiteX1" fmla="*/ 0 w 24708"/>
                <a:gd name="connsiteY1" fmla="*/ 13169 h 26337"/>
                <a:gd name="connsiteX2" fmla="*/ 12354 w 24708"/>
                <a:gd name="connsiteY2" fmla="*/ 26338 h 26337"/>
                <a:gd name="connsiteX3" fmla="*/ 24709 w 24708"/>
                <a:gd name="connsiteY3" fmla="*/ 13169 h 26337"/>
                <a:gd name="connsiteX4" fmla="*/ 12354 w 24708"/>
                <a:gd name="connsiteY4" fmla="*/ 0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8" h="26337">
                  <a:moveTo>
                    <a:pt x="12354" y="0"/>
                  </a:moveTo>
                  <a:cubicBezTo>
                    <a:pt x="5566" y="0"/>
                    <a:pt x="0" y="5974"/>
                    <a:pt x="0" y="13169"/>
                  </a:cubicBezTo>
                  <a:cubicBezTo>
                    <a:pt x="0" y="20364"/>
                    <a:pt x="5566" y="26338"/>
                    <a:pt x="12354" y="26338"/>
                  </a:cubicBezTo>
                  <a:cubicBezTo>
                    <a:pt x="19142" y="26338"/>
                    <a:pt x="24709" y="20364"/>
                    <a:pt x="24709" y="13169"/>
                  </a:cubicBezTo>
                  <a:cubicBezTo>
                    <a:pt x="24709" y="5974"/>
                    <a:pt x="19142" y="0"/>
                    <a:pt x="1235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94DB722B-2700-1158-C736-7C12DA23E0FA}"/>
                </a:ext>
              </a:extLst>
            </p:cNvPr>
            <p:cNvSpPr/>
            <p:nvPr/>
          </p:nvSpPr>
          <p:spPr bwMode="gray">
            <a:xfrm>
              <a:off x="1143708" y="4401787"/>
              <a:ext cx="32854" cy="31225"/>
            </a:xfrm>
            <a:custGeom>
              <a:avLst/>
              <a:gdLst>
                <a:gd name="connsiteX0" fmla="*/ 32854 w 32854"/>
                <a:gd name="connsiteY0" fmla="*/ 15612 h 31225"/>
                <a:gd name="connsiteX1" fmla="*/ 16427 w 32854"/>
                <a:gd name="connsiteY1" fmla="*/ 0 h 31225"/>
                <a:gd name="connsiteX2" fmla="*/ 0 w 32854"/>
                <a:gd name="connsiteY2" fmla="*/ 15612 h 31225"/>
                <a:gd name="connsiteX3" fmla="*/ 16427 w 32854"/>
                <a:gd name="connsiteY3" fmla="*/ 31225 h 31225"/>
                <a:gd name="connsiteX4" fmla="*/ 32854 w 32854"/>
                <a:gd name="connsiteY4" fmla="*/ 15612 h 3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54" h="31225">
                  <a:moveTo>
                    <a:pt x="32854" y="15612"/>
                  </a:moveTo>
                  <a:cubicBezTo>
                    <a:pt x="32854" y="7060"/>
                    <a:pt x="25523" y="0"/>
                    <a:pt x="16427" y="0"/>
                  </a:cubicBezTo>
                  <a:cubicBezTo>
                    <a:pt x="7331" y="0"/>
                    <a:pt x="0" y="7060"/>
                    <a:pt x="0" y="15612"/>
                  </a:cubicBezTo>
                  <a:cubicBezTo>
                    <a:pt x="0" y="24165"/>
                    <a:pt x="7331" y="31225"/>
                    <a:pt x="16427" y="31225"/>
                  </a:cubicBezTo>
                  <a:cubicBezTo>
                    <a:pt x="25523" y="31225"/>
                    <a:pt x="32854" y="24165"/>
                    <a:pt x="32854" y="1561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3FE92BB9-AC42-5E8F-672B-B744C609E0CF}"/>
                </a:ext>
              </a:extLst>
            </p:cNvPr>
            <p:cNvSpPr/>
            <p:nvPr/>
          </p:nvSpPr>
          <p:spPr bwMode="gray">
            <a:xfrm>
              <a:off x="1057364" y="4152665"/>
              <a:ext cx="18191" cy="50638"/>
            </a:xfrm>
            <a:custGeom>
              <a:avLst/>
              <a:gdLst>
                <a:gd name="connsiteX0" fmla="*/ 9096 w 18191"/>
                <a:gd name="connsiteY0" fmla="*/ 50639 h 50638"/>
                <a:gd name="connsiteX1" fmla="*/ 18192 w 18191"/>
                <a:gd name="connsiteY1" fmla="*/ 41000 h 50638"/>
                <a:gd name="connsiteX2" fmla="*/ 18192 w 18191"/>
                <a:gd name="connsiteY2" fmla="*/ 9639 h 50638"/>
                <a:gd name="connsiteX3" fmla="*/ 9096 w 18191"/>
                <a:gd name="connsiteY3" fmla="*/ 0 h 50638"/>
                <a:gd name="connsiteX4" fmla="*/ 0 w 18191"/>
                <a:gd name="connsiteY4" fmla="*/ 9639 h 50638"/>
                <a:gd name="connsiteX5" fmla="*/ 0 w 18191"/>
                <a:gd name="connsiteY5" fmla="*/ 41000 h 50638"/>
                <a:gd name="connsiteX6" fmla="*/ 9096 w 18191"/>
                <a:gd name="connsiteY6" fmla="*/ 50639 h 5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1" h="50638">
                  <a:moveTo>
                    <a:pt x="9096" y="50639"/>
                  </a:moveTo>
                  <a:cubicBezTo>
                    <a:pt x="14119" y="50639"/>
                    <a:pt x="18192" y="46295"/>
                    <a:pt x="18192" y="41000"/>
                  </a:cubicBezTo>
                  <a:lnTo>
                    <a:pt x="18192" y="9639"/>
                  </a:lnTo>
                  <a:cubicBezTo>
                    <a:pt x="18192" y="4344"/>
                    <a:pt x="14119" y="0"/>
                    <a:pt x="9096" y="0"/>
                  </a:cubicBezTo>
                  <a:cubicBezTo>
                    <a:pt x="4073" y="0"/>
                    <a:pt x="0" y="4344"/>
                    <a:pt x="0" y="9639"/>
                  </a:cubicBezTo>
                  <a:lnTo>
                    <a:pt x="0" y="41000"/>
                  </a:lnTo>
                  <a:cubicBezTo>
                    <a:pt x="0" y="46295"/>
                    <a:pt x="4073" y="50639"/>
                    <a:pt x="9096" y="5063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EDDF98D9-9533-9EE4-5E40-1D8DCB12C291}"/>
                </a:ext>
              </a:extLst>
            </p:cNvPr>
            <p:cNvSpPr/>
            <p:nvPr/>
          </p:nvSpPr>
          <p:spPr bwMode="gray">
            <a:xfrm>
              <a:off x="1008456" y="4163933"/>
              <a:ext cx="40984" cy="40999"/>
            </a:xfrm>
            <a:custGeom>
              <a:avLst/>
              <a:gdLst>
                <a:gd name="connsiteX0" fmla="*/ 24607 w 40984"/>
                <a:gd name="connsiteY0" fmla="*/ 38149 h 40999"/>
                <a:gd name="connsiteX1" fmla="*/ 31395 w 40984"/>
                <a:gd name="connsiteY1" fmla="*/ 41000 h 40999"/>
                <a:gd name="connsiteX2" fmla="*/ 38047 w 40984"/>
                <a:gd name="connsiteY2" fmla="*/ 38285 h 40999"/>
                <a:gd name="connsiteX3" fmla="*/ 38319 w 40984"/>
                <a:gd name="connsiteY3" fmla="*/ 24709 h 40999"/>
                <a:gd name="connsiteX4" fmla="*/ 16325 w 40984"/>
                <a:gd name="connsiteY4" fmla="*/ 2715 h 40999"/>
                <a:gd name="connsiteX5" fmla="*/ 9673 w 40984"/>
                <a:gd name="connsiteY5" fmla="*/ 0 h 40999"/>
                <a:gd name="connsiteX6" fmla="*/ 2749 w 40984"/>
                <a:gd name="connsiteY6" fmla="*/ 2987 h 40999"/>
                <a:gd name="connsiteX7" fmla="*/ 2749 w 40984"/>
                <a:gd name="connsiteY7" fmla="*/ 16291 h 40999"/>
                <a:gd name="connsiteX8" fmla="*/ 24607 w 40984"/>
                <a:gd name="connsiteY8" fmla="*/ 38149 h 4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84" h="40999">
                  <a:moveTo>
                    <a:pt x="24607" y="38149"/>
                  </a:moveTo>
                  <a:cubicBezTo>
                    <a:pt x="26372" y="40049"/>
                    <a:pt x="28815" y="41000"/>
                    <a:pt x="31395" y="41000"/>
                  </a:cubicBezTo>
                  <a:cubicBezTo>
                    <a:pt x="33974" y="41000"/>
                    <a:pt x="36282" y="40049"/>
                    <a:pt x="38047" y="38285"/>
                  </a:cubicBezTo>
                  <a:cubicBezTo>
                    <a:pt x="41848" y="34619"/>
                    <a:pt x="41984" y="28510"/>
                    <a:pt x="38319" y="24709"/>
                  </a:cubicBezTo>
                  <a:lnTo>
                    <a:pt x="16325" y="2715"/>
                  </a:lnTo>
                  <a:cubicBezTo>
                    <a:pt x="14425" y="950"/>
                    <a:pt x="12117" y="0"/>
                    <a:pt x="9673" y="0"/>
                  </a:cubicBezTo>
                  <a:cubicBezTo>
                    <a:pt x="7094" y="0"/>
                    <a:pt x="4650" y="1086"/>
                    <a:pt x="2749" y="2987"/>
                  </a:cubicBezTo>
                  <a:cubicBezTo>
                    <a:pt x="-916" y="6652"/>
                    <a:pt x="-916" y="12626"/>
                    <a:pt x="2749" y="16291"/>
                  </a:cubicBezTo>
                  <a:lnTo>
                    <a:pt x="24607" y="38149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D598C4DE-B2D6-D7D4-67C4-E9041B9A9F34}"/>
                </a:ext>
              </a:extLst>
            </p:cNvPr>
            <p:cNvSpPr/>
            <p:nvPr/>
          </p:nvSpPr>
          <p:spPr bwMode="gray">
            <a:xfrm>
              <a:off x="1083294" y="4163798"/>
              <a:ext cx="41152" cy="41135"/>
            </a:xfrm>
            <a:custGeom>
              <a:avLst/>
              <a:gdLst>
                <a:gd name="connsiteX0" fmla="*/ 9639 w 41152"/>
                <a:gd name="connsiteY0" fmla="*/ 41136 h 41135"/>
                <a:gd name="connsiteX1" fmla="*/ 16427 w 41152"/>
                <a:gd name="connsiteY1" fmla="*/ 38285 h 41135"/>
                <a:gd name="connsiteX2" fmla="*/ 38285 w 41152"/>
                <a:gd name="connsiteY2" fmla="*/ 16427 h 41135"/>
                <a:gd name="connsiteX3" fmla="*/ 38420 w 41152"/>
                <a:gd name="connsiteY3" fmla="*/ 2987 h 41135"/>
                <a:gd name="connsiteX4" fmla="*/ 31497 w 41152"/>
                <a:gd name="connsiteY4" fmla="*/ 0 h 41135"/>
                <a:gd name="connsiteX5" fmla="*/ 24844 w 41152"/>
                <a:gd name="connsiteY5" fmla="*/ 2715 h 41135"/>
                <a:gd name="connsiteX6" fmla="*/ 2851 w 41152"/>
                <a:gd name="connsiteY6" fmla="*/ 24708 h 41135"/>
                <a:gd name="connsiteX7" fmla="*/ 0 w 41152"/>
                <a:gd name="connsiteY7" fmla="*/ 31496 h 41135"/>
                <a:gd name="connsiteX8" fmla="*/ 2851 w 41152"/>
                <a:gd name="connsiteY8" fmla="*/ 38285 h 41135"/>
                <a:gd name="connsiteX9" fmla="*/ 9639 w 41152"/>
                <a:gd name="connsiteY9" fmla="*/ 41136 h 4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52" h="41135">
                  <a:moveTo>
                    <a:pt x="9639" y="41136"/>
                  </a:moveTo>
                  <a:cubicBezTo>
                    <a:pt x="12218" y="41136"/>
                    <a:pt x="14526" y="40185"/>
                    <a:pt x="16427" y="38285"/>
                  </a:cubicBezTo>
                  <a:lnTo>
                    <a:pt x="38285" y="16427"/>
                  </a:lnTo>
                  <a:cubicBezTo>
                    <a:pt x="42086" y="12762"/>
                    <a:pt x="42086" y="6788"/>
                    <a:pt x="38420" y="2987"/>
                  </a:cubicBezTo>
                  <a:cubicBezTo>
                    <a:pt x="36655" y="1086"/>
                    <a:pt x="34212" y="0"/>
                    <a:pt x="31497" y="0"/>
                  </a:cubicBezTo>
                  <a:cubicBezTo>
                    <a:pt x="28781" y="0"/>
                    <a:pt x="26609" y="950"/>
                    <a:pt x="24844" y="2715"/>
                  </a:cubicBezTo>
                  <a:lnTo>
                    <a:pt x="2851" y="24708"/>
                  </a:lnTo>
                  <a:cubicBezTo>
                    <a:pt x="1086" y="26473"/>
                    <a:pt x="0" y="28917"/>
                    <a:pt x="0" y="31496"/>
                  </a:cubicBezTo>
                  <a:cubicBezTo>
                    <a:pt x="0" y="34076"/>
                    <a:pt x="950" y="36384"/>
                    <a:pt x="2851" y="38285"/>
                  </a:cubicBezTo>
                  <a:cubicBezTo>
                    <a:pt x="4616" y="40049"/>
                    <a:pt x="7060" y="41136"/>
                    <a:pt x="9639" y="4113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C66A7331-B91C-5002-DFCC-175A9DDE351B}"/>
                </a:ext>
              </a:extLst>
            </p:cNvPr>
            <p:cNvSpPr/>
            <p:nvPr/>
          </p:nvSpPr>
          <p:spPr bwMode="gray">
            <a:xfrm>
              <a:off x="876343" y="4204797"/>
              <a:ext cx="379911" cy="490504"/>
            </a:xfrm>
            <a:custGeom>
              <a:avLst/>
              <a:gdLst>
                <a:gd name="connsiteX0" fmla="*/ 379911 w 379911"/>
                <a:gd name="connsiteY0" fmla="*/ 453985 h 490504"/>
                <a:gd name="connsiteX1" fmla="*/ 355881 w 379911"/>
                <a:gd name="connsiteY1" fmla="*/ 439187 h 490504"/>
                <a:gd name="connsiteX2" fmla="*/ 336875 w 379911"/>
                <a:gd name="connsiteY2" fmla="*/ 439187 h 490504"/>
                <a:gd name="connsiteX3" fmla="*/ 335789 w 379911"/>
                <a:gd name="connsiteY3" fmla="*/ 439187 h 490504"/>
                <a:gd name="connsiteX4" fmla="*/ 321941 w 379911"/>
                <a:gd name="connsiteY4" fmla="*/ 436336 h 490504"/>
                <a:gd name="connsiteX5" fmla="*/ 321262 w 379911"/>
                <a:gd name="connsiteY5" fmla="*/ 433078 h 490504"/>
                <a:gd name="connsiteX6" fmla="*/ 306329 w 379911"/>
                <a:gd name="connsiteY6" fmla="*/ 345512 h 490504"/>
                <a:gd name="connsiteX7" fmla="*/ 321262 w 379911"/>
                <a:gd name="connsiteY7" fmla="*/ 338860 h 490504"/>
                <a:gd name="connsiteX8" fmla="*/ 352080 w 379911"/>
                <a:gd name="connsiteY8" fmla="*/ 268807 h 490504"/>
                <a:gd name="connsiteX9" fmla="*/ 295875 w 379911"/>
                <a:gd name="connsiteY9" fmla="*/ 11133 h 490504"/>
                <a:gd name="connsiteX10" fmla="*/ 282435 w 379911"/>
                <a:gd name="connsiteY10" fmla="*/ 0 h 490504"/>
                <a:gd name="connsiteX11" fmla="*/ 282027 w 379911"/>
                <a:gd name="connsiteY11" fmla="*/ 0 h 490504"/>
                <a:gd name="connsiteX12" fmla="*/ 279448 w 379911"/>
                <a:gd name="connsiteY12" fmla="*/ 272 h 490504"/>
                <a:gd name="connsiteX13" fmla="*/ 192289 w 379911"/>
                <a:gd name="connsiteY13" fmla="*/ 15748 h 490504"/>
                <a:gd name="connsiteX14" fmla="*/ 190117 w 379911"/>
                <a:gd name="connsiteY14" fmla="*/ 16291 h 490504"/>
                <a:gd name="connsiteX15" fmla="*/ 188081 w 379911"/>
                <a:gd name="connsiteY15" fmla="*/ 15748 h 490504"/>
                <a:gd name="connsiteX16" fmla="*/ 100922 w 379911"/>
                <a:gd name="connsiteY16" fmla="*/ 272 h 490504"/>
                <a:gd name="connsiteX17" fmla="*/ 98207 w 379911"/>
                <a:gd name="connsiteY17" fmla="*/ 0 h 490504"/>
                <a:gd name="connsiteX18" fmla="*/ 98207 w 379911"/>
                <a:gd name="connsiteY18" fmla="*/ 0 h 490504"/>
                <a:gd name="connsiteX19" fmla="*/ 84359 w 379911"/>
                <a:gd name="connsiteY19" fmla="*/ 11268 h 490504"/>
                <a:gd name="connsiteX20" fmla="*/ 28154 w 379911"/>
                <a:gd name="connsiteY20" fmla="*/ 268671 h 490504"/>
                <a:gd name="connsiteX21" fmla="*/ 58972 w 379911"/>
                <a:gd name="connsiteY21" fmla="*/ 338860 h 490504"/>
                <a:gd name="connsiteX22" fmla="*/ 73906 w 379911"/>
                <a:gd name="connsiteY22" fmla="*/ 345512 h 490504"/>
                <a:gd name="connsiteX23" fmla="*/ 58836 w 379911"/>
                <a:gd name="connsiteY23" fmla="*/ 433214 h 490504"/>
                <a:gd name="connsiteX24" fmla="*/ 58157 w 379911"/>
                <a:gd name="connsiteY24" fmla="*/ 436336 h 490504"/>
                <a:gd name="connsiteX25" fmla="*/ 44310 w 379911"/>
                <a:gd name="connsiteY25" fmla="*/ 439187 h 490504"/>
                <a:gd name="connsiteX26" fmla="*/ 43224 w 379911"/>
                <a:gd name="connsiteY26" fmla="*/ 439187 h 490504"/>
                <a:gd name="connsiteX27" fmla="*/ 24217 w 379911"/>
                <a:gd name="connsiteY27" fmla="*/ 439187 h 490504"/>
                <a:gd name="connsiteX28" fmla="*/ 187 w 379911"/>
                <a:gd name="connsiteY28" fmla="*/ 453985 h 490504"/>
                <a:gd name="connsiteX29" fmla="*/ 59244 w 379911"/>
                <a:gd name="connsiteY29" fmla="*/ 487247 h 490504"/>
                <a:gd name="connsiteX30" fmla="*/ 92369 w 379911"/>
                <a:gd name="connsiteY30" fmla="*/ 490505 h 490504"/>
                <a:gd name="connsiteX31" fmla="*/ 99836 w 379911"/>
                <a:gd name="connsiteY31" fmla="*/ 490233 h 490504"/>
                <a:gd name="connsiteX32" fmla="*/ 125902 w 379911"/>
                <a:gd name="connsiteY32" fmla="*/ 475571 h 490504"/>
                <a:gd name="connsiteX33" fmla="*/ 108253 w 379911"/>
                <a:gd name="connsiteY33" fmla="*/ 453714 h 490504"/>
                <a:gd name="connsiteX34" fmla="*/ 90197 w 379911"/>
                <a:gd name="connsiteY34" fmla="*/ 447197 h 490504"/>
                <a:gd name="connsiteX35" fmla="*/ 77164 w 379911"/>
                <a:gd name="connsiteY35" fmla="*/ 439594 h 490504"/>
                <a:gd name="connsiteX36" fmla="*/ 92641 w 379911"/>
                <a:gd name="connsiteY36" fmla="*/ 348906 h 490504"/>
                <a:gd name="connsiteX37" fmla="*/ 99157 w 379911"/>
                <a:gd name="connsiteY37" fmla="*/ 349313 h 490504"/>
                <a:gd name="connsiteX38" fmla="*/ 109475 w 379911"/>
                <a:gd name="connsiteY38" fmla="*/ 348363 h 490504"/>
                <a:gd name="connsiteX39" fmla="*/ 163644 w 379911"/>
                <a:gd name="connsiteY39" fmla="*/ 292837 h 490504"/>
                <a:gd name="connsiteX40" fmla="*/ 189846 w 379911"/>
                <a:gd name="connsiteY40" fmla="*/ 101685 h 490504"/>
                <a:gd name="connsiteX41" fmla="*/ 215912 w 379911"/>
                <a:gd name="connsiteY41" fmla="*/ 292701 h 490504"/>
                <a:gd name="connsiteX42" fmla="*/ 270080 w 379911"/>
                <a:gd name="connsiteY42" fmla="*/ 348363 h 490504"/>
                <a:gd name="connsiteX43" fmla="*/ 280263 w 379911"/>
                <a:gd name="connsiteY43" fmla="*/ 349313 h 490504"/>
                <a:gd name="connsiteX44" fmla="*/ 287051 w 379911"/>
                <a:gd name="connsiteY44" fmla="*/ 348906 h 490504"/>
                <a:gd name="connsiteX45" fmla="*/ 301984 w 379911"/>
                <a:gd name="connsiteY45" fmla="*/ 436200 h 490504"/>
                <a:gd name="connsiteX46" fmla="*/ 302527 w 379911"/>
                <a:gd name="connsiteY46" fmla="*/ 439459 h 490504"/>
                <a:gd name="connsiteX47" fmla="*/ 289494 w 379911"/>
                <a:gd name="connsiteY47" fmla="*/ 447061 h 490504"/>
                <a:gd name="connsiteX48" fmla="*/ 271710 w 379911"/>
                <a:gd name="connsiteY48" fmla="*/ 453442 h 490504"/>
                <a:gd name="connsiteX49" fmla="*/ 253789 w 379911"/>
                <a:gd name="connsiteY49" fmla="*/ 475435 h 490504"/>
                <a:gd name="connsiteX50" fmla="*/ 287186 w 379911"/>
                <a:gd name="connsiteY50" fmla="*/ 490369 h 490504"/>
                <a:gd name="connsiteX51" fmla="*/ 320448 w 379911"/>
                <a:gd name="connsiteY51" fmla="*/ 487111 h 490504"/>
                <a:gd name="connsiteX52" fmla="*/ 379640 w 379911"/>
                <a:gd name="connsiteY52" fmla="*/ 453849 h 490504"/>
                <a:gd name="connsiteX53" fmla="*/ 353166 w 379911"/>
                <a:gd name="connsiteY53" fmla="*/ 458465 h 490504"/>
                <a:gd name="connsiteX54" fmla="*/ 317461 w 379911"/>
                <a:gd name="connsiteY54" fmla="*/ 468240 h 490504"/>
                <a:gd name="connsiteX55" fmla="*/ 287729 w 379911"/>
                <a:gd name="connsiteY55" fmla="*/ 471227 h 490504"/>
                <a:gd name="connsiteX56" fmla="*/ 280670 w 379911"/>
                <a:gd name="connsiteY56" fmla="*/ 470955 h 490504"/>
                <a:gd name="connsiteX57" fmla="*/ 296011 w 379911"/>
                <a:gd name="connsiteY57" fmla="*/ 465525 h 490504"/>
                <a:gd name="connsiteX58" fmla="*/ 315289 w 379911"/>
                <a:gd name="connsiteY58" fmla="*/ 454528 h 490504"/>
                <a:gd name="connsiteX59" fmla="*/ 336603 w 379911"/>
                <a:gd name="connsiteY59" fmla="*/ 458465 h 490504"/>
                <a:gd name="connsiteX60" fmla="*/ 353166 w 379911"/>
                <a:gd name="connsiteY60" fmla="*/ 458465 h 490504"/>
                <a:gd name="connsiteX61" fmla="*/ 258405 w 379911"/>
                <a:gd name="connsiteY61" fmla="*/ 119334 h 490504"/>
                <a:gd name="connsiteX62" fmla="*/ 229488 w 379911"/>
                <a:gd name="connsiteY62" fmla="*/ 113768 h 490504"/>
                <a:gd name="connsiteX63" fmla="*/ 211567 w 379911"/>
                <a:gd name="connsiteY63" fmla="*/ 116347 h 490504"/>
                <a:gd name="connsiteX64" fmla="*/ 200299 w 379911"/>
                <a:gd name="connsiteY64" fmla="*/ 33940 h 490504"/>
                <a:gd name="connsiteX65" fmla="*/ 278090 w 379911"/>
                <a:gd name="connsiteY65" fmla="*/ 20093 h 490504"/>
                <a:gd name="connsiteX66" fmla="*/ 300219 w 379911"/>
                <a:gd name="connsiteY66" fmla="*/ 121642 h 490504"/>
                <a:gd name="connsiteX67" fmla="*/ 282570 w 379911"/>
                <a:gd name="connsiteY67" fmla="*/ 124086 h 490504"/>
                <a:gd name="connsiteX68" fmla="*/ 258405 w 379911"/>
                <a:gd name="connsiteY68" fmla="*/ 119470 h 490504"/>
                <a:gd name="connsiteX69" fmla="*/ 280670 w 379911"/>
                <a:gd name="connsiteY69" fmla="*/ 331936 h 490504"/>
                <a:gd name="connsiteX70" fmla="*/ 280670 w 379911"/>
                <a:gd name="connsiteY70" fmla="*/ 331936 h 490504"/>
                <a:gd name="connsiteX71" fmla="*/ 280670 w 379911"/>
                <a:gd name="connsiteY71" fmla="*/ 330171 h 490504"/>
                <a:gd name="connsiteX72" fmla="*/ 274153 w 379911"/>
                <a:gd name="connsiteY72" fmla="*/ 329492 h 490504"/>
                <a:gd name="connsiteX73" fmla="*/ 235190 w 379911"/>
                <a:gd name="connsiteY73" fmla="*/ 289578 h 490504"/>
                <a:gd name="connsiteX74" fmla="*/ 214147 w 379911"/>
                <a:gd name="connsiteY74" fmla="*/ 135354 h 490504"/>
                <a:gd name="connsiteX75" fmla="*/ 229624 w 379911"/>
                <a:gd name="connsiteY75" fmla="*/ 132775 h 490504"/>
                <a:gd name="connsiteX76" fmla="*/ 252431 w 379911"/>
                <a:gd name="connsiteY76" fmla="*/ 137390 h 490504"/>
                <a:gd name="connsiteX77" fmla="*/ 283113 w 379911"/>
                <a:gd name="connsiteY77" fmla="*/ 143228 h 490504"/>
                <a:gd name="connsiteX78" fmla="*/ 304292 w 379911"/>
                <a:gd name="connsiteY78" fmla="*/ 140241 h 490504"/>
                <a:gd name="connsiteX79" fmla="*/ 333074 w 379911"/>
                <a:gd name="connsiteY79" fmla="*/ 272337 h 490504"/>
                <a:gd name="connsiteX80" fmla="*/ 310809 w 379911"/>
                <a:gd name="connsiteY80" fmla="*/ 322433 h 490504"/>
                <a:gd name="connsiteX81" fmla="*/ 295332 w 379911"/>
                <a:gd name="connsiteY81" fmla="*/ 328135 h 490504"/>
                <a:gd name="connsiteX82" fmla="*/ 289358 w 379911"/>
                <a:gd name="connsiteY82" fmla="*/ 329221 h 490504"/>
                <a:gd name="connsiteX83" fmla="*/ 280806 w 379911"/>
                <a:gd name="connsiteY83" fmla="*/ 330035 h 490504"/>
                <a:gd name="connsiteX84" fmla="*/ 280806 w 379911"/>
                <a:gd name="connsiteY84" fmla="*/ 331664 h 490504"/>
                <a:gd name="connsiteX85" fmla="*/ 280806 w 379911"/>
                <a:gd name="connsiteY85" fmla="*/ 331664 h 490504"/>
                <a:gd name="connsiteX86" fmla="*/ 97800 w 379911"/>
                <a:gd name="connsiteY86" fmla="*/ 123950 h 490504"/>
                <a:gd name="connsiteX87" fmla="*/ 80151 w 379911"/>
                <a:gd name="connsiteY87" fmla="*/ 121506 h 490504"/>
                <a:gd name="connsiteX88" fmla="*/ 102280 w 379911"/>
                <a:gd name="connsiteY88" fmla="*/ 19957 h 490504"/>
                <a:gd name="connsiteX89" fmla="*/ 180071 w 379911"/>
                <a:gd name="connsiteY89" fmla="*/ 33805 h 490504"/>
                <a:gd name="connsiteX90" fmla="*/ 168803 w 379911"/>
                <a:gd name="connsiteY90" fmla="*/ 116212 h 490504"/>
                <a:gd name="connsiteX91" fmla="*/ 150882 w 379911"/>
                <a:gd name="connsiteY91" fmla="*/ 113632 h 490504"/>
                <a:gd name="connsiteX92" fmla="*/ 122237 w 379911"/>
                <a:gd name="connsiteY92" fmla="*/ 119198 h 490504"/>
                <a:gd name="connsiteX93" fmla="*/ 97800 w 379911"/>
                <a:gd name="connsiteY93" fmla="*/ 123950 h 490504"/>
                <a:gd name="connsiteX94" fmla="*/ 166087 w 379911"/>
                <a:gd name="connsiteY94" fmla="*/ 135625 h 490504"/>
                <a:gd name="connsiteX95" fmla="*/ 145044 w 379911"/>
                <a:gd name="connsiteY95" fmla="*/ 289986 h 490504"/>
                <a:gd name="connsiteX96" fmla="*/ 106081 w 379911"/>
                <a:gd name="connsiteY96" fmla="*/ 329628 h 490504"/>
                <a:gd name="connsiteX97" fmla="*/ 99700 w 379911"/>
                <a:gd name="connsiteY97" fmla="*/ 330171 h 490504"/>
                <a:gd name="connsiteX98" fmla="*/ 91012 w 379911"/>
                <a:gd name="connsiteY98" fmla="*/ 329357 h 490504"/>
                <a:gd name="connsiteX99" fmla="*/ 85038 w 379911"/>
                <a:gd name="connsiteY99" fmla="*/ 328270 h 490504"/>
                <a:gd name="connsiteX100" fmla="*/ 69426 w 379911"/>
                <a:gd name="connsiteY100" fmla="*/ 322433 h 490504"/>
                <a:gd name="connsiteX101" fmla="*/ 47161 w 379911"/>
                <a:gd name="connsiteY101" fmla="*/ 272201 h 490504"/>
                <a:gd name="connsiteX102" fmla="*/ 75942 w 379911"/>
                <a:gd name="connsiteY102" fmla="*/ 140241 h 490504"/>
                <a:gd name="connsiteX103" fmla="*/ 96985 w 379911"/>
                <a:gd name="connsiteY103" fmla="*/ 143228 h 490504"/>
                <a:gd name="connsiteX104" fmla="*/ 96985 w 379911"/>
                <a:gd name="connsiteY104" fmla="*/ 143228 h 490504"/>
                <a:gd name="connsiteX105" fmla="*/ 96985 w 379911"/>
                <a:gd name="connsiteY105" fmla="*/ 143228 h 490504"/>
                <a:gd name="connsiteX106" fmla="*/ 127803 w 379911"/>
                <a:gd name="connsiteY106" fmla="*/ 137390 h 490504"/>
                <a:gd name="connsiteX107" fmla="*/ 150475 w 379911"/>
                <a:gd name="connsiteY107" fmla="*/ 132910 h 490504"/>
                <a:gd name="connsiteX108" fmla="*/ 165952 w 379911"/>
                <a:gd name="connsiteY108" fmla="*/ 135490 h 490504"/>
                <a:gd name="connsiteX109" fmla="*/ 43495 w 379911"/>
                <a:gd name="connsiteY109" fmla="*/ 456836 h 490504"/>
                <a:gd name="connsiteX110" fmla="*/ 43495 w 379911"/>
                <a:gd name="connsiteY110" fmla="*/ 456836 h 490504"/>
                <a:gd name="connsiteX111" fmla="*/ 43495 w 379911"/>
                <a:gd name="connsiteY111" fmla="*/ 458601 h 490504"/>
                <a:gd name="connsiteX112" fmla="*/ 64945 w 379911"/>
                <a:gd name="connsiteY112" fmla="*/ 454664 h 490504"/>
                <a:gd name="connsiteX113" fmla="*/ 84088 w 379911"/>
                <a:gd name="connsiteY113" fmla="*/ 465525 h 490504"/>
                <a:gd name="connsiteX114" fmla="*/ 99565 w 379911"/>
                <a:gd name="connsiteY114" fmla="*/ 471091 h 490504"/>
                <a:gd name="connsiteX115" fmla="*/ 92505 w 379911"/>
                <a:gd name="connsiteY115" fmla="*/ 471363 h 490504"/>
                <a:gd name="connsiteX116" fmla="*/ 62773 w 379911"/>
                <a:gd name="connsiteY116" fmla="*/ 468512 h 490504"/>
                <a:gd name="connsiteX117" fmla="*/ 27068 w 379911"/>
                <a:gd name="connsiteY117" fmla="*/ 458737 h 490504"/>
                <a:gd name="connsiteX118" fmla="*/ 43359 w 379911"/>
                <a:gd name="connsiteY118" fmla="*/ 458737 h 490504"/>
                <a:gd name="connsiteX119" fmla="*/ 43495 w 379911"/>
                <a:gd name="connsiteY119" fmla="*/ 456972 h 490504"/>
                <a:gd name="connsiteX120" fmla="*/ 43495 w 379911"/>
                <a:gd name="connsiteY120" fmla="*/ 456972 h 490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379911" h="490504">
                  <a:moveTo>
                    <a:pt x="379911" y="453985"/>
                  </a:moveTo>
                  <a:cubicBezTo>
                    <a:pt x="378825" y="447604"/>
                    <a:pt x="373802" y="440002"/>
                    <a:pt x="355881" y="439187"/>
                  </a:cubicBezTo>
                  <a:lnTo>
                    <a:pt x="336875" y="439187"/>
                  </a:lnTo>
                  <a:cubicBezTo>
                    <a:pt x="336875" y="439187"/>
                    <a:pt x="335789" y="439187"/>
                    <a:pt x="335789" y="439187"/>
                  </a:cubicBezTo>
                  <a:cubicBezTo>
                    <a:pt x="331037" y="439187"/>
                    <a:pt x="326286" y="438237"/>
                    <a:pt x="321941" y="436336"/>
                  </a:cubicBezTo>
                  <a:lnTo>
                    <a:pt x="321262" y="433078"/>
                  </a:lnTo>
                  <a:lnTo>
                    <a:pt x="306329" y="345512"/>
                  </a:lnTo>
                  <a:cubicBezTo>
                    <a:pt x="311623" y="344019"/>
                    <a:pt x="316646" y="341711"/>
                    <a:pt x="321262" y="338860"/>
                  </a:cubicBezTo>
                  <a:cubicBezTo>
                    <a:pt x="344885" y="323790"/>
                    <a:pt x="356967" y="296367"/>
                    <a:pt x="352080" y="268807"/>
                  </a:cubicBezTo>
                  <a:lnTo>
                    <a:pt x="295875" y="11133"/>
                  </a:lnTo>
                  <a:cubicBezTo>
                    <a:pt x="294653" y="4752"/>
                    <a:pt x="289087" y="0"/>
                    <a:pt x="282435" y="0"/>
                  </a:cubicBezTo>
                  <a:cubicBezTo>
                    <a:pt x="282435" y="0"/>
                    <a:pt x="282027" y="0"/>
                    <a:pt x="282027" y="0"/>
                  </a:cubicBezTo>
                  <a:cubicBezTo>
                    <a:pt x="281213" y="0"/>
                    <a:pt x="280263" y="0"/>
                    <a:pt x="279448" y="272"/>
                  </a:cubicBezTo>
                  <a:lnTo>
                    <a:pt x="192289" y="15748"/>
                  </a:lnTo>
                  <a:cubicBezTo>
                    <a:pt x="191611" y="15884"/>
                    <a:pt x="190796" y="16020"/>
                    <a:pt x="190117" y="16291"/>
                  </a:cubicBezTo>
                  <a:cubicBezTo>
                    <a:pt x="189438" y="16020"/>
                    <a:pt x="188760" y="15884"/>
                    <a:pt x="188081" y="15748"/>
                  </a:cubicBezTo>
                  <a:lnTo>
                    <a:pt x="100922" y="272"/>
                  </a:lnTo>
                  <a:cubicBezTo>
                    <a:pt x="99972" y="136"/>
                    <a:pt x="99157" y="0"/>
                    <a:pt x="98207" y="0"/>
                  </a:cubicBezTo>
                  <a:lnTo>
                    <a:pt x="98207" y="0"/>
                  </a:lnTo>
                  <a:cubicBezTo>
                    <a:pt x="91283" y="0"/>
                    <a:pt x="85581" y="4752"/>
                    <a:pt x="84359" y="11268"/>
                  </a:cubicBezTo>
                  <a:lnTo>
                    <a:pt x="28154" y="268671"/>
                  </a:lnTo>
                  <a:cubicBezTo>
                    <a:pt x="23267" y="296367"/>
                    <a:pt x="35350" y="323790"/>
                    <a:pt x="58972" y="338860"/>
                  </a:cubicBezTo>
                  <a:cubicBezTo>
                    <a:pt x="63588" y="341847"/>
                    <a:pt x="68611" y="344019"/>
                    <a:pt x="73906" y="345512"/>
                  </a:cubicBezTo>
                  <a:lnTo>
                    <a:pt x="58836" y="433214"/>
                  </a:lnTo>
                  <a:lnTo>
                    <a:pt x="58157" y="436336"/>
                  </a:lnTo>
                  <a:cubicBezTo>
                    <a:pt x="53813" y="438237"/>
                    <a:pt x="49061" y="439187"/>
                    <a:pt x="44310" y="439187"/>
                  </a:cubicBezTo>
                  <a:lnTo>
                    <a:pt x="43224" y="439187"/>
                  </a:lnTo>
                  <a:cubicBezTo>
                    <a:pt x="43224" y="439187"/>
                    <a:pt x="24217" y="439187"/>
                    <a:pt x="24217" y="439187"/>
                  </a:cubicBezTo>
                  <a:cubicBezTo>
                    <a:pt x="5346" y="440002"/>
                    <a:pt x="1138" y="448826"/>
                    <a:pt x="187" y="453985"/>
                  </a:cubicBezTo>
                  <a:cubicBezTo>
                    <a:pt x="-3207" y="474621"/>
                    <a:pt x="40373" y="484124"/>
                    <a:pt x="59244" y="487247"/>
                  </a:cubicBezTo>
                  <a:cubicBezTo>
                    <a:pt x="70104" y="489283"/>
                    <a:pt x="81237" y="490369"/>
                    <a:pt x="92369" y="490505"/>
                  </a:cubicBezTo>
                  <a:cubicBezTo>
                    <a:pt x="94949" y="490505"/>
                    <a:pt x="97528" y="490505"/>
                    <a:pt x="99836" y="490233"/>
                  </a:cubicBezTo>
                  <a:cubicBezTo>
                    <a:pt x="105674" y="489826"/>
                    <a:pt x="123594" y="488604"/>
                    <a:pt x="125902" y="475571"/>
                  </a:cubicBezTo>
                  <a:cubicBezTo>
                    <a:pt x="126988" y="469326"/>
                    <a:pt x="124816" y="460366"/>
                    <a:pt x="108253" y="453714"/>
                  </a:cubicBezTo>
                  <a:lnTo>
                    <a:pt x="90197" y="447197"/>
                  </a:lnTo>
                  <a:cubicBezTo>
                    <a:pt x="85310" y="445568"/>
                    <a:pt x="80830" y="442989"/>
                    <a:pt x="77164" y="439594"/>
                  </a:cubicBezTo>
                  <a:lnTo>
                    <a:pt x="92641" y="348906"/>
                  </a:lnTo>
                  <a:cubicBezTo>
                    <a:pt x="94813" y="349178"/>
                    <a:pt x="96985" y="349313"/>
                    <a:pt x="99157" y="349313"/>
                  </a:cubicBezTo>
                  <a:cubicBezTo>
                    <a:pt x="102687" y="349313"/>
                    <a:pt x="106217" y="349042"/>
                    <a:pt x="109475" y="348363"/>
                  </a:cubicBezTo>
                  <a:cubicBezTo>
                    <a:pt x="137442" y="342661"/>
                    <a:pt x="158756" y="320939"/>
                    <a:pt x="163644" y="292837"/>
                  </a:cubicBezTo>
                  <a:lnTo>
                    <a:pt x="189846" y="101685"/>
                  </a:lnTo>
                  <a:lnTo>
                    <a:pt x="215912" y="292701"/>
                  </a:lnTo>
                  <a:cubicBezTo>
                    <a:pt x="220935" y="320939"/>
                    <a:pt x="242114" y="342797"/>
                    <a:pt x="270080" y="348363"/>
                  </a:cubicBezTo>
                  <a:cubicBezTo>
                    <a:pt x="273474" y="349042"/>
                    <a:pt x="276868" y="349313"/>
                    <a:pt x="280263" y="349313"/>
                  </a:cubicBezTo>
                  <a:cubicBezTo>
                    <a:pt x="282570" y="349313"/>
                    <a:pt x="284743" y="349178"/>
                    <a:pt x="287051" y="348906"/>
                  </a:cubicBezTo>
                  <a:lnTo>
                    <a:pt x="301984" y="436200"/>
                  </a:lnTo>
                  <a:lnTo>
                    <a:pt x="302527" y="439459"/>
                  </a:lnTo>
                  <a:cubicBezTo>
                    <a:pt x="298726" y="442853"/>
                    <a:pt x="294246" y="445432"/>
                    <a:pt x="289494" y="447061"/>
                  </a:cubicBezTo>
                  <a:lnTo>
                    <a:pt x="271710" y="453442"/>
                  </a:lnTo>
                  <a:cubicBezTo>
                    <a:pt x="254875" y="460230"/>
                    <a:pt x="252703" y="469055"/>
                    <a:pt x="253789" y="475435"/>
                  </a:cubicBezTo>
                  <a:cubicBezTo>
                    <a:pt x="255554" y="485346"/>
                    <a:pt x="266822" y="490369"/>
                    <a:pt x="287186" y="490369"/>
                  </a:cubicBezTo>
                  <a:cubicBezTo>
                    <a:pt x="298319" y="490233"/>
                    <a:pt x="309587" y="489147"/>
                    <a:pt x="320448" y="487111"/>
                  </a:cubicBezTo>
                  <a:cubicBezTo>
                    <a:pt x="339319" y="483988"/>
                    <a:pt x="383034" y="474485"/>
                    <a:pt x="379640" y="453849"/>
                  </a:cubicBezTo>
                  <a:close/>
                  <a:moveTo>
                    <a:pt x="353166" y="458465"/>
                  </a:moveTo>
                  <a:cubicBezTo>
                    <a:pt x="345564" y="461859"/>
                    <a:pt x="333617" y="465525"/>
                    <a:pt x="317461" y="468240"/>
                  </a:cubicBezTo>
                  <a:cubicBezTo>
                    <a:pt x="306736" y="470141"/>
                    <a:pt x="296418" y="471227"/>
                    <a:pt x="287729" y="471227"/>
                  </a:cubicBezTo>
                  <a:cubicBezTo>
                    <a:pt x="285014" y="471227"/>
                    <a:pt x="282706" y="471227"/>
                    <a:pt x="280670" y="470955"/>
                  </a:cubicBezTo>
                  <a:lnTo>
                    <a:pt x="296011" y="465525"/>
                  </a:lnTo>
                  <a:cubicBezTo>
                    <a:pt x="303070" y="463081"/>
                    <a:pt x="309587" y="459416"/>
                    <a:pt x="315289" y="454528"/>
                  </a:cubicBezTo>
                  <a:cubicBezTo>
                    <a:pt x="322077" y="457108"/>
                    <a:pt x="329272" y="458465"/>
                    <a:pt x="336603" y="458465"/>
                  </a:cubicBezTo>
                  <a:lnTo>
                    <a:pt x="353166" y="458465"/>
                  </a:lnTo>
                  <a:close/>
                  <a:moveTo>
                    <a:pt x="258405" y="119334"/>
                  </a:moveTo>
                  <a:cubicBezTo>
                    <a:pt x="249445" y="116483"/>
                    <a:pt x="240349" y="113768"/>
                    <a:pt x="229488" y="113768"/>
                  </a:cubicBezTo>
                  <a:cubicBezTo>
                    <a:pt x="223514" y="113768"/>
                    <a:pt x="217677" y="114582"/>
                    <a:pt x="211567" y="116347"/>
                  </a:cubicBezTo>
                  <a:lnTo>
                    <a:pt x="200299" y="33940"/>
                  </a:lnTo>
                  <a:lnTo>
                    <a:pt x="278090" y="20093"/>
                  </a:lnTo>
                  <a:lnTo>
                    <a:pt x="300219" y="121642"/>
                  </a:lnTo>
                  <a:cubicBezTo>
                    <a:pt x="294517" y="123271"/>
                    <a:pt x="288544" y="124086"/>
                    <a:pt x="282570" y="124086"/>
                  </a:cubicBezTo>
                  <a:cubicBezTo>
                    <a:pt x="274289" y="124086"/>
                    <a:pt x="266143" y="122457"/>
                    <a:pt x="258405" y="119470"/>
                  </a:cubicBezTo>
                  <a:close/>
                  <a:moveTo>
                    <a:pt x="280670" y="331936"/>
                  </a:moveTo>
                  <a:lnTo>
                    <a:pt x="280670" y="331936"/>
                  </a:lnTo>
                  <a:lnTo>
                    <a:pt x="280670" y="330171"/>
                  </a:lnTo>
                  <a:cubicBezTo>
                    <a:pt x="278498" y="330171"/>
                    <a:pt x="276325" y="329900"/>
                    <a:pt x="274153" y="329492"/>
                  </a:cubicBezTo>
                  <a:cubicBezTo>
                    <a:pt x="254196" y="325419"/>
                    <a:pt x="238855" y="309807"/>
                    <a:pt x="235190" y="289578"/>
                  </a:cubicBezTo>
                  <a:lnTo>
                    <a:pt x="214147" y="135354"/>
                  </a:lnTo>
                  <a:cubicBezTo>
                    <a:pt x="219577" y="133589"/>
                    <a:pt x="224600" y="132775"/>
                    <a:pt x="229624" y="132775"/>
                  </a:cubicBezTo>
                  <a:cubicBezTo>
                    <a:pt x="237769" y="132775"/>
                    <a:pt x="244965" y="134947"/>
                    <a:pt x="252431" y="137390"/>
                  </a:cubicBezTo>
                  <a:cubicBezTo>
                    <a:pt x="262206" y="140920"/>
                    <a:pt x="272524" y="142821"/>
                    <a:pt x="283113" y="143228"/>
                  </a:cubicBezTo>
                  <a:cubicBezTo>
                    <a:pt x="290309" y="143228"/>
                    <a:pt x="297504" y="142142"/>
                    <a:pt x="304292" y="140241"/>
                  </a:cubicBezTo>
                  <a:lnTo>
                    <a:pt x="333074" y="272337"/>
                  </a:lnTo>
                  <a:cubicBezTo>
                    <a:pt x="336468" y="292022"/>
                    <a:pt x="327643" y="311708"/>
                    <a:pt x="310809" y="322433"/>
                  </a:cubicBezTo>
                  <a:cubicBezTo>
                    <a:pt x="306057" y="325419"/>
                    <a:pt x="300898" y="327320"/>
                    <a:pt x="295332" y="328135"/>
                  </a:cubicBezTo>
                  <a:lnTo>
                    <a:pt x="289358" y="329221"/>
                  </a:lnTo>
                  <a:cubicBezTo>
                    <a:pt x="286508" y="329764"/>
                    <a:pt x="283657" y="330035"/>
                    <a:pt x="280806" y="330035"/>
                  </a:cubicBezTo>
                  <a:lnTo>
                    <a:pt x="280806" y="331664"/>
                  </a:lnTo>
                  <a:cubicBezTo>
                    <a:pt x="280806" y="331664"/>
                    <a:pt x="280806" y="331664"/>
                    <a:pt x="280806" y="331664"/>
                  </a:cubicBezTo>
                  <a:close/>
                  <a:moveTo>
                    <a:pt x="97800" y="123950"/>
                  </a:moveTo>
                  <a:cubicBezTo>
                    <a:pt x="91826" y="123950"/>
                    <a:pt x="85853" y="123135"/>
                    <a:pt x="80151" y="121506"/>
                  </a:cubicBezTo>
                  <a:lnTo>
                    <a:pt x="102280" y="19957"/>
                  </a:lnTo>
                  <a:lnTo>
                    <a:pt x="180071" y="33805"/>
                  </a:lnTo>
                  <a:lnTo>
                    <a:pt x="168803" y="116212"/>
                  </a:lnTo>
                  <a:cubicBezTo>
                    <a:pt x="162693" y="114582"/>
                    <a:pt x="156720" y="113632"/>
                    <a:pt x="150882" y="113632"/>
                  </a:cubicBezTo>
                  <a:cubicBezTo>
                    <a:pt x="140021" y="113632"/>
                    <a:pt x="130925" y="116483"/>
                    <a:pt x="122237" y="119198"/>
                  </a:cubicBezTo>
                  <a:cubicBezTo>
                    <a:pt x="114227" y="122457"/>
                    <a:pt x="106081" y="123950"/>
                    <a:pt x="97800" y="123950"/>
                  </a:cubicBezTo>
                  <a:close/>
                  <a:moveTo>
                    <a:pt x="166087" y="135625"/>
                  </a:moveTo>
                  <a:lnTo>
                    <a:pt x="145044" y="289986"/>
                  </a:lnTo>
                  <a:cubicBezTo>
                    <a:pt x="141379" y="309943"/>
                    <a:pt x="126038" y="325555"/>
                    <a:pt x="106081" y="329628"/>
                  </a:cubicBezTo>
                  <a:cubicBezTo>
                    <a:pt x="104045" y="330035"/>
                    <a:pt x="101737" y="330171"/>
                    <a:pt x="99700" y="330171"/>
                  </a:cubicBezTo>
                  <a:cubicBezTo>
                    <a:pt x="96714" y="330171"/>
                    <a:pt x="93863" y="329900"/>
                    <a:pt x="91012" y="329357"/>
                  </a:cubicBezTo>
                  <a:lnTo>
                    <a:pt x="85038" y="328270"/>
                  </a:lnTo>
                  <a:cubicBezTo>
                    <a:pt x="79472" y="327320"/>
                    <a:pt x="74177" y="325419"/>
                    <a:pt x="69426" y="322433"/>
                  </a:cubicBezTo>
                  <a:cubicBezTo>
                    <a:pt x="52591" y="311708"/>
                    <a:pt x="43767" y="292022"/>
                    <a:pt x="47161" y="272201"/>
                  </a:cubicBezTo>
                  <a:lnTo>
                    <a:pt x="75942" y="140241"/>
                  </a:lnTo>
                  <a:cubicBezTo>
                    <a:pt x="82866" y="142142"/>
                    <a:pt x="89926" y="143092"/>
                    <a:pt x="96985" y="143228"/>
                  </a:cubicBezTo>
                  <a:cubicBezTo>
                    <a:pt x="96985" y="143228"/>
                    <a:pt x="96985" y="143228"/>
                    <a:pt x="96985" y="143228"/>
                  </a:cubicBezTo>
                  <a:cubicBezTo>
                    <a:pt x="96985" y="143228"/>
                    <a:pt x="96985" y="143228"/>
                    <a:pt x="96985" y="143228"/>
                  </a:cubicBezTo>
                  <a:cubicBezTo>
                    <a:pt x="107574" y="142957"/>
                    <a:pt x="117892" y="140920"/>
                    <a:pt x="127803" y="137390"/>
                  </a:cubicBezTo>
                  <a:cubicBezTo>
                    <a:pt x="134862" y="135218"/>
                    <a:pt x="142329" y="132910"/>
                    <a:pt x="150475" y="132910"/>
                  </a:cubicBezTo>
                  <a:cubicBezTo>
                    <a:pt x="155498" y="132910"/>
                    <a:pt x="160521" y="133725"/>
                    <a:pt x="165952" y="135490"/>
                  </a:cubicBezTo>
                  <a:close/>
                  <a:moveTo>
                    <a:pt x="43495" y="456836"/>
                  </a:moveTo>
                  <a:cubicBezTo>
                    <a:pt x="43495" y="456836"/>
                    <a:pt x="43495" y="456836"/>
                    <a:pt x="43495" y="456836"/>
                  </a:cubicBezTo>
                  <a:lnTo>
                    <a:pt x="43495" y="458601"/>
                  </a:lnTo>
                  <a:cubicBezTo>
                    <a:pt x="50826" y="458601"/>
                    <a:pt x="58022" y="457243"/>
                    <a:pt x="64945" y="454664"/>
                  </a:cubicBezTo>
                  <a:cubicBezTo>
                    <a:pt x="70647" y="459416"/>
                    <a:pt x="77028" y="463081"/>
                    <a:pt x="84088" y="465525"/>
                  </a:cubicBezTo>
                  <a:lnTo>
                    <a:pt x="99565" y="471091"/>
                  </a:lnTo>
                  <a:cubicBezTo>
                    <a:pt x="97528" y="471227"/>
                    <a:pt x="95220" y="471363"/>
                    <a:pt x="92505" y="471363"/>
                  </a:cubicBezTo>
                  <a:cubicBezTo>
                    <a:pt x="83816" y="471363"/>
                    <a:pt x="73498" y="470412"/>
                    <a:pt x="62773" y="468512"/>
                  </a:cubicBezTo>
                  <a:cubicBezTo>
                    <a:pt x="46482" y="465796"/>
                    <a:pt x="34535" y="461995"/>
                    <a:pt x="27068" y="458737"/>
                  </a:cubicBezTo>
                  <a:lnTo>
                    <a:pt x="43359" y="458737"/>
                  </a:lnTo>
                  <a:cubicBezTo>
                    <a:pt x="43359" y="458737"/>
                    <a:pt x="43495" y="456972"/>
                    <a:pt x="43495" y="456972"/>
                  </a:cubicBezTo>
                  <a:cubicBezTo>
                    <a:pt x="43495" y="456972"/>
                    <a:pt x="43495" y="456972"/>
                    <a:pt x="43495" y="45697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27" name="Grafik 7">
            <a:extLst>
              <a:ext uri="{FF2B5EF4-FFF2-40B4-BE49-F238E27FC236}">
                <a16:creationId xmlns:a16="http://schemas.microsoft.com/office/drawing/2014/main" id="{55BA26A1-E274-62AB-702A-9E4CE02A9CC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63986" y="5275008"/>
            <a:ext cx="393028" cy="521729"/>
            <a:chOff x="7563984" y="5275002"/>
            <a:chExt cx="393028" cy="521729"/>
          </a:xfrm>
          <a:solidFill>
            <a:schemeClr val="accent1"/>
          </a:solidFill>
        </p:grpSpPr>
        <p:sp>
          <p:nvSpPr>
            <p:cNvPr id="528" name="Freihandform: Form 527">
              <a:extLst>
                <a:ext uri="{FF2B5EF4-FFF2-40B4-BE49-F238E27FC236}">
                  <a16:creationId xmlns:a16="http://schemas.microsoft.com/office/drawing/2014/main" id="{F5E4CF56-A570-E89E-3A61-E51B8ED39958}"/>
                </a:ext>
              </a:extLst>
            </p:cNvPr>
            <p:cNvSpPr/>
            <p:nvPr/>
          </p:nvSpPr>
          <p:spPr bwMode="gray">
            <a:xfrm>
              <a:off x="7735177" y="5307585"/>
              <a:ext cx="52404" cy="52403"/>
            </a:xfrm>
            <a:custGeom>
              <a:avLst/>
              <a:gdLst>
                <a:gd name="connsiteX0" fmla="*/ 26203 w 52404"/>
                <a:gd name="connsiteY0" fmla="*/ 0 h 52403"/>
                <a:gd name="connsiteX1" fmla="*/ 25524 w 52404"/>
                <a:gd name="connsiteY1" fmla="*/ 0 h 52403"/>
                <a:gd name="connsiteX2" fmla="*/ 1 w 52404"/>
                <a:gd name="connsiteY2" fmla="*/ 26202 h 52403"/>
                <a:gd name="connsiteX3" fmla="*/ 26203 w 52404"/>
                <a:gd name="connsiteY3" fmla="*/ 52404 h 52403"/>
                <a:gd name="connsiteX4" fmla="*/ 52405 w 52404"/>
                <a:gd name="connsiteY4" fmla="*/ 26202 h 52403"/>
                <a:gd name="connsiteX5" fmla="*/ 26203 w 52404"/>
                <a:gd name="connsiteY5" fmla="*/ 0 h 52403"/>
                <a:gd name="connsiteX6" fmla="*/ 32584 w 52404"/>
                <a:gd name="connsiteY6" fmla="*/ 26202 h 52403"/>
                <a:gd name="connsiteX7" fmla="*/ 26203 w 52404"/>
                <a:gd name="connsiteY7" fmla="*/ 32583 h 52403"/>
                <a:gd name="connsiteX8" fmla="*/ 19823 w 52404"/>
                <a:gd name="connsiteY8" fmla="*/ 26202 h 52403"/>
                <a:gd name="connsiteX9" fmla="*/ 21588 w 52404"/>
                <a:gd name="connsiteY9" fmla="*/ 21722 h 52403"/>
                <a:gd name="connsiteX10" fmla="*/ 21588 w 52404"/>
                <a:gd name="connsiteY10" fmla="*/ 21586 h 52403"/>
                <a:gd name="connsiteX11" fmla="*/ 25796 w 52404"/>
                <a:gd name="connsiteY11" fmla="*/ 19821 h 52403"/>
                <a:gd name="connsiteX12" fmla="*/ 30683 w 52404"/>
                <a:gd name="connsiteY12" fmla="*/ 21722 h 52403"/>
                <a:gd name="connsiteX13" fmla="*/ 32584 w 52404"/>
                <a:gd name="connsiteY13" fmla="*/ 26202 h 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404" h="52403">
                  <a:moveTo>
                    <a:pt x="26203" y="0"/>
                  </a:moveTo>
                  <a:lnTo>
                    <a:pt x="25524" y="0"/>
                  </a:lnTo>
                  <a:cubicBezTo>
                    <a:pt x="11270" y="271"/>
                    <a:pt x="-135" y="12083"/>
                    <a:pt x="1" y="26202"/>
                  </a:cubicBezTo>
                  <a:cubicBezTo>
                    <a:pt x="1" y="40593"/>
                    <a:pt x="11812" y="52404"/>
                    <a:pt x="26203" y="52404"/>
                  </a:cubicBezTo>
                  <a:cubicBezTo>
                    <a:pt x="40594" y="52404"/>
                    <a:pt x="52405" y="40593"/>
                    <a:pt x="52405" y="26202"/>
                  </a:cubicBezTo>
                  <a:cubicBezTo>
                    <a:pt x="52405" y="11811"/>
                    <a:pt x="40594" y="0"/>
                    <a:pt x="26203" y="0"/>
                  </a:cubicBezTo>
                  <a:close/>
                  <a:moveTo>
                    <a:pt x="32584" y="26202"/>
                  </a:moveTo>
                  <a:cubicBezTo>
                    <a:pt x="32584" y="29732"/>
                    <a:pt x="29733" y="32583"/>
                    <a:pt x="26203" y="32583"/>
                  </a:cubicBezTo>
                  <a:cubicBezTo>
                    <a:pt x="22673" y="32583"/>
                    <a:pt x="19823" y="29732"/>
                    <a:pt x="19823" y="26202"/>
                  </a:cubicBezTo>
                  <a:cubicBezTo>
                    <a:pt x="19823" y="24437"/>
                    <a:pt x="20365" y="22808"/>
                    <a:pt x="21588" y="21722"/>
                  </a:cubicBezTo>
                  <a:cubicBezTo>
                    <a:pt x="21588" y="21722"/>
                    <a:pt x="21588" y="21722"/>
                    <a:pt x="21588" y="21586"/>
                  </a:cubicBezTo>
                  <a:cubicBezTo>
                    <a:pt x="22673" y="20500"/>
                    <a:pt x="24167" y="19957"/>
                    <a:pt x="25796" y="19821"/>
                  </a:cubicBezTo>
                  <a:cubicBezTo>
                    <a:pt x="27832" y="19821"/>
                    <a:pt x="29461" y="20500"/>
                    <a:pt x="30683" y="21722"/>
                  </a:cubicBezTo>
                  <a:cubicBezTo>
                    <a:pt x="31906" y="22943"/>
                    <a:pt x="32584" y="24573"/>
                    <a:pt x="32584" y="2620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6FFA2268-9354-AF22-8A7A-677A8CD2505C}"/>
                </a:ext>
              </a:extLst>
            </p:cNvPr>
            <p:cNvSpPr/>
            <p:nvPr/>
          </p:nvSpPr>
          <p:spPr bwMode="gray">
            <a:xfrm>
              <a:off x="7629217" y="5438051"/>
              <a:ext cx="93267" cy="71817"/>
            </a:xfrm>
            <a:custGeom>
              <a:avLst/>
              <a:gdLst>
                <a:gd name="connsiteX0" fmla="*/ 31293 w 93267"/>
                <a:gd name="connsiteY0" fmla="*/ 70867 h 71817"/>
                <a:gd name="connsiteX1" fmla="*/ 33737 w 93267"/>
                <a:gd name="connsiteY1" fmla="*/ 71818 h 71817"/>
                <a:gd name="connsiteX2" fmla="*/ 36180 w 93267"/>
                <a:gd name="connsiteY2" fmla="*/ 70867 h 71817"/>
                <a:gd name="connsiteX3" fmla="*/ 92249 w 93267"/>
                <a:gd name="connsiteY3" fmla="*/ 14798 h 71817"/>
                <a:gd name="connsiteX4" fmla="*/ 92249 w 93267"/>
                <a:gd name="connsiteY4" fmla="*/ 10046 h 71817"/>
                <a:gd name="connsiteX5" fmla="*/ 83154 w 93267"/>
                <a:gd name="connsiteY5" fmla="*/ 950 h 71817"/>
                <a:gd name="connsiteX6" fmla="*/ 80710 w 93267"/>
                <a:gd name="connsiteY6" fmla="*/ 0 h 71817"/>
                <a:gd name="connsiteX7" fmla="*/ 78266 w 93267"/>
                <a:gd name="connsiteY7" fmla="*/ 950 h 71817"/>
                <a:gd name="connsiteX8" fmla="*/ 33737 w 93267"/>
                <a:gd name="connsiteY8" fmla="*/ 45480 h 71817"/>
                <a:gd name="connsiteX9" fmla="*/ 15002 w 93267"/>
                <a:gd name="connsiteY9" fmla="*/ 26745 h 71817"/>
                <a:gd name="connsiteX10" fmla="*/ 12558 w 93267"/>
                <a:gd name="connsiteY10" fmla="*/ 25795 h 71817"/>
                <a:gd name="connsiteX11" fmla="*/ 10114 w 93267"/>
                <a:gd name="connsiteY11" fmla="*/ 26745 h 71817"/>
                <a:gd name="connsiteX12" fmla="*/ 1018 w 93267"/>
                <a:gd name="connsiteY12" fmla="*/ 35841 h 71817"/>
                <a:gd name="connsiteX13" fmla="*/ 1018 w 93267"/>
                <a:gd name="connsiteY13" fmla="*/ 40592 h 71817"/>
                <a:gd name="connsiteX14" fmla="*/ 31293 w 93267"/>
                <a:gd name="connsiteY14" fmla="*/ 70867 h 7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67" h="71817">
                  <a:moveTo>
                    <a:pt x="31293" y="70867"/>
                  </a:moveTo>
                  <a:cubicBezTo>
                    <a:pt x="31293" y="70867"/>
                    <a:pt x="32786" y="71818"/>
                    <a:pt x="33737" y="71818"/>
                  </a:cubicBezTo>
                  <a:cubicBezTo>
                    <a:pt x="34687" y="71818"/>
                    <a:pt x="35501" y="71410"/>
                    <a:pt x="36180" y="70867"/>
                  </a:cubicBezTo>
                  <a:lnTo>
                    <a:pt x="92249" y="14798"/>
                  </a:lnTo>
                  <a:cubicBezTo>
                    <a:pt x="93607" y="13440"/>
                    <a:pt x="93607" y="11268"/>
                    <a:pt x="92249" y="10046"/>
                  </a:cubicBezTo>
                  <a:lnTo>
                    <a:pt x="83154" y="950"/>
                  </a:lnTo>
                  <a:cubicBezTo>
                    <a:pt x="83154" y="950"/>
                    <a:pt x="81660" y="0"/>
                    <a:pt x="80710" y="0"/>
                  </a:cubicBezTo>
                  <a:cubicBezTo>
                    <a:pt x="79760" y="0"/>
                    <a:pt x="78945" y="407"/>
                    <a:pt x="78266" y="950"/>
                  </a:cubicBezTo>
                  <a:lnTo>
                    <a:pt x="33737" y="45480"/>
                  </a:lnTo>
                  <a:lnTo>
                    <a:pt x="15002" y="26745"/>
                  </a:lnTo>
                  <a:cubicBezTo>
                    <a:pt x="15002" y="26745"/>
                    <a:pt x="13508" y="25795"/>
                    <a:pt x="12558" y="25795"/>
                  </a:cubicBezTo>
                  <a:cubicBezTo>
                    <a:pt x="11608" y="25795"/>
                    <a:pt x="10793" y="26066"/>
                    <a:pt x="10114" y="26745"/>
                  </a:cubicBezTo>
                  <a:lnTo>
                    <a:pt x="1018" y="35841"/>
                  </a:lnTo>
                  <a:cubicBezTo>
                    <a:pt x="-339" y="37198"/>
                    <a:pt x="-339" y="39371"/>
                    <a:pt x="1018" y="40592"/>
                  </a:cubicBezTo>
                  <a:lnTo>
                    <a:pt x="31293" y="70867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2" name="Freihandform: Form 531">
              <a:extLst>
                <a:ext uri="{FF2B5EF4-FFF2-40B4-BE49-F238E27FC236}">
                  <a16:creationId xmlns:a16="http://schemas.microsoft.com/office/drawing/2014/main" id="{23409999-B944-B408-420A-8B4DD0E3F683}"/>
                </a:ext>
              </a:extLst>
            </p:cNvPr>
            <p:cNvSpPr/>
            <p:nvPr/>
          </p:nvSpPr>
          <p:spPr bwMode="gray">
            <a:xfrm>
              <a:off x="7751470" y="5462352"/>
              <a:ext cx="142006" cy="19821"/>
            </a:xfrm>
            <a:custGeom>
              <a:avLst/>
              <a:gdLst>
                <a:gd name="connsiteX0" fmla="*/ 138612 w 142006"/>
                <a:gd name="connsiteY0" fmla="*/ 0 h 19821"/>
                <a:gd name="connsiteX1" fmla="*/ 142006 w 142006"/>
                <a:gd name="connsiteY1" fmla="*/ 3394 h 19821"/>
                <a:gd name="connsiteX2" fmla="*/ 142006 w 142006"/>
                <a:gd name="connsiteY2" fmla="*/ 16427 h 19821"/>
                <a:gd name="connsiteX3" fmla="*/ 138612 w 142006"/>
                <a:gd name="connsiteY3" fmla="*/ 19821 h 19821"/>
                <a:gd name="connsiteX4" fmla="*/ 3394 w 142006"/>
                <a:gd name="connsiteY4" fmla="*/ 19821 h 19821"/>
                <a:gd name="connsiteX5" fmla="*/ 0 w 142006"/>
                <a:gd name="connsiteY5" fmla="*/ 16427 h 19821"/>
                <a:gd name="connsiteX6" fmla="*/ 0 w 142006"/>
                <a:gd name="connsiteY6" fmla="*/ 3394 h 19821"/>
                <a:gd name="connsiteX7" fmla="*/ 3394 w 142006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06" h="19821">
                  <a:moveTo>
                    <a:pt x="138612" y="0"/>
                  </a:moveTo>
                  <a:cubicBezTo>
                    <a:pt x="140487" y="0"/>
                    <a:pt x="142006" y="1520"/>
                    <a:pt x="142006" y="3394"/>
                  </a:cubicBezTo>
                  <a:lnTo>
                    <a:pt x="142006" y="16427"/>
                  </a:lnTo>
                  <a:cubicBezTo>
                    <a:pt x="142006" y="18301"/>
                    <a:pt x="140487" y="19821"/>
                    <a:pt x="138612" y="19821"/>
                  </a:cubicBezTo>
                  <a:lnTo>
                    <a:pt x="3394" y="19821"/>
                  </a:lnTo>
                  <a:cubicBezTo>
                    <a:pt x="1520" y="19821"/>
                    <a:pt x="0" y="18301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3" name="Freihandform: Form 532">
              <a:extLst>
                <a:ext uri="{FF2B5EF4-FFF2-40B4-BE49-F238E27FC236}">
                  <a16:creationId xmlns:a16="http://schemas.microsoft.com/office/drawing/2014/main" id="{90650538-1C26-2A26-5450-6375F3FB0B89}"/>
                </a:ext>
              </a:extLst>
            </p:cNvPr>
            <p:cNvSpPr/>
            <p:nvPr/>
          </p:nvSpPr>
          <p:spPr bwMode="gray">
            <a:xfrm>
              <a:off x="7629217" y="5516250"/>
              <a:ext cx="93267" cy="71817"/>
            </a:xfrm>
            <a:custGeom>
              <a:avLst/>
              <a:gdLst>
                <a:gd name="connsiteX0" fmla="*/ 31293 w 93267"/>
                <a:gd name="connsiteY0" fmla="*/ 70867 h 71817"/>
                <a:gd name="connsiteX1" fmla="*/ 33737 w 93267"/>
                <a:gd name="connsiteY1" fmla="*/ 71817 h 71817"/>
                <a:gd name="connsiteX2" fmla="*/ 36180 w 93267"/>
                <a:gd name="connsiteY2" fmla="*/ 70867 h 71817"/>
                <a:gd name="connsiteX3" fmla="*/ 92249 w 93267"/>
                <a:gd name="connsiteY3" fmla="*/ 14798 h 71817"/>
                <a:gd name="connsiteX4" fmla="*/ 92249 w 93267"/>
                <a:gd name="connsiteY4" fmla="*/ 10046 h 71817"/>
                <a:gd name="connsiteX5" fmla="*/ 83154 w 93267"/>
                <a:gd name="connsiteY5" fmla="*/ 950 h 71817"/>
                <a:gd name="connsiteX6" fmla="*/ 80710 w 93267"/>
                <a:gd name="connsiteY6" fmla="*/ 0 h 71817"/>
                <a:gd name="connsiteX7" fmla="*/ 78266 w 93267"/>
                <a:gd name="connsiteY7" fmla="*/ 950 h 71817"/>
                <a:gd name="connsiteX8" fmla="*/ 33737 w 93267"/>
                <a:gd name="connsiteY8" fmla="*/ 45480 h 71817"/>
                <a:gd name="connsiteX9" fmla="*/ 15002 w 93267"/>
                <a:gd name="connsiteY9" fmla="*/ 26745 h 71817"/>
                <a:gd name="connsiteX10" fmla="*/ 12558 w 93267"/>
                <a:gd name="connsiteY10" fmla="*/ 25795 h 71817"/>
                <a:gd name="connsiteX11" fmla="*/ 10114 w 93267"/>
                <a:gd name="connsiteY11" fmla="*/ 26745 h 71817"/>
                <a:gd name="connsiteX12" fmla="*/ 1018 w 93267"/>
                <a:gd name="connsiteY12" fmla="*/ 35841 h 71817"/>
                <a:gd name="connsiteX13" fmla="*/ 1018 w 93267"/>
                <a:gd name="connsiteY13" fmla="*/ 40592 h 71817"/>
                <a:gd name="connsiteX14" fmla="*/ 31293 w 93267"/>
                <a:gd name="connsiteY14" fmla="*/ 70867 h 7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67" h="71817">
                  <a:moveTo>
                    <a:pt x="31293" y="70867"/>
                  </a:moveTo>
                  <a:cubicBezTo>
                    <a:pt x="31293" y="70867"/>
                    <a:pt x="32786" y="71817"/>
                    <a:pt x="33737" y="71817"/>
                  </a:cubicBezTo>
                  <a:cubicBezTo>
                    <a:pt x="34687" y="71817"/>
                    <a:pt x="35501" y="71410"/>
                    <a:pt x="36180" y="70867"/>
                  </a:cubicBezTo>
                  <a:lnTo>
                    <a:pt x="92249" y="14798"/>
                  </a:lnTo>
                  <a:cubicBezTo>
                    <a:pt x="93607" y="13440"/>
                    <a:pt x="93607" y="11268"/>
                    <a:pt x="92249" y="10046"/>
                  </a:cubicBezTo>
                  <a:lnTo>
                    <a:pt x="83154" y="950"/>
                  </a:lnTo>
                  <a:cubicBezTo>
                    <a:pt x="83154" y="950"/>
                    <a:pt x="81660" y="0"/>
                    <a:pt x="80710" y="0"/>
                  </a:cubicBezTo>
                  <a:cubicBezTo>
                    <a:pt x="79760" y="0"/>
                    <a:pt x="78945" y="407"/>
                    <a:pt x="78266" y="950"/>
                  </a:cubicBezTo>
                  <a:lnTo>
                    <a:pt x="33737" y="45480"/>
                  </a:lnTo>
                  <a:lnTo>
                    <a:pt x="15002" y="26745"/>
                  </a:lnTo>
                  <a:cubicBezTo>
                    <a:pt x="15002" y="26745"/>
                    <a:pt x="13508" y="25795"/>
                    <a:pt x="12558" y="25795"/>
                  </a:cubicBezTo>
                  <a:cubicBezTo>
                    <a:pt x="11608" y="25795"/>
                    <a:pt x="10793" y="26202"/>
                    <a:pt x="10114" y="26745"/>
                  </a:cubicBezTo>
                  <a:lnTo>
                    <a:pt x="1018" y="35841"/>
                  </a:lnTo>
                  <a:cubicBezTo>
                    <a:pt x="-339" y="37198"/>
                    <a:pt x="-339" y="39371"/>
                    <a:pt x="1018" y="40592"/>
                  </a:cubicBezTo>
                  <a:lnTo>
                    <a:pt x="31293" y="70867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2EBA0E1F-4274-EF6B-2257-B6051DAC8D5D}"/>
                </a:ext>
              </a:extLst>
            </p:cNvPr>
            <p:cNvSpPr/>
            <p:nvPr/>
          </p:nvSpPr>
          <p:spPr bwMode="gray">
            <a:xfrm>
              <a:off x="7751470" y="5538922"/>
              <a:ext cx="142006" cy="19821"/>
            </a:xfrm>
            <a:custGeom>
              <a:avLst/>
              <a:gdLst>
                <a:gd name="connsiteX0" fmla="*/ 138612 w 142006"/>
                <a:gd name="connsiteY0" fmla="*/ 0 h 19821"/>
                <a:gd name="connsiteX1" fmla="*/ 142006 w 142006"/>
                <a:gd name="connsiteY1" fmla="*/ 3394 h 19821"/>
                <a:gd name="connsiteX2" fmla="*/ 142006 w 142006"/>
                <a:gd name="connsiteY2" fmla="*/ 16427 h 19821"/>
                <a:gd name="connsiteX3" fmla="*/ 138612 w 142006"/>
                <a:gd name="connsiteY3" fmla="*/ 19821 h 19821"/>
                <a:gd name="connsiteX4" fmla="*/ 3394 w 142006"/>
                <a:gd name="connsiteY4" fmla="*/ 19821 h 19821"/>
                <a:gd name="connsiteX5" fmla="*/ 0 w 142006"/>
                <a:gd name="connsiteY5" fmla="*/ 16427 h 19821"/>
                <a:gd name="connsiteX6" fmla="*/ 0 w 142006"/>
                <a:gd name="connsiteY6" fmla="*/ 3394 h 19821"/>
                <a:gd name="connsiteX7" fmla="*/ 3394 w 142006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06" h="19821">
                  <a:moveTo>
                    <a:pt x="138612" y="0"/>
                  </a:moveTo>
                  <a:cubicBezTo>
                    <a:pt x="140487" y="0"/>
                    <a:pt x="142006" y="1520"/>
                    <a:pt x="142006" y="3394"/>
                  </a:cubicBezTo>
                  <a:lnTo>
                    <a:pt x="142006" y="16427"/>
                  </a:lnTo>
                  <a:cubicBezTo>
                    <a:pt x="142006" y="18301"/>
                    <a:pt x="140487" y="19821"/>
                    <a:pt x="138612" y="19821"/>
                  </a:cubicBezTo>
                  <a:lnTo>
                    <a:pt x="3394" y="19821"/>
                  </a:lnTo>
                  <a:cubicBezTo>
                    <a:pt x="1520" y="19821"/>
                    <a:pt x="0" y="18301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7" name="Freihandform: Form 536">
              <a:extLst>
                <a:ext uri="{FF2B5EF4-FFF2-40B4-BE49-F238E27FC236}">
                  <a16:creationId xmlns:a16="http://schemas.microsoft.com/office/drawing/2014/main" id="{B1B37E4E-7E0F-EB86-DB17-32DA1C6FDFF6}"/>
                </a:ext>
              </a:extLst>
            </p:cNvPr>
            <p:cNvSpPr/>
            <p:nvPr/>
          </p:nvSpPr>
          <p:spPr bwMode="gray">
            <a:xfrm>
              <a:off x="7629217" y="5592819"/>
              <a:ext cx="93267" cy="71817"/>
            </a:xfrm>
            <a:custGeom>
              <a:avLst/>
              <a:gdLst>
                <a:gd name="connsiteX0" fmla="*/ 31293 w 93267"/>
                <a:gd name="connsiteY0" fmla="*/ 70867 h 71817"/>
                <a:gd name="connsiteX1" fmla="*/ 33737 w 93267"/>
                <a:gd name="connsiteY1" fmla="*/ 71818 h 71817"/>
                <a:gd name="connsiteX2" fmla="*/ 36180 w 93267"/>
                <a:gd name="connsiteY2" fmla="*/ 70867 h 71817"/>
                <a:gd name="connsiteX3" fmla="*/ 92249 w 93267"/>
                <a:gd name="connsiteY3" fmla="*/ 14798 h 71817"/>
                <a:gd name="connsiteX4" fmla="*/ 92249 w 93267"/>
                <a:gd name="connsiteY4" fmla="*/ 10046 h 71817"/>
                <a:gd name="connsiteX5" fmla="*/ 83154 w 93267"/>
                <a:gd name="connsiteY5" fmla="*/ 950 h 71817"/>
                <a:gd name="connsiteX6" fmla="*/ 80710 w 93267"/>
                <a:gd name="connsiteY6" fmla="*/ 0 h 71817"/>
                <a:gd name="connsiteX7" fmla="*/ 78266 w 93267"/>
                <a:gd name="connsiteY7" fmla="*/ 950 h 71817"/>
                <a:gd name="connsiteX8" fmla="*/ 33737 w 93267"/>
                <a:gd name="connsiteY8" fmla="*/ 45480 h 71817"/>
                <a:gd name="connsiteX9" fmla="*/ 15002 w 93267"/>
                <a:gd name="connsiteY9" fmla="*/ 26745 h 71817"/>
                <a:gd name="connsiteX10" fmla="*/ 12558 w 93267"/>
                <a:gd name="connsiteY10" fmla="*/ 25795 h 71817"/>
                <a:gd name="connsiteX11" fmla="*/ 10114 w 93267"/>
                <a:gd name="connsiteY11" fmla="*/ 26745 h 71817"/>
                <a:gd name="connsiteX12" fmla="*/ 1018 w 93267"/>
                <a:gd name="connsiteY12" fmla="*/ 35841 h 71817"/>
                <a:gd name="connsiteX13" fmla="*/ 1018 w 93267"/>
                <a:gd name="connsiteY13" fmla="*/ 40592 h 71817"/>
                <a:gd name="connsiteX14" fmla="*/ 31293 w 93267"/>
                <a:gd name="connsiteY14" fmla="*/ 70867 h 7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67" h="71817">
                  <a:moveTo>
                    <a:pt x="31293" y="70867"/>
                  </a:moveTo>
                  <a:cubicBezTo>
                    <a:pt x="31293" y="70867"/>
                    <a:pt x="32786" y="71818"/>
                    <a:pt x="33737" y="71818"/>
                  </a:cubicBezTo>
                  <a:cubicBezTo>
                    <a:pt x="34687" y="71818"/>
                    <a:pt x="35501" y="71410"/>
                    <a:pt x="36180" y="70867"/>
                  </a:cubicBezTo>
                  <a:lnTo>
                    <a:pt x="92249" y="14798"/>
                  </a:lnTo>
                  <a:cubicBezTo>
                    <a:pt x="93607" y="13440"/>
                    <a:pt x="93607" y="11268"/>
                    <a:pt x="92249" y="10046"/>
                  </a:cubicBezTo>
                  <a:lnTo>
                    <a:pt x="83154" y="950"/>
                  </a:lnTo>
                  <a:cubicBezTo>
                    <a:pt x="83154" y="950"/>
                    <a:pt x="81660" y="0"/>
                    <a:pt x="80710" y="0"/>
                  </a:cubicBezTo>
                  <a:cubicBezTo>
                    <a:pt x="79760" y="0"/>
                    <a:pt x="78945" y="407"/>
                    <a:pt x="78266" y="950"/>
                  </a:cubicBezTo>
                  <a:lnTo>
                    <a:pt x="33737" y="45480"/>
                  </a:lnTo>
                  <a:lnTo>
                    <a:pt x="15002" y="26745"/>
                  </a:lnTo>
                  <a:cubicBezTo>
                    <a:pt x="15002" y="26745"/>
                    <a:pt x="13508" y="25795"/>
                    <a:pt x="12558" y="25795"/>
                  </a:cubicBezTo>
                  <a:cubicBezTo>
                    <a:pt x="11608" y="25795"/>
                    <a:pt x="10793" y="26202"/>
                    <a:pt x="10114" y="26745"/>
                  </a:cubicBezTo>
                  <a:lnTo>
                    <a:pt x="1018" y="35841"/>
                  </a:lnTo>
                  <a:cubicBezTo>
                    <a:pt x="-339" y="37198"/>
                    <a:pt x="-339" y="39371"/>
                    <a:pt x="1018" y="40592"/>
                  </a:cubicBezTo>
                  <a:lnTo>
                    <a:pt x="31293" y="70867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C9A78AD0-8CBA-0D6C-6932-0E87F5171977}"/>
                </a:ext>
              </a:extLst>
            </p:cNvPr>
            <p:cNvSpPr/>
            <p:nvPr/>
          </p:nvSpPr>
          <p:spPr bwMode="gray">
            <a:xfrm>
              <a:off x="7751470" y="5617120"/>
              <a:ext cx="142006" cy="19821"/>
            </a:xfrm>
            <a:custGeom>
              <a:avLst/>
              <a:gdLst>
                <a:gd name="connsiteX0" fmla="*/ 138612 w 142006"/>
                <a:gd name="connsiteY0" fmla="*/ 0 h 19821"/>
                <a:gd name="connsiteX1" fmla="*/ 142006 w 142006"/>
                <a:gd name="connsiteY1" fmla="*/ 3394 h 19821"/>
                <a:gd name="connsiteX2" fmla="*/ 142006 w 142006"/>
                <a:gd name="connsiteY2" fmla="*/ 16427 h 19821"/>
                <a:gd name="connsiteX3" fmla="*/ 138612 w 142006"/>
                <a:gd name="connsiteY3" fmla="*/ 19821 h 19821"/>
                <a:gd name="connsiteX4" fmla="*/ 3394 w 142006"/>
                <a:gd name="connsiteY4" fmla="*/ 19821 h 19821"/>
                <a:gd name="connsiteX5" fmla="*/ 0 w 142006"/>
                <a:gd name="connsiteY5" fmla="*/ 16427 h 19821"/>
                <a:gd name="connsiteX6" fmla="*/ 0 w 142006"/>
                <a:gd name="connsiteY6" fmla="*/ 3394 h 19821"/>
                <a:gd name="connsiteX7" fmla="*/ 3394 w 142006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06" h="19821">
                  <a:moveTo>
                    <a:pt x="138612" y="0"/>
                  </a:moveTo>
                  <a:cubicBezTo>
                    <a:pt x="140487" y="0"/>
                    <a:pt x="142006" y="1520"/>
                    <a:pt x="142006" y="3394"/>
                  </a:cubicBezTo>
                  <a:lnTo>
                    <a:pt x="142006" y="16427"/>
                  </a:lnTo>
                  <a:cubicBezTo>
                    <a:pt x="142006" y="18301"/>
                    <a:pt x="140487" y="19821"/>
                    <a:pt x="138612" y="19821"/>
                  </a:cubicBezTo>
                  <a:lnTo>
                    <a:pt x="3394" y="19821"/>
                  </a:lnTo>
                  <a:cubicBezTo>
                    <a:pt x="1520" y="19821"/>
                    <a:pt x="0" y="18301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9" name="Freihandform: Form 538">
              <a:extLst>
                <a:ext uri="{FF2B5EF4-FFF2-40B4-BE49-F238E27FC236}">
                  <a16:creationId xmlns:a16="http://schemas.microsoft.com/office/drawing/2014/main" id="{74B3EEAC-E9AA-106E-E303-E5060B37BE7D}"/>
                </a:ext>
              </a:extLst>
            </p:cNvPr>
            <p:cNvSpPr/>
            <p:nvPr/>
          </p:nvSpPr>
          <p:spPr bwMode="gray">
            <a:xfrm>
              <a:off x="7629217" y="5669388"/>
              <a:ext cx="93267" cy="71817"/>
            </a:xfrm>
            <a:custGeom>
              <a:avLst/>
              <a:gdLst>
                <a:gd name="connsiteX0" fmla="*/ 31293 w 93267"/>
                <a:gd name="connsiteY0" fmla="*/ 70867 h 71817"/>
                <a:gd name="connsiteX1" fmla="*/ 33737 w 93267"/>
                <a:gd name="connsiteY1" fmla="*/ 71817 h 71817"/>
                <a:gd name="connsiteX2" fmla="*/ 36180 w 93267"/>
                <a:gd name="connsiteY2" fmla="*/ 70867 h 71817"/>
                <a:gd name="connsiteX3" fmla="*/ 92249 w 93267"/>
                <a:gd name="connsiteY3" fmla="*/ 14798 h 71817"/>
                <a:gd name="connsiteX4" fmla="*/ 92249 w 93267"/>
                <a:gd name="connsiteY4" fmla="*/ 10046 h 71817"/>
                <a:gd name="connsiteX5" fmla="*/ 83154 w 93267"/>
                <a:gd name="connsiteY5" fmla="*/ 950 h 71817"/>
                <a:gd name="connsiteX6" fmla="*/ 80710 w 93267"/>
                <a:gd name="connsiteY6" fmla="*/ 0 h 71817"/>
                <a:gd name="connsiteX7" fmla="*/ 78266 w 93267"/>
                <a:gd name="connsiteY7" fmla="*/ 950 h 71817"/>
                <a:gd name="connsiteX8" fmla="*/ 33737 w 93267"/>
                <a:gd name="connsiteY8" fmla="*/ 45480 h 71817"/>
                <a:gd name="connsiteX9" fmla="*/ 15002 w 93267"/>
                <a:gd name="connsiteY9" fmla="*/ 26745 h 71817"/>
                <a:gd name="connsiteX10" fmla="*/ 12558 w 93267"/>
                <a:gd name="connsiteY10" fmla="*/ 25795 h 71817"/>
                <a:gd name="connsiteX11" fmla="*/ 10114 w 93267"/>
                <a:gd name="connsiteY11" fmla="*/ 26745 h 71817"/>
                <a:gd name="connsiteX12" fmla="*/ 1018 w 93267"/>
                <a:gd name="connsiteY12" fmla="*/ 35841 h 71817"/>
                <a:gd name="connsiteX13" fmla="*/ 1018 w 93267"/>
                <a:gd name="connsiteY13" fmla="*/ 40592 h 71817"/>
                <a:gd name="connsiteX14" fmla="*/ 31293 w 93267"/>
                <a:gd name="connsiteY14" fmla="*/ 70867 h 7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67" h="71817">
                  <a:moveTo>
                    <a:pt x="31293" y="70867"/>
                  </a:moveTo>
                  <a:cubicBezTo>
                    <a:pt x="31293" y="70867"/>
                    <a:pt x="32786" y="71817"/>
                    <a:pt x="33737" y="71817"/>
                  </a:cubicBezTo>
                  <a:cubicBezTo>
                    <a:pt x="34687" y="71817"/>
                    <a:pt x="35501" y="71410"/>
                    <a:pt x="36180" y="70867"/>
                  </a:cubicBezTo>
                  <a:lnTo>
                    <a:pt x="92249" y="14798"/>
                  </a:lnTo>
                  <a:cubicBezTo>
                    <a:pt x="93607" y="13440"/>
                    <a:pt x="93607" y="11268"/>
                    <a:pt x="92249" y="10046"/>
                  </a:cubicBezTo>
                  <a:lnTo>
                    <a:pt x="83154" y="950"/>
                  </a:lnTo>
                  <a:cubicBezTo>
                    <a:pt x="83154" y="950"/>
                    <a:pt x="81660" y="0"/>
                    <a:pt x="80710" y="0"/>
                  </a:cubicBezTo>
                  <a:cubicBezTo>
                    <a:pt x="79760" y="0"/>
                    <a:pt x="78945" y="407"/>
                    <a:pt x="78266" y="950"/>
                  </a:cubicBezTo>
                  <a:lnTo>
                    <a:pt x="33737" y="45480"/>
                  </a:lnTo>
                  <a:lnTo>
                    <a:pt x="15002" y="26745"/>
                  </a:lnTo>
                  <a:cubicBezTo>
                    <a:pt x="15002" y="26745"/>
                    <a:pt x="13508" y="25795"/>
                    <a:pt x="12558" y="25795"/>
                  </a:cubicBezTo>
                  <a:cubicBezTo>
                    <a:pt x="11608" y="25795"/>
                    <a:pt x="10793" y="26202"/>
                    <a:pt x="10114" y="26745"/>
                  </a:cubicBezTo>
                  <a:lnTo>
                    <a:pt x="1018" y="35841"/>
                  </a:lnTo>
                  <a:cubicBezTo>
                    <a:pt x="-339" y="37198"/>
                    <a:pt x="-339" y="39371"/>
                    <a:pt x="1018" y="40592"/>
                  </a:cubicBezTo>
                  <a:lnTo>
                    <a:pt x="31293" y="70867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7E9C9673-D78F-B4F8-24E3-EE27EECAB1A8}"/>
                </a:ext>
              </a:extLst>
            </p:cNvPr>
            <p:cNvSpPr/>
            <p:nvPr/>
          </p:nvSpPr>
          <p:spPr bwMode="gray">
            <a:xfrm>
              <a:off x="7751470" y="5693689"/>
              <a:ext cx="142006" cy="19821"/>
            </a:xfrm>
            <a:custGeom>
              <a:avLst/>
              <a:gdLst>
                <a:gd name="connsiteX0" fmla="*/ 138612 w 142006"/>
                <a:gd name="connsiteY0" fmla="*/ 0 h 19821"/>
                <a:gd name="connsiteX1" fmla="*/ 142006 w 142006"/>
                <a:gd name="connsiteY1" fmla="*/ 3394 h 19821"/>
                <a:gd name="connsiteX2" fmla="*/ 142006 w 142006"/>
                <a:gd name="connsiteY2" fmla="*/ 16427 h 19821"/>
                <a:gd name="connsiteX3" fmla="*/ 138612 w 142006"/>
                <a:gd name="connsiteY3" fmla="*/ 19821 h 19821"/>
                <a:gd name="connsiteX4" fmla="*/ 3394 w 142006"/>
                <a:gd name="connsiteY4" fmla="*/ 19821 h 19821"/>
                <a:gd name="connsiteX5" fmla="*/ 0 w 142006"/>
                <a:gd name="connsiteY5" fmla="*/ 16427 h 19821"/>
                <a:gd name="connsiteX6" fmla="*/ 0 w 142006"/>
                <a:gd name="connsiteY6" fmla="*/ 3394 h 19821"/>
                <a:gd name="connsiteX7" fmla="*/ 3394 w 142006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06" h="19821">
                  <a:moveTo>
                    <a:pt x="138612" y="0"/>
                  </a:moveTo>
                  <a:cubicBezTo>
                    <a:pt x="140487" y="0"/>
                    <a:pt x="142006" y="1520"/>
                    <a:pt x="142006" y="3394"/>
                  </a:cubicBezTo>
                  <a:lnTo>
                    <a:pt x="142006" y="16427"/>
                  </a:lnTo>
                  <a:cubicBezTo>
                    <a:pt x="142006" y="18301"/>
                    <a:pt x="140487" y="19821"/>
                    <a:pt x="138612" y="19821"/>
                  </a:cubicBezTo>
                  <a:lnTo>
                    <a:pt x="3394" y="19821"/>
                  </a:lnTo>
                  <a:cubicBezTo>
                    <a:pt x="1520" y="19821"/>
                    <a:pt x="0" y="18301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9DBEFFD8-837B-E144-32AD-CC5482B5FBD4}"/>
                </a:ext>
              </a:extLst>
            </p:cNvPr>
            <p:cNvSpPr/>
            <p:nvPr/>
          </p:nvSpPr>
          <p:spPr bwMode="gray">
            <a:xfrm>
              <a:off x="7563984" y="5275002"/>
              <a:ext cx="393028" cy="521729"/>
            </a:xfrm>
            <a:custGeom>
              <a:avLst/>
              <a:gdLst>
                <a:gd name="connsiteX0" fmla="*/ 363839 w 393028"/>
                <a:gd name="connsiteY0" fmla="*/ 45073 h 521729"/>
                <a:gd name="connsiteX1" fmla="*/ 270708 w 393028"/>
                <a:gd name="connsiteY1" fmla="*/ 45073 h 521729"/>
                <a:gd name="connsiteX2" fmla="*/ 270708 w 393028"/>
                <a:gd name="connsiteY2" fmla="*/ 35570 h 521729"/>
                <a:gd name="connsiteX3" fmla="*/ 235138 w 393028"/>
                <a:gd name="connsiteY3" fmla="*/ 0 h 521729"/>
                <a:gd name="connsiteX4" fmla="*/ 157890 w 393028"/>
                <a:gd name="connsiteY4" fmla="*/ 0 h 521729"/>
                <a:gd name="connsiteX5" fmla="*/ 122321 w 393028"/>
                <a:gd name="connsiteY5" fmla="*/ 35570 h 521729"/>
                <a:gd name="connsiteX6" fmla="*/ 122321 w 393028"/>
                <a:gd name="connsiteY6" fmla="*/ 45073 h 521729"/>
                <a:gd name="connsiteX7" fmla="*/ 29189 w 393028"/>
                <a:gd name="connsiteY7" fmla="*/ 45073 h 521729"/>
                <a:gd name="connsiteX8" fmla="*/ 0 w 393028"/>
                <a:gd name="connsiteY8" fmla="*/ 74261 h 521729"/>
                <a:gd name="connsiteX9" fmla="*/ 0 w 393028"/>
                <a:gd name="connsiteY9" fmla="*/ 492541 h 521729"/>
                <a:gd name="connsiteX10" fmla="*/ 29189 w 393028"/>
                <a:gd name="connsiteY10" fmla="*/ 521730 h 521729"/>
                <a:gd name="connsiteX11" fmla="*/ 363839 w 393028"/>
                <a:gd name="connsiteY11" fmla="*/ 521730 h 521729"/>
                <a:gd name="connsiteX12" fmla="*/ 393028 w 393028"/>
                <a:gd name="connsiteY12" fmla="*/ 492541 h 521729"/>
                <a:gd name="connsiteX13" fmla="*/ 393028 w 393028"/>
                <a:gd name="connsiteY13" fmla="*/ 74261 h 521729"/>
                <a:gd name="connsiteX14" fmla="*/ 363839 w 393028"/>
                <a:gd name="connsiteY14" fmla="*/ 45073 h 521729"/>
                <a:gd name="connsiteX15" fmla="*/ 254416 w 393028"/>
                <a:gd name="connsiteY15" fmla="*/ 64758 h 521729"/>
                <a:gd name="connsiteX16" fmla="*/ 276817 w 393028"/>
                <a:gd name="connsiteY16" fmla="*/ 64758 h 521729"/>
                <a:gd name="connsiteX17" fmla="*/ 276817 w 393028"/>
                <a:gd name="connsiteY17" fmla="*/ 109559 h 521729"/>
                <a:gd name="connsiteX18" fmla="*/ 116347 w 393028"/>
                <a:gd name="connsiteY18" fmla="*/ 109559 h 521729"/>
                <a:gd name="connsiteX19" fmla="*/ 116347 w 393028"/>
                <a:gd name="connsiteY19" fmla="*/ 64758 h 521729"/>
                <a:gd name="connsiteX20" fmla="*/ 138748 w 393028"/>
                <a:gd name="connsiteY20" fmla="*/ 64758 h 521729"/>
                <a:gd name="connsiteX21" fmla="*/ 142142 w 393028"/>
                <a:gd name="connsiteY21" fmla="*/ 61364 h 521729"/>
                <a:gd name="connsiteX22" fmla="*/ 142142 w 393028"/>
                <a:gd name="connsiteY22" fmla="*/ 35570 h 521729"/>
                <a:gd name="connsiteX23" fmla="*/ 158026 w 393028"/>
                <a:gd name="connsiteY23" fmla="*/ 19686 h 521729"/>
                <a:gd name="connsiteX24" fmla="*/ 235274 w 393028"/>
                <a:gd name="connsiteY24" fmla="*/ 19686 h 521729"/>
                <a:gd name="connsiteX25" fmla="*/ 251158 w 393028"/>
                <a:gd name="connsiteY25" fmla="*/ 35570 h 521729"/>
                <a:gd name="connsiteX26" fmla="*/ 251158 w 393028"/>
                <a:gd name="connsiteY26" fmla="*/ 61364 h 521729"/>
                <a:gd name="connsiteX27" fmla="*/ 254552 w 393028"/>
                <a:gd name="connsiteY27" fmla="*/ 64758 h 521729"/>
                <a:gd name="connsiteX28" fmla="*/ 19685 w 393028"/>
                <a:gd name="connsiteY28" fmla="*/ 74261 h 521729"/>
                <a:gd name="connsiteX29" fmla="*/ 29189 w 393028"/>
                <a:gd name="connsiteY29" fmla="*/ 64758 h 521729"/>
                <a:gd name="connsiteX30" fmla="*/ 96526 w 393028"/>
                <a:gd name="connsiteY30" fmla="*/ 64758 h 521729"/>
                <a:gd name="connsiteX31" fmla="*/ 96526 w 393028"/>
                <a:gd name="connsiteY31" fmla="*/ 125851 h 521729"/>
                <a:gd name="connsiteX32" fmla="*/ 99920 w 393028"/>
                <a:gd name="connsiteY32" fmla="*/ 129245 h 521729"/>
                <a:gd name="connsiteX33" fmla="*/ 292973 w 393028"/>
                <a:gd name="connsiteY33" fmla="*/ 129245 h 521729"/>
                <a:gd name="connsiteX34" fmla="*/ 296367 w 393028"/>
                <a:gd name="connsiteY34" fmla="*/ 125851 h 521729"/>
                <a:gd name="connsiteX35" fmla="*/ 296367 w 393028"/>
                <a:gd name="connsiteY35" fmla="*/ 64758 h 521729"/>
                <a:gd name="connsiteX36" fmla="*/ 363704 w 393028"/>
                <a:gd name="connsiteY36" fmla="*/ 64758 h 521729"/>
                <a:gd name="connsiteX37" fmla="*/ 373207 w 393028"/>
                <a:gd name="connsiteY37" fmla="*/ 74261 h 521729"/>
                <a:gd name="connsiteX38" fmla="*/ 373207 w 393028"/>
                <a:gd name="connsiteY38" fmla="*/ 492541 h 521729"/>
                <a:gd name="connsiteX39" fmla="*/ 363704 w 393028"/>
                <a:gd name="connsiteY39" fmla="*/ 502045 h 521729"/>
                <a:gd name="connsiteX40" fmla="*/ 29053 w 393028"/>
                <a:gd name="connsiteY40" fmla="*/ 502045 h 521729"/>
                <a:gd name="connsiteX41" fmla="*/ 19550 w 393028"/>
                <a:gd name="connsiteY41" fmla="*/ 492541 h 521729"/>
                <a:gd name="connsiteX42" fmla="*/ 19550 w 393028"/>
                <a:gd name="connsiteY42" fmla="*/ 74261 h 5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3028" h="521729">
                  <a:moveTo>
                    <a:pt x="363839" y="45073"/>
                  </a:moveTo>
                  <a:lnTo>
                    <a:pt x="270708" y="45073"/>
                  </a:lnTo>
                  <a:lnTo>
                    <a:pt x="270708" y="35570"/>
                  </a:lnTo>
                  <a:cubicBezTo>
                    <a:pt x="270708" y="16020"/>
                    <a:pt x="254688" y="0"/>
                    <a:pt x="235138" y="0"/>
                  </a:cubicBezTo>
                  <a:lnTo>
                    <a:pt x="157890" y="0"/>
                  </a:lnTo>
                  <a:cubicBezTo>
                    <a:pt x="138341" y="0"/>
                    <a:pt x="122321" y="16020"/>
                    <a:pt x="122321" y="35570"/>
                  </a:cubicBezTo>
                  <a:lnTo>
                    <a:pt x="122321" y="45073"/>
                  </a:lnTo>
                  <a:lnTo>
                    <a:pt x="29189" y="45073"/>
                  </a:lnTo>
                  <a:cubicBezTo>
                    <a:pt x="13169" y="45073"/>
                    <a:pt x="0" y="58106"/>
                    <a:pt x="0" y="74261"/>
                  </a:cubicBezTo>
                  <a:lnTo>
                    <a:pt x="0" y="492541"/>
                  </a:lnTo>
                  <a:cubicBezTo>
                    <a:pt x="0" y="508561"/>
                    <a:pt x="13033" y="521730"/>
                    <a:pt x="29189" y="521730"/>
                  </a:cubicBezTo>
                  <a:lnTo>
                    <a:pt x="363839" y="521730"/>
                  </a:lnTo>
                  <a:cubicBezTo>
                    <a:pt x="379859" y="521730"/>
                    <a:pt x="393028" y="508697"/>
                    <a:pt x="393028" y="492541"/>
                  </a:cubicBezTo>
                  <a:lnTo>
                    <a:pt x="393028" y="74261"/>
                  </a:lnTo>
                  <a:cubicBezTo>
                    <a:pt x="393028" y="58242"/>
                    <a:pt x="379995" y="45073"/>
                    <a:pt x="363839" y="45073"/>
                  </a:cubicBezTo>
                  <a:close/>
                  <a:moveTo>
                    <a:pt x="254416" y="64758"/>
                  </a:moveTo>
                  <a:lnTo>
                    <a:pt x="276817" y="64758"/>
                  </a:lnTo>
                  <a:lnTo>
                    <a:pt x="276817" y="109559"/>
                  </a:lnTo>
                  <a:lnTo>
                    <a:pt x="116347" y="109559"/>
                  </a:lnTo>
                  <a:lnTo>
                    <a:pt x="116347" y="64758"/>
                  </a:lnTo>
                  <a:lnTo>
                    <a:pt x="138748" y="64758"/>
                  </a:lnTo>
                  <a:cubicBezTo>
                    <a:pt x="140648" y="64758"/>
                    <a:pt x="142142" y="63265"/>
                    <a:pt x="142142" y="61364"/>
                  </a:cubicBezTo>
                  <a:lnTo>
                    <a:pt x="142142" y="35570"/>
                  </a:lnTo>
                  <a:cubicBezTo>
                    <a:pt x="142142" y="26745"/>
                    <a:pt x="149337" y="19686"/>
                    <a:pt x="158026" y="19686"/>
                  </a:cubicBezTo>
                  <a:lnTo>
                    <a:pt x="235274" y="19686"/>
                  </a:lnTo>
                  <a:cubicBezTo>
                    <a:pt x="244098" y="19686"/>
                    <a:pt x="251158" y="26881"/>
                    <a:pt x="251158" y="35570"/>
                  </a:cubicBezTo>
                  <a:lnTo>
                    <a:pt x="251158" y="61364"/>
                  </a:lnTo>
                  <a:cubicBezTo>
                    <a:pt x="251158" y="63265"/>
                    <a:pt x="252651" y="64758"/>
                    <a:pt x="254552" y="64758"/>
                  </a:cubicBezTo>
                  <a:close/>
                  <a:moveTo>
                    <a:pt x="19685" y="74261"/>
                  </a:moveTo>
                  <a:cubicBezTo>
                    <a:pt x="19685" y="69102"/>
                    <a:pt x="23894" y="64758"/>
                    <a:pt x="29189" y="64758"/>
                  </a:cubicBezTo>
                  <a:lnTo>
                    <a:pt x="96526" y="64758"/>
                  </a:lnTo>
                  <a:lnTo>
                    <a:pt x="96526" y="125851"/>
                  </a:lnTo>
                  <a:cubicBezTo>
                    <a:pt x="96526" y="127751"/>
                    <a:pt x="98019" y="129245"/>
                    <a:pt x="99920" y="129245"/>
                  </a:cubicBezTo>
                  <a:lnTo>
                    <a:pt x="292973" y="129245"/>
                  </a:lnTo>
                  <a:cubicBezTo>
                    <a:pt x="294873" y="129245"/>
                    <a:pt x="296367" y="127751"/>
                    <a:pt x="296367" y="125851"/>
                  </a:cubicBezTo>
                  <a:lnTo>
                    <a:pt x="296367" y="64758"/>
                  </a:lnTo>
                  <a:lnTo>
                    <a:pt x="363704" y="64758"/>
                  </a:lnTo>
                  <a:cubicBezTo>
                    <a:pt x="368863" y="64758"/>
                    <a:pt x="373207" y="68967"/>
                    <a:pt x="373207" y="74261"/>
                  </a:cubicBezTo>
                  <a:lnTo>
                    <a:pt x="373207" y="492541"/>
                  </a:lnTo>
                  <a:cubicBezTo>
                    <a:pt x="373207" y="497700"/>
                    <a:pt x="368998" y="502045"/>
                    <a:pt x="363704" y="502045"/>
                  </a:cubicBezTo>
                  <a:lnTo>
                    <a:pt x="29053" y="502045"/>
                  </a:lnTo>
                  <a:cubicBezTo>
                    <a:pt x="23894" y="502045"/>
                    <a:pt x="19550" y="497836"/>
                    <a:pt x="19550" y="492541"/>
                  </a:cubicBezTo>
                  <a:lnTo>
                    <a:pt x="19550" y="74261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44" name="Grafik 7">
            <a:extLst>
              <a:ext uri="{FF2B5EF4-FFF2-40B4-BE49-F238E27FC236}">
                <a16:creationId xmlns:a16="http://schemas.microsoft.com/office/drawing/2014/main" id="{BE1432B0-BEB3-CD6B-6D14-888F6385D2A6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686458" y="5275008"/>
            <a:ext cx="393028" cy="521729"/>
            <a:chOff x="8686456" y="5275002"/>
            <a:chExt cx="393028" cy="521729"/>
          </a:xfrm>
          <a:solidFill>
            <a:schemeClr val="accent1"/>
          </a:solidFill>
        </p:grpSpPr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7A671F3A-AB04-6FE0-0D03-21DCCE86BEF5}"/>
                </a:ext>
              </a:extLst>
            </p:cNvPr>
            <p:cNvSpPr/>
            <p:nvPr/>
          </p:nvSpPr>
          <p:spPr bwMode="gray">
            <a:xfrm>
              <a:off x="8857649" y="5307585"/>
              <a:ext cx="52405" cy="52403"/>
            </a:xfrm>
            <a:custGeom>
              <a:avLst/>
              <a:gdLst>
                <a:gd name="connsiteX0" fmla="*/ 26203 w 52405"/>
                <a:gd name="connsiteY0" fmla="*/ 52404 h 52403"/>
                <a:gd name="connsiteX1" fmla="*/ 52406 w 52405"/>
                <a:gd name="connsiteY1" fmla="*/ 26202 h 52403"/>
                <a:gd name="connsiteX2" fmla="*/ 26203 w 52405"/>
                <a:gd name="connsiteY2" fmla="*/ 0 h 52403"/>
                <a:gd name="connsiteX3" fmla="*/ 25524 w 52405"/>
                <a:gd name="connsiteY3" fmla="*/ 0 h 52403"/>
                <a:gd name="connsiteX4" fmla="*/ 1 w 52405"/>
                <a:gd name="connsiteY4" fmla="*/ 26202 h 52403"/>
                <a:gd name="connsiteX5" fmla="*/ 26203 w 52405"/>
                <a:gd name="connsiteY5" fmla="*/ 52404 h 52403"/>
                <a:gd name="connsiteX6" fmla="*/ 30683 w 52405"/>
                <a:gd name="connsiteY6" fmla="*/ 21722 h 52403"/>
                <a:gd name="connsiteX7" fmla="*/ 32584 w 52405"/>
                <a:gd name="connsiteY7" fmla="*/ 26202 h 52403"/>
                <a:gd name="connsiteX8" fmla="*/ 26203 w 52405"/>
                <a:gd name="connsiteY8" fmla="*/ 32583 h 52403"/>
                <a:gd name="connsiteX9" fmla="*/ 19823 w 52405"/>
                <a:gd name="connsiteY9" fmla="*/ 26202 h 52403"/>
                <a:gd name="connsiteX10" fmla="*/ 21588 w 52405"/>
                <a:gd name="connsiteY10" fmla="*/ 21722 h 52403"/>
                <a:gd name="connsiteX11" fmla="*/ 21588 w 52405"/>
                <a:gd name="connsiteY11" fmla="*/ 21586 h 52403"/>
                <a:gd name="connsiteX12" fmla="*/ 25796 w 52405"/>
                <a:gd name="connsiteY12" fmla="*/ 19821 h 52403"/>
                <a:gd name="connsiteX13" fmla="*/ 30683 w 52405"/>
                <a:gd name="connsiteY13" fmla="*/ 21722 h 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405" h="52403">
                  <a:moveTo>
                    <a:pt x="26203" y="52404"/>
                  </a:moveTo>
                  <a:cubicBezTo>
                    <a:pt x="40594" y="52404"/>
                    <a:pt x="52406" y="40593"/>
                    <a:pt x="52406" y="26202"/>
                  </a:cubicBezTo>
                  <a:cubicBezTo>
                    <a:pt x="52406" y="11811"/>
                    <a:pt x="40594" y="0"/>
                    <a:pt x="26203" y="0"/>
                  </a:cubicBezTo>
                  <a:lnTo>
                    <a:pt x="25524" y="0"/>
                  </a:lnTo>
                  <a:cubicBezTo>
                    <a:pt x="11270" y="271"/>
                    <a:pt x="-135" y="12083"/>
                    <a:pt x="1" y="26202"/>
                  </a:cubicBezTo>
                  <a:cubicBezTo>
                    <a:pt x="1" y="40593"/>
                    <a:pt x="11812" y="52404"/>
                    <a:pt x="26203" y="52404"/>
                  </a:cubicBezTo>
                  <a:close/>
                  <a:moveTo>
                    <a:pt x="30683" y="21722"/>
                  </a:moveTo>
                  <a:cubicBezTo>
                    <a:pt x="31906" y="22943"/>
                    <a:pt x="32584" y="24573"/>
                    <a:pt x="32584" y="26202"/>
                  </a:cubicBezTo>
                  <a:cubicBezTo>
                    <a:pt x="32584" y="29732"/>
                    <a:pt x="29733" y="32583"/>
                    <a:pt x="26203" y="32583"/>
                  </a:cubicBezTo>
                  <a:cubicBezTo>
                    <a:pt x="22674" y="32583"/>
                    <a:pt x="19823" y="29732"/>
                    <a:pt x="19823" y="26202"/>
                  </a:cubicBezTo>
                  <a:cubicBezTo>
                    <a:pt x="19823" y="24437"/>
                    <a:pt x="20365" y="22808"/>
                    <a:pt x="21588" y="21722"/>
                  </a:cubicBezTo>
                  <a:cubicBezTo>
                    <a:pt x="21588" y="21722"/>
                    <a:pt x="21588" y="21722"/>
                    <a:pt x="21588" y="21586"/>
                  </a:cubicBezTo>
                  <a:cubicBezTo>
                    <a:pt x="22674" y="20500"/>
                    <a:pt x="24167" y="19957"/>
                    <a:pt x="25796" y="19821"/>
                  </a:cubicBezTo>
                  <a:cubicBezTo>
                    <a:pt x="27832" y="19821"/>
                    <a:pt x="29462" y="20500"/>
                    <a:pt x="30683" y="2172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8" name="Freihandform: Form 547">
              <a:extLst>
                <a:ext uri="{FF2B5EF4-FFF2-40B4-BE49-F238E27FC236}">
                  <a16:creationId xmlns:a16="http://schemas.microsoft.com/office/drawing/2014/main" id="{AA44970B-1D95-E776-2ADB-231D210FB1AD}"/>
                </a:ext>
              </a:extLst>
            </p:cNvPr>
            <p:cNvSpPr/>
            <p:nvPr/>
          </p:nvSpPr>
          <p:spPr bwMode="gray">
            <a:xfrm>
              <a:off x="8873942" y="5462352"/>
              <a:ext cx="142006" cy="19821"/>
            </a:xfrm>
            <a:custGeom>
              <a:avLst/>
              <a:gdLst>
                <a:gd name="connsiteX0" fmla="*/ 138612 w 142006"/>
                <a:gd name="connsiteY0" fmla="*/ 0 h 19821"/>
                <a:gd name="connsiteX1" fmla="*/ 142006 w 142006"/>
                <a:gd name="connsiteY1" fmla="*/ 3394 h 19821"/>
                <a:gd name="connsiteX2" fmla="*/ 142006 w 142006"/>
                <a:gd name="connsiteY2" fmla="*/ 16427 h 19821"/>
                <a:gd name="connsiteX3" fmla="*/ 138612 w 142006"/>
                <a:gd name="connsiteY3" fmla="*/ 19821 h 19821"/>
                <a:gd name="connsiteX4" fmla="*/ 3394 w 142006"/>
                <a:gd name="connsiteY4" fmla="*/ 19821 h 19821"/>
                <a:gd name="connsiteX5" fmla="*/ 0 w 142006"/>
                <a:gd name="connsiteY5" fmla="*/ 16427 h 19821"/>
                <a:gd name="connsiteX6" fmla="*/ 0 w 142006"/>
                <a:gd name="connsiteY6" fmla="*/ 3394 h 19821"/>
                <a:gd name="connsiteX7" fmla="*/ 3394 w 142006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06" h="19821">
                  <a:moveTo>
                    <a:pt x="138612" y="0"/>
                  </a:moveTo>
                  <a:cubicBezTo>
                    <a:pt x="140487" y="0"/>
                    <a:pt x="142006" y="1520"/>
                    <a:pt x="142006" y="3394"/>
                  </a:cubicBezTo>
                  <a:lnTo>
                    <a:pt x="142006" y="16427"/>
                  </a:lnTo>
                  <a:cubicBezTo>
                    <a:pt x="142006" y="18301"/>
                    <a:pt x="140487" y="19821"/>
                    <a:pt x="138612" y="19821"/>
                  </a:cubicBezTo>
                  <a:lnTo>
                    <a:pt x="3394" y="19821"/>
                  </a:lnTo>
                  <a:cubicBezTo>
                    <a:pt x="1520" y="19821"/>
                    <a:pt x="0" y="18301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9" name="Freihandform: Form 548">
              <a:extLst>
                <a:ext uri="{FF2B5EF4-FFF2-40B4-BE49-F238E27FC236}">
                  <a16:creationId xmlns:a16="http://schemas.microsoft.com/office/drawing/2014/main" id="{89745552-531F-CCCC-8CC6-BD1502044B70}"/>
                </a:ext>
              </a:extLst>
            </p:cNvPr>
            <p:cNvSpPr/>
            <p:nvPr/>
          </p:nvSpPr>
          <p:spPr bwMode="gray">
            <a:xfrm>
              <a:off x="8873942" y="5538922"/>
              <a:ext cx="142006" cy="19821"/>
            </a:xfrm>
            <a:custGeom>
              <a:avLst/>
              <a:gdLst>
                <a:gd name="connsiteX0" fmla="*/ 138612 w 142006"/>
                <a:gd name="connsiteY0" fmla="*/ 0 h 19821"/>
                <a:gd name="connsiteX1" fmla="*/ 142006 w 142006"/>
                <a:gd name="connsiteY1" fmla="*/ 3394 h 19821"/>
                <a:gd name="connsiteX2" fmla="*/ 142006 w 142006"/>
                <a:gd name="connsiteY2" fmla="*/ 16427 h 19821"/>
                <a:gd name="connsiteX3" fmla="*/ 138612 w 142006"/>
                <a:gd name="connsiteY3" fmla="*/ 19821 h 19821"/>
                <a:gd name="connsiteX4" fmla="*/ 3394 w 142006"/>
                <a:gd name="connsiteY4" fmla="*/ 19821 h 19821"/>
                <a:gd name="connsiteX5" fmla="*/ 0 w 142006"/>
                <a:gd name="connsiteY5" fmla="*/ 16427 h 19821"/>
                <a:gd name="connsiteX6" fmla="*/ 0 w 142006"/>
                <a:gd name="connsiteY6" fmla="*/ 3394 h 19821"/>
                <a:gd name="connsiteX7" fmla="*/ 3394 w 142006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06" h="19821">
                  <a:moveTo>
                    <a:pt x="138612" y="0"/>
                  </a:moveTo>
                  <a:cubicBezTo>
                    <a:pt x="140487" y="0"/>
                    <a:pt x="142006" y="1520"/>
                    <a:pt x="142006" y="3394"/>
                  </a:cubicBezTo>
                  <a:lnTo>
                    <a:pt x="142006" y="16427"/>
                  </a:lnTo>
                  <a:cubicBezTo>
                    <a:pt x="142006" y="18301"/>
                    <a:pt x="140487" y="19821"/>
                    <a:pt x="138612" y="19821"/>
                  </a:cubicBezTo>
                  <a:lnTo>
                    <a:pt x="3394" y="19821"/>
                  </a:lnTo>
                  <a:cubicBezTo>
                    <a:pt x="1520" y="19821"/>
                    <a:pt x="0" y="18301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0" name="Freihandform: Form 549">
              <a:extLst>
                <a:ext uri="{FF2B5EF4-FFF2-40B4-BE49-F238E27FC236}">
                  <a16:creationId xmlns:a16="http://schemas.microsoft.com/office/drawing/2014/main" id="{4807DCC3-7B11-518A-CC9B-2F1DA179BF8D}"/>
                </a:ext>
              </a:extLst>
            </p:cNvPr>
            <p:cNvSpPr/>
            <p:nvPr/>
          </p:nvSpPr>
          <p:spPr bwMode="gray">
            <a:xfrm>
              <a:off x="8873942" y="5617120"/>
              <a:ext cx="142006" cy="19821"/>
            </a:xfrm>
            <a:custGeom>
              <a:avLst/>
              <a:gdLst>
                <a:gd name="connsiteX0" fmla="*/ 138612 w 142006"/>
                <a:gd name="connsiteY0" fmla="*/ 0 h 19821"/>
                <a:gd name="connsiteX1" fmla="*/ 142006 w 142006"/>
                <a:gd name="connsiteY1" fmla="*/ 3394 h 19821"/>
                <a:gd name="connsiteX2" fmla="*/ 142006 w 142006"/>
                <a:gd name="connsiteY2" fmla="*/ 16427 h 19821"/>
                <a:gd name="connsiteX3" fmla="*/ 138612 w 142006"/>
                <a:gd name="connsiteY3" fmla="*/ 19821 h 19821"/>
                <a:gd name="connsiteX4" fmla="*/ 3394 w 142006"/>
                <a:gd name="connsiteY4" fmla="*/ 19821 h 19821"/>
                <a:gd name="connsiteX5" fmla="*/ 0 w 142006"/>
                <a:gd name="connsiteY5" fmla="*/ 16427 h 19821"/>
                <a:gd name="connsiteX6" fmla="*/ 0 w 142006"/>
                <a:gd name="connsiteY6" fmla="*/ 3394 h 19821"/>
                <a:gd name="connsiteX7" fmla="*/ 3394 w 142006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06" h="19821">
                  <a:moveTo>
                    <a:pt x="138612" y="0"/>
                  </a:moveTo>
                  <a:cubicBezTo>
                    <a:pt x="140487" y="0"/>
                    <a:pt x="142006" y="1520"/>
                    <a:pt x="142006" y="3394"/>
                  </a:cubicBezTo>
                  <a:lnTo>
                    <a:pt x="142006" y="16427"/>
                  </a:lnTo>
                  <a:cubicBezTo>
                    <a:pt x="142006" y="18301"/>
                    <a:pt x="140487" y="19821"/>
                    <a:pt x="138612" y="19821"/>
                  </a:cubicBezTo>
                  <a:lnTo>
                    <a:pt x="3394" y="19821"/>
                  </a:lnTo>
                  <a:cubicBezTo>
                    <a:pt x="1520" y="19821"/>
                    <a:pt x="0" y="18301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1" name="Freihandform: Form 550">
              <a:extLst>
                <a:ext uri="{FF2B5EF4-FFF2-40B4-BE49-F238E27FC236}">
                  <a16:creationId xmlns:a16="http://schemas.microsoft.com/office/drawing/2014/main" id="{0A0DB83C-56A9-3574-5F9C-3E46C9D13C38}"/>
                </a:ext>
              </a:extLst>
            </p:cNvPr>
            <p:cNvSpPr/>
            <p:nvPr/>
          </p:nvSpPr>
          <p:spPr bwMode="gray">
            <a:xfrm>
              <a:off x="8873942" y="5693689"/>
              <a:ext cx="142006" cy="19821"/>
            </a:xfrm>
            <a:custGeom>
              <a:avLst/>
              <a:gdLst>
                <a:gd name="connsiteX0" fmla="*/ 138612 w 142006"/>
                <a:gd name="connsiteY0" fmla="*/ 0 h 19821"/>
                <a:gd name="connsiteX1" fmla="*/ 142006 w 142006"/>
                <a:gd name="connsiteY1" fmla="*/ 3394 h 19821"/>
                <a:gd name="connsiteX2" fmla="*/ 142006 w 142006"/>
                <a:gd name="connsiteY2" fmla="*/ 16427 h 19821"/>
                <a:gd name="connsiteX3" fmla="*/ 138612 w 142006"/>
                <a:gd name="connsiteY3" fmla="*/ 19821 h 19821"/>
                <a:gd name="connsiteX4" fmla="*/ 3394 w 142006"/>
                <a:gd name="connsiteY4" fmla="*/ 19821 h 19821"/>
                <a:gd name="connsiteX5" fmla="*/ 0 w 142006"/>
                <a:gd name="connsiteY5" fmla="*/ 16427 h 19821"/>
                <a:gd name="connsiteX6" fmla="*/ 0 w 142006"/>
                <a:gd name="connsiteY6" fmla="*/ 3394 h 19821"/>
                <a:gd name="connsiteX7" fmla="*/ 3394 w 142006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06" h="19821">
                  <a:moveTo>
                    <a:pt x="138612" y="0"/>
                  </a:moveTo>
                  <a:cubicBezTo>
                    <a:pt x="140487" y="0"/>
                    <a:pt x="142006" y="1520"/>
                    <a:pt x="142006" y="3394"/>
                  </a:cubicBezTo>
                  <a:lnTo>
                    <a:pt x="142006" y="16427"/>
                  </a:lnTo>
                  <a:cubicBezTo>
                    <a:pt x="142006" y="18301"/>
                    <a:pt x="140487" y="19821"/>
                    <a:pt x="138612" y="19821"/>
                  </a:cubicBezTo>
                  <a:lnTo>
                    <a:pt x="3394" y="19821"/>
                  </a:lnTo>
                  <a:cubicBezTo>
                    <a:pt x="1520" y="19821"/>
                    <a:pt x="0" y="18301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4B73E885-BAD1-0BE0-B2DE-50202FD39616}"/>
                </a:ext>
              </a:extLst>
            </p:cNvPr>
            <p:cNvSpPr/>
            <p:nvPr/>
          </p:nvSpPr>
          <p:spPr bwMode="gray">
            <a:xfrm>
              <a:off x="8756577" y="5437915"/>
              <a:ext cx="67472" cy="67066"/>
            </a:xfrm>
            <a:custGeom>
              <a:avLst/>
              <a:gdLst>
                <a:gd name="connsiteX0" fmla="*/ 1018 w 67472"/>
                <a:gd name="connsiteY0" fmla="*/ 57020 h 67066"/>
                <a:gd name="connsiteX1" fmla="*/ 10114 w 67472"/>
                <a:gd name="connsiteY1" fmla="*/ 66116 h 67066"/>
                <a:gd name="connsiteX2" fmla="*/ 12558 w 67472"/>
                <a:gd name="connsiteY2" fmla="*/ 67066 h 67066"/>
                <a:gd name="connsiteX3" fmla="*/ 15002 w 67472"/>
                <a:gd name="connsiteY3" fmla="*/ 66116 h 67066"/>
                <a:gd name="connsiteX4" fmla="*/ 33737 w 67472"/>
                <a:gd name="connsiteY4" fmla="*/ 47380 h 67066"/>
                <a:gd name="connsiteX5" fmla="*/ 52472 w 67472"/>
                <a:gd name="connsiteY5" fmla="*/ 66116 h 67066"/>
                <a:gd name="connsiteX6" fmla="*/ 54916 w 67472"/>
                <a:gd name="connsiteY6" fmla="*/ 67066 h 67066"/>
                <a:gd name="connsiteX7" fmla="*/ 57359 w 67472"/>
                <a:gd name="connsiteY7" fmla="*/ 66116 h 67066"/>
                <a:gd name="connsiteX8" fmla="*/ 66455 w 67472"/>
                <a:gd name="connsiteY8" fmla="*/ 57020 h 67066"/>
                <a:gd name="connsiteX9" fmla="*/ 66455 w 67472"/>
                <a:gd name="connsiteY9" fmla="*/ 52268 h 67066"/>
                <a:gd name="connsiteX10" fmla="*/ 47720 w 67472"/>
                <a:gd name="connsiteY10" fmla="*/ 33533 h 67066"/>
                <a:gd name="connsiteX11" fmla="*/ 66455 w 67472"/>
                <a:gd name="connsiteY11" fmla="*/ 14798 h 67066"/>
                <a:gd name="connsiteX12" fmla="*/ 66455 w 67472"/>
                <a:gd name="connsiteY12" fmla="*/ 10046 h 67066"/>
                <a:gd name="connsiteX13" fmla="*/ 57359 w 67472"/>
                <a:gd name="connsiteY13" fmla="*/ 950 h 67066"/>
                <a:gd name="connsiteX14" fmla="*/ 54916 w 67472"/>
                <a:gd name="connsiteY14" fmla="*/ 0 h 67066"/>
                <a:gd name="connsiteX15" fmla="*/ 52472 w 67472"/>
                <a:gd name="connsiteY15" fmla="*/ 950 h 67066"/>
                <a:gd name="connsiteX16" fmla="*/ 33737 w 67472"/>
                <a:gd name="connsiteY16" fmla="*/ 19686 h 67066"/>
                <a:gd name="connsiteX17" fmla="*/ 15002 w 67472"/>
                <a:gd name="connsiteY17" fmla="*/ 950 h 67066"/>
                <a:gd name="connsiteX18" fmla="*/ 12558 w 67472"/>
                <a:gd name="connsiteY18" fmla="*/ 0 h 67066"/>
                <a:gd name="connsiteX19" fmla="*/ 10114 w 67472"/>
                <a:gd name="connsiteY19" fmla="*/ 950 h 67066"/>
                <a:gd name="connsiteX20" fmla="*/ 1018 w 67472"/>
                <a:gd name="connsiteY20" fmla="*/ 10046 h 67066"/>
                <a:gd name="connsiteX21" fmla="*/ 68 w 67472"/>
                <a:gd name="connsiteY21" fmla="*/ 12490 h 67066"/>
                <a:gd name="connsiteX22" fmla="*/ 1018 w 67472"/>
                <a:gd name="connsiteY22" fmla="*/ 14934 h 67066"/>
                <a:gd name="connsiteX23" fmla="*/ 19753 w 67472"/>
                <a:gd name="connsiteY23" fmla="*/ 33669 h 67066"/>
                <a:gd name="connsiteX24" fmla="*/ 1018 w 67472"/>
                <a:gd name="connsiteY24" fmla="*/ 52404 h 67066"/>
                <a:gd name="connsiteX25" fmla="*/ 1018 w 67472"/>
                <a:gd name="connsiteY25" fmla="*/ 57155 h 6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7472" h="67066">
                  <a:moveTo>
                    <a:pt x="1018" y="57020"/>
                  </a:moveTo>
                  <a:lnTo>
                    <a:pt x="10114" y="66116"/>
                  </a:lnTo>
                  <a:cubicBezTo>
                    <a:pt x="10114" y="66116"/>
                    <a:pt x="11608" y="67066"/>
                    <a:pt x="12558" y="67066"/>
                  </a:cubicBezTo>
                  <a:cubicBezTo>
                    <a:pt x="13508" y="67066"/>
                    <a:pt x="14323" y="66659"/>
                    <a:pt x="15002" y="66116"/>
                  </a:cubicBezTo>
                  <a:lnTo>
                    <a:pt x="33737" y="47380"/>
                  </a:lnTo>
                  <a:lnTo>
                    <a:pt x="52472" y="66116"/>
                  </a:lnTo>
                  <a:cubicBezTo>
                    <a:pt x="52472" y="66116"/>
                    <a:pt x="53965" y="67066"/>
                    <a:pt x="54916" y="67066"/>
                  </a:cubicBezTo>
                  <a:cubicBezTo>
                    <a:pt x="55866" y="67066"/>
                    <a:pt x="56680" y="66659"/>
                    <a:pt x="57359" y="66116"/>
                  </a:cubicBezTo>
                  <a:lnTo>
                    <a:pt x="66455" y="57020"/>
                  </a:lnTo>
                  <a:cubicBezTo>
                    <a:pt x="67812" y="55662"/>
                    <a:pt x="67812" y="53490"/>
                    <a:pt x="66455" y="52268"/>
                  </a:cubicBezTo>
                  <a:lnTo>
                    <a:pt x="47720" y="33533"/>
                  </a:lnTo>
                  <a:lnTo>
                    <a:pt x="66455" y="14798"/>
                  </a:lnTo>
                  <a:cubicBezTo>
                    <a:pt x="67812" y="13440"/>
                    <a:pt x="67812" y="11268"/>
                    <a:pt x="66455" y="10046"/>
                  </a:cubicBezTo>
                  <a:lnTo>
                    <a:pt x="57359" y="950"/>
                  </a:lnTo>
                  <a:cubicBezTo>
                    <a:pt x="57359" y="950"/>
                    <a:pt x="55866" y="0"/>
                    <a:pt x="54916" y="0"/>
                  </a:cubicBezTo>
                  <a:cubicBezTo>
                    <a:pt x="53965" y="0"/>
                    <a:pt x="53151" y="407"/>
                    <a:pt x="52472" y="950"/>
                  </a:cubicBezTo>
                  <a:lnTo>
                    <a:pt x="33737" y="19686"/>
                  </a:lnTo>
                  <a:lnTo>
                    <a:pt x="15002" y="950"/>
                  </a:lnTo>
                  <a:cubicBezTo>
                    <a:pt x="15002" y="950"/>
                    <a:pt x="13508" y="0"/>
                    <a:pt x="12558" y="0"/>
                  </a:cubicBezTo>
                  <a:cubicBezTo>
                    <a:pt x="11608" y="0"/>
                    <a:pt x="10793" y="407"/>
                    <a:pt x="10114" y="950"/>
                  </a:cubicBezTo>
                  <a:lnTo>
                    <a:pt x="1018" y="10046"/>
                  </a:lnTo>
                  <a:cubicBezTo>
                    <a:pt x="1018" y="10046"/>
                    <a:pt x="68" y="11540"/>
                    <a:pt x="68" y="12490"/>
                  </a:cubicBezTo>
                  <a:cubicBezTo>
                    <a:pt x="68" y="13440"/>
                    <a:pt x="475" y="14255"/>
                    <a:pt x="1018" y="14934"/>
                  </a:cubicBezTo>
                  <a:lnTo>
                    <a:pt x="19753" y="33669"/>
                  </a:lnTo>
                  <a:lnTo>
                    <a:pt x="1018" y="52404"/>
                  </a:lnTo>
                  <a:cubicBezTo>
                    <a:pt x="-339" y="53761"/>
                    <a:pt x="-339" y="55934"/>
                    <a:pt x="1018" y="5715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3" name="Freihandform: Form 552">
              <a:extLst>
                <a:ext uri="{FF2B5EF4-FFF2-40B4-BE49-F238E27FC236}">
                  <a16:creationId xmlns:a16="http://schemas.microsoft.com/office/drawing/2014/main" id="{F8391CAB-3E43-E55C-4C85-C01CA6F4AA1C}"/>
                </a:ext>
              </a:extLst>
            </p:cNvPr>
            <p:cNvSpPr/>
            <p:nvPr/>
          </p:nvSpPr>
          <p:spPr bwMode="gray">
            <a:xfrm>
              <a:off x="8756577" y="5516114"/>
              <a:ext cx="67472" cy="67066"/>
            </a:xfrm>
            <a:custGeom>
              <a:avLst/>
              <a:gdLst>
                <a:gd name="connsiteX0" fmla="*/ 1018 w 67472"/>
                <a:gd name="connsiteY0" fmla="*/ 57019 h 67066"/>
                <a:gd name="connsiteX1" fmla="*/ 10114 w 67472"/>
                <a:gd name="connsiteY1" fmla="*/ 66116 h 67066"/>
                <a:gd name="connsiteX2" fmla="*/ 12558 w 67472"/>
                <a:gd name="connsiteY2" fmla="*/ 67066 h 67066"/>
                <a:gd name="connsiteX3" fmla="*/ 15002 w 67472"/>
                <a:gd name="connsiteY3" fmla="*/ 66116 h 67066"/>
                <a:gd name="connsiteX4" fmla="*/ 33737 w 67472"/>
                <a:gd name="connsiteY4" fmla="*/ 47380 h 67066"/>
                <a:gd name="connsiteX5" fmla="*/ 52472 w 67472"/>
                <a:gd name="connsiteY5" fmla="*/ 66116 h 67066"/>
                <a:gd name="connsiteX6" fmla="*/ 54916 w 67472"/>
                <a:gd name="connsiteY6" fmla="*/ 67066 h 67066"/>
                <a:gd name="connsiteX7" fmla="*/ 57359 w 67472"/>
                <a:gd name="connsiteY7" fmla="*/ 66116 h 67066"/>
                <a:gd name="connsiteX8" fmla="*/ 66455 w 67472"/>
                <a:gd name="connsiteY8" fmla="*/ 57019 h 67066"/>
                <a:gd name="connsiteX9" fmla="*/ 66455 w 67472"/>
                <a:gd name="connsiteY9" fmla="*/ 52268 h 67066"/>
                <a:gd name="connsiteX10" fmla="*/ 47720 w 67472"/>
                <a:gd name="connsiteY10" fmla="*/ 33533 h 67066"/>
                <a:gd name="connsiteX11" fmla="*/ 66455 w 67472"/>
                <a:gd name="connsiteY11" fmla="*/ 14798 h 67066"/>
                <a:gd name="connsiteX12" fmla="*/ 66455 w 67472"/>
                <a:gd name="connsiteY12" fmla="*/ 10046 h 67066"/>
                <a:gd name="connsiteX13" fmla="*/ 57359 w 67472"/>
                <a:gd name="connsiteY13" fmla="*/ 950 h 67066"/>
                <a:gd name="connsiteX14" fmla="*/ 54916 w 67472"/>
                <a:gd name="connsiteY14" fmla="*/ 0 h 67066"/>
                <a:gd name="connsiteX15" fmla="*/ 52472 w 67472"/>
                <a:gd name="connsiteY15" fmla="*/ 950 h 67066"/>
                <a:gd name="connsiteX16" fmla="*/ 33737 w 67472"/>
                <a:gd name="connsiteY16" fmla="*/ 19685 h 67066"/>
                <a:gd name="connsiteX17" fmla="*/ 15002 w 67472"/>
                <a:gd name="connsiteY17" fmla="*/ 950 h 67066"/>
                <a:gd name="connsiteX18" fmla="*/ 12558 w 67472"/>
                <a:gd name="connsiteY18" fmla="*/ 0 h 67066"/>
                <a:gd name="connsiteX19" fmla="*/ 10114 w 67472"/>
                <a:gd name="connsiteY19" fmla="*/ 950 h 67066"/>
                <a:gd name="connsiteX20" fmla="*/ 1018 w 67472"/>
                <a:gd name="connsiteY20" fmla="*/ 10046 h 67066"/>
                <a:gd name="connsiteX21" fmla="*/ 68 w 67472"/>
                <a:gd name="connsiteY21" fmla="*/ 12490 h 67066"/>
                <a:gd name="connsiteX22" fmla="*/ 1018 w 67472"/>
                <a:gd name="connsiteY22" fmla="*/ 14934 h 67066"/>
                <a:gd name="connsiteX23" fmla="*/ 19753 w 67472"/>
                <a:gd name="connsiteY23" fmla="*/ 33668 h 67066"/>
                <a:gd name="connsiteX24" fmla="*/ 1018 w 67472"/>
                <a:gd name="connsiteY24" fmla="*/ 52404 h 67066"/>
                <a:gd name="connsiteX25" fmla="*/ 1018 w 67472"/>
                <a:gd name="connsiteY25" fmla="*/ 57155 h 6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7472" h="67066">
                  <a:moveTo>
                    <a:pt x="1018" y="57019"/>
                  </a:moveTo>
                  <a:lnTo>
                    <a:pt x="10114" y="66116"/>
                  </a:lnTo>
                  <a:cubicBezTo>
                    <a:pt x="10114" y="66116"/>
                    <a:pt x="11608" y="67066"/>
                    <a:pt x="12558" y="67066"/>
                  </a:cubicBezTo>
                  <a:cubicBezTo>
                    <a:pt x="13508" y="67066"/>
                    <a:pt x="14323" y="66659"/>
                    <a:pt x="15002" y="66116"/>
                  </a:cubicBezTo>
                  <a:lnTo>
                    <a:pt x="33737" y="47380"/>
                  </a:lnTo>
                  <a:lnTo>
                    <a:pt x="52472" y="66116"/>
                  </a:lnTo>
                  <a:cubicBezTo>
                    <a:pt x="52472" y="66116"/>
                    <a:pt x="53965" y="67066"/>
                    <a:pt x="54916" y="67066"/>
                  </a:cubicBezTo>
                  <a:cubicBezTo>
                    <a:pt x="55866" y="67066"/>
                    <a:pt x="56680" y="66659"/>
                    <a:pt x="57359" y="66116"/>
                  </a:cubicBezTo>
                  <a:lnTo>
                    <a:pt x="66455" y="57019"/>
                  </a:lnTo>
                  <a:cubicBezTo>
                    <a:pt x="67812" y="55662"/>
                    <a:pt x="67812" y="53490"/>
                    <a:pt x="66455" y="52268"/>
                  </a:cubicBezTo>
                  <a:lnTo>
                    <a:pt x="47720" y="33533"/>
                  </a:lnTo>
                  <a:lnTo>
                    <a:pt x="66455" y="14798"/>
                  </a:lnTo>
                  <a:cubicBezTo>
                    <a:pt x="67812" y="13440"/>
                    <a:pt x="67812" y="11268"/>
                    <a:pt x="66455" y="10046"/>
                  </a:cubicBezTo>
                  <a:lnTo>
                    <a:pt x="57359" y="950"/>
                  </a:lnTo>
                  <a:cubicBezTo>
                    <a:pt x="57359" y="950"/>
                    <a:pt x="55866" y="0"/>
                    <a:pt x="54916" y="0"/>
                  </a:cubicBezTo>
                  <a:cubicBezTo>
                    <a:pt x="53965" y="0"/>
                    <a:pt x="53151" y="407"/>
                    <a:pt x="52472" y="950"/>
                  </a:cubicBezTo>
                  <a:lnTo>
                    <a:pt x="33737" y="19685"/>
                  </a:lnTo>
                  <a:lnTo>
                    <a:pt x="15002" y="950"/>
                  </a:lnTo>
                  <a:cubicBezTo>
                    <a:pt x="15002" y="950"/>
                    <a:pt x="13508" y="0"/>
                    <a:pt x="12558" y="0"/>
                  </a:cubicBezTo>
                  <a:cubicBezTo>
                    <a:pt x="11608" y="0"/>
                    <a:pt x="10793" y="407"/>
                    <a:pt x="10114" y="950"/>
                  </a:cubicBezTo>
                  <a:lnTo>
                    <a:pt x="1018" y="10046"/>
                  </a:lnTo>
                  <a:cubicBezTo>
                    <a:pt x="1018" y="10046"/>
                    <a:pt x="68" y="11540"/>
                    <a:pt x="68" y="12490"/>
                  </a:cubicBezTo>
                  <a:cubicBezTo>
                    <a:pt x="68" y="13440"/>
                    <a:pt x="475" y="14255"/>
                    <a:pt x="1018" y="14934"/>
                  </a:cubicBezTo>
                  <a:lnTo>
                    <a:pt x="19753" y="33668"/>
                  </a:lnTo>
                  <a:lnTo>
                    <a:pt x="1018" y="52404"/>
                  </a:lnTo>
                  <a:cubicBezTo>
                    <a:pt x="-339" y="53761"/>
                    <a:pt x="-339" y="55934"/>
                    <a:pt x="1018" y="5715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4" name="Freihandform: Form 553">
              <a:extLst>
                <a:ext uri="{FF2B5EF4-FFF2-40B4-BE49-F238E27FC236}">
                  <a16:creationId xmlns:a16="http://schemas.microsoft.com/office/drawing/2014/main" id="{2EADC438-EB0E-463A-E31C-D7417E5972AD}"/>
                </a:ext>
              </a:extLst>
            </p:cNvPr>
            <p:cNvSpPr/>
            <p:nvPr/>
          </p:nvSpPr>
          <p:spPr bwMode="gray">
            <a:xfrm>
              <a:off x="8764790" y="5597571"/>
              <a:ext cx="57290" cy="57291"/>
            </a:xfrm>
            <a:custGeom>
              <a:avLst/>
              <a:gdLst>
                <a:gd name="connsiteX0" fmla="*/ 53897 w 57290"/>
                <a:gd name="connsiteY0" fmla="*/ 0 h 57291"/>
                <a:gd name="connsiteX1" fmla="*/ 3394 w 57290"/>
                <a:gd name="connsiteY1" fmla="*/ 0 h 57291"/>
                <a:gd name="connsiteX2" fmla="*/ 0 w 57290"/>
                <a:gd name="connsiteY2" fmla="*/ 3394 h 57291"/>
                <a:gd name="connsiteX3" fmla="*/ 0 w 57290"/>
                <a:gd name="connsiteY3" fmla="*/ 53897 h 57291"/>
                <a:gd name="connsiteX4" fmla="*/ 3394 w 57290"/>
                <a:gd name="connsiteY4" fmla="*/ 57291 h 57291"/>
                <a:gd name="connsiteX5" fmla="*/ 53897 w 57290"/>
                <a:gd name="connsiteY5" fmla="*/ 57291 h 57291"/>
                <a:gd name="connsiteX6" fmla="*/ 57291 w 57290"/>
                <a:gd name="connsiteY6" fmla="*/ 53897 h 57291"/>
                <a:gd name="connsiteX7" fmla="*/ 57291 w 57290"/>
                <a:gd name="connsiteY7" fmla="*/ 3394 h 57291"/>
                <a:gd name="connsiteX8" fmla="*/ 53897 w 57290"/>
                <a:gd name="connsiteY8" fmla="*/ 0 h 57291"/>
                <a:gd name="connsiteX9" fmla="*/ 37877 w 57290"/>
                <a:gd name="connsiteY9" fmla="*/ 19414 h 57291"/>
                <a:gd name="connsiteX10" fmla="*/ 37877 w 57290"/>
                <a:gd name="connsiteY10" fmla="*/ 37877 h 57291"/>
                <a:gd name="connsiteX11" fmla="*/ 19414 w 57290"/>
                <a:gd name="connsiteY11" fmla="*/ 37877 h 57291"/>
                <a:gd name="connsiteX12" fmla="*/ 19414 w 57290"/>
                <a:gd name="connsiteY12" fmla="*/ 19414 h 57291"/>
                <a:gd name="connsiteX13" fmla="*/ 37877 w 57290"/>
                <a:gd name="connsiteY13" fmla="*/ 19414 h 5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90" h="57291">
                  <a:moveTo>
                    <a:pt x="53897" y="0"/>
                  </a:moveTo>
                  <a:lnTo>
                    <a:pt x="3394" y="0"/>
                  </a:lnTo>
                  <a:cubicBezTo>
                    <a:pt x="1493" y="0"/>
                    <a:pt x="0" y="1493"/>
                    <a:pt x="0" y="3394"/>
                  </a:cubicBezTo>
                  <a:lnTo>
                    <a:pt x="0" y="53897"/>
                  </a:lnTo>
                  <a:cubicBezTo>
                    <a:pt x="0" y="55798"/>
                    <a:pt x="1493" y="57291"/>
                    <a:pt x="3394" y="57291"/>
                  </a:cubicBezTo>
                  <a:lnTo>
                    <a:pt x="53897" y="57291"/>
                  </a:lnTo>
                  <a:cubicBezTo>
                    <a:pt x="55798" y="57291"/>
                    <a:pt x="57291" y="55798"/>
                    <a:pt x="57291" y="53897"/>
                  </a:cubicBezTo>
                  <a:lnTo>
                    <a:pt x="57291" y="3394"/>
                  </a:lnTo>
                  <a:cubicBezTo>
                    <a:pt x="57291" y="1493"/>
                    <a:pt x="55798" y="0"/>
                    <a:pt x="53897" y="0"/>
                  </a:cubicBezTo>
                  <a:close/>
                  <a:moveTo>
                    <a:pt x="37877" y="19414"/>
                  </a:moveTo>
                  <a:lnTo>
                    <a:pt x="37877" y="37877"/>
                  </a:lnTo>
                  <a:lnTo>
                    <a:pt x="19414" y="37877"/>
                  </a:lnTo>
                  <a:lnTo>
                    <a:pt x="19414" y="19414"/>
                  </a:lnTo>
                  <a:lnTo>
                    <a:pt x="37877" y="19414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64D594E3-6C37-148A-F3B7-A35BF0588B6E}"/>
                </a:ext>
              </a:extLst>
            </p:cNvPr>
            <p:cNvSpPr/>
            <p:nvPr/>
          </p:nvSpPr>
          <p:spPr bwMode="gray">
            <a:xfrm>
              <a:off x="8764790" y="5674140"/>
              <a:ext cx="57290" cy="58920"/>
            </a:xfrm>
            <a:custGeom>
              <a:avLst/>
              <a:gdLst>
                <a:gd name="connsiteX0" fmla="*/ 53897 w 57290"/>
                <a:gd name="connsiteY0" fmla="*/ 0 h 58920"/>
                <a:gd name="connsiteX1" fmla="*/ 3394 w 57290"/>
                <a:gd name="connsiteY1" fmla="*/ 0 h 58920"/>
                <a:gd name="connsiteX2" fmla="*/ 0 w 57290"/>
                <a:gd name="connsiteY2" fmla="*/ 3394 h 58920"/>
                <a:gd name="connsiteX3" fmla="*/ 0 w 57290"/>
                <a:gd name="connsiteY3" fmla="*/ 55526 h 58920"/>
                <a:gd name="connsiteX4" fmla="*/ 3394 w 57290"/>
                <a:gd name="connsiteY4" fmla="*/ 58920 h 58920"/>
                <a:gd name="connsiteX5" fmla="*/ 53897 w 57290"/>
                <a:gd name="connsiteY5" fmla="*/ 58920 h 58920"/>
                <a:gd name="connsiteX6" fmla="*/ 57291 w 57290"/>
                <a:gd name="connsiteY6" fmla="*/ 55526 h 58920"/>
                <a:gd name="connsiteX7" fmla="*/ 57291 w 57290"/>
                <a:gd name="connsiteY7" fmla="*/ 3394 h 58920"/>
                <a:gd name="connsiteX8" fmla="*/ 53897 w 57290"/>
                <a:gd name="connsiteY8" fmla="*/ 0 h 58920"/>
                <a:gd name="connsiteX9" fmla="*/ 37877 w 57290"/>
                <a:gd name="connsiteY9" fmla="*/ 19821 h 58920"/>
                <a:gd name="connsiteX10" fmla="*/ 37877 w 57290"/>
                <a:gd name="connsiteY10" fmla="*/ 39099 h 58920"/>
                <a:gd name="connsiteX11" fmla="*/ 19414 w 57290"/>
                <a:gd name="connsiteY11" fmla="*/ 39099 h 58920"/>
                <a:gd name="connsiteX12" fmla="*/ 19414 w 57290"/>
                <a:gd name="connsiteY12" fmla="*/ 19821 h 58920"/>
                <a:gd name="connsiteX13" fmla="*/ 37877 w 57290"/>
                <a:gd name="connsiteY13" fmla="*/ 19821 h 5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290" h="58920">
                  <a:moveTo>
                    <a:pt x="53897" y="0"/>
                  </a:moveTo>
                  <a:lnTo>
                    <a:pt x="3394" y="0"/>
                  </a:lnTo>
                  <a:cubicBezTo>
                    <a:pt x="1493" y="0"/>
                    <a:pt x="0" y="1494"/>
                    <a:pt x="0" y="3394"/>
                  </a:cubicBezTo>
                  <a:lnTo>
                    <a:pt x="0" y="55526"/>
                  </a:lnTo>
                  <a:cubicBezTo>
                    <a:pt x="0" y="57427"/>
                    <a:pt x="1493" y="58920"/>
                    <a:pt x="3394" y="58920"/>
                  </a:cubicBezTo>
                  <a:lnTo>
                    <a:pt x="53897" y="58920"/>
                  </a:lnTo>
                  <a:cubicBezTo>
                    <a:pt x="55798" y="58920"/>
                    <a:pt x="57291" y="57427"/>
                    <a:pt x="57291" y="55526"/>
                  </a:cubicBezTo>
                  <a:lnTo>
                    <a:pt x="57291" y="3394"/>
                  </a:lnTo>
                  <a:cubicBezTo>
                    <a:pt x="57291" y="1494"/>
                    <a:pt x="55798" y="0"/>
                    <a:pt x="53897" y="0"/>
                  </a:cubicBezTo>
                  <a:close/>
                  <a:moveTo>
                    <a:pt x="37877" y="19821"/>
                  </a:moveTo>
                  <a:lnTo>
                    <a:pt x="37877" y="39099"/>
                  </a:lnTo>
                  <a:lnTo>
                    <a:pt x="19414" y="39099"/>
                  </a:lnTo>
                  <a:lnTo>
                    <a:pt x="19414" y="19821"/>
                  </a:lnTo>
                  <a:lnTo>
                    <a:pt x="37877" y="19821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00FE7C8F-BBDE-DECF-AE7C-CDF78F1F3139}"/>
                </a:ext>
              </a:extLst>
            </p:cNvPr>
            <p:cNvSpPr/>
            <p:nvPr/>
          </p:nvSpPr>
          <p:spPr bwMode="gray">
            <a:xfrm>
              <a:off x="8686456" y="5275002"/>
              <a:ext cx="393028" cy="521729"/>
            </a:xfrm>
            <a:custGeom>
              <a:avLst/>
              <a:gdLst>
                <a:gd name="connsiteX0" fmla="*/ 363839 w 393028"/>
                <a:gd name="connsiteY0" fmla="*/ 45073 h 521729"/>
                <a:gd name="connsiteX1" fmla="*/ 270708 w 393028"/>
                <a:gd name="connsiteY1" fmla="*/ 45073 h 521729"/>
                <a:gd name="connsiteX2" fmla="*/ 270708 w 393028"/>
                <a:gd name="connsiteY2" fmla="*/ 35570 h 521729"/>
                <a:gd name="connsiteX3" fmla="*/ 235138 w 393028"/>
                <a:gd name="connsiteY3" fmla="*/ 0 h 521729"/>
                <a:gd name="connsiteX4" fmla="*/ 157890 w 393028"/>
                <a:gd name="connsiteY4" fmla="*/ 0 h 521729"/>
                <a:gd name="connsiteX5" fmla="*/ 122321 w 393028"/>
                <a:gd name="connsiteY5" fmla="*/ 35570 h 521729"/>
                <a:gd name="connsiteX6" fmla="*/ 122321 w 393028"/>
                <a:gd name="connsiteY6" fmla="*/ 45073 h 521729"/>
                <a:gd name="connsiteX7" fmla="*/ 29189 w 393028"/>
                <a:gd name="connsiteY7" fmla="*/ 45073 h 521729"/>
                <a:gd name="connsiteX8" fmla="*/ 0 w 393028"/>
                <a:gd name="connsiteY8" fmla="*/ 74261 h 521729"/>
                <a:gd name="connsiteX9" fmla="*/ 0 w 393028"/>
                <a:gd name="connsiteY9" fmla="*/ 492541 h 521729"/>
                <a:gd name="connsiteX10" fmla="*/ 29189 w 393028"/>
                <a:gd name="connsiteY10" fmla="*/ 521730 h 521729"/>
                <a:gd name="connsiteX11" fmla="*/ 363839 w 393028"/>
                <a:gd name="connsiteY11" fmla="*/ 521730 h 521729"/>
                <a:gd name="connsiteX12" fmla="*/ 393028 w 393028"/>
                <a:gd name="connsiteY12" fmla="*/ 492541 h 521729"/>
                <a:gd name="connsiteX13" fmla="*/ 393028 w 393028"/>
                <a:gd name="connsiteY13" fmla="*/ 74261 h 521729"/>
                <a:gd name="connsiteX14" fmla="*/ 363839 w 393028"/>
                <a:gd name="connsiteY14" fmla="*/ 45073 h 521729"/>
                <a:gd name="connsiteX15" fmla="*/ 19686 w 393028"/>
                <a:gd name="connsiteY15" fmla="*/ 74261 h 521729"/>
                <a:gd name="connsiteX16" fmla="*/ 29189 w 393028"/>
                <a:gd name="connsiteY16" fmla="*/ 64758 h 521729"/>
                <a:gd name="connsiteX17" fmla="*/ 96526 w 393028"/>
                <a:gd name="connsiteY17" fmla="*/ 64758 h 521729"/>
                <a:gd name="connsiteX18" fmla="*/ 96526 w 393028"/>
                <a:gd name="connsiteY18" fmla="*/ 125851 h 521729"/>
                <a:gd name="connsiteX19" fmla="*/ 99920 w 393028"/>
                <a:gd name="connsiteY19" fmla="*/ 129245 h 521729"/>
                <a:gd name="connsiteX20" fmla="*/ 292973 w 393028"/>
                <a:gd name="connsiteY20" fmla="*/ 129245 h 521729"/>
                <a:gd name="connsiteX21" fmla="*/ 296367 w 393028"/>
                <a:gd name="connsiteY21" fmla="*/ 125851 h 521729"/>
                <a:gd name="connsiteX22" fmla="*/ 296367 w 393028"/>
                <a:gd name="connsiteY22" fmla="*/ 64758 h 521729"/>
                <a:gd name="connsiteX23" fmla="*/ 363704 w 393028"/>
                <a:gd name="connsiteY23" fmla="*/ 64758 h 521729"/>
                <a:gd name="connsiteX24" fmla="*/ 373207 w 393028"/>
                <a:gd name="connsiteY24" fmla="*/ 74261 h 521729"/>
                <a:gd name="connsiteX25" fmla="*/ 373207 w 393028"/>
                <a:gd name="connsiteY25" fmla="*/ 492541 h 521729"/>
                <a:gd name="connsiteX26" fmla="*/ 363704 w 393028"/>
                <a:gd name="connsiteY26" fmla="*/ 502045 h 521729"/>
                <a:gd name="connsiteX27" fmla="*/ 29053 w 393028"/>
                <a:gd name="connsiteY27" fmla="*/ 502045 h 521729"/>
                <a:gd name="connsiteX28" fmla="*/ 19550 w 393028"/>
                <a:gd name="connsiteY28" fmla="*/ 492541 h 521729"/>
                <a:gd name="connsiteX29" fmla="*/ 19550 w 393028"/>
                <a:gd name="connsiteY29" fmla="*/ 74261 h 521729"/>
                <a:gd name="connsiteX30" fmla="*/ 142006 w 393028"/>
                <a:gd name="connsiteY30" fmla="*/ 61364 h 521729"/>
                <a:gd name="connsiteX31" fmla="*/ 142006 w 393028"/>
                <a:gd name="connsiteY31" fmla="*/ 35570 h 521729"/>
                <a:gd name="connsiteX32" fmla="*/ 157890 w 393028"/>
                <a:gd name="connsiteY32" fmla="*/ 19686 h 521729"/>
                <a:gd name="connsiteX33" fmla="*/ 235138 w 393028"/>
                <a:gd name="connsiteY33" fmla="*/ 19686 h 521729"/>
                <a:gd name="connsiteX34" fmla="*/ 251022 w 393028"/>
                <a:gd name="connsiteY34" fmla="*/ 35570 h 521729"/>
                <a:gd name="connsiteX35" fmla="*/ 251022 w 393028"/>
                <a:gd name="connsiteY35" fmla="*/ 61364 h 521729"/>
                <a:gd name="connsiteX36" fmla="*/ 254416 w 393028"/>
                <a:gd name="connsiteY36" fmla="*/ 64758 h 521729"/>
                <a:gd name="connsiteX37" fmla="*/ 276817 w 393028"/>
                <a:gd name="connsiteY37" fmla="*/ 64758 h 521729"/>
                <a:gd name="connsiteX38" fmla="*/ 276817 w 393028"/>
                <a:gd name="connsiteY38" fmla="*/ 109559 h 521729"/>
                <a:gd name="connsiteX39" fmla="*/ 116347 w 393028"/>
                <a:gd name="connsiteY39" fmla="*/ 109559 h 521729"/>
                <a:gd name="connsiteX40" fmla="*/ 116347 w 393028"/>
                <a:gd name="connsiteY40" fmla="*/ 64758 h 521729"/>
                <a:gd name="connsiteX41" fmla="*/ 138748 w 393028"/>
                <a:gd name="connsiteY41" fmla="*/ 64758 h 521729"/>
                <a:gd name="connsiteX42" fmla="*/ 142142 w 393028"/>
                <a:gd name="connsiteY42" fmla="*/ 61364 h 52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3028" h="521729">
                  <a:moveTo>
                    <a:pt x="363839" y="45073"/>
                  </a:moveTo>
                  <a:lnTo>
                    <a:pt x="270708" y="45073"/>
                  </a:lnTo>
                  <a:lnTo>
                    <a:pt x="270708" y="35570"/>
                  </a:lnTo>
                  <a:cubicBezTo>
                    <a:pt x="270708" y="16020"/>
                    <a:pt x="254688" y="0"/>
                    <a:pt x="235138" y="0"/>
                  </a:cubicBezTo>
                  <a:lnTo>
                    <a:pt x="157890" y="0"/>
                  </a:lnTo>
                  <a:cubicBezTo>
                    <a:pt x="138341" y="0"/>
                    <a:pt x="122321" y="16020"/>
                    <a:pt x="122321" y="35570"/>
                  </a:cubicBezTo>
                  <a:lnTo>
                    <a:pt x="122321" y="45073"/>
                  </a:lnTo>
                  <a:lnTo>
                    <a:pt x="29189" y="45073"/>
                  </a:lnTo>
                  <a:cubicBezTo>
                    <a:pt x="13169" y="45073"/>
                    <a:pt x="0" y="58106"/>
                    <a:pt x="0" y="74261"/>
                  </a:cubicBezTo>
                  <a:lnTo>
                    <a:pt x="0" y="492541"/>
                  </a:lnTo>
                  <a:cubicBezTo>
                    <a:pt x="0" y="508561"/>
                    <a:pt x="13033" y="521730"/>
                    <a:pt x="29189" y="521730"/>
                  </a:cubicBezTo>
                  <a:lnTo>
                    <a:pt x="363839" y="521730"/>
                  </a:lnTo>
                  <a:cubicBezTo>
                    <a:pt x="379859" y="521730"/>
                    <a:pt x="393028" y="508697"/>
                    <a:pt x="393028" y="492541"/>
                  </a:cubicBezTo>
                  <a:lnTo>
                    <a:pt x="393028" y="74261"/>
                  </a:lnTo>
                  <a:cubicBezTo>
                    <a:pt x="393028" y="58242"/>
                    <a:pt x="379995" y="45073"/>
                    <a:pt x="363839" y="45073"/>
                  </a:cubicBezTo>
                  <a:close/>
                  <a:moveTo>
                    <a:pt x="19686" y="74261"/>
                  </a:moveTo>
                  <a:cubicBezTo>
                    <a:pt x="19686" y="69102"/>
                    <a:pt x="23894" y="64758"/>
                    <a:pt x="29189" y="64758"/>
                  </a:cubicBezTo>
                  <a:lnTo>
                    <a:pt x="96526" y="64758"/>
                  </a:lnTo>
                  <a:lnTo>
                    <a:pt x="96526" y="125851"/>
                  </a:lnTo>
                  <a:cubicBezTo>
                    <a:pt x="96526" y="127751"/>
                    <a:pt x="98020" y="129245"/>
                    <a:pt x="99920" y="129245"/>
                  </a:cubicBezTo>
                  <a:lnTo>
                    <a:pt x="292973" y="129245"/>
                  </a:lnTo>
                  <a:cubicBezTo>
                    <a:pt x="294873" y="129245"/>
                    <a:pt x="296367" y="127751"/>
                    <a:pt x="296367" y="125851"/>
                  </a:cubicBezTo>
                  <a:lnTo>
                    <a:pt x="296367" y="64758"/>
                  </a:lnTo>
                  <a:lnTo>
                    <a:pt x="363704" y="64758"/>
                  </a:lnTo>
                  <a:cubicBezTo>
                    <a:pt x="368863" y="64758"/>
                    <a:pt x="373207" y="68967"/>
                    <a:pt x="373207" y="74261"/>
                  </a:cubicBezTo>
                  <a:lnTo>
                    <a:pt x="373207" y="492541"/>
                  </a:lnTo>
                  <a:cubicBezTo>
                    <a:pt x="373207" y="497700"/>
                    <a:pt x="368998" y="502045"/>
                    <a:pt x="363704" y="502045"/>
                  </a:cubicBezTo>
                  <a:lnTo>
                    <a:pt x="29053" y="502045"/>
                  </a:lnTo>
                  <a:cubicBezTo>
                    <a:pt x="23894" y="502045"/>
                    <a:pt x="19550" y="497836"/>
                    <a:pt x="19550" y="492541"/>
                  </a:cubicBezTo>
                  <a:lnTo>
                    <a:pt x="19550" y="74261"/>
                  </a:lnTo>
                  <a:close/>
                  <a:moveTo>
                    <a:pt x="142006" y="61364"/>
                  </a:moveTo>
                  <a:lnTo>
                    <a:pt x="142006" y="35570"/>
                  </a:lnTo>
                  <a:cubicBezTo>
                    <a:pt x="142006" y="26745"/>
                    <a:pt x="149201" y="19686"/>
                    <a:pt x="157890" y="19686"/>
                  </a:cubicBezTo>
                  <a:lnTo>
                    <a:pt x="235138" y="19686"/>
                  </a:lnTo>
                  <a:cubicBezTo>
                    <a:pt x="243963" y="19686"/>
                    <a:pt x="251022" y="26881"/>
                    <a:pt x="251022" y="35570"/>
                  </a:cubicBezTo>
                  <a:lnTo>
                    <a:pt x="251022" y="61364"/>
                  </a:lnTo>
                  <a:cubicBezTo>
                    <a:pt x="251022" y="63265"/>
                    <a:pt x="252515" y="64758"/>
                    <a:pt x="254416" y="64758"/>
                  </a:cubicBezTo>
                  <a:lnTo>
                    <a:pt x="276817" y="64758"/>
                  </a:lnTo>
                  <a:lnTo>
                    <a:pt x="276817" y="109559"/>
                  </a:lnTo>
                  <a:lnTo>
                    <a:pt x="116347" y="109559"/>
                  </a:lnTo>
                  <a:lnTo>
                    <a:pt x="116347" y="64758"/>
                  </a:lnTo>
                  <a:lnTo>
                    <a:pt x="138748" y="64758"/>
                  </a:lnTo>
                  <a:cubicBezTo>
                    <a:pt x="140648" y="64758"/>
                    <a:pt x="142142" y="63265"/>
                    <a:pt x="142142" y="61364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59" name="Grafik 7">
            <a:extLst>
              <a:ext uri="{FF2B5EF4-FFF2-40B4-BE49-F238E27FC236}">
                <a16:creationId xmlns:a16="http://schemas.microsoft.com/office/drawing/2014/main" id="{29900C15-0FE9-E718-2659-6B33B9E9891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31765" y="1852195"/>
            <a:ext cx="269395" cy="629116"/>
            <a:chOff x="931764" y="1852194"/>
            <a:chExt cx="269394" cy="629116"/>
          </a:xfrm>
          <a:solidFill>
            <a:schemeClr val="accent1"/>
          </a:solidFill>
        </p:grpSpPr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3592BD45-B7F7-AABA-D81B-2855B3C3CD80}"/>
                </a:ext>
              </a:extLst>
            </p:cNvPr>
            <p:cNvSpPr/>
            <p:nvPr/>
          </p:nvSpPr>
          <p:spPr bwMode="gray">
            <a:xfrm>
              <a:off x="993828" y="2065610"/>
              <a:ext cx="145264" cy="415700"/>
            </a:xfrm>
            <a:custGeom>
              <a:avLst/>
              <a:gdLst>
                <a:gd name="connsiteX0" fmla="*/ 133453 w 145264"/>
                <a:gd name="connsiteY0" fmla="*/ 0 h 415700"/>
                <a:gd name="connsiteX1" fmla="*/ 133453 w 145264"/>
                <a:gd name="connsiteY1" fmla="*/ 0 h 415700"/>
                <a:gd name="connsiteX2" fmla="*/ 123135 w 145264"/>
                <a:gd name="connsiteY2" fmla="*/ 10318 h 415700"/>
                <a:gd name="connsiteX3" fmla="*/ 124629 w 145264"/>
                <a:gd name="connsiteY3" fmla="*/ 395065 h 415700"/>
                <a:gd name="connsiteX4" fmla="*/ 82950 w 145264"/>
                <a:gd name="connsiteY4" fmla="*/ 395065 h 415700"/>
                <a:gd name="connsiteX5" fmla="*/ 82950 w 145264"/>
                <a:gd name="connsiteY5" fmla="*/ 162778 h 415700"/>
                <a:gd name="connsiteX6" fmla="*/ 79556 w 145264"/>
                <a:gd name="connsiteY6" fmla="*/ 159384 h 415700"/>
                <a:gd name="connsiteX7" fmla="*/ 65708 w 145264"/>
                <a:gd name="connsiteY7" fmla="*/ 159384 h 415700"/>
                <a:gd name="connsiteX8" fmla="*/ 62314 w 145264"/>
                <a:gd name="connsiteY8" fmla="*/ 162778 h 415700"/>
                <a:gd name="connsiteX9" fmla="*/ 62314 w 145264"/>
                <a:gd name="connsiteY9" fmla="*/ 395065 h 415700"/>
                <a:gd name="connsiteX10" fmla="*/ 20636 w 145264"/>
                <a:gd name="connsiteY10" fmla="*/ 395065 h 415700"/>
                <a:gd name="connsiteX11" fmla="*/ 20636 w 145264"/>
                <a:gd name="connsiteY11" fmla="*/ 10318 h 415700"/>
                <a:gd name="connsiteX12" fmla="*/ 10318 w 145264"/>
                <a:gd name="connsiteY12" fmla="*/ 0 h 415700"/>
                <a:gd name="connsiteX13" fmla="*/ 0 w 145264"/>
                <a:gd name="connsiteY13" fmla="*/ 10318 h 415700"/>
                <a:gd name="connsiteX14" fmla="*/ 0 w 145264"/>
                <a:gd name="connsiteY14" fmla="*/ 412306 h 415700"/>
                <a:gd name="connsiteX15" fmla="*/ 3394 w 145264"/>
                <a:gd name="connsiteY15" fmla="*/ 415700 h 415700"/>
                <a:gd name="connsiteX16" fmla="*/ 141870 w 145264"/>
                <a:gd name="connsiteY16" fmla="*/ 415700 h 415700"/>
                <a:gd name="connsiteX17" fmla="*/ 144314 w 145264"/>
                <a:gd name="connsiteY17" fmla="*/ 414750 h 415700"/>
                <a:gd name="connsiteX18" fmla="*/ 145264 w 145264"/>
                <a:gd name="connsiteY18" fmla="*/ 412306 h 415700"/>
                <a:gd name="connsiteX19" fmla="*/ 143771 w 145264"/>
                <a:gd name="connsiteY19" fmla="*/ 10318 h 415700"/>
                <a:gd name="connsiteX20" fmla="*/ 133453 w 145264"/>
                <a:gd name="connsiteY20" fmla="*/ 0 h 41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5264" h="415700">
                  <a:moveTo>
                    <a:pt x="133453" y="0"/>
                  </a:moveTo>
                  <a:lnTo>
                    <a:pt x="133453" y="0"/>
                  </a:lnTo>
                  <a:cubicBezTo>
                    <a:pt x="127751" y="0"/>
                    <a:pt x="123135" y="4616"/>
                    <a:pt x="123135" y="10318"/>
                  </a:cubicBezTo>
                  <a:lnTo>
                    <a:pt x="124629" y="395065"/>
                  </a:lnTo>
                  <a:lnTo>
                    <a:pt x="82950" y="395065"/>
                  </a:lnTo>
                  <a:lnTo>
                    <a:pt x="82950" y="162778"/>
                  </a:lnTo>
                  <a:cubicBezTo>
                    <a:pt x="82950" y="160877"/>
                    <a:pt x="81457" y="159384"/>
                    <a:pt x="79556" y="159384"/>
                  </a:cubicBezTo>
                  <a:lnTo>
                    <a:pt x="65708" y="159384"/>
                  </a:lnTo>
                  <a:cubicBezTo>
                    <a:pt x="63808" y="159384"/>
                    <a:pt x="62314" y="160877"/>
                    <a:pt x="62314" y="162778"/>
                  </a:cubicBezTo>
                  <a:lnTo>
                    <a:pt x="62314" y="395065"/>
                  </a:lnTo>
                  <a:lnTo>
                    <a:pt x="20636" y="395065"/>
                  </a:lnTo>
                  <a:lnTo>
                    <a:pt x="20636" y="10318"/>
                  </a:lnTo>
                  <a:cubicBezTo>
                    <a:pt x="20636" y="4616"/>
                    <a:pt x="16020" y="0"/>
                    <a:pt x="10318" y="0"/>
                  </a:cubicBezTo>
                  <a:cubicBezTo>
                    <a:pt x="4616" y="0"/>
                    <a:pt x="0" y="4616"/>
                    <a:pt x="0" y="10318"/>
                  </a:cubicBezTo>
                  <a:lnTo>
                    <a:pt x="0" y="412306"/>
                  </a:lnTo>
                  <a:cubicBezTo>
                    <a:pt x="0" y="414207"/>
                    <a:pt x="1493" y="415700"/>
                    <a:pt x="3394" y="415700"/>
                  </a:cubicBezTo>
                  <a:lnTo>
                    <a:pt x="141870" y="415700"/>
                  </a:lnTo>
                  <a:cubicBezTo>
                    <a:pt x="142821" y="415700"/>
                    <a:pt x="143635" y="415293"/>
                    <a:pt x="144314" y="414750"/>
                  </a:cubicBezTo>
                  <a:cubicBezTo>
                    <a:pt x="144993" y="414071"/>
                    <a:pt x="145264" y="413257"/>
                    <a:pt x="145264" y="412306"/>
                  </a:cubicBezTo>
                  <a:lnTo>
                    <a:pt x="143771" y="10318"/>
                  </a:lnTo>
                  <a:cubicBezTo>
                    <a:pt x="143771" y="4616"/>
                    <a:pt x="139155" y="0"/>
                    <a:pt x="133453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3" name="Freihandform: Form 562">
              <a:extLst>
                <a:ext uri="{FF2B5EF4-FFF2-40B4-BE49-F238E27FC236}">
                  <a16:creationId xmlns:a16="http://schemas.microsoft.com/office/drawing/2014/main" id="{68AF4165-2198-45CE-CB3B-6965A7200A29}"/>
                </a:ext>
              </a:extLst>
            </p:cNvPr>
            <p:cNvSpPr/>
            <p:nvPr/>
          </p:nvSpPr>
          <p:spPr bwMode="gray">
            <a:xfrm>
              <a:off x="1008490" y="1852194"/>
              <a:ext cx="117569" cy="117569"/>
            </a:xfrm>
            <a:custGeom>
              <a:avLst/>
              <a:gdLst>
                <a:gd name="connsiteX0" fmla="*/ 58785 w 117569"/>
                <a:gd name="connsiteY0" fmla="*/ 117569 h 117569"/>
                <a:gd name="connsiteX1" fmla="*/ 117569 w 117569"/>
                <a:gd name="connsiteY1" fmla="*/ 58785 h 117569"/>
                <a:gd name="connsiteX2" fmla="*/ 58785 w 117569"/>
                <a:gd name="connsiteY2" fmla="*/ 0 h 117569"/>
                <a:gd name="connsiteX3" fmla="*/ 0 w 117569"/>
                <a:gd name="connsiteY3" fmla="*/ 58785 h 117569"/>
                <a:gd name="connsiteX4" fmla="*/ 58785 w 117569"/>
                <a:gd name="connsiteY4" fmla="*/ 117569 h 117569"/>
                <a:gd name="connsiteX5" fmla="*/ 20636 w 117569"/>
                <a:gd name="connsiteY5" fmla="*/ 58785 h 117569"/>
                <a:gd name="connsiteX6" fmla="*/ 58785 w 117569"/>
                <a:gd name="connsiteY6" fmla="*/ 20636 h 117569"/>
                <a:gd name="connsiteX7" fmla="*/ 96933 w 117569"/>
                <a:gd name="connsiteY7" fmla="*/ 58785 h 117569"/>
                <a:gd name="connsiteX8" fmla="*/ 58785 w 117569"/>
                <a:gd name="connsiteY8" fmla="*/ 96933 h 117569"/>
                <a:gd name="connsiteX9" fmla="*/ 20636 w 117569"/>
                <a:gd name="connsiteY9" fmla="*/ 58785 h 1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569" h="117569">
                  <a:moveTo>
                    <a:pt x="58785" y="117569"/>
                  </a:moveTo>
                  <a:cubicBezTo>
                    <a:pt x="91231" y="117569"/>
                    <a:pt x="117569" y="91231"/>
                    <a:pt x="117569" y="58785"/>
                  </a:cubicBezTo>
                  <a:cubicBezTo>
                    <a:pt x="117569" y="26338"/>
                    <a:pt x="91231" y="0"/>
                    <a:pt x="58785" y="0"/>
                  </a:cubicBezTo>
                  <a:cubicBezTo>
                    <a:pt x="26338" y="0"/>
                    <a:pt x="0" y="26338"/>
                    <a:pt x="0" y="58785"/>
                  </a:cubicBezTo>
                  <a:cubicBezTo>
                    <a:pt x="0" y="91231"/>
                    <a:pt x="26473" y="117569"/>
                    <a:pt x="58785" y="117569"/>
                  </a:cubicBezTo>
                  <a:close/>
                  <a:moveTo>
                    <a:pt x="20636" y="58785"/>
                  </a:moveTo>
                  <a:cubicBezTo>
                    <a:pt x="20636" y="37742"/>
                    <a:pt x="37742" y="20636"/>
                    <a:pt x="58785" y="20636"/>
                  </a:cubicBezTo>
                  <a:cubicBezTo>
                    <a:pt x="79827" y="20636"/>
                    <a:pt x="96933" y="37742"/>
                    <a:pt x="96933" y="58785"/>
                  </a:cubicBezTo>
                  <a:cubicBezTo>
                    <a:pt x="96933" y="79828"/>
                    <a:pt x="79827" y="96933"/>
                    <a:pt x="58785" y="96933"/>
                  </a:cubicBezTo>
                  <a:cubicBezTo>
                    <a:pt x="37742" y="96933"/>
                    <a:pt x="20636" y="79828"/>
                    <a:pt x="20636" y="5878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4" name="Freihandform: Form 563">
              <a:extLst>
                <a:ext uri="{FF2B5EF4-FFF2-40B4-BE49-F238E27FC236}">
                  <a16:creationId xmlns:a16="http://schemas.microsoft.com/office/drawing/2014/main" id="{581EB20A-31D0-8D4C-2A0F-6560DD311A64}"/>
                </a:ext>
              </a:extLst>
            </p:cNvPr>
            <p:cNvSpPr/>
            <p:nvPr/>
          </p:nvSpPr>
          <p:spPr bwMode="gray">
            <a:xfrm>
              <a:off x="931764" y="1975872"/>
              <a:ext cx="269394" cy="262833"/>
            </a:xfrm>
            <a:custGeom>
              <a:avLst/>
              <a:gdLst>
                <a:gd name="connsiteX0" fmla="*/ 268963 w 269394"/>
                <a:gd name="connsiteY0" fmla="*/ 222648 h 262833"/>
                <a:gd name="connsiteX1" fmla="*/ 247242 w 269394"/>
                <a:gd name="connsiteY1" fmla="*/ 68424 h 262833"/>
                <a:gd name="connsiteX2" fmla="*/ 242218 w 269394"/>
                <a:gd name="connsiteY2" fmla="*/ 52404 h 262833"/>
                <a:gd name="connsiteX3" fmla="*/ 236381 w 269394"/>
                <a:gd name="connsiteY3" fmla="*/ 43851 h 262833"/>
                <a:gd name="connsiteX4" fmla="*/ 179768 w 269394"/>
                <a:gd name="connsiteY4" fmla="*/ 7467 h 262833"/>
                <a:gd name="connsiteX5" fmla="*/ 135646 w 269394"/>
                <a:gd name="connsiteY5" fmla="*/ 0 h 262833"/>
                <a:gd name="connsiteX6" fmla="*/ 134017 w 269394"/>
                <a:gd name="connsiteY6" fmla="*/ 272 h 262833"/>
                <a:gd name="connsiteX7" fmla="*/ 133745 w 269394"/>
                <a:gd name="connsiteY7" fmla="*/ 1629 h 262833"/>
                <a:gd name="connsiteX8" fmla="*/ 133474 w 269394"/>
                <a:gd name="connsiteY8" fmla="*/ 1629 h 262833"/>
                <a:gd name="connsiteX9" fmla="*/ 133474 w 269394"/>
                <a:gd name="connsiteY9" fmla="*/ 1629 h 262833"/>
                <a:gd name="connsiteX10" fmla="*/ 133474 w 269394"/>
                <a:gd name="connsiteY10" fmla="*/ 0 h 262833"/>
                <a:gd name="connsiteX11" fmla="*/ 89623 w 269394"/>
                <a:gd name="connsiteY11" fmla="*/ 7467 h 262833"/>
                <a:gd name="connsiteX12" fmla="*/ 32739 w 269394"/>
                <a:gd name="connsiteY12" fmla="*/ 44122 h 262833"/>
                <a:gd name="connsiteX13" fmla="*/ 27037 w 269394"/>
                <a:gd name="connsiteY13" fmla="*/ 52404 h 262833"/>
                <a:gd name="connsiteX14" fmla="*/ 22014 w 269394"/>
                <a:gd name="connsiteY14" fmla="*/ 68559 h 262833"/>
                <a:gd name="connsiteX15" fmla="*/ 292 w 269394"/>
                <a:gd name="connsiteY15" fmla="*/ 222784 h 262833"/>
                <a:gd name="connsiteX16" fmla="*/ 19978 w 269394"/>
                <a:gd name="connsiteY16" fmla="*/ 261883 h 262833"/>
                <a:gd name="connsiteX17" fmla="*/ 24050 w 269394"/>
                <a:gd name="connsiteY17" fmla="*/ 262698 h 262833"/>
                <a:gd name="connsiteX18" fmla="*/ 34368 w 269394"/>
                <a:gd name="connsiteY18" fmla="*/ 252380 h 262833"/>
                <a:gd name="connsiteX19" fmla="*/ 28123 w 269394"/>
                <a:gd name="connsiteY19" fmla="*/ 242877 h 262833"/>
                <a:gd name="connsiteX20" fmla="*/ 20792 w 269394"/>
                <a:gd name="connsiteY20" fmla="*/ 225228 h 262833"/>
                <a:gd name="connsiteX21" fmla="*/ 42514 w 269394"/>
                <a:gd name="connsiteY21" fmla="*/ 71410 h 262833"/>
                <a:gd name="connsiteX22" fmla="*/ 45229 w 269394"/>
                <a:gd name="connsiteY22" fmla="*/ 62314 h 262833"/>
                <a:gd name="connsiteX23" fmla="*/ 48216 w 269394"/>
                <a:gd name="connsiteY23" fmla="*/ 57834 h 262833"/>
                <a:gd name="connsiteX24" fmla="*/ 96275 w 269394"/>
                <a:gd name="connsiteY24" fmla="*/ 27152 h 262833"/>
                <a:gd name="connsiteX25" fmla="*/ 133202 w 269394"/>
                <a:gd name="connsiteY25" fmla="*/ 20907 h 262833"/>
                <a:gd name="connsiteX26" fmla="*/ 134017 w 269394"/>
                <a:gd name="connsiteY26" fmla="*/ 20907 h 262833"/>
                <a:gd name="connsiteX27" fmla="*/ 134696 w 269394"/>
                <a:gd name="connsiteY27" fmla="*/ 20907 h 262833"/>
                <a:gd name="connsiteX28" fmla="*/ 135103 w 269394"/>
                <a:gd name="connsiteY28" fmla="*/ 20907 h 262833"/>
                <a:gd name="connsiteX29" fmla="*/ 136189 w 269394"/>
                <a:gd name="connsiteY29" fmla="*/ 20907 h 262833"/>
                <a:gd name="connsiteX30" fmla="*/ 173252 w 269394"/>
                <a:gd name="connsiteY30" fmla="*/ 27288 h 262833"/>
                <a:gd name="connsiteX31" fmla="*/ 221175 w 269394"/>
                <a:gd name="connsiteY31" fmla="*/ 57834 h 262833"/>
                <a:gd name="connsiteX32" fmla="*/ 224298 w 269394"/>
                <a:gd name="connsiteY32" fmla="*/ 62450 h 262833"/>
                <a:gd name="connsiteX33" fmla="*/ 227013 w 269394"/>
                <a:gd name="connsiteY33" fmla="*/ 71410 h 262833"/>
                <a:gd name="connsiteX34" fmla="*/ 248735 w 269394"/>
                <a:gd name="connsiteY34" fmla="*/ 225228 h 262833"/>
                <a:gd name="connsiteX35" fmla="*/ 241404 w 269394"/>
                <a:gd name="connsiteY35" fmla="*/ 243012 h 262833"/>
                <a:gd name="connsiteX36" fmla="*/ 235838 w 269394"/>
                <a:gd name="connsiteY36" fmla="*/ 256453 h 262833"/>
                <a:gd name="connsiteX37" fmla="*/ 245341 w 269394"/>
                <a:gd name="connsiteY37" fmla="*/ 262833 h 262833"/>
                <a:gd name="connsiteX38" fmla="*/ 249414 w 269394"/>
                <a:gd name="connsiteY38" fmla="*/ 262019 h 262833"/>
                <a:gd name="connsiteX39" fmla="*/ 269099 w 269394"/>
                <a:gd name="connsiteY39" fmla="*/ 222784 h 262833"/>
                <a:gd name="connsiteX40" fmla="*/ 134696 w 269394"/>
                <a:gd name="connsiteY40" fmla="*/ 17242 h 262833"/>
                <a:gd name="connsiteX41" fmla="*/ 134696 w 269394"/>
                <a:gd name="connsiteY41" fmla="*/ 17242 h 262833"/>
                <a:gd name="connsiteX42" fmla="*/ 134696 w 269394"/>
                <a:gd name="connsiteY42" fmla="*/ 17242 h 262833"/>
                <a:gd name="connsiteX43" fmla="*/ 134696 w 269394"/>
                <a:gd name="connsiteY43" fmla="*/ 17242 h 26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9394" h="262833">
                  <a:moveTo>
                    <a:pt x="268963" y="222648"/>
                  </a:moveTo>
                  <a:lnTo>
                    <a:pt x="247242" y="68424"/>
                  </a:lnTo>
                  <a:cubicBezTo>
                    <a:pt x="246563" y="62857"/>
                    <a:pt x="244934" y="57427"/>
                    <a:pt x="242218" y="52404"/>
                  </a:cubicBezTo>
                  <a:cubicBezTo>
                    <a:pt x="240589" y="49417"/>
                    <a:pt x="238553" y="46566"/>
                    <a:pt x="236381" y="43851"/>
                  </a:cubicBezTo>
                  <a:cubicBezTo>
                    <a:pt x="220768" y="27152"/>
                    <a:pt x="201219" y="14662"/>
                    <a:pt x="179768" y="7467"/>
                  </a:cubicBezTo>
                  <a:cubicBezTo>
                    <a:pt x="165649" y="2579"/>
                    <a:pt x="150715" y="0"/>
                    <a:pt x="135646" y="0"/>
                  </a:cubicBezTo>
                  <a:cubicBezTo>
                    <a:pt x="135239" y="0"/>
                    <a:pt x="134424" y="0"/>
                    <a:pt x="134017" y="272"/>
                  </a:cubicBezTo>
                  <a:lnTo>
                    <a:pt x="133745" y="1629"/>
                  </a:lnTo>
                  <a:cubicBezTo>
                    <a:pt x="133745" y="1629"/>
                    <a:pt x="133474" y="1629"/>
                    <a:pt x="133474" y="1629"/>
                  </a:cubicBezTo>
                  <a:cubicBezTo>
                    <a:pt x="133474" y="1629"/>
                    <a:pt x="133474" y="1629"/>
                    <a:pt x="133474" y="1629"/>
                  </a:cubicBezTo>
                  <a:lnTo>
                    <a:pt x="133474" y="0"/>
                  </a:lnTo>
                  <a:cubicBezTo>
                    <a:pt x="118540" y="0"/>
                    <a:pt x="103742" y="2444"/>
                    <a:pt x="89623" y="7467"/>
                  </a:cubicBezTo>
                  <a:cubicBezTo>
                    <a:pt x="68037" y="14662"/>
                    <a:pt x="48352" y="27424"/>
                    <a:pt x="32739" y="44122"/>
                  </a:cubicBezTo>
                  <a:cubicBezTo>
                    <a:pt x="30567" y="46838"/>
                    <a:pt x="28666" y="49553"/>
                    <a:pt x="27037" y="52404"/>
                  </a:cubicBezTo>
                  <a:cubicBezTo>
                    <a:pt x="24322" y="57427"/>
                    <a:pt x="22693" y="62857"/>
                    <a:pt x="22014" y="68559"/>
                  </a:cubicBezTo>
                  <a:lnTo>
                    <a:pt x="292" y="222784"/>
                  </a:lnTo>
                  <a:cubicBezTo>
                    <a:pt x="-2016" y="247221"/>
                    <a:pt x="9795" y="257403"/>
                    <a:pt x="19978" y="261883"/>
                  </a:cubicBezTo>
                  <a:cubicBezTo>
                    <a:pt x="21199" y="262426"/>
                    <a:pt x="22557" y="262698"/>
                    <a:pt x="24050" y="262698"/>
                  </a:cubicBezTo>
                  <a:cubicBezTo>
                    <a:pt x="29752" y="262698"/>
                    <a:pt x="34368" y="258082"/>
                    <a:pt x="34368" y="252380"/>
                  </a:cubicBezTo>
                  <a:cubicBezTo>
                    <a:pt x="34368" y="248307"/>
                    <a:pt x="31925" y="244506"/>
                    <a:pt x="28123" y="242877"/>
                  </a:cubicBezTo>
                  <a:cubicBezTo>
                    <a:pt x="25544" y="241791"/>
                    <a:pt x="19434" y="239211"/>
                    <a:pt x="20792" y="225228"/>
                  </a:cubicBezTo>
                  <a:lnTo>
                    <a:pt x="42514" y="71410"/>
                  </a:lnTo>
                  <a:cubicBezTo>
                    <a:pt x="42921" y="68152"/>
                    <a:pt x="43736" y="65165"/>
                    <a:pt x="45229" y="62314"/>
                  </a:cubicBezTo>
                  <a:cubicBezTo>
                    <a:pt x="46044" y="60821"/>
                    <a:pt x="47130" y="59328"/>
                    <a:pt x="48216" y="57834"/>
                  </a:cubicBezTo>
                  <a:cubicBezTo>
                    <a:pt x="61249" y="43987"/>
                    <a:pt x="77948" y="33261"/>
                    <a:pt x="96275" y="27152"/>
                  </a:cubicBezTo>
                  <a:cubicBezTo>
                    <a:pt x="108222" y="22944"/>
                    <a:pt x="120576" y="20907"/>
                    <a:pt x="133202" y="20907"/>
                  </a:cubicBezTo>
                  <a:lnTo>
                    <a:pt x="134017" y="20907"/>
                  </a:lnTo>
                  <a:cubicBezTo>
                    <a:pt x="134017" y="20907"/>
                    <a:pt x="134560" y="20907"/>
                    <a:pt x="134696" y="20907"/>
                  </a:cubicBezTo>
                  <a:cubicBezTo>
                    <a:pt x="134696" y="20907"/>
                    <a:pt x="134967" y="20907"/>
                    <a:pt x="135103" y="20907"/>
                  </a:cubicBezTo>
                  <a:lnTo>
                    <a:pt x="136189" y="20907"/>
                  </a:lnTo>
                  <a:cubicBezTo>
                    <a:pt x="148815" y="20907"/>
                    <a:pt x="161305" y="23079"/>
                    <a:pt x="173252" y="27288"/>
                  </a:cubicBezTo>
                  <a:cubicBezTo>
                    <a:pt x="191444" y="33397"/>
                    <a:pt x="208007" y="43987"/>
                    <a:pt x="221175" y="57834"/>
                  </a:cubicBezTo>
                  <a:cubicBezTo>
                    <a:pt x="222261" y="59192"/>
                    <a:pt x="223348" y="60821"/>
                    <a:pt x="224298" y="62450"/>
                  </a:cubicBezTo>
                  <a:cubicBezTo>
                    <a:pt x="225656" y="65165"/>
                    <a:pt x="226606" y="68288"/>
                    <a:pt x="227013" y="71410"/>
                  </a:cubicBezTo>
                  <a:lnTo>
                    <a:pt x="248735" y="225228"/>
                  </a:lnTo>
                  <a:cubicBezTo>
                    <a:pt x="250093" y="239483"/>
                    <a:pt x="243983" y="241926"/>
                    <a:pt x="241404" y="243012"/>
                  </a:cubicBezTo>
                  <a:cubicBezTo>
                    <a:pt x="236245" y="245185"/>
                    <a:pt x="233665" y="251294"/>
                    <a:pt x="235838" y="256453"/>
                  </a:cubicBezTo>
                  <a:cubicBezTo>
                    <a:pt x="237467" y="260254"/>
                    <a:pt x="241132" y="262833"/>
                    <a:pt x="245341" y="262833"/>
                  </a:cubicBezTo>
                  <a:cubicBezTo>
                    <a:pt x="246834" y="262833"/>
                    <a:pt x="248192" y="262562"/>
                    <a:pt x="249414" y="262019"/>
                  </a:cubicBezTo>
                  <a:cubicBezTo>
                    <a:pt x="259732" y="257675"/>
                    <a:pt x="271407" y="247357"/>
                    <a:pt x="269099" y="222784"/>
                  </a:cubicBezTo>
                  <a:close/>
                  <a:moveTo>
                    <a:pt x="134696" y="17242"/>
                  </a:moveTo>
                  <a:lnTo>
                    <a:pt x="134696" y="17242"/>
                  </a:lnTo>
                  <a:cubicBezTo>
                    <a:pt x="134696" y="17242"/>
                    <a:pt x="134696" y="17242"/>
                    <a:pt x="134696" y="17242"/>
                  </a:cubicBezTo>
                  <a:lnTo>
                    <a:pt x="134696" y="17242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65" name="Grafik 7">
            <a:extLst>
              <a:ext uri="{FF2B5EF4-FFF2-40B4-BE49-F238E27FC236}">
                <a16:creationId xmlns:a16="http://schemas.microsoft.com/office/drawing/2014/main" id="{8D0DB8B0-F0FF-1C6C-DF87-628763BF33B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052905" y="1881520"/>
            <a:ext cx="255639" cy="630611"/>
            <a:chOff x="2052900" y="1881518"/>
            <a:chExt cx="255638" cy="630610"/>
          </a:xfrm>
          <a:solidFill>
            <a:schemeClr val="accent1"/>
          </a:solidFill>
        </p:grpSpPr>
        <p:sp>
          <p:nvSpPr>
            <p:cNvPr id="566" name="Freihandform: Form 565">
              <a:extLst>
                <a:ext uri="{FF2B5EF4-FFF2-40B4-BE49-F238E27FC236}">
                  <a16:creationId xmlns:a16="http://schemas.microsoft.com/office/drawing/2014/main" id="{37C85ACD-F5B6-897D-98BA-F059F7FDD3D7}"/>
                </a:ext>
              </a:extLst>
            </p:cNvPr>
            <p:cNvSpPr/>
            <p:nvPr/>
          </p:nvSpPr>
          <p:spPr bwMode="gray">
            <a:xfrm>
              <a:off x="2122817" y="1881518"/>
              <a:ext cx="117569" cy="117569"/>
            </a:xfrm>
            <a:custGeom>
              <a:avLst/>
              <a:gdLst>
                <a:gd name="connsiteX0" fmla="*/ 58785 w 117569"/>
                <a:gd name="connsiteY0" fmla="*/ 117569 h 117569"/>
                <a:gd name="connsiteX1" fmla="*/ 117569 w 117569"/>
                <a:gd name="connsiteY1" fmla="*/ 58785 h 117569"/>
                <a:gd name="connsiteX2" fmla="*/ 58785 w 117569"/>
                <a:gd name="connsiteY2" fmla="*/ 0 h 117569"/>
                <a:gd name="connsiteX3" fmla="*/ 0 w 117569"/>
                <a:gd name="connsiteY3" fmla="*/ 58785 h 117569"/>
                <a:gd name="connsiteX4" fmla="*/ 58785 w 117569"/>
                <a:gd name="connsiteY4" fmla="*/ 117569 h 117569"/>
                <a:gd name="connsiteX5" fmla="*/ 20636 w 117569"/>
                <a:gd name="connsiteY5" fmla="*/ 58785 h 117569"/>
                <a:gd name="connsiteX6" fmla="*/ 58785 w 117569"/>
                <a:gd name="connsiteY6" fmla="*/ 20636 h 117569"/>
                <a:gd name="connsiteX7" fmla="*/ 96933 w 117569"/>
                <a:gd name="connsiteY7" fmla="*/ 58785 h 117569"/>
                <a:gd name="connsiteX8" fmla="*/ 58785 w 117569"/>
                <a:gd name="connsiteY8" fmla="*/ 96933 h 117569"/>
                <a:gd name="connsiteX9" fmla="*/ 20636 w 117569"/>
                <a:gd name="connsiteY9" fmla="*/ 58785 h 1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569" h="117569">
                  <a:moveTo>
                    <a:pt x="58785" y="117569"/>
                  </a:moveTo>
                  <a:cubicBezTo>
                    <a:pt x="91231" y="117569"/>
                    <a:pt x="117569" y="91231"/>
                    <a:pt x="117569" y="58785"/>
                  </a:cubicBezTo>
                  <a:cubicBezTo>
                    <a:pt x="117569" y="26338"/>
                    <a:pt x="91231" y="0"/>
                    <a:pt x="58785" y="0"/>
                  </a:cubicBezTo>
                  <a:cubicBezTo>
                    <a:pt x="26338" y="0"/>
                    <a:pt x="0" y="26338"/>
                    <a:pt x="0" y="58785"/>
                  </a:cubicBezTo>
                  <a:cubicBezTo>
                    <a:pt x="0" y="91231"/>
                    <a:pt x="26473" y="117569"/>
                    <a:pt x="58785" y="117569"/>
                  </a:cubicBezTo>
                  <a:close/>
                  <a:moveTo>
                    <a:pt x="20636" y="58785"/>
                  </a:moveTo>
                  <a:cubicBezTo>
                    <a:pt x="20636" y="37742"/>
                    <a:pt x="37742" y="20636"/>
                    <a:pt x="58785" y="20636"/>
                  </a:cubicBezTo>
                  <a:cubicBezTo>
                    <a:pt x="79828" y="20636"/>
                    <a:pt x="96933" y="37742"/>
                    <a:pt x="96933" y="58785"/>
                  </a:cubicBezTo>
                  <a:cubicBezTo>
                    <a:pt x="96933" y="79828"/>
                    <a:pt x="79828" y="96933"/>
                    <a:pt x="58785" y="96933"/>
                  </a:cubicBezTo>
                  <a:cubicBezTo>
                    <a:pt x="37742" y="96933"/>
                    <a:pt x="20636" y="79828"/>
                    <a:pt x="20636" y="5878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7" name="Freihandform: Form 566">
              <a:extLst>
                <a:ext uri="{FF2B5EF4-FFF2-40B4-BE49-F238E27FC236}">
                  <a16:creationId xmlns:a16="http://schemas.microsoft.com/office/drawing/2014/main" id="{FDCC04C7-CEC7-B43F-33A3-33614B20117E}"/>
                </a:ext>
              </a:extLst>
            </p:cNvPr>
            <p:cNvSpPr/>
            <p:nvPr/>
          </p:nvSpPr>
          <p:spPr bwMode="gray">
            <a:xfrm>
              <a:off x="2052900" y="2005332"/>
              <a:ext cx="255638" cy="249528"/>
            </a:xfrm>
            <a:custGeom>
              <a:avLst/>
              <a:gdLst>
                <a:gd name="connsiteX0" fmla="*/ 255638 w 255638"/>
                <a:gd name="connsiteY0" fmla="*/ 210973 h 249528"/>
                <a:gd name="connsiteX1" fmla="*/ 235138 w 255638"/>
                <a:gd name="connsiteY1" fmla="*/ 65165 h 249528"/>
                <a:gd name="connsiteX2" fmla="*/ 230387 w 255638"/>
                <a:gd name="connsiteY2" fmla="*/ 49824 h 249528"/>
                <a:gd name="connsiteX3" fmla="*/ 224820 w 255638"/>
                <a:gd name="connsiteY3" fmla="*/ 41679 h 249528"/>
                <a:gd name="connsiteX4" fmla="*/ 170923 w 255638"/>
                <a:gd name="connsiteY4" fmla="*/ 7060 h 249528"/>
                <a:gd name="connsiteX5" fmla="*/ 128837 w 255638"/>
                <a:gd name="connsiteY5" fmla="*/ 0 h 249528"/>
                <a:gd name="connsiteX6" fmla="*/ 128023 w 255638"/>
                <a:gd name="connsiteY6" fmla="*/ 0 h 249528"/>
                <a:gd name="connsiteX7" fmla="*/ 127208 w 255638"/>
                <a:gd name="connsiteY7" fmla="*/ 0 h 249528"/>
                <a:gd name="connsiteX8" fmla="*/ 126937 w 255638"/>
                <a:gd name="connsiteY8" fmla="*/ 1765 h 249528"/>
                <a:gd name="connsiteX9" fmla="*/ 126665 w 255638"/>
                <a:gd name="connsiteY9" fmla="*/ 1765 h 249528"/>
                <a:gd name="connsiteX10" fmla="*/ 126665 w 255638"/>
                <a:gd name="connsiteY10" fmla="*/ 1765 h 249528"/>
                <a:gd name="connsiteX11" fmla="*/ 126665 w 255638"/>
                <a:gd name="connsiteY11" fmla="*/ 0 h 249528"/>
                <a:gd name="connsiteX12" fmla="*/ 85122 w 255638"/>
                <a:gd name="connsiteY12" fmla="*/ 7060 h 249528"/>
                <a:gd name="connsiteX13" fmla="*/ 30954 w 255638"/>
                <a:gd name="connsiteY13" fmla="*/ 41814 h 249528"/>
                <a:gd name="connsiteX14" fmla="*/ 25523 w 255638"/>
                <a:gd name="connsiteY14" fmla="*/ 49689 h 249528"/>
                <a:gd name="connsiteX15" fmla="*/ 20772 w 255638"/>
                <a:gd name="connsiteY15" fmla="*/ 65165 h 249528"/>
                <a:gd name="connsiteX16" fmla="*/ 272 w 255638"/>
                <a:gd name="connsiteY16" fmla="*/ 211109 h 249528"/>
                <a:gd name="connsiteX17" fmla="*/ 19278 w 255638"/>
                <a:gd name="connsiteY17" fmla="*/ 248714 h 249528"/>
                <a:gd name="connsiteX18" fmla="*/ 23351 w 255638"/>
                <a:gd name="connsiteY18" fmla="*/ 249529 h 249528"/>
                <a:gd name="connsiteX19" fmla="*/ 32854 w 255638"/>
                <a:gd name="connsiteY19" fmla="*/ 243284 h 249528"/>
                <a:gd name="connsiteX20" fmla="*/ 27424 w 255638"/>
                <a:gd name="connsiteY20" fmla="*/ 229708 h 249528"/>
                <a:gd name="connsiteX21" fmla="*/ 20772 w 255638"/>
                <a:gd name="connsiteY21" fmla="*/ 213552 h 249528"/>
                <a:gd name="connsiteX22" fmla="*/ 41272 w 255638"/>
                <a:gd name="connsiteY22" fmla="*/ 68016 h 249528"/>
                <a:gd name="connsiteX23" fmla="*/ 43715 w 255638"/>
                <a:gd name="connsiteY23" fmla="*/ 59599 h 249528"/>
                <a:gd name="connsiteX24" fmla="*/ 46430 w 255638"/>
                <a:gd name="connsiteY24" fmla="*/ 55391 h 249528"/>
                <a:gd name="connsiteX25" fmla="*/ 91639 w 255638"/>
                <a:gd name="connsiteY25" fmla="*/ 26473 h 249528"/>
                <a:gd name="connsiteX26" fmla="*/ 126258 w 255638"/>
                <a:gd name="connsiteY26" fmla="*/ 20500 h 249528"/>
                <a:gd name="connsiteX27" fmla="*/ 127615 w 255638"/>
                <a:gd name="connsiteY27" fmla="*/ 20500 h 249528"/>
                <a:gd name="connsiteX28" fmla="*/ 127751 w 255638"/>
                <a:gd name="connsiteY28" fmla="*/ 20500 h 249528"/>
                <a:gd name="connsiteX29" fmla="*/ 127887 w 255638"/>
                <a:gd name="connsiteY29" fmla="*/ 20500 h 249528"/>
                <a:gd name="connsiteX30" fmla="*/ 129109 w 255638"/>
                <a:gd name="connsiteY30" fmla="*/ 20500 h 249528"/>
                <a:gd name="connsiteX31" fmla="*/ 163999 w 255638"/>
                <a:gd name="connsiteY31" fmla="*/ 26473 h 249528"/>
                <a:gd name="connsiteX32" fmla="*/ 209072 w 255638"/>
                <a:gd name="connsiteY32" fmla="*/ 55255 h 249528"/>
                <a:gd name="connsiteX33" fmla="*/ 211923 w 255638"/>
                <a:gd name="connsiteY33" fmla="*/ 59599 h 249528"/>
                <a:gd name="connsiteX34" fmla="*/ 214367 w 255638"/>
                <a:gd name="connsiteY34" fmla="*/ 67881 h 249528"/>
                <a:gd name="connsiteX35" fmla="*/ 234867 w 255638"/>
                <a:gd name="connsiteY35" fmla="*/ 213281 h 249528"/>
                <a:gd name="connsiteX36" fmla="*/ 228214 w 255638"/>
                <a:gd name="connsiteY36" fmla="*/ 229572 h 249528"/>
                <a:gd name="connsiteX37" fmla="*/ 222648 w 255638"/>
                <a:gd name="connsiteY37" fmla="*/ 235274 h 249528"/>
                <a:gd name="connsiteX38" fmla="*/ 222648 w 255638"/>
                <a:gd name="connsiteY38" fmla="*/ 243148 h 249528"/>
                <a:gd name="connsiteX39" fmla="*/ 232152 w 255638"/>
                <a:gd name="connsiteY39" fmla="*/ 249393 h 249528"/>
                <a:gd name="connsiteX40" fmla="*/ 236224 w 255638"/>
                <a:gd name="connsiteY40" fmla="*/ 248579 h 249528"/>
                <a:gd name="connsiteX41" fmla="*/ 255231 w 255638"/>
                <a:gd name="connsiteY41" fmla="*/ 210837 h 249528"/>
                <a:gd name="connsiteX42" fmla="*/ 127887 w 255638"/>
                <a:gd name="connsiteY42" fmla="*/ 17106 h 249528"/>
                <a:gd name="connsiteX43" fmla="*/ 127887 w 255638"/>
                <a:gd name="connsiteY43" fmla="*/ 17106 h 249528"/>
                <a:gd name="connsiteX44" fmla="*/ 127887 w 255638"/>
                <a:gd name="connsiteY44" fmla="*/ 17106 h 249528"/>
                <a:gd name="connsiteX45" fmla="*/ 127887 w 255638"/>
                <a:gd name="connsiteY45" fmla="*/ 17106 h 249528"/>
                <a:gd name="connsiteX46" fmla="*/ 127887 w 255638"/>
                <a:gd name="connsiteY46" fmla="*/ 17106 h 24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5638" h="249528">
                  <a:moveTo>
                    <a:pt x="255638" y="210973"/>
                  </a:moveTo>
                  <a:lnTo>
                    <a:pt x="235138" y="65165"/>
                  </a:lnTo>
                  <a:cubicBezTo>
                    <a:pt x="234459" y="59871"/>
                    <a:pt x="232830" y="54712"/>
                    <a:pt x="230387" y="49824"/>
                  </a:cubicBezTo>
                  <a:cubicBezTo>
                    <a:pt x="228758" y="46838"/>
                    <a:pt x="226857" y="44122"/>
                    <a:pt x="224820" y="41679"/>
                  </a:cubicBezTo>
                  <a:cubicBezTo>
                    <a:pt x="210023" y="25795"/>
                    <a:pt x="191423" y="13983"/>
                    <a:pt x="170923" y="7060"/>
                  </a:cubicBezTo>
                  <a:cubicBezTo>
                    <a:pt x="157347" y="2444"/>
                    <a:pt x="143228" y="0"/>
                    <a:pt x="128837" y="0"/>
                  </a:cubicBezTo>
                  <a:cubicBezTo>
                    <a:pt x="128702" y="0"/>
                    <a:pt x="128430" y="0"/>
                    <a:pt x="128023" y="0"/>
                  </a:cubicBezTo>
                  <a:cubicBezTo>
                    <a:pt x="127751" y="0"/>
                    <a:pt x="127480" y="0"/>
                    <a:pt x="127208" y="0"/>
                  </a:cubicBezTo>
                  <a:lnTo>
                    <a:pt x="126937" y="1765"/>
                  </a:lnTo>
                  <a:cubicBezTo>
                    <a:pt x="126937" y="1765"/>
                    <a:pt x="126665" y="1765"/>
                    <a:pt x="126665" y="1765"/>
                  </a:cubicBezTo>
                  <a:lnTo>
                    <a:pt x="126665" y="1765"/>
                  </a:lnTo>
                  <a:lnTo>
                    <a:pt x="126665" y="0"/>
                  </a:lnTo>
                  <a:cubicBezTo>
                    <a:pt x="112410" y="0"/>
                    <a:pt x="98427" y="2308"/>
                    <a:pt x="85122" y="7060"/>
                  </a:cubicBezTo>
                  <a:cubicBezTo>
                    <a:pt x="64622" y="13983"/>
                    <a:pt x="45887" y="25930"/>
                    <a:pt x="30954" y="41814"/>
                  </a:cubicBezTo>
                  <a:cubicBezTo>
                    <a:pt x="28781" y="44394"/>
                    <a:pt x="27017" y="46973"/>
                    <a:pt x="25523" y="49689"/>
                  </a:cubicBezTo>
                  <a:cubicBezTo>
                    <a:pt x="22944" y="54576"/>
                    <a:pt x="21315" y="59735"/>
                    <a:pt x="20772" y="65165"/>
                  </a:cubicBezTo>
                  <a:lnTo>
                    <a:pt x="272" y="211109"/>
                  </a:lnTo>
                  <a:cubicBezTo>
                    <a:pt x="-1900" y="234459"/>
                    <a:pt x="9368" y="244370"/>
                    <a:pt x="19278" y="248714"/>
                  </a:cubicBezTo>
                  <a:cubicBezTo>
                    <a:pt x="20636" y="249257"/>
                    <a:pt x="21993" y="249529"/>
                    <a:pt x="23351" y="249529"/>
                  </a:cubicBezTo>
                  <a:cubicBezTo>
                    <a:pt x="27560" y="249529"/>
                    <a:pt x="31225" y="247085"/>
                    <a:pt x="32854" y="243284"/>
                  </a:cubicBezTo>
                  <a:cubicBezTo>
                    <a:pt x="35026" y="237989"/>
                    <a:pt x="32583" y="232016"/>
                    <a:pt x="27424" y="229708"/>
                  </a:cubicBezTo>
                  <a:cubicBezTo>
                    <a:pt x="25116" y="228757"/>
                    <a:pt x="19685" y="226450"/>
                    <a:pt x="20772" y="213552"/>
                  </a:cubicBezTo>
                  <a:lnTo>
                    <a:pt x="41272" y="68016"/>
                  </a:lnTo>
                  <a:cubicBezTo>
                    <a:pt x="41543" y="65030"/>
                    <a:pt x="42493" y="62179"/>
                    <a:pt x="43715" y="59599"/>
                  </a:cubicBezTo>
                  <a:cubicBezTo>
                    <a:pt x="44530" y="58242"/>
                    <a:pt x="45480" y="56748"/>
                    <a:pt x="46430" y="55391"/>
                  </a:cubicBezTo>
                  <a:cubicBezTo>
                    <a:pt x="58649" y="42357"/>
                    <a:pt x="74397" y="32311"/>
                    <a:pt x="91639" y="26473"/>
                  </a:cubicBezTo>
                  <a:cubicBezTo>
                    <a:pt x="102907" y="22536"/>
                    <a:pt x="114447" y="20500"/>
                    <a:pt x="126258" y="20500"/>
                  </a:cubicBezTo>
                  <a:cubicBezTo>
                    <a:pt x="126394" y="20500"/>
                    <a:pt x="127480" y="20500"/>
                    <a:pt x="127615" y="20500"/>
                  </a:cubicBezTo>
                  <a:cubicBezTo>
                    <a:pt x="127615" y="20500"/>
                    <a:pt x="127615" y="20500"/>
                    <a:pt x="127751" y="20500"/>
                  </a:cubicBezTo>
                  <a:cubicBezTo>
                    <a:pt x="127751" y="20500"/>
                    <a:pt x="127751" y="20500"/>
                    <a:pt x="127887" y="20500"/>
                  </a:cubicBezTo>
                  <a:cubicBezTo>
                    <a:pt x="128023" y="20500"/>
                    <a:pt x="128837" y="20500"/>
                    <a:pt x="129109" y="20500"/>
                  </a:cubicBezTo>
                  <a:cubicBezTo>
                    <a:pt x="141056" y="20500"/>
                    <a:pt x="152731" y="22536"/>
                    <a:pt x="163999" y="26473"/>
                  </a:cubicBezTo>
                  <a:cubicBezTo>
                    <a:pt x="181105" y="32175"/>
                    <a:pt x="196718" y="42086"/>
                    <a:pt x="209072" y="55255"/>
                  </a:cubicBezTo>
                  <a:cubicBezTo>
                    <a:pt x="210023" y="56477"/>
                    <a:pt x="211109" y="57970"/>
                    <a:pt x="211923" y="59599"/>
                  </a:cubicBezTo>
                  <a:cubicBezTo>
                    <a:pt x="213281" y="62179"/>
                    <a:pt x="214095" y="64894"/>
                    <a:pt x="214367" y="67881"/>
                  </a:cubicBezTo>
                  <a:lnTo>
                    <a:pt x="234867" y="213281"/>
                  </a:lnTo>
                  <a:cubicBezTo>
                    <a:pt x="236089" y="226178"/>
                    <a:pt x="230794" y="228486"/>
                    <a:pt x="228214" y="229572"/>
                  </a:cubicBezTo>
                  <a:cubicBezTo>
                    <a:pt x="225635" y="230658"/>
                    <a:pt x="223734" y="232695"/>
                    <a:pt x="222648" y="235274"/>
                  </a:cubicBezTo>
                  <a:cubicBezTo>
                    <a:pt x="221562" y="237853"/>
                    <a:pt x="221698" y="240704"/>
                    <a:pt x="222648" y="243148"/>
                  </a:cubicBezTo>
                  <a:cubicBezTo>
                    <a:pt x="224277" y="246949"/>
                    <a:pt x="227943" y="249393"/>
                    <a:pt x="232152" y="249393"/>
                  </a:cubicBezTo>
                  <a:cubicBezTo>
                    <a:pt x="233645" y="249393"/>
                    <a:pt x="235003" y="249122"/>
                    <a:pt x="236224" y="248579"/>
                  </a:cubicBezTo>
                  <a:cubicBezTo>
                    <a:pt x="246135" y="244370"/>
                    <a:pt x="257403" y="234459"/>
                    <a:pt x="255231" y="210837"/>
                  </a:cubicBezTo>
                  <a:close/>
                  <a:moveTo>
                    <a:pt x="127887" y="17106"/>
                  </a:moveTo>
                  <a:lnTo>
                    <a:pt x="127887" y="17106"/>
                  </a:lnTo>
                  <a:cubicBezTo>
                    <a:pt x="127887" y="17106"/>
                    <a:pt x="127887" y="17106"/>
                    <a:pt x="127887" y="17106"/>
                  </a:cubicBezTo>
                  <a:lnTo>
                    <a:pt x="127887" y="17106"/>
                  </a:lnTo>
                  <a:cubicBezTo>
                    <a:pt x="127887" y="17106"/>
                    <a:pt x="127887" y="17106"/>
                    <a:pt x="127887" y="1710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B85FDE85-9A6D-236F-09F8-4C1DDB845740}"/>
                </a:ext>
              </a:extLst>
            </p:cNvPr>
            <p:cNvSpPr/>
            <p:nvPr/>
          </p:nvSpPr>
          <p:spPr bwMode="gray">
            <a:xfrm>
              <a:off x="2071936" y="2075249"/>
              <a:ext cx="218541" cy="436879"/>
            </a:xfrm>
            <a:custGeom>
              <a:avLst/>
              <a:gdLst>
                <a:gd name="connsiteX0" fmla="*/ 168314 w 218541"/>
                <a:gd name="connsiteY0" fmla="*/ 65980 h 436879"/>
                <a:gd name="connsiteX1" fmla="*/ 168314 w 218541"/>
                <a:gd name="connsiteY1" fmla="*/ 10454 h 436879"/>
                <a:gd name="connsiteX2" fmla="*/ 157997 w 218541"/>
                <a:gd name="connsiteY2" fmla="*/ 136 h 436879"/>
                <a:gd name="connsiteX3" fmla="*/ 147679 w 218541"/>
                <a:gd name="connsiteY3" fmla="*/ 10454 h 436879"/>
                <a:gd name="connsiteX4" fmla="*/ 147679 w 218541"/>
                <a:gd name="connsiteY4" fmla="*/ 65980 h 436879"/>
                <a:gd name="connsiteX5" fmla="*/ 147679 w 218541"/>
                <a:gd name="connsiteY5" fmla="*/ 66523 h 436879"/>
                <a:gd name="connsiteX6" fmla="*/ 147950 w 218541"/>
                <a:gd name="connsiteY6" fmla="*/ 70188 h 436879"/>
                <a:gd name="connsiteX7" fmla="*/ 192616 w 218541"/>
                <a:gd name="connsiteY7" fmla="*/ 229029 h 436879"/>
                <a:gd name="connsiteX8" fmla="*/ 26308 w 218541"/>
                <a:gd name="connsiteY8" fmla="*/ 229029 h 436879"/>
                <a:gd name="connsiteX9" fmla="*/ 70974 w 218541"/>
                <a:gd name="connsiteY9" fmla="*/ 68695 h 436879"/>
                <a:gd name="connsiteX10" fmla="*/ 70974 w 218541"/>
                <a:gd name="connsiteY10" fmla="*/ 67745 h 436879"/>
                <a:gd name="connsiteX11" fmla="*/ 71245 w 218541"/>
                <a:gd name="connsiteY11" fmla="*/ 10318 h 436879"/>
                <a:gd name="connsiteX12" fmla="*/ 60927 w 218541"/>
                <a:gd name="connsiteY12" fmla="*/ 0 h 436879"/>
                <a:gd name="connsiteX13" fmla="*/ 50610 w 218541"/>
                <a:gd name="connsiteY13" fmla="*/ 10318 h 436879"/>
                <a:gd name="connsiteX14" fmla="*/ 50610 w 218541"/>
                <a:gd name="connsiteY14" fmla="*/ 64351 h 436879"/>
                <a:gd name="connsiteX15" fmla="*/ 106 w 218541"/>
                <a:gd name="connsiteY15" fmla="*/ 245185 h 436879"/>
                <a:gd name="connsiteX16" fmla="*/ 650 w 218541"/>
                <a:gd name="connsiteY16" fmla="*/ 248171 h 436879"/>
                <a:gd name="connsiteX17" fmla="*/ 3365 w 218541"/>
                <a:gd name="connsiteY17" fmla="*/ 249529 h 436879"/>
                <a:gd name="connsiteX18" fmla="*/ 43686 w 218541"/>
                <a:gd name="connsiteY18" fmla="*/ 249529 h 436879"/>
                <a:gd name="connsiteX19" fmla="*/ 43686 w 218541"/>
                <a:gd name="connsiteY19" fmla="*/ 433485 h 436879"/>
                <a:gd name="connsiteX20" fmla="*/ 47080 w 218541"/>
                <a:gd name="connsiteY20" fmla="*/ 436879 h 436879"/>
                <a:gd name="connsiteX21" fmla="*/ 171437 w 218541"/>
                <a:gd name="connsiteY21" fmla="*/ 436879 h 436879"/>
                <a:gd name="connsiteX22" fmla="*/ 174831 w 218541"/>
                <a:gd name="connsiteY22" fmla="*/ 433485 h 436879"/>
                <a:gd name="connsiteX23" fmla="*/ 174831 w 218541"/>
                <a:gd name="connsiteY23" fmla="*/ 249529 h 436879"/>
                <a:gd name="connsiteX24" fmla="*/ 215152 w 218541"/>
                <a:gd name="connsiteY24" fmla="*/ 249529 h 436879"/>
                <a:gd name="connsiteX25" fmla="*/ 217867 w 218541"/>
                <a:gd name="connsiteY25" fmla="*/ 248171 h 436879"/>
                <a:gd name="connsiteX26" fmla="*/ 218410 w 218541"/>
                <a:gd name="connsiteY26" fmla="*/ 245185 h 436879"/>
                <a:gd name="connsiteX27" fmla="*/ 167907 w 218541"/>
                <a:gd name="connsiteY27" fmla="*/ 65708 h 436879"/>
                <a:gd name="connsiteX28" fmla="*/ 167907 w 218541"/>
                <a:gd name="connsiteY28" fmla="*/ 65708 h 436879"/>
                <a:gd name="connsiteX29" fmla="*/ 154603 w 218541"/>
                <a:gd name="connsiteY29" fmla="*/ 249665 h 436879"/>
                <a:gd name="connsiteX30" fmla="*/ 154603 w 218541"/>
                <a:gd name="connsiteY30" fmla="*/ 416244 h 436879"/>
                <a:gd name="connsiteX31" fmla="*/ 119984 w 218541"/>
                <a:gd name="connsiteY31" fmla="*/ 416244 h 436879"/>
                <a:gd name="connsiteX32" fmla="*/ 119984 w 218541"/>
                <a:gd name="connsiteY32" fmla="*/ 249665 h 436879"/>
                <a:gd name="connsiteX33" fmla="*/ 154603 w 218541"/>
                <a:gd name="connsiteY33" fmla="*/ 249665 h 436879"/>
                <a:gd name="connsiteX34" fmla="*/ 99348 w 218541"/>
                <a:gd name="connsiteY34" fmla="*/ 249665 h 436879"/>
                <a:gd name="connsiteX35" fmla="*/ 99348 w 218541"/>
                <a:gd name="connsiteY35" fmla="*/ 416244 h 436879"/>
                <a:gd name="connsiteX36" fmla="*/ 64729 w 218541"/>
                <a:gd name="connsiteY36" fmla="*/ 416244 h 436879"/>
                <a:gd name="connsiteX37" fmla="*/ 64729 w 218541"/>
                <a:gd name="connsiteY37" fmla="*/ 249665 h 436879"/>
                <a:gd name="connsiteX38" fmla="*/ 99348 w 218541"/>
                <a:gd name="connsiteY38" fmla="*/ 249665 h 43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8541" h="436879">
                  <a:moveTo>
                    <a:pt x="168314" y="65980"/>
                  </a:moveTo>
                  <a:lnTo>
                    <a:pt x="168314" y="10454"/>
                  </a:lnTo>
                  <a:cubicBezTo>
                    <a:pt x="168314" y="4752"/>
                    <a:pt x="163699" y="136"/>
                    <a:pt x="157997" y="136"/>
                  </a:cubicBezTo>
                  <a:cubicBezTo>
                    <a:pt x="152295" y="136"/>
                    <a:pt x="147679" y="4752"/>
                    <a:pt x="147679" y="10454"/>
                  </a:cubicBezTo>
                  <a:lnTo>
                    <a:pt x="147679" y="65980"/>
                  </a:lnTo>
                  <a:cubicBezTo>
                    <a:pt x="147679" y="65980"/>
                    <a:pt x="147679" y="66387"/>
                    <a:pt x="147679" y="66523"/>
                  </a:cubicBezTo>
                  <a:cubicBezTo>
                    <a:pt x="147679" y="67745"/>
                    <a:pt x="147679" y="68967"/>
                    <a:pt x="147950" y="70188"/>
                  </a:cubicBezTo>
                  <a:lnTo>
                    <a:pt x="192616" y="229029"/>
                  </a:lnTo>
                  <a:lnTo>
                    <a:pt x="26308" y="229029"/>
                  </a:lnTo>
                  <a:lnTo>
                    <a:pt x="70974" y="68695"/>
                  </a:lnTo>
                  <a:cubicBezTo>
                    <a:pt x="70974" y="68695"/>
                    <a:pt x="70974" y="68152"/>
                    <a:pt x="70974" y="67745"/>
                  </a:cubicBezTo>
                  <a:lnTo>
                    <a:pt x="71245" y="10318"/>
                  </a:lnTo>
                  <a:cubicBezTo>
                    <a:pt x="71245" y="4616"/>
                    <a:pt x="66629" y="0"/>
                    <a:pt x="60927" y="0"/>
                  </a:cubicBezTo>
                  <a:cubicBezTo>
                    <a:pt x="55226" y="0"/>
                    <a:pt x="50610" y="4616"/>
                    <a:pt x="50610" y="10318"/>
                  </a:cubicBezTo>
                  <a:lnTo>
                    <a:pt x="50610" y="64351"/>
                  </a:lnTo>
                  <a:lnTo>
                    <a:pt x="106" y="245185"/>
                  </a:lnTo>
                  <a:cubicBezTo>
                    <a:pt x="-165" y="246271"/>
                    <a:pt x="106" y="247357"/>
                    <a:pt x="650" y="248171"/>
                  </a:cubicBezTo>
                  <a:cubicBezTo>
                    <a:pt x="1328" y="248986"/>
                    <a:pt x="2279" y="249529"/>
                    <a:pt x="3365" y="249529"/>
                  </a:cubicBezTo>
                  <a:lnTo>
                    <a:pt x="43686" y="249529"/>
                  </a:lnTo>
                  <a:lnTo>
                    <a:pt x="43686" y="433485"/>
                  </a:lnTo>
                  <a:cubicBezTo>
                    <a:pt x="43686" y="435386"/>
                    <a:pt x="45179" y="436879"/>
                    <a:pt x="47080" y="436879"/>
                  </a:cubicBezTo>
                  <a:lnTo>
                    <a:pt x="171437" y="436879"/>
                  </a:lnTo>
                  <a:cubicBezTo>
                    <a:pt x="173338" y="436879"/>
                    <a:pt x="174831" y="435386"/>
                    <a:pt x="174831" y="433485"/>
                  </a:cubicBezTo>
                  <a:lnTo>
                    <a:pt x="174831" y="249529"/>
                  </a:lnTo>
                  <a:lnTo>
                    <a:pt x="215152" y="249529"/>
                  </a:lnTo>
                  <a:cubicBezTo>
                    <a:pt x="216238" y="249529"/>
                    <a:pt x="217188" y="248986"/>
                    <a:pt x="217867" y="248171"/>
                  </a:cubicBezTo>
                  <a:cubicBezTo>
                    <a:pt x="218546" y="247357"/>
                    <a:pt x="218682" y="246271"/>
                    <a:pt x="218410" y="245185"/>
                  </a:cubicBezTo>
                  <a:lnTo>
                    <a:pt x="167907" y="65708"/>
                  </a:lnTo>
                  <a:lnTo>
                    <a:pt x="167907" y="65708"/>
                  </a:lnTo>
                  <a:close/>
                  <a:moveTo>
                    <a:pt x="154603" y="249665"/>
                  </a:moveTo>
                  <a:lnTo>
                    <a:pt x="154603" y="416244"/>
                  </a:lnTo>
                  <a:lnTo>
                    <a:pt x="119984" y="416244"/>
                  </a:lnTo>
                  <a:lnTo>
                    <a:pt x="119984" y="249665"/>
                  </a:lnTo>
                  <a:lnTo>
                    <a:pt x="154603" y="249665"/>
                  </a:lnTo>
                  <a:close/>
                  <a:moveTo>
                    <a:pt x="99348" y="249665"/>
                  </a:moveTo>
                  <a:lnTo>
                    <a:pt x="99348" y="416244"/>
                  </a:lnTo>
                  <a:lnTo>
                    <a:pt x="64729" y="416244"/>
                  </a:lnTo>
                  <a:lnTo>
                    <a:pt x="64729" y="249665"/>
                  </a:lnTo>
                  <a:lnTo>
                    <a:pt x="99348" y="249665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69" name="Grafik 7">
            <a:extLst>
              <a:ext uri="{FF2B5EF4-FFF2-40B4-BE49-F238E27FC236}">
                <a16:creationId xmlns:a16="http://schemas.microsoft.com/office/drawing/2014/main" id="{38B142E8-CE8D-93C4-0A55-CD3CC2B026C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992912" y="2010221"/>
            <a:ext cx="606181" cy="371579"/>
            <a:chOff x="2992909" y="2010219"/>
            <a:chExt cx="606181" cy="371578"/>
          </a:xfrm>
          <a:solidFill>
            <a:schemeClr val="accent1"/>
          </a:solidFill>
        </p:grpSpPr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A7BD0CB6-B186-A01B-30E6-44960D374A1A}"/>
                </a:ext>
              </a:extLst>
            </p:cNvPr>
            <p:cNvSpPr/>
            <p:nvPr/>
          </p:nvSpPr>
          <p:spPr bwMode="gray">
            <a:xfrm>
              <a:off x="3056310" y="2010219"/>
              <a:ext cx="135489" cy="135489"/>
            </a:xfrm>
            <a:custGeom>
              <a:avLst/>
              <a:gdLst>
                <a:gd name="connsiteX0" fmla="*/ 67745 w 135489"/>
                <a:gd name="connsiteY0" fmla="*/ 135490 h 135489"/>
                <a:gd name="connsiteX1" fmla="*/ 135489 w 135489"/>
                <a:gd name="connsiteY1" fmla="*/ 67745 h 135489"/>
                <a:gd name="connsiteX2" fmla="*/ 67745 w 135489"/>
                <a:gd name="connsiteY2" fmla="*/ 0 h 135489"/>
                <a:gd name="connsiteX3" fmla="*/ 0 w 135489"/>
                <a:gd name="connsiteY3" fmla="*/ 67745 h 135489"/>
                <a:gd name="connsiteX4" fmla="*/ 67745 w 135489"/>
                <a:gd name="connsiteY4" fmla="*/ 135490 h 135489"/>
                <a:gd name="connsiteX5" fmla="*/ 21043 w 135489"/>
                <a:gd name="connsiteY5" fmla="*/ 67745 h 135489"/>
                <a:gd name="connsiteX6" fmla="*/ 67745 w 135489"/>
                <a:gd name="connsiteY6" fmla="*/ 21043 h 135489"/>
                <a:gd name="connsiteX7" fmla="*/ 114446 w 135489"/>
                <a:gd name="connsiteY7" fmla="*/ 67745 h 135489"/>
                <a:gd name="connsiteX8" fmla="*/ 67745 w 135489"/>
                <a:gd name="connsiteY8" fmla="*/ 114447 h 135489"/>
                <a:gd name="connsiteX9" fmla="*/ 21043 w 135489"/>
                <a:gd name="connsiteY9" fmla="*/ 67745 h 1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489" h="135489">
                  <a:moveTo>
                    <a:pt x="67745" y="135490"/>
                  </a:moveTo>
                  <a:cubicBezTo>
                    <a:pt x="105079" y="135490"/>
                    <a:pt x="135489" y="105079"/>
                    <a:pt x="135489" y="67745"/>
                  </a:cubicBezTo>
                  <a:cubicBezTo>
                    <a:pt x="135489" y="30410"/>
                    <a:pt x="105079" y="0"/>
                    <a:pt x="67745" y="0"/>
                  </a:cubicBezTo>
                  <a:cubicBezTo>
                    <a:pt x="30410" y="0"/>
                    <a:pt x="0" y="30410"/>
                    <a:pt x="0" y="67745"/>
                  </a:cubicBezTo>
                  <a:cubicBezTo>
                    <a:pt x="0" y="105079"/>
                    <a:pt x="30410" y="135490"/>
                    <a:pt x="67745" y="135490"/>
                  </a:cubicBezTo>
                  <a:close/>
                  <a:moveTo>
                    <a:pt x="21043" y="67745"/>
                  </a:moveTo>
                  <a:cubicBezTo>
                    <a:pt x="21043" y="42086"/>
                    <a:pt x="41950" y="21179"/>
                    <a:pt x="67745" y="21043"/>
                  </a:cubicBezTo>
                  <a:cubicBezTo>
                    <a:pt x="93403" y="21043"/>
                    <a:pt x="114446" y="41950"/>
                    <a:pt x="114446" y="67745"/>
                  </a:cubicBezTo>
                  <a:cubicBezTo>
                    <a:pt x="114446" y="93539"/>
                    <a:pt x="93539" y="114447"/>
                    <a:pt x="67745" y="114447"/>
                  </a:cubicBezTo>
                  <a:cubicBezTo>
                    <a:pt x="41950" y="114447"/>
                    <a:pt x="21043" y="93539"/>
                    <a:pt x="21043" y="6774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71" name="Freihandform: Form 570">
              <a:extLst>
                <a:ext uri="{FF2B5EF4-FFF2-40B4-BE49-F238E27FC236}">
                  <a16:creationId xmlns:a16="http://schemas.microsoft.com/office/drawing/2014/main" id="{37C69D1B-D68F-0000-7B67-23E38E214884}"/>
                </a:ext>
              </a:extLst>
            </p:cNvPr>
            <p:cNvSpPr/>
            <p:nvPr/>
          </p:nvSpPr>
          <p:spPr bwMode="gray">
            <a:xfrm>
              <a:off x="3400057" y="2010219"/>
              <a:ext cx="135489" cy="135489"/>
            </a:xfrm>
            <a:custGeom>
              <a:avLst/>
              <a:gdLst>
                <a:gd name="connsiteX0" fmla="*/ 67745 w 135489"/>
                <a:gd name="connsiteY0" fmla="*/ 135490 h 135489"/>
                <a:gd name="connsiteX1" fmla="*/ 135489 w 135489"/>
                <a:gd name="connsiteY1" fmla="*/ 67745 h 135489"/>
                <a:gd name="connsiteX2" fmla="*/ 67745 w 135489"/>
                <a:gd name="connsiteY2" fmla="*/ 0 h 135489"/>
                <a:gd name="connsiteX3" fmla="*/ 0 w 135489"/>
                <a:gd name="connsiteY3" fmla="*/ 67745 h 135489"/>
                <a:gd name="connsiteX4" fmla="*/ 67745 w 135489"/>
                <a:gd name="connsiteY4" fmla="*/ 135490 h 135489"/>
                <a:gd name="connsiteX5" fmla="*/ 21043 w 135489"/>
                <a:gd name="connsiteY5" fmla="*/ 67745 h 135489"/>
                <a:gd name="connsiteX6" fmla="*/ 67745 w 135489"/>
                <a:gd name="connsiteY6" fmla="*/ 21043 h 135489"/>
                <a:gd name="connsiteX7" fmla="*/ 114447 w 135489"/>
                <a:gd name="connsiteY7" fmla="*/ 67745 h 135489"/>
                <a:gd name="connsiteX8" fmla="*/ 67745 w 135489"/>
                <a:gd name="connsiteY8" fmla="*/ 114447 h 135489"/>
                <a:gd name="connsiteX9" fmla="*/ 21043 w 135489"/>
                <a:gd name="connsiteY9" fmla="*/ 67745 h 1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489" h="135489">
                  <a:moveTo>
                    <a:pt x="67745" y="135490"/>
                  </a:moveTo>
                  <a:cubicBezTo>
                    <a:pt x="105079" y="135490"/>
                    <a:pt x="135489" y="105079"/>
                    <a:pt x="135489" y="67745"/>
                  </a:cubicBezTo>
                  <a:cubicBezTo>
                    <a:pt x="135489" y="30410"/>
                    <a:pt x="105079" y="0"/>
                    <a:pt x="67745" y="0"/>
                  </a:cubicBezTo>
                  <a:cubicBezTo>
                    <a:pt x="30411" y="0"/>
                    <a:pt x="0" y="30410"/>
                    <a:pt x="0" y="67745"/>
                  </a:cubicBezTo>
                  <a:cubicBezTo>
                    <a:pt x="0" y="105079"/>
                    <a:pt x="30411" y="135490"/>
                    <a:pt x="67745" y="135490"/>
                  </a:cubicBezTo>
                  <a:close/>
                  <a:moveTo>
                    <a:pt x="21043" y="67745"/>
                  </a:moveTo>
                  <a:cubicBezTo>
                    <a:pt x="21043" y="42086"/>
                    <a:pt x="41950" y="21179"/>
                    <a:pt x="67745" y="21043"/>
                  </a:cubicBezTo>
                  <a:cubicBezTo>
                    <a:pt x="93404" y="21043"/>
                    <a:pt x="114447" y="41950"/>
                    <a:pt x="114447" y="67745"/>
                  </a:cubicBezTo>
                  <a:cubicBezTo>
                    <a:pt x="114447" y="93539"/>
                    <a:pt x="93539" y="114447"/>
                    <a:pt x="67745" y="114447"/>
                  </a:cubicBezTo>
                  <a:cubicBezTo>
                    <a:pt x="41950" y="114447"/>
                    <a:pt x="21043" y="93539"/>
                    <a:pt x="21043" y="6774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72" name="Freihandform: Form 571">
              <a:extLst>
                <a:ext uri="{FF2B5EF4-FFF2-40B4-BE49-F238E27FC236}">
                  <a16:creationId xmlns:a16="http://schemas.microsoft.com/office/drawing/2014/main" id="{349660C1-12D7-8630-10B8-88320887BA4A}"/>
                </a:ext>
              </a:extLst>
            </p:cNvPr>
            <p:cNvSpPr/>
            <p:nvPr/>
          </p:nvSpPr>
          <p:spPr bwMode="gray">
            <a:xfrm>
              <a:off x="3375674" y="2155076"/>
              <a:ext cx="223417" cy="127343"/>
            </a:xfrm>
            <a:custGeom>
              <a:avLst/>
              <a:gdLst>
                <a:gd name="connsiteX0" fmla="*/ 206981 w 223417"/>
                <a:gd name="connsiteY0" fmla="*/ 38285 h 127343"/>
                <a:gd name="connsiteX1" fmla="*/ 143988 w 223417"/>
                <a:gd name="connsiteY1" fmla="*/ 8417 h 127343"/>
                <a:gd name="connsiteX2" fmla="*/ 91584 w 223417"/>
                <a:gd name="connsiteY2" fmla="*/ 0 h 127343"/>
                <a:gd name="connsiteX3" fmla="*/ 91584 w 223417"/>
                <a:gd name="connsiteY3" fmla="*/ 0 h 127343"/>
                <a:gd name="connsiteX4" fmla="*/ 38909 w 223417"/>
                <a:gd name="connsiteY4" fmla="*/ 8417 h 127343"/>
                <a:gd name="connsiteX5" fmla="*/ 4290 w 223417"/>
                <a:gd name="connsiteY5" fmla="*/ 21586 h 127343"/>
                <a:gd name="connsiteX6" fmla="*/ 2389 w 223417"/>
                <a:gd name="connsiteY6" fmla="*/ 24573 h 127343"/>
                <a:gd name="connsiteX7" fmla="*/ 81 w 223417"/>
                <a:gd name="connsiteY7" fmla="*/ 41136 h 127343"/>
                <a:gd name="connsiteX8" fmla="*/ 1303 w 223417"/>
                <a:gd name="connsiteY8" fmla="*/ 44665 h 127343"/>
                <a:gd name="connsiteX9" fmla="*/ 3340 w 223417"/>
                <a:gd name="connsiteY9" fmla="*/ 45344 h 127343"/>
                <a:gd name="connsiteX10" fmla="*/ 5105 w 223417"/>
                <a:gd name="connsiteY10" fmla="*/ 44937 h 127343"/>
                <a:gd name="connsiteX11" fmla="*/ 44747 w 223417"/>
                <a:gd name="connsiteY11" fmla="*/ 28646 h 127343"/>
                <a:gd name="connsiteX12" fmla="*/ 91584 w 223417"/>
                <a:gd name="connsiteY12" fmla="*/ 21043 h 127343"/>
                <a:gd name="connsiteX13" fmla="*/ 138693 w 223417"/>
                <a:gd name="connsiteY13" fmla="*/ 28646 h 127343"/>
                <a:gd name="connsiteX14" fmla="*/ 194084 w 223417"/>
                <a:gd name="connsiteY14" fmla="*/ 54712 h 127343"/>
                <a:gd name="connsiteX15" fmla="*/ 194763 w 223417"/>
                <a:gd name="connsiteY15" fmla="*/ 55255 h 127343"/>
                <a:gd name="connsiteX16" fmla="*/ 202365 w 223417"/>
                <a:gd name="connsiteY16" fmla="*/ 70596 h 127343"/>
                <a:gd name="connsiteX17" fmla="*/ 202365 w 223417"/>
                <a:gd name="connsiteY17" fmla="*/ 123950 h 127343"/>
                <a:gd name="connsiteX18" fmla="*/ 205759 w 223417"/>
                <a:gd name="connsiteY18" fmla="*/ 127344 h 127343"/>
                <a:gd name="connsiteX19" fmla="*/ 220014 w 223417"/>
                <a:gd name="connsiteY19" fmla="*/ 127344 h 127343"/>
                <a:gd name="connsiteX20" fmla="*/ 223408 w 223417"/>
                <a:gd name="connsiteY20" fmla="*/ 123950 h 127343"/>
                <a:gd name="connsiteX21" fmla="*/ 223408 w 223417"/>
                <a:gd name="connsiteY21" fmla="*/ 70732 h 127343"/>
                <a:gd name="connsiteX22" fmla="*/ 206981 w 223417"/>
                <a:gd name="connsiteY22" fmla="*/ 38149 h 12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3417" h="127343">
                  <a:moveTo>
                    <a:pt x="206981" y="38285"/>
                  </a:moveTo>
                  <a:cubicBezTo>
                    <a:pt x="188654" y="24030"/>
                    <a:pt x="166796" y="13712"/>
                    <a:pt x="143988" y="8417"/>
                  </a:cubicBezTo>
                  <a:cubicBezTo>
                    <a:pt x="127154" y="3394"/>
                    <a:pt x="109369" y="543"/>
                    <a:pt x="91584" y="0"/>
                  </a:cubicBezTo>
                  <a:cubicBezTo>
                    <a:pt x="91584" y="0"/>
                    <a:pt x="91584" y="0"/>
                    <a:pt x="91584" y="0"/>
                  </a:cubicBezTo>
                  <a:cubicBezTo>
                    <a:pt x="73664" y="0"/>
                    <a:pt x="55879" y="2851"/>
                    <a:pt x="38909" y="8417"/>
                  </a:cubicBezTo>
                  <a:cubicBezTo>
                    <a:pt x="27098" y="11404"/>
                    <a:pt x="15287" y="15884"/>
                    <a:pt x="4290" y="21586"/>
                  </a:cubicBezTo>
                  <a:cubicBezTo>
                    <a:pt x="3204" y="22129"/>
                    <a:pt x="2525" y="23215"/>
                    <a:pt x="2389" y="24573"/>
                  </a:cubicBezTo>
                  <a:cubicBezTo>
                    <a:pt x="2254" y="30139"/>
                    <a:pt x="1439" y="35705"/>
                    <a:pt x="81" y="41136"/>
                  </a:cubicBezTo>
                  <a:cubicBezTo>
                    <a:pt x="-190" y="42493"/>
                    <a:pt x="217" y="43851"/>
                    <a:pt x="1303" y="44665"/>
                  </a:cubicBezTo>
                  <a:cubicBezTo>
                    <a:pt x="1846" y="45073"/>
                    <a:pt x="2661" y="45344"/>
                    <a:pt x="3340" y="45344"/>
                  </a:cubicBezTo>
                  <a:cubicBezTo>
                    <a:pt x="3883" y="45344"/>
                    <a:pt x="4562" y="45208"/>
                    <a:pt x="5105" y="44937"/>
                  </a:cubicBezTo>
                  <a:cubicBezTo>
                    <a:pt x="17595" y="37742"/>
                    <a:pt x="30899" y="32311"/>
                    <a:pt x="44747" y="28646"/>
                  </a:cubicBezTo>
                  <a:cubicBezTo>
                    <a:pt x="59952" y="23622"/>
                    <a:pt x="75700" y="21179"/>
                    <a:pt x="91584" y="21043"/>
                  </a:cubicBezTo>
                  <a:cubicBezTo>
                    <a:pt x="107468" y="21586"/>
                    <a:pt x="123353" y="24165"/>
                    <a:pt x="138693" y="28646"/>
                  </a:cubicBezTo>
                  <a:cubicBezTo>
                    <a:pt x="158922" y="33261"/>
                    <a:pt x="177928" y="42222"/>
                    <a:pt x="194084" y="54712"/>
                  </a:cubicBezTo>
                  <a:lnTo>
                    <a:pt x="194763" y="55255"/>
                  </a:lnTo>
                  <a:cubicBezTo>
                    <a:pt x="199786" y="58785"/>
                    <a:pt x="202637" y="64622"/>
                    <a:pt x="202365" y="70596"/>
                  </a:cubicBezTo>
                  <a:lnTo>
                    <a:pt x="202365" y="123950"/>
                  </a:lnTo>
                  <a:cubicBezTo>
                    <a:pt x="202365" y="125851"/>
                    <a:pt x="203859" y="127344"/>
                    <a:pt x="205759" y="127344"/>
                  </a:cubicBezTo>
                  <a:lnTo>
                    <a:pt x="220014" y="127344"/>
                  </a:lnTo>
                  <a:cubicBezTo>
                    <a:pt x="221915" y="127344"/>
                    <a:pt x="223408" y="125851"/>
                    <a:pt x="223408" y="123950"/>
                  </a:cubicBezTo>
                  <a:lnTo>
                    <a:pt x="223408" y="70732"/>
                  </a:lnTo>
                  <a:cubicBezTo>
                    <a:pt x="223680" y="57834"/>
                    <a:pt x="217571" y="45752"/>
                    <a:pt x="206981" y="3814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A35C0FF8-6F79-812E-1F7B-C20942B687DA}"/>
                </a:ext>
              </a:extLst>
            </p:cNvPr>
            <p:cNvSpPr/>
            <p:nvPr/>
          </p:nvSpPr>
          <p:spPr bwMode="gray">
            <a:xfrm>
              <a:off x="2992909" y="2155076"/>
              <a:ext cx="223272" cy="127343"/>
            </a:xfrm>
            <a:custGeom>
              <a:avLst/>
              <a:gdLst>
                <a:gd name="connsiteX0" fmla="*/ 218304 w 223272"/>
                <a:gd name="connsiteY0" fmla="*/ 43851 h 127343"/>
                <a:gd name="connsiteX1" fmla="*/ 219933 w 223272"/>
                <a:gd name="connsiteY1" fmla="*/ 44258 h 127343"/>
                <a:gd name="connsiteX2" fmla="*/ 221969 w 223272"/>
                <a:gd name="connsiteY2" fmla="*/ 43579 h 127343"/>
                <a:gd name="connsiteX3" fmla="*/ 223191 w 223272"/>
                <a:gd name="connsiteY3" fmla="*/ 40050 h 127343"/>
                <a:gd name="connsiteX4" fmla="*/ 221155 w 223272"/>
                <a:gd name="connsiteY4" fmla="*/ 23622 h 127343"/>
                <a:gd name="connsiteX5" fmla="*/ 219254 w 223272"/>
                <a:gd name="connsiteY5" fmla="*/ 20636 h 127343"/>
                <a:gd name="connsiteX6" fmla="*/ 184635 w 223272"/>
                <a:gd name="connsiteY6" fmla="*/ 8417 h 127343"/>
                <a:gd name="connsiteX7" fmla="*/ 132096 w 223272"/>
                <a:gd name="connsiteY7" fmla="*/ 0 h 127343"/>
                <a:gd name="connsiteX8" fmla="*/ 132096 w 223272"/>
                <a:gd name="connsiteY8" fmla="*/ 0 h 127343"/>
                <a:gd name="connsiteX9" fmla="*/ 79285 w 223272"/>
                <a:gd name="connsiteY9" fmla="*/ 8417 h 127343"/>
                <a:gd name="connsiteX10" fmla="*/ 16156 w 223272"/>
                <a:gd name="connsiteY10" fmla="*/ 38420 h 127343"/>
                <a:gd name="connsiteX11" fmla="*/ 0 w 223272"/>
                <a:gd name="connsiteY11" fmla="*/ 70732 h 127343"/>
                <a:gd name="connsiteX12" fmla="*/ 0 w 223272"/>
                <a:gd name="connsiteY12" fmla="*/ 123950 h 127343"/>
                <a:gd name="connsiteX13" fmla="*/ 3394 w 223272"/>
                <a:gd name="connsiteY13" fmla="*/ 127344 h 127343"/>
                <a:gd name="connsiteX14" fmla="*/ 17649 w 223272"/>
                <a:gd name="connsiteY14" fmla="*/ 127344 h 127343"/>
                <a:gd name="connsiteX15" fmla="*/ 21043 w 223272"/>
                <a:gd name="connsiteY15" fmla="*/ 123950 h 127343"/>
                <a:gd name="connsiteX16" fmla="*/ 21043 w 223272"/>
                <a:gd name="connsiteY16" fmla="*/ 70732 h 127343"/>
                <a:gd name="connsiteX17" fmla="*/ 28781 w 223272"/>
                <a:gd name="connsiteY17" fmla="*/ 55119 h 127343"/>
                <a:gd name="connsiteX18" fmla="*/ 85258 w 223272"/>
                <a:gd name="connsiteY18" fmla="*/ 28510 h 127343"/>
                <a:gd name="connsiteX19" fmla="*/ 132096 w 223272"/>
                <a:gd name="connsiteY19" fmla="*/ 20907 h 127343"/>
                <a:gd name="connsiteX20" fmla="*/ 179340 w 223272"/>
                <a:gd name="connsiteY20" fmla="*/ 28510 h 127343"/>
                <a:gd name="connsiteX21" fmla="*/ 218440 w 223272"/>
                <a:gd name="connsiteY21" fmla="*/ 43579 h 12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3272" h="127343">
                  <a:moveTo>
                    <a:pt x="218304" y="43851"/>
                  </a:moveTo>
                  <a:cubicBezTo>
                    <a:pt x="218304" y="43851"/>
                    <a:pt x="219390" y="44258"/>
                    <a:pt x="219933" y="44258"/>
                  </a:cubicBezTo>
                  <a:cubicBezTo>
                    <a:pt x="220612" y="44258"/>
                    <a:pt x="221426" y="43987"/>
                    <a:pt x="221969" y="43579"/>
                  </a:cubicBezTo>
                  <a:cubicBezTo>
                    <a:pt x="223056" y="42765"/>
                    <a:pt x="223463" y="41407"/>
                    <a:pt x="223191" y="40050"/>
                  </a:cubicBezTo>
                  <a:cubicBezTo>
                    <a:pt x="221969" y="34619"/>
                    <a:pt x="221291" y="29189"/>
                    <a:pt x="221155" y="23622"/>
                  </a:cubicBezTo>
                  <a:cubicBezTo>
                    <a:pt x="221155" y="22265"/>
                    <a:pt x="220340" y="21179"/>
                    <a:pt x="219254" y="20636"/>
                  </a:cubicBezTo>
                  <a:cubicBezTo>
                    <a:pt x="208122" y="15477"/>
                    <a:pt x="196582" y="11268"/>
                    <a:pt x="184635" y="8417"/>
                  </a:cubicBezTo>
                  <a:cubicBezTo>
                    <a:pt x="167665" y="3394"/>
                    <a:pt x="149880" y="543"/>
                    <a:pt x="132096" y="0"/>
                  </a:cubicBezTo>
                  <a:cubicBezTo>
                    <a:pt x="132096" y="0"/>
                    <a:pt x="132096" y="0"/>
                    <a:pt x="132096" y="0"/>
                  </a:cubicBezTo>
                  <a:cubicBezTo>
                    <a:pt x="114175" y="0"/>
                    <a:pt x="96390" y="2851"/>
                    <a:pt x="79285" y="8417"/>
                  </a:cubicBezTo>
                  <a:cubicBezTo>
                    <a:pt x="56613" y="14526"/>
                    <a:pt x="35298" y="24709"/>
                    <a:pt x="16156" y="38420"/>
                  </a:cubicBezTo>
                  <a:cubicBezTo>
                    <a:pt x="6109" y="46159"/>
                    <a:pt x="0" y="58242"/>
                    <a:pt x="0" y="70732"/>
                  </a:cubicBezTo>
                  <a:lnTo>
                    <a:pt x="0" y="123950"/>
                  </a:lnTo>
                  <a:cubicBezTo>
                    <a:pt x="0" y="125851"/>
                    <a:pt x="1493" y="127344"/>
                    <a:pt x="3394" y="127344"/>
                  </a:cubicBezTo>
                  <a:lnTo>
                    <a:pt x="17649" y="127344"/>
                  </a:lnTo>
                  <a:cubicBezTo>
                    <a:pt x="19550" y="127344"/>
                    <a:pt x="21043" y="125851"/>
                    <a:pt x="21043" y="123950"/>
                  </a:cubicBezTo>
                  <a:lnTo>
                    <a:pt x="21043" y="70732"/>
                  </a:lnTo>
                  <a:cubicBezTo>
                    <a:pt x="21043" y="64622"/>
                    <a:pt x="23894" y="58920"/>
                    <a:pt x="28781" y="55119"/>
                  </a:cubicBezTo>
                  <a:cubicBezTo>
                    <a:pt x="45887" y="42901"/>
                    <a:pt x="64894" y="33940"/>
                    <a:pt x="85258" y="28510"/>
                  </a:cubicBezTo>
                  <a:cubicBezTo>
                    <a:pt x="100463" y="23487"/>
                    <a:pt x="116212" y="21043"/>
                    <a:pt x="132096" y="20907"/>
                  </a:cubicBezTo>
                  <a:cubicBezTo>
                    <a:pt x="147980" y="21450"/>
                    <a:pt x="163999" y="24030"/>
                    <a:pt x="179340" y="28510"/>
                  </a:cubicBezTo>
                  <a:cubicBezTo>
                    <a:pt x="193052" y="31904"/>
                    <a:pt x="206221" y="36927"/>
                    <a:pt x="218440" y="4357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74" name="Freihandform: Form 573">
              <a:extLst>
                <a:ext uri="{FF2B5EF4-FFF2-40B4-BE49-F238E27FC236}">
                  <a16:creationId xmlns:a16="http://schemas.microsoft.com/office/drawing/2014/main" id="{CA6DCD09-C071-51AB-96FF-8E9A3BC51CF9}"/>
                </a:ext>
              </a:extLst>
            </p:cNvPr>
            <p:cNvSpPr/>
            <p:nvPr/>
          </p:nvSpPr>
          <p:spPr bwMode="gray">
            <a:xfrm>
              <a:off x="3163968" y="2252824"/>
              <a:ext cx="264063" cy="128973"/>
            </a:xfrm>
            <a:custGeom>
              <a:avLst/>
              <a:gdLst>
                <a:gd name="connsiteX0" fmla="*/ 247628 w 264063"/>
                <a:gd name="connsiteY0" fmla="*/ 38828 h 128973"/>
                <a:gd name="connsiteX1" fmla="*/ 184635 w 264063"/>
                <a:gd name="connsiteY1" fmla="*/ 8553 h 128973"/>
                <a:gd name="connsiteX2" fmla="*/ 132095 w 264063"/>
                <a:gd name="connsiteY2" fmla="*/ 0 h 128973"/>
                <a:gd name="connsiteX3" fmla="*/ 132095 w 264063"/>
                <a:gd name="connsiteY3" fmla="*/ 0 h 128973"/>
                <a:gd name="connsiteX4" fmla="*/ 79284 w 264063"/>
                <a:gd name="connsiteY4" fmla="*/ 8553 h 128973"/>
                <a:gd name="connsiteX5" fmla="*/ 16156 w 264063"/>
                <a:gd name="connsiteY5" fmla="*/ 38963 h 128973"/>
                <a:gd name="connsiteX6" fmla="*/ 0 w 264063"/>
                <a:gd name="connsiteY6" fmla="*/ 71682 h 128973"/>
                <a:gd name="connsiteX7" fmla="*/ 0 w 264063"/>
                <a:gd name="connsiteY7" fmla="*/ 125579 h 128973"/>
                <a:gd name="connsiteX8" fmla="*/ 3394 w 264063"/>
                <a:gd name="connsiteY8" fmla="*/ 128973 h 128973"/>
                <a:gd name="connsiteX9" fmla="*/ 17649 w 264063"/>
                <a:gd name="connsiteY9" fmla="*/ 128973 h 128973"/>
                <a:gd name="connsiteX10" fmla="*/ 21043 w 264063"/>
                <a:gd name="connsiteY10" fmla="*/ 125579 h 128973"/>
                <a:gd name="connsiteX11" fmla="*/ 21043 w 264063"/>
                <a:gd name="connsiteY11" fmla="*/ 71682 h 128973"/>
                <a:gd name="connsiteX12" fmla="*/ 28781 w 264063"/>
                <a:gd name="connsiteY12" fmla="*/ 55798 h 128973"/>
                <a:gd name="connsiteX13" fmla="*/ 85258 w 264063"/>
                <a:gd name="connsiteY13" fmla="*/ 28781 h 128973"/>
                <a:gd name="connsiteX14" fmla="*/ 132095 w 264063"/>
                <a:gd name="connsiteY14" fmla="*/ 21179 h 128973"/>
                <a:gd name="connsiteX15" fmla="*/ 179340 w 264063"/>
                <a:gd name="connsiteY15" fmla="*/ 28917 h 128973"/>
                <a:gd name="connsiteX16" fmla="*/ 234731 w 264063"/>
                <a:gd name="connsiteY16" fmla="*/ 55391 h 128973"/>
                <a:gd name="connsiteX17" fmla="*/ 235410 w 264063"/>
                <a:gd name="connsiteY17" fmla="*/ 55934 h 128973"/>
                <a:gd name="connsiteX18" fmla="*/ 243012 w 264063"/>
                <a:gd name="connsiteY18" fmla="*/ 71546 h 128973"/>
                <a:gd name="connsiteX19" fmla="*/ 243012 w 264063"/>
                <a:gd name="connsiteY19" fmla="*/ 125579 h 128973"/>
                <a:gd name="connsiteX20" fmla="*/ 246406 w 264063"/>
                <a:gd name="connsiteY20" fmla="*/ 128973 h 128973"/>
                <a:gd name="connsiteX21" fmla="*/ 260661 w 264063"/>
                <a:gd name="connsiteY21" fmla="*/ 128973 h 128973"/>
                <a:gd name="connsiteX22" fmla="*/ 264055 w 264063"/>
                <a:gd name="connsiteY22" fmla="*/ 125579 h 128973"/>
                <a:gd name="connsiteX23" fmla="*/ 264055 w 264063"/>
                <a:gd name="connsiteY23" fmla="*/ 71682 h 128973"/>
                <a:gd name="connsiteX24" fmla="*/ 247628 w 264063"/>
                <a:gd name="connsiteY24" fmla="*/ 38692 h 12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4063" h="128973">
                  <a:moveTo>
                    <a:pt x="247628" y="38828"/>
                  </a:moveTo>
                  <a:cubicBezTo>
                    <a:pt x="229300" y="24437"/>
                    <a:pt x="207443" y="13983"/>
                    <a:pt x="184635" y="8553"/>
                  </a:cubicBezTo>
                  <a:cubicBezTo>
                    <a:pt x="167665" y="3530"/>
                    <a:pt x="150016" y="543"/>
                    <a:pt x="132095" y="0"/>
                  </a:cubicBezTo>
                  <a:cubicBezTo>
                    <a:pt x="132095" y="0"/>
                    <a:pt x="132095" y="0"/>
                    <a:pt x="132095" y="0"/>
                  </a:cubicBezTo>
                  <a:cubicBezTo>
                    <a:pt x="114175" y="0"/>
                    <a:pt x="96390" y="2851"/>
                    <a:pt x="79284" y="8553"/>
                  </a:cubicBezTo>
                  <a:cubicBezTo>
                    <a:pt x="56612" y="14798"/>
                    <a:pt x="35298" y="24980"/>
                    <a:pt x="16156" y="38963"/>
                  </a:cubicBezTo>
                  <a:cubicBezTo>
                    <a:pt x="6109" y="46702"/>
                    <a:pt x="0" y="58920"/>
                    <a:pt x="0" y="71682"/>
                  </a:cubicBezTo>
                  <a:lnTo>
                    <a:pt x="0" y="125579"/>
                  </a:lnTo>
                  <a:cubicBezTo>
                    <a:pt x="0" y="127480"/>
                    <a:pt x="1493" y="128973"/>
                    <a:pt x="3394" y="128973"/>
                  </a:cubicBezTo>
                  <a:lnTo>
                    <a:pt x="17649" y="128973"/>
                  </a:lnTo>
                  <a:cubicBezTo>
                    <a:pt x="19550" y="128973"/>
                    <a:pt x="21043" y="127480"/>
                    <a:pt x="21043" y="125579"/>
                  </a:cubicBezTo>
                  <a:lnTo>
                    <a:pt x="21043" y="71682"/>
                  </a:lnTo>
                  <a:cubicBezTo>
                    <a:pt x="21043" y="65573"/>
                    <a:pt x="23894" y="59599"/>
                    <a:pt x="28781" y="55798"/>
                  </a:cubicBezTo>
                  <a:cubicBezTo>
                    <a:pt x="45751" y="43444"/>
                    <a:pt x="64758" y="34348"/>
                    <a:pt x="85258" y="28781"/>
                  </a:cubicBezTo>
                  <a:cubicBezTo>
                    <a:pt x="100463" y="23758"/>
                    <a:pt x="116211" y="21179"/>
                    <a:pt x="132095" y="21179"/>
                  </a:cubicBezTo>
                  <a:cubicBezTo>
                    <a:pt x="147979" y="21722"/>
                    <a:pt x="163999" y="24301"/>
                    <a:pt x="179340" y="28917"/>
                  </a:cubicBezTo>
                  <a:cubicBezTo>
                    <a:pt x="199569" y="33533"/>
                    <a:pt x="218575" y="42765"/>
                    <a:pt x="234731" y="55391"/>
                  </a:cubicBezTo>
                  <a:lnTo>
                    <a:pt x="235410" y="55934"/>
                  </a:lnTo>
                  <a:cubicBezTo>
                    <a:pt x="240433" y="59599"/>
                    <a:pt x="243284" y="65437"/>
                    <a:pt x="243012" y="71546"/>
                  </a:cubicBezTo>
                  <a:lnTo>
                    <a:pt x="243012" y="125579"/>
                  </a:lnTo>
                  <a:cubicBezTo>
                    <a:pt x="243012" y="127480"/>
                    <a:pt x="244506" y="128973"/>
                    <a:pt x="246406" y="128973"/>
                  </a:cubicBezTo>
                  <a:lnTo>
                    <a:pt x="260661" y="128973"/>
                  </a:lnTo>
                  <a:cubicBezTo>
                    <a:pt x="262562" y="128973"/>
                    <a:pt x="264055" y="127480"/>
                    <a:pt x="264055" y="125579"/>
                  </a:cubicBezTo>
                  <a:lnTo>
                    <a:pt x="264055" y="71682"/>
                  </a:lnTo>
                  <a:cubicBezTo>
                    <a:pt x="264327" y="58649"/>
                    <a:pt x="258218" y="46295"/>
                    <a:pt x="247628" y="3869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77" name="Freihandform: Form 576">
              <a:extLst>
                <a:ext uri="{FF2B5EF4-FFF2-40B4-BE49-F238E27FC236}">
                  <a16:creationId xmlns:a16="http://schemas.microsoft.com/office/drawing/2014/main" id="{CBE538E2-80CC-3411-46A9-57F6D688F9F1}"/>
                </a:ext>
              </a:extLst>
            </p:cNvPr>
            <p:cNvSpPr/>
            <p:nvPr/>
          </p:nvSpPr>
          <p:spPr bwMode="gray">
            <a:xfrm>
              <a:off x="3228998" y="2109597"/>
              <a:ext cx="135489" cy="135489"/>
            </a:xfrm>
            <a:custGeom>
              <a:avLst/>
              <a:gdLst>
                <a:gd name="connsiteX0" fmla="*/ 67745 w 135489"/>
                <a:gd name="connsiteY0" fmla="*/ 135490 h 135489"/>
                <a:gd name="connsiteX1" fmla="*/ 135489 w 135489"/>
                <a:gd name="connsiteY1" fmla="*/ 67745 h 135489"/>
                <a:gd name="connsiteX2" fmla="*/ 67745 w 135489"/>
                <a:gd name="connsiteY2" fmla="*/ 0 h 135489"/>
                <a:gd name="connsiteX3" fmla="*/ 0 w 135489"/>
                <a:gd name="connsiteY3" fmla="*/ 67745 h 135489"/>
                <a:gd name="connsiteX4" fmla="*/ 67745 w 135489"/>
                <a:gd name="connsiteY4" fmla="*/ 135490 h 135489"/>
                <a:gd name="connsiteX5" fmla="*/ 21043 w 135489"/>
                <a:gd name="connsiteY5" fmla="*/ 67745 h 135489"/>
                <a:gd name="connsiteX6" fmla="*/ 67202 w 135489"/>
                <a:gd name="connsiteY6" fmla="*/ 21043 h 135489"/>
                <a:gd name="connsiteX7" fmla="*/ 67609 w 135489"/>
                <a:gd name="connsiteY7" fmla="*/ 21043 h 135489"/>
                <a:gd name="connsiteX8" fmla="*/ 114311 w 135489"/>
                <a:gd name="connsiteY8" fmla="*/ 67745 h 135489"/>
                <a:gd name="connsiteX9" fmla="*/ 67609 w 135489"/>
                <a:gd name="connsiteY9" fmla="*/ 114447 h 135489"/>
                <a:gd name="connsiteX10" fmla="*/ 20907 w 135489"/>
                <a:gd name="connsiteY10" fmla="*/ 67745 h 13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489" h="135489">
                  <a:moveTo>
                    <a:pt x="67745" y="135490"/>
                  </a:moveTo>
                  <a:cubicBezTo>
                    <a:pt x="105079" y="135490"/>
                    <a:pt x="135489" y="105079"/>
                    <a:pt x="135489" y="67745"/>
                  </a:cubicBezTo>
                  <a:cubicBezTo>
                    <a:pt x="135489" y="30411"/>
                    <a:pt x="105079" y="0"/>
                    <a:pt x="67745" y="0"/>
                  </a:cubicBezTo>
                  <a:cubicBezTo>
                    <a:pt x="30410" y="0"/>
                    <a:pt x="0" y="30411"/>
                    <a:pt x="0" y="67745"/>
                  </a:cubicBezTo>
                  <a:cubicBezTo>
                    <a:pt x="0" y="105079"/>
                    <a:pt x="30410" y="135490"/>
                    <a:pt x="67745" y="135490"/>
                  </a:cubicBezTo>
                  <a:close/>
                  <a:moveTo>
                    <a:pt x="21043" y="67745"/>
                  </a:moveTo>
                  <a:cubicBezTo>
                    <a:pt x="21043" y="42222"/>
                    <a:pt x="41814" y="21315"/>
                    <a:pt x="67202" y="21043"/>
                  </a:cubicBezTo>
                  <a:cubicBezTo>
                    <a:pt x="67337" y="21043"/>
                    <a:pt x="67473" y="21043"/>
                    <a:pt x="67609" y="21043"/>
                  </a:cubicBezTo>
                  <a:cubicBezTo>
                    <a:pt x="93268" y="21043"/>
                    <a:pt x="114311" y="41950"/>
                    <a:pt x="114311" y="67745"/>
                  </a:cubicBezTo>
                  <a:cubicBezTo>
                    <a:pt x="114311" y="93539"/>
                    <a:pt x="93403" y="114447"/>
                    <a:pt x="67609" y="114447"/>
                  </a:cubicBezTo>
                  <a:cubicBezTo>
                    <a:pt x="41814" y="114447"/>
                    <a:pt x="20907" y="93539"/>
                    <a:pt x="20907" y="6774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78" name="Grafik 7">
            <a:extLst>
              <a:ext uri="{FF2B5EF4-FFF2-40B4-BE49-F238E27FC236}">
                <a16:creationId xmlns:a16="http://schemas.microsoft.com/office/drawing/2014/main" id="{9CF216C4-9D7D-CB78-4404-A62F6C83BD5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817134" y="1896185"/>
            <a:ext cx="439876" cy="573591"/>
            <a:chOff x="9817132" y="1896180"/>
            <a:chExt cx="439876" cy="573590"/>
          </a:xfrm>
          <a:solidFill>
            <a:schemeClr val="accent1"/>
          </a:solidFill>
        </p:grpSpPr>
        <p:sp>
          <p:nvSpPr>
            <p:cNvPr id="579" name="Freihandform: Form 578">
              <a:extLst>
                <a:ext uri="{FF2B5EF4-FFF2-40B4-BE49-F238E27FC236}">
                  <a16:creationId xmlns:a16="http://schemas.microsoft.com/office/drawing/2014/main" id="{A3F38047-110A-0046-7D5B-A149101D139C}"/>
                </a:ext>
              </a:extLst>
            </p:cNvPr>
            <p:cNvSpPr/>
            <p:nvPr/>
          </p:nvSpPr>
          <p:spPr bwMode="gray">
            <a:xfrm>
              <a:off x="9818987" y="2220242"/>
              <a:ext cx="345541" cy="249528"/>
            </a:xfrm>
            <a:custGeom>
              <a:avLst/>
              <a:gdLst>
                <a:gd name="connsiteX0" fmla="*/ 335589 w 345541"/>
                <a:gd name="connsiteY0" fmla="*/ 109423 h 249528"/>
                <a:gd name="connsiteX1" fmla="*/ 332602 w 345541"/>
                <a:gd name="connsiteY1" fmla="*/ 107659 h 249528"/>
                <a:gd name="connsiteX2" fmla="*/ 332195 w 345541"/>
                <a:gd name="connsiteY2" fmla="*/ 107659 h 249528"/>
                <a:gd name="connsiteX3" fmla="*/ 329343 w 345541"/>
                <a:gd name="connsiteY3" fmla="*/ 110238 h 249528"/>
                <a:gd name="connsiteX4" fmla="*/ 177834 w 345541"/>
                <a:gd name="connsiteY4" fmla="*/ 229300 h 249528"/>
                <a:gd name="connsiteX5" fmla="*/ 177156 w 345541"/>
                <a:gd name="connsiteY5" fmla="*/ 229300 h 249528"/>
                <a:gd name="connsiteX6" fmla="*/ 20351 w 345541"/>
                <a:gd name="connsiteY6" fmla="*/ 72768 h 249528"/>
                <a:gd name="connsiteX7" fmla="*/ 27683 w 345541"/>
                <a:gd name="connsiteY7" fmla="*/ 25387 h 249528"/>
                <a:gd name="connsiteX8" fmla="*/ 27547 w 345541"/>
                <a:gd name="connsiteY8" fmla="*/ 22944 h 249528"/>
                <a:gd name="connsiteX9" fmla="*/ 25918 w 345541"/>
                <a:gd name="connsiteY9" fmla="*/ 18871 h 249528"/>
                <a:gd name="connsiteX10" fmla="*/ 20759 w 345541"/>
                <a:gd name="connsiteY10" fmla="*/ 2444 h 249528"/>
                <a:gd name="connsiteX11" fmla="*/ 17637 w 345541"/>
                <a:gd name="connsiteY11" fmla="*/ 0 h 249528"/>
                <a:gd name="connsiteX12" fmla="*/ 17501 w 345541"/>
                <a:gd name="connsiteY12" fmla="*/ 0 h 249528"/>
                <a:gd name="connsiteX13" fmla="*/ 14378 w 345541"/>
                <a:gd name="connsiteY13" fmla="*/ 2036 h 249528"/>
                <a:gd name="connsiteX14" fmla="*/ 107239 w 345541"/>
                <a:gd name="connsiteY14" fmla="*/ 235002 h 249528"/>
                <a:gd name="connsiteX15" fmla="*/ 177156 w 345541"/>
                <a:gd name="connsiteY15" fmla="*/ 249529 h 249528"/>
                <a:gd name="connsiteX16" fmla="*/ 340204 w 345541"/>
                <a:gd name="connsiteY16" fmla="*/ 142142 h 249528"/>
                <a:gd name="connsiteX17" fmla="*/ 345363 w 345541"/>
                <a:gd name="connsiteY17" fmla="*/ 128837 h 249528"/>
                <a:gd name="connsiteX18" fmla="*/ 345092 w 345541"/>
                <a:gd name="connsiteY18" fmla="*/ 126122 h 249528"/>
                <a:gd name="connsiteX19" fmla="*/ 335589 w 345541"/>
                <a:gd name="connsiteY19" fmla="*/ 109288 h 24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5541" h="249528">
                  <a:moveTo>
                    <a:pt x="335589" y="109423"/>
                  </a:moveTo>
                  <a:cubicBezTo>
                    <a:pt x="335045" y="108337"/>
                    <a:pt x="333824" y="107659"/>
                    <a:pt x="332602" y="107659"/>
                  </a:cubicBezTo>
                  <a:cubicBezTo>
                    <a:pt x="332466" y="107659"/>
                    <a:pt x="332331" y="107659"/>
                    <a:pt x="332195" y="107659"/>
                  </a:cubicBezTo>
                  <a:cubicBezTo>
                    <a:pt x="330837" y="107794"/>
                    <a:pt x="329751" y="108880"/>
                    <a:pt x="329343" y="110238"/>
                  </a:cubicBezTo>
                  <a:cubicBezTo>
                    <a:pt x="312237" y="180291"/>
                    <a:pt x="249924" y="229300"/>
                    <a:pt x="177834" y="229300"/>
                  </a:cubicBezTo>
                  <a:cubicBezTo>
                    <a:pt x="177834" y="229300"/>
                    <a:pt x="177156" y="229300"/>
                    <a:pt x="177156" y="229300"/>
                  </a:cubicBezTo>
                  <a:cubicBezTo>
                    <a:pt x="90811" y="229300"/>
                    <a:pt x="20487" y="159112"/>
                    <a:pt x="20351" y="72768"/>
                  </a:cubicBezTo>
                  <a:cubicBezTo>
                    <a:pt x="20351" y="56612"/>
                    <a:pt x="22795" y="40728"/>
                    <a:pt x="27683" y="25387"/>
                  </a:cubicBezTo>
                  <a:cubicBezTo>
                    <a:pt x="27954" y="24573"/>
                    <a:pt x="27819" y="23758"/>
                    <a:pt x="27547" y="22944"/>
                  </a:cubicBezTo>
                  <a:cubicBezTo>
                    <a:pt x="27003" y="21586"/>
                    <a:pt x="26461" y="20228"/>
                    <a:pt x="25918" y="18871"/>
                  </a:cubicBezTo>
                  <a:lnTo>
                    <a:pt x="20759" y="2444"/>
                  </a:lnTo>
                  <a:cubicBezTo>
                    <a:pt x="20351" y="1086"/>
                    <a:pt x="19130" y="136"/>
                    <a:pt x="17637" y="0"/>
                  </a:cubicBezTo>
                  <a:cubicBezTo>
                    <a:pt x="17637" y="0"/>
                    <a:pt x="17637" y="0"/>
                    <a:pt x="17501" y="0"/>
                  </a:cubicBezTo>
                  <a:cubicBezTo>
                    <a:pt x="16143" y="0"/>
                    <a:pt x="14921" y="815"/>
                    <a:pt x="14378" y="2036"/>
                  </a:cubicBezTo>
                  <a:cubicBezTo>
                    <a:pt x="-24178" y="91910"/>
                    <a:pt x="17501" y="196446"/>
                    <a:pt x="107239" y="235002"/>
                  </a:cubicBezTo>
                  <a:cubicBezTo>
                    <a:pt x="129504" y="244642"/>
                    <a:pt x="153126" y="249529"/>
                    <a:pt x="177156" y="249529"/>
                  </a:cubicBezTo>
                  <a:cubicBezTo>
                    <a:pt x="248159" y="249529"/>
                    <a:pt x="312102" y="207443"/>
                    <a:pt x="340204" y="142142"/>
                  </a:cubicBezTo>
                  <a:cubicBezTo>
                    <a:pt x="342105" y="137797"/>
                    <a:pt x="343734" y="133317"/>
                    <a:pt x="345363" y="128837"/>
                  </a:cubicBezTo>
                  <a:cubicBezTo>
                    <a:pt x="345635" y="127887"/>
                    <a:pt x="345635" y="126937"/>
                    <a:pt x="345092" y="126122"/>
                  </a:cubicBezTo>
                  <a:lnTo>
                    <a:pt x="335589" y="109288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0" name="Freihandform: Form 579">
              <a:extLst>
                <a:ext uri="{FF2B5EF4-FFF2-40B4-BE49-F238E27FC236}">
                  <a16:creationId xmlns:a16="http://schemas.microsoft.com/office/drawing/2014/main" id="{E4788899-C56A-9972-2887-DC960EA2CD7C}"/>
                </a:ext>
              </a:extLst>
            </p:cNvPr>
            <p:cNvSpPr/>
            <p:nvPr/>
          </p:nvSpPr>
          <p:spPr bwMode="gray">
            <a:xfrm>
              <a:off x="9817132" y="2019994"/>
              <a:ext cx="439876" cy="375243"/>
            </a:xfrm>
            <a:custGeom>
              <a:avLst/>
              <a:gdLst>
                <a:gd name="connsiteX0" fmla="*/ 435599 w 439876"/>
                <a:gd name="connsiteY0" fmla="*/ 320396 h 375243"/>
                <a:gd name="connsiteX1" fmla="*/ 356858 w 439876"/>
                <a:gd name="connsiteY1" fmla="*/ 182463 h 375243"/>
                <a:gd name="connsiteX2" fmla="*/ 325089 w 439876"/>
                <a:gd name="connsiteY2" fmla="*/ 164271 h 375243"/>
                <a:gd name="connsiteX3" fmla="*/ 228564 w 439876"/>
                <a:gd name="connsiteY3" fmla="*/ 164271 h 375243"/>
                <a:gd name="connsiteX4" fmla="*/ 216346 w 439876"/>
                <a:gd name="connsiteY4" fmla="*/ 52132 h 375243"/>
                <a:gd name="connsiteX5" fmla="*/ 190415 w 439876"/>
                <a:gd name="connsiteY5" fmla="*/ 11268 h 375243"/>
                <a:gd name="connsiteX6" fmla="*/ 154710 w 439876"/>
                <a:gd name="connsiteY6" fmla="*/ 0 h 375243"/>
                <a:gd name="connsiteX7" fmla="*/ 143170 w 439876"/>
                <a:gd name="connsiteY7" fmla="*/ 1086 h 375243"/>
                <a:gd name="connsiteX8" fmla="*/ 122262 w 439876"/>
                <a:gd name="connsiteY8" fmla="*/ 8824 h 375243"/>
                <a:gd name="connsiteX9" fmla="*/ 18134 w 439876"/>
                <a:gd name="connsiteY9" fmla="*/ 70460 h 375243"/>
                <a:gd name="connsiteX10" fmla="*/ 1572 w 439876"/>
                <a:gd name="connsiteY10" fmla="*/ 112546 h 375243"/>
                <a:gd name="connsiteX11" fmla="*/ 34290 w 439876"/>
                <a:gd name="connsiteY11" fmla="*/ 217489 h 375243"/>
                <a:gd name="connsiteX12" fmla="*/ 68908 w 439876"/>
                <a:gd name="connsiteY12" fmla="*/ 243148 h 375243"/>
                <a:gd name="connsiteX13" fmla="*/ 79905 w 439876"/>
                <a:gd name="connsiteY13" fmla="*/ 241383 h 375243"/>
                <a:gd name="connsiteX14" fmla="*/ 103527 w 439876"/>
                <a:gd name="connsiteY14" fmla="*/ 195768 h 375243"/>
                <a:gd name="connsiteX15" fmla="*/ 79091 w 439876"/>
                <a:gd name="connsiteY15" fmla="*/ 118248 h 375243"/>
                <a:gd name="connsiteX16" fmla="*/ 98097 w 439876"/>
                <a:gd name="connsiteY16" fmla="*/ 106980 h 375243"/>
                <a:gd name="connsiteX17" fmla="*/ 111945 w 439876"/>
                <a:gd name="connsiteY17" fmla="*/ 185042 h 375243"/>
                <a:gd name="connsiteX18" fmla="*/ 173716 w 439876"/>
                <a:gd name="connsiteY18" fmla="*/ 236767 h 375243"/>
                <a:gd name="connsiteX19" fmla="*/ 303640 w 439876"/>
                <a:gd name="connsiteY19" fmla="*/ 236767 h 375243"/>
                <a:gd name="connsiteX20" fmla="*/ 371520 w 439876"/>
                <a:gd name="connsiteY20" fmla="*/ 356780 h 375243"/>
                <a:gd name="connsiteX21" fmla="*/ 402881 w 439876"/>
                <a:gd name="connsiteY21" fmla="*/ 375244 h 375243"/>
                <a:gd name="connsiteX22" fmla="*/ 421480 w 439876"/>
                <a:gd name="connsiteY22" fmla="*/ 370628 h 375243"/>
                <a:gd name="connsiteX23" fmla="*/ 435192 w 439876"/>
                <a:gd name="connsiteY23" fmla="*/ 320532 h 375243"/>
                <a:gd name="connsiteX24" fmla="*/ 126200 w 439876"/>
                <a:gd name="connsiteY24" fmla="*/ 90417 h 375243"/>
                <a:gd name="connsiteX25" fmla="*/ 130815 w 439876"/>
                <a:gd name="connsiteY25" fmla="*/ 84036 h 375243"/>
                <a:gd name="connsiteX26" fmla="*/ 129594 w 439876"/>
                <a:gd name="connsiteY26" fmla="*/ 76298 h 375243"/>
                <a:gd name="connsiteX27" fmla="*/ 120905 w 439876"/>
                <a:gd name="connsiteY27" fmla="*/ 71410 h 375243"/>
                <a:gd name="connsiteX28" fmla="*/ 115882 w 439876"/>
                <a:gd name="connsiteY28" fmla="*/ 72768 h 375243"/>
                <a:gd name="connsiteX29" fmla="*/ 109230 w 439876"/>
                <a:gd name="connsiteY29" fmla="*/ 76705 h 375243"/>
                <a:gd name="connsiteX30" fmla="*/ 57369 w 439876"/>
                <a:gd name="connsiteY30" fmla="*/ 107387 h 375243"/>
                <a:gd name="connsiteX31" fmla="*/ 55876 w 439876"/>
                <a:gd name="connsiteY31" fmla="*/ 111324 h 375243"/>
                <a:gd name="connsiteX32" fmla="*/ 84385 w 439876"/>
                <a:gd name="connsiteY32" fmla="*/ 201877 h 375243"/>
                <a:gd name="connsiteX33" fmla="*/ 74339 w 439876"/>
                <a:gd name="connsiteY33" fmla="*/ 221698 h 375243"/>
                <a:gd name="connsiteX34" fmla="*/ 69044 w 439876"/>
                <a:gd name="connsiteY34" fmla="*/ 222648 h 375243"/>
                <a:gd name="connsiteX35" fmla="*/ 53975 w 439876"/>
                <a:gd name="connsiteY35" fmla="*/ 211516 h 375243"/>
                <a:gd name="connsiteX36" fmla="*/ 21256 w 439876"/>
                <a:gd name="connsiteY36" fmla="*/ 106572 h 375243"/>
                <a:gd name="connsiteX37" fmla="*/ 28452 w 439876"/>
                <a:gd name="connsiteY37" fmla="*/ 88109 h 375243"/>
                <a:gd name="connsiteX38" fmla="*/ 132852 w 439876"/>
                <a:gd name="connsiteY38" fmla="*/ 26338 h 375243"/>
                <a:gd name="connsiteX39" fmla="*/ 154438 w 439876"/>
                <a:gd name="connsiteY39" fmla="*/ 20500 h 375243"/>
                <a:gd name="connsiteX40" fmla="*/ 178740 w 439876"/>
                <a:gd name="connsiteY40" fmla="*/ 27967 h 375243"/>
                <a:gd name="connsiteX41" fmla="*/ 196116 w 439876"/>
                <a:gd name="connsiteY41" fmla="*/ 55119 h 375243"/>
                <a:gd name="connsiteX42" fmla="*/ 209828 w 439876"/>
                <a:gd name="connsiteY42" fmla="*/ 181648 h 375243"/>
                <a:gd name="connsiteX43" fmla="*/ 213223 w 439876"/>
                <a:gd name="connsiteY43" fmla="*/ 184635 h 375243"/>
                <a:gd name="connsiteX44" fmla="*/ 324954 w 439876"/>
                <a:gd name="connsiteY44" fmla="*/ 184635 h 375243"/>
                <a:gd name="connsiteX45" fmla="*/ 339073 w 439876"/>
                <a:gd name="connsiteY45" fmla="*/ 192645 h 375243"/>
                <a:gd name="connsiteX46" fmla="*/ 417679 w 439876"/>
                <a:gd name="connsiteY46" fmla="*/ 330171 h 375243"/>
                <a:gd name="connsiteX47" fmla="*/ 417679 w 439876"/>
                <a:gd name="connsiteY47" fmla="*/ 330443 h 375243"/>
                <a:gd name="connsiteX48" fmla="*/ 411841 w 439876"/>
                <a:gd name="connsiteY48" fmla="*/ 352436 h 375243"/>
                <a:gd name="connsiteX49" fmla="*/ 411705 w 439876"/>
                <a:gd name="connsiteY49" fmla="*/ 352436 h 375243"/>
                <a:gd name="connsiteX50" fmla="*/ 403696 w 439876"/>
                <a:gd name="connsiteY50" fmla="*/ 354472 h 375243"/>
                <a:gd name="connsiteX51" fmla="*/ 389441 w 439876"/>
                <a:gd name="connsiteY51" fmla="*/ 346327 h 375243"/>
                <a:gd name="connsiteX52" fmla="*/ 316672 w 439876"/>
                <a:gd name="connsiteY52" fmla="*/ 217625 h 375243"/>
                <a:gd name="connsiteX53" fmla="*/ 313686 w 439876"/>
                <a:gd name="connsiteY53" fmla="*/ 215860 h 375243"/>
                <a:gd name="connsiteX54" fmla="*/ 173852 w 439876"/>
                <a:gd name="connsiteY54" fmla="*/ 215860 h 375243"/>
                <a:gd name="connsiteX55" fmla="*/ 132038 w 439876"/>
                <a:gd name="connsiteY55" fmla="*/ 180970 h 375243"/>
                <a:gd name="connsiteX56" fmla="*/ 116833 w 439876"/>
                <a:gd name="connsiteY56" fmla="*/ 95440 h 375243"/>
                <a:gd name="connsiteX57" fmla="*/ 125792 w 439876"/>
                <a:gd name="connsiteY57" fmla="*/ 901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39876" h="375243">
                  <a:moveTo>
                    <a:pt x="435599" y="320396"/>
                  </a:moveTo>
                  <a:lnTo>
                    <a:pt x="356858" y="182463"/>
                  </a:lnTo>
                  <a:cubicBezTo>
                    <a:pt x="350206" y="171195"/>
                    <a:pt x="338123" y="164271"/>
                    <a:pt x="325089" y="164271"/>
                  </a:cubicBezTo>
                  <a:lnTo>
                    <a:pt x="228564" y="164271"/>
                  </a:lnTo>
                  <a:lnTo>
                    <a:pt x="216346" y="52132"/>
                  </a:lnTo>
                  <a:cubicBezTo>
                    <a:pt x="213358" y="35298"/>
                    <a:pt x="204263" y="20907"/>
                    <a:pt x="190415" y="11268"/>
                  </a:cubicBezTo>
                  <a:cubicBezTo>
                    <a:pt x="179961" y="3937"/>
                    <a:pt x="167607" y="0"/>
                    <a:pt x="154710" y="0"/>
                  </a:cubicBezTo>
                  <a:cubicBezTo>
                    <a:pt x="150909" y="0"/>
                    <a:pt x="146971" y="407"/>
                    <a:pt x="143170" y="1086"/>
                  </a:cubicBezTo>
                  <a:cubicBezTo>
                    <a:pt x="135703" y="2444"/>
                    <a:pt x="128644" y="5023"/>
                    <a:pt x="122262" y="8824"/>
                  </a:cubicBezTo>
                  <a:lnTo>
                    <a:pt x="18134" y="70460"/>
                  </a:lnTo>
                  <a:cubicBezTo>
                    <a:pt x="3472" y="79013"/>
                    <a:pt x="-3317" y="96255"/>
                    <a:pt x="1572" y="112546"/>
                  </a:cubicBezTo>
                  <a:lnTo>
                    <a:pt x="34290" y="217489"/>
                  </a:lnTo>
                  <a:cubicBezTo>
                    <a:pt x="38906" y="232830"/>
                    <a:pt x="52889" y="243148"/>
                    <a:pt x="68908" y="243148"/>
                  </a:cubicBezTo>
                  <a:cubicBezTo>
                    <a:pt x="72710" y="243012"/>
                    <a:pt x="76375" y="242469"/>
                    <a:pt x="79905" y="241383"/>
                  </a:cubicBezTo>
                  <a:cubicBezTo>
                    <a:pt x="99048" y="235274"/>
                    <a:pt x="109501" y="214774"/>
                    <a:pt x="103527" y="195768"/>
                  </a:cubicBezTo>
                  <a:lnTo>
                    <a:pt x="79091" y="118248"/>
                  </a:lnTo>
                  <a:lnTo>
                    <a:pt x="98097" y="106980"/>
                  </a:lnTo>
                  <a:lnTo>
                    <a:pt x="111945" y="185042"/>
                  </a:lnTo>
                  <a:cubicBezTo>
                    <a:pt x="117375" y="215046"/>
                    <a:pt x="143306" y="236767"/>
                    <a:pt x="173716" y="236767"/>
                  </a:cubicBezTo>
                  <a:lnTo>
                    <a:pt x="303640" y="236767"/>
                  </a:lnTo>
                  <a:lnTo>
                    <a:pt x="371520" y="356780"/>
                  </a:lnTo>
                  <a:cubicBezTo>
                    <a:pt x="377901" y="368184"/>
                    <a:pt x="389848" y="375244"/>
                    <a:pt x="402881" y="375244"/>
                  </a:cubicBezTo>
                  <a:cubicBezTo>
                    <a:pt x="409669" y="375244"/>
                    <a:pt x="415914" y="373615"/>
                    <a:pt x="421480" y="370628"/>
                  </a:cubicBezTo>
                  <a:cubicBezTo>
                    <a:pt x="438993" y="360174"/>
                    <a:pt x="444967" y="338317"/>
                    <a:pt x="435192" y="320532"/>
                  </a:cubicBezTo>
                  <a:close/>
                  <a:moveTo>
                    <a:pt x="126200" y="90417"/>
                  </a:moveTo>
                  <a:cubicBezTo>
                    <a:pt x="128508" y="88924"/>
                    <a:pt x="130137" y="86751"/>
                    <a:pt x="130815" y="84036"/>
                  </a:cubicBezTo>
                  <a:cubicBezTo>
                    <a:pt x="131495" y="81321"/>
                    <a:pt x="130951" y="78606"/>
                    <a:pt x="129594" y="76298"/>
                  </a:cubicBezTo>
                  <a:cubicBezTo>
                    <a:pt x="127693" y="73311"/>
                    <a:pt x="124435" y="71410"/>
                    <a:pt x="120905" y="71410"/>
                  </a:cubicBezTo>
                  <a:cubicBezTo>
                    <a:pt x="119140" y="71410"/>
                    <a:pt x="117375" y="71818"/>
                    <a:pt x="115882" y="72768"/>
                  </a:cubicBezTo>
                  <a:lnTo>
                    <a:pt x="109230" y="76705"/>
                  </a:lnTo>
                  <a:lnTo>
                    <a:pt x="57369" y="107387"/>
                  </a:lnTo>
                  <a:cubicBezTo>
                    <a:pt x="56011" y="108202"/>
                    <a:pt x="55332" y="109831"/>
                    <a:pt x="55876" y="111324"/>
                  </a:cubicBezTo>
                  <a:lnTo>
                    <a:pt x="84385" y="201877"/>
                  </a:lnTo>
                  <a:cubicBezTo>
                    <a:pt x="87101" y="210158"/>
                    <a:pt x="82620" y="218983"/>
                    <a:pt x="74339" y="221698"/>
                  </a:cubicBezTo>
                  <a:cubicBezTo>
                    <a:pt x="72574" y="222241"/>
                    <a:pt x="70809" y="222512"/>
                    <a:pt x="69044" y="222648"/>
                  </a:cubicBezTo>
                  <a:cubicBezTo>
                    <a:pt x="62120" y="222648"/>
                    <a:pt x="56011" y="218168"/>
                    <a:pt x="53975" y="211516"/>
                  </a:cubicBezTo>
                  <a:lnTo>
                    <a:pt x="21256" y="106572"/>
                  </a:lnTo>
                  <a:cubicBezTo>
                    <a:pt x="19220" y="99513"/>
                    <a:pt x="22207" y="91910"/>
                    <a:pt x="28452" y="88109"/>
                  </a:cubicBezTo>
                  <a:lnTo>
                    <a:pt x="132852" y="26338"/>
                  </a:lnTo>
                  <a:cubicBezTo>
                    <a:pt x="139368" y="22536"/>
                    <a:pt x="146835" y="20500"/>
                    <a:pt x="154438" y="20500"/>
                  </a:cubicBezTo>
                  <a:cubicBezTo>
                    <a:pt x="163127" y="20500"/>
                    <a:pt x="171544" y="23079"/>
                    <a:pt x="178740" y="27967"/>
                  </a:cubicBezTo>
                  <a:cubicBezTo>
                    <a:pt x="187835" y="34348"/>
                    <a:pt x="194081" y="43987"/>
                    <a:pt x="196116" y="55119"/>
                  </a:cubicBezTo>
                  <a:lnTo>
                    <a:pt x="209828" y="181648"/>
                  </a:lnTo>
                  <a:cubicBezTo>
                    <a:pt x="209964" y="183413"/>
                    <a:pt x="211458" y="184635"/>
                    <a:pt x="213223" y="184635"/>
                  </a:cubicBezTo>
                  <a:lnTo>
                    <a:pt x="324954" y="184635"/>
                  </a:lnTo>
                  <a:cubicBezTo>
                    <a:pt x="330792" y="184635"/>
                    <a:pt x="336222" y="187758"/>
                    <a:pt x="339073" y="192645"/>
                  </a:cubicBezTo>
                  <a:lnTo>
                    <a:pt x="417679" y="330171"/>
                  </a:lnTo>
                  <a:cubicBezTo>
                    <a:pt x="417679" y="330171"/>
                    <a:pt x="417679" y="330307"/>
                    <a:pt x="417679" y="330443"/>
                  </a:cubicBezTo>
                  <a:cubicBezTo>
                    <a:pt x="422023" y="338181"/>
                    <a:pt x="419444" y="347820"/>
                    <a:pt x="411841" y="352436"/>
                  </a:cubicBezTo>
                  <a:cubicBezTo>
                    <a:pt x="411841" y="352436"/>
                    <a:pt x="411841" y="352436"/>
                    <a:pt x="411705" y="352436"/>
                  </a:cubicBezTo>
                  <a:cubicBezTo>
                    <a:pt x="409262" y="353793"/>
                    <a:pt x="406546" y="354472"/>
                    <a:pt x="403696" y="354472"/>
                  </a:cubicBezTo>
                  <a:cubicBezTo>
                    <a:pt x="397858" y="354472"/>
                    <a:pt x="392427" y="351350"/>
                    <a:pt x="389441" y="346327"/>
                  </a:cubicBezTo>
                  <a:lnTo>
                    <a:pt x="316672" y="217625"/>
                  </a:lnTo>
                  <a:cubicBezTo>
                    <a:pt x="316130" y="216539"/>
                    <a:pt x="314907" y="215860"/>
                    <a:pt x="313686" y="215860"/>
                  </a:cubicBezTo>
                  <a:lnTo>
                    <a:pt x="173852" y="215860"/>
                  </a:lnTo>
                  <a:cubicBezTo>
                    <a:pt x="153216" y="215860"/>
                    <a:pt x="135703" y="201198"/>
                    <a:pt x="132038" y="180970"/>
                  </a:cubicBezTo>
                  <a:lnTo>
                    <a:pt x="116833" y="95440"/>
                  </a:lnTo>
                  <a:lnTo>
                    <a:pt x="125792" y="90145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3" name="Freihandform: Form 582">
              <a:extLst>
                <a:ext uri="{FF2B5EF4-FFF2-40B4-BE49-F238E27FC236}">
                  <a16:creationId xmlns:a16="http://schemas.microsoft.com/office/drawing/2014/main" id="{34F90CC5-4A99-E7FF-5C48-A9DA4E812CCA}"/>
                </a:ext>
              </a:extLst>
            </p:cNvPr>
            <p:cNvSpPr/>
            <p:nvPr/>
          </p:nvSpPr>
          <p:spPr bwMode="gray">
            <a:xfrm>
              <a:off x="9903554" y="1896180"/>
              <a:ext cx="115939" cy="115939"/>
            </a:xfrm>
            <a:custGeom>
              <a:avLst/>
              <a:gdLst>
                <a:gd name="connsiteX0" fmla="*/ 57969 w 115939"/>
                <a:gd name="connsiteY0" fmla="*/ 115940 h 115939"/>
                <a:gd name="connsiteX1" fmla="*/ 115940 w 115939"/>
                <a:gd name="connsiteY1" fmla="*/ 57970 h 115939"/>
                <a:gd name="connsiteX2" fmla="*/ 57969 w 115939"/>
                <a:gd name="connsiteY2" fmla="*/ 0 h 115939"/>
                <a:gd name="connsiteX3" fmla="*/ 0 w 115939"/>
                <a:gd name="connsiteY3" fmla="*/ 57970 h 115939"/>
                <a:gd name="connsiteX4" fmla="*/ 57969 w 115939"/>
                <a:gd name="connsiteY4" fmla="*/ 115940 h 115939"/>
                <a:gd name="connsiteX5" fmla="*/ 20499 w 115939"/>
                <a:gd name="connsiteY5" fmla="*/ 57970 h 115939"/>
                <a:gd name="connsiteX6" fmla="*/ 58105 w 115939"/>
                <a:gd name="connsiteY6" fmla="*/ 20364 h 115939"/>
                <a:gd name="connsiteX7" fmla="*/ 95575 w 115939"/>
                <a:gd name="connsiteY7" fmla="*/ 57970 h 115939"/>
                <a:gd name="connsiteX8" fmla="*/ 57969 w 115939"/>
                <a:gd name="connsiteY8" fmla="*/ 95440 h 115939"/>
                <a:gd name="connsiteX9" fmla="*/ 20364 w 115939"/>
                <a:gd name="connsiteY9" fmla="*/ 57970 h 11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39" h="115939">
                  <a:moveTo>
                    <a:pt x="57969" y="115940"/>
                  </a:moveTo>
                  <a:cubicBezTo>
                    <a:pt x="89874" y="115940"/>
                    <a:pt x="115940" y="89874"/>
                    <a:pt x="115940" y="57970"/>
                  </a:cubicBezTo>
                  <a:cubicBezTo>
                    <a:pt x="115940" y="26066"/>
                    <a:pt x="89874" y="0"/>
                    <a:pt x="57969" y="0"/>
                  </a:cubicBezTo>
                  <a:cubicBezTo>
                    <a:pt x="26066" y="0"/>
                    <a:pt x="0" y="26066"/>
                    <a:pt x="0" y="57970"/>
                  </a:cubicBezTo>
                  <a:cubicBezTo>
                    <a:pt x="0" y="89874"/>
                    <a:pt x="26066" y="115940"/>
                    <a:pt x="57969" y="115940"/>
                  </a:cubicBezTo>
                  <a:close/>
                  <a:moveTo>
                    <a:pt x="20499" y="57970"/>
                  </a:moveTo>
                  <a:cubicBezTo>
                    <a:pt x="20499" y="37334"/>
                    <a:pt x="37334" y="20500"/>
                    <a:pt x="58105" y="20364"/>
                  </a:cubicBezTo>
                  <a:cubicBezTo>
                    <a:pt x="78741" y="20364"/>
                    <a:pt x="95575" y="37199"/>
                    <a:pt x="95575" y="57970"/>
                  </a:cubicBezTo>
                  <a:cubicBezTo>
                    <a:pt x="95575" y="78741"/>
                    <a:pt x="78741" y="95440"/>
                    <a:pt x="57969" y="95440"/>
                  </a:cubicBezTo>
                  <a:cubicBezTo>
                    <a:pt x="37198" y="95440"/>
                    <a:pt x="20364" y="78606"/>
                    <a:pt x="20364" y="5797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84" name="Grafik 7">
            <a:extLst>
              <a:ext uri="{FF2B5EF4-FFF2-40B4-BE49-F238E27FC236}">
                <a16:creationId xmlns:a16="http://schemas.microsoft.com/office/drawing/2014/main" id="{71637E63-7D0C-0232-3DC5-E710CE8BD16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701181" y="1865229"/>
            <a:ext cx="363779" cy="607939"/>
            <a:chOff x="8701179" y="1865227"/>
            <a:chExt cx="363778" cy="607938"/>
          </a:xfrm>
          <a:solidFill>
            <a:schemeClr val="accent1"/>
          </a:solidFill>
        </p:grpSpPr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083921BB-6286-59A9-EE47-137AE05953DF}"/>
                </a:ext>
              </a:extLst>
            </p:cNvPr>
            <p:cNvSpPr/>
            <p:nvPr/>
          </p:nvSpPr>
          <p:spPr bwMode="gray">
            <a:xfrm>
              <a:off x="8701179" y="1985782"/>
              <a:ext cx="363778" cy="487382"/>
            </a:xfrm>
            <a:custGeom>
              <a:avLst/>
              <a:gdLst>
                <a:gd name="connsiteX0" fmla="*/ 323187 w 363778"/>
                <a:gd name="connsiteY0" fmla="*/ 183413 h 487382"/>
                <a:gd name="connsiteX1" fmla="*/ 299293 w 363778"/>
                <a:gd name="connsiteY1" fmla="*/ 144721 h 487382"/>
                <a:gd name="connsiteX2" fmla="*/ 249333 w 363778"/>
                <a:gd name="connsiteY2" fmla="*/ 124764 h 487382"/>
                <a:gd name="connsiteX3" fmla="*/ 213491 w 363778"/>
                <a:gd name="connsiteY3" fmla="*/ 42222 h 487382"/>
                <a:gd name="connsiteX4" fmla="*/ 152399 w 363778"/>
                <a:gd name="connsiteY4" fmla="*/ 0 h 487382"/>
                <a:gd name="connsiteX5" fmla="*/ 152399 w 363778"/>
                <a:gd name="connsiteY5" fmla="*/ 0 h 487382"/>
                <a:gd name="connsiteX6" fmla="*/ 114386 w 363778"/>
                <a:gd name="connsiteY6" fmla="*/ 12083 h 487382"/>
                <a:gd name="connsiteX7" fmla="*/ 35916 w 363778"/>
                <a:gd name="connsiteY7" fmla="*/ 64758 h 487382"/>
                <a:gd name="connsiteX8" fmla="*/ 20304 w 363778"/>
                <a:gd name="connsiteY8" fmla="*/ 87294 h 487382"/>
                <a:gd name="connsiteX9" fmla="*/ 1025 w 363778"/>
                <a:gd name="connsiteY9" fmla="*/ 180291 h 487382"/>
                <a:gd name="connsiteX10" fmla="*/ 5505 w 363778"/>
                <a:gd name="connsiteY10" fmla="*/ 208529 h 487382"/>
                <a:gd name="connsiteX11" fmla="*/ 28721 w 363778"/>
                <a:gd name="connsiteY11" fmla="*/ 225363 h 487382"/>
                <a:gd name="connsiteX12" fmla="*/ 29535 w 363778"/>
                <a:gd name="connsiteY12" fmla="*/ 225363 h 487382"/>
                <a:gd name="connsiteX13" fmla="*/ 31979 w 363778"/>
                <a:gd name="connsiteY13" fmla="*/ 225771 h 487382"/>
                <a:gd name="connsiteX14" fmla="*/ 42161 w 363778"/>
                <a:gd name="connsiteY14" fmla="*/ 217761 h 487382"/>
                <a:gd name="connsiteX15" fmla="*/ 34423 w 363778"/>
                <a:gd name="connsiteY15" fmla="*/ 205135 h 487382"/>
                <a:gd name="connsiteX16" fmla="*/ 23698 w 363778"/>
                <a:gd name="connsiteY16" fmla="*/ 197940 h 487382"/>
                <a:gd name="connsiteX17" fmla="*/ 21389 w 363778"/>
                <a:gd name="connsiteY17" fmla="*/ 185450 h 487382"/>
                <a:gd name="connsiteX18" fmla="*/ 21389 w 363778"/>
                <a:gd name="connsiteY18" fmla="*/ 184635 h 487382"/>
                <a:gd name="connsiteX19" fmla="*/ 40668 w 363778"/>
                <a:gd name="connsiteY19" fmla="*/ 92182 h 487382"/>
                <a:gd name="connsiteX20" fmla="*/ 48135 w 363778"/>
                <a:gd name="connsiteY20" fmla="*/ 81592 h 487382"/>
                <a:gd name="connsiteX21" fmla="*/ 126197 w 363778"/>
                <a:gd name="connsiteY21" fmla="*/ 29189 h 487382"/>
                <a:gd name="connsiteX22" fmla="*/ 152535 w 363778"/>
                <a:gd name="connsiteY22" fmla="*/ 20771 h 487382"/>
                <a:gd name="connsiteX23" fmla="*/ 194214 w 363778"/>
                <a:gd name="connsiteY23" fmla="*/ 49824 h 487382"/>
                <a:gd name="connsiteX24" fmla="*/ 231955 w 363778"/>
                <a:gd name="connsiteY24" fmla="*/ 136983 h 487382"/>
                <a:gd name="connsiteX25" fmla="*/ 237657 w 363778"/>
                <a:gd name="connsiteY25" fmla="*/ 142549 h 487382"/>
                <a:gd name="connsiteX26" fmla="*/ 291690 w 363778"/>
                <a:gd name="connsiteY26" fmla="*/ 163999 h 487382"/>
                <a:gd name="connsiteX27" fmla="*/ 301193 w 363778"/>
                <a:gd name="connsiteY27" fmla="*/ 173231 h 487382"/>
                <a:gd name="connsiteX28" fmla="*/ 301464 w 363778"/>
                <a:gd name="connsiteY28" fmla="*/ 186128 h 487382"/>
                <a:gd name="connsiteX29" fmla="*/ 285038 w 363778"/>
                <a:gd name="connsiteY29" fmla="*/ 197125 h 487382"/>
                <a:gd name="connsiteX30" fmla="*/ 278928 w 363778"/>
                <a:gd name="connsiteY30" fmla="*/ 195903 h 487382"/>
                <a:gd name="connsiteX31" fmla="*/ 213356 w 363778"/>
                <a:gd name="connsiteY31" fmla="*/ 169566 h 487382"/>
                <a:gd name="connsiteX32" fmla="*/ 209283 w 363778"/>
                <a:gd name="connsiteY32" fmla="*/ 168751 h 487382"/>
                <a:gd name="connsiteX33" fmla="*/ 199644 w 363778"/>
                <a:gd name="connsiteY33" fmla="*/ 175132 h 487382"/>
                <a:gd name="connsiteX34" fmla="*/ 199644 w 363778"/>
                <a:gd name="connsiteY34" fmla="*/ 183142 h 487382"/>
                <a:gd name="connsiteX35" fmla="*/ 205210 w 363778"/>
                <a:gd name="connsiteY35" fmla="*/ 188844 h 487382"/>
                <a:gd name="connsiteX36" fmla="*/ 271190 w 363778"/>
                <a:gd name="connsiteY36" fmla="*/ 215317 h 487382"/>
                <a:gd name="connsiteX37" fmla="*/ 274177 w 363778"/>
                <a:gd name="connsiteY37" fmla="*/ 216403 h 487382"/>
                <a:gd name="connsiteX38" fmla="*/ 285852 w 363778"/>
                <a:gd name="connsiteY38" fmla="*/ 260933 h 487382"/>
                <a:gd name="connsiteX39" fmla="*/ 293183 w 363778"/>
                <a:gd name="connsiteY39" fmla="*/ 263920 h 487382"/>
                <a:gd name="connsiteX40" fmla="*/ 300650 w 363778"/>
                <a:gd name="connsiteY40" fmla="*/ 260797 h 487382"/>
                <a:gd name="connsiteX41" fmla="*/ 300650 w 363778"/>
                <a:gd name="connsiteY41" fmla="*/ 246271 h 487382"/>
                <a:gd name="connsiteX42" fmla="*/ 296713 w 363778"/>
                <a:gd name="connsiteY42" fmla="*/ 216403 h 487382"/>
                <a:gd name="connsiteX43" fmla="*/ 314905 w 363778"/>
                <a:gd name="connsiteY43" fmla="*/ 204185 h 487382"/>
                <a:gd name="connsiteX44" fmla="*/ 318434 w 363778"/>
                <a:gd name="connsiteY44" fmla="*/ 203913 h 487382"/>
                <a:gd name="connsiteX45" fmla="*/ 342464 w 363778"/>
                <a:gd name="connsiteY45" fmla="*/ 223734 h 487382"/>
                <a:gd name="connsiteX46" fmla="*/ 342872 w 363778"/>
                <a:gd name="connsiteY46" fmla="*/ 228622 h 487382"/>
                <a:gd name="connsiteX47" fmla="*/ 342872 w 363778"/>
                <a:gd name="connsiteY47" fmla="*/ 476929 h 487382"/>
                <a:gd name="connsiteX48" fmla="*/ 353325 w 363778"/>
                <a:gd name="connsiteY48" fmla="*/ 487382 h 487382"/>
                <a:gd name="connsiteX49" fmla="*/ 363779 w 363778"/>
                <a:gd name="connsiteY49" fmla="*/ 476929 h 487382"/>
                <a:gd name="connsiteX50" fmla="*/ 363779 w 363778"/>
                <a:gd name="connsiteY50" fmla="*/ 228757 h 487382"/>
                <a:gd name="connsiteX51" fmla="*/ 323322 w 363778"/>
                <a:gd name="connsiteY51" fmla="*/ 183413 h 48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63778" h="487382">
                  <a:moveTo>
                    <a:pt x="323187" y="183413"/>
                  </a:moveTo>
                  <a:cubicBezTo>
                    <a:pt x="324680" y="166850"/>
                    <a:pt x="315176" y="150966"/>
                    <a:pt x="299293" y="144721"/>
                  </a:cubicBezTo>
                  <a:lnTo>
                    <a:pt x="249333" y="124764"/>
                  </a:lnTo>
                  <a:lnTo>
                    <a:pt x="213491" y="42222"/>
                  </a:lnTo>
                  <a:cubicBezTo>
                    <a:pt x="204124" y="16970"/>
                    <a:pt x="179551" y="0"/>
                    <a:pt x="152399" y="0"/>
                  </a:cubicBezTo>
                  <a:lnTo>
                    <a:pt x="152399" y="0"/>
                  </a:lnTo>
                  <a:cubicBezTo>
                    <a:pt x="138687" y="0"/>
                    <a:pt x="125519" y="4209"/>
                    <a:pt x="114386" y="12083"/>
                  </a:cubicBezTo>
                  <a:lnTo>
                    <a:pt x="35916" y="64758"/>
                  </a:lnTo>
                  <a:cubicBezTo>
                    <a:pt x="28313" y="70324"/>
                    <a:pt x="22747" y="78334"/>
                    <a:pt x="20304" y="87294"/>
                  </a:cubicBezTo>
                  <a:lnTo>
                    <a:pt x="1025" y="180291"/>
                  </a:lnTo>
                  <a:cubicBezTo>
                    <a:pt x="-1283" y="189930"/>
                    <a:pt x="346" y="199976"/>
                    <a:pt x="5505" y="208529"/>
                  </a:cubicBezTo>
                  <a:cubicBezTo>
                    <a:pt x="10664" y="217082"/>
                    <a:pt x="18946" y="223055"/>
                    <a:pt x="28721" y="225363"/>
                  </a:cubicBezTo>
                  <a:lnTo>
                    <a:pt x="29535" y="225363"/>
                  </a:lnTo>
                  <a:cubicBezTo>
                    <a:pt x="30350" y="225771"/>
                    <a:pt x="31164" y="225771"/>
                    <a:pt x="31979" y="225771"/>
                  </a:cubicBezTo>
                  <a:cubicBezTo>
                    <a:pt x="36866" y="225771"/>
                    <a:pt x="40939" y="222512"/>
                    <a:pt x="42161" y="217761"/>
                  </a:cubicBezTo>
                  <a:cubicBezTo>
                    <a:pt x="43518" y="212195"/>
                    <a:pt x="39989" y="206493"/>
                    <a:pt x="34423" y="205135"/>
                  </a:cubicBezTo>
                  <a:cubicBezTo>
                    <a:pt x="29942" y="204185"/>
                    <a:pt x="26141" y="201605"/>
                    <a:pt x="23698" y="197940"/>
                  </a:cubicBezTo>
                  <a:cubicBezTo>
                    <a:pt x="21254" y="194274"/>
                    <a:pt x="20440" y="189794"/>
                    <a:pt x="21389" y="185450"/>
                  </a:cubicBezTo>
                  <a:lnTo>
                    <a:pt x="21389" y="184635"/>
                  </a:lnTo>
                  <a:cubicBezTo>
                    <a:pt x="21389" y="184635"/>
                    <a:pt x="40668" y="92182"/>
                    <a:pt x="40668" y="92182"/>
                  </a:cubicBezTo>
                  <a:cubicBezTo>
                    <a:pt x="41889" y="88109"/>
                    <a:pt x="44605" y="84308"/>
                    <a:pt x="48135" y="81592"/>
                  </a:cubicBezTo>
                  <a:lnTo>
                    <a:pt x="126197" y="29189"/>
                  </a:lnTo>
                  <a:cubicBezTo>
                    <a:pt x="133936" y="23758"/>
                    <a:pt x="143031" y="20771"/>
                    <a:pt x="152535" y="20771"/>
                  </a:cubicBezTo>
                  <a:cubicBezTo>
                    <a:pt x="170998" y="20771"/>
                    <a:pt x="187832" y="32447"/>
                    <a:pt x="194214" y="49824"/>
                  </a:cubicBezTo>
                  <a:lnTo>
                    <a:pt x="231955" y="136983"/>
                  </a:lnTo>
                  <a:cubicBezTo>
                    <a:pt x="233041" y="139562"/>
                    <a:pt x="235078" y="141463"/>
                    <a:pt x="237657" y="142549"/>
                  </a:cubicBezTo>
                  <a:lnTo>
                    <a:pt x="291690" y="163999"/>
                  </a:lnTo>
                  <a:cubicBezTo>
                    <a:pt x="295898" y="165764"/>
                    <a:pt x="299293" y="169023"/>
                    <a:pt x="301193" y="173231"/>
                  </a:cubicBezTo>
                  <a:cubicBezTo>
                    <a:pt x="302958" y="177440"/>
                    <a:pt x="303093" y="181920"/>
                    <a:pt x="301464" y="186128"/>
                  </a:cubicBezTo>
                  <a:cubicBezTo>
                    <a:pt x="295220" y="188572"/>
                    <a:pt x="289653" y="192373"/>
                    <a:pt x="285038" y="197125"/>
                  </a:cubicBezTo>
                  <a:cubicBezTo>
                    <a:pt x="282865" y="197125"/>
                    <a:pt x="280829" y="196718"/>
                    <a:pt x="278928" y="195903"/>
                  </a:cubicBezTo>
                  <a:lnTo>
                    <a:pt x="213356" y="169566"/>
                  </a:lnTo>
                  <a:cubicBezTo>
                    <a:pt x="212134" y="169023"/>
                    <a:pt x="210776" y="168751"/>
                    <a:pt x="209283" y="168751"/>
                  </a:cubicBezTo>
                  <a:cubicBezTo>
                    <a:pt x="205074" y="168751"/>
                    <a:pt x="201273" y="171195"/>
                    <a:pt x="199644" y="175132"/>
                  </a:cubicBezTo>
                  <a:cubicBezTo>
                    <a:pt x="198558" y="177711"/>
                    <a:pt x="198558" y="180562"/>
                    <a:pt x="199644" y="183142"/>
                  </a:cubicBezTo>
                  <a:cubicBezTo>
                    <a:pt x="200730" y="185721"/>
                    <a:pt x="202631" y="187758"/>
                    <a:pt x="205210" y="188844"/>
                  </a:cubicBezTo>
                  <a:lnTo>
                    <a:pt x="271190" y="215317"/>
                  </a:lnTo>
                  <a:cubicBezTo>
                    <a:pt x="272140" y="215724"/>
                    <a:pt x="273091" y="215996"/>
                    <a:pt x="274177" y="216403"/>
                  </a:cubicBezTo>
                  <a:cubicBezTo>
                    <a:pt x="269697" y="232151"/>
                    <a:pt x="274177" y="249257"/>
                    <a:pt x="285852" y="260933"/>
                  </a:cubicBezTo>
                  <a:cubicBezTo>
                    <a:pt x="287888" y="262833"/>
                    <a:pt x="290468" y="263920"/>
                    <a:pt x="293183" y="263920"/>
                  </a:cubicBezTo>
                  <a:cubicBezTo>
                    <a:pt x="296034" y="263920"/>
                    <a:pt x="298750" y="262833"/>
                    <a:pt x="300650" y="260797"/>
                  </a:cubicBezTo>
                  <a:cubicBezTo>
                    <a:pt x="304587" y="256724"/>
                    <a:pt x="304587" y="250343"/>
                    <a:pt x="300650" y="246271"/>
                  </a:cubicBezTo>
                  <a:cubicBezTo>
                    <a:pt x="292640" y="238396"/>
                    <a:pt x="291147" y="226042"/>
                    <a:pt x="296713" y="216403"/>
                  </a:cubicBezTo>
                  <a:cubicBezTo>
                    <a:pt x="303773" y="214231"/>
                    <a:pt x="310153" y="209887"/>
                    <a:pt x="314905" y="204185"/>
                  </a:cubicBezTo>
                  <a:cubicBezTo>
                    <a:pt x="316127" y="204049"/>
                    <a:pt x="317213" y="203913"/>
                    <a:pt x="318434" y="203913"/>
                  </a:cubicBezTo>
                  <a:cubicBezTo>
                    <a:pt x="330111" y="203913"/>
                    <a:pt x="340293" y="212195"/>
                    <a:pt x="342464" y="223734"/>
                  </a:cubicBezTo>
                  <a:cubicBezTo>
                    <a:pt x="342736" y="225363"/>
                    <a:pt x="342872" y="226993"/>
                    <a:pt x="342872" y="228622"/>
                  </a:cubicBezTo>
                  <a:lnTo>
                    <a:pt x="342872" y="476929"/>
                  </a:lnTo>
                  <a:cubicBezTo>
                    <a:pt x="342872" y="482631"/>
                    <a:pt x="347488" y="487382"/>
                    <a:pt x="353325" y="487382"/>
                  </a:cubicBezTo>
                  <a:cubicBezTo>
                    <a:pt x="359163" y="487382"/>
                    <a:pt x="363779" y="482766"/>
                    <a:pt x="363779" y="476929"/>
                  </a:cubicBezTo>
                  <a:lnTo>
                    <a:pt x="363779" y="228757"/>
                  </a:lnTo>
                  <a:cubicBezTo>
                    <a:pt x="363779" y="205271"/>
                    <a:pt x="346266" y="185993"/>
                    <a:pt x="323322" y="183413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5E929B1B-51CE-3933-A2A8-5C73271374A0}"/>
                </a:ext>
              </a:extLst>
            </p:cNvPr>
            <p:cNvSpPr/>
            <p:nvPr/>
          </p:nvSpPr>
          <p:spPr bwMode="gray">
            <a:xfrm>
              <a:off x="8733677" y="2068732"/>
              <a:ext cx="211998" cy="402667"/>
            </a:xfrm>
            <a:custGeom>
              <a:avLst/>
              <a:gdLst>
                <a:gd name="connsiteX0" fmla="*/ 195791 w 211998"/>
                <a:gd name="connsiteY0" fmla="*/ 188844 h 402667"/>
                <a:gd name="connsiteX1" fmla="*/ 150582 w 211998"/>
                <a:gd name="connsiteY1" fmla="*/ 138884 h 402667"/>
                <a:gd name="connsiteX2" fmla="*/ 150582 w 211998"/>
                <a:gd name="connsiteY2" fmla="*/ 10454 h 402667"/>
                <a:gd name="connsiteX3" fmla="*/ 140129 w 211998"/>
                <a:gd name="connsiteY3" fmla="*/ 0 h 402667"/>
                <a:gd name="connsiteX4" fmla="*/ 129676 w 211998"/>
                <a:gd name="connsiteY4" fmla="*/ 10454 h 402667"/>
                <a:gd name="connsiteX5" fmla="*/ 129676 w 211998"/>
                <a:gd name="connsiteY5" fmla="*/ 142956 h 402667"/>
                <a:gd name="connsiteX6" fmla="*/ 132390 w 211998"/>
                <a:gd name="connsiteY6" fmla="*/ 150016 h 402667"/>
                <a:gd name="connsiteX7" fmla="*/ 180178 w 211998"/>
                <a:gd name="connsiteY7" fmla="*/ 202691 h 402667"/>
                <a:gd name="connsiteX8" fmla="*/ 184523 w 211998"/>
                <a:gd name="connsiteY8" fmla="*/ 213416 h 402667"/>
                <a:gd name="connsiteX9" fmla="*/ 191447 w 211998"/>
                <a:gd name="connsiteY9" fmla="*/ 350807 h 402667"/>
                <a:gd name="connsiteX10" fmla="*/ 175562 w 211998"/>
                <a:gd name="connsiteY10" fmla="*/ 368727 h 402667"/>
                <a:gd name="connsiteX11" fmla="*/ 174341 w 211998"/>
                <a:gd name="connsiteY11" fmla="*/ 368727 h 402667"/>
                <a:gd name="connsiteX12" fmla="*/ 157371 w 211998"/>
                <a:gd name="connsiteY12" fmla="*/ 352572 h 402667"/>
                <a:gd name="connsiteX13" fmla="*/ 151261 w 211998"/>
                <a:gd name="connsiteY13" fmla="*/ 224820 h 402667"/>
                <a:gd name="connsiteX14" fmla="*/ 148546 w 211998"/>
                <a:gd name="connsiteY14" fmla="*/ 218304 h 402667"/>
                <a:gd name="connsiteX15" fmla="*/ 116099 w 211998"/>
                <a:gd name="connsiteY15" fmla="*/ 182327 h 402667"/>
                <a:gd name="connsiteX16" fmla="*/ 84739 w 211998"/>
                <a:gd name="connsiteY16" fmla="*/ 158297 h 402667"/>
                <a:gd name="connsiteX17" fmla="*/ 82566 w 211998"/>
                <a:gd name="connsiteY17" fmla="*/ 157211 h 402667"/>
                <a:gd name="connsiteX18" fmla="*/ 54735 w 211998"/>
                <a:gd name="connsiteY18" fmla="*/ 109831 h 402667"/>
                <a:gd name="connsiteX19" fmla="*/ 55278 w 211998"/>
                <a:gd name="connsiteY19" fmla="*/ 98834 h 402667"/>
                <a:gd name="connsiteX20" fmla="*/ 62610 w 211998"/>
                <a:gd name="connsiteY20" fmla="*/ 21179 h 402667"/>
                <a:gd name="connsiteX21" fmla="*/ 54057 w 211998"/>
                <a:gd name="connsiteY21" fmla="*/ 9232 h 402667"/>
                <a:gd name="connsiteX22" fmla="*/ 52292 w 211998"/>
                <a:gd name="connsiteY22" fmla="*/ 9096 h 402667"/>
                <a:gd name="connsiteX23" fmla="*/ 41974 w 211998"/>
                <a:gd name="connsiteY23" fmla="*/ 17785 h 402667"/>
                <a:gd name="connsiteX24" fmla="*/ 33828 w 211998"/>
                <a:gd name="connsiteY24" fmla="*/ 107387 h 402667"/>
                <a:gd name="connsiteX25" fmla="*/ 33828 w 211998"/>
                <a:gd name="connsiteY25" fmla="*/ 109016 h 402667"/>
                <a:gd name="connsiteX26" fmla="*/ 27447 w 211998"/>
                <a:gd name="connsiteY26" fmla="*/ 235817 h 402667"/>
                <a:gd name="connsiteX27" fmla="*/ 974 w 211998"/>
                <a:gd name="connsiteY27" fmla="*/ 356237 h 402667"/>
                <a:gd name="connsiteX28" fmla="*/ 28669 w 211998"/>
                <a:gd name="connsiteY28" fmla="*/ 401446 h 402667"/>
                <a:gd name="connsiteX29" fmla="*/ 36815 w 211998"/>
                <a:gd name="connsiteY29" fmla="*/ 402667 h 402667"/>
                <a:gd name="connsiteX30" fmla="*/ 38037 w 211998"/>
                <a:gd name="connsiteY30" fmla="*/ 402667 h 402667"/>
                <a:gd name="connsiteX31" fmla="*/ 74828 w 211998"/>
                <a:gd name="connsiteY31" fmla="*/ 373207 h 402667"/>
                <a:gd name="connsiteX32" fmla="*/ 102252 w 211998"/>
                <a:gd name="connsiteY32" fmla="*/ 249529 h 402667"/>
                <a:gd name="connsiteX33" fmla="*/ 102523 w 211998"/>
                <a:gd name="connsiteY33" fmla="*/ 247492 h 402667"/>
                <a:gd name="connsiteX34" fmla="*/ 103066 w 211998"/>
                <a:gd name="connsiteY34" fmla="*/ 243555 h 402667"/>
                <a:gd name="connsiteX35" fmla="*/ 104559 w 211998"/>
                <a:gd name="connsiteY35" fmla="*/ 213281 h 402667"/>
                <a:gd name="connsiteX36" fmla="*/ 103745 w 211998"/>
                <a:gd name="connsiteY36" fmla="*/ 210837 h 402667"/>
                <a:gd name="connsiteX37" fmla="*/ 95056 w 211998"/>
                <a:gd name="connsiteY37" fmla="*/ 201198 h 402667"/>
                <a:gd name="connsiteX38" fmla="*/ 90169 w 211998"/>
                <a:gd name="connsiteY38" fmla="*/ 196311 h 402667"/>
                <a:gd name="connsiteX39" fmla="*/ 87861 w 211998"/>
                <a:gd name="connsiteY39" fmla="*/ 195360 h 402667"/>
                <a:gd name="connsiteX40" fmla="*/ 86639 w 211998"/>
                <a:gd name="connsiteY40" fmla="*/ 195632 h 402667"/>
                <a:gd name="connsiteX41" fmla="*/ 84467 w 211998"/>
                <a:gd name="connsiteY41" fmla="*/ 198618 h 402667"/>
                <a:gd name="connsiteX42" fmla="*/ 82159 w 211998"/>
                <a:gd name="connsiteY42" fmla="*/ 242605 h 402667"/>
                <a:gd name="connsiteX43" fmla="*/ 82159 w 211998"/>
                <a:gd name="connsiteY43" fmla="*/ 242605 h 402667"/>
                <a:gd name="connsiteX44" fmla="*/ 81480 w 211998"/>
                <a:gd name="connsiteY44" fmla="*/ 245999 h 402667"/>
                <a:gd name="connsiteX45" fmla="*/ 54328 w 211998"/>
                <a:gd name="connsiteY45" fmla="*/ 368591 h 402667"/>
                <a:gd name="connsiteX46" fmla="*/ 37765 w 211998"/>
                <a:gd name="connsiteY46" fmla="*/ 381624 h 402667"/>
                <a:gd name="connsiteX47" fmla="*/ 37357 w 211998"/>
                <a:gd name="connsiteY47" fmla="*/ 383254 h 402667"/>
                <a:gd name="connsiteX48" fmla="*/ 36951 w 211998"/>
                <a:gd name="connsiteY48" fmla="*/ 383254 h 402667"/>
                <a:gd name="connsiteX49" fmla="*/ 36951 w 211998"/>
                <a:gd name="connsiteY49" fmla="*/ 383254 h 402667"/>
                <a:gd name="connsiteX50" fmla="*/ 36951 w 211998"/>
                <a:gd name="connsiteY50" fmla="*/ 381624 h 402667"/>
                <a:gd name="connsiteX51" fmla="*/ 34099 w 211998"/>
                <a:gd name="connsiteY51" fmla="*/ 381217 h 402667"/>
                <a:gd name="connsiteX52" fmla="*/ 21202 w 211998"/>
                <a:gd name="connsiteY52" fmla="*/ 360717 h 402667"/>
                <a:gd name="connsiteX53" fmla="*/ 47947 w 211998"/>
                <a:gd name="connsiteY53" fmla="*/ 239211 h 402667"/>
                <a:gd name="connsiteX54" fmla="*/ 48219 w 211998"/>
                <a:gd name="connsiteY54" fmla="*/ 237446 h 402667"/>
                <a:gd name="connsiteX55" fmla="*/ 52156 w 211998"/>
                <a:gd name="connsiteY55" fmla="*/ 159655 h 402667"/>
                <a:gd name="connsiteX56" fmla="*/ 73063 w 211998"/>
                <a:gd name="connsiteY56" fmla="*/ 175946 h 402667"/>
                <a:gd name="connsiteX57" fmla="*/ 75235 w 211998"/>
                <a:gd name="connsiteY57" fmla="*/ 177032 h 402667"/>
                <a:gd name="connsiteX58" fmla="*/ 100487 w 211998"/>
                <a:gd name="connsiteY58" fmla="*/ 196446 h 402667"/>
                <a:gd name="connsiteX59" fmla="*/ 130354 w 211998"/>
                <a:gd name="connsiteY59" fmla="*/ 229708 h 402667"/>
                <a:gd name="connsiteX60" fmla="*/ 136328 w 211998"/>
                <a:gd name="connsiteY60" fmla="*/ 353658 h 402667"/>
                <a:gd name="connsiteX61" fmla="*/ 174069 w 211998"/>
                <a:gd name="connsiteY61" fmla="*/ 389770 h 402667"/>
                <a:gd name="connsiteX62" fmla="*/ 175834 w 211998"/>
                <a:gd name="connsiteY62" fmla="*/ 389770 h 402667"/>
                <a:gd name="connsiteX63" fmla="*/ 211947 w 211998"/>
                <a:gd name="connsiteY63" fmla="*/ 349992 h 402667"/>
                <a:gd name="connsiteX64" fmla="*/ 205159 w 211998"/>
                <a:gd name="connsiteY64" fmla="*/ 213009 h 402667"/>
                <a:gd name="connsiteX65" fmla="*/ 195655 w 211998"/>
                <a:gd name="connsiteY65" fmla="*/ 188979 h 40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11998" h="402667">
                  <a:moveTo>
                    <a:pt x="195791" y="188844"/>
                  </a:moveTo>
                  <a:lnTo>
                    <a:pt x="150582" y="138884"/>
                  </a:lnTo>
                  <a:lnTo>
                    <a:pt x="150582" y="10454"/>
                  </a:lnTo>
                  <a:cubicBezTo>
                    <a:pt x="150582" y="4752"/>
                    <a:pt x="145831" y="0"/>
                    <a:pt x="140129" y="0"/>
                  </a:cubicBezTo>
                  <a:cubicBezTo>
                    <a:pt x="134427" y="0"/>
                    <a:pt x="129676" y="4752"/>
                    <a:pt x="129676" y="10454"/>
                  </a:cubicBezTo>
                  <a:lnTo>
                    <a:pt x="129676" y="142956"/>
                  </a:lnTo>
                  <a:cubicBezTo>
                    <a:pt x="129676" y="145536"/>
                    <a:pt x="130625" y="148115"/>
                    <a:pt x="132390" y="150016"/>
                  </a:cubicBezTo>
                  <a:lnTo>
                    <a:pt x="180178" y="202691"/>
                  </a:lnTo>
                  <a:cubicBezTo>
                    <a:pt x="182758" y="205678"/>
                    <a:pt x="184387" y="209479"/>
                    <a:pt x="184523" y="213416"/>
                  </a:cubicBezTo>
                  <a:lnTo>
                    <a:pt x="191447" y="350807"/>
                  </a:lnTo>
                  <a:cubicBezTo>
                    <a:pt x="191989" y="360038"/>
                    <a:pt x="184795" y="368048"/>
                    <a:pt x="175562" y="368727"/>
                  </a:cubicBezTo>
                  <a:lnTo>
                    <a:pt x="174341" y="368727"/>
                  </a:lnTo>
                  <a:cubicBezTo>
                    <a:pt x="165380" y="368727"/>
                    <a:pt x="157913" y="361532"/>
                    <a:pt x="157371" y="352572"/>
                  </a:cubicBezTo>
                  <a:lnTo>
                    <a:pt x="151261" y="224820"/>
                  </a:lnTo>
                  <a:cubicBezTo>
                    <a:pt x="151261" y="222377"/>
                    <a:pt x="150175" y="220069"/>
                    <a:pt x="148546" y="218304"/>
                  </a:cubicBezTo>
                  <a:lnTo>
                    <a:pt x="116099" y="182327"/>
                  </a:lnTo>
                  <a:cubicBezTo>
                    <a:pt x="107139" y="172417"/>
                    <a:pt x="96685" y="164407"/>
                    <a:pt x="84739" y="158297"/>
                  </a:cubicBezTo>
                  <a:lnTo>
                    <a:pt x="82566" y="157211"/>
                  </a:lnTo>
                  <a:cubicBezTo>
                    <a:pt x="64917" y="148251"/>
                    <a:pt x="54057" y="129652"/>
                    <a:pt x="54735" y="109831"/>
                  </a:cubicBezTo>
                  <a:lnTo>
                    <a:pt x="55278" y="98834"/>
                  </a:lnTo>
                  <a:cubicBezTo>
                    <a:pt x="56636" y="76705"/>
                    <a:pt x="59080" y="45344"/>
                    <a:pt x="62610" y="21179"/>
                  </a:cubicBezTo>
                  <a:cubicBezTo>
                    <a:pt x="63559" y="15613"/>
                    <a:pt x="59758" y="10182"/>
                    <a:pt x="54057" y="9232"/>
                  </a:cubicBezTo>
                  <a:cubicBezTo>
                    <a:pt x="53513" y="9232"/>
                    <a:pt x="52834" y="9096"/>
                    <a:pt x="52292" y="9096"/>
                  </a:cubicBezTo>
                  <a:cubicBezTo>
                    <a:pt x="47269" y="9096"/>
                    <a:pt x="42924" y="12762"/>
                    <a:pt x="41974" y="17785"/>
                  </a:cubicBezTo>
                  <a:cubicBezTo>
                    <a:pt x="37901" y="45616"/>
                    <a:pt x="35321" y="81864"/>
                    <a:pt x="33828" y="107387"/>
                  </a:cubicBezTo>
                  <a:lnTo>
                    <a:pt x="33828" y="109016"/>
                  </a:lnTo>
                  <a:cubicBezTo>
                    <a:pt x="33828" y="109016"/>
                    <a:pt x="27447" y="235817"/>
                    <a:pt x="27447" y="235817"/>
                  </a:cubicBezTo>
                  <a:lnTo>
                    <a:pt x="974" y="356237"/>
                  </a:lnTo>
                  <a:cubicBezTo>
                    <a:pt x="-3642" y="376466"/>
                    <a:pt x="8576" y="396422"/>
                    <a:pt x="28669" y="401446"/>
                  </a:cubicBezTo>
                  <a:cubicBezTo>
                    <a:pt x="31249" y="402260"/>
                    <a:pt x="33963" y="402667"/>
                    <a:pt x="36815" y="402667"/>
                  </a:cubicBezTo>
                  <a:lnTo>
                    <a:pt x="38037" y="402667"/>
                  </a:lnTo>
                  <a:cubicBezTo>
                    <a:pt x="55550" y="402396"/>
                    <a:pt x="70619" y="390313"/>
                    <a:pt x="74828" y="373207"/>
                  </a:cubicBezTo>
                  <a:lnTo>
                    <a:pt x="102252" y="249529"/>
                  </a:lnTo>
                  <a:cubicBezTo>
                    <a:pt x="102252" y="249529"/>
                    <a:pt x="102523" y="248171"/>
                    <a:pt x="102523" y="247492"/>
                  </a:cubicBezTo>
                  <a:cubicBezTo>
                    <a:pt x="102930" y="246271"/>
                    <a:pt x="103066" y="244913"/>
                    <a:pt x="103066" y="243555"/>
                  </a:cubicBezTo>
                  <a:lnTo>
                    <a:pt x="104559" y="213281"/>
                  </a:lnTo>
                  <a:cubicBezTo>
                    <a:pt x="104559" y="212330"/>
                    <a:pt x="104288" y="211516"/>
                    <a:pt x="103745" y="210837"/>
                  </a:cubicBezTo>
                  <a:lnTo>
                    <a:pt x="95056" y="201198"/>
                  </a:lnTo>
                  <a:cubicBezTo>
                    <a:pt x="93563" y="199433"/>
                    <a:pt x="91934" y="197804"/>
                    <a:pt x="90169" y="196311"/>
                  </a:cubicBezTo>
                  <a:cubicBezTo>
                    <a:pt x="89490" y="195768"/>
                    <a:pt x="88675" y="195360"/>
                    <a:pt x="87861" y="195360"/>
                  </a:cubicBezTo>
                  <a:cubicBezTo>
                    <a:pt x="87453" y="195360"/>
                    <a:pt x="87046" y="195360"/>
                    <a:pt x="86639" y="195632"/>
                  </a:cubicBezTo>
                  <a:cubicBezTo>
                    <a:pt x="85417" y="196175"/>
                    <a:pt x="84603" y="197261"/>
                    <a:pt x="84467" y="198618"/>
                  </a:cubicBezTo>
                  <a:lnTo>
                    <a:pt x="82159" y="242605"/>
                  </a:lnTo>
                  <a:lnTo>
                    <a:pt x="82159" y="242605"/>
                  </a:lnTo>
                  <a:cubicBezTo>
                    <a:pt x="81887" y="243691"/>
                    <a:pt x="81616" y="244777"/>
                    <a:pt x="81480" y="245999"/>
                  </a:cubicBezTo>
                  <a:lnTo>
                    <a:pt x="54328" y="368591"/>
                  </a:lnTo>
                  <a:cubicBezTo>
                    <a:pt x="52428" y="376194"/>
                    <a:pt x="45639" y="381624"/>
                    <a:pt x="37765" y="381624"/>
                  </a:cubicBezTo>
                  <a:lnTo>
                    <a:pt x="37357" y="383254"/>
                  </a:lnTo>
                  <a:cubicBezTo>
                    <a:pt x="37357" y="383254"/>
                    <a:pt x="37086" y="383254"/>
                    <a:pt x="36951" y="383254"/>
                  </a:cubicBezTo>
                  <a:cubicBezTo>
                    <a:pt x="36951" y="383254"/>
                    <a:pt x="36951" y="383254"/>
                    <a:pt x="36951" y="383254"/>
                  </a:cubicBezTo>
                  <a:lnTo>
                    <a:pt x="36951" y="381624"/>
                  </a:lnTo>
                  <a:cubicBezTo>
                    <a:pt x="36000" y="381624"/>
                    <a:pt x="35050" y="381624"/>
                    <a:pt x="34099" y="381217"/>
                  </a:cubicBezTo>
                  <a:cubicBezTo>
                    <a:pt x="24868" y="379045"/>
                    <a:pt x="19166" y="369813"/>
                    <a:pt x="21202" y="360717"/>
                  </a:cubicBezTo>
                  <a:lnTo>
                    <a:pt x="47947" y="239211"/>
                  </a:lnTo>
                  <a:cubicBezTo>
                    <a:pt x="47947" y="239211"/>
                    <a:pt x="48219" y="237989"/>
                    <a:pt x="48219" y="237446"/>
                  </a:cubicBezTo>
                  <a:lnTo>
                    <a:pt x="52156" y="159655"/>
                  </a:lnTo>
                  <a:cubicBezTo>
                    <a:pt x="57993" y="166307"/>
                    <a:pt x="65189" y="171874"/>
                    <a:pt x="73063" y="175946"/>
                  </a:cubicBezTo>
                  <a:lnTo>
                    <a:pt x="75235" y="177032"/>
                  </a:lnTo>
                  <a:cubicBezTo>
                    <a:pt x="84739" y="181920"/>
                    <a:pt x="93291" y="188436"/>
                    <a:pt x="100487" y="196446"/>
                  </a:cubicBezTo>
                  <a:lnTo>
                    <a:pt x="130354" y="229708"/>
                  </a:lnTo>
                  <a:lnTo>
                    <a:pt x="136328" y="353658"/>
                  </a:lnTo>
                  <a:cubicBezTo>
                    <a:pt x="137549" y="373750"/>
                    <a:pt x="154112" y="389499"/>
                    <a:pt x="174069" y="389770"/>
                  </a:cubicBezTo>
                  <a:lnTo>
                    <a:pt x="175834" y="389770"/>
                  </a:lnTo>
                  <a:cubicBezTo>
                    <a:pt x="196877" y="388684"/>
                    <a:pt x="213032" y="370899"/>
                    <a:pt x="211947" y="349992"/>
                  </a:cubicBezTo>
                  <a:lnTo>
                    <a:pt x="205159" y="213009"/>
                  </a:lnTo>
                  <a:cubicBezTo>
                    <a:pt x="205023" y="204185"/>
                    <a:pt x="201629" y="195632"/>
                    <a:pt x="195655" y="18897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9" name="Freihandform: Form 588">
              <a:extLst>
                <a:ext uri="{FF2B5EF4-FFF2-40B4-BE49-F238E27FC236}">
                  <a16:creationId xmlns:a16="http://schemas.microsoft.com/office/drawing/2014/main" id="{46FFD8AB-6420-2422-59CD-E2292EAD5AE2}"/>
                </a:ext>
              </a:extLst>
            </p:cNvPr>
            <p:cNvSpPr/>
            <p:nvPr/>
          </p:nvSpPr>
          <p:spPr bwMode="gray">
            <a:xfrm>
              <a:off x="8836472" y="1865227"/>
              <a:ext cx="119198" cy="119198"/>
            </a:xfrm>
            <a:custGeom>
              <a:avLst/>
              <a:gdLst>
                <a:gd name="connsiteX0" fmla="*/ 59599 w 119198"/>
                <a:gd name="connsiteY0" fmla="*/ 119198 h 119198"/>
                <a:gd name="connsiteX1" fmla="*/ 119199 w 119198"/>
                <a:gd name="connsiteY1" fmla="*/ 59599 h 119198"/>
                <a:gd name="connsiteX2" fmla="*/ 59599 w 119198"/>
                <a:gd name="connsiteY2" fmla="*/ 0 h 119198"/>
                <a:gd name="connsiteX3" fmla="*/ 0 w 119198"/>
                <a:gd name="connsiteY3" fmla="*/ 59599 h 119198"/>
                <a:gd name="connsiteX4" fmla="*/ 59599 w 119198"/>
                <a:gd name="connsiteY4" fmla="*/ 119198 h 119198"/>
                <a:gd name="connsiteX5" fmla="*/ 59057 w 119198"/>
                <a:gd name="connsiteY5" fmla="*/ 20771 h 119198"/>
                <a:gd name="connsiteX6" fmla="*/ 59599 w 119198"/>
                <a:gd name="connsiteY6" fmla="*/ 20771 h 119198"/>
                <a:gd name="connsiteX7" fmla="*/ 98291 w 119198"/>
                <a:gd name="connsiteY7" fmla="*/ 59463 h 119198"/>
                <a:gd name="connsiteX8" fmla="*/ 59599 w 119198"/>
                <a:gd name="connsiteY8" fmla="*/ 98291 h 119198"/>
                <a:gd name="connsiteX9" fmla="*/ 20772 w 119198"/>
                <a:gd name="connsiteY9" fmla="*/ 59463 h 119198"/>
                <a:gd name="connsiteX10" fmla="*/ 59057 w 119198"/>
                <a:gd name="connsiteY10" fmla="*/ 20636 h 11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9198" h="119198">
                  <a:moveTo>
                    <a:pt x="59599" y="119198"/>
                  </a:moveTo>
                  <a:cubicBezTo>
                    <a:pt x="92453" y="119198"/>
                    <a:pt x="119199" y="92453"/>
                    <a:pt x="119199" y="59599"/>
                  </a:cubicBezTo>
                  <a:cubicBezTo>
                    <a:pt x="119199" y="26745"/>
                    <a:pt x="92453" y="0"/>
                    <a:pt x="59599" y="0"/>
                  </a:cubicBezTo>
                  <a:cubicBezTo>
                    <a:pt x="26745" y="0"/>
                    <a:pt x="0" y="26745"/>
                    <a:pt x="0" y="59599"/>
                  </a:cubicBezTo>
                  <a:cubicBezTo>
                    <a:pt x="0" y="92453"/>
                    <a:pt x="26745" y="119198"/>
                    <a:pt x="59599" y="119198"/>
                  </a:cubicBezTo>
                  <a:close/>
                  <a:moveTo>
                    <a:pt x="59057" y="20771"/>
                  </a:moveTo>
                  <a:cubicBezTo>
                    <a:pt x="59057" y="20771"/>
                    <a:pt x="59328" y="20771"/>
                    <a:pt x="59599" y="20771"/>
                  </a:cubicBezTo>
                  <a:cubicBezTo>
                    <a:pt x="80914" y="20771"/>
                    <a:pt x="98291" y="38149"/>
                    <a:pt x="98291" y="59463"/>
                  </a:cubicBezTo>
                  <a:cubicBezTo>
                    <a:pt x="98291" y="80778"/>
                    <a:pt x="80914" y="98291"/>
                    <a:pt x="59599" y="98291"/>
                  </a:cubicBezTo>
                  <a:cubicBezTo>
                    <a:pt x="38285" y="98291"/>
                    <a:pt x="20772" y="80914"/>
                    <a:pt x="20772" y="59463"/>
                  </a:cubicBezTo>
                  <a:cubicBezTo>
                    <a:pt x="20772" y="38285"/>
                    <a:pt x="37878" y="20907"/>
                    <a:pt x="59057" y="2063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90" name="Grafik 7">
            <a:extLst>
              <a:ext uri="{FF2B5EF4-FFF2-40B4-BE49-F238E27FC236}">
                <a16:creationId xmlns:a16="http://schemas.microsoft.com/office/drawing/2014/main" id="{750A44B4-B204-1F6A-75D3-C5A700AF767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305934" y="1951575"/>
            <a:ext cx="440351" cy="489147"/>
            <a:chOff x="5305928" y="1951571"/>
            <a:chExt cx="440351" cy="489147"/>
          </a:xfrm>
          <a:solidFill>
            <a:schemeClr val="accent1"/>
          </a:solidFill>
        </p:grpSpPr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C61E9B88-6D33-99E8-2906-925D375FCA08}"/>
                </a:ext>
              </a:extLst>
            </p:cNvPr>
            <p:cNvSpPr/>
            <p:nvPr/>
          </p:nvSpPr>
          <p:spPr bwMode="gray">
            <a:xfrm>
              <a:off x="5305928" y="2047825"/>
              <a:ext cx="440351" cy="392892"/>
            </a:xfrm>
            <a:custGeom>
              <a:avLst/>
              <a:gdLst>
                <a:gd name="connsiteX0" fmla="*/ 440351 w 440351"/>
                <a:gd name="connsiteY0" fmla="*/ 220340 h 392892"/>
                <a:gd name="connsiteX1" fmla="*/ 335408 w 440351"/>
                <a:gd name="connsiteY1" fmla="*/ 120420 h 392892"/>
                <a:gd name="connsiteX2" fmla="*/ 329570 w 440351"/>
                <a:gd name="connsiteY2" fmla="*/ 120556 h 392892"/>
                <a:gd name="connsiteX3" fmla="*/ 322240 w 440351"/>
                <a:gd name="connsiteY3" fmla="*/ 121235 h 392892"/>
                <a:gd name="connsiteX4" fmla="*/ 316945 w 440351"/>
                <a:gd name="connsiteY4" fmla="*/ 121913 h 392892"/>
                <a:gd name="connsiteX5" fmla="*/ 313958 w 440351"/>
                <a:gd name="connsiteY5" fmla="*/ 125307 h 392892"/>
                <a:gd name="connsiteX6" fmla="*/ 313958 w 440351"/>
                <a:gd name="connsiteY6" fmla="*/ 216946 h 392892"/>
                <a:gd name="connsiteX7" fmla="*/ 278389 w 440351"/>
                <a:gd name="connsiteY7" fmla="*/ 216946 h 392892"/>
                <a:gd name="connsiteX8" fmla="*/ 231279 w 440351"/>
                <a:gd name="connsiteY8" fmla="*/ 169701 h 392892"/>
                <a:gd name="connsiteX9" fmla="*/ 228836 w 440351"/>
                <a:gd name="connsiteY9" fmla="*/ 168751 h 392892"/>
                <a:gd name="connsiteX10" fmla="*/ 210508 w 440351"/>
                <a:gd name="connsiteY10" fmla="*/ 168751 h 392892"/>
                <a:gd name="connsiteX11" fmla="*/ 187836 w 440351"/>
                <a:gd name="connsiteY11" fmla="*/ 53354 h 392892"/>
                <a:gd name="connsiteX12" fmla="*/ 184170 w 440351"/>
                <a:gd name="connsiteY12" fmla="*/ 41543 h 392892"/>
                <a:gd name="connsiteX13" fmla="*/ 179283 w 440351"/>
                <a:gd name="connsiteY13" fmla="*/ 34348 h 392892"/>
                <a:gd name="connsiteX14" fmla="*/ 134754 w 440351"/>
                <a:gd name="connsiteY14" fmla="*/ 5838 h 392892"/>
                <a:gd name="connsiteX15" fmla="*/ 100270 w 440351"/>
                <a:gd name="connsiteY15" fmla="*/ 0 h 392892"/>
                <a:gd name="connsiteX16" fmla="*/ 99456 w 440351"/>
                <a:gd name="connsiteY16" fmla="*/ 0 h 392892"/>
                <a:gd name="connsiteX17" fmla="*/ 65244 w 440351"/>
                <a:gd name="connsiteY17" fmla="*/ 5838 h 392892"/>
                <a:gd name="connsiteX18" fmla="*/ 20578 w 440351"/>
                <a:gd name="connsiteY18" fmla="*/ 34483 h 392892"/>
                <a:gd name="connsiteX19" fmla="*/ 15827 w 440351"/>
                <a:gd name="connsiteY19" fmla="*/ 41543 h 392892"/>
                <a:gd name="connsiteX20" fmla="*/ 12025 w 440351"/>
                <a:gd name="connsiteY20" fmla="*/ 54033 h 392892"/>
                <a:gd name="connsiteX21" fmla="*/ 622 w 440351"/>
                <a:gd name="connsiteY21" fmla="*/ 173231 h 392892"/>
                <a:gd name="connsiteX22" fmla="*/ 6188 w 440351"/>
                <a:gd name="connsiteY22" fmla="*/ 197261 h 392892"/>
                <a:gd name="connsiteX23" fmla="*/ 25194 w 440351"/>
                <a:gd name="connsiteY23" fmla="*/ 205814 h 392892"/>
                <a:gd name="connsiteX24" fmla="*/ 26687 w 440351"/>
                <a:gd name="connsiteY24" fmla="*/ 205814 h 392892"/>
                <a:gd name="connsiteX25" fmla="*/ 26687 w 440351"/>
                <a:gd name="connsiteY25" fmla="*/ 205814 h 392892"/>
                <a:gd name="connsiteX26" fmla="*/ 35920 w 440351"/>
                <a:gd name="connsiteY26" fmla="*/ 196446 h 392892"/>
                <a:gd name="connsiteX27" fmla="*/ 26552 w 440351"/>
                <a:gd name="connsiteY27" fmla="*/ 187079 h 392892"/>
                <a:gd name="connsiteX28" fmla="*/ 25602 w 440351"/>
                <a:gd name="connsiteY28" fmla="*/ 187079 h 392892"/>
                <a:gd name="connsiteX29" fmla="*/ 20714 w 440351"/>
                <a:gd name="connsiteY29" fmla="*/ 185314 h 392892"/>
                <a:gd name="connsiteX30" fmla="*/ 19357 w 440351"/>
                <a:gd name="connsiteY30" fmla="*/ 175946 h 392892"/>
                <a:gd name="connsiteX31" fmla="*/ 30761 w 440351"/>
                <a:gd name="connsiteY31" fmla="*/ 56341 h 392892"/>
                <a:gd name="connsiteX32" fmla="*/ 32526 w 440351"/>
                <a:gd name="connsiteY32" fmla="*/ 50503 h 392892"/>
                <a:gd name="connsiteX33" fmla="*/ 34833 w 440351"/>
                <a:gd name="connsiteY33" fmla="*/ 47109 h 392892"/>
                <a:gd name="connsiteX34" fmla="*/ 71489 w 440351"/>
                <a:gd name="connsiteY34" fmla="*/ 23758 h 392892"/>
                <a:gd name="connsiteX35" fmla="*/ 100270 w 440351"/>
                <a:gd name="connsiteY35" fmla="*/ 19007 h 392892"/>
                <a:gd name="connsiteX36" fmla="*/ 128916 w 440351"/>
                <a:gd name="connsiteY36" fmla="*/ 23758 h 392892"/>
                <a:gd name="connsiteX37" fmla="*/ 165435 w 440351"/>
                <a:gd name="connsiteY37" fmla="*/ 46973 h 392892"/>
                <a:gd name="connsiteX38" fmla="*/ 167743 w 440351"/>
                <a:gd name="connsiteY38" fmla="*/ 50503 h 392892"/>
                <a:gd name="connsiteX39" fmla="*/ 169508 w 440351"/>
                <a:gd name="connsiteY39" fmla="*/ 56612 h 392892"/>
                <a:gd name="connsiteX40" fmla="*/ 191502 w 440351"/>
                <a:gd name="connsiteY40" fmla="*/ 168887 h 392892"/>
                <a:gd name="connsiteX41" fmla="*/ 190415 w 440351"/>
                <a:gd name="connsiteY41" fmla="*/ 168887 h 392892"/>
                <a:gd name="connsiteX42" fmla="*/ 181048 w 440351"/>
                <a:gd name="connsiteY42" fmla="*/ 178254 h 392892"/>
                <a:gd name="connsiteX43" fmla="*/ 190415 w 440351"/>
                <a:gd name="connsiteY43" fmla="*/ 187622 h 392892"/>
                <a:gd name="connsiteX44" fmla="*/ 222591 w 440351"/>
                <a:gd name="connsiteY44" fmla="*/ 187622 h 392892"/>
                <a:gd name="connsiteX45" fmla="*/ 251915 w 440351"/>
                <a:gd name="connsiteY45" fmla="*/ 217082 h 392892"/>
                <a:gd name="connsiteX46" fmla="*/ 208472 w 440351"/>
                <a:gd name="connsiteY46" fmla="*/ 217082 h 392892"/>
                <a:gd name="connsiteX47" fmla="*/ 205078 w 440351"/>
                <a:gd name="connsiteY47" fmla="*/ 220476 h 392892"/>
                <a:gd name="connsiteX48" fmla="*/ 205078 w 440351"/>
                <a:gd name="connsiteY48" fmla="*/ 280754 h 392892"/>
                <a:gd name="connsiteX49" fmla="*/ 238475 w 440351"/>
                <a:gd name="connsiteY49" fmla="*/ 314287 h 392892"/>
                <a:gd name="connsiteX50" fmla="*/ 269836 w 440351"/>
                <a:gd name="connsiteY50" fmla="*/ 314287 h 392892"/>
                <a:gd name="connsiteX51" fmla="*/ 256124 w 440351"/>
                <a:gd name="connsiteY51" fmla="*/ 328135 h 392892"/>
                <a:gd name="connsiteX52" fmla="*/ 237117 w 440351"/>
                <a:gd name="connsiteY52" fmla="*/ 371035 h 392892"/>
                <a:gd name="connsiteX53" fmla="*/ 268478 w 440351"/>
                <a:gd name="connsiteY53" fmla="*/ 392893 h 392892"/>
                <a:gd name="connsiteX54" fmla="*/ 280154 w 440351"/>
                <a:gd name="connsiteY54" fmla="*/ 390720 h 392892"/>
                <a:gd name="connsiteX55" fmla="*/ 299839 w 440351"/>
                <a:gd name="connsiteY55" fmla="*/ 347548 h 392892"/>
                <a:gd name="connsiteX56" fmla="*/ 282190 w 440351"/>
                <a:gd name="connsiteY56" fmla="*/ 328678 h 392892"/>
                <a:gd name="connsiteX57" fmla="*/ 296445 w 440351"/>
                <a:gd name="connsiteY57" fmla="*/ 314287 h 392892"/>
                <a:gd name="connsiteX58" fmla="*/ 348713 w 440351"/>
                <a:gd name="connsiteY58" fmla="*/ 314287 h 392892"/>
                <a:gd name="connsiteX59" fmla="*/ 362968 w 440351"/>
                <a:gd name="connsiteY59" fmla="*/ 328678 h 392892"/>
                <a:gd name="connsiteX60" fmla="*/ 344233 w 440351"/>
                <a:gd name="connsiteY60" fmla="*/ 367641 h 392892"/>
                <a:gd name="connsiteX61" fmla="*/ 376679 w 440351"/>
                <a:gd name="connsiteY61" fmla="*/ 392893 h 392892"/>
                <a:gd name="connsiteX62" fmla="*/ 384961 w 440351"/>
                <a:gd name="connsiteY62" fmla="*/ 391807 h 392892"/>
                <a:gd name="connsiteX63" fmla="*/ 409127 w 440351"/>
                <a:gd name="connsiteY63" fmla="*/ 350942 h 392892"/>
                <a:gd name="connsiteX64" fmla="*/ 389170 w 440351"/>
                <a:gd name="connsiteY64" fmla="*/ 328135 h 392892"/>
                <a:gd name="connsiteX65" fmla="*/ 375458 w 440351"/>
                <a:gd name="connsiteY65" fmla="*/ 314287 h 392892"/>
                <a:gd name="connsiteX66" fmla="*/ 406818 w 440351"/>
                <a:gd name="connsiteY66" fmla="*/ 314287 h 392892"/>
                <a:gd name="connsiteX67" fmla="*/ 440216 w 440351"/>
                <a:gd name="connsiteY67" fmla="*/ 280754 h 392892"/>
                <a:gd name="connsiteX68" fmla="*/ 440216 w 440351"/>
                <a:gd name="connsiteY68" fmla="*/ 220476 h 392892"/>
                <a:gd name="connsiteX69" fmla="*/ 376815 w 440351"/>
                <a:gd name="connsiteY69" fmla="*/ 344426 h 392892"/>
                <a:gd name="connsiteX70" fmla="*/ 391478 w 440351"/>
                <a:gd name="connsiteY70" fmla="*/ 359088 h 392892"/>
                <a:gd name="connsiteX71" fmla="*/ 376815 w 440351"/>
                <a:gd name="connsiteY71" fmla="*/ 373750 h 392892"/>
                <a:gd name="connsiteX72" fmla="*/ 362153 w 440351"/>
                <a:gd name="connsiteY72" fmla="*/ 359088 h 392892"/>
                <a:gd name="connsiteX73" fmla="*/ 376815 w 440351"/>
                <a:gd name="connsiteY73" fmla="*/ 344426 h 392892"/>
                <a:gd name="connsiteX74" fmla="*/ 223948 w 440351"/>
                <a:gd name="connsiteY74" fmla="*/ 235817 h 392892"/>
                <a:gd name="connsiteX75" fmla="*/ 270786 w 440351"/>
                <a:gd name="connsiteY75" fmla="*/ 235817 h 392892"/>
                <a:gd name="connsiteX76" fmla="*/ 330113 w 440351"/>
                <a:gd name="connsiteY76" fmla="*/ 295416 h 392892"/>
                <a:gd name="connsiteX77" fmla="*/ 238611 w 440351"/>
                <a:gd name="connsiteY77" fmla="*/ 295416 h 392892"/>
                <a:gd name="connsiteX78" fmla="*/ 223948 w 440351"/>
                <a:gd name="connsiteY78" fmla="*/ 280754 h 392892"/>
                <a:gd name="connsiteX79" fmla="*/ 223948 w 440351"/>
                <a:gd name="connsiteY79" fmla="*/ 235953 h 392892"/>
                <a:gd name="connsiteX80" fmla="*/ 421616 w 440351"/>
                <a:gd name="connsiteY80" fmla="*/ 235817 h 392892"/>
                <a:gd name="connsiteX81" fmla="*/ 421616 w 440351"/>
                <a:gd name="connsiteY81" fmla="*/ 280618 h 392892"/>
                <a:gd name="connsiteX82" fmla="*/ 406954 w 440351"/>
                <a:gd name="connsiteY82" fmla="*/ 295280 h 392892"/>
                <a:gd name="connsiteX83" fmla="*/ 356723 w 440351"/>
                <a:gd name="connsiteY83" fmla="*/ 295280 h 392892"/>
                <a:gd name="connsiteX84" fmla="*/ 297395 w 440351"/>
                <a:gd name="connsiteY84" fmla="*/ 235681 h 392892"/>
                <a:gd name="connsiteX85" fmla="*/ 421616 w 440351"/>
                <a:gd name="connsiteY85" fmla="*/ 235681 h 392892"/>
                <a:gd name="connsiteX86" fmla="*/ 421345 w 440351"/>
                <a:gd name="connsiteY86" fmla="*/ 216267 h 392892"/>
                <a:gd name="connsiteX87" fmla="*/ 332964 w 440351"/>
                <a:gd name="connsiteY87" fmla="*/ 216267 h 392892"/>
                <a:gd name="connsiteX88" fmla="*/ 332964 w 440351"/>
                <a:gd name="connsiteY88" fmla="*/ 139291 h 392892"/>
                <a:gd name="connsiteX89" fmla="*/ 335544 w 440351"/>
                <a:gd name="connsiteY89" fmla="*/ 139291 h 392892"/>
                <a:gd name="connsiteX90" fmla="*/ 421345 w 440351"/>
                <a:gd name="connsiteY90" fmla="*/ 216267 h 392892"/>
                <a:gd name="connsiteX91" fmla="*/ 268614 w 440351"/>
                <a:gd name="connsiteY91" fmla="*/ 344290 h 392892"/>
                <a:gd name="connsiteX92" fmla="*/ 283276 w 440351"/>
                <a:gd name="connsiteY92" fmla="*/ 358952 h 392892"/>
                <a:gd name="connsiteX93" fmla="*/ 268614 w 440351"/>
                <a:gd name="connsiteY93" fmla="*/ 373615 h 392892"/>
                <a:gd name="connsiteX94" fmla="*/ 253952 w 440351"/>
                <a:gd name="connsiteY94" fmla="*/ 358952 h 392892"/>
                <a:gd name="connsiteX95" fmla="*/ 268614 w 440351"/>
                <a:gd name="connsiteY95" fmla="*/ 344290 h 392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40351" h="392892">
                  <a:moveTo>
                    <a:pt x="440351" y="220340"/>
                  </a:moveTo>
                  <a:cubicBezTo>
                    <a:pt x="437365" y="164271"/>
                    <a:pt x="391206" y="120420"/>
                    <a:pt x="335408" y="120420"/>
                  </a:cubicBezTo>
                  <a:cubicBezTo>
                    <a:pt x="333508" y="120420"/>
                    <a:pt x="331607" y="120420"/>
                    <a:pt x="329570" y="120556"/>
                  </a:cubicBezTo>
                  <a:cubicBezTo>
                    <a:pt x="327127" y="120556"/>
                    <a:pt x="324683" y="120963"/>
                    <a:pt x="322240" y="121235"/>
                  </a:cubicBezTo>
                  <a:lnTo>
                    <a:pt x="316945" y="121913"/>
                  </a:lnTo>
                  <a:cubicBezTo>
                    <a:pt x="315180" y="122185"/>
                    <a:pt x="313958" y="123543"/>
                    <a:pt x="313958" y="125307"/>
                  </a:cubicBezTo>
                  <a:lnTo>
                    <a:pt x="313958" y="216946"/>
                  </a:lnTo>
                  <a:lnTo>
                    <a:pt x="278389" y="216946"/>
                  </a:lnTo>
                  <a:lnTo>
                    <a:pt x="231279" y="169701"/>
                  </a:lnTo>
                  <a:cubicBezTo>
                    <a:pt x="231279" y="169701"/>
                    <a:pt x="229786" y="168751"/>
                    <a:pt x="228836" y="168751"/>
                  </a:cubicBezTo>
                  <a:lnTo>
                    <a:pt x="210508" y="168751"/>
                  </a:lnTo>
                  <a:lnTo>
                    <a:pt x="187836" y="53354"/>
                  </a:lnTo>
                  <a:cubicBezTo>
                    <a:pt x="187293" y="49281"/>
                    <a:pt x="186071" y="45344"/>
                    <a:pt x="184170" y="41543"/>
                  </a:cubicBezTo>
                  <a:cubicBezTo>
                    <a:pt x="182813" y="38963"/>
                    <a:pt x="181184" y="36520"/>
                    <a:pt x="179283" y="34348"/>
                  </a:cubicBezTo>
                  <a:cubicBezTo>
                    <a:pt x="167064" y="21314"/>
                    <a:pt x="151724" y="11404"/>
                    <a:pt x="134754" y="5838"/>
                  </a:cubicBezTo>
                  <a:cubicBezTo>
                    <a:pt x="123621" y="2036"/>
                    <a:pt x="111945" y="0"/>
                    <a:pt x="100270" y="0"/>
                  </a:cubicBezTo>
                  <a:lnTo>
                    <a:pt x="99456" y="0"/>
                  </a:lnTo>
                  <a:cubicBezTo>
                    <a:pt x="87780" y="0"/>
                    <a:pt x="76241" y="1901"/>
                    <a:pt x="65244" y="5838"/>
                  </a:cubicBezTo>
                  <a:cubicBezTo>
                    <a:pt x="48273" y="11540"/>
                    <a:pt x="32797" y="21450"/>
                    <a:pt x="20578" y="34483"/>
                  </a:cubicBezTo>
                  <a:cubicBezTo>
                    <a:pt x="18678" y="36791"/>
                    <a:pt x="17049" y="39099"/>
                    <a:pt x="15827" y="41543"/>
                  </a:cubicBezTo>
                  <a:cubicBezTo>
                    <a:pt x="13790" y="45480"/>
                    <a:pt x="12569" y="49689"/>
                    <a:pt x="12025" y="54033"/>
                  </a:cubicBezTo>
                  <a:lnTo>
                    <a:pt x="622" y="173231"/>
                  </a:lnTo>
                  <a:cubicBezTo>
                    <a:pt x="-1143" y="181513"/>
                    <a:pt x="893" y="190337"/>
                    <a:pt x="6188" y="197261"/>
                  </a:cubicBezTo>
                  <a:cubicBezTo>
                    <a:pt x="11211" y="202691"/>
                    <a:pt x="17999" y="205814"/>
                    <a:pt x="25194" y="205814"/>
                  </a:cubicBezTo>
                  <a:cubicBezTo>
                    <a:pt x="25737" y="205814"/>
                    <a:pt x="26145" y="205814"/>
                    <a:pt x="26687" y="205814"/>
                  </a:cubicBezTo>
                  <a:lnTo>
                    <a:pt x="26687" y="205814"/>
                  </a:lnTo>
                  <a:cubicBezTo>
                    <a:pt x="31711" y="205814"/>
                    <a:pt x="35920" y="201605"/>
                    <a:pt x="35920" y="196446"/>
                  </a:cubicBezTo>
                  <a:cubicBezTo>
                    <a:pt x="35920" y="191287"/>
                    <a:pt x="31711" y="187079"/>
                    <a:pt x="26552" y="187079"/>
                  </a:cubicBezTo>
                  <a:lnTo>
                    <a:pt x="25602" y="187079"/>
                  </a:lnTo>
                  <a:cubicBezTo>
                    <a:pt x="23837" y="187079"/>
                    <a:pt x="22072" y="186536"/>
                    <a:pt x="20714" y="185314"/>
                  </a:cubicBezTo>
                  <a:cubicBezTo>
                    <a:pt x="19085" y="182463"/>
                    <a:pt x="18542" y="179069"/>
                    <a:pt x="19357" y="175946"/>
                  </a:cubicBezTo>
                  <a:lnTo>
                    <a:pt x="30761" y="56341"/>
                  </a:lnTo>
                  <a:cubicBezTo>
                    <a:pt x="31032" y="54304"/>
                    <a:pt x="31575" y="52404"/>
                    <a:pt x="32526" y="50503"/>
                  </a:cubicBezTo>
                  <a:cubicBezTo>
                    <a:pt x="33204" y="49417"/>
                    <a:pt x="33883" y="48195"/>
                    <a:pt x="34833" y="47109"/>
                  </a:cubicBezTo>
                  <a:cubicBezTo>
                    <a:pt x="44744" y="36520"/>
                    <a:pt x="57505" y="28510"/>
                    <a:pt x="71489" y="23758"/>
                  </a:cubicBezTo>
                  <a:cubicBezTo>
                    <a:pt x="80721" y="20500"/>
                    <a:pt x="90495" y="19007"/>
                    <a:pt x="100270" y="19007"/>
                  </a:cubicBezTo>
                  <a:cubicBezTo>
                    <a:pt x="110045" y="19007"/>
                    <a:pt x="119684" y="20636"/>
                    <a:pt x="128916" y="23758"/>
                  </a:cubicBezTo>
                  <a:cubicBezTo>
                    <a:pt x="142763" y="28374"/>
                    <a:pt x="155389" y="36384"/>
                    <a:pt x="165435" y="46973"/>
                  </a:cubicBezTo>
                  <a:cubicBezTo>
                    <a:pt x="166250" y="47924"/>
                    <a:pt x="167064" y="49146"/>
                    <a:pt x="167743" y="50503"/>
                  </a:cubicBezTo>
                  <a:cubicBezTo>
                    <a:pt x="168694" y="52404"/>
                    <a:pt x="169237" y="54440"/>
                    <a:pt x="169508" y="56612"/>
                  </a:cubicBezTo>
                  <a:lnTo>
                    <a:pt x="191502" y="168887"/>
                  </a:lnTo>
                  <a:lnTo>
                    <a:pt x="190415" y="168887"/>
                  </a:lnTo>
                  <a:cubicBezTo>
                    <a:pt x="185257" y="168887"/>
                    <a:pt x="181048" y="173095"/>
                    <a:pt x="181048" y="178254"/>
                  </a:cubicBezTo>
                  <a:cubicBezTo>
                    <a:pt x="181048" y="183413"/>
                    <a:pt x="185257" y="187622"/>
                    <a:pt x="190415" y="187622"/>
                  </a:cubicBezTo>
                  <a:lnTo>
                    <a:pt x="222591" y="187622"/>
                  </a:lnTo>
                  <a:lnTo>
                    <a:pt x="251915" y="217082"/>
                  </a:lnTo>
                  <a:lnTo>
                    <a:pt x="208472" y="217082"/>
                  </a:lnTo>
                  <a:cubicBezTo>
                    <a:pt x="206571" y="217082"/>
                    <a:pt x="205078" y="218575"/>
                    <a:pt x="205078" y="220476"/>
                  </a:cubicBezTo>
                  <a:lnTo>
                    <a:pt x="205078" y="280754"/>
                  </a:lnTo>
                  <a:cubicBezTo>
                    <a:pt x="205078" y="299217"/>
                    <a:pt x="220147" y="314287"/>
                    <a:pt x="238475" y="314287"/>
                  </a:cubicBezTo>
                  <a:lnTo>
                    <a:pt x="269836" y="314287"/>
                  </a:lnTo>
                  <a:lnTo>
                    <a:pt x="256124" y="328135"/>
                  </a:lnTo>
                  <a:cubicBezTo>
                    <a:pt x="239289" y="334787"/>
                    <a:pt x="230872" y="353929"/>
                    <a:pt x="237117" y="371035"/>
                  </a:cubicBezTo>
                  <a:cubicBezTo>
                    <a:pt x="242005" y="384068"/>
                    <a:pt x="254630" y="392893"/>
                    <a:pt x="268478" y="392893"/>
                  </a:cubicBezTo>
                  <a:cubicBezTo>
                    <a:pt x="272415" y="392893"/>
                    <a:pt x="276352" y="392214"/>
                    <a:pt x="280154" y="390720"/>
                  </a:cubicBezTo>
                  <a:cubicBezTo>
                    <a:pt x="297395" y="384204"/>
                    <a:pt x="306219" y="364926"/>
                    <a:pt x="299839" y="347548"/>
                  </a:cubicBezTo>
                  <a:cubicBezTo>
                    <a:pt x="296716" y="338995"/>
                    <a:pt x="290200" y="332207"/>
                    <a:pt x="282190" y="328678"/>
                  </a:cubicBezTo>
                  <a:lnTo>
                    <a:pt x="296445" y="314287"/>
                  </a:lnTo>
                  <a:lnTo>
                    <a:pt x="348713" y="314287"/>
                  </a:lnTo>
                  <a:lnTo>
                    <a:pt x="362968" y="328678"/>
                  </a:lnTo>
                  <a:cubicBezTo>
                    <a:pt x="348305" y="335194"/>
                    <a:pt x="340160" y="351621"/>
                    <a:pt x="344233" y="367641"/>
                  </a:cubicBezTo>
                  <a:cubicBezTo>
                    <a:pt x="348034" y="382439"/>
                    <a:pt x="361339" y="392893"/>
                    <a:pt x="376679" y="392893"/>
                  </a:cubicBezTo>
                  <a:cubicBezTo>
                    <a:pt x="379531" y="392893"/>
                    <a:pt x="382246" y="392485"/>
                    <a:pt x="384961" y="391807"/>
                  </a:cubicBezTo>
                  <a:cubicBezTo>
                    <a:pt x="402882" y="387191"/>
                    <a:pt x="413606" y="368863"/>
                    <a:pt x="409127" y="350942"/>
                  </a:cubicBezTo>
                  <a:cubicBezTo>
                    <a:pt x="406411" y="340489"/>
                    <a:pt x="399080" y="332072"/>
                    <a:pt x="389170" y="328135"/>
                  </a:cubicBezTo>
                  <a:lnTo>
                    <a:pt x="375458" y="314287"/>
                  </a:lnTo>
                  <a:lnTo>
                    <a:pt x="406818" y="314287"/>
                  </a:lnTo>
                  <a:cubicBezTo>
                    <a:pt x="425282" y="314287"/>
                    <a:pt x="440216" y="299217"/>
                    <a:pt x="440216" y="280754"/>
                  </a:cubicBezTo>
                  <a:lnTo>
                    <a:pt x="440216" y="220476"/>
                  </a:lnTo>
                  <a:close/>
                  <a:moveTo>
                    <a:pt x="376815" y="344426"/>
                  </a:moveTo>
                  <a:cubicBezTo>
                    <a:pt x="384825" y="344426"/>
                    <a:pt x="391478" y="351078"/>
                    <a:pt x="391478" y="359088"/>
                  </a:cubicBezTo>
                  <a:cubicBezTo>
                    <a:pt x="391478" y="367098"/>
                    <a:pt x="384961" y="373750"/>
                    <a:pt x="376815" y="373750"/>
                  </a:cubicBezTo>
                  <a:cubicBezTo>
                    <a:pt x="368670" y="373750"/>
                    <a:pt x="362153" y="367098"/>
                    <a:pt x="362153" y="359088"/>
                  </a:cubicBezTo>
                  <a:cubicBezTo>
                    <a:pt x="362153" y="351078"/>
                    <a:pt x="368670" y="344426"/>
                    <a:pt x="376815" y="344426"/>
                  </a:cubicBezTo>
                  <a:close/>
                  <a:moveTo>
                    <a:pt x="223948" y="235817"/>
                  </a:moveTo>
                  <a:lnTo>
                    <a:pt x="270786" y="235817"/>
                  </a:lnTo>
                  <a:lnTo>
                    <a:pt x="330113" y="295416"/>
                  </a:lnTo>
                  <a:lnTo>
                    <a:pt x="238611" y="295416"/>
                  </a:lnTo>
                  <a:cubicBezTo>
                    <a:pt x="230601" y="295416"/>
                    <a:pt x="223948" y="288764"/>
                    <a:pt x="223948" y="280754"/>
                  </a:cubicBezTo>
                  <a:lnTo>
                    <a:pt x="223948" y="235953"/>
                  </a:lnTo>
                  <a:close/>
                  <a:moveTo>
                    <a:pt x="421616" y="235817"/>
                  </a:moveTo>
                  <a:lnTo>
                    <a:pt x="421616" y="280618"/>
                  </a:lnTo>
                  <a:cubicBezTo>
                    <a:pt x="421616" y="288764"/>
                    <a:pt x="415100" y="295280"/>
                    <a:pt x="406954" y="295280"/>
                  </a:cubicBezTo>
                  <a:lnTo>
                    <a:pt x="356723" y="295280"/>
                  </a:lnTo>
                  <a:lnTo>
                    <a:pt x="297395" y="235681"/>
                  </a:lnTo>
                  <a:lnTo>
                    <a:pt x="421616" y="235681"/>
                  </a:lnTo>
                  <a:close/>
                  <a:moveTo>
                    <a:pt x="421345" y="216267"/>
                  </a:moveTo>
                  <a:lnTo>
                    <a:pt x="332964" y="216267"/>
                  </a:lnTo>
                  <a:lnTo>
                    <a:pt x="332964" y="139291"/>
                  </a:lnTo>
                  <a:cubicBezTo>
                    <a:pt x="333779" y="139291"/>
                    <a:pt x="334594" y="139291"/>
                    <a:pt x="335544" y="139291"/>
                  </a:cubicBezTo>
                  <a:cubicBezTo>
                    <a:pt x="379395" y="139291"/>
                    <a:pt x="416458" y="172824"/>
                    <a:pt x="421345" y="216267"/>
                  </a:cubicBezTo>
                  <a:close/>
                  <a:moveTo>
                    <a:pt x="268614" y="344290"/>
                  </a:moveTo>
                  <a:cubicBezTo>
                    <a:pt x="276624" y="344290"/>
                    <a:pt x="283276" y="350942"/>
                    <a:pt x="283276" y="358952"/>
                  </a:cubicBezTo>
                  <a:cubicBezTo>
                    <a:pt x="283276" y="366962"/>
                    <a:pt x="276760" y="373615"/>
                    <a:pt x="268614" y="373615"/>
                  </a:cubicBezTo>
                  <a:cubicBezTo>
                    <a:pt x="260468" y="373615"/>
                    <a:pt x="253952" y="366962"/>
                    <a:pt x="253952" y="358952"/>
                  </a:cubicBezTo>
                  <a:cubicBezTo>
                    <a:pt x="253952" y="350942"/>
                    <a:pt x="260468" y="344290"/>
                    <a:pt x="268614" y="34429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15A07963-E710-28F5-21B8-2CD1D8D6B224}"/>
                </a:ext>
              </a:extLst>
            </p:cNvPr>
            <p:cNvSpPr/>
            <p:nvPr/>
          </p:nvSpPr>
          <p:spPr bwMode="gray">
            <a:xfrm>
              <a:off x="5353386" y="2114484"/>
              <a:ext cx="104536" cy="326098"/>
            </a:xfrm>
            <a:custGeom>
              <a:avLst/>
              <a:gdLst>
                <a:gd name="connsiteX0" fmla="*/ 95033 w 104536"/>
                <a:gd name="connsiteY0" fmla="*/ 0 h 326098"/>
                <a:gd name="connsiteX1" fmla="*/ 85530 w 104536"/>
                <a:gd name="connsiteY1" fmla="*/ 9368 h 326098"/>
                <a:gd name="connsiteX2" fmla="*/ 85530 w 104536"/>
                <a:gd name="connsiteY2" fmla="*/ 307227 h 326098"/>
                <a:gd name="connsiteX3" fmla="*/ 61772 w 104536"/>
                <a:gd name="connsiteY3" fmla="*/ 307227 h 326098"/>
                <a:gd name="connsiteX4" fmla="*/ 61772 w 104536"/>
                <a:gd name="connsiteY4" fmla="*/ 142006 h 326098"/>
                <a:gd name="connsiteX5" fmla="*/ 58377 w 104536"/>
                <a:gd name="connsiteY5" fmla="*/ 138612 h 326098"/>
                <a:gd name="connsiteX6" fmla="*/ 46159 w 104536"/>
                <a:gd name="connsiteY6" fmla="*/ 138612 h 326098"/>
                <a:gd name="connsiteX7" fmla="*/ 42765 w 104536"/>
                <a:gd name="connsiteY7" fmla="*/ 142006 h 326098"/>
                <a:gd name="connsiteX8" fmla="*/ 42765 w 104536"/>
                <a:gd name="connsiteY8" fmla="*/ 307227 h 326098"/>
                <a:gd name="connsiteX9" fmla="*/ 19007 w 104536"/>
                <a:gd name="connsiteY9" fmla="*/ 307227 h 326098"/>
                <a:gd name="connsiteX10" fmla="*/ 19007 w 104536"/>
                <a:gd name="connsiteY10" fmla="*/ 9368 h 326098"/>
                <a:gd name="connsiteX11" fmla="*/ 9503 w 104536"/>
                <a:gd name="connsiteY11" fmla="*/ 0 h 326098"/>
                <a:gd name="connsiteX12" fmla="*/ 0 w 104536"/>
                <a:gd name="connsiteY12" fmla="*/ 9368 h 326098"/>
                <a:gd name="connsiteX13" fmla="*/ 0 w 104536"/>
                <a:gd name="connsiteY13" fmla="*/ 322704 h 326098"/>
                <a:gd name="connsiteX14" fmla="*/ 3394 w 104536"/>
                <a:gd name="connsiteY14" fmla="*/ 326098 h 326098"/>
                <a:gd name="connsiteX15" fmla="*/ 101142 w 104536"/>
                <a:gd name="connsiteY15" fmla="*/ 326098 h 326098"/>
                <a:gd name="connsiteX16" fmla="*/ 104536 w 104536"/>
                <a:gd name="connsiteY16" fmla="*/ 322704 h 326098"/>
                <a:gd name="connsiteX17" fmla="*/ 104536 w 104536"/>
                <a:gd name="connsiteY17" fmla="*/ 9368 h 326098"/>
                <a:gd name="connsiteX18" fmla="*/ 95033 w 104536"/>
                <a:gd name="connsiteY18" fmla="*/ 0 h 32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536" h="326098">
                  <a:moveTo>
                    <a:pt x="95033" y="0"/>
                  </a:moveTo>
                  <a:cubicBezTo>
                    <a:pt x="89738" y="0"/>
                    <a:pt x="85530" y="4209"/>
                    <a:pt x="85530" y="9368"/>
                  </a:cubicBezTo>
                  <a:lnTo>
                    <a:pt x="85530" y="307227"/>
                  </a:lnTo>
                  <a:lnTo>
                    <a:pt x="61772" y="307227"/>
                  </a:lnTo>
                  <a:lnTo>
                    <a:pt x="61772" y="142006"/>
                  </a:lnTo>
                  <a:cubicBezTo>
                    <a:pt x="61772" y="140105"/>
                    <a:pt x="60278" y="138612"/>
                    <a:pt x="58377" y="138612"/>
                  </a:cubicBezTo>
                  <a:lnTo>
                    <a:pt x="46159" y="138612"/>
                  </a:lnTo>
                  <a:cubicBezTo>
                    <a:pt x="44258" y="138612"/>
                    <a:pt x="42765" y="140105"/>
                    <a:pt x="42765" y="142006"/>
                  </a:cubicBezTo>
                  <a:lnTo>
                    <a:pt x="42765" y="307227"/>
                  </a:lnTo>
                  <a:lnTo>
                    <a:pt x="19007" y="307227"/>
                  </a:lnTo>
                  <a:lnTo>
                    <a:pt x="19007" y="9368"/>
                  </a:lnTo>
                  <a:cubicBezTo>
                    <a:pt x="19007" y="4209"/>
                    <a:pt x="14798" y="0"/>
                    <a:pt x="9503" y="0"/>
                  </a:cubicBezTo>
                  <a:cubicBezTo>
                    <a:pt x="4209" y="0"/>
                    <a:pt x="0" y="4209"/>
                    <a:pt x="0" y="9368"/>
                  </a:cubicBezTo>
                  <a:lnTo>
                    <a:pt x="0" y="322704"/>
                  </a:lnTo>
                  <a:cubicBezTo>
                    <a:pt x="0" y="324605"/>
                    <a:pt x="1494" y="326098"/>
                    <a:pt x="3394" y="326098"/>
                  </a:cubicBezTo>
                  <a:lnTo>
                    <a:pt x="101142" y="326098"/>
                  </a:lnTo>
                  <a:cubicBezTo>
                    <a:pt x="103043" y="326098"/>
                    <a:pt x="104536" y="324605"/>
                    <a:pt x="104536" y="322704"/>
                  </a:cubicBezTo>
                  <a:lnTo>
                    <a:pt x="104536" y="9368"/>
                  </a:lnTo>
                  <a:cubicBezTo>
                    <a:pt x="104536" y="4209"/>
                    <a:pt x="100328" y="0"/>
                    <a:pt x="95033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3" name="Freihandform: Form 592">
              <a:extLst>
                <a:ext uri="{FF2B5EF4-FFF2-40B4-BE49-F238E27FC236}">
                  <a16:creationId xmlns:a16="http://schemas.microsoft.com/office/drawing/2014/main" id="{8934E3AE-2043-B4DA-2A44-DF2EAA1933F7}"/>
                </a:ext>
              </a:extLst>
            </p:cNvPr>
            <p:cNvSpPr/>
            <p:nvPr/>
          </p:nvSpPr>
          <p:spPr bwMode="gray">
            <a:xfrm>
              <a:off x="5359903" y="1951571"/>
              <a:ext cx="91502" cy="91502"/>
            </a:xfrm>
            <a:custGeom>
              <a:avLst/>
              <a:gdLst>
                <a:gd name="connsiteX0" fmla="*/ 45751 w 91502"/>
                <a:gd name="connsiteY0" fmla="*/ 91503 h 91502"/>
                <a:gd name="connsiteX1" fmla="*/ 91503 w 91502"/>
                <a:gd name="connsiteY1" fmla="*/ 45751 h 91502"/>
                <a:gd name="connsiteX2" fmla="*/ 45751 w 91502"/>
                <a:gd name="connsiteY2" fmla="*/ 0 h 91502"/>
                <a:gd name="connsiteX3" fmla="*/ 0 w 91502"/>
                <a:gd name="connsiteY3" fmla="*/ 45751 h 91502"/>
                <a:gd name="connsiteX4" fmla="*/ 45751 w 91502"/>
                <a:gd name="connsiteY4" fmla="*/ 91503 h 91502"/>
                <a:gd name="connsiteX5" fmla="*/ 18871 w 91502"/>
                <a:gd name="connsiteY5" fmla="*/ 45751 h 91502"/>
                <a:gd name="connsiteX6" fmla="*/ 45751 w 91502"/>
                <a:gd name="connsiteY6" fmla="*/ 18871 h 91502"/>
                <a:gd name="connsiteX7" fmla="*/ 72632 w 91502"/>
                <a:gd name="connsiteY7" fmla="*/ 45751 h 91502"/>
                <a:gd name="connsiteX8" fmla="*/ 45751 w 91502"/>
                <a:gd name="connsiteY8" fmla="*/ 72632 h 91502"/>
                <a:gd name="connsiteX9" fmla="*/ 18871 w 91502"/>
                <a:gd name="connsiteY9" fmla="*/ 45751 h 9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502" h="91502">
                  <a:moveTo>
                    <a:pt x="45751" y="91503"/>
                  </a:moveTo>
                  <a:cubicBezTo>
                    <a:pt x="71003" y="91503"/>
                    <a:pt x="91503" y="71003"/>
                    <a:pt x="91503" y="45751"/>
                  </a:cubicBezTo>
                  <a:cubicBezTo>
                    <a:pt x="91503" y="20500"/>
                    <a:pt x="71003" y="0"/>
                    <a:pt x="45751" y="0"/>
                  </a:cubicBezTo>
                  <a:cubicBezTo>
                    <a:pt x="20500" y="0"/>
                    <a:pt x="0" y="20500"/>
                    <a:pt x="0" y="45751"/>
                  </a:cubicBezTo>
                  <a:cubicBezTo>
                    <a:pt x="0" y="71003"/>
                    <a:pt x="20500" y="91503"/>
                    <a:pt x="45751" y="91503"/>
                  </a:cubicBezTo>
                  <a:close/>
                  <a:moveTo>
                    <a:pt x="18871" y="45751"/>
                  </a:moveTo>
                  <a:cubicBezTo>
                    <a:pt x="18871" y="30954"/>
                    <a:pt x="30954" y="18871"/>
                    <a:pt x="45751" y="18871"/>
                  </a:cubicBezTo>
                  <a:cubicBezTo>
                    <a:pt x="60549" y="18871"/>
                    <a:pt x="72632" y="30954"/>
                    <a:pt x="72632" y="45751"/>
                  </a:cubicBezTo>
                  <a:cubicBezTo>
                    <a:pt x="72632" y="60549"/>
                    <a:pt x="60549" y="72632"/>
                    <a:pt x="45751" y="72632"/>
                  </a:cubicBezTo>
                  <a:cubicBezTo>
                    <a:pt x="30954" y="72632"/>
                    <a:pt x="18871" y="60549"/>
                    <a:pt x="18871" y="4575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94" name="Grafik 7">
            <a:extLst>
              <a:ext uri="{FF2B5EF4-FFF2-40B4-BE49-F238E27FC236}">
                <a16:creationId xmlns:a16="http://schemas.microsoft.com/office/drawing/2014/main" id="{5CB8877A-D6E7-4534-B670-8B65B6A2FC5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276662" y="1894551"/>
            <a:ext cx="268959" cy="602236"/>
            <a:chOff x="4276656" y="1894551"/>
            <a:chExt cx="268959" cy="602236"/>
          </a:xfrm>
          <a:solidFill>
            <a:schemeClr val="accent1"/>
          </a:solidFill>
        </p:grpSpPr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C56A682D-44AB-DE1B-DC18-FF75B2DBDD91}"/>
                </a:ext>
              </a:extLst>
            </p:cNvPr>
            <p:cNvSpPr/>
            <p:nvPr/>
          </p:nvSpPr>
          <p:spPr bwMode="gray">
            <a:xfrm>
              <a:off x="4354728" y="1894551"/>
              <a:ext cx="112681" cy="112681"/>
            </a:xfrm>
            <a:custGeom>
              <a:avLst/>
              <a:gdLst>
                <a:gd name="connsiteX0" fmla="*/ 56341 w 112681"/>
                <a:gd name="connsiteY0" fmla="*/ 112682 h 112681"/>
                <a:gd name="connsiteX1" fmla="*/ 112682 w 112681"/>
                <a:gd name="connsiteY1" fmla="*/ 56341 h 112681"/>
                <a:gd name="connsiteX2" fmla="*/ 56341 w 112681"/>
                <a:gd name="connsiteY2" fmla="*/ 0 h 112681"/>
                <a:gd name="connsiteX3" fmla="*/ 0 w 112681"/>
                <a:gd name="connsiteY3" fmla="*/ 56341 h 112681"/>
                <a:gd name="connsiteX4" fmla="*/ 56341 w 112681"/>
                <a:gd name="connsiteY4" fmla="*/ 112682 h 112681"/>
                <a:gd name="connsiteX5" fmla="*/ 20093 w 112681"/>
                <a:gd name="connsiteY5" fmla="*/ 56341 h 112681"/>
                <a:gd name="connsiteX6" fmla="*/ 56477 w 112681"/>
                <a:gd name="connsiteY6" fmla="*/ 20093 h 112681"/>
                <a:gd name="connsiteX7" fmla="*/ 92725 w 112681"/>
                <a:gd name="connsiteY7" fmla="*/ 56341 h 112681"/>
                <a:gd name="connsiteX8" fmla="*/ 56341 w 112681"/>
                <a:gd name="connsiteY8" fmla="*/ 92725 h 112681"/>
                <a:gd name="connsiteX9" fmla="*/ 20093 w 112681"/>
                <a:gd name="connsiteY9" fmla="*/ 56341 h 11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681" h="112681">
                  <a:moveTo>
                    <a:pt x="56341" y="112682"/>
                  </a:moveTo>
                  <a:cubicBezTo>
                    <a:pt x="87430" y="112682"/>
                    <a:pt x="112682" y="87430"/>
                    <a:pt x="112682" y="56341"/>
                  </a:cubicBezTo>
                  <a:cubicBezTo>
                    <a:pt x="112682" y="25252"/>
                    <a:pt x="87430" y="0"/>
                    <a:pt x="56341" y="0"/>
                  </a:cubicBezTo>
                  <a:cubicBezTo>
                    <a:pt x="25252" y="0"/>
                    <a:pt x="0" y="25252"/>
                    <a:pt x="0" y="56341"/>
                  </a:cubicBezTo>
                  <a:cubicBezTo>
                    <a:pt x="0" y="87430"/>
                    <a:pt x="25252" y="112682"/>
                    <a:pt x="56341" y="112682"/>
                  </a:cubicBezTo>
                  <a:close/>
                  <a:moveTo>
                    <a:pt x="20093" y="56341"/>
                  </a:moveTo>
                  <a:cubicBezTo>
                    <a:pt x="20093" y="36384"/>
                    <a:pt x="36384" y="20093"/>
                    <a:pt x="56477" y="20093"/>
                  </a:cubicBezTo>
                  <a:cubicBezTo>
                    <a:pt x="76434" y="20093"/>
                    <a:pt x="92725" y="36384"/>
                    <a:pt x="92725" y="56341"/>
                  </a:cubicBezTo>
                  <a:cubicBezTo>
                    <a:pt x="92725" y="76298"/>
                    <a:pt x="76434" y="92725"/>
                    <a:pt x="56341" y="92725"/>
                  </a:cubicBezTo>
                  <a:cubicBezTo>
                    <a:pt x="36248" y="92725"/>
                    <a:pt x="20093" y="76434"/>
                    <a:pt x="20093" y="5634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3EBB9409-EE4F-83C5-14F4-CAB887D77AB4}"/>
                </a:ext>
              </a:extLst>
            </p:cNvPr>
            <p:cNvSpPr/>
            <p:nvPr/>
          </p:nvSpPr>
          <p:spPr bwMode="gray">
            <a:xfrm>
              <a:off x="4276656" y="2013342"/>
              <a:ext cx="268959" cy="483445"/>
            </a:xfrm>
            <a:custGeom>
              <a:avLst/>
              <a:gdLst>
                <a:gd name="connsiteX0" fmla="*/ 239221 w 268959"/>
                <a:gd name="connsiteY0" fmla="*/ 247492 h 483445"/>
                <a:gd name="connsiteX1" fmla="*/ 246145 w 268959"/>
                <a:gd name="connsiteY1" fmla="*/ 234731 h 483445"/>
                <a:gd name="connsiteX2" fmla="*/ 247366 w 268959"/>
                <a:gd name="connsiteY2" fmla="*/ 233781 h 483445"/>
                <a:gd name="connsiteX3" fmla="*/ 268952 w 268959"/>
                <a:gd name="connsiteY3" fmla="*/ 183413 h 483445"/>
                <a:gd name="connsiteX4" fmla="*/ 249946 w 268959"/>
                <a:gd name="connsiteY4" fmla="*/ 132367 h 483445"/>
                <a:gd name="connsiteX5" fmla="*/ 188989 w 268959"/>
                <a:gd name="connsiteY5" fmla="*/ 44394 h 483445"/>
                <a:gd name="connsiteX6" fmla="*/ 184102 w 268959"/>
                <a:gd name="connsiteY6" fmla="*/ 37199 h 483445"/>
                <a:gd name="connsiteX7" fmla="*/ 171205 w 268959"/>
                <a:gd name="connsiteY7" fmla="*/ 19278 h 483445"/>
                <a:gd name="connsiteX8" fmla="*/ 130340 w 268959"/>
                <a:gd name="connsiteY8" fmla="*/ 0 h 483445"/>
                <a:gd name="connsiteX9" fmla="*/ 130340 w 268959"/>
                <a:gd name="connsiteY9" fmla="*/ 0 h 483445"/>
                <a:gd name="connsiteX10" fmla="*/ 92870 w 268959"/>
                <a:gd name="connsiteY10" fmla="*/ 13983 h 483445"/>
                <a:gd name="connsiteX11" fmla="*/ 76579 w 268959"/>
                <a:gd name="connsiteY11" fmla="*/ 25387 h 483445"/>
                <a:gd name="connsiteX12" fmla="*/ 72371 w 268959"/>
                <a:gd name="connsiteY12" fmla="*/ 28374 h 483445"/>
                <a:gd name="connsiteX13" fmla="*/ 68162 w 268959"/>
                <a:gd name="connsiteY13" fmla="*/ 31361 h 483445"/>
                <a:gd name="connsiteX14" fmla="*/ 17659 w 268959"/>
                <a:gd name="connsiteY14" fmla="*/ 67066 h 483445"/>
                <a:gd name="connsiteX15" fmla="*/ 10 w 268959"/>
                <a:gd name="connsiteY15" fmla="*/ 97748 h 483445"/>
                <a:gd name="connsiteX16" fmla="*/ 14400 w 268959"/>
                <a:gd name="connsiteY16" fmla="*/ 127344 h 483445"/>
                <a:gd name="connsiteX17" fmla="*/ 67890 w 268959"/>
                <a:gd name="connsiteY17" fmla="*/ 169294 h 483445"/>
                <a:gd name="connsiteX18" fmla="*/ 74000 w 268959"/>
                <a:gd name="connsiteY18" fmla="*/ 171331 h 483445"/>
                <a:gd name="connsiteX19" fmla="*/ 81874 w 268959"/>
                <a:gd name="connsiteY19" fmla="*/ 167393 h 483445"/>
                <a:gd name="connsiteX20" fmla="*/ 80109 w 268959"/>
                <a:gd name="connsiteY20" fmla="*/ 153274 h 483445"/>
                <a:gd name="connsiteX21" fmla="*/ 26755 w 268959"/>
                <a:gd name="connsiteY21" fmla="*/ 111460 h 483445"/>
                <a:gd name="connsiteX22" fmla="*/ 19967 w 268959"/>
                <a:gd name="connsiteY22" fmla="*/ 98291 h 483445"/>
                <a:gd name="connsiteX23" fmla="*/ 29063 w 268959"/>
                <a:gd name="connsiteY23" fmla="*/ 83357 h 483445"/>
                <a:gd name="connsiteX24" fmla="*/ 83774 w 268959"/>
                <a:gd name="connsiteY24" fmla="*/ 44665 h 483445"/>
                <a:gd name="connsiteX25" fmla="*/ 105089 w 268959"/>
                <a:gd name="connsiteY25" fmla="*/ 29596 h 483445"/>
                <a:gd name="connsiteX26" fmla="*/ 130340 w 268959"/>
                <a:gd name="connsiteY26" fmla="*/ 19821 h 483445"/>
                <a:gd name="connsiteX27" fmla="*/ 155999 w 268959"/>
                <a:gd name="connsiteY27" fmla="*/ 32040 h 483445"/>
                <a:gd name="connsiteX28" fmla="*/ 167267 w 268959"/>
                <a:gd name="connsiteY28" fmla="*/ 47516 h 483445"/>
                <a:gd name="connsiteX29" fmla="*/ 172698 w 268959"/>
                <a:gd name="connsiteY29" fmla="*/ 55526 h 483445"/>
                <a:gd name="connsiteX30" fmla="*/ 234062 w 268959"/>
                <a:gd name="connsiteY30" fmla="*/ 144043 h 483445"/>
                <a:gd name="connsiteX31" fmla="*/ 249131 w 268959"/>
                <a:gd name="connsiteY31" fmla="*/ 183685 h 483445"/>
                <a:gd name="connsiteX32" fmla="*/ 234605 w 268959"/>
                <a:gd name="connsiteY32" fmla="*/ 218168 h 483445"/>
                <a:gd name="connsiteX33" fmla="*/ 219536 w 268959"/>
                <a:gd name="connsiteY33" fmla="*/ 247764 h 483445"/>
                <a:gd name="connsiteX34" fmla="*/ 222522 w 268959"/>
                <a:gd name="connsiteY34" fmla="*/ 263920 h 483445"/>
                <a:gd name="connsiteX35" fmla="*/ 228631 w 268959"/>
                <a:gd name="connsiteY35" fmla="*/ 284691 h 483445"/>
                <a:gd name="connsiteX36" fmla="*/ 77937 w 268959"/>
                <a:gd name="connsiteY36" fmla="*/ 284691 h 483445"/>
                <a:gd name="connsiteX37" fmla="*/ 100337 w 268959"/>
                <a:gd name="connsiteY37" fmla="*/ 200248 h 483445"/>
                <a:gd name="connsiteX38" fmla="*/ 120022 w 268959"/>
                <a:gd name="connsiteY38" fmla="*/ 126801 h 483445"/>
                <a:gd name="connsiteX39" fmla="*/ 119480 w 268959"/>
                <a:gd name="connsiteY39" fmla="*/ 120149 h 483445"/>
                <a:gd name="connsiteX40" fmla="*/ 107261 w 268959"/>
                <a:gd name="connsiteY40" fmla="*/ 91367 h 483445"/>
                <a:gd name="connsiteX41" fmla="*/ 110248 w 268959"/>
                <a:gd name="connsiteY41" fmla="*/ 89331 h 483445"/>
                <a:gd name="connsiteX42" fmla="*/ 112827 w 268959"/>
                <a:gd name="connsiteY42" fmla="*/ 75347 h 483445"/>
                <a:gd name="connsiteX43" fmla="*/ 104682 w 268959"/>
                <a:gd name="connsiteY43" fmla="*/ 71003 h 483445"/>
                <a:gd name="connsiteX44" fmla="*/ 99251 w 268959"/>
                <a:gd name="connsiteY44" fmla="*/ 72632 h 483445"/>
                <a:gd name="connsiteX45" fmla="*/ 73049 w 268959"/>
                <a:gd name="connsiteY45" fmla="*/ 90281 h 483445"/>
                <a:gd name="connsiteX46" fmla="*/ 70606 w 268959"/>
                <a:gd name="connsiteY46" fmla="*/ 104265 h 483445"/>
                <a:gd name="connsiteX47" fmla="*/ 78751 w 268959"/>
                <a:gd name="connsiteY47" fmla="*/ 108473 h 483445"/>
                <a:gd name="connsiteX48" fmla="*/ 84182 w 268959"/>
                <a:gd name="connsiteY48" fmla="*/ 106844 h 483445"/>
                <a:gd name="connsiteX49" fmla="*/ 90427 w 268959"/>
                <a:gd name="connsiteY49" fmla="*/ 102635 h 483445"/>
                <a:gd name="connsiteX50" fmla="*/ 99930 w 268959"/>
                <a:gd name="connsiteY50" fmla="*/ 124764 h 483445"/>
                <a:gd name="connsiteX51" fmla="*/ 86625 w 268959"/>
                <a:gd name="connsiteY51" fmla="*/ 174453 h 483445"/>
                <a:gd name="connsiteX52" fmla="*/ 86354 w 268959"/>
                <a:gd name="connsiteY52" fmla="*/ 175132 h 483445"/>
                <a:gd name="connsiteX53" fmla="*/ 81195 w 268959"/>
                <a:gd name="connsiteY53" fmla="*/ 194681 h 483445"/>
                <a:gd name="connsiteX54" fmla="*/ 53228 w 268959"/>
                <a:gd name="connsiteY54" fmla="*/ 300168 h 483445"/>
                <a:gd name="connsiteX55" fmla="*/ 53771 w 268959"/>
                <a:gd name="connsiteY55" fmla="*/ 303155 h 483445"/>
                <a:gd name="connsiteX56" fmla="*/ 56486 w 268959"/>
                <a:gd name="connsiteY56" fmla="*/ 304512 h 483445"/>
                <a:gd name="connsiteX57" fmla="*/ 118258 w 268959"/>
                <a:gd name="connsiteY57" fmla="*/ 304512 h 483445"/>
                <a:gd name="connsiteX58" fmla="*/ 118258 w 268959"/>
                <a:gd name="connsiteY58" fmla="*/ 480051 h 483445"/>
                <a:gd name="connsiteX59" fmla="*/ 121652 w 268959"/>
                <a:gd name="connsiteY59" fmla="*/ 483445 h 483445"/>
                <a:gd name="connsiteX60" fmla="*/ 186274 w 268959"/>
                <a:gd name="connsiteY60" fmla="*/ 483445 h 483445"/>
                <a:gd name="connsiteX61" fmla="*/ 189668 w 268959"/>
                <a:gd name="connsiteY61" fmla="*/ 480051 h 483445"/>
                <a:gd name="connsiteX62" fmla="*/ 189668 w 268959"/>
                <a:gd name="connsiteY62" fmla="*/ 304512 h 483445"/>
                <a:gd name="connsiteX63" fmla="*/ 251032 w 268959"/>
                <a:gd name="connsiteY63" fmla="*/ 304512 h 483445"/>
                <a:gd name="connsiteX64" fmla="*/ 253747 w 268959"/>
                <a:gd name="connsiteY64" fmla="*/ 303155 h 483445"/>
                <a:gd name="connsiteX65" fmla="*/ 254290 w 268959"/>
                <a:gd name="connsiteY65" fmla="*/ 300168 h 483445"/>
                <a:gd name="connsiteX66" fmla="*/ 241936 w 268959"/>
                <a:gd name="connsiteY66" fmla="*/ 257810 h 483445"/>
                <a:gd name="connsiteX67" fmla="*/ 239764 w 268959"/>
                <a:gd name="connsiteY67" fmla="*/ 246814 h 483445"/>
                <a:gd name="connsiteX68" fmla="*/ 169032 w 268959"/>
                <a:gd name="connsiteY68" fmla="*/ 305191 h 483445"/>
                <a:gd name="connsiteX69" fmla="*/ 169032 w 268959"/>
                <a:gd name="connsiteY69" fmla="*/ 464167 h 483445"/>
                <a:gd name="connsiteX70" fmla="*/ 137672 w 268959"/>
                <a:gd name="connsiteY70" fmla="*/ 464167 h 483445"/>
                <a:gd name="connsiteX71" fmla="*/ 137672 w 268959"/>
                <a:gd name="connsiteY71" fmla="*/ 305191 h 483445"/>
                <a:gd name="connsiteX72" fmla="*/ 169032 w 268959"/>
                <a:gd name="connsiteY72" fmla="*/ 305191 h 48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959" h="483445">
                  <a:moveTo>
                    <a:pt x="239221" y="247492"/>
                  </a:moveTo>
                  <a:cubicBezTo>
                    <a:pt x="239221" y="242469"/>
                    <a:pt x="241800" y="237582"/>
                    <a:pt x="246145" y="234731"/>
                  </a:cubicBezTo>
                  <a:lnTo>
                    <a:pt x="247366" y="233781"/>
                  </a:lnTo>
                  <a:cubicBezTo>
                    <a:pt x="261486" y="220612"/>
                    <a:pt x="269224" y="202420"/>
                    <a:pt x="268952" y="183413"/>
                  </a:cubicBezTo>
                  <a:cubicBezTo>
                    <a:pt x="268274" y="164814"/>
                    <a:pt x="261486" y="146758"/>
                    <a:pt x="249946" y="132367"/>
                  </a:cubicBezTo>
                  <a:lnTo>
                    <a:pt x="188989" y="44394"/>
                  </a:lnTo>
                  <a:cubicBezTo>
                    <a:pt x="187360" y="42086"/>
                    <a:pt x="185731" y="39642"/>
                    <a:pt x="184102" y="37199"/>
                  </a:cubicBezTo>
                  <a:cubicBezTo>
                    <a:pt x="180029" y="30682"/>
                    <a:pt x="175685" y="24844"/>
                    <a:pt x="171205" y="19278"/>
                  </a:cubicBezTo>
                  <a:cubicBezTo>
                    <a:pt x="160887" y="7331"/>
                    <a:pt x="146089" y="272"/>
                    <a:pt x="130340" y="0"/>
                  </a:cubicBezTo>
                  <a:lnTo>
                    <a:pt x="130340" y="0"/>
                  </a:lnTo>
                  <a:cubicBezTo>
                    <a:pt x="116628" y="136"/>
                    <a:pt x="103324" y="5159"/>
                    <a:pt x="92870" y="13983"/>
                  </a:cubicBezTo>
                  <a:cubicBezTo>
                    <a:pt x="89883" y="16020"/>
                    <a:pt x="83910" y="20228"/>
                    <a:pt x="76579" y="25387"/>
                  </a:cubicBezTo>
                  <a:lnTo>
                    <a:pt x="72371" y="28374"/>
                  </a:lnTo>
                  <a:lnTo>
                    <a:pt x="68162" y="31361"/>
                  </a:lnTo>
                  <a:cubicBezTo>
                    <a:pt x="49427" y="44530"/>
                    <a:pt x="26076" y="60957"/>
                    <a:pt x="17659" y="67066"/>
                  </a:cubicBezTo>
                  <a:cubicBezTo>
                    <a:pt x="7341" y="73854"/>
                    <a:pt x="689" y="85394"/>
                    <a:pt x="10" y="97748"/>
                  </a:cubicBezTo>
                  <a:cubicBezTo>
                    <a:pt x="-262" y="109423"/>
                    <a:pt x="5169" y="120420"/>
                    <a:pt x="14400" y="127344"/>
                  </a:cubicBezTo>
                  <a:cubicBezTo>
                    <a:pt x="32050" y="141327"/>
                    <a:pt x="49970" y="155311"/>
                    <a:pt x="67890" y="169294"/>
                  </a:cubicBezTo>
                  <a:cubicBezTo>
                    <a:pt x="69655" y="170652"/>
                    <a:pt x="71827" y="171331"/>
                    <a:pt x="74000" y="171331"/>
                  </a:cubicBezTo>
                  <a:cubicBezTo>
                    <a:pt x="77122" y="171331"/>
                    <a:pt x="79973" y="169973"/>
                    <a:pt x="81874" y="167393"/>
                  </a:cubicBezTo>
                  <a:cubicBezTo>
                    <a:pt x="85268" y="163049"/>
                    <a:pt x="84453" y="156668"/>
                    <a:pt x="80109" y="153274"/>
                  </a:cubicBezTo>
                  <a:cubicBezTo>
                    <a:pt x="62189" y="139427"/>
                    <a:pt x="44404" y="125443"/>
                    <a:pt x="26755" y="111460"/>
                  </a:cubicBezTo>
                  <a:cubicBezTo>
                    <a:pt x="22411" y="108337"/>
                    <a:pt x="19967" y="103450"/>
                    <a:pt x="19967" y="98291"/>
                  </a:cubicBezTo>
                  <a:cubicBezTo>
                    <a:pt x="20374" y="92318"/>
                    <a:pt x="23904" y="86616"/>
                    <a:pt x="29063" y="83357"/>
                  </a:cubicBezTo>
                  <a:cubicBezTo>
                    <a:pt x="37751" y="77112"/>
                    <a:pt x="61645" y="60278"/>
                    <a:pt x="83774" y="44665"/>
                  </a:cubicBezTo>
                  <a:cubicBezTo>
                    <a:pt x="93006" y="38149"/>
                    <a:pt x="100745" y="32718"/>
                    <a:pt x="105089" y="29596"/>
                  </a:cubicBezTo>
                  <a:cubicBezTo>
                    <a:pt x="112284" y="23487"/>
                    <a:pt x="121109" y="20093"/>
                    <a:pt x="130340" y="19821"/>
                  </a:cubicBezTo>
                  <a:cubicBezTo>
                    <a:pt x="140115" y="20093"/>
                    <a:pt x="149483" y="24437"/>
                    <a:pt x="155999" y="32040"/>
                  </a:cubicBezTo>
                  <a:cubicBezTo>
                    <a:pt x="159936" y="36927"/>
                    <a:pt x="163738" y="42222"/>
                    <a:pt x="167267" y="47516"/>
                  </a:cubicBezTo>
                  <a:cubicBezTo>
                    <a:pt x="169168" y="50367"/>
                    <a:pt x="170933" y="53083"/>
                    <a:pt x="172698" y="55526"/>
                  </a:cubicBezTo>
                  <a:lnTo>
                    <a:pt x="234062" y="144043"/>
                  </a:lnTo>
                  <a:cubicBezTo>
                    <a:pt x="243158" y="155311"/>
                    <a:pt x="248453" y="169430"/>
                    <a:pt x="249131" y="183685"/>
                  </a:cubicBezTo>
                  <a:cubicBezTo>
                    <a:pt x="249267" y="196582"/>
                    <a:pt x="243972" y="209208"/>
                    <a:pt x="234605" y="218168"/>
                  </a:cubicBezTo>
                  <a:cubicBezTo>
                    <a:pt x="224966" y="224549"/>
                    <a:pt x="219128" y="235681"/>
                    <a:pt x="219536" y="247764"/>
                  </a:cubicBezTo>
                  <a:cubicBezTo>
                    <a:pt x="219807" y="253330"/>
                    <a:pt x="220893" y="258761"/>
                    <a:pt x="222522" y="263920"/>
                  </a:cubicBezTo>
                  <a:lnTo>
                    <a:pt x="228631" y="284691"/>
                  </a:lnTo>
                  <a:lnTo>
                    <a:pt x="77937" y="284691"/>
                  </a:lnTo>
                  <a:lnTo>
                    <a:pt x="100337" y="200248"/>
                  </a:lnTo>
                  <a:lnTo>
                    <a:pt x="120022" y="126801"/>
                  </a:lnTo>
                  <a:cubicBezTo>
                    <a:pt x="120566" y="124493"/>
                    <a:pt x="120430" y="122185"/>
                    <a:pt x="119480" y="120149"/>
                  </a:cubicBezTo>
                  <a:lnTo>
                    <a:pt x="107261" y="91367"/>
                  </a:lnTo>
                  <a:lnTo>
                    <a:pt x="110248" y="89331"/>
                  </a:lnTo>
                  <a:cubicBezTo>
                    <a:pt x="114864" y="86073"/>
                    <a:pt x="115950" y="79828"/>
                    <a:pt x="112827" y="75347"/>
                  </a:cubicBezTo>
                  <a:cubicBezTo>
                    <a:pt x="110927" y="72632"/>
                    <a:pt x="107940" y="71003"/>
                    <a:pt x="104682" y="71003"/>
                  </a:cubicBezTo>
                  <a:cubicBezTo>
                    <a:pt x="102781" y="71003"/>
                    <a:pt x="100880" y="71546"/>
                    <a:pt x="99251" y="72632"/>
                  </a:cubicBezTo>
                  <a:lnTo>
                    <a:pt x="73049" y="90281"/>
                  </a:lnTo>
                  <a:cubicBezTo>
                    <a:pt x="68433" y="93539"/>
                    <a:pt x="67347" y="99784"/>
                    <a:pt x="70606" y="104265"/>
                  </a:cubicBezTo>
                  <a:cubicBezTo>
                    <a:pt x="72506" y="106980"/>
                    <a:pt x="75493" y="108473"/>
                    <a:pt x="78751" y="108473"/>
                  </a:cubicBezTo>
                  <a:cubicBezTo>
                    <a:pt x="80652" y="108473"/>
                    <a:pt x="82553" y="107930"/>
                    <a:pt x="84182" y="106844"/>
                  </a:cubicBezTo>
                  <a:lnTo>
                    <a:pt x="90427" y="102635"/>
                  </a:lnTo>
                  <a:lnTo>
                    <a:pt x="99930" y="124764"/>
                  </a:lnTo>
                  <a:lnTo>
                    <a:pt x="86625" y="174453"/>
                  </a:lnTo>
                  <a:cubicBezTo>
                    <a:pt x="86625" y="174453"/>
                    <a:pt x="86489" y="174860"/>
                    <a:pt x="86354" y="175132"/>
                  </a:cubicBezTo>
                  <a:lnTo>
                    <a:pt x="81195" y="194681"/>
                  </a:lnTo>
                  <a:lnTo>
                    <a:pt x="53228" y="300168"/>
                  </a:lnTo>
                  <a:cubicBezTo>
                    <a:pt x="52957" y="301254"/>
                    <a:pt x="53228" y="302340"/>
                    <a:pt x="53771" y="303155"/>
                  </a:cubicBezTo>
                  <a:cubicBezTo>
                    <a:pt x="54450" y="303969"/>
                    <a:pt x="55400" y="304512"/>
                    <a:pt x="56486" y="304512"/>
                  </a:cubicBezTo>
                  <a:lnTo>
                    <a:pt x="118258" y="304512"/>
                  </a:lnTo>
                  <a:lnTo>
                    <a:pt x="118258" y="480051"/>
                  </a:lnTo>
                  <a:cubicBezTo>
                    <a:pt x="118258" y="481952"/>
                    <a:pt x="119751" y="483445"/>
                    <a:pt x="121652" y="483445"/>
                  </a:cubicBezTo>
                  <a:lnTo>
                    <a:pt x="186274" y="483445"/>
                  </a:lnTo>
                  <a:cubicBezTo>
                    <a:pt x="188175" y="483445"/>
                    <a:pt x="189668" y="481952"/>
                    <a:pt x="189668" y="480051"/>
                  </a:cubicBezTo>
                  <a:lnTo>
                    <a:pt x="189668" y="304512"/>
                  </a:lnTo>
                  <a:lnTo>
                    <a:pt x="251032" y="304512"/>
                  </a:lnTo>
                  <a:cubicBezTo>
                    <a:pt x="252118" y="304512"/>
                    <a:pt x="253069" y="303969"/>
                    <a:pt x="253747" y="303155"/>
                  </a:cubicBezTo>
                  <a:cubicBezTo>
                    <a:pt x="254426" y="302340"/>
                    <a:pt x="254562" y="301254"/>
                    <a:pt x="254290" y="300168"/>
                  </a:cubicBezTo>
                  <a:lnTo>
                    <a:pt x="241936" y="257810"/>
                  </a:lnTo>
                  <a:cubicBezTo>
                    <a:pt x="240714" y="254145"/>
                    <a:pt x="240036" y="250479"/>
                    <a:pt x="239764" y="246814"/>
                  </a:cubicBezTo>
                  <a:close/>
                  <a:moveTo>
                    <a:pt x="169032" y="305191"/>
                  </a:moveTo>
                  <a:lnTo>
                    <a:pt x="169032" y="464167"/>
                  </a:lnTo>
                  <a:lnTo>
                    <a:pt x="137672" y="464167"/>
                  </a:lnTo>
                  <a:lnTo>
                    <a:pt x="137672" y="305191"/>
                  </a:lnTo>
                  <a:lnTo>
                    <a:pt x="169032" y="305191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99" name="Grafik 7">
            <a:extLst>
              <a:ext uri="{FF2B5EF4-FFF2-40B4-BE49-F238E27FC236}">
                <a16:creationId xmlns:a16="http://schemas.microsoft.com/office/drawing/2014/main" id="{FB2E10A6-5056-6782-CD42-4C39C66BBFE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366657" y="1914105"/>
            <a:ext cx="547425" cy="521865"/>
            <a:chOff x="6366651" y="1914101"/>
            <a:chExt cx="547425" cy="521865"/>
          </a:xfrm>
          <a:solidFill>
            <a:schemeClr val="accent1"/>
          </a:solidFill>
        </p:grpSpPr>
        <p:sp>
          <p:nvSpPr>
            <p:cNvPr id="600" name="Freihandform: Form 599">
              <a:extLst>
                <a:ext uri="{FF2B5EF4-FFF2-40B4-BE49-F238E27FC236}">
                  <a16:creationId xmlns:a16="http://schemas.microsoft.com/office/drawing/2014/main" id="{B1769BEA-1D27-AA08-5844-9E55D4C34A6B}"/>
                </a:ext>
              </a:extLst>
            </p:cNvPr>
            <p:cNvSpPr/>
            <p:nvPr/>
          </p:nvSpPr>
          <p:spPr bwMode="gray">
            <a:xfrm>
              <a:off x="6412458" y="2086789"/>
              <a:ext cx="109423" cy="348905"/>
            </a:xfrm>
            <a:custGeom>
              <a:avLst/>
              <a:gdLst>
                <a:gd name="connsiteX0" fmla="*/ 99513 w 109423"/>
                <a:gd name="connsiteY0" fmla="*/ 0 h 348905"/>
                <a:gd name="connsiteX1" fmla="*/ 89738 w 109423"/>
                <a:gd name="connsiteY1" fmla="*/ 9911 h 348905"/>
                <a:gd name="connsiteX2" fmla="*/ 89738 w 109423"/>
                <a:gd name="connsiteY2" fmla="*/ 329221 h 348905"/>
                <a:gd name="connsiteX3" fmla="*/ 64486 w 109423"/>
                <a:gd name="connsiteY3" fmla="*/ 329221 h 348905"/>
                <a:gd name="connsiteX4" fmla="*/ 64486 w 109423"/>
                <a:gd name="connsiteY4" fmla="*/ 145536 h 348905"/>
                <a:gd name="connsiteX5" fmla="*/ 61092 w 109423"/>
                <a:gd name="connsiteY5" fmla="*/ 142142 h 348905"/>
                <a:gd name="connsiteX6" fmla="*/ 48195 w 109423"/>
                <a:gd name="connsiteY6" fmla="*/ 142142 h 348905"/>
                <a:gd name="connsiteX7" fmla="*/ 44801 w 109423"/>
                <a:gd name="connsiteY7" fmla="*/ 145536 h 348905"/>
                <a:gd name="connsiteX8" fmla="*/ 44801 w 109423"/>
                <a:gd name="connsiteY8" fmla="*/ 329221 h 348905"/>
                <a:gd name="connsiteX9" fmla="*/ 19550 w 109423"/>
                <a:gd name="connsiteY9" fmla="*/ 329221 h 348905"/>
                <a:gd name="connsiteX10" fmla="*/ 19550 w 109423"/>
                <a:gd name="connsiteY10" fmla="*/ 9911 h 348905"/>
                <a:gd name="connsiteX11" fmla="*/ 9775 w 109423"/>
                <a:gd name="connsiteY11" fmla="*/ 0 h 348905"/>
                <a:gd name="connsiteX12" fmla="*/ 0 w 109423"/>
                <a:gd name="connsiteY12" fmla="*/ 9911 h 348905"/>
                <a:gd name="connsiteX13" fmla="*/ 0 w 109423"/>
                <a:gd name="connsiteY13" fmla="*/ 345512 h 348905"/>
                <a:gd name="connsiteX14" fmla="*/ 3394 w 109423"/>
                <a:gd name="connsiteY14" fmla="*/ 348906 h 348905"/>
                <a:gd name="connsiteX15" fmla="*/ 106029 w 109423"/>
                <a:gd name="connsiteY15" fmla="*/ 348906 h 348905"/>
                <a:gd name="connsiteX16" fmla="*/ 109423 w 109423"/>
                <a:gd name="connsiteY16" fmla="*/ 345512 h 348905"/>
                <a:gd name="connsiteX17" fmla="*/ 109423 w 109423"/>
                <a:gd name="connsiteY17" fmla="*/ 9911 h 348905"/>
                <a:gd name="connsiteX18" fmla="*/ 99649 w 109423"/>
                <a:gd name="connsiteY18" fmla="*/ 0 h 34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423" h="348905">
                  <a:moveTo>
                    <a:pt x="99513" y="0"/>
                  </a:moveTo>
                  <a:cubicBezTo>
                    <a:pt x="94082" y="0"/>
                    <a:pt x="89738" y="4480"/>
                    <a:pt x="89738" y="9911"/>
                  </a:cubicBezTo>
                  <a:lnTo>
                    <a:pt x="89738" y="329221"/>
                  </a:lnTo>
                  <a:lnTo>
                    <a:pt x="64486" y="329221"/>
                  </a:lnTo>
                  <a:lnTo>
                    <a:pt x="64486" y="145536"/>
                  </a:lnTo>
                  <a:cubicBezTo>
                    <a:pt x="64486" y="143635"/>
                    <a:pt x="62993" y="142142"/>
                    <a:pt x="61092" y="142142"/>
                  </a:cubicBezTo>
                  <a:lnTo>
                    <a:pt x="48195" y="142142"/>
                  </a:lnTo>
                  <a:cubicBezTo>
                    <a:pt x="46295" y="142142"/>
                    <a:pt x="44801" y="143635"/>
                    <a:pt x="44801" y="145536"/>
                  </a:cubicBezTo>
                  <a:lnTo>
                    <a:pt x="44801" y="329221"/>
                  </a:lnTo>
                  <a:lnTo>
                    <a:pt x="19550" y="329221"/>
                  </a:lnTo>
                  <a:lnTo>
                    <a:pt x="19550" y="9911"/>
                  </a:lnTo>
                  <a:cubicBezTo>
                    <a:pt x="19550" y="4480"/>
                    <a:pt x="15205" y="0"/>
                    <a:pt x="9775" y="0"/>
                  </a:cubicBezTo>
                  <a:cubicBezTo>
                    <a:pt x="4344" y="0"/>
                    <a:pt x="0" y="4480"/>
                    <a:pt x="0" y="9911"/>
                  </a:cubicBezTo>
                  <a:lnTo>
                    <a:pt x="0" y="345512"/>
                  </a:lnTo>
                  <a:cubicBezTo>
                    <a:pt x="0" y="347413"/>
                    <a:pt x="1494" y="348906"/>
                    <a:pt x="3394" y="348906"/>
                  </a:cubicBezTo>
                  <a:lnTo>
                    <a:pt x="106029" y="348906"/>
                  </a:lnTo>
                  <a:cubicBezTo>
                    <a:pt x="107930" y="348906"/>
                    <a:pt x="109423" y="347413"/>
                    <a:pt x="109423" y="345512"/>
                  </a:cubicBezTo>
                  <a:lnTo>
                    <a:pt x="109423" y="9911"/>
                  </a:lnTo>
                  <a:cubicBezTo>
                    <a:pt x="109423" y="4480"/>
                    <a:pt x="105079" y="0"/>
                    <a:pt x="99649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A00D39AC-F374-B081-82F4-DDD2608588A8}"/>
                </a:ext>
              </a:extLst>
            </p:cNvPr>
            <p:cNvSpPr/>
            <p:nvPr/>
          </p:nvSpPr>
          <p:spPr bwMode="gray">
            <a:xfrm>
              <a:off x="6418839" y="1914101"/>
              <a:ext cx="96390" cy="96390"/>
            </a:xfrm>
            <a:custGeom>
              <a:avLst/>
              <a:gdLst>
                <a:gd name="connsiteX0" fmla="*/ 48195 w 96390"/>
                <a:gd name="connsiteY0" fmla="*/ 96390 h 96390"/>
                <a:gd name="connsiteX1" fmla="*/ 96390 w 96390"/>
                <a:gd name="connsiteY1" fmla="*/ 48195 h 96390"/>
                <a:gd name="connsiteX2" fmla="*/ 48195 w 96390"/>
                <a:gd name="connsiteY2" fmla="*/ 0 h 96390"/>
                <a:gd name="connsiteX3" fmla="*/ 0 w 96390"/>
                <a:gd name="connsiteY3" fmla="*/ 48195 h 96390"/>
                <a:gd name="connsiteX4" fmla="*/ 48195 w 96390"/>
                <a:gd name="connsiteY4" fmla="*/ 96390 h 96390"/>
                <a:gd name="connsiteX5" fmla="*/ 19550 w 96390"/>
                <a:gd name="connsiteY5" fmla="*/ 48195 h 96390"/>
                <a:gd name="connsiteX6" fmla="*/ 48195 w 96390"/>
                <a:gd name="connsiteY6" fmla="*/ 19550 h 96390"/>
                <a:gd name="connsiteX7" fmla="*/ 76841 w 96390"/>
                <a:gd name="connsiteY7" fmla="*/ 48195 h 96390"/>
                <a:gd name="connsiteX8" fmla="*/ 48195 w 96390"/>
                <a:gd name="connsiteY8" fmla="*/ 76841 h 96390"/>
                <a:gd name="connsiteX9" fmla="*/ 19550 w 96390"/>
                <a:gd name="connsiteY9" fmla="*/ 48195 h 9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90" h="96390">
                  <a:moveTo>
                    <a:pt x="48195" y="96390"/>
                  </a:moveTo>
                  <a:cubicBezTo>
                    <a:pt x="74804" y="96390"/>
                    <a:pt x="96390" y="74804"/>
                    <a:pt x="96390" y="48195"/>
                  </a:cubicBezTo>
                  <a:cubicBezTo>
                    <a:pt x="96390" y="21586"/>
                    <a:pt x="74804" y="0"/>
                    <a:pt x="48195" y="0"/>
                  </a:cubicBezTo>
                  <a:cubicBezTo>
                    <a:pt x="21586" y="0"/>
                    <a:pt x="0" y="21586"/>
                    <a:pt x="0" y="48195"/>
                  </a:cubicBezTo>
                  <a:cubicBezTo>
                    <a:pt x="0" y="74804"/>
                    <a:pt x="21586" y="96390"/>
                    <a:pt x="48195" y="96390"/>
                  </a:cubicBezTo>
                  <a:close/>
                  <a:moveTo>
                    <a:pt x="19550" y="48195"/>
                  </a:moveTo>
                  <a:cubicBezTo>
                    <a:pt x="19550" y="32447"/>
                    <a:pt x="32447" y="19550"/>
                    <a:pt x="48195" y="19550"/>
                  </a:cubicBezTo>
                  <a:cubicBezTo>
                    <a:pt x="63943" y="19550"/>
                    <a:pt x="76841" y="32447"/>
                    <a:pt x="76841" y="48195"/>
                  </a:cubicBezTo>
                  <a:cubicBezTo>
                    <a:pt x="76841" y="63943"/>
                    <a:pt x="63943" y="76841"/>
                    <a:pt x="48195" y="76841"/>
                  </a:cubicBezTo>
                  <a:cubicBezTo>
                    <a:pt x="32447" y="76841"/>
                    <a:pt x="19550" y="63943"/>
                    <a:pt x="19550" y="4819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2" name="Freihandform: Form 601">
              <a:extLst>
                <a:ext uri="{FF2B5EF4-FFF2-40B4-BE49-F238E27FC236}">
                  <a16:creationId xmlns:a16="http://schemas.microsoft.com/office/drawing/2014/main" id="{98352BD2-01E9-22FB-9103-56619C087CF6}"/>
                </a:ext>
              </a:extLst>
            </p:cNvPr>
            <p:cNvSpPr/>
            <p:nvPr/>
          </p:nvSpPr>
          <p:spPr bwMode="gray">
            <a:xfrm>
              <a:off x="6604560" y="1914101"/>
              <a:ext cx="98019" cy="96390"/>
            </a:xfrm>
            <a:custGeom>
              <a:avLst/>
              <a:gdLst>
                <a:gd name="connsiteX0" fmla="*/ 49010 w 98019"/>
                <a:gd name="connsiteY0" fmla="*/ 96390 h 96390"/>
                <a:gd name="connsiteX1" fmla="*/ 98019 w 98019"/>
                <a:gd name="connsiteY1" fmla="*/ 48195 h 96390"/>
                <a:gd name="connsiteX2" fmla="*/ 49010 w 98019"/>
                <a:gd name="connsiteY2" fmla="*/ 0 h 96390"/>
                <a:gd name="connsiteX3" fmla="*/ 0 w 98019"/>
                <a:gd name="connsiteY3" fmla="*/ 48195 h 96390"/>
                <a:gd name="connsiteX4" fmla="*/ 49010 w 98019"/>
                <a:gd name="connsiteY4" fmla="*/ 96390 h 96390"/>
                <a:gd name="connsiteX5" fmla="*/ 19821 w 98019"/>
                <a:gd name="connsiteY5" fmla="*/ 48195 h 96390"/>
                <a:gd name="connsiteX6" fmla="*/ 49010 w 98019"/>
                <a:gd name="connsiteY6" fmla="*/ 19550 h 96390"/>
                <a:gd name="connsiteX7" fmla="*/ 78198 w 98019"/>
                <a:gd name="connsiteY7" fmla="*/ 48195 h 96390"/>
                <a:gd name="connsiteX8" fmla="*/ 49010 w 98019"/>
                <a:gd name="connsiteY8" fmla="*/ 76841 h 96390"/>
                <a:gd name="connsiteX9" fmla="*/ 19821 w 98019"/>
                <a:gd name="connsiteY9" fmla="*/ 48195 h 9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019" h="96390">
                  <a:moveTo>
                    <a:pt x="49010" y="96390"/>
                  </a:moveTo>
                  <a:cubicBezTo>
                    <a:pt x="76026" y="96390"/>
                    <a:pt x="98019" y="74804"/>
                    <a:pt x="98019" y="48195"/>
                  </a:cubicBezTo>
                  <a:cubicBezTo>
                    <a:pt x="98019" y="21586"/>
                    <a:pt x="76026" y="0"/>
                    <a:pt x="49010" y="0"/>
                  </a:cubicBezTo>
                  <a:cubicBezTo>
                    <a:pt x="21993" y="0"/>
                    <a:pt x="0" y="21586"/>
                    <a:pt x="0" y="48195"/>
                  </a:cubicBezTo>
                  <a:cubicBezTo>
                    <a:pt x="0" y="74804"/>
                    <a:pt x="21993" y="96390"/>
                    <a:pt x="49010" y="96390"/>
                  </a:cubicBezTo>
                  <a:close/>
                  <a:moveTo>
                    <a:pt x="19821" y="48195"/>
                  </a:moveTo>
                  <a:cubicBezTo>
                    <a:pt x="19821" y="32447"/>
                    <a:pt x="32990" y="19550"/>
                    <a:pt x="49010" y="19550"/>
                  </a:cubicBezTo>
                  <a:cubicBezTo>
                    <a:pt x="65166" y="19550"/>
                    <a:pt x="78198" y="32447"/>
                    <a:pt x="78198" y="48195"/>
                  </a:cubicBezTo>
                  <a:cubicBezTo>
                    <a:pt x="78198" y="63943"/>
                    <a:pt x="65166" y="76841"/>
                    <a:pt x="49010" y="76841"/>
                  </a:cubicBezTo>
                  <a:cubicBezTo>
                    <a:pt x="32854" y="76841"/>
                    <a:pt x="19821" y="63943"/>
                    <a:pt x="19821" y="4819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70F8E748-03BC-B00B-EC25-FC40998DF1E0}"/>
                </a:ext>
              </a:extLst>
            </p:cNvPr>
            <p:cNvSpPr/>
            <p:nvPr/>
          </p:nvSpPr>
          <p:spPr bwMode="gray">
            <a:xfrm>
              <a:off x="6563454" y="2086653"/>
              <a:ext cx="179442" cy="348906"/>
            </a:xfrm>
            <a:custGeom>
              <a:avLst/>
              <a:gdLst>
                <a:gd name="connsiteX0" fmla="*/ 145371 w 179442"/>
                <a:gd name="connsiteY0" fmla="*/ 10046 h 348906"/>
                <a:gd name="connsiteX1" fmla="*/ 135460 w 179442"/>
                <a:gd name="connsiteY1" fmla="*/ 136 h 348906"/>
                <a:gd name="connsiteX2" fmla="*/ 125550 w 179442"/>
                <a:gd name="connsiteY2" fmla="*/ 10046 h 348906"/>
                <a:gd name="connsiteX3" fmla="*/ 125550 w 179442"/>
                <a:gd name="connsiteY3" fmla="*/ 74669 h 348906"/>
                <a:gd name="connsiteX4" fmla="*/ 125550 w 179442"/>
                <a:gd name="connsiteY4" fmla="*/ 75619 h 348906"/>
                <a:gd name="connsiteX5" fmla="*/ 154738 w 179442"/>
                <a:gd name="connsiteY5" fmla="*/ 180970 h 348906"/>
                <a:gd name="connsiteX6" fmla="*/ 25086 w 179442"/>
                <a:gd name="connsiteY6" fmla="*/ 180970 h 348906"/>
                <a:gd name="connsiteX7" fmla="*/ 54004 w 179442"/>
                <a:gd name="connsiteY7" fmla="*/ 77248 h 348906"/>
                <a:gd name="connsiteX8" fmla="*/ 54004 w 179442"/>
                <a:gd name="connsiteY8" fmla="*/ 76298 h 348906"/>
                <a:gd name="connsiteX9" fmla="*/ 54275 w 179442"/>
                <a:gd name="connsiteY9" fmla="*/ 9911 h 348906"/>
                <a:gd name="connsiteX10" fmla="*/ 44365 w 179442"/>
                <a:gd name="connsiteY10" fmla="*/ 0 h 348906"/>
                <a:gd name="connsiteX11" fmla="*/ 34454 w 179442"/>
                <a:gd name="connsiteY11" fmla="*/ 9911 h 348906"/>
                <a:gd name="connsiteX12" fmla="*/ 34454 w 179442"/>
                <a:gd name="connsiteY12" fmla="*/ 73175 h 348906"/>
                <a:gd name="connsiteX13" fmla="*/ 106 w 179442"/>
                <a:gd name="connsiteY13" fmla="*/ 196175 h 348906"/>
                <a:gd name="connsiteX14" fmla="*/ 650 w 179442"/>
                <a:gd name="connsiteY14" fmla="*/ 199162 h 348906"/>
                <a:gd name="connsiteX15" fmla="*/ 3365 w 179442"/>
                <a:gd name="connsiteY15" fmla="*/ 200519 h 348906"/>
                <a:gd name="connsiteX16" fmla="*/ 34454 w 179442"/>
                <a:gd name="connsiteY16" fmla="*/ 200519 h 348906"/>
                <a:gd name="connsiteX17" fmla="*/ 34454 w 179442"/>
                <a:gd name="connsiteY17" fmla="*/ 345512 h 348906"/>
                <a:gd name="connsiteX18" fmla="*/ 37848 w 179442"/>
                <a:gd name="connsiteY18" fmla="*/ 348906 h 348906"/>
                <a:gd name="connsiteX19" fmla="*/ 141569 w 179442"/>
                <a:gd name="connsiteY19" fmla="*/ 348906 h 348906"/>
                <a:gd name="connsiteX20" fmla="*/ 144963 w 179442"/>
                <a:gd name="connsiteY20" fmla="*/ 345512 h 348906"/>
                <a:gd name="connsiteX21" fmla="*/ 144963 w 179442"/>
                <a:gd name="connsiteY21" fmla="*/ 200519 h 348906"/>
                <a:gd name="connsiteX22" fmla="*/ 176053 w 179442"/>
                <a:gd name="connsiteY22" fmla="*/ 200519 h 348906"/>
                <a:gd name="connsiteX23" fmla="*/ 178768 w 179442"/>
                <a:gd name="connsiteY23" fmla="*/ 199162 h 348906"/>
                <a:gd name="connsiteX24" fmla="*/ 179311 w 179442"/>
                <a:gd name="connsiteY24" fmla="*/ 196175 h 348906"/>
                <a:gd name="connsiteX25" fmla="*/ 144963 w 179442"/>
                <a:gd name="connsiteY25" fmla="*/ 73175 h 348906"/>
                <a:gd name="connsiteX26" fmla="*/ 144963 w 179442"/>
                <a:gd name="connsiteY26" fmla="*/ 9911 h 348906"/>
                <a:gd name="connsiteX27" fmla="*/ 125550 w 179442"/>
                <a:gd name="connsiteY27" fmla="*/ 200655 h 348906"/>
                <a:gd name="connsiteX28" fmla="*/ 125550 w 179442"/>
                <a:gd name="connsiteY28" fmla="*/ 329356 h 348906"/>
                <a:gd name="connsiteX29" fmla="*/ 99891 w 179442"/>
                <a:gd name="connsiteY29" fmla="*/ 329356 h 348906"/>
                <a:gd name="connsiteX30" fmla="*/ 99891 w 179442"/>
                <a:gd name="connsiteY30" fmla="*/ 200655 h 348906"/>
                <a:gd name="connsiteX31" fmla="*/ 125550 w 179442"/>
                <a:gd name="connsiteY31" fmla="*/ 200655 h 348906"/>
                <a:gd name="connsiteX32" fmla="*/ 80205 w 179442"/>
                <a:gd name="connsiteY32" fmla="*/ 200655 h 348906"/>
                <a:gd name="connsiteX33" fmla="*/ 80205 w 179442"/>
                <a:gd name="connsiteY33" fmla="*/ 329356 h 348906"/>
                <a:gd name="connsiteX34" fmla="*/ 54547 w 179442"/>
                <a:gd name="connsiteY34" fmla="*/ 329356 h 348906"/>
                <a:gd name="connsiteX35" fmla="*/ 54547 w 179442"/>
                <a:gd name="connsiteY35" fmla="*/ 200655 h 348906"/>
                <a:gd name="connsiteX36" fmla="*/ 80205 w 179442"/>
                <a:gd name="connsiteY36" fmla="*/ 200655 h 3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9442" h="348906">
                  <a:moveTo>
                    <a:pt x="145371" y="10046"/>
                  </a:moveTo>
                  <a:cubicBezTo>
                    <a:pt x="145371" y="4616"/>
                    <a:pt x="140891" y="136"/>
                    <a:pt x="135460" y="136"/>
                  </a:cubicBezTo>
                  <a:cubicBezTo>
                    <a:pt x="130030" y="136"/>
                    <a:pt x="125550" y="4616"/>
                    <a:pt x="125550" y="10046"/>
                  </a:cubicBezTo>
                  <a:lnTo>
                    <a:pt x="125550" y="74669"/>
                  </a:lnTo>
                  <a:cubicBezTo>
                    <a:pt x="125550" y="74669"/>
                    <a:pt x="125550" y="75212"/>
                    <a:pt x="125550" y="75619"/>
                  </a:cubicBezTo>
                  <a:lnTo>
                    <a:pt x="154738" y="180970"/>
                  </a:lnTo>
                  <a:lnTo>
                    <a:pt x="25086" y="180970"/>
                  </a:lnTo>
                  <a:lnTo>
                    <a:pt x="54004" y="77248"/>
                  </a:lnTo>
                  <a:cubicBezTo>
                    <a:pt x="54004" y="77248"/>
                    <a:pt x="54004" y="76705"/>
                    <a:pt x="54004" y="76298"/>
                  </a:cubicBezTo>
                  <a:lnTo>
                    <a:pt x="54275" y="9911"/>
                  </a:lnTo>
                  <a:cubicBezTo>
                    <a:pt x="54275" y="4480"/>
                    <a:pt x="49795" y="0"/>
                    <a:pt x="44365" y="0"/>
                  </a:cubicBezTo>
                  <a:cubicBezTo>
                    <a:pt x="38934" y="0"/>
                    <a:pt x="34454" y="4480"/>
                    <a:pt x="34454" y="9911"/>
                  </a:cubicBezTo>
                  <a:lnTo>
                    <a:pt x="34454" y="73175"/>
                  </a:lnTo>
                  <a:lnTo>
                    <a:pt x="106" y="196175"/>
                  </a:lnTo>
                  <a:cubicBezTo>
                    <a:pt x="-165" y="197261"/>
                    <a:pt x="106" y="198347"/>
                    <a:pt x="650" y="199162"/>
                  </a:cubicBezTo>
                  <a:cubicBezTo>
                    <a:pt x="1328" y="199976"/>
                    <a:pt x="2279" y="200519"/>
                    <a:pt x="3365" y="200519"/>
                  </a:cubicBezTo>
                  <a:lnTo>
                    <a:pt x="34454" y="200519"/>
                  </a:lnTo>
                  <a:lnTo>
                    <a:pt x="34454" y="345512"/>
                  </a:lnTo>
                  <a:cubicBezTo>
                    <a:pt x="34454" y="347413"/>
                    <a:pt x="35947" y="348906"/>
                    <a:pt x="37848" y="348906"/>
                  </a:cubicBezTo>
                  <a:lnTo>
                    <a:pt x="141569" y="348906"/>
                  </a:lnTo>
                  <a:cubicBezTo>
                    <a:pt x="143470" y="348906"/>
                    <a:pt x="144963" y="347413"/>
                    <a:pt x="144963" y="345512"/>
                  </a:cubicBezTo>
                  <a:lnTo>
                    <a:pt x="144963" y="200519"/>
                  </a:lnTo>
                  <a:lnTo>
                    <a:pt x="176053" y="200519"/>
                  </a:lnTo>
                  <a:cubicBezTo>
                    <a:pt x="177139" y="200519"/>
                    <a:pt x="178089" y="199976"/>
                    <a:pt x="178768" y="199162"/>
                  </a:cubicBezTo>
                  <a:cubicBezTo>
                    <a:pt x="179447" y="198347"/>
                    <a:pt x="179583" y="197261"/>
                    <a:pt x="179311" y="196175"/>
                  </a:cubicBezTo>
                  <a:lnTo>
                    <a:pt x="144963" y="73175"/>
                  </a:lnTo>
                  <a:lnTo>
                    <a:pt x="144963" y="9911"/>
                  </a:lnTo>
                  <a:close/>
                  <a:moveTo>
                    <a:pt x="125550" y="200655"/>
                  </a:moveTo>
                  <a:lnTo>
                    <a:pt x="125550" y="329356"/>
                  </a:lnTo>
                  <a:lnTo>
                    <a:pt x="99891" y="329356"/>
                  </a:lnTo>
                  <a:lnTo>
                    <a:pt x="99891" y="200655"/>
                  </a:lnTo>
                  <a:lnTo>
                    <a:pt x="125550" y="200655"/>
                  </a:lnTo>
                  <a:close/>
                  <a:moveTo>
                    <a:pt x="80205" y="200655"/>
                  </a:moveTo>
                  <a:lnTo>
                    <a:pt x="80205" y="329356"/>
                  </a:lnTo>
                  <a:lnTo>
                    <a:pt x="54547" y="329356"/>
                  </a:lnTo>
                  <a:lnTo>
                    <a:pt x="54547" y="200655"/>
                  </a:lnTo>
                  <a:lnTo>
                    <a:pt x="80205" y="200655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43348D15-D4B7-8A12-1307-5AEEFB3AEBC0}"/>
                </a:ext>
              </a:extLst>
            </p:cNvPr>
            <p:cNvSpPr/>
            <p:nvPr/>
          </p:nvSpPr>
          <p:spPr bwMode="gray">
            <a:xfrm>
              <a:off x="6795169" y="2178020"/>
              <a:ext cx="71953" cy="70324"/>
            </a:xfrm>
            <a:custGeom>
              <a:avLst/>
              <a:gdLst>
                <a:gd name="connsiteX0" fmla="*/ 35977 w 71953"/>
                <a:gd name="connsiteY0" fmla="*/ 70324 h 70324"/>
                <a:gd name="connsiteX1" fmla="*/ 71953 w 71953"/>
                <a:gd name="connsiteY1" fmla="*/ 35162 h 70324"/>
                <a:gd name="connsiteX2" fmla="*/ 35977 w 71953"/>
                <a:gd name="connsiteY2" fmla="*/ 0 h 70324"/>
                <a:gd name="connsiteX3" fmla="*/ 0 w 71953"/>
                <a:gd name="connsiteY3" fmla="*/ 35162 h 70324"/>
                <a:gd name="connsiteX4" fmla="*/ 35977 w 71953"/>
                <a:gd name="connsiteY4" fmla="*/ 70324 h 70324"/>
                <a:gd name="connsiteX5" fmla="*/ 19821 w 71953"/>
                <a:gd name="connsiteY5" fmla="*/ 35162 h 70324"/>
                <a:gd name="connsiteX6" fmla="*/ 24573 w 71953"/>
                <a:gd name="connsiteY6" fmla="*/ 24165 h 70324"/>
                <a:gd name="connsiteX7" fmla="*/ 35705 w 71953"/>
                <a:gd name="connsiteY7" fmla="*/ 19550 h 70324"/>
                <a:gd name="connsiteX8" fmla="*/ 35977 w 71953"/>
                <a:gd name="connsiteY8" fmla="*/ 19550 h 70324"/>
                <a:gd name="connsiteX9" fmla="*/ 52132 w 71953"/>
                <a:gd name="connsiteY9" fmla="*/ 35162 h 70324"/>
                <a:gd name="connsiteX10" fmla="*/ 35977 w 71953"/>
                <a:gd name="connsiteY10" fmla="*/ 50775 h 70324"/>
                <a:gd name="connsiteX11" fmla="*/ 19821 w 71953"/>
                <a:gd name="connsiteY11" fmla="*/ 35162 h 7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953" h="70324">
                  <a:moveTo>
                    <a:pt x="35977" y="70324"/>
                  </a:moveTo>
                  <a:cubicBezTo>
                    <a:pt x="55798" y="70324"/>
                    <a:pt x="71953" y="54576"/>
                    <a:pt x="71953" y="35162"/>
                  </a:cubicBezTo>
                  <a:cubicBezTo>
                    <a:pt x="71953" y="15748"/>
                    <a:pt x="55798" y="0"/>
                    <a:pt x="35977" y="0"/>
                  </a:cubicBezTo>
                  <a:cubicBezTo>
                    <a:pt x="16156" y="0"/>
                    <a:pt x="0" y="15748"/>
                    <a:pt x="0" y="35162"/>
                  </a:cubicBezTo>
                  <a:cubicBezTo>
                    <a:pt x="0" y="54576"/>
                    <a:pt x="16156" y="70324"/>
                    <a:pt x="35977" y="70324"/>
                  </a:cubicBezTo>
                  <a:close/>
                  <a:moveTo>
                    <a:pt x="19821" y="35162"/>
                  </a:moveTo>
                  <a:cubicBezTo>
                    <a:pt x="19821" y="30954"/>
                    <a:pt x="21450" y="27016"/>
                    <a:pt x="24573" y="24165"/>
                  </a:cubicBezTo>
                  <a:cubicBezTo>
                    <a:pt x="27559" y="21314"/>
                    <a:pt x="31497" y="19685"/>
                    <a:pt x="35705" y="19550"/>
                  </a:cubicBezTo>
                  <a:cubicBezTo>
                    <a:pt x="35705" y="19550"/>
                    <a:pt x="35977" y="19550"/>
                    <a:pt x="35977" y="19550"/>
                  </a:cubicBezTo>
                  <a:cubicBezTo>
                    <a:pt x="44937" y="19550"/>
                    <a:pt x="52132" y="26609"/>
                    <a:pt x="52132" y="35162"/>
                  </a:cubicBezTo>
                  <a:cubicBezTo>
                    <a:pt x="52132" y="43715"/>
                    <a:pt x="44937" y="50775"/>
                    <a:pt x="35977" y="50775"/>
                  </a:cubicBezTo>
                  <a:cubicBezTo>
                    <a:pt x="27016" y="50775"/>
                    <a:pt x="19821" y="43715"/>
                    <a:pt x="19821" y="3516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7" name="Freihandform: Form 606">
              <a:extLst>
                <a:ext uri="{FF2B5EF4-FFF2-40B4-BE49-F238E27FC236}">
                  <a16:creationId xmlns:a16="http://schemas.microsoft.com/office/drawing/2014/main" id="{7DD87BB9-F56D-1F6F-7E11-DC3AA4AACB7C}"/>
                </a:ext>
              </a:extLst>
            </p:cNvPr>
            <p:cNvSpPr/>
            <p:nvPr/>
          </p:nvSpPr>
          <p:spPr bwMode="gray">
            <a:xfrm>
              <a:off x="6366651" y="2016736"/>
              <a:ext cx="547425" cy="419230"/>
            </a:xfrm>
            <a:custGeom>
              <a:avLst/>
              <a:gdLst>
                <a:gd name="connsiteX0" fmla="*/ 545408 w 547425"/>
                <a:gd name="connsiteY0" fmla="*/ 324605 h 419230"/>
                <a:gd name="connsiteX1" fmla="*/ 521242 w 547425"/>
                <a:gd name="connsiteY1" fmla="*/ 266635 h 419230"/>
                <a:gd name="connsiteX2" fmla="*/ 520292 w 547425"/>
                <a:gd name="connsiteY2" fmla="*/ 264870 h 419230"/>
                <a:gd name="connsiteX3" fmla="*/ 490289 w 547425"/>
                <a:gd name="connsiteY3" fmla="*/ 239754 h 419230"/>
                <a:gd name="connsiteX4" fmla="*/ 463951 w 547425"/>
                <a:gd name="connsiteY4" fmla="*/ 232830 h 419230"/>
                <a:gd name="connsiteX5" fmla="*/ 458521 w 547425"/>
                <a:gd name="connsiteY5" fmla="*/ 232695 h 419230"/>
                <a:gd name="connsiteX6" fmla="*/ 427025 w 547425"/>
                <a:gd name="connsiteY6" fmla="*/ 232695 h 419230"/>
                <a:gd name="connsiteX7" fmla="*/ 399057 w 547425"/>
                <a:gd name="connsiteY7" fmla="*/ 191423 h 419230"/>
                <a:gd name="connsiteX8" fmla="*/ 398515 w 547425"/>
                <a:gd name="connsiteY8" fmla="*/ 182599 h 419230"/>
                <a:gd name="connsiteX9" fmla="*/ 370548 w 547425"/>
                <a:gd name="connsiteY9" fmla="*/ 51589 h 419230"/>
                <a:gd name="connsiteX10" fmla="*/ 362945 w 547425"/>
                <a:gd name="connsiteY10" fmla="*/ 36655 h 419230"/>
                <a:gd name="connsiteX11" fmla="*/ 319502 w 547425"/>
                <a:gd name="connsiteY11" fmla="*/ 6245 h 419230"/>
                <a:gd name="connsiteX12" fmla="*/ 286647 w 547425"/>
                <a:gd name="connsiteY12" fmla="*/ 0 h 419230"/>
                <a:gd name="connsiteX13" fmla="*/ 253657 w 547425"/>
                <a:gd name="connsiteY13" fmla="*/ 6245 h 419230"/>
                <a:gd name="connsiteX14" fmla="*/ 210078 w 547425"/>
                <a:gd name="connsiteY14" fmla="*/ 36791 h 419230"/>
                <a:gd name="connsiteX15" fmla="*/ 202611 w 547425"/>
                <a:gd name="connsiteY15" fmla="*/ 51861 h 419230"/>
                <a:gd name="connsiteX16" fmla="*/ 190529 w 547425"/>
                <a:gd name="connsiteY16" fmla="*/ 108473 h 419230"/>
                <a:gd name="connsiteX17" fmla="*/ 184148 w 547425"/>
                <a:gd name="connsiteY17" fmla="*/ 52947 h 419230"/>
                <a:gd name="connsiteX18" fmla="*/ 183876 w 547425"/>
                <a:gd name="connsiteY18" fmla="*/ 51589 h 419230"/>
                <a:gd name="connsiteX19" fmla="*/ 176274 w 547425"/>
                <a:gd name="connsiteY19" fmla="*/ 36655 h 419230"/>
                <a:gd name="connsiteX20" fmla="*/ 132830 w 547425"/>
                <a:gd name="connsiteY20" fmla="*/ 6245 h 419230"/>
                <a:gd name="connsiteX21" fmla="*/ 99840 w 547425"/>
                <a:gd name="connsiteY21" fmla="*/ 0 h 419230"/>
                <a:gd name="connsiteX22" fmla="*/ 66986 w 547425"/>
                <a:gd name="connsiteY22" fmla="*/ 6245 h 419230"/>
                <a:gd name="connsiteX23" fmla="*/ 23271 w 547425"/>
                <a:gd name="connsiteY23" fmla="*/ 36791 h 419230"/>
                <a:gd name="connsiteX24" fmla="*/ 15940 w 547425"/>
                <a:gd name="connsiteY24" fmla="*/ 51318 h 419230"/>
                <a:gd name="connsiteX25" fmla="*/ 599 w 547425"/>
                <a:gd name="connsiteY25" fmla="*/ 183006 h 419230"/>
                <a:gd name="connsiteX26" fmla="*/ 16347 w 547425"/>
                <a:gd name="connsiteY26" fmla="*/ 216675 h 419230"/>
                <a:gd name="connsiteX27" fmla="*/ 20420 w 547425"/>
                <a:gd name="connsiteY27" fmla="*/ 217625 h 419230"/>
                <a:gd name="connsiteX28" fmla="*/ 27344 w 547425"/>
                <a:gd name="connsiteY28" fmla="*/ 214774 h 419230"/>
                <a:gd name="connsiteX29" fmla="*/ 30195 w 547425"/>
                <a:gd name="connsiteY29" fmla="*/ 207850 h 419230"/>
                <a:gd name="connsiteX30" fmla="*/ 24493 w 547425"/>
                <a:gd name="connsiteY30" fmla="*/ 198890 h 419230"/>
                <a:gd name="connsiteX31" fmla="*/ 19877 w 547425"/>
                <a:gd name="connsiteY31" fmla="*/ 185857 h 419230"/>
                <a:gd name="connsiteX32" fmla="*/ 34811 w 547425"/>
                <a:gd name="connsiteY32" fmla="*/ 55934 h 419230"/>
                <a:gd name="connsiteX33" fmla="*/ 38341 w 547425"/>
                <a:gd name="connsiteY33" fmla="*/ 49281 h 419230"/>
                <a:gd name="connsiteX34" fmla="*/ 73638 w 547425"/>
                <a:gd name="connsiteY34" fmla="*/ 24844 h 419230"/>
                <a:gd name="connsiteX35" fmla="*/ 99569 w 547425"/>
                <a:gd name="connsiteY35" fmla="*/ 19821 h 419230"/>
                <a:gd name="connsiteX36" fmla="*/ 125635 w 547425"/>
                <a:gd name="connsiteY36" fmla="*/ 24844 h 419230"/>
                <a:gd name="connsiteX37" fmla="*/ 160797 w 547425"/>
                <a:gd name="connsiteY37" fmla="*/ 49281 h 419230"/>
                <a:gd name="connsiteX38" fmla="*/ 164462 w 547425"/>
                <a:gd name="connsiteY38" fmla="*/ 56612 h 419230"/>
                <a:gd name="connsiteX39" fmla="*/ 177360 w 547425"/>
                <a:gd name="connsiteY39" fmla="*/ 168887 h 419230"/>
                <a:gd name="connsiteX40" fmla="*/ 174373 w 547425"/>
                <a:gd name="connsiteY40" fmla="*/ 183006 h 419230"/>
                <a:gd name="connsiteX41" fmla="*/ 190121 w 547425"/>
                <a:gd name="connsiteY41" fmla="*/ 216946 h 419230"/>
                <a:gd name="connsiteX42" fmla="*/ 194194 w 547425"/>
                <a:gd name="connsiteY42" fmla="*/ 217897 h 419230"/>
                <a:gd name="connsiteX43" fmla="*/ 201118 w 547425"/>
                <a:gd name="connsiteY43" fmla="*/ 215046 h 419230"/>
                <a:gd name="connsiteX44" fmla="*/ 203969 w 547425"/>
                <a:gd name="connsiteY44" fmla="*/ 208122 h 419230"/>
                <a:gd name="connsiteX45" fmla="*/ 198267 w 547425"/>
                <a:gd name="connsiteY45" fmla="*/ 199162 h 419230"/>
                <a:gd name="connsiteX46" fmla="*/ 193651 w 547425"/>
                <a:gd name="connsiteY46" fmla="*/ 186672 h 419230"/>
                <a:gd name="connsiteX47" fmla="*/ 221346 w 547425"/>
                <a:gd name="connsiteY47" fmla="*/ 56884 h 419230"/>
                <a:gd name="connsiteX48" fmla="*/ 225012 w 547425"/>
                <a:gd name="connsiteY48" fmla="*/ 49417 h 419230"/>
                <a:gd name="connsiteX49" fmla="*/ 260310 w 547425"/>
                <a:gd name="connsiteY49" fmla="*/ 24980 h 419230"/>
                <a:gd name="connsiteX50" fmla="*/ 286376 w 547425"/>
                <a:gd name="connsiteY50" fmla="*/ 19957 h 419230"/>
                <a:gd name="connsiteX51" fmla="*/ 312442 w 547425"/>
                <a:gd name="connsiteY51" fmla="*/ 24980 h 419230"/>
                <a:gd name="connsiteX52" fmla="*/ 347604 w 547425"/>
                <a:gd name="connsiteY52" fmla="*/ 49417 h 419230"/>
                <a:gd name="connsiteX53" fmla="*/ 351406 w 547425"/>
                <a:gd name="connsiteY53" fmla="*/ 56748 h 419230"/>
                <a:gd name="connsiteX54" fmla="*/ 379101 w 547425"/>
                <a:gd name="connsiteY54" fmla="*/ 186536 h 419230"/>
                <a:gd name="connsiteX55" fmla="*/ 379236 w 547425"/>
                <a:gd name="connsiteY55" fmla="*/ 192645 h 419230"/>
                <a:gd name="connsiteX56" fmla="*/ 374621 w 547425"/>
                <a:gd name="connsiteY56" fmla="*/ 199026 h 419230"/>
                <a:gd name="connsiteX57" fmla="*/ 369597 w 547425"/>
                <a:gd name="connsiteY57" fmla="*/ 212195 h 419230"/>
                <a:gd name="connsiteX58" fmla="*/ 378558 w 547425"/>
                <a:gd name="connsiteY58" fmla="*/ 217897 h 419230"/>
                <a:gd name="connsiteX59" fmla="*/ 382630 w 547425"/>
                <a:gd name="connsiteY59" fmla="*/ 216946 h 419230"/>
                <a:gd name="connsiteX60" fmla="*/ 389283 w 547425"/>
                <a:gd name="connsiteY60" fmla="*/ 212738 h 419230"/>
                <a:gd name="connsiteX61" fmla="*/ 413313 w 547425"/>
                <a:gd name="connsiteY61" fmla="*/ 248307 h 419230"/>
                <a:gd name="connsiteX62" fmla="*/ 421458 w 547425"/>
                <a:gd name="connsiteY62" fmla="*/ 252651 h 419230"/>
                <a:gd name="connsiteX63" fmla="*/ 458249 w 547425"/>
                <a:gd name="connsiteY63" fmla="*/ 252651 h 419230"/>
                <a:gd name="connsiteX64" fmla="*/ 462322 w 547425"/>
                <a:gd name="connsiteY64" fmla="*/ 252787 h 419230"/>
                <a:gd name="connsiteX65" fmla="*/ 481464 w 547425"/>
                <a:gd name="connsiteY65" fmla="*/ 257675 h 419230"/>
                <a:gd name="connsiteX66" fmla="*/ 503322 w 547425"/>
                <a:gd name="connsiteY66" fmla="*/ 275459 h 419230"/>
                <a:gd name="connsiteX67" fmla="*/ 527352 w 547425"/>
                <a:gd name="connsiteY67" fmla="*/ 333293 h 419230"/>
                <a:gd name="connsiteX68" fmla="*/ 523958 w 547425"/>
                <a:gd name="connsiteY68" fmla="*/ 341439 h 419230"/>
                <a:gd name="connsiteX69" fmla="*/ 517713 w 547425"/>
                <a:gd name="connsiteY69" fmla="*/ 349313 h 419230"/>
                <a:gd name="connsiteX70" fmla="*/ 506852 w 547425"/>
                <a:gd name="connsiteY70" fmla="*/ 311164 h 419230"/>
                <a:gd name="connsiteX71" fmla="*/ 506852 w 547425"/>
                <a:gd name="connsiteY71" fmla="*/ 297181 h 419230"/>
                <a:gd name="connsiteX72" fmla="*/ 506852 w 547425"/>
                <a:gd name="connsiteY72" fmla="*/ 296638 h 419230"/>
                <a:gd name="connsiteX73" fmla="*/ 497077 w 547425"/>
                <a:gd name="connsiteY73" fmla="*/ 287406 h 419230"/>
                <a:gd name="connsiteX74" fmla="*/ 487302 w 547425"/>
                <a:gd name="connsiteY74" fmla="*/ 297181 h 419230"/>
                <a:gd name="connsiteX75" fmla="*/ 487302 w 547425"/>
                <a:gd name="connsiteY75" fmla="*/ 312522 h 419230"/>
                <a:gd name="connsiteX76" fmla="*/ 487438 w 547425"/>
                <a:gd name="connsiteY76" fmla="*/ 313744 h 419230"/>
                <a:gd name="connsiteX77" fmla="*/ 487574 w 547425"/>
                <a:gd name="connsiteY77" fmla="*/ 315102 h 419230"/>
                <a:gd name="connsiteX78" fmla="*/ 496806 w 547425"/>
                <a:gd name="connsiteY78" fmla="*/ 347820 h 419230"/>
                <a:gd name="connsiteX79" fmla="*/ 432998 w 547425"/>
                <a:gd name="connsiteY79" fmla="*/ 347820 h 419230"/>
                <a:gd name="connsiteX80" fmla="*/ 442230 w 547425"/>
                <a:gd name="connsiteY80" fmla="*/ 315237 h 419230"/>
                <a:gd name="connsiteX81" fmla="*/ 442637 w 547425"/>
                <a:gd name="connsiteY81" fmla="*/ 312522 h 419230"/>
                <a:gd name="connsiteX82" fmla="*/ 442637 w 547425"/>
                <a:gd name="connsiteY82" fmla="*/ 273966 h 419230"/>
                <a:gd name="connsiteX83" fmla="*/ 432862 w 547425"/>
                <a:gd name="connsiteY83" fmla="*/ 264191 h 419230"/>
                <a:gd name="connsiteX84" fmla="*/ 423087 w 547425"/>
                <a:gd name="connsiteY84" fmla="*/ 273966 h 419230"/>
                <a:gd name="connsiteX85" fmla="*/ 423087 w 547425"/>
                <a:gd name="connsiteY85" fmla="*/ 311300 h 419230"/>
                <a:gd name="connsiteX86" fmla="*/ 410597 w 547425"/>
                <a:gd name="connsiteY86" fmla="*/ 354879 h 419230"/>
                <a:gd name="connsiteX87" fmla="*/ 417385 w 547425"/>
                <a:gd name="connsiteY87" fmla="*/ 367098 h 419230"/>
                <a:gd name="connsiteX88" fmla="*/ 420101 w 547425"/>
                <a:gd name="connsiteY88" fmla="*/ 367505 h 419230"/>
                <a:gd name="connsiteX89" fmla="*/ 423087 w 547425"/>
                <a:gd name="connsiteY89" fmla="*/ 367505 h 419230"/>
                <a:gd name="connsiteX90" fmla="*/ 423087 w 547425"/>
                <a:gd name="connsiteY90" fmla="*/ 415836 h 419230"/>
                <a:gd name="connsiteX91" fmla="*/ 426481 w 547425"/>
                <a:gd name="connsiteY91" fmla="*/ 419230 h 419230"/>
                <a:gd name="connsiteX92" fmla="*/ 503458 w 547425"/>
                <a:gd name="connsiteY92" fmla="*/ 419230 h 419230"/>
                <a:gd name="connsiteX93" fmla="*/ 506852 w 547425"/>
                <a:gd name="connsiteY93" fmla="*/ 415836 h 419230"/>
                <a:gd name="connsiteX94" fmla="*/ 506852 w 547425"/>
                <a:gd name="connsiteY94" fmla="*/ 367505 h 419230"/>
                <a:gd name="connsiteX95" fmla="*/ 509838 w 547425"/>
                <a:gd name="connsiteY95" fmla="*/ 367505 h 419230"/>
                <a:gd name="connsiteX96" fmla="*/ 519613 w 547425"/>
                <a:gd name="connsiteY96" fmla="*/ 357731 h 419230"/>
                <a:gd name="connsiteX97" fmla="*/ 519613 w 547425"/>
                <a:gd name="connsiteY97" fmla="*/ 356780 h 419230"/>
                <a:gd name="connsiteX98" fmla="*/ 527352 w 547425"/>
                <a:gd name="connsiteY98" fmla="*/ 360581 h 419230"/>
                <a:gd name="connsiteX99" fmla="*/ 530882 w 547425"/>
                <a:gd name="connsiteY99" fmla="*/ 359903 h 419230"/>
                <a:gd name="connsiteX100" fmla="*/ 546494 w 547425"/>
                <a:gd name="connsiteY100" fmla="*/ 342797 h 419230"/>
                <a:gd name="connsiteX101" fmla="*/ 545136 w 547425"/>
                <a:gd name="connsiteY101" fmla="*/ 324876 h 419230"/>
                <a:gd name="connsiteX102" fmla="*/ 487574 w 547425"/>
                <a:gd name="connsiteY102" fmla="*/ 367234 h 419230"/>
                <a:gd name="connsiteX103" fmla="*/ 487574 w 547425"/>
                <a:gd name="connsiteY103" fmla="*/ 399273 h 419230"/>
                <a:gd name="connsiteX104" fmla="*/ 475084 w 547425"/>
                <a:gd name="connsiteY104" fmla="*/ 399273 h 419230"/>
                <a:gd name="connsiteX105" fmla="*/ 475084 w 547425"/>
                <a:gd name="connsiteY105" fmla="*/ 367234 h 419230"/>
                <a:gd name="connsiteX106" fmla="*/ 487574 w 547425"/>
                <a:gd name="connsiteY106" fmla="*/ 367234 h 419230"/>
                <a:gd name="connsiteX107" fmla="*/ 455534 w 547425"/>
                <a:gd name="connsiteY107" fmla="*/ 367234 h 419230"/>
                <a:gd name="connsiteX108" fmla="*/ 455534 w 547425"/>
                <a:gd name="connsiteY108" fmla="*/ 399273 h 419230"/>
                <a:gd name="connsiteX109" fmla="*/ 443044 w 547425"/>
                <a:gd name="connsiteY109" fmla="*/ 399273 h 419230"/>
                <a:gd name="connsiteX110" fmla="*/ 443044 w 547425"/>
                <a:gd name="connsiteY110" fmla="*/ 367234 h 419230"/>
                <a:gd name="connsiteX111" fmla="*/ 455534 w 547425"/>
                <a:gd name="connsiteY111" fmla="*/ 367234 h 41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7425" h="419230">
                  <a:moveTo>
                    <a:pt x="545408" y="324605"/>
                  </a:moveTo>
                  <a:lnTo>
                    <a:pt x="521242" y="266635"/>
                  </a:lnTo>
                  <a:cubicBezTo>
                    <a:pt x="521242" y="266635"/>
                    <a:pt x="520700" y="265413"/>
                    <a:pt x="520292" y="264870"/>
                  </a:cubicBezTo>
                  <a:cubicBezTo>
                    <a:pt x="512554" y="254009"/>
                    <a:pt x="502236" y="245456"/>
                    <a:pt x="490289" y="239754"/>
                  </a:cubicBezTo>
                  <a:cubicBezTo>
                    <a:pt x="482008" y="235817"/>
                    <a:pt x="473183" y="233509"/>
                    <a:pt x="463951" y="232830"/>
                  </a:cubicBezTo>
                  <a:cubicBezTo>
                    <a:pt x="462187" y="232830"/>
                    <a:pt x="460286" y="232695"/>
                    <a:pt x="458521" y="232695"/>
                  </a:cubicBezTo>
                  <a:lnTo>
                    <a:pt x="427025" y="232695"/>
                  </a:lnTo>
                  <a:lnTo>
                    <a:pt x="399057" y="191423"/>
                  </a:lnTo>
                  <a:cubicBezTo>
                    <a:pt x="399057" y="188436"/>
                    <a:pt x="399057" y="185450"/>
                    <a:pt x="398515" y="182599"/>
                  </a:cubicBezTo>
                  <a:lnTo>
                    <a:pt x="370548" y="51589"/>
                  </a:lnTo>
                  <a:cubicBezTo>
                    <a:pt x="368918" y="46023"/>
                    <a:pt x="366339" y="41136"/>
                    <a:pt x="362945" y="36655"/>
                  </a:cubicBezTo>
                  <a:cubicBezTo>
                    <a:pt x="351270" y="22944"/>
                    <a:pt x="336200" y="12490"/>
                    <a:pt x="319502" y="6245"/>
                  </a:cubicBezTo>
                  <a:cubicBezTo>
                    <a:pt x="309048" y="2172"/>
                    <a:pt x="297916" y="0"/>
                    <a:pt x="286647" y="0"/>
                  </a:cubicBezTo>
                  <a:cubicBezTo>
                    <a:pt x="275379" y="0"/>
                    <a:pt x="264247" y="2172"/>
                    <a:pt x="253657" y="6245"/>
                  </a:cubicBezTo>
                  <a:cubicBezTo>
                    <a:pt x="236823" y="12490"/>
                    <a:pt x="221753" y="23079"/>
                    <a:pt x="210078" y="36791"/>
                  </a:cubicBezTo>
                  <a:cubicBezTo>
                    <a:pt x="206548" y="41407"/>
                    <a:pt x="204105" y="46430"/>
                    <a:pt x="202611" y="51861"/>
                  </a:cubicBezTo>
                  <a:lnTo>
                    <a:pt x="190529" y="108473"/>
                  </a:lnTo>
                  <a:lnTo>
                    <a:pt x="184148" y="52947"/>
                  </a:lnTo>
                  <a:lnTo>
                    <a:pt x="183876" y="51589"/>
                  </a:lnTo>
                  <a:cubicBezTo>
                    <a:pt x="182247" y="46023"/>
                    <a:pt x="179668" y="41000"/>
                    <a:pt x="176274" y="36655"/>
                  </a:cubicBezTo>
                  <a:cubicBezTo>
                    <a:pt x="164598" y="22944"/>
                    <a:pt x="149529" y="12490"/>
                    <a:pt x="132830" y="6245"/>
                  </a:cubicBezTo>
                  <a:cubicBezTo>
                    <a:pt x="122241" y="2172"/>
                    <a:pt x="111108" y="136"/>
                    <a:pt x="99840" y="0"/>
                  </a:cubicBezTo>
                  <a:cubicBezTo>
                    <a:pt x="88572" y="0"/>
                    <a:pt x="77440" y="2172"/>
                    <a:pt x="66986" y="6245"/>
                  </a:cubicBezTo>
                  <a:cubicBezTo>
                    <a:pt x="50152" y="12490"/>
                    <a:pt x="34947" y="23079"/>
                    <a:pt x="23271" y="36791"/>
                  </a:cubicBezTo>
                  <a:cubicBezTo>
                    <a:pt x="19877" y="41271"/>
                    <a:pt x="17433" y="46023"/>
                    <a:pt x="15940" y="51318"/>
                  </a:cubicBezTo>
                  <a:lnTo>
                    <a:pt x="599" y="183006"/>
                  </a:lnTo>
                  <a:cubicBezTo>
                    <a:pt x="-2795" y="204320"/>
                    <a:pt x="9016" y="213281"/>
                    <a:pt x="16347" y="216675"/>
                  </a:cubicBezTo>
                  <a:cubicBezTo>
                    <a:pt x="17569" y="217218"/>
                    <a:pt x="19062" y="217625"/>
                    <a:pt x="20420" y="217625"/>
                  </a:cubicBezTo>
                  <a:cubicBezTo>
                    <a:pt x="23000" y="217625"/>
                    <a:pt x="25579" y="216539"/>
                    <a:pt x="27344" y="214774"/>
                  </a:cubicBezTo>
                  <a:cubicBezTo>
                    <a:pt x="29244" y="212873"/>
                    <a:pt x="30195" y="210430"/>
                    <a:pt x="30195" y="207850"/>
                  </a:cubicBezTo>
                  <a:cubicBezTo>
                    <a:pt x="30195" y="204049"/>
                    <a:pt x="28023" y="200519"/>
                    <a:pt x="24493" y="198890"/>
                  </a:cubicBezTo>
                  <a:cubicBezTo>
                    <a:pt x="22049" y="197804"/>
                    <a:pt x="18248" y="196039"/>
                    <a:pt x="19877" y="185857"/>
                  </a:cubicBezTo>
                  <a:lnTo>
                    <a:pt x="34811" y="55934"/>
                  </a:lnTo>
                  <a:cubicBezTo>
                    <a:pt x="35489" y="53897"/>
                    <a:pt x="36712" y="51453"/>
                    <a:pt x="38341" y="49281"/>
                  </a:cubicBezTo>
                  <a:cubicBezTo>
                    <a:pt x="47708" y="38420"/>
                    <a:pt x="59927" y="29867"/>
                    <a:pt x="73638" y="24844"/>
                  </a:cubicBezTo>
                  <a:cubicBezTo>
                    <a:pt x="82056" y="21586"/>
                    <a:pt x="90744" y="19957"/>
                    <a:pt x="99569" y="19821"/>
                  </a:cubicBezTo>
                  <a:cubicBezTo>
                    <a:pt x="108529" y="19821"/>
                    <a:pt x="117218" y="21586"/>
                    <a:pt x="125635" y="24844"/>
                  </a:cubicBezTo>
                  <a:cubicBezTo>
                    <a:pt x="139211" y="29867"/>
                    <a:pt x="151293" y="38285"/>
                    <a:pt x="160797" y="49281"/>
                  </a:cubicBezTo>
                  <a:cubicBezTo>
                    <a:pt x="162426" y="51318"/>
                    <a:pt x="163648" y="53897"/>
                    <a:pt x="164462" y="56612"/>
                  </a:cubicBezTo>
                  <a:lnTo>
                    <a:pt x="177360" y="168887"/>
                  </a:lnTo>
                  <a:lnTo>
                    <a:pt x="174373" y="183006"/>
                  </a:lnTo>
                  <a:cubicBezTo>
                    <a:pt x="170979" y="204592"/>
                    <a:pt x="182790" y="213552"/>
                    <a:pt x="190121" y="216946"/>
                  </a:cubicBezTo>
                  <a:cubicBezTo>
                    <a:pt x="191343" y="217489"/>
                    <a:pt x="192837" y="217897"/>
                    <a:pt x="194194" y="217897"/>
                  </a:cubicBezTo>
                  <a:cubicBezTo>
                    <a:pt x="196774" y="217897"/>
                    <a:pt x="199353" y="216810"/>
                    <a:pt x="201118" y="215046"/>
                  </a:cubicBezTo>
                  <a:cubicBezTo>
                    <a:pt x="203019" y="213145"/>
                    <a:pt x="203969" y="210701"/>
                    <a:pt x="203969" y="208122"/>
                  </a:cubicBezTo>
                  <a:cubicBezTo>
                    <a:pt x="203969" y="204320"/>
                    <a:pt x="201797" y="200791"/>
                    <a:pt x="198267" y="199162"/>
                  </a:cubicBezTo>
                  <a:cubicBezTo>
                    <a:pt x="195959" y="198075"/>
                    <a:pt x="192022" y="196311"/>
                    <a:pt x="193651" y="186672"/>
                  </a:cubicBezTo>
                  <a:lnTo>
                    <a:pt x="221346" y="56884"/>
                  </a:lnTo>
                  <a:cubicBezTo>
                    <a:pt x="222025" y="54304"/>
                    <a:pt x="223383" y="51725"/>
                    <a:pt x="225012" y="49417"/>
                  </a:cubicBezTo>
                  <a:cubicBezTo>
                    <a:pt x="234380" y="38556"/>
                    <a:pt x="246598" y="30003"/>
                    <a:pt x="260310" y="24980"/>
                  </a:cubicBezTo>
                  <a:cubicBezTo>
                    <a:pt x="268727" y="21722"/>
                    <a:pt x="277416" y="19957"/>
                    <a:pt x="286376" y="19957"/>
                  </a:cubicBezTo>
                  <a:cubicBezTo>
                    <a:pt x="295336" y="19957"/>
                    <a:pt x="304025" y="21586"/>
                    <a:pt x="312442" y="24980"/>
                  </a:cubicBezTo>
                  <a:cubicBezTo>
                    <a:pt x="326018" y="30003"/>
                    <a:pt x="338237" y="38420"/>
                    <a:pt x="347604" y="49417"/>
                  </a:cubicBezTo>
                  <a:cubicBezTo>
                    <a:pt x="349233" y="51589"/>
                    <a:pt x="350591" y="54033"/>
                    <a:pt x="351406" y="56748"/>
                  </a:cubicBezTo>
                  <a:lnTo>
                    <a:pt x="379101" y="186536"/>
                  </a:lnTo>
                  <a:cubicBezTo>
                    <a:pt x="379508" y="188436"/>
                    <a:pt x="379508" y="190609"/>
                    <a:pt x="379236" y="192645"/>
                  </a:cubicBezTo>
                  <a:cubicBezTo>
                    <a:pt x="378829" y="195768"/>
                    <a:pt x="377064" y="198075"/>
                    <a:pt x="374621" y="199026"/>
                  </a:cubicBezTo>
                  <a:cubicBezTo>
                    <a:pt x="369462" y="201334"/>
                    <a:pt x="367425" y="207171"/>
                    <a:pt x="369597" y="212195"/>
                  </a:cubicBezTo>
                  <a:cubicBezTo>
                    <a:pt x="371227" y="215724"/>
                    <a:pt x="374756" y="217897"/>
                    <a:pt x="378558" y="217897"/>
                  </a:cubicBezTo>
                  <a:cubicBezTo>
                    <a:pt x="380051" y="217897"/>
                    <a:pt x="381409" y="217625"/>
                    <a:pt x="382630" y="216946"/>
                  </a:cubicBezTo>
                  <a:cubicBezTo>
                    <a:pt x="385074" y="215860"/>
                    <a:pt x="387246" y="214503"/>
                    <a:pt x="389283" y="212738"/>
                  </a:cubicBezTo>
                  <a:lnTo>
                    <a:pt x="413313" y="248307"/>
                  </a:lnTo>
                  <a:cubicBezTo>
                    <a:pt x="415078" y="251022"/>
                    <a:pt x="418200" y="252651"/>
                    <a:pt x="421458" y="252651"/>
                  </a:cubicBezTo>
                  <a:lnTo>
                    <a:pt x="458249" y="252651"/>
                  </a:lnTo>
                  <a:cubicBezTo>
                    <a:pt x="459607" y="252651"/>
                    <a:pt x="460965" y="252651"/>
                    <a:pt x="462322" y="252787"/>
                  </a:cubicBezTo>
                  <a:cubicBezTo>
                    <a:pt x="468975" y="253194"/>
                    <a:pt x="475355" y="254824"/>
                    <a:pt x="481464" y="257675"/>
                  </a:cubicBezTo>
                  <a:cubicBezTo>
                    <a:pt x="490017" y="261747"/>
                    <a:pt x="497484" y="267857"/>
                    <a:pt x="503322" y="275459"/>
                  </a:cubicBezTo>
                  <a:lnTo>
                    <a:pt x="527352" y="333293"/>
                  </a:lnTo>
                  <a:cubicBezTo>
                    <a:pt x="528709" y="336552"/>
                    <a:pt x="527216" y="340217"/>
                    <a:pt x="523958" y="341439"/>
                  </a:cubicBezTo>
                  <a:cubicBezTo>
                    <a:pt x="520428" y="342797"/>
                    <a:pt x="518256" y="345919"/>
                    <a:pt x="517713" y="349313"/>
                  </a:cubicBezTo>
                  <a:lnTo>
                    <a:pt x="506852" y="311164"/>
                  </a:lnTo>
                  <a:lnTo>
                    <a:pt x="506852" y="297181"/>
                  </a:lnTo>
                  <a:cubicBezTo>
                    <a:pt x="506852" y="297181"/>
                    <a:pt x="506852" y="296774"/>
                    <a:pt x="506852" y="296638"/>
                  </a:cubicBezTo>
                  <a:cubicBezTo>
                    <a:pt x="506580" y="291479"/>
                    <a:pt x="502236" y="287406"/>
                    <a:pt x="497077" y="287406"/>
                  </a:cubicBezTo>
                  <a:cubicBezTo>
                    <a:pt x="491918" y="287406"/>
                    <a:pt x="487302" y="291751"/>
                    <a:pt x="487302" y="297181"/>
                  </a:cubicBezTo>
                  <a:lnTo>
                    <a:pt x="487302" y="312522"/>
                  </a:lnTo>
                  <a:cubicBezTo>
                    <a:pt x="487302" y="312522"/>
                    <a:pt x="487302" y="313472"/>
                    <a:pt x="487438" y="313744"/>
                  </a:cubicBezTo>
                  <a:cubicBezTo>
                    <a:pt x="487438" y="313744"/>
                    <a:pt x="487438" y="314423"/>
                    <a:pt x="487574" y="315102"/>
                  </a:cubicBezTo>
                  <a:lnTo>
                    <a:pt x="496806" y="347820"/>
                  </a:lnTo>
                  <a:lnTo>
                    <a:pt x="432998" y="347820"/>
                  </a:lnTo>
                  <a:lnTo>
                    <a:pt x="442230" y="315237"/>
                  </a:lnTo>
                  <a:cubicBezTo>
                    <a:pt x="442501" y="314423"/>
                    <a:pt x="442637" y="313472"/>
                    <a:pt x="442637" y="312522"/>
                  </a:cubicBezTo>
                  <a:lnTo>
                    <a:pt x="442637" y="273966"/>
                  </a:lnTo>
                  <a:cubicBezTo>
                    <a:pt x="442637" y="268535"/>
                    <a:pt x="438293" y="264191"/>
                    <a:pt x="432862" y="264191"/>
                  </a:cubicBezTo>
                  <a:cubicBezTo>
                    <a:pt x="427432" y="264191"/>
                    <a:pt x="423087" y="268535"/>
                    <a:pt x="423087" y="273966"/>
                  </a:cubicBezTo>
                  <a:lnTo>
                    <a:pt x="423087" y="311300"/>
                  </a:lnTo>
                  <a:lnTo>
                    <a:pt x="410597" y="354879"/>
                  </a:lnTo>
                  <a:cubicBezTo>
                    <a:pt x="409104" y="360038"/>
                    <a:pt x="412091" y="365605"/>
                    <a:pt x="417385" y="367098"/>
                  </a:cubicBezTo>
                  <a:cubicBezTo>
                    <a:pt x="418200" y="367370"/>
                    <a:pt x="419150" y="367505"/>
                    <a:pt x="420101" y="367505"/>
                  </a:cubicBezTo>
                  <a:lnTo>
                    <a:pt x="423087" y="367505"/>
                  </a:lnTo>
                  <a:lnTo>
                    <a:pt x="423087" y="415836"/>
                  </a:lnTo>
                  <a:cubicBezTo>
                    <a:pt x="423087" y="417737"/>
                    <a:pt x="424581" y="419230"/>
                    <a:pt x="426481" y="419230"/>
                  </a:cubicBezTo>
                  <a:lnTo>
                    <a:pt x="503458" y="419230"/>
                  </a:lnTo>
                  <a:cubicBezTo>
                    <a:pt x="505359" y="419230"/>
                    <a:pt x="506852" y="417737"/>
                    <a:pt x="506852" y="415836"/>
                  </a:cubicBezTo>
                  <a:lnTo>
                    <a:pt x="506852" y="367505"/>
                  </a:lnTo>
                  <a:lnTo>
                    <a:pt x="509838" y="367505"/>
                  </a:lnTo>
                  <a:cubicBezTo>
                    <a:pt x="515269" y="367505"/>
                    <a:pt x="519613" y="363161"/>
                    <a:pt x="519613" y="357731"/>
                  </a:cubicBezTo>
                  <a:cubicBezTo>
                    <a:pt x="519613" y="357459"/>
                    <a:pt x="519613" y="357187"/>
                    <a:pt x="519613" y="356780"/>
                  </a:cubicBezTo>
                  <a:cubicBezTo>
                    <a:pt x="521514" y="359088"/>
                    <a:pt x="524229" y="360581"/>
                    <a:pt x="527352" y="360581"/>
                  </a:cubicBezTo>
                  <a:cubicBezTo>
                    <a:pt x="528574" y="360581"/>
                    <a:pt x="529795" y="360310"/>
                    <a:pt x="530882" y="359903"/>
                  </a:cubicBezTo>
                  <a:cubicBezTo>
                    <a:pt x="538484" y="357052"/>
                    <a:pt x="544322" y="350535"/>
                    <a:pt x="546494" y="342797"/>
                  </a:cubicBezTo>
                  <a:cubicBezTo>
                    <a:pt x="548123" y="336823"/>
                    <a:pt x="547580" y="330443"/>
                    <a:pt x="545136" y="324876"/>
                  </a:cubicBezTo>
                  <a:close/>
                  <a:moveTo>
                    <a:pt x="487574" y="367234"/>
                  </a:moveTo>
                  <a:lnTo>
                    <a:pt x="487574" y="399273"/>
                  </a:lnTo>
                  <a:lnTo>
                    <a:pt x="475084" y="399273"/>
                  </a:lnTo>
                  <a:lnTo>
                    <a:pt x="475084" y="367234"/>
                  </a:lnTo>
                  <a:lnTo>
                    <a:pt x="487574" y="367234"/>
                  </a:lnTo>
                  <a:close/>
                  <a:moveTo>
                    <a:pt x="455534" y="367234"/>
                  </a:moveTo>
                  <a:lnTo>
                    <a:pt x="455534" y="399273"/>
                  </a:lnTo>
                  <a:lnTo>
                    <a:pt x="443044" y="399273"/>
                  </a:lnTo>
                  <a:lnTo>
                    <a:pt x="443044" y="367234"/>
                  </a:lnTo>
                  <a:lnTo>
                    <a:pt x="455534" y="367234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08" name="Grafik 7">
            <a:extLst>
              <a:ext uri="{FF2B5EF4-FFF2-40B4-BE49-F238E27FC236}">
                <a16:creationId xmlns:a16="http://schemas.microsoft.com/office/drawing/2014/main" id="{595D1567-8480-6230-55D5-4C548005B9D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12824" y="1889669"/>
            <a:ext cx="285545" cy="612825"/>
            <a:chOff x="7612818" y="1889664"/>
            <a:chExt cx="285545" cy="612825"/>
          </a:xfrm>
          <a:solidFill>
            <a:schemeClr val="accent1"/>
          </a:solidFill>
        </p:grpSpPr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9BAEDA92-F6D2-9D3F-97D4-0B5D3B385C35}"/>
                </a:ext>
              </a:extLst>
            </p:cNvPr>
            <p:cNvSpPr/>
            <p:nvPr/>
          </p:nvSpPr>
          <p:spPr bwMode="gray">
            <a:xfrm>
              <a:off x="7673271" y="2127517"/>
              <a:ext cx="106165" cy="104536"/>
            </a:xfrm>
            <a:custGeom>
              <a:avLst/>
              <a:gdLst>
                <a:gd name="connsiteX0" fmla="*/ 53083 w 106165"/>
                <a:gd name="connsiteY0" fmla="*/ 104536 h 104536"/>
                <a:gd name="connsiteX1" fmla="*/ 106165 w 106165"/>
                <a:gd name="connsiteY1" fmla="*/ 52268 h 104536"/>
                <a:gd name="connsiteX2" fmla="*/ 53083 w 106165"/>
                <a:gd name="connsiteY2" fmla="*/ 0 h 104536"/>
                <a:gd name="connsiteX3" fmla="*/ 0 w 106165"/>
                <a:gd name="connsiteY3" fmla="*/ 52268 h 104536"/>
                <a:gd name="connsiteX4" fmla="*/ 53083 w 106165"/>
                <a:gd name="connsiteY4" fmla="*/ 104536 h 104536"/>
                <a:gd name="connsiteX5" fmla="*/ 20093 w 106165"/>
                <a:gd name="connsiteY5" fmla="*/ 52268 h 104536"/>
                <a:gd name="connsiteX6" fmla="*/ 53083 w 106165"/>
                <a:gd name="connsiteY6" fmla="*/ 19821 h 104536"/>
                <a:gd name="connsiteX7" fmla="*/ 86073 w 106165"/>
                <a:gd name="connsiteY7" fmla="*/ 52268 h 104536"/>
                <a:gd name="connsiteX8" fmla="*/ 53083 w 106165"/>
                <a:gd name="connsiteY8" fmla="*/ 84715 h 104536"/>
                <a:gd name="connsiteX9" fmla="*/ 20093 w 106165"/>
                <a:gd name="connsiteY9" fmla="*/ 52268 h 104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165" h="104536">
                  <a:moveTo>
                    <a:pt x="53083" y="104536"/>
                  </a:moveTo>
                  <a:cubicBezTo>
                    <a:pt x="82407" y="104536"/>
                    <a:pt x="106165" y="81049"/>
                    <a:pt x="106165" y="52268"/>
                  </a:cubicBezTo>
                  <a:cubicBezTo>
                    <a:pt x="106165" y="23487"/>
                    <a:pt x="82407" y="0"/>
                    <a:pt x="53083" y="0"/>
                  </a:cubicBezTo>
                  <a:cubicBezTo>
                    <a:pt x="23758" y="0"/>
                    <a:pt x="0" y="23487"/>
                    <a:pt x="0" y="52268"/>
                  </a:cubicBezTo>
                  <a:cubicBezTo>
                    <a:pt x="0" y="81049"/>
                    <a:pt x="23894" y="104536"/>
                    <a:pt x="53083" y="104536"/>
                  </a:cubicBezTo>
                  <a:close/>
                  <a:moveTo>
                    <a:pt x="20093" y="52268"/>
                  </a:moveTo>
                  <a:cubicBezTo>
                    <a:pt x="20093" y="34348"/>
                    <a:pt x="34891" y="19821"/>
                    <a:pt x="53083" y="19821"/>
                  </a:cubicBezTo>
                  <a:cubicBezTo>
                    <a:pt x="71275" y="19821"/>
                    <a:pt x="86073" y="34348"/>
                    <a:pt x="86073" y="52268"/>
                  </a:cubicBezTo>
                  <a:cubicBezTo>
                    <a:pt x="86073" y="70188"/>
                    <a:pt x="71275" y="84715"/>
                    <a:pt x="53083" y="84715"/>
                  </a:cubicBezTo>
                  <a:cubicBezTo>
                    <a:pt x="34891" y="84715"/>
                    <a:pt x="20093" y="70188"/>
                    <a:pt x="20093" y="5226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B36EF502-798B-8B67-79A7-7E2F773A8C4B}"/>
                </a:ext>
              </a:extLst>
            </p:cNvPr>
            <p:cNvSpPr/>
            <p:nvPr/>
          </p:nvSpPr>
          <p:spPr bwMode="gray">
            <a:xfrm>
              <a:off x="7612818" y="1889664"/>
              <a:ext cx="285545" cy="612825"/>
            </a:xfrm>
            <a:custGeom>
              <a:avLst/>
              <a:gdLst>
                <a:gd name="connsiteX0" fmla="*/ 285545 w 285545"/>
                <a:gd name="connsiteY0" fmla="*/ 59735 h 612825"/>
                <a:gd name="connsiteX1" fmla="*/ 231919 w 285545"/>
                <a:gd name="connsiteY1" fmla="*/ 0 h 612825"/>
                <a:gd name="connsiteX2" fmla="*/ 178294 w 285545"/>
                <a:gd name="connsiteY2" fmla="*/ 59735 h 612825"/>
                <a:gd name="connsiteX3" fmla="*/ 222009 w 285545"/>
                <a:gd name="connsiteY3" fmla="*/ 130059 h 612825"/>
                <a:gd name="connsiteX4" fmla="*/ 228525 w 285545"/>
                <a:gd name="connsiteY4" fmla="*/ 184364 h 612825"/>
                <a:gd name="connsiteX5" fmla="*/ 235178 w 285545"/>
                <a:gd name="connsiteY5" fmla="*/ 215724 h 612825"/>
                <a:gd name="connsiteX6" fmla="*/ 226354 w 285545"/>
                <a:gd name="connsiteY6" fmla="*/ 267992 h 612825"/>
                <a:gd name="connsiteX7" fmla="*/ 225403 w 285545"/>
                <a:gd name="connsiteY7" fmla="*/ 270572 h 612825"/>
                <a:gd name="connsiteX8" fmla="*/ 206396 w 285545"/>
                <a:gd name="connsiteY8" fmla="*/ 279939 h 612825"/>
                <a:gd name="connsiteX9" fmla="*/ 144083 w 285545"/>
                <a:gd name="connsiteY9" fmla="*/ 345376 h 612825"/>
                <a:gd name="connsiteX10" fmla="*/ 115165 w 285545"/>
                <a:gd name="connsiteY10" fmla="*/ 345376 h 612825"/>
                <a:gd name="connsiteX11" fmla="*/ 103625 w 285545"/>
                <a:gd name="connsiteY11" fmla="*/ 345784 h 612825"/>
                <a:gd name="connsiteX12" fmla="*/ 41854 w 285545"/>
                <a:gd name="connsiteY12" fmla="*/ 379588 h 612825"/>
                <a:gd name="connsiteX13" fmla="*/ 36695 w 285545"/>
                <a:gd name="connsiteY13" fmla="*/ 387734 h 612825"/>
                <a:gd name="connsiteX14" fmla="*/ 34251 w 285545"/>
                <a:gd name="connsiteY14" fmla="*/ 392621 h 612825"/>
                <a:gd name="connsiteX15" fmla="*/ 2483 w 285545"/>
                <a:gd name="connsiteY15" fmla="*/ 468512 h 612825"/>
                <a:gd name="connsiteX16" fmla="*/ 13616 w 285545"/>
                <a:gd name="connsiteY16" fmla="*/ 505167 h 612825"/>
                <a:gd name="connsiteX17" fmla="*/ 28957 w 285545"/>
                <a:gd name="connsiteY17" fmla="*/ 509511 h 612825"/>
                <a:gd name="connsiteX18" fmla="*/ 39003 w 285545"/>
                <a:gd name="connsiteY18" fmla="*/ 499465 h 612825"/>
                <a:gd name="connsiteX19" fmla="*/ 28957 w 285545"/>
                <a:gd name="connsiteY19" fmla="*/ 489419 h 612825"/>
                <a:gd name="connsiteX20" fmla="*/ 24069 w 285545"/>
                <a:gd name="connsiteY20" fmla="*/ 488061 h 612825"/>
                <a:gd name="connsiteX21" fmla="*/ 20811 w 285545"/>
                <a:gd name="connsiteY21" fmla="*/ 476250 h 612825"/>
                <a:gd name="connsiteX22" fmla="*/ 52307 w 285545"/>
                <a:gd name="connsiteY22" fmla="*/ 400903 h 612825"/>
                <a:gd name="connsiteX23" fmla="*/ 54480 w 285545"/>
                <a:gd name="connsiteY23" fmla="*/ 396694 h 612825"/>
                <a:gd name="connsiteX24" fmla="*/ 57466 w 285545"/>
                <a:gd name="connsiteY24" fmla="*/ 391942 h 612825"/>
                <a:gd name="connsiteX25" fmla="*/ 104983 w 285545"/>
                <a:gd name="connsiteY25" fmla="*/ 365605 h 612825"/>
                <a:gd name="connsiteX26" fmla="*/ 115436 w 285545"/>
                <a:gd name="connsiteY26" fmla="*/ 365197 h 612825"/>
                <a:gd name="connsiteX27" fmla="*/ 151006 w 285545"/>
                <a:gd name="connsiteY27" fmla="*/ 365197 h 612825"/>
                <a:gd name="connsiteX28" fmla="*/ 153450 w 285545"/>
                <a:gd name="connsiteY28" fmla="*/ 364111 h 612825"/>
                <a:gd name="connsiteX29" fmla="*/ 220651 w 285545"/>
                <a:gd name="connsiteY29" fmla="*/ 293651 h 612825"/>
                <a:gd name="connsiteX30" fmla="*/ 227983 w 285545"/>
                <a:gd name="connsiteY30" fmla="*/ 290257 h 612825"/>
                <a:gd name="connsiteX31" fmla="*/ 233956 w 285545"/>
                <a:gd name="connsiteY31" fmla="*/ 292294 h 612825"/>
                <a:gd name="connsiteX32" fmla="*/ 236943 w 285545"/>
                <a:gd name="connsiteY32" fmla="*/ 298403 h 612825"/>
                <a:gd name="connsiteX33" fmla="*/ 234771 w 285545"/>
                <a:gd name="connsiteY33" fmla="*/ 305055 h 612825"/>
                <a:gd name="connsiteX34" fmla="*/ 146933 w 285545"/>
                <a:gd name="connsiteY34" fmla="*/ 397101 h 612825"/>
                <a:gd name="connsiteX35" fmla="*/ 145983 w 285545"/>
                <a:gd name="connsiteY35" fmla="*/ 399409 h 612825"/>
                <a:gd name="connsiteX36" fmla="*/ 145983 w 285545"/>
                <a:gd name="connsiteY36" fmla="*/ 592869 h 612825"/>
                <a:gd name="connsiteX37" fmla="*/ 123175 w 285545"/>
                <a:gd name="connsiteY37" fmla="*/ 592869 h 612825"/>
                <a:gd name="connsiteX38" fmla="*/ 123175 w 285545"/>
                <a:gd name="connsiteY38" fmla="*/ 490912 h 612825"/>
                <a:gd name="connsiteX39" fmla="*/ 119781 w 285545"/>
                <a:gd name="connsiteY39" fmla="*/ 487518 h 612825"/>
                <a:gd name="connsiteX40" fmla="*/ 106612 w 285545"/>
                <a:gd name="connsiteY40" fmla="*/ 487518 h 612825"/>
                <a:gd name="connsiteX41" fmla="*/ 103218 w 285545"/>
                <a:gd name="connsiteY41" fmla="*/ 490912 h 612825"/>
                <a:gd name="connsiteX42" fmla="*/ 103218 w 285545"/>
                <a:gd name="connsiteY42" fmla="*/ 592869 h 612825"/>
                <a:gd name="connsiteX43" fmla="*/ 80410 w 285545"/>
                <a:gd name="connsiteY43" fmla="*/ 592869 h 612825"/>
                <a:gd name="connsiteX44" fmla="*/ 80410 w 285545"/>
                <a:gd name="connsiteY44" fmla="*/ 431585 h 612825"/>
                <a:gd name="connsiteX45" fmla="*/ 70364 w 285545"/>
                <a:gd name="connsiteY45" fmla="*/ 421538 h 612825"/>
                <a:gd name="connsiteX46" fmla="*/ 60318 w 285545"/>
                <a:gd name="connsiteY46" fmla="*/ 431585 h 612825"/>
                <a:gd name="connsiteX47" fmla="*/ 60318 w 285545"/>
                <a:gd name="connsiteY47" fmla="*/ 609432 h 612825"/>
                <a:gd name="connsiteX48" fmla="*/ 63712 w 285545"/>
                <a:gd name="connsiteY48" fmla="*/ 612826 h 612825"/>
                <a:gd name="connsiteX49" fmla="*/ 162546 w 285545"/>
                <a:gd name="connsiteY49" fmla="*/ 612826 h 612825"/>
                <a:gd name="connsiteX50" fmla="*/ 165940 w 285545"/>
                <a:gd name="connsiteY50" fmla="*/ 609432 h 612825"/>
                <a:gd name="connsiteX51" fmla="*/ 165940 w 285545"/>
                <a:gd name="connsiteY51" fmla="*/ 406061 h 612825"/>
                <a:gd name="connsiteX52" fmla="*/ 248890 w 285545"/>
                <a:gd name="connsiteY52" fmla="*/ 319174 h 612825"/>
                <a:gd name="connsiteX53" fmla="*/ 256900 w 285545"/>
                <a:gd name="connsiteY53" fmla="*/ 297724 h 612825"/>
                <a:gd name="connsiteX54" fmla="*/ 246718 w 285545"/>
                <a:gd name="connsiteY54" fmla="*/ 277088 h 612825"/>
                <a:gd name="connsiteX55" fmla="*/ 244545 w 285545"/>
                <a:gd name="connsiteY55" fmla="*/ 275459 h 612825"/>
                <a:gd name="connsiteX56" fmla="*/ 244545 w 285545"/>
                <a:gd name="connsiteY56" fmla="*/ 274916 h 612825"/>
                <a:gd name="connsiteX57" fmla="*/ 254727 w 285545"/>
                <a:gd name="connsiteY57" fmla="*/ 214367 h 612825"/>
                <a:gd name="connsiteX58" fmla="*/ 247261 w 285545"/>
                <a:gd name="connsiteY58" fmla="*/ 178390 h 612825"/>
                <a:gd name="connsiteX59" fmla="*/ 241830 w 285545"/>
                <a:gd name="connsiteY59" fmla="*/ 130059 h 612825"/>
                <a:gd name="connsiteX60" fmla="*/ 285138 w 285545"/>
                <a:gd name="connsiteY60" fmla="*/ 59871 h 612825"/>
                <a:gd name="connsiteX61" fmla="*/ 231919 w 285545"/>
                <a:gd name="connsiteY61" fmla="*/ 112003 h 612825"/>
                <a:gd name="connsiteX62" fmla="*/ 198387 w 285545"/>
                <a:gd name="connsiteY62" fmla="*/ 59735 h 612825"/>
                <a:gd name="connsiteX63" fmla="*/ 231919 w 285545"/>
                <a:gd name="connsiteY63" fmla="*/ 19957 h 612825"/>
                <a:gd name="connsiteX64" fmla="*/ 265453 w 285545"/>
                <a:gd name="connsiteY64" fmla="*/ 59735 h 612825"/>
                <a:gd name="connsiteX65" fmla="*/ 231919 w 285545"/>
                <a:gd name="connsiteY65" fmla="*/ 112003 h 6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85545" h="612825">
                  <a:moveTo>
                    <a:pt x="285545" y="59735"/>
                  </a:moveTo>
                  <a:cubicBezTo>
                    <a:pt x="285545" y="24573"/>
                    <a:pt x="263552" y="0"/>
                    <a:pt x="231919" y="0"/>
                  </a:cubicBezTo>
                  <a:cubicBezTo>
                    <a:pt x="200287" y="0"/>
                    <a:pt x="178294" y="24573"/>
                    <a:pt x="178294" y="59735"/>
                  </a:cubicBezTo>
                  <a:cubicBezTo>
                    <a:pt x="178294" y="89059"/>
                    <a:pt x="199201" y="122185"/>
                    <a:pt x="222009" y="130059"/>
                  </a:cubicBezTo>
                  <a:cubicBezTo>
                    <a:pt x="220108" y="148387"/>
                    <a:pt x="222416" y="167122"/>
                    <a:pt x="228525" y="184364"/>
                  </a:cubicBezTo>
                  <a:cubicBezTo>
                    <a:pt x="232055" y="194410"/>
                    <a:pt x="234227" y="204999"/>
                    <a:pt x="235178" y="215724"/>
                  </a:cubicBezTo>
                  <a:cubicBezTo>
                    <a:pt x="236536" y="233509"/>
                    <a:pt x="233413" y="251565"/>
                    <a:pt x="226354" y="267992"/>
                  </a:cubicBezTo>
                  <a:lnTo>
                    <a:pt x="225403" y="270572"/>
                  </a:lnTo>
                  <a:cubicBezTo>
                    <a:pt x="218208" y="271251"/>
                    <a:pt x="211284" y="274645"/>
                    <a:pt x="206396" y="279939"/>
                  </a:cubicBezTo>
                  <a:lnTo>
                    <a:pt x="144083" y="345376"/>
                  </a:lnTo>
                  <a:lnTo>
                    <a:pt x="115165" y="345376"/>
                  </a:lnTo>
                  <a:lnTo>
                    <a:pt x="103625" y="345784"/>
                  </a:lnTo>
                  <a:cubicBezTo>
                    <a:pt x="79324" y="348363"/>
                    <a:pt x="56924" y="360717"/>
                    <a:pt x="41854" y="379588"/>
                  </a:cubicBezTo>
                  <a:cubicBezTo>
                    <a:pt x="39818" y="382167"/>
                    <a:pt x="38189" y="384883"/>
                    <a:pt x="36695" y="387734"/>
                  </a:cubicBezTo>
                  <a:lnTo>
                    <a:pt x="34251" y="392621"/>
                  </a:lnTo>
                  <a:lnTo>
                    <a:pt x="2483" y="468512"/>
                  </a:lnTo>
                  <a:cubicBezTo>
                    <a:pt x="-3354" y="481816"/>
                    <a:pt x="1397" y="497293"/>
                    <a:pt x="13616" y="505167"/>
                  </a:cubicBezTo>
                  <a:cubicBezTo>
                    <a:pt x="18232" y="508018"/>
                    <a:pt x="23526" y="509511"/>
                    <a:pt x="28957" y="509511"/>
                  </a:cubicBezTo>
                  <a:cubicBezTo>
                    <a:pt x="34523" y="509511"/>
                    <a:pt x="39003" y="505031"/>
                    <a:pt x="39003" y="499465"/>
                  </a:cubicBezTo>
                  <a:cubicBezTo>
                    <a:pt x="39003" y="493899"/>
                    <a:pt x="34523" y="489419"/>
                    <a:pt x="28957" y="489419"/>
                  </a:cubicBezTo>
                  <a:cubicBezTo>
                    <a:pt x="27192" y="489419"/>
                    <a:pt x="25563" y="488876"/>
                    <a:pt x="24069" y="488061"/>
                  </a:cubicBezTo>
                  <a:cubicBezTo>
                    <a:pt x="20268" y="485482"/>
                    <a:pt x="18910" y="480459"/>
                    <a:pt x="20811" y="476250"/>
                  </a:cubicBezTo>
                  <a:lnTo>
                    <a:pt x="52307" y="400903"/>
                  </a:lnTo>
                  <a:lnTo>
                    <a:pt x="54480" y="396694"/>
                  </a:lnTo>
                  <a:cubicBezTo>
                    <a:pt x="55294" y="395065"/>
                    <a:pt x="56245" y="393436"/>
                    <a:pt x="57466" y="391942"/>
                  </a:cubicBezTo>
                  <a:cubicBezTo>
                    <a:pt x="69278" y="377144"/>
                    <a:pt x="86112" y="367777"/>
                    <a:pt x="104983" y="365605"/>
                  </a:cubicBezTo>
                  <a:lnTo>
                    <a:pt x="115436" y="365197"/>
                  </a:lnTo>
                  <a:lnTo>
                    <a:pt x="151006" y="365197"/>
                  </a:lnTo>
                  <a:cubicBezTo>
                    <a:pt x="151956" y="365197"/>
                    <a:pt x="152771" y="364790"/>
                    <a:pt x="153450" y="364111"/>
                  </a:cubicBezTo>
                  <a:lnTo>
                    <a:pt x="220651" y="293651"/>
                  </a:lnTo>
                  <a:cubicBezTo>
                    <a:pt x="222552" y="291479"/>
                    <a:pt x="225267" y="290257"/>
                    <a:pt x="227983" y="290257"/>
                  </a:cubicBezTo>
                  <a:cubicBezTo>
                    <a:pt x="230155" y="290257"/>
                    <a:pt x="232191" y="290936"/>
                    <a:pt x="233956" y="292294"/>
                  </a:cubicBezTo>
                  <a:cubicBezTo>
                    <a:pt x="235721" y="293787"/>
                    <a:pt x="236807" y="295959"/>
                    <a:pt x="236943" y="298403"/>
                  </a:cubicBezTo>
                  <a:cubicBezTo>
                    <a:pt x="237078" y="300847"/>
                    <a:pt x="236400" y="303155"/>
                    <a:pt x="234771" y="305055"/>
                  </a:cubicBezTo>
                  <a:lnTo>
                    <a:pt x="146933" y="397101"/>
                  </a:lnTo>
                  <a:cubicBezTo>
                    <a:pt x="146933" y="397101"/>
                    <a:pt x="145983" y="398595"/>
                    <a:pt x="145983" y="399409"/>
                  </a:cubicBezTo>
                  <a:lnTo>
                    <a:pt x="145983" y="592869"/>
                  </a:lnTo>
                  <a:lnTo>
                    <a:pt x="123175" y="592869"/>
                  </a:lnTo>
                  <a:lnTo>
                    <a:pt x="123175" y="490912"/>
                  </a:lnTo>
                  <a:cubicBezTo>
                    <a:pt x="123175" y="489011"/>
                    <a:pt x="121682" y="487518"/>
                    <a:pt x="119781" y="487518"/>
                  </a:cubicBezTo>
                  <a:lnTo>
                    <a:pt x="106612" y="487518"/>
                  </a:lnTo>
                  <a:cubicBezTo>
                    <a:pt x="104711" y="487518"/>
                    <a:pt x="103218" y="489011"/>
                    <a:pt x="103218" y="490912"/>
                  </a:cubicBezTo>
                  <a:lnTo>
                    <a:pt x="103218" y="592869"/>
                  </a:lnTo>
                  <a:lnTo>
                    <a:pt x="80410" y="592869"/>
                  </a:lnTo>
                  <a:lnTo>
                    <a:pt x="80410" y="431585"/>
                  </a:lnTo>
                  <a:cubicBezTo>
                    <a:pt x="80410" y="426018"/>
                    <a:pt x="75930" y="421538"/>
                    <a:pt x="70364" y="421538"/>
                  </a:cubicBezTo>
                  <a:cubicBezTo>
                    <a:pt x="64798" y="421538"/>
                    <a:pt x="60318" y="426018"/>
                    <a:pt x="60318" y="431585"/>
                  </a:cubicBezTo>
                  <a:lnTo>
                    <a:pt x="60318" y="609432"/>
                  </a:lnTo>
                  <a:cubicBezTo>
                    <a:pt x="60318" y="611332"/>
                    <a:pt x="61811" y="612826"/>
                    <a:pt x="63712" y="612826"/>
                  </a:cubicBezTo>
                  <a:lnTo>
                    <a:pt x="162546" y="612826"/>
                  </a:lnTo>
                  <a:cubicBezTo>
                    <a:pt x="164447" y="612826"/>
                    <a:pt x="165940" y="611332"/>
                    <a:pt x="165940" y="609432"/>
                  </a:cubicBezTo>
                  <a:lnTo>
                    <a:pt x="165940" y="406061"/>
                  </a:lnTo>
                  <a:lnTo>
                    <a:pt x="248890" y="319174"/>
                  </a:lnTo>
                  <a:cubicBezTo>
                    <a:pt x="254320" y="313472"/>
                    <a:pt x="257307" y="305598"/>
                    <a:pt x="256900" y="297724"/>
                  </a:cubicBezTo>
                  <a:cubicBezTo>
                    <a:pt x="256492" y="289850"/>
                    <a:pt x="252826" y="282247"/>
                    <a:pt x="246718" y="277088"/>
                  </a:cubicBezTo>
                  <a:cubicBezTo>
                    <a:pt x="246038" y="276545"/>
                    <a:pt x="245360" y="276002"/>
                    <a:pt x="244545" y="275459"/>
                  </a:cubicBezTo>
                  <a:lnTo>
                    <a:pt x="244545" y="274916"/>
                  </a:lnTo>
                  <a:cubicBezTo>
                    <a:pt x="252826" y="256045"/>
                    <a:pt x="256356" y="235002"/>
                    <a:pt x="254727" y="214367"/>
                  </a:cubicBezTo>
                  <a:cubicBezTo>
                    <a:pt x="253777" y="202148"/>
                    <a:pt x="251197" y="189930"/>
                    <a:pt x="247261" y="178390"/>
                  </a:cubicBezTo>
                  <a:cubicBezTo>
                    <a:pt x="241695" y="162913"/>
                    <a:pt x="239794" y="146215"/>
                    <a:pt x="241830" y="130059"/>
                  </a:cubicBezTo>
                  <a:cubicBezTo>
                    <a:pt x="264367" y="121778"/>
                    <a:pt x="285138" y="88652"/>
                    <a:pt x="285138" y="59871"/>
                  </a:cubicBezTo>
                  <a:close/>
                  <a:moveTo>
                    <a:pt x="231919" y="112003"/>
                  </a:moveTo>
                  <a:cubicBezTo>
                    <a:pt x="221466" y="112003"/>
                    <a:pt x="198387" y="86751"/>
                    <a:pt x="198387" y="59735"/>
                  </a:cubicBezTo>
                  <a:cubicBezTo>
                    <a:pt x="198387" y="35977"/>
                    <a:pt x="211827" y="19957"/>
                    <a:pt x="231919" y="19957"/>
                  </a:cubicBezTo>
                  <a:cubicBezTo>
                    <a:pt x="252012" y="19957"/>
                    <a:pt x="265453" y="35977"/>
                    <a:pt x="265453" y="59735"/>
                  </a:cubicBezTo>
                  <a:cubicBezTo>
                    <a:pt x="265453" y="86751"/>
                    <a:pt x="242373" y="112003"/>
                    <a:pt x="231919" y="112003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11" name="Grafik 7">
            <a:extLst>
              <a:ext uri="{FF2B5EF4-FFF2-40B4-BE49-F238E27FC236}">
                <a16:creationId xmlns:a16="http://schemas.microsoft.com/office/drawing/2014/main" id="{5CFDAFD0-C986-D658-BBB5-1ACC9052A62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655642" y="3017029"/>
            <a:ext cx="428733" cy="612825"/>
            <a:chOff x="8655638" y="3017024"/>
            <a:chExt cx="428733" cy="612825"/>
          </a:xfrm>
          <a:solidFill>
            <a:schemeClr val="accent1"/>
          </a:solidFill>
        </p:grpSpPr>
        <p:sp>
          <p:nvSpPr>
            <p:cNvPr id="612" name="Freihandform: Form 611">
              <a:extLst>
                <a:ext uri="{FF2B5EF4-FFF2-40B4-BE49-F238E27FC236}">
                  <a16:creationId xmlns:a16="http://schemas.microsoft.com/office/drawing/2014/main" id="{6D08E020-16D3-E6A9-BBC5-27C9F1A18F14}"/>
                </a:ext>
              </a:extLst>
            </p:cNvPr>
            <p:cNvSpPr/>
            <p:nvPr/>
          </p:nvSpPr>
          <p:spPr bwMode="gray">
            <a:xfrm>
              <a:off x="8655638" y="3017024"/>
              <a:ext cx="428733" cy="612825"/>
            </a:xfrm>
            <a:custGeom>
              <a:avLst/>
              <a:gdLst>
                <a:gd name="connsiteX0" fmla="*/ 236903 w 428733"/>
                <a:gd name="connsiteY0" fmla="*/ 0 h 612825"/>
                <a:gd name="connsiteX1" fmla="*/ 191695 w 428733"/>
                <a:gd name="connsiteY1" fmla="*/ 0 h 612825"/>
                <a:gd name="connsiteX2" fmla="*/ 0 w 428733"/>
                <a:gd name="connsiteY2" fmla="*/ 191695 h 612825"/>
                <a:gd name="connsiteX3" fmla="*/ 0 w 428733"/>
                <a:gd name="connsiteY3" fmla="*/ 421131 h 612825"/>
                <a:gd name="connsiteX4" fmla="*/ 191695 w 428733"/>
                <a:gd name="connsiteY4" fmla="*/ 612826 h 612825"/>
                <a:gd name="connsiteX5" fmla="*/ 236903 w 428733"/>
                <a:gd name="connsiteY5" fmla="*/ 612826 h 612825"/>
                <a:gd name="connsiteX6" fmla="*/ 428734 w 428733"/>
                <a:gd name="connsiteY6" fmla="*/ 421131 h 612825"/>
                <a:gd name="connsiteX7" fmla="*/ 428734 w 428733"/>
                <a:gd name="connsiteY7" fmla="*/ 191695 h 612825"/>
                <a:gd name="connsiteX8" fmla="*/ 237039 w 428733"/>
                <a:gd name="connsiteY8" fmla="*/ 0 h 612825"/>
                <a:gd name="connsiteX9" fmla="*/ 28917 w 428733"/>
                <a:gd name="connsiteY9" fmla="*/ 143092 h 612825"/>
                <a:gd name="connsiteX10" fmla="*/ 191695 w 428733"/>
                <a:gd name="connsiteY10" fmla="*/ 21858 h 612825"/>
                <a:gd name="connsiteX11" fmla="*/ 236903 w 428733"/>
                <a:gd name="connsiteY11" fmla="*/ 21858 h 612825"/>
                <a:gd name="connsiteX12" fmla="*/ 399681 w 428733"/>
                <a:gd name="connsiteY12" fmla="*/ 143092 h 612825"/>
                <a:gd name="connsiteX13" fmla="*/ 28917 w 428733"/>
                <a:gd name="connsiteY13" fmla="*/ 143092 h 612825"/>
                <a:gd name="connsiteX14" fmla="*/ 202691 w 428733"/>
                <a:gd name="connsiteY14" fmla="*/ 505167 h 612825"/>
                <a:gd name="connsiteX15" fmla="*/ 222513 w 428733"/>
                <a:gd name="connsiteY15" fmla="*/ 479372 h 612825"/>
                <a:gd name="connsiteX16" fmla="*/ 231608 w 428733"/>
                <a:gd name="connsiteY16" fmla="*/ 476657 h 612825"/>
                <a:gd name="connsiteX17" fmla="*/ 234053 w 428733"/>
                <a:gd name="connsiteY17" fmla="*/ 473942 h 612825"/>
                <a:gd name="connsiteX18" fmla="*/ 235682 w 428733"/>
                <a:gd name="connsiteY18" fmla="*/ 464710 h 612825"/>
                <a:gd name="connsiteX19" fmla="*/ 259983 w 428733"/>
                <a:gd name="connsiteY19" fmla="*/ 444482 h 612825"/>
                <a:gd name="connsiteX20" fmla="*/ 261205 w 428733"/>
                <a:gd name="connsiteY20" fmla="*/ 444482 h 612825"/>
                <a:gd name="connsiteX21" fmla="*/ 266907 w 428733"/>
                <a:gd name="connsiteY21" fmla="*/ 444889 h 612825"/>
                <a:gd name="connsiteX22" fmla="*/ 274102 w 428733"/>
                <a:gd name="connsiteY22" fmla="*/ 444889 h 612825"/>
                <a:gd name="connsiteX23" fmla="*/ 276817 w 428733"/>
                <a:gd name="connsiteY23" fmla="*/ 443667 h 612825"/>
                <a:gd name="connsiteX24" fmla="*/ 281297 w 428733"/>
                <a:gd name="connsiteY24" fmla="*/ 437965 h 612825"/>
                <a:gd name="connsiteX25" fmla="*/ 310757 w 428733"/>
                <a:gd name="connsiteY25" fmla="*/ 423846 h 612825"/>
                <a:gd name="connsiteX26" fmla="*/ 348227 w 428733"/>
                <a:gd name="connsiteY26" fmla="*/ 452084 h 612825"/>
                <a:gd name="connsiteX27" fmla="*/ 350807 w 428733"/>
                <a:gd name="connsiteY27" fmla="*/ 460909 h 612825"/>
                <a:gd name="connsiteX28" fmla="*/ 353386 w 428733"/>
                <a:gd name="connsiteY28" fmla="*/ 463353 h 612825"/>
                <a:gd name="connsiteX29" fmla="*/ 362482 w 428733"/>
                <a:gd name="connsiteY29" fmla="*/ 465117 h 612825"/>
                <a:gd name="connsiteX30" fmla="*/ 389634 w 428733"/>
                <a:gd name="connsiteY30" fmla="*/ 495935 h 612825"/>
                <a:gd name="connsiteX31" fmla="*/ 389363 w 428733"/>
                <a:gd name="connsiteY31" fmla="*/ 496478 h 612825"/>
                <a:gd name="connsiteX32" fmla="*/ 382575 w 428733"/>
                <a:gd name="connsiteY32" fmla="*/ 508833 h 612825"/>
                <a:gd name="connsiteX33" fmla="*/ 356509 w 428733"/>
                <a:gd name="connsiteY33" fmla="*/ 531640 h 612825"/>
                <a:gd name="connsiteX34" fmla="*/ 227672 w 428733"/>
                <a:gd name="connsiteY34" fmla="*/ 531640 h 612825"/>
                <a:gd name="connsiteX35" fmla="*/ 210023 w 428733"/>
                <a:gd name="connsiteY35" fmla="*/ 524174 h 612825"/>
                <a:gd name="connsiteX36" fmla="*/ 202827 w 428733"/>
                <a:gd name="connsiteY36" fmla="*/ 506389 h 612825"/>
                <a:gd name="connsiteX37" fmla="*/ 202827 w 428733"/>
                <a:gd name="connsiteY37" fmla="*/ 505303 h 612825"/>
                <a:gd name="connsiteX38" fmla="*/ 265142 w 428733"/>
                <a:gd name="connsiteY38" fmla="*/ 423032 h 612825"/>
                <a:gd name="connsiteX39" fmla="*/ 263513 w 428733"/>
                <a:gd name="connsiteY39" fmla="*/ 422896 h 612825"/>
                <a:gd name="connsiteX40" fmla="*/ 259711 w 428733"/>
                <a:gd name="connsiteY40" fmla="*/ 422624 h 612825"/>
                <a:gd name="connsiteX41" fmla="*/ 214231 w 428733"/>
                <a:gd name="connsiteY41" fmla="*/ 459008 h 612825"/>
                <a:gd name="connsiteX42" fmla="*/ 180698 w 428733"/>
                <a:gd name="connsiteY42" fmla="*/ 505031 h 612825"/>
                <a:gd name="connsiteX43" fmla="*/ 226178 w 428733"/>
                <a:gd name="connsiteY43" fmla="*/ 553498 h 612825"/>
                <a:gd name="connsiteX44" fmla="*/ 227400 w 428733"/>
                <a:gd name="connsiteY44" fmla="*/ 553498 h 612825"/>
                <a:gd name="connsiteX45" fmla="*/ 343204 w 428733"/>
                <a:gd name="connsiteY45" fmla="*/ 553498 h 612825"/>
                <a:gd name="connsiteX46" fmla="*/ 236903 w 428733"/>
                <a:gd name="connsiteY46" fmla="*/ 590968 h 612825"/>
                <a:gd name="connsiteX47" fmla="*/ 191559 w 428733"/>
                <a:gd name="connsiteY47" fmla="*/ 590968 h 612825"/>
                <a:gd name="connsiteX48" fmla="*/ 21586 w 428733"/>
                <a:gd name="connsiteY48" fmla="*/ 421131 h 612825"/>
                <a:gd name="connsiteX49" fmla="*/ 21586 w 428733"/>
                <a:gd name="connsiteY49" fmla="*/ 417873 h 612825"/>
                <a:gd name="connsiteX50" fmla="*/ 148387 w 428733"/>
                <a:gd name="connsiteY50" fmla="*/ 417873 h 612825"/>
                <a:gd name="connsiteX51" fmla="*/ 196039 w 428733"/>
                <a:gd name="connsiteY51" fmla="*/ 369677 h 612825"/>
                <a:gd name="connsiteX52" fmla="*/ 196039 w 428733"/>
                <a:gd name="connsiteY52" fmla="*/ 368456 h 612825"/>
                <a:gd name="connsiteX53" fmla="*/ 161828 w 428733"/>
                <a:gd name="connsiteY53" fmla="*/ 321754 h 612825"/>
                <a:gd name="connsiteX54" fmla="*/ 115533 w 428733"/>
                <a:gd name="connsiteY54" fmla="*/ 284691 h 612825"/>
                <a:gd name="connsiteX55" fmla="*/ 111732 w 428733"/>
                <a:gd name="connsiteY55" fmla="*/ 284963 h 612825"/>
                <a:gd name="connsiteX56" fmla="*/ 110103 w 428733"/>
                <a:gd name="connsiteY56" fmla="*/ 285098 h 612825"/>
                <a:gd name="connsiteX57" fmla="*/ 63808 w 428733"/>
                <a:gd name="connsiteY57" fmla="*/ 263648 h 612825"/>
                <a:gd name="connsiteX58" fmla="*/ 21586 w 428733"/>
                <a:gd name="connsiteY58" fmla="*/ 280211 h 612825"/>
                <a:gd name="connsiteX59" fmla="*/ 21586 w 428733"/>
                <a:gd name="connsiteY59" fmla="*/ 191695 h 612825"/>
                <a:gd name="connsiteX60" fmla="*/ 23758 w 428733"/>
                <a:gd name="connsiteY60" fmla="*/ 164950 h 612825"/>
                <a:gd name="connsiteX61" fmla="*/ 404433 w 428733"/>
                <a:gd name="connsiteY61" fmla="*/ 164950 h 612825"/>
                <a:gd name="connsiteX62" fmla="*/ 406605 w 428733"/>
                <a:gd name="connsiteY62" fmla="*/ 191695 h 612825"/>
                <a:gd name="connsiteX63" fmla="*/ 406605 w 428733"/>
                <a:gd name="connsiteY63" fmla="*/ 421131 h 612825"/>
                <a:gd name="connsiteX64" fmla="*/ 400495 w 428733"/>
                <a:gd name="connsiteY64" fmla="*/ 466204 h 612825"/>
                <a:gd name="connsiteX65" fmla="*/ 368184 w 428733"/>
                <a:gd name="connsiteY65" fmla="*/ 444075 h 612825"/>
                <a:gd name="connsiteX66" fmla="*/ 310621 w 428733"/>
                <a:gd name="connsiteY66" fmla="*/ 401989 h 612825"/>
                <a:gd name="connsiteX67" fmla="*/ 264870 w 428733"/>
                <a:gd name="connsiteY67" fmla="*/ 422896 h 612825"/>
                <a:gd name="connsiteX68" fmla="*/ 63944 w 428733"/>
                <a:gd name="connsiteY68" fmla="*/ 282112 h 612825"/>
                <a:gd name="connsiteX69" fmla="*/ 63944 w 428733"/>
                <a:gd name="connsiteY69" fmla="*/ 282112 h 612825"/>
                <a:gd name="connsiteX70" fmla="*/ 63944 w 428733"/>
                <a:gd name="connsiteY70" fmla="*/ 282112 h 612825"/>
                <a:gd name="connsiteX71" fmla="*/ 63944 w 428733"/>
                <a:gd name="connsiteY71" fmla="*/ 285506 h 612825"/>
                <a:gd name="connsiteX72" fmla="*/ 94354 w 428733"/>
                <a:gd name="connsiteY72" fmla="*/ 300032 h 612825"/>
                <a:gd name="connsiteX73" fmla="*/ 98834 w 428733"/>
                <a:gd name="connsiteY73" fmla="*/ 305734 h 612825"/>
                <a:gd name="connsiteX74" fmla="*/ 101550 w 428733"/>
                <a:gd name="connsiteY74" fmla="*/ 306956 h 612825"/>
                <a:gd name="connsiteX75" fmla="*/ 108745 w 428733"/>
                <a:gd name="connsiteY75" fmla="*/ 306956 h 612825"/>
                <a:gd name="connsiteX76" fmla="*/ 113904 w 428733"/>
                <a:gd name="connsiteY76" fmla="*/ 306684 h 612825"/>
                <a:gd name="connsiteX77" fmla="*/ 115669 w 428733"/>
                <a:gd name="connsiteY77" fmla="*/ 306548 h 612825"/>
                <a:gd name="connsiteX78" fmla="*/ 140784 w 428733"/>
                <a:gd name="connsiteY78" fmla="*/ 327591 h 612825"/>
                <a:gd name="connsiteX79" fmla="*/ 142414 w 428733"/>
                <a:gd name="connsiteY79" fmla="*/ 336823 h 612825"/>
                <a:gd name="connsiteX80" fmla="*/ 144858 w 428733"/>
                <a:gd name="connsiteY80" fmla="*/ 339538 h 612825"/>
                <a:gd name="connsiteX81" fmla="*/ 153953 w 428733"/>
                <a:gd name="connsiteY81" fmla="*/ 342254 h 612825"/>
                <a:gd name="connsiteX82" fmla="*/ 174453 w 428733"/>
                <a:gd name="connsiteY82" fmla="*/ 368863 h 612825"/>
                <a:gd name="connsiteX83" fmla="*/ 167801 w 428733"/>
                <a:gd name="connsiteY83" fmla="*/ 387734 h 612825"/>
                <a:gd name="connsiteX84" fmla="*/ 149881 w 428733"/>
                <a:gd name="connsiteY84" fmla="*/ 396287 h 612825"/>
                <a:gd name="connsiteX85" fmla="*/ 148659 w 428733"/>
                <a:gd name="connsiteY85" fmla="*/ 396287 h 612825"/>
                <a:gd name="connsiteX86" fmla="*/ 21858 w 428733"/>
                <a:gd name="connsiteY86" fmla="*/ 396287 h 612825"/>
                <a:gd name="connsiteX87" fmla="*/ 21858 w 428733"/>
                <a:gd name="connsiteY87" fmla="*/ 316323 h 612825"/>
                <a:gd name="connsiteX88" fmla="*/ 63944 w 428733"/>
                <a:gd name="connsiteY88" fmla="*/ 285641 h 61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28733" h="612825">
                  <a:moveTo>
                    <a:pt x="236903" y="0"/>
                  </a:moveTo>
                  <a:lnTo>
                    <a:pt x="191695" y="0"/>
                  </a:lnTo>
                  <a:cubicBezTo>
                    <a:pt x="86073" y="0"/>
                    <a:pt x="0" y="86072"/>
                    <a:pt x="0" y="191695"/>
                  </a:cubicBezTo>
                  <a:lnTo>
                    <a:pt x="0" y="421131"/>
                  </a:lnTo>
                  <a:cubicBezTo>
                    <a:pt x="0" y="526753"/>
                    <a:pt x="86073" y="612690"/>
                    <a:pt x="191695" y="612826"/>
                  </a:cubicBezTo>
                  <a:lnTo>
                    <a:pt x="236903" y="612826"/>
                  </a:lnTo>
                  <a:cubicBezTo>
                    <a:pt x="342526" y="612826"/>
                    <a:pt x="428598" y="526753"/>
                    <a:pt x="428734" y="421131"/>
                  </a:cubicBezTo>
                  <a:lnTo>
                    <a:pt x="428734" y="191695"/>
                  </a:lnTo>
                  <a:cubicBezTo>
                    <a:pt x="428734" y="86072"/>
                    <a:pt x="342526" y="136"/>
                    <a:pt x="237039" y="0"/>
                  </a:cubicBezTo>
                  <a:close/>
                  <a:moveTo>
                    <a:pt x="28917" y="143092"/>
                  </a:moveTo>
                  <a:cubicBezTo>
                    <a:pt x="50368" y="71546"/>
                    <a:pt x="116755" y="21858"/>
                    <a:pt x="191695" y="21858"/>
                  </a:cubicBezTo>
                  <a:lnTo>
                    <a:pt x="236903" y="21858"/>
                  </a:lnTo>
                  <a:cubicBezTo>
                    <a:pt x="311979" y="21858"/>
                    <a:pt x="378231" y="71546"/>
                    <a:pt x="399681" y="143092"/>
                  </a:cubicBezTo>
                  <a:lnTo>
                    <a:pt x="28917" y="143092"/>
                  </a:lnTo>
                  <a:close/>
                  <a:moveTo>
                    <a:pt x="202691" y="505167"/>
                  </a:moveTo>
                  <a:cubicBezTo>
                    <a:pt x="202963" y="492949"/>
                    <a:pt x="210837" y="482631"/>
                    <a:pt x="222513" y="479372"/>
                  </a:cubicBezTo>
                  <a:lnTo>
                    <a:pt x="231608" y="476657"/>
                  </a:lnTo>
                  <a:cubicBezTo>
                    <a:pt x="232831" y="476250"/>
                    <a:pt x="233781" y="475300"/>
                    <a:pt x="234053" y="473942"/>
                  </a:cubicBezTo>
                  <a:lnTo>
                    <a:pt x="235682" y="464710"/>
                  </a:lnTo>
                  <a:cubicBezTo>
                    <a:pt x="237854" y="453035"/>
                    <a:pt x="248036" y="444482"/>
                    <a:pt x="259983" y="444482"/>
                  </a:cubicBezTo>
                  <a:cubicBezTo>
                    <a:pt x="260390" y="444482"/>
                    <a:pt x="260797" y="444482"/>
                    <a:pt x="261205" y="444482"/>
                  </a:cubicBezTo>
                  <a:cubicBezTo>
                    <a:pt x="263513" y="444753"/>
                    <a:pt x="265278" y="444889"/>
                    <a:pt x="266907" y="444889"/>
                  </a:cubicBezTo>
                  <a:lnTo>
                    <a:pt x="274102" y="444889"/>
                  </a:lnTo>
                  <a:cubicBezTo>
                    <a:pt x="275188" y="444889"/>
                    <a:pt x="276138" y="444482"/>
                    <a:pt x="276817" y="443667"/>
                  </a:cubicBezTo>
                  <a:lnTo>
                    <a:pt x="281297" y="437965"/>
                  </a:lnTo>
                  <a:cubicBezTo>
                    <a:pt x="288492" y="429005"/>
                    <a:pt x="299218" y="423846"/>
                    <a:pt x="310757" y="423846"/>
                  </a:cubicBezTo>
                  <a:cubicBezTo>
                    <a:pt x="328270" y="423846"/>
                    <a:pt x="343611" y="435522"/>
                    <a:pt x="348227" y="452084"/>
                  </a:cubicBezTo>
                  <a:lnTo>
                    <a:pt x="350807" y="460909"/>
                  </a:lnTo>
                  <a:cubicBezTo>
                    <a:pt x="351214" y="462131"/>
                    <a:pt x="352164" y="463081"/>
                    <a:pt x="353386" y="463353"/>
                  </a:cubicBezTo>
                  <a:lnTo>
                    <a:pt x="362482" y="465117"/>
                  </a:lnTo>
                  <a:cubicBezTo>
                    <a:pt x="377551" y="468104"/>
                    <a:pt x="388548" y="480730"/>
                    <a:pt x="389634" y="495935"/>
                  </a:cubicBezTo>
                  <a:lnTo>
                    <a:pt x="389363" y="496478"/>
                  </a:lnTo>
                  <a:cubicBezTo>
                    <a:pt x="387327" y="500687"/>
                    <a:pt x="385019" y="504895"/>
                    <a:pt x="382575" y="508833"/>
                  </a:cubicBezTo>
                  <a:cubicBezTo>
                    <a:pt x="373479" y="522816"/>
                    <a:pt x="363433" y="531640"/>
                    <a:pt x="356509" y="531640"/>
                  </a:cubicBezTo>
                  <a:lnTo>
                    <a:pt x="227672" y="531640"/>
                  </a:lnTo>
                  <a:cubicBezTo>
                    <a:pt x="221019" y="531640"/>
                    <a:pt x="214638" y="528925"/>
                    <a:pt x="210023" y="524174"/>
                  </a:cubicBezTo>
                  <a:cubicBezTo>
                    <a:pt x="205271" y="519422"/>
                    <a:pt x="202691" y="513041"/>
                    <a:pt x="202827" y="506389"/>
                  </a:cubicBezTo>
                  <a:lnTo>
                    <a:pt x="202827" y="505303"/>
                  </a:lnTo>
                  <a:close/>
                  <a:moveTo>
                    <a:pt x="265142" y="423032"/>
                  </a:moveTo>
                  <a:cubicBezTo>
                    <a:pt x="265142" y="423032"/>
                    <a:pt x="264055" y="423032"/>
                    <a:pt x="263513" y="422896"/>
                  </a:cubicBezTo>
                  <a:cubicBezTo>
                    <a:pt x="262290" y="422896"/>
                    <a:pt x="260933" y="422624"/>
                    <a:pt x="259711" y="422624"/>
                  </a:cubicBezTo>
                  <a:cubicBezTo>
                    <a:pt x="237854" y="422624"/>
                    <a:pt x="219119" y="437830"/>
                    <a:pt x="214231" y="459008"/>
                  </a:cubicBezTo>
                  <a:cubicBezTo>
                    <a:pt x="194546" y="465525"/>
                    <a:pt x="180970" y="484124"/>
                    <a:pt x="180698" y="505031"/>
                  </a:cubicBezTo>
                  <a:cubicBezTo>
                    <a:pt x="179883" y="530826"/>
                    <a:pt x="200248" y="552683"/>
                    <a:pt x="226178" y="553498"/>
                  </a:cubicBezTo>
                  <a:lnTo>
                    <a:pt x="227400" y="553498"/>
                  </a:lnTo>
                  <a:cubicBezTo>
                    <a:pt x="227400" y="553498"/>
                    <a:pt x="343204" y="553498"/>
                    <a:pt x="343204" y="553498"/>
                  </a:cubicBezTo>
                  <a:cubicBezTo>
                    <a:pt x="313201" y="577799"/>
                    <a:pt x="275731" y="590968"/>
                    <a:pt x="236903" y="590968"/>
                  </a:cubicBezTo>
                  <a:lnTo>
                    <a:pt x="191559" y="590968"/>
                  </a:lnTo>
                  <a:cubicBezTo>
                    <a:pt x="98020" y="590968"/>
                    <a:pt x="21722" y="514670"/>
                    <a:pt x="21586" y="421131"/>
                  </a:cubicBezTo>
                  <a:lnTo>
                    <a:pt x="21586" y="417873"/>
                  </a:lnTo>
                  <a:lnTo>
                    <a:pt x="148387" y="417873"/>
                  </a:lnTo>
                  <a:cubicBezTo>
                    <a:pt x="174860" y="417737"/>
                    <a:pt x="196175" y="396151"/>
                    <a:pt x="196039" y="369677"/>
                  </a:cubicBezTo>
                  <a:lnTo>
                    <a:pt x="196039" y="368456"/>
                  </a:lnTo>
                  <a:cubicBezTo>
                    <a:pt x="195768" y="347277"/>
                    <a:pt x="181784" y="328406"/>
                    <a:pt x="161828" y="321754"/>
                  </a:cubicBezTo>
                  <a:cubicBezTo>
                    <a:pt x="156940" y="300168"/>
                    <a:pt x="137798" y="284691"/>
                    <a:pt x="115533" y="284691"/>
                  </a:cubicBezTo>
                  <a:cubicBezTo>
                    <a:pt x="114311" y="284691"/>
                    <a:pt x="113089" y="284691"/>
                    <a:pt x="111732" y="284963"/>
                  </a:cubicBezTo>
                  <a:cubicBezTo>
                    <a:pt x="111188" y="284963"/>
                    <a:pt x="110646" y="284963"/>
                    <a:pt x="110103" y="285098"/>
                  </a:cubicBezTo>
                  <a:cubicBezTo>
                    <a:pt x="98563" y="271522"/>
                    <a:pt x="81728" y="263648"/>
                    <a:pt x="63808" y="263648"/>
                  </a:cubicBezTo>
                  <a:cubicBezTo>
                    <a:pt x="48060" y="264191"/>
                    <a:pt x="33126" y="270165"/>
                    <a:pt x="21586" y="280211"/>
                  </a:cubicBezTo>
                  <a:lnTo>
                    <a:pt x="21586" y="191695"/>
                  </a:lnTo>
                  <a:cubicBezTo>
                    <a:pt x="21586" y="182734"/>
                    <a:pt x="22265" y="173774"/>
                    <a:pt x="23758" y="164950"/>
                  </a:cubicBezTo>
                  <a:lnTo>
                    <a:pt x="404433" y="164950"/>
                  </a:lnTo>
                  <a:cubicBezTo>
                    <a:pt x="405790" y="173774"/>
                    <a:pt x="406605" y="182734"/>
                    <a:pt x="406605" y="191695"/>
                  </a:cubicBezTo>
                  <a:lnTo>
                    <a:pt x="406605" y="421131"/>
                  </a:lnTo>
                  <a:cubicBezTo>
                    <a:pt x="406605" y="436472"/>
                    <a:pt x="404569" y="451541"/>
                    <a:pt x="400495" y="466204"/>
                  </a:cubicBezTo>
                  <a:cubicBezTo>
                    <a:pt x="393028" y="455071"/>
                    <a:pt x="381489" y="447061"/>
                    <a:pt x="368184" y="444075"/>
                  </a:cubicBezTo>
                  <a:cubicBezTo>
                    <a:pt x="360174" y="419230"/>
                    <a:pt x="336823" y="401989"/>
                    <a:pt x="310621" y="401989"/>
                  </a:cubicBezTo>
                  <a:cubicBezTo>
                    <a:pt x="292701" y="401989"/>
                    <a:pt x="276274" y="409591"/>
                    <a:pt x="264870" y="422896"/>
                  </a:cubicBezTo>
                  <a:close/>
                  <a:moveTo>
                    <a:pt x="63944" y="282112"/>
                  </a:moveTo>
                  <a:lnTo>
                    <a:pt x="63944" y="282112"/>
                  </a:lnTo>
                  <a:cubicBezTo>
                    <a:pt x="63944" y="282112"/>
                    <a:pt x="63944" y="282112"/>
                    <a:pt x="63944" y="282112"/>
                  </a:cubicBezTo>
                  <a:close/>
                  <a:moveTo>
                    <a:pt x="63944" y="285506"/>
                  </a:moveTo>
                  <a:cubicBezTo>
                    <a:pt x="75755" y="285506"/>
                    <a:pt x="86887" y="290800"/>
                    <a:pt x="94354" y="300032"/>
                  </a:cubicBezTo>
                  <a:lnTo>
                    <a:pt x="98834" y="305734"/>
                  </a:lnTo>
                  <a:cubicBezTo>
                    <a:pt x="99513" y="306548"/>
                    <a:pt x="100464" y="306956"/>
                    <a:pt x="101550" y="306956"/>
                  </a:cubicBezTo>
                  <a:lnTo>
                    <a:pt x="108745" y="306956"/>
                  </a:lnTo>
                  <a:cubicBezTo>
                    <a:pt x="110374" y="306956"/>
                    <a:pt x="112139" y="306956"/>
                    <a:pt x="113904" y="306684"/>
                  </a:cubicBezTo>
                  <a:cubicBezTo>
                    <a:pt x="114990" y="306684"/>
                    <a:pt x="115397" y="306548"/>
                    <a:pt x="115669" y="306548"/>
                  </a:cubicBezTo>
                  <a:cubicBezTo>
                    <a:pt x="128023" y="306548"/>
                    <a:pt x="138612" y="315373"/>
                    <a:pt x="140784" y="327591"/>
                  </a:cubicBezTo>
                  <a:lnTo>
                    <a:pt x="142414" y="336823"/>
                  </a:lnTo>
                  <a:cubicBezTo>
                    <a:pt x="142685" y="338045"/>
                    <a:pt x="143500" y="339131"/>
                    <a:pt x="144858" y="339538"/>
                  </a:cubicBezTo>
                  <a:lnTo>
                    <a:pt x="153953" y="342254"/>
                  </a:lnTo>
                  <a:cubicBezTo>
                    <a:pt x="166036" y="345648"/>
                    <a:pt x="174182" y="356373"/>
                    <a:pt x="174453" y="368863"/>
                  </a:cubicBezTo>
                  <a:cubicBezTo>
                    <a:pt x="174860" y="375922"/>
                    <a:pt x="172417" y="382575"/>
                    <a:pt x="167801" y="387734"/>
                  </a:cubicBezTo>
                  <a:cubicBezTo>
                    <a:pt x="163185" y="392893"/>
                    <a:pt x="156805" y="395879"/>
                    <a:pt x="149881" y="396287"/>
                  </a:cubicBezTo>
                  <a:lnTo>
                    <a:pt x="148659" y="396287"/>
                  </a:lnTo>
                  <a:cubicBezTo>
                    <a:pt x="148659" y="396287"/>
                    <a:pt x="21858" y="396287"/>
                    <a:pt x="21858" y="396287"/>
                  </a:cubicBezTo>
                  <a:lnTo>
                    <a:pt x="21858" y="316323"/>
                  </a:lnTo>
                  <a:cubicBezTo>
                    <a:pt x="29189" y="299082"/>
                    <a:pt x="45345" y="287406"/>
                    <a:pt x="63944" y="28564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C5B99550-DA04-57CC-19D9-B08F631A99B8}"/>
                </a:ext>
              </a:extLst>
            </p:cNvPr>
            <p:cNvSpPr/>
            <p:nvPr/>
          </p:nvSpPr>
          <p:spPr bwMode="gray">
            <a:xfrm>
              <a:off x="8850998" y="3271168"/>
              <a:ext cx="41169" cy="21450"/>
            </a:xfrm>
            <a:custGeom>
              <a:avLst/>
              <a:gdLst>
                <a:gd name="connsiteX0" fmla="*/ 40321 w 41169"/>
                <a:gd name="connsiteY0" fmla="*/ 20364 h 21450"/>
                <a:gd name="connsiteX1" fmla="*/ 41136 w 41169"/>
                <a:gd name="connsiteY1" fmla="*/ 17649 h 21450"/>
                <a:gd name="connsiteX2" fmla="*/ 40864 w 41169"/>
                <a:gd name="connsiteY2" fmla="*/ 15613 h 21450"/>
                <a:gd name="connsiteX3" fmla="*/ 40592 w 41169"/>
                <a:gd name="connsiteY3" fmla="*/ 10725 h 21450"/>
                <a:gd name="connsiteX4" fmla="*/ 40864 w 41169"/>
                <a:gd name="connsiteY4" fmla="*/ 5702 h 21450"/>
                <a:gd name="connsiteX5" fmla="*/ 40864 w 41169"/>
                <a:gd name="connsiteY5" fmla="*/ 4209 h 21450"/>
                <a:gd name="connsiteX6" fmla="*/ 41136 w 41169"/>
                <a:gd name="connsiteY6" fmla="*/ 3394 h 21450"/>
                <a:gd name="connsiteX7" fmla="*/ 37742 w 41169"/>
                <a:gd name="connsiteY7" fmla="*/ 0 h 21450"/>
                <a:gd name="connsiteX8" fmla="*/ 3394 w 41169"/>
                <a:gd name="connsiteY8" fmla="*/ 0 h 21450"/>
                <a:gd name="connsiteX9" fmla="*/ 0 w 41169"/>
                <a:gd name="connsiteY9" fmla="*/ 3394 h 21450"/>
                <a:gd name="connsiteX10" fmla="*/ 0 w 41169"/>
                <a:gd name="connsiteY10" fmla="*/ 18056 h 21450"/>
                <a:gd name="connsiteX11" fmla="*/ 3394 w 41169"/>
                <a:gd name="connsiteY11" fmla="*/ 21450 h 21450"/>
                <a:gd name="connsiteX12" fmla="*/ 37606 w 41169"/>
                <a:gd name="connsiteY12" fmla="*/ 21450 h 21450"/>
                <a:gd name="connsiteX13" fmla="*/ 40186 w 41169"/>
                <a:gd name="connsiteY13" fmla="*/ 20364 h 2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69" h="21450">
                  <a:moveTo>
                    <a:pt x="40321" y="20364"/>
                  </a:moveTo>
                  <a:cubicBezTo>
                    <a:pt x="41000" y="19685"/>
                    <a:pt x="41271" y="18599"/>
                    <a:pt x="41136" y="17649"/>
                  </a:cubicBezTo>
                  <a:lnTo>
                    <a:pt x="40864" y="15613"/>
                  </a:lnTo>
                  <a:cubicBezTo>
                    <a:pt x="40728" y="13983"/>
                    <a:pt x="40592" y="12354"/>
                    <a:pt x="40592" y="10725"/>
                  </a:cubicBezTo>
                  <a:cubicBezTo>
                    <a:pt x="40592" y="9096"/>
                    <a:pt x="40592" y="7331"/>
                    <a:pt x="40864" y="5702"/>
                  </a:cubicBezTo>
                  <a:lnTo>
                    <a:pt x="40864" y="4209"/>
                  </a:lnTo>
                  <a:cubicBezTo>
                    <a:pt x="40864" y="4209"/>
                    <a:pt x="41136" y="3666"/>
                    <a:pt x="41136" y="3394"/>
                  </a:cubicBezTo>
                  <a:cubicBezTo>
                    <a:pt x="41136" y="1493"/>
                    <a:pt x="39642" y="0"/>
                    <a:pt x="37742" y="0"/>
                  </a:cubicBezTo>
                  <a:lnTo>
                    <a:pt x="3394" y="0"/>
                  </a:lnTo>
                  <a:cubicBezTo>
                    <a:pt x="1493" y="0"/>
                    <a:pt x="0" y="1493"/>
                    <a:pt x="0" y="3394"/>
                  </a:cubicBezTo>
                  <a:lnTo>
                    <a:pt x="0" y="18056"/>
                  </a:lnTo>
                  <a:cubicBezTo>
                    <a:pt x="0" y="19957"/>
                    <a:pt x="1493" y="21450"/>
                    <a:pt x="3394" y="21450"/>
                  </a:cubicBezTo>
                  <a:lnTo>
                    <a:pt x="37606" y="21450"/>
                  </a:lnTo>
                  <a:cubicBezTo>
                    <a:pt x="38557" y="21450"/>
                    <a:pt x="39507" y="21043"/>
                    <a:pt x="40186" y="20364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7F2C3C01-3157-9841-D839-C2EC95067433}"/>
                </a:ext>
              </a:extLst>
            </p:cNvPr>
            <p:cNvSpPr/>
            <p:nvPr/>
          </p:nvSpPr>
          <p:spPr bwMode="gray">
            <a:xfrm>
              <a:off x="8868987" y="3214285"/>
              <a:ext cx="42697" cy="42493"/>
            </a:xfrm>
            <a:custGeom>
              <a:avLst/>
              <a:gdLst>
                <a:gd name="connsiteX0" fmla="*/ 25862 w 42697"/>
                <a:gd name="connsiteY0" fmla="*/ 41543 h 42493"/>
                <a:gd name="connsiteX1" fmla="*/ 28307 w 42697"/>
                <a:gd name="connsiteY1" fmla="*/ 42493 h 42493"/>
                <a:gd name="connsiteX2" fmla="*/ 28442 w 42697"/>
                <a:gd name="connsiteY2" fmla="*/ 42493 h 42493"/>
                <a:gd name="connsiteX3" fmla="*/ 30886 w 42697"/>
                <a:gd name="connsiteY3" fmla="*/ 41271 h 42493"/>
                <a:gd name="connsiteX4" fmla="*/ 32243 w 42697"/>
                <a:gd name="connsiteY4" fmla="*/ 39642 h 42493"/>
                <a:gd name="connsiteX5" fmla="*/ 39710 w 42697"/>
                <a:gd name="connsiteY5" fmla="*/ 32175 h 42493"/>
                <a:gd name="connsiteX6" fmla="*/ 41339 w 42697"/>
                <a:gd name="connsiteY6" fmla="*/ 30818 h 42493"/>
                <a:gd name="connsiteX7" fmla="*/ 42697 w 42697"/>
                <a:gd name="connsiteY7" fmla="*/ 28374 h 42493"/>
                <a:gd name="connsiteX8" fmla="*/ 41747 w 42697"/>
                <a:gd name="connsiteY8" fmla="*/ 25795 h 42493"/>
                <a:gd name="connsiteX9" fmla="*/ 16902 w 42697"/>
                <a:gd name="connsiteY9" fmla="*/ 950 h 42493"/>
                <a:gd name="connsiteX10" fmla="*/ 14459 w 42697"/>
                <a:gd name="connsiteY10" fmla="*/ 0 h 42493"/>
                <a:gd name="connsiteX11" fmla="*/ 12015 w 42697"/>
                <a:gd name="connsiteY11" fmla="*/ 950 h 42493"/>
                <a:gd name="connsiteX12" fmla="*/ 1019 w 42697"/>
                <a:gd name="connsiteY12" fmla="*/ 11947 h 42493"/>
                <a:gd name="connsiteX13" fmla="*/ 1019 w 42697"/>
                <a:gd name="connsiteY13" fmla="*/ 16699 h 42493"/>
                <a:gd name="connsiteX14" fmla="*/ 25862 w 42697"/>
                <a:gd name="connsiteY14" fmla="*/ 41543 h 4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697" h="42493">
                  <a:moveTo>
                    <a:pt x="25862" y="41543"/>
                  </a:moveTo>
                  <a:cubicBezTo>
                    <a:pt x="25862" y="41543"/>
                    <a:pt x="27356" y="42493"/>
                    <a:pt x="28307" y="42493"/>
                  </a:cubicBezTo>
                  <a:cubicBezTo>
                    <a:pt x="28307" y="42493"/>
                    <a:pt x="28307" y="42493"/>
                    <a:pt x="28442" y="42493"/>
                  </a:cubicBezTo>
                  <a:cubicBezTo>
                    <a:pt x="29392" y="42493"/>
                    <a:pt x="30343" y="41950"/>
                    <a:pt x="30886" y="41271"/>
                  </a:cubicBezTo>
                  <a:lnTo>
                    <a:pt x="32243" y="39642"/>
                  </a:lnTo>
                  <a:cubicBezTo>
                    <a:pt x="34415" y="36927"/>
                    <a:pt x="36995" y="34348"/>
                    <a:pt x="39710" y="32175"/>
                  </a:cubicBezTo>
                  <a:lnTo>
                    <a:pt x="41339" y="30818"/>
                  </a:lnTo>
                  <a:cubicBezTo>
                    <a:pt x="42154" y="30275"/>
                    <a:pt x="42561" y="29324"/>
                    <a:pt x="42697" y="28374"/>
                  </a:cubicBezTo>
                  <a:cubicBezTo>
                    <a:pt x="42697" y="27424"/>
                    <a:pt x="42426" y="26473"/>
                    <a:pt x="41747" y="25795"/>
                  </a:cubicBezTo>
                  <a:lnTo>
                    <a:pt x="16902" y="950"/>
                  </a:lnTo>
                  <a:cubicBezTo>
                    <a:pt x="16902" y="950"/>
                    <a:pt x="15409" y="0"/>
                    <a:pt x="14459" y="0"/>
                  </a:cubicBezTo>
                  <a:cubicBezTo>
                    <a:pt x="13508" y="0"/>
                    <a:pt x="12694" y="407"/>
                    <a:pt x="12015" y="950"/>
                  </a:cubicBezTo>
                  <a:lnTo>
                    <a:pt x="1019" y="11947"/>
                  </a:lnTo>
                  <a:cubicBezTo>
                    <a:pt x="-340" y="13305"/>
                    <a:pt x="-340" y="15477"/>
                    <a:pt x="1019" y="16699"/>
                  </a:cubicBezTo>
                  <a:lnTo>
                    <a:pt x="25862" y="41543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7" name="Freihandform: Form 616">
              <a:extLst>
                <a:ext uri="{FF2B5EF4-FFF2-40B4-BE49-F238E27FC236}">
                  <a16:creationId xmlns:a16="http://schemas.microsoft.com/office/drawing/2014/main" id="{A63CA328-B18C-AD50-A8F6-5D9E556368BA}"/>
                </a:ext>
              </a:extLst>
            </p:cNvPr>
            <p:cNvSpPr/>
            <p:nvPr/>
          </p:nvSpPr>
          <p:spPr bwMode="gray">
            <a:xfrm>
              <a:off x="8925939" y="3196228"/>
              <a:ext cx="23079" cy="40999"/>
            </a:xfrm>
            <a:custGeom>
              <a:avLst/>
              <a:gdLst>
                <a:gd name="connsiteX0" fmla="*/ 3530 w 23079"/>
                <a:gd name="connsiteY0" fmla="*/ 41000 h 40999"/>
                <a:gd name="connsiteX1" fmla="*/ 3801 w 23079"/>
                <a:gd name="connsiteY1" fmla="*/ 41000 h 40999"/>
                <a:gd name="connsiteX2" fmla="*/ 5974 w 23079"/>
                <a:gd name="connsiteY2" fmla="*/ 40728 h 40999"/>
                <a:gd name="connsiteX3" fmla="*/ 11403 w 23079"/>
                <a:gd name="connsiteY3" fmla="*/ 40457 h 40999"/>
                <a:gd name="connsiteX4" fmla="*/ 17106 w 23079"/>
                <a:gd name="connsiteY4" fmla="*/ 40728 h 40999"/>
                <a:gd name="connsiteX5" fmla="*/ 19278 w 23079"/>
                <a:gd name="connsiteY5" fmla="*/ 41000 h 40999"/>
                <a:gd name="connsiteX6" fmla="*/ 19686 w 23079"/>
                <a:gd name="connsiteY6" fmla="*/ 41000 h 40999"/>
                <a:gd name="connsiteX7" fmla="*/ 21993 w 23079"/>
                <a:gd name="connsiteY7" fmla="*/ 40185 h 40999"/>
                <a:gd name="connsiteX8" fmla="*/ 23080 w 23079"/>
                <a:gd name="connsiteY8" fmla="*/ 37606 h 40999"/>
                <a:gd name="connsiteX9" fmla="*/ 23080 w 23079"/>
                <a:gd name="connsiteY9" fmla="*/ 3394 h 40999"/>
                <a:gd name="connsiteX10" fmla="*/ 19686 w 23079"/>
                <a:gd name="connsiteY10" fmla="*/ 0 h 40999"/>
                <a:gd name="connsiteX11" fmla="*/ 3394 w 23079"/>
                <a:gd name="connsiteY11" fmla="*/ 0 h 40999"/>
                <a:gd name="connsiteX12" fmla="*/ 0 w 23079"/>
                <a:gd name="connsiteY12" fmla="*/ 3394 h 40999"/>
                <a:gd name="connsiteX13" fmla="*/ 0 w 23079"/>
                <a:gd name="connsiteY13" fmla="*/ 37606 h 40999"/>
                <a:gd name="connsiteX14" fmla="*/ 1086 w 23079"/>
                <a:gd name="connsiteY14" fmla="*/ 40185 h 40999"/>
                <a:gd name="connsiteX15" fmla="*/ 3394 w 23079"/>
                <a:gd name="connsiteY15" fmla="*/ 41000 h 4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79" h="40999">
                  <a:moveTo>
                    <a:pt x="3530" y="41000"/>
                  </a:moveTo>
                  <a:cubicBezTo>
                    <a:pt x="3530" y="41000"/>
                    <a:pt x="3801" y="41000"/>
                    <a:pt x="3801" y="41000"/>
                  </a:cubicBezTo>
                  <a:lnTo>
                    <a:pt x="5974" y="40728"/>
                  </a:lnTo>
                  <a:cubicBezTo>
                    <a:pt x="7874" y="40593"/>
                    <a:pt x="9639" y="40457"/>
                    <a:pt x="11403" y="40457"/>
                  </a:cubicBezTo>
                  <a:cubicBezTo>
                    <a:pt x="13168" y="40457"/>
                    <a:pt x="15205" y="40457"/>
                    <a:pt x="17106" y="40728"/>
                  </a:cubicBezTo>
                  <a:lnTo>
                    <a:pt x="19278" y="41000"/>
                  </a:lnTo>
                  <a:cubicBezTo>
                    <a:pt x="19278" y="41000"/>
                    <a:pt x="19550" y="41000"/>
                    <a:pt x="19686" y="41000"/>
                  </a:cubicBezTo>
                  <a:cubicBezTo>
                    <a:pt x="20500" y="41000"/>
                    <a:pt x="21315" y="40728"/>
                    <a:pt x="21993" y="40185"/>
                  </a:cubicBezTo>
                  <a:cubicBezTo>
                    <a:pt x="22672" y="39507"/>
                    <a:pt x="23080" y="38556"/>
                    <a:pt x="23080" y="37606"/>
                  </a:cubicBezTo>
                  <a:lnTo>
                    <a:pt x="23080" y="3394"/>
                  </a:lnTo>
                  <a:cubicBezTo>
                    <a:pt x="23080" y="1493"/>
                    <a:pt x="21586" y="0"/>
                    <a:pt x="19686" y="0"/>
                  </a:cubicBezTo>
                  <a:lnTo>
                    <a:pt x="3394" y="0"/>
                  </a:lnTo>
                  <a:cubicBezTo>
                    <a:pt x="1493" y="0"/>
                    <a:pt x="0" y="1493"/>
                    <a:pt x="0" y="3394"/>
                  </a:cubicBezTo>
                  <a:lnTo>
                    <a:pt x="0" y="37606"/>
                  </a:lnTo>
                  <a:cubicBezTo>
                    <a:pt x="0" y="38556"/>
                    <a:pt x="407" y="39507"/>
                    <a:pt x="1086" y="40185"/>
                  </a:cubicBezTo>
                  <a:cubicBezTo>
                    <a:pt x="1765" y="40728"/>
                    <a:pt x="2579" y="41000"/>
                    <a:pt x="3394" y="4100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A5BFA92E-C768-B07F-83C4-7DB391777591}"/>
                </a:ext>
              </a:extLst>
            </p:cNvPr>
            <p:cNvSpPr/>
            <p:nvPr/>
          </p:nvSpPr>
          <p:spPr bwMode="gray">
            <a:xfrm>
              <a:off x="8963544" y="3214149"/>
              <a:ext cx="40966" cy="42628"/>
            </a:xfrm>
            <a:custGeom>
              <a:avLst/>
              <a:gdLst>
                <a:gd name="connsiteX0" fmla="*/ 2851 w 40966"/>
                <a:gd name="connsiteY0" fmla="*/ 32311 h 42628"/>
                <a:gd name="connsiteX1" fmla="*/ 9911 w 40966"/>
                <a:gd name="connsiteY1" fmla="*/ 39642 h 42628"/>
                <a:gd name="connsiteX2" fmla="*/ 11133 w 40966"/>
                <a:gd name="connsiteY2" fmla="*/ 41271 h 42628"/>
                <a:gd name="connsiteX3" fmla="*/ 13712 w 40966"/>
                <a:gd name="connsiteY3" fmla="*/ 42629 h 42628"/>
                <a:gd name="connsiteX4" fmla="*/ 13848 w 40966"/>
                <a:gd name="connsiteY4" fmla="*/ 42629 h 42628"/>
                <a:gd name="connsiteX5" fmla="*/ 16291 w 40966"/>
                <a:gd name="connsiteY5" fmla="*/ 41543 h 42628"/>
                <a:gd name="connsiteX6" fmla="*/ 40050 w 40966"/>
                <a:gd name="connsiteY6" fmla="*/ 16699 h 42628"/>
                <a:gd name="connsiteX7" fmla="*/ 40050 w 40966"/>
                <a:gd name="connsiteY7" fmla="*/ 12083 h 42628"/>
                <a:gd name="connsiteX8" fmla="*/ 29597 w 40966"/>
                <a:gd name="connsiteY8" fmla="*/ 1086 h 42628"/>
                <a:gd name="connsiteX9" fmla="*/ 27152 w 40966"/>
                <a:gd name="connsiteY9" fmla="*/ 0 h 42628"/>
                <a:gd name="connsiteX10" fmla="*/ 24709 w 40966"/>
                <a:gd name="connsiteY10" fmla="*/ 1086 h 42628"/>
                <a:gd name="connsiteX11" fmla="*/ 950 w 40966"/>
                <a:gd name="connsiteY11" fmla="*/ 25930 h 42628"/>
                <a:gd name="connsiteX12" fmla="*/ 0 w 40966"/>
                <a:gd name="connsiteY12" fmla="*/ 28510 h 42628"/>
                <a:gd name="connsiteX13" fmla="*/ 1222 w 40966"/>
                <a:gd name="connsiteY13" fmla="*/ 30954 h 42628"/>
                <a:gd name="connsiteX14" fmla="*/ 2851 w 40966"/>
                <a:gd name="connsiteY14" fmla="*/ 32311 h 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966" h="42628">
                  <a:moveTo>
                    <a:pt x="2851" y="32311"/>
                  </a:moveTo>
                  <a:cubicBezTo>
                    <a:pt x="5431" y="34483"/>
                    <a:pt x="7874" y="36927"/>
                    <a:pt x="9911" y="39642"/>
                  </a:cubicBezTo>
                  <a:lnTo>
                    <a:pt x="11133" y="41271"/>
                  </a:lnTo>
                  <a:cubicBezTo>
                    <a:pt x="11676" y="42086"/>
                    <a:pt x="12627" y="42493"/>
                    <a:pt x="13712" y="42629"/>
                  </a:cubicBezTo>
                  <a:cubicBezTo>
                    <a:pt x="13712" y="42629"/>
                    <a:pt x="13712" y="42629"/>
                    <a:pt x="13848" y="42629"/>
                  </a:cubicBezTo>
                  <a:cubicBezTo>
                    <a:pt x="14798" y="42629"/>
                    <a:pt x="15613" y="42222"/>
                    <a:pt x="16291" y="41543"/>
                  </a:cubicBezTo>
                  <a:lnTo>
                    <a:pt x="40050" y="16699"/>
                  </a:lnTo>
                  <a:cubicBezTo>
                    <a:pt x="41272" y="15341"/>
                    <a:pt x="41272" y="13305"/>
                    <a:pt x="40050" y="12083"/>
                  </a:cubicBezTo>
                  <a:lnTo>
                    <a:pt x="29597" y="1086"/>
                  </a:lnTo>
                  <a:cubicBezTo>
                    <a:pt x="29597" y="1086"/>
                    <a:pt x="28103" y="0"/>
                    <a:pt x="27152" y="0"/>
                  </a:cubicBezTo>
                  <a:cubicBezTo>
                    <a:pt x="26203" y="0"/>
                    <a:pt x="25388" y="407"/>
                    <a:pt x="24709" y="1086"/>
                  </a:cubicBezTo>
                  <a:lnTo>
                    <a:pt x="950" y="25930"/>
                  </a:lnTo>
                  <a:cubicBezTo>
                    <a:pt x="272" y="26609"/>
                    <a:pt x="0" y="27559"/>
                    <a:pt x="0" y="28510"/>
                  </a:cubicBezTo>
                  <a:cubicBezTo>
                    <a:pt x="0" y="29460"/>
                    <a:pt x="544" y="30275"/>
                    <a:pt x="1222" y="30954"/>
                  </a:cubicBezTo>
                  <a:lnTo>
                    <a:pt x="2851" y="32311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9" name="Freihandform: Form 618">
              <a:extLst>
                <a:ext uri="{FF2B5EF4-FFF2-40B4-BE49-F238E27FC236}">
                  <a16:creationId xmlns:a16="http://schemas.microsoft.com/office/drawing/2014/main" id="{00A9E78B-366A-E261-8E6E-5CE51A7005EA}"/>
                </a:ext>
              </a:extLst>
            </p:cNvPr>
            <p:cNvSpPr/>
            <p:nvPr/>
          </p:nvSpPr>
          <p:spPr bwMode="gray">
            <a:xfrm>
              <a:off x="8869055" y="3307145"/>
              <a:ext cx="42654" cy="42628"/>
            </a:xfrm>
            <a:custGeom>
              <a:avLst/>
              <a:gdLst>
                <a:gd name="connsiteX0" fmla="*/ 39642 w 42654"/>
                <a:gd name="connsiteY0" fmla="*/ 10318 h 42628"/>
                <a:gd name="connsiteX1" fmla="*/ 32175 w 42654"/>
                <a:gd name="connsiteY1" fmla="*/ 2851 h 42628"/>
                <a:gd name="connsiteX2" fmla="*/ 30818 w 42654"/>
                <a:gd name="connsiteY2" fmla="*/ 1222 h 42628"/>
                <a:gd name="connsiteX3" fmla="*/ 28374 w 42654"/>
                <a:gd name="connsiteY3" fmla="*/ 0 h 42628"/>
                <a:gd name="connsiteX4" fmla="*/ 28239 w 42654"/>
                <a:gd name="connsiteY4" fmla="*/ 0 h 42628"/>
                <a:gd name="connsiteX5" fmla="*/ 25794 w 42654"/>
                <a:gd name="connsiteY5" fmla="*/ 950 h 42628"/>
                <a:gd name="connsiteX6" fmla="*/ 950 w 42654"/>
                <a:gd name="connsiteY6" fmla="*/ 25795 h 42628"/>
                <a:gd name="connsiteX7" fmla="*/ 0 w 42654"/>
                <a:gd name="connsiteY7" fmla="*/ 28238 h 42628"/>
                <a:gd name="connsiteX8" fmla="*/ 950 w 42654"/>
                <a:gd name="connsiteY8" fmla="*/ 30682 h 42628"/>
                <a:gd name="connsiteX9" fmla="*/ 11947 w 42654"/>
                <a:gd name="connsiteY9" fmla="*/ 41679 h 42628"/>
                <a:gd name="connsiteX10" fmla="*/ 14391 w 42654"/>
                <a:gd name="connsiteY10" fmla="*/ 42629 h 42628"/>
                <a:gd name="connsiteX11" fmla="*/ 16834 w 42654"/>
                <a:gd name="connsiteY11" fmla="*/ 41679 h 42628"/>
                <a:gd name="connsiteX12" fmla="*/ 41679 w 42654"/>
                <a:gd name="connsiteY12" fmla="*/ 16834 h 42628"/>
                <a:gd name="connsiteX13" fmla="*/ 42629 w 42654"/>
                <a:gd name="connsiteY13" fmla="*/ 14255 h 42628"/>
                <a:gd name="connsiteX14" fmla="*/ 41407 w 42654"/>
                <a:gd name="connsiteY14" fmla="*/ 11811 h 42628"/>
                <a:gd name="connsiteX15" fmla="*/ 39778 w 42654"/>
                <a:gd name="connsiteY15" fmla="*/ 10454 h 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654" h="42628">
                  <a:moveTo>
                    <a:pt x="39642" y="10318"/>
                  </a:moveTo>
                  <a:cubicBezTo>
                    <a:pt x="36927" y="8146"/>
                    <a:pt x="34347" y="5566"/>
                    <a:pt x="32175" y="2851"/>
                  </a:cubicBezTo>
                  <a:lnTo>
                    <a:pt x="30818" y="1222"/>
                  </a:lnTo>
                  <a:cubicBezTo>
                    <a:pt x="30274" y="407"/>
                    <a:pt x="29324" y="0"/>
                    <a:pt x="28374" y="0"/>
                  </a:cubicBezTo>
                  <a:cubicBezTo>
                    <a:pt x="28374" y="0"/>
                    <a:pt x="28374" y="0"/>
                    <a:pt x="28239" y="0"/>
                  </a:cubicBezTo>
                  <a:cubicBezTo>
                    <a:pt x="27288" y="0"/>
                    <a:pt x="26474" y="407"/>
                    <a:pt x="25794" y="950"/>
                  </a:cubicBezTo>
                  <a:lnTo>
                    <a:pt x="950" y="25795"/>
                  </a:lnTo>
                  <a:cubicBezTo>
                    <a:pt x="950" y="25795"/>
                    <a:pt x="0" y="27288"/>
                    <a:pt x="0" y="28238"/>
                  </a:cubicBezTo>
                  <a:cubicBezTo>
                    <a:pt x="0" y="29189"/>
                    <a:pt x="407" y="30003"/>
                    <a:pt x="950" y="30682"/>
                  </a:cubicBezTo>
                  <a:lnTo>
                    <a:pt x="11947" y="41679"/>
                  </a:lnTo>
                  <a:cubicBezTo>
                    <a:pt x="11947" y="41679"/>
                    <a:pt x="13440" y="42629"/>
                    <a:pt x="14391" y="42629"/>
                  </a:cubicBezTo>
                  <a:cubicBezTo>
                    <a:pt x="15341" y="42629"/>
                    <a:pt x="16156" y="42357"/>
                    <a:pt x="16834" y="41679"/>
                  </a:cubicBezTo>
                  <a:lnTo>
                    <a:pt x="41679" y="16834"/>
                  </a:lnTo>
                  <a:cubicBezTo>
                    <a:pt x="42357" y="16156"/>
                    <a:pt x="42764" y="15205"/>
                    <a:pt x="42629" y="14255"/>
                  </a:cubicBezTo>
                  <a:cubicBezTo>
                    <a:pt x="42629" y="13305"/>
                    <a:pt x="42086" y="12354"/>
                    <a:pt x="41407" y="11811"/>
                  </a:cubicBezTo>
                  <a:lnTo>
                    <a:pt x="39778" y="10454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B40474AF-D201-64B7-C194-7221CED90888}"/>
                </a:ext>
              </a:extLst>
            </p:cNvPr>
            <p:cNvSpPr/>
            <p:nvPr/>
          </p:nvSpPr>
          <p:spPr bwMode="gray">
            <a:xfrm>
              <a:off x="8925803" y="3326559"/>
              <a:ext cx="23079" cy="42628"/>
            </a:xfrm>
            <a:custGeom>
              <a:avLst/>
              <a:gdLst>
                <a:gd name="connsiteX0" fmla="*/ 19956 w 23079"/>
                <a:gd name="connsiteY0" fmla="*/ 0 h 42628"/>
                <a:gd name="connsiteX1" fmla="*/ 19550 w 23079"/>
                <a:gd name="connsiteY1" fmla="*/ 0 h 42628"/>
                <a:gd name="connsiteX2" fmla="*/ 17242 w 23079"/>
                <a:gd name="connsiteY2" fmla="*/ 272 h 42628"/>
                <a:gd name="connsiteX3" fmla="*/ 11675 w 23079"/>
                <a:gd name="connsiteY3" fmla="*/ 543 h 42628"/>
                <a:gd name="connsiteX4" fmla="*/ 6109 w 23079"/>
                <a:gd name="connsiteY4" fmla="*/ 272 h 42628"/>
                <a:gd name="connsiteX5" fmla="*/ 3801 w 23079"/>
                <a:gd name="connsiteY5" fmla="*/ 0 h 42628"/>
                <a:gd name="connsiteX6" fmla="*/ 3394 w 23079"/>
                <a:gd name="connsiteY6" fmla="*/ 0 h 42628"/>
                <a:gd name="connsiteX7" fmla="*/ 1086 w 23079"/>
                <a:gd name="connsiteY7" fmla="*/ 815 h 42628"/>
                <a:gd name="connsiteX8" fmla="*/ 0 w 23079"/>
                <a:gd name="connsiteY8" fmla="*/ 3394 h 42628"/>
                <a:gd name="connsiteX9" fmla="*/ 0 w 23079"/>
                <a:gd name="connsiteY9" fmla="*/ 39235 h 42628"/>
                <a:gd name="connsiteX10" fmla="*/ 3394 w 23079"/>
                <a:gd name="connsiteY10" fmla="*/ 42629 h 42628"/>
                <a:gd name="connsiteX11" fmla="*/ 19686 w 23079"/>
                <a:gd name="connsiteY11" fmla="*/ 42629 h 42628"/>
                <a:gd name="connsiteX12" fmla="*/ 23080 w 23079"/>
                <a:gd name="connsiteY12" fmla="*/ 39235 h 42628"/>
                <a:gd name="connsiteX13" fmla="*/ 23080 w 23079"/>
                <a:gd name="connsiteY13" fmla="*/ 3394 h 42628"/>
                <a:gd name="connsiteX14" fmla="*/ 21993 w 23079"/>
                <a:gd name="connsiteY14" fmla="*/ 815 h 42628"/>
                <a:gd name="connsiteX15" fmla="*/ 19686 w 23079"/>
                <a:gd name="connsiteY15" fmla="*/ 0 h 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79" h="42628">
                  <a:moveTo>
                    <a:pt x="19956" y="0"/>
                  </a:moveTo>
                  <a:cubicBezTo>
                    <a:pt x="19956" y="0"/>
                    <a:pt x="19686" y="0"/>
                    <a:pt x="19550" y="0"/>
                  </a:cubicBezTo>
                  <a:lnTo>
                    <a:pt x="17242" y="272"/>
                  </a:lnTo>
                  <a:cubicBezTo>
                    <a:pt x="15477" y="543"/>
                    <a:pt x="13576" y="543"/>
                    <a:pt x="11675" y="543"/>
                  </a:cubicBezTo>
                  <a:cubicBezTo>
                    <a:pt x="9774" y="543"/>
                    <a:pt x="8010" y="543"/>
                    <a:pt x="6109" y="272"/>
                  </a:cubicBezTo>
                  <a:lnTo>
                    <a:pt x="3801" y="0"/>
                  </a:lnTo>
                  <a:cubicBezTo>
                    <a:pt x="3801" y="0"/>
                    <a:pt x="3530" y="0"/>
                    <a:pt x="3394" y="0"/>
                  </a:cubicBezTo>
                  <a:cubicBezTo>
                    <a:pt x="2579" y="0"/>
                    <a:pt x="1765" y="272"/>
                    <a:pt x="1086" y="815"/>
                  </a:cubicBezTo>
                  <a:cubicBezTo>
                    <a:pt x="407" y="1493"/>
                    <a:pt x="0" y="2444"/>
                    <a:pt x="0" y="3394"/>
                  </a:cubicBezTo>
                  <a:lnTo>
                    <a:pt x="0" y="39235"/>
                  </a:lnTo>
                  <a:cubicBezTo>
                    <a:pt x="0" y="41136"/>
                    <a:pt x="1493" y="42629"/>
                    <a:pt x="3394" y="42629"/>
                  </a:cubicBezTo>
                  <a:lnTo>
                    <a:pt x="19686" y="42629"/>
                  </a:lnTo>
                  <a:cubicBezTo>
                    <a:pt x="21586" y="42629"/>
                    <a:pt x="23080" y="41136"/>
                    <a:pt x="23080" y="39235"/>
                  </a:cubicBezTo>
                  <a:lnTo>
                    <a:pt x="23080" y="3394"/>
                  </a:lnTo>
                  <a:cubicBezTo>
                    <a:pt x="23080" y="2444"/>
                    <a:pt x="22672" y="1493"/>
                    <a:pt x="21993" y="815"/>
                  </a:cubicBezTo>
                  <a:cubicBezTo>
                    <a:pt x="21315" y="272"/>
                    <a:pt x="20500" y="0"/>
                    <a:pt x="19686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3" name="Freihandform: Form 622">
              <a:extLst>
                <a:ext uri="{FF2B5EF4-FFF2-40B4-BE49-F238E27FC236}">
                  <a16:creationId xmlns:a16="http://schemas.microsoft.com/office/drawing/2014/main" id="{27D7BDEB-77E3-F82E-DB08-91768845B0E0}"/>
                </a:ext>
              </a:extLst>
            </p:cNvPr>
            <p:cNvSpPr/>
            <p:nvPr/>
          </p:nvSpPr>
          <p:spPr bwMode="gray">
            <a:xfrm>
              <a:off x="8983060" y="3271033"/>
              <a:ext cx="41033" cy="21450"/>
            </a:xfrm>
            <a:custGeom>
              <a:avLst/>
              <a:gdLst>
                <a:gd name="connsiteX0" fmla="*/ 848 w 41033"/>
                <a:gd name="connsiteY0" fmla="*/ 1222 h 21450"/>
                <a:gd name="connsiteX1" fmla="*/ 34 w 41033"/>
                <a:gd name="connsiteY1" fmla="*/ 3801 h 21450"/>
                <a:gd name="connsiteX2" fmla="*/ 305 w 41033"/>
                <a:gd name="connsiteY2" fmla="*/ 5838 h 21450"/>
                <a:gd name="connsiteX3" fmla="*/ 577 w 41033"/>
                <a:gd name="connsiteY3" fmla="*/ 10861 h 21450"/>
                <a:gd name="connsiteX4" fmla="*/ 305 w 41033"/>
                <a:gd name="connsiteY4" fmla="*/ 15748 h 21450"/>
                <a:gd name="connsiteX5" fmla="*/ 34 w 41033"/>
                <a:gd name="connsiteY5" fmla="*/ 17785 h 21450"/>
                <a:gd name="connsiteX6" fmla="*/ 848 w 41033"/>
                <a:gd name="connsiteY6" fmla="*/ 20364 h 21450"/>
                <a:gd name="connsiteX7" fmla="*/ 3428 w 41033"/>
                <a:gd name="connsiteY7" fmla="*/ 21450 h 21450"/>
                <a:gd name="connsiteX8" fmla="*/ 37640 w 41033"/>
                <a:gd name="connsiteY8" fmla="*/ 21450 h 21450"/>
                <a:gd name="connsiteX9" fmla="*/ 41034 w 41033"/>
                <a:gd name="connsiteY9" fmla="*/ 18056 h 21450"/>
                <a:gd name="connsiteX10" fmla="*/ 41034 w 41033"/>
                <a:gd name="connsiteY10" fmla="*/ 3394 h 21450"/>
                <a:gd name="connsiteX11" fmla="*/ 37640 w 41033"/>
                <a:gd name="connsiteY11" fmla="*/ 0 h 21450"/>
                <a:gd name="connsiteX12" fmla="*/ 3428 w 41033"/>
                <a:gd name="connsiteY12" fmla="*/ 0 h 21450"/>
                <a:gd name="connsiteX13" fmla="*/ 848 w 41033"/>
                <a:gd name="connsiteY13" fmla="*/ 1086 h 2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33" h="21450">
                  <a:moveTo>
                    <a:pt x="848" y="1222"/>
                  </a:moveTo>
                  <a:cubicBezTo>
                    <a:pt x="170" y="1901"/>
                    <a:pt x="-101" y="2851"/>
                    <a:pt x="34" y="3801"/>
                  </a:cubicBezTo>
                  <a:lnTo>
                    <a:pt x="305" y="5838"/>
                  </a:lnTo>
                  <a:cubicBezTo>
                    <a:pt x="577" y="7603"/>
                    <a:pt x="577" y="9232"/>
                    <a:pt x="577" y="10861"/>
                  </a:cubicBezTo>
                  <a:cubicBezTo>
                    <a:pt x="577" y="12490"/>
                    <a:pt x="577" y="14119"/>
                    <a:pt x="305" y="15748"/>
                  </a:cubicBezTo>
                  <a:lnTo>
                    <a:pt x="34" y="17785"/>
                  </a:lnTo>
                  <a:cubicBezTo>
                    <a:pt x="34" y="18735"/>
                    <a:pt x="170" y="19685"/>
                    <a:pt x="848" y="20364"/>
                  </a:cubicBezTo>
                  <a:cubicBezTo>
                    <a:pt x="1528" y="21043"/>
                    <a:pt x="2478" y="21450"/>
                    <a:pt x="3428" y="21450"/>
                  </a:cubicBezTo>
                  <a:lnTo>
                    <a:pt x="37640" y="21450"/>
                  </a:lnTo>
                  <a:cubicBezTo>
                    <a:pt x="39541" y="21450"/>
                    <a:pt x="41034" y="19957"/>
                    <a:pt x="41034" y="18056"/>
                  </a:cubicBezTo>
                  <a:lnTo>
                    <a:pt x="41034" y="3394"/>
                  </a:lnTo>
                  <a:cubicBezTo>
                    <a:pt x="41034" y="1493"/>
                    <a:pt x="39541" y="0"/>
                    <a:pt x="37640" y="0"/>
                  </a:cubicBezTo>
                  <a:lnTo>
                    <a:pt x="3428" y="0"/>
                  </a:lnTo>
                  <a:cubicBezTo>
                    <a:pt x="2478" y="0"/>
                    <a:pt x="1528" y="407"/>
                    <a:pt x="848" y="108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4" name="Freihandform: Form 623">
              <a:extLst>
                <a:ext uri="{FF2B5EF4-FFF2-40B4-BE49-F238E27FC236}">
                  <a16:creationId xmlns:a16="http://schemas.microsoft.com/office/drawing/2014/main" id="{B1B09811-9902-9011-A401-916A9DC24CF9}"/>
                </a:ext>
              </a:extLst>
            </p:cNvPr>
            <p:cNvSpPr/>
            <p:nvPr/>
          </p:nvSpPr>
          <p:spPr bwMode="gray">
            <a:xfrm>
              <a:off x="8963409" y="3307009"/>
              <a:ext cx="40965" cy="42900"/>
            </a:xfrm>
            <a:custGeom>
              <a:avLst/>
              <a:gdLst>
                <a:gd name="connsiteX0" fmla="*/ 16427 w 40965"/>
                <a:gd name="connsiteY0" fmla="*/ 1086 h 42900"/>
                <a:gd name="connsiteX1" fmla="*/ 13983 w 40965"/>
                <a:gd name="connsiteY1" fmla="*/ 0 h 42900"/>
                <a:gd name="connsiteX2" fmla="*/ 13711 w 40965"/>
                <a:gd name="connsiteY2" fmla="*/ 0 h 42900"/>
                <a:gd name="connsiteX3" fmla="*/ 11133 w 40965"/>
                <a:gd name="connsiteY3" fmla="*/ 1358 h 42900"/>
                <a:gd name="connsiteX4" fmla="*/ 9910 w 40965"/>
                <a:gd name="connsiteY4" fmla="*/ 3122 h 42900"/>
                <a:gd name="connsiteX5" fmla="*/ 2850 w 40965"/>
                <a:gd name="connsiteY5" fmla="*/ 10589 h 42900"/>
                <a:gd name="connsiteX6" fmla="*/ 1221 w 40965"/>
                <a:gd name="connsiteY6" fmla="*/ 11947 h 42900"/>
                <a:gd name="connsiteX7" fmla="*/ 0 w 40965"/>
                <a:gd name="connsiteY7" fmla="*/ 14391 h 42900"/>
                <a:gd name="connsiteX8" fmla="*/ 950 w 40965"/>
                <a:gd name="connsiteY8" fmla="*/ 16970 h 42900"/>
                <a:gd name="connsiteX9" fmla="*/ 24709 w 40965"/>
                <a:gd name="connsiteY9" fmla="*/ 41814 h 42900"/>
                <a:gd name="connsiteX10" fmla="*/ 27152 w 40965"/>
                <a:gd name="connsiteY10" fmla="*/ 42900 h 42900"/>
                <a:gd name="connsiteX11" fmla="*/ 29596 w 40965"/>
                <a:gd name="connsiteY11" fmla="*/ 41814 h 42900"/>
                <a:gd name="connsiteX12" fmla="*/ 40049 w 40965"/>
                <a:gd name="connsiteY12" fmla="*/ 30818 h 42900"/>
                <a:gd name="connsiteX13" fmla="*/ 40049 w 40965"/>
                <a:gd name="connsiteY13" fmla="*/ 26066 h 42900"/>
                <a:gd name="connsiteX14" fmla="*/ 16291 w 40965"/>
                <a:gd name="connsiteY14" fmla="*/ 1222 h 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965" h="42900">
                  <a:moveTo>
                    <a:pt x="16427" y="1086"/>
                  </a:moveTo>
                  <a:cubicBezTo>
                    <a:pt x="16427" y="1086"/>
                    <a:pt x="14933" y="0"/>
                    <a:pt x="13983" y="0"/>
                  </a:cubicBezTo>
                  <a:cubicBezTo>
                    <a:pt x="13983" y="0"/>
                    <a:pt x="13847" y="0"/>
                    <a:pt x="13711" y="0"/>
                  </a:cubicBezTo>
                  <a:cubicBezTo>
                    <a:pt x="12762" y="0"/>
                    <a:pt x="11811" y="543"/>
                    <a:pt x="11133" y="1358"/>
                  </a:cubicBezTo>
                  <a:lnTo>
                    <a:pt x="9910" y="3122"/>
                  </a:lnTo>
                  <a:cubicBezTo>
                    <a:pt x="7874" y="5838"/>
                    <a:pt x="5430" y="8417"/>
                    <a:pt x="2850" y="10589"/>
                  </a:cubicBezTo>
                  <a:lnTo>
                    <a:pt x="1221" y="11947"/>
                  </a:lnTo>
                  <a:cubicBezTo>
                    <a:pt x="543" y="12490"/>
                    <a:pt x="0" y="13440"/>
                    <a:pt x="0" y="14391"/>
                  </a:cubicBezTo>
                  <a:cubicBezTo>
                    <a:pt x="0" y="15341"/>
                    <a:pt x="271" y="16291"/>
                    <a:pt x="950" y="16970"/>
                  </a:cubicBezTo>
                  <a:lnTo>
                    <a:pt x="24709" y="41814"/>
                  </a:lnTo>
                  <a:cubicBezTo>
                    <a:pt x="24709" y="41814"/>
                    <a:pt x="26202" y="42900"/>
                    <a:pt x="27152" y="42900"/>
                  </a:cubicBezTo>
                  <a:cubicBezTo>
                    <a:pt x="28103" y="42900"/>
                    <a:pt x="28917" y="42493"/>
                    <a:pt x="29596" y="41814"/>
                  </a:cubicBezTo>
                  <a:lnTo>
                    <a:pt x="40049" y="30818"/>
                  </a:lnTo>
                  <a:cubicBezTo>
                    <a:pt x="41271" y="29460"/>
                    <a:pt x="41271" y="27424"/>
                    <a:pt x="40049" y="26066"/>
                  </a:cubicBezTo>
                  <a:lnTo>
                    <a:pt x="16291" y="1222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9CB6A831-9BAA-5680-48BC-CE88532B2B31}"/>
                </a:ext>
              </a:extLst>
            </p:cNvPr>
            <p:cNvSpPr/>
            <p:nvPr/>
          </p:nvSpPr>
          <p:spPr bwMode="gray">
            <a:xfrm>
              <a:off x="8893492" y="3238586"/>
              <a:ext cx="88244" cy="88244"/>
            </a:xfrm>
            <a:custGeom>
              <a:avLst/>
              <a:gdLst>
                <a:gd name="connsiteX0" fmla="*/ 88245 w 88244"/>
                <a:gd name="connsiteY0" fmla="*/ 44122 h 88244"/>
                <a:gd name="connsiteX1" fmla="*/ 44122 w 88244"/>
                <a:gd name="connsiteY1" fmla="*/ 0 h 88244"/>
                <a:gd name="connsiteX2" fmla="*/ 0 w 88244"/>
                <a:gd name="connsiteY2" fmla="*/ 44122 h 88244"/>
                <a:gd name="connsiteX3" fmla="*/ 44122 w 88244"/>
                <a:gd name="connsiteY3" fmla="*/ 88245 h 88244"/>
                <a:gd name="connsiteX4" fmla="*/ 88245 w 88244"/>
                <a:gd name="connsiteY4" fmla="*/ 44122 h 88244"/>
                <a:gd name="connsiteX5" fmla="*/ 67881 w 88244"/>
                <a:gd name="connsiteY5" fmla="*/ 44122 h 88244"/>
                <a:gd name="connsiteX6" fmla="*/ 44122 w 88244"/>
                <a:gd name="connsiteY6" fmla="*/ 67881 h 88244"/>
                <a:gd name="connsiteX7" fmla="*/ 43580 w 88244"/>
                <a:gd name="connsiteY7" fmla="*/ 67881 h 88244"/>
                <a:gd name="connsiteX8" fmla="*/ 20364 w 88244"/>
                <a:gd name="connsiteY8" fmla="*/ 44122 h 88244"/>
                <a:gd name="connsiteX9" fmla="*/ 44122 w 88244"/>
                <a:gd name="connsiteY9" fmla="*/ 20364 h 88244"/>
                <a:gd name="connsiteX10" fmla="*/ 67881 w 88244"/>
                <a:gd name="connsiteY10" fmla="*/ 44122 h 8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244" h="88244">
                  <a:moveTo>
                    <a:pt x="88245" y="44122"/>
                  </a:moveTo>
                  <a:cubicBezTo>
                    <a:pt x="88245" y="19821"/>
                    <a:pt x="68423" y="0"/>
                    <a:pt x="44122" y="0"/>
                  </a:cubicBezTo>
                  <a:cubicBezTo>
                    <a:pt x="19821" y="0"/>
                    <a:pt x="0" y="19821"/>
                    <a:pt x="0" y="44122"/>
                  </a:cubicBezTo>
                  <a:cubicBezTo>
                    <a:pt x="0" y="68424"/>
                    <a:pt x="19821" y="88245"/>
                    <a:pt x="44122" y="88245"/>
                  </a:cubicBezTo>
                  <a:cubicBezTo>
                    <a:pt x="68423" y="88245"/>
                    <a:pt x="88245" y="68424"/>
                    <a:pt x="88245" y="44122"/>
                  </a:cubicBezTo>
                  <a:close/>
                  <a:moveTo>
                    <a:pt x="67881" y="44122"/>
                  </a:moveTo>
                  <a:cubicBezTo>
                    <a:pt x="67881" y="57155"/>
                    <a:pt x="57156" y="67881"/>
                    <a:pt x="44122" y="67881"/>
                  </a:cubicBezTo>
                  <a:cubicBezTo>
                    <a:pt x="43986" y="67881"/>
                    <a:pt x="43851" y="67881"/>
                    <a:pt x="43580" y="67881"/>
                  </a:cubicBezTo>
                  <a:cubicBezTo>
                    <a:pt x="30682" y="67609"/>
                    <a:pt x="20364" y="57020"/>
                    <a:pt x="20364" y="44122"/>
                  </a:cubicBezTo>
                  <a:cubicBezTo>
                    <a:pt x="20364" y="31225"/>
                    <a:pt x="31089" y="20364"/>
                    <a:pt x="44122" y="20364"/>
                  </a:cubicBezTo>
                  <a:cubicBezTo>
                    <a:pt x="57156" y="20364"/>
                    <a:pt x="67881" y="31089"/>
                    <a:pt x="67881" y="4412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FBC64F19-DD57-B8B5-2ED9-1122223948B6}"/>
                </a:ext>
              </a:extLst>
            </p:cNvPr>
            <p:cNvSpPr/>
            <p:nvPr/>
          </p:nvSpPr>
          <p:spPr bwMode="gray">
            <a:xfrm>
              <a:off x="8797508" y="3114772"/>
              <a:ext cx="146757" cy="21450"/>
            </a:xfrm>
            <a:custGeom>
              <a:avLst/>
              <a:gdLst>
                <a:gd name="connsiteX0" fmla="*/ 135897 w 146757"/>
                <a:gd name="connsiteY0" fmla="*/ 0 h 21450"/>
                <a:gd name="connsiteX1" fmla="*/ 10861 w 146757"/>
                <a:gd name="connsiteY1" fmla="*/ 0 h 21450"/>
                <a:gd name="connsiteX2" fmla="*/ 0 w 146757"/>
                <a:gd name="connsiteY2" fmla="*/ 10725 h 21450"/>
                <a:gd name="connsiteX3" fmla="*/ 10861 w 146757"/>
                <a:gd name="connsiteY3" fmla="*/ 21450 h 21450"/>
                <a:gd name="connsiteX4" fmla="*/ 135897 w 146757"/>
                <a:gd name="connsiteY4" fmla="*/ 21450 h 21450"/>
                <a:gd name="connsiteX5" fmla="*/ 146758 w 146757"/>
                <a:gd name="connsiteY5" fmla="*/ 10725 h 21450"/>
                <a:gd name="connsiteX6" fmla="*/ 135897 w 146757"/>
                <a:gd name="connsiteY6" fmla="*/ 0 h 2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757" h="21450">
                  <a:moveTo>
                    <a:pt x="135897" y="0"/>
                  </a:moveTo>
                  <a:lnTo>
                    <a:pt x="10861" y="0"/>
                  </a:lnTo>
                  <a:cubicBezTo>
                    <a:pt x="4887" y="0"/>
                    <a:pt x="0" y="4752"/>
                    <a:pt x="0" y="10725"/>
                  </a:cubicBezTo>
                  <a:cubicBezTo>
                    <a:pt x="0" y="16699"/>
                    <a:pt x="4887" y="21450"/>
                    <a:pt x="10861" y="21450"/>
                  </a:cubicBezTo>
                  <a:lnTo>
                    <a:pt x="135897" y="21450"/>
                  </a:lnTo>
                  <a:cubicBezTo>
                    <a:pt x="141870" y="21450"/>
                    <a:pt x="146758" y="16699"/>
                    <a:pt x="146758" y="10725"/>
                  </a:cubicBezTo>
                  <a:cubicBezTo>
                    <a:pt x="146758" y="4752"/>
                    <a:pt x="141870" y="0"/>
                    <a:pt x="135897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27" name="Grafik 7">
            <a:extLst>
              <a:ext uri="{FF2B5EF4-FFF2-40B4-BE49-F238E27FC236}">
                <a16:creationId xmlns:a16="http://schemas.microsoft.com/office/drawing/2014/main" id="{BE3ECF1C-4627-661A-B51E-56B29C12734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890727" y="1922383"/>
            <a:ext cx="418768" cy="550783"/>
            <a:chOff x="10890727" y="1922382"/>
            <a:chExt cx="418768" cy="550782"/>
          </a:xfrm>
          <a:solidFill>
            <a:schemeClr val="accent1"/>
          </a:solidFill>
        </p:grpSpPr>
        <p:sp>
          <p:nvSpPr>
            <p:cNvPr id="628" name="Freihandform: Form 627">
              <a:extLst>
                <a:ext uri="{FF2B5EF4-FFF2-40B4-BE49-F238E27FC236}">
                  <a16:creationId xmlns:a16="http://schemas.microsoft.com/office/drawing/2014/main" id="{7D5A84BA-7111-01DF-EA09-B8A9BCB953DF}"/>
                </a:ext>
              </a:extLst>
            </p:cNvPr>
            <p:cNvSpPr/>
            <p:nvPr/>
          </p:nvSpPr>
          <p:spPr bwMode="gray">
            <a:xfrm>
              <a:off x="11044077" y="1922382"/>
              <a:ext cx="172608" cy="171075"/>
            </a:xfrm>
            <a:custGeom>
              <a:avLst/>
              <a:gdLst>
                <a:gd name="connsiteX0" fmla="*/ 58654 w 172608"/>
                <a:gd name="connsiteY0" fmla="*/ 166579 h 171075"/>
                <a:gd name="connsiteX1" fmla="*/ 168077 w 172608"/>
                <a:gd name="connsiteY1" fmla="*/ 112817 h 171075"/>
                <a:gd name="connsiteX2" fmla="*/ 113773 w 172608"/>
                <a:gd name="connsiteY2" fmla="*/ 4480 h 171075"/>
                <a:gd name="connsiteX3" fmla="*/ 86350 w 172608"/>
                <a:gd name="connsiteY3" fmla="*/ 0 h 171075"/>
                <a:gd name="connsiteX4" fmla="*/ 86350 w 172608"/>
                <a:gd name="connsiteY4" fmla="*/ 0 h 171075"/>
                <a:gd name="connsiteX5" fmla="*/ 5 w 172608"/>
                <a:gd name="connsiteY5" fmla="*/ 85394 h 171075"/>
                <a:gd name="connsiteX6" fmla="*/ 58654 w 172608"/>
                <a:gd name="connsiteY6" fmla="*/ 166579 h 171075"/>
                <a:gd name="connsiteX7" fmla="*/ 86350 w 172608"/>
                <a:gd name="connsiteY7" fmla="*/ 12626 h 171075"/>
                <a:gd name="connsiteX8" fmla="*/ 121376 w 172608"/>
                <a:gd name="connsiteY8" fmla="*/ 21314 h 171075"/>
                <a:gd name="connsiteX9" fmla="*/ 151107 w 172608"/>
                <a:gd name="connsiteY9" fmla="*/ 120013 h 171075"/>
                <a:gd name="connsiteX10" fmla="*/ 51459 w 172608"/>
                <a:gd name="connsiteY10" fmla="*/ 149473 h 171075"/>
                <a:gd name="connsiteX11" fmla="*/ 12903 w 172608"/>
                <a:gd name="connsiteY11" fmla="*/ 85394 h 171075"/>
                <a:gd name="connsiteX12" fmla="*/ 86350 w 172608"/>
                <a:gd name="connsiteY12" fmla="*/ 12626 h 17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608" h="171075">
                  <a:moveTo>
                    <a:pt x="58654" y="166579"/>
                  </a:moveTo>
                  <a:cubicBezTo>
                    <a:pt x="103863" y="181648"/>
                    <a:pt x="152872" y="157619"/>
                    <a:pt x="168077" y="112817"/>
                  </a:cubicBezTo>
                  <a:cubicBezTo>
                    <a:pt x="183283" y="68016"/>
                    <a:pt x="158982" y="19550"/>
                    <a:pt x="113773" y="4480"/>
                  </a:cubicBezTo>
                  <a:cubicBezTo>
                    <a:pt x="104949" y="1493"/>
                    <a:pt x="95581" y="0"/>
                    <a:pt x="86350" y="0"/>
                  </a:cubicBezTo>
                  <a:lnTo>
                    <a:pt x="86350" y="0"/>
                  </a:lnTo>
                  <a:cubicBezTo>
                    <a:pt x="38698" y="0"/>
                    <a:pt x="5" y="38285"/>
                    <a:pt x="5" y="85394"/>
                  </a:cubicBezTo>
                  <a:cubicBezTo>
                    <a:pt x="-402" y="122185"/>
                    <a:pt x="23356" y="155039"/>
                    <a:pt x="58654" y="166579"/>
                  </a:cubicBezTo>
                  <a:close/>
                  <a:moveTo>
                    <a:pt x="86350" y="12626"/>
                  </a:moveTo>
                  <a:cubicBezTo>
                    <a:pt x="98568" y="12490"/>
                    <a:pt x="110651" y="15477"/>
                    <a:pt x="121376" y="21314"/>
                  </a:cubicBezTo>
                  <a:cubicBezTo>
                    <a:pt x="157081" y="40457"/>
                    <a:pt x="170522" y="84579"/>
                    <a:pt x="151107" y="120013"/>
                  </a:cubicBezTo>
                  <a:cubicBezTo>
                    <a:pt x="131829" y="155446"/>
                    <a:pt x="87164" y="168615"/>
                    <a:pt x="51459" y="149473"/>
                  </a:cubicBezTo>
                  <a:cubicBezTo>
                    <a:pt x="27701" y="136711"/>
                    <a:pt x="12903" y="112139"/>
                    <a:pt x="12903" y="85394"/>
                  </a:cubicBezTo>
                  <a:cubicBezTo>
                    <a:pt x="12903" y="45208"/>
                    <a:pt x="45757" y="12626"/>
                    <a:pt x="86350" y="1262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9" name="Freihandform: Form 628">
              <a:extLst>
                <a:ext uri="{FF2B5EF4-FFF2-40B4-BE49-F238E27FC236}">
                  <a16:creationId xmlns:a16="http://schemas.microsoft.com/office/drawing/2014/main" id="{3610B019-ECAE-E77D-C54D-5AD49AD759C1}"/>
                </a:ext>
              </a:extLst>
            </p:cNvPr>
            <p:cNvSpPr/>
            <p:nvPr/>
          </p:nvSpPr>
          <p:spPr bwMode="gray">
            <a:xfrm>
              <a:off x="11234555" y="2399582"/>
              <a:ext cx="18192" cy="73582"/>
            </a:xfrm>
            <a:custGeom>
              <a:avLst/>
              <a:gdLst>
                <a:gd name="connsiteX0" fmla="*/ 14798 w 18192"/>
                <a:gd name="connsiteY0" fmla="*/ 0 h 73582"/>
                <a:gd name="connsiteX1" fmla="*/ 14119 w 18192"/>
                <a:gd name="connsiteY1" fmla="*/ 0 h 73582"/>
                <a:gd name="connsiteX2" fmla="*/ 3394 w 18192"/>
                <a:gd name="connsiteY2" fmla="*/ 1222 h 73582"/>
                <a:gd name="connsiteX3" fmla="*/ 0 w 18192"/>
                <a:gd name="connsiteY3" fmla="*/ 4616 h 73582"/>
                <a:gd name="connsiteX4" fmla="*/ 0 w 18192"/>
                <a:gd name="connsiteY4" fmla="*/ 70189 h 73582"/>
                <a:gd name="connsiteX5" fmla="*/ 3394 w 18192"/>
                <a:gd name="connsiteY5" fmla="*/ 73583 h 73582"/>
                <a:gd name="connsiteX6" fmla="*/ 14798 w 18192"/>
                <a:gd name="connsiteY6" fmla="*/ 73583 h 73582"/>
                <a:gd name="connsiteX7" fmla="*/ 18192 w 18192"/>
                <a:gd name="connsiteY7" fmla="*/ 70189 h 73582"/>
                <a:gd name="connsiteX8" fmla="*/ 18192 w 18192"/>
                <a:gd name="connsiteY8" fmla="*/ 3394 h 73582"/>
                <a:gd name="connsiteX9" fmla="*/ 16970 w 18192"/>
                <a:gd name="connsiteY9" fmla="*/ 815 h 73582"/>
                <a:gd name="connsiteX10" fmla="*/ 14798 w 18192"/>
                <a:gd name="connsiteY10" fmla="*/ 0 h 7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92" h="73582">
                  <a:moveTo>
                    <a:pt x="14798" y="0"/>
                  </a:moveTo>
                  <a:cubicBezTo>
                    <a:pt x="14798" y="0"/>
                    <a:pt x="14255" y="0"/>
                    <a:pt x="14119" y="0"/>
                  </a:cubicBezTo>
                  <a:cubicBezTo>
                    <a:pt x="10590" y="815"/>
                    <a:pt x="6924" y="1222"/>
                    <a:pt x="3394" y="1222"/>
                  </a:cubicBezTo>
                  <a:cubicBezTo>
                    <a:pt x="1493" y="1222"/>
                    <a:pt x="0" y="2715"/>
                    <a:pt x="0" y="4616"/>
                  </a:cubicBezTo>
                  <a:lnTo>
                    <a:pt x="0" y="70189"/>
                  </a:lnTo>
                  <a:cubicBezTo>
                    <a:pt x="0" y="72089"/>
                    <a:pt x="1493" y="73583"/>
                    <a:pt x="3394" y="73583"/>
                  </a:cubicBezTo>
                  <a:lnTo>
                    <a:pt x="14798" y="73583"/>
                  </a:lnTo>
                  <a:cubicBezTo>
                    <a:pt x="16698" y="73583"/>
                    <a:pt x="18192" y="72089"/>
                    <a:pt x="18192" y="70189"/>
                  </a:cubicBezTo>
                  <a:lnTo>
                    <a:pt x="18192" y="3394"/>
                  </a:lnTo>
                  <a:cubicBezTo>
                    <a:pt x="18192" y="2308"/>
                    <a:pt x="17785" y="1358"/>
                    <a:pt x="16970" y="815"/>
                  </a:cubicBezTo>
                  <a:cubicBezTo>
                    <a:pt x="16427" y="272"/>
                    <a:pt x="15613" y="0"/>
                    <a:pt x="14798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30" name="Freihandform: Form 629">
              <a:extLst>
                <a:ext uri="{FF2B5EF4-FFF2-40B4-BE49-F238E27FC236}">
                  <a16:creationId xmlns:a16="http://schemas.microsoft.com/office/drawing/2014/main" id="{91B66ED7-0D46-4E0B-49A9-8E6EF3FFBD8F}"/>
                </a:ext>
              </a:extLst>
            </p:cNvPr>
            <p:cNvSpPr/>
            <p:nvPr/>
          </p:nvSpPr>
          <p:spPr bwMode="gray">
            <a:xfrm>
              <a:off x="10890727" y="2104709"/>
              <a:ext cx="418768" cy="368455"/>
            </a:xfrm>
            <a:custGeom>
              <a:avLst/>
              <a:gdLst>
                <a:gd name="connsiteX0" fmla="*/ 239699 w 418768"/>
                <a:gd name="connsiteY0" fmla="*/ 0 h 368455"/>
                <a:gd name="connsiteX1" fmla="*/ 71355 w 418768"/>
                <a:gd name="connsiteY1" fmla="*/ 60414 h 368455"/>
                <a:gd name="connsiteX2" fmla="*/ 63074 w 418768"/>
                <a:gd name="connsiteY2" fmla="*/ 73447 h 368455"/>
                <a:gd name="connsiteX3" fmla="*/ 59544 w 418768"/>
                <a:gd name="connsiteY3" fmla="*/ 83493 h 368455"/>
                <a:gd name="connsiteX4" fmla="*/ 1981 w 418768"/>
                <a:gd name="connsiteY4" fmla="*/ 301118 h 368455"/>
                <a:gd name="connsiteX5" fmla="*/ 36872 w 418768"/>
                <a:gd name="connsiteY5" fmla="*/ 364247 h 368455"/>
                <a:gd name="connsiteX6" fmla="*/ 50991 w 418768"/>
                <a:gd name="connsiteY6" fmla="*/ 366283 h 368455"/>
                <a:gd name="connsiteX7" fmla="*/ 99866 w 418768"/>
                <a:gd name="connsiteY7" fmla="*/ 329356 h 368455"/>
                <a:gd name="connsiteX8" fmla="*/ 100136 w 418768"/>
                <a:gd name="connsiteY8" fmla="*/ 328542 h 368455"/>
                <a:gd name="connsiteX9" fmla="*/ 114391 w 418768"/>
                <a:gd name="connsiteY9" fmla="*/ 275324 h 368455"/>
                <a:gd name="connsiteX10" fmla="*/ 114391 w 418768"/>
                <a:gd name="connsiteY10" fmla="*/ 365062 h 368455"/>
                <a:gd name="connsiteX11" fmla="*/ 117785 w 418768"/>
                <a:gd name="connsiteY11" fmla="*/ 368456 h 368455"/>
                <a:gd name="connsiteX12" fmla="*/ 130412 w 418768"/>
                <a:gd name="connsiteY12" fmla="*/ 368456 h 368455"/>
                <a:gd name="connsiteX13" fmla="*/ 133806 w 418768"/>
                <a:gd name="connsiteY13" fmla="*/ 365062 h 368455"/>
                <a:gd name="connsiteX14" fmla="*/ 133806 w 418768"/>
                <a:gd name="connsiteY14" fmla="*/ 202420 h 368455"/>
                <a:gd name="connsiteX15" fmla="*/ 140322 w 418768"/>
                <a:gd name="connsiteY15" fmla="*/ 177983 h 368455"/>
                <a:gd name="connsiteX16" fmla="*/ 133398 w 418768"/>
                <a:gd name="connsiteY16" fmla="*/ 166036 h 368455"/>
                <a:gd name="connsiteX17" fmla="*/ 130819 w 418768"/>
                <a:gd name="connsiteY17" fmla="*/ 165764 h 368455"/>
                <a:gd name="connsiteX18" fmla="*/ 121451 w 418768"/>
                <a:gd name="connsiteY18" fmla="*/ 172960 h 368455"/>
                <a:gd name="connsiteX19" fmla="*/ 114527 w 418768"/>
                <a:gd name="connsiteY19" fmla="*/ 198483 h 368455"/>
                <a:gd name="connsiteX20" fmla="*/ 114256 w 418768"/>
                <a:gd name="connsiteY20" fmla="*/ 199569 h 368455"/>
                <a:gd name="connsiteX21" fmla="*/ 81401 w 418768"/>
                <a:gd name="connsiteY21" fmla="*/ 322297 h 368455"/>
                <a:gd name="connsiteX22" fmla="*/ 81265 w 418768"/>
                <a:gd name="connsiteY22" fmla="*/ 322976 h 368455"/>
                <a:gd name="connsiteX23" fmla="*/ 53299 w 418768"/>
                <a:gd name="connsiteY23" fmla="*/ 346327 h 368455"/>
                <a:gd name="connsiteX24" fmla="*/ 50991 w 418768"/>
                <a:gd name="connsiteY24" fmla="*/ 346327 h 368455"/>
                <a:gd name="connsiteX25" fmla="*/ 19494 w 418768"/>
                <a:gd name="connsiteY25" fmla="*/ 317002 h 368455"/>
                <a:gd name="connsiteX26" fmla="*/ 20581 w 418768"/>
                <a:gd name="connsiteY26" fmla="*/ 306141 h 368455"/>
                <a:gd name="connsiteX27" fmla="*/ 78143 w 418768"/>
                <a:gd name="connsiteY27" fmla="*/ 88380 h 368455"/>
                <a:gd name="connsiteX28" fmla="*/ 80587 w 418768"/>
                <a:gd name="connsiteY28" fmla="*/ 81321 h 368455"/>
                <a:gd name="connsiteX29" fmla="*/ 85746 w 418768"/>
                <a:gd name="connsiteY29" fmla="*/ 73175 h 368455"/>
                <a:gd name="connsiteX30" fmla="*/ 176978 w 418768"/>
                <a:gd name="connsiteY30" fmla="*/ 27152 h 368455"/>
                <a:gd name="connsiteX31" fmla="*/ 230603 w 418768"/>
                <a:gd name="connsiteY31" fmla="*/ 156668 h 368455"/>
                <a:gd name="connsiteX32" fmla="*/ 190010 w 418768"/>
                <a:gd name="connsiteY32" fmla="*/ 222241 h 368455"/>
                <a:gd name="connsiteX33" fmla="*/ 190010 w 418768"/>
                <a:gd name="connsiteY33" fmla="*/ 280075 h 368455"/>
                <a:gd name="connsiteX34" fmla="*/ 193404 w 418768"/>
                <a:gd name="connsiteY34" fmla="*/ 283469 h 368455"/>
                <a:gd name="connsiteX35" fmla="*/ 345593 w 418768"/>
                <a:gd name="connsiteY35" fmla="*/ 283469 h 368455"/>
                <a:gd name="connsiteX36" fmla="*/ 418768 w 418768"/>
                <a:gd name="connsiteY36" fmla="*/ 210158 h 368455"/>
                <a:gd name="connsiteX37" fmla="*/ 418768 w 418768"/>
                <a:gd name="connsiteY37" fmla="*/ 83765 h 368455"/>
                <a:gd name="connsiteX38" fmla="*/ 239427 w 418768"/>
                <a:gd name="connsiteY38" fmla="*/ 0 h 368455"/>
                <a:gd name="connsiteX39" fmla="*/ 399489 w 418768"/>
                <a:gd name="connsiteY39" fmla="*/ 84172 h 368455"/>
                <a:gd name="connsiteX40" fmla="*/ 399489 w 418768"/>
                <a:gd name="connsiteY40" fmla="*/ 148930 h 368455"/>
                <a:gd name="connsiteX41" fmla="*/ 263457 w 418768"/>
                <a:gd name="connsiteY41" fmla="*/ 148930 h 368455"/>
                <a:gd name="connsiteX42" fmla="*/ 249474 w 418768"/>
                <a:gd name="connsiteY42" fmla="*/ 150288 h 368455"/>
                <a:gd name="connsiteX43" fmla="*/ 196798 w 418768"/>
                <a:gd name="connsiteY43" fmla="*/ 23079 h 368455"/>
                <a:gd name="connsiteX44" fmla="*/ 239699 w 418768"/>
                <a:gd name="connsiteY44" fmla="*/ 19414 h 368455"/>
                <a:gd name="connsiteX45" fmla="*/ 399489 w 418768"/>
                <a:gd name="connsiteY45" fmla="*/ 84036 h 368455"/>
                <a:gd name="connsiteX46" fmla="*/ 399489 w 418768"/>
                <a:gd name="connsiteY46" fmla="*/ 168480 h 368455"/>
                <a:gd name="connsiteX47" fmla="*/ 399489 w 418768"/>
                <a:gd name="connsiteY47" fmla="*/ 210158 h 368455"/>
                <a:gd name="connsiteX48" fmla="*/ 345864 w 418768"/>
                <a:gd name="connsiteY48" fmla="*/ 263920 h 368455"/>
                <a:gd name="connsiteX49" fmla="*/ 209832 w 418768"/>
                <a:gd name="connsiteY49" fmla="*/ 263920 h 368455"/>
                <a:gd name="connsiteX50" fmla="*/ 209832 w 418768"/>
                <a:gd name="connsiteY50" fmla="*/ 222241 h 368455"/>
                <a:gd name="connsiteX51" fmla="*/ 263457 w 418768"/>
                <a:gd name="connsiteY51" fmla="*/ 168480 h 368455"/>
                <a:gd name="connsiteX52" fmla="*/ 399489 w 418768"/>
                <a:gd name="connsiteY52" fmla="*/ 168480 h 36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18768" h="368455">
                  <a:moveTo>
                    <a:pt x="239699" y="0"/>
                  </a:moveTo>
                  <a:cubicBezTo>
                    <a:pt x="165302" y="0"/>
                    <a:pt x="97421" y="31089"/>
                    <a:pt x="71355" y="60414"/>
                  </a:cubicBezTo>
                  <a:cubicBezTo>
                    <a:pt x="67961" y="64487"/>
                    <a:pt x="65246" y="68831"/>
                    <a:pt x="63074" y="73447"/>
                  </a:cubicBezTo>
                  <a:cubicBezTo>
                    <a:pt x="61716" y="76705"/>
                    <a:pt x="60494" y="80099"/>
                    <a:pt x="59544" y="83493"/>
                  </a:cubicBezTo>
                  <a:lnTo>
                    <a:pt x="1981" y="301118"/>
                  </a:lnTo>
                  <a:cubicBezTo>
                    <a:pt x="-5757" y="328135"/>
                    <a:pt x="9856" y="356373"/>
                    <a:pt x="36872" y="364247"/>
                  </a:cubicBezTo>
                  <a:cubicBezTo>
                    <a:pt x="41488" y="365605"/>
                    <a:pt x="46240" y="366283"/>
                    <a:pt x="50991" y="366283"/>
                  </a:cubicBezTo>
                  <a:cubicBezTo>
                    <a:pt x="73528" y="366283"/>
                    <a:pt x="93620" y="351078"/>
                    <a:pt x="99866" y="329356"/>
                  </a:cubicBezTo>
                  <a:lnTo>
                    <a:pt x="100136" y="328542"/>
                  </a:lnTo>
                  <a:lnTo>
                    <a:pt x="114391" y="275324"/>
                  </a:lnTo>
                  <a:lnTo>
                    <a:pt x="114391" y="365062"/>
                  </a:lnTo>
                  <a:cubicBezTo>
                    <a:pt x="114391" y="366962"/>
                    <a:pt x="115885" y="368456"/>
                    <a:pt x="117785" y="368456"/>
                  </a:cubicBezTo>
                  <a:lnTo>
                    <a:pt x="130412" y="368456"/>
                  </a:lnTo>
                  <a:cubicBezTo>
                    <a:pt x="132312" y="368456"/>
                    <a:pt x="133806" y="366962"/>
                    <a:pt x="133806" y="365062"/>
                  </a:cubicBezTo>
                  <a:lnTo>
                    <a:pt x="133806" y="202420"/>
                  </a:lnTo>
                  <a:lnTo>
                    <a:pt x="140322" y="177983"/>
                  </a:lnTo>
                  <a:cubicBezTo>
                    <a:pt x="141679" y="172824"/>
                    <a:pt x="138693" y="167393"/>
                    <a:pt x="133398" y="166036"/>
                  </a:cubicBezTo>
                  <a:cubicBezTo>
                    <a:pt x="132584" y="165764"/>
                    <a:pt x="131769" y="165764"/>
                    <a:pt x="130819" y="165764"/>
                  </a:cubicBezTo>
                  <a:cubicBezTo>
                    <a:pt x="126474" y="165764"/>
                    <a:pt x="122537" y="168751"/>
                    <a:pt x="121451" y="172960"/>
                  </a:cubicBezTo>
                  <a:lnTo>
                    <a:pt x="114527" y="198483"/>
                  </a:lnTo>
                  <a:cubicBezTo>
                    <a:pt x="114527" y="198483"/>
                    <a:pt x="114391" y="199433"/>
                    <a:pt x="114256" y="199569"/>
                  </a:cubicBezTo>
                  <a:lnTo>
                    <a:pt x="81401" y="322297"/>
                  </a:lnTo>
                  <a:cubicBezTo>
                    <a:pt x="81401" y="322297"/>
                    <a:pt x="81265" y="322976"/>
                    <a:pt x="81265" y="322976"/>
                  </a:cubicBezTo>
                  <a:cubicBezTo>
                    <a:pt x="78007" y="336009"/>
                    <a:pt x="66740" y="345376"/>
                    <a:pt x="53299" y="346327"/>
                  </a:cubicBezTo>
                  <a:cubicBezTo>
                    <a:pt x="52484" y="346327"/>
                    <a:pt x="51670" y="346327"/>
                    <a:pt x="50991" y="346327"/>
                  </a:cubicBezTo>
                  <a:cubicBezTo>
                    <a:pt x="34564" y="346327"/>
                    <a:pt x="20717" y="333429"/>
                    <a:pt x="19494" y="317002"/>
                  </a:cubicBezTo>
                  <a:cubicBezTo>
                    <a:pt x="19223" y="313337"/>
                    <a:pt x="19494" y="309671"/>
                    <a:pt x="20581" y="306141"/>
                  </a:cubicBezTo>
                  <a:lnTo>
                    <a:pt x="78143" y="88380"/>
                  </a:lnTo>
                  <a:cubicBezTo>
                    <a:pt x="78822" y="86073"/>
                    <a:pt x="79636" y="83629"/>
                    <a:pt x="80587" y="81321"/>
                  </a:cubicBezTo>
                  <a:cubicBezTo>
                    <a:pt x="81945" y="78470"/>
                    <a:pt x="83710" y="75619"/>
                    <a:pt x="85746" y="73175"/>
                  </a:cubicBezTo>
                  <a:cubicBezTo>
                    <a:pt x="99186" y="57970"/>
                    <a:pt x="132584" y="38013"/>
                    <a:pt x="176978" y="27152"/>
                  </a:cubicBezTo>
                  <a:lnTo>
                    <a:pt x="230603" y="156668"/>
                  </a:lnTo>
                  <a:cubicBezTo>
                    <a:pt x="205895" y="169023"/>
                    <a:pt x="190010" y="194410"/>
                    <a:pt x="190010" y="222241"/>
                  </a:cubicBezTo>
                  <a:lnTo>
                    <a:pt x="190010" y="280075"/>
                  </a:lnTo>
                  <a:cubicBezTo>
                    <a:pt x="190010" y="281976"/>
                    <a:pt x="191504" y="283469"/>
                    <a:pt x="193404" y="283469"/>
                  </a:cubicBezTo>
                  <a:lnTo>
                    <a:pt x="345593" y="283469"/>
                  </a:lnTo>
                  <a:cubicBezTo>
                    <a:pt x="385913" y="283469"/>
                    <a:pt x="418768" y="250615"/>
                    <a:pt x="418768" y="210158"/>
                  </a:cubicBezTo>
                  <a:lnTo>
                    <a:pt x="418768" y="83765"/>
                  </a:lnTo>
                  <a:cubicBezTo>
                    <a:pt x="418768" y="51453"/>
                    <a:pt x="336768" y="0"/>
                    <a:pt x="239427" y="0"/>
                  </a:cubicBezTo>
                  <a:close/>
                  <a:moveTo>
                    <a:pt x="399489" y="84172"/>
                  </a:moveTo>
                  <a:lnTo>
                    <a:pt x="399489" y="148930"/>
                  </a:lnTo>
                  <a:lnTo>
                    <a:pt x="263457" y="148930"/>
                  </a:lnTo>
                  <a:cubicBezTo>
                    <a:pt x="258705" y="148930"/>
                    <a:pt x="254090" y="149473"/>
                    <a:pt x="249474" y="150288"/>
                  </a:cubicBezTo>
                  <a:lnTo>
                    <a:pt x="196798" y="23079"/>
                  </a:lnTo>
                  <a:cubicBezTo>
                    <a:pt x="210918" y="20636"/>
                    <a:pt x="225444" y="19414"/>
                    <a:pt x="239699" y="19414"/>
                  </a:cubicBezTo>
                  <a:cubicBezTo>
                    <a:pt x="331474" y="19414"/>
                    <a:pt x="399489" y="68967"/>
                    <a:pt x="399489" y="84036"/>
                  </a:cubicBezTo>
                  <a:close/>
                  <a:moveTo>
                    <a:pt x="399489" y="168480"/>
                  </a:moveTo>
                  <a:lnTo>
                    <a:pt x="399489" y="210158"/>
                  </a:lnTo>
                  <a:cubicBezTo>
                    <a:pt x="399489" y="239754"/>
                    <a:pt x="375460" y="263920"/>
                    <a:pt x="345864" y="263920"/>
                  </a:cubicBezTo>
                  <a:lnTo>
                    <a:pt x="209832" y="263920"/>
                  </a:lnTo>
                  <a:lnTo>
                    <a:pt x="209832" y="222241"/>
                  </a:lnTo>
                  <a:cubicBezTo>
                    <a:pt x="209832" y="192645"/>
                    <a:pt x="233862" y="168480"/>
                    <a:pt x="263457" y="168480"/>
                  </a:cubicBezTo>
                  <a:lnTo>
                    <a:pt x="399489" y="168480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31" name="Grafik 7">
            <a:extLst>
              <a:ext uri="{FF2B5EF4-FFF2-40B4-BE49-F238E27FC236}">
                <a16:creationId xmlns:a16="http://schemas.microsoft.com/office/drawing/2014/main" id="{9427157F-9569-A6A8-A3A5-66184D91462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937648" y="4217697"/>
            <a:ext cx="447061" cy="465931"/>
            <a:chOff x="10937646" y="4217695"/>
            <a:chExt cx="447061" cy="465931"/>
          </a:xfrm>
          <a:solidFill>
            <a:schemeClr val="accent1"/>
          </a:solidFill>
        </p:grpSpPr>
        <p:sp>
          <p:nvSpPr>
            <p:cNvPr id="634" name="Freihandform: Form 633">
              <a:extLst>
                <a:ext uri="{FF2B5EF4-FFF2-40B4-BE49-F238E27FC236}">
                  <a16:creationId xmlns:a16="http://schemas.microsoft.com/office/drawing/2014/main" id="{A2650251-42E8-EBA0-3CC8-45A8A699A32F}"/>
                </a:ext>
              </a:extLst>
            </p:cNvPr>
            <p:cNvSpPr/>
            <p:nvPr/>
          </p:nvSpPr>
          <p:spPr bwMode="gray">
            <a:xfrm>
              <a:off x="10937646" y="4224076"/>
              <a:ext cx="338824" cy="459551"/>
            </a:xfrm>
            <a:custGeom>
              <a:avLst/>
              <a:gdLst>
                <a:gd name="connsiteX0" fmla="*/ 330578 w 338824"/>
                <a:gd name="connsiteY0" fmla="*/ 129923 h 459551"/>
                <a:gd name="connsiteX1" fmla="*/ 327998 w 338824"/>
                <a:gd name="connsiteY1" fmla="*/ 128701 h 459551"/>
                <a:gd name="connsiteX2" fmla="*/ 327456 w 338824"/>
                <a:gd name="connsiteY2" fmla="*/ 128701 h 459551"/>
                <a:gd name="connsiteX3" fmla="*/ 324876 w 338824"/>
                <a:gd name="connsiteY3" fmla="*/ 131009 h 459551"/>
                <a:gd name="connsiteX4" fmla="*/ 311843 w 338824"/>
                <a:gd name="connsiteY4" fmla="*/ 164678 h 459551"/>
                <a:gd name="connsiteX5" fmla="*/ 291886 w 338824"/>
                <a:gd name="connsiteY5" fmla="*/ 235545 h 459551"/>
                <a:gd name="connsiteX6" fmla="*/ 295144 w 338824"/>
                <a:gd name="connsiteY6" fmla="*/ 297045 h 459551"/>
                <a:gd name="connsiteX7" fmla="*/ 297588 w 338824"/>
                <a:gd name="connsiteY7" fmla="*/ 337366 h 459551"/>
                <a:gd name="connsiteX8" fmla="*/ 297588 w 338824"/>
                <a:gd name="connsiteY8" fmla="*/ 338452 h 459551"/>
                <a:gd name="connsiteX9" fmla="*/ 292837 w 338824"/>
                <a:gd name="connsiteY9" fmla="*/ 405518 h 459551"/>
                <a:gd name="connsiteX10" fmla="*/ 272473 w 338824"/>
                <a:gd name="connsiteY10" fmla="*/ 441359 h 459551"/>
                <a:gd name="connsiteX11" fmla="*/ 251972 w 338824"/>
                <a:gd name="connsiteY11" fmla="*/ 408369 h 459551"/>
                <a:gd name="connsiteX12" fmla="*/ 247221 w 338824"/>
                <a:gd name="connsiteY12" fmla="*/ 338860 h 459551"/>
                <a:gd name="connsiteX13" fmla="*/ 247221 w 338824"/>
                <a:gd name="connsiteY13" fmla="*/ 337231 h 459551"/>
                <a:gd name="connsiteX14" fmla="*/ 175267 w 338824"/>
                <a:gd name="connsiteY14" fmla="*/ 231880 h 459551"/>
                <a:gd name="connsiteX15" fmla="*/ 112139 w 338824"/>
                <a:gd name="connsiteY15" fmla="*/ 275595 h 459551"/>
                <a:gd name="connsiteX16" fmla="*/ 103314 w 338824"/>
                <a:gd name="connsiteY16" fmla="*/ 337231 h 459551"/>
                <a:gd name="connsiteX17" fmla="*/ 103314 w 338824"/>
                <a:gd name="connsiteY17" fmla="*/ 338724 h 459551"/>
                <a:gd name="connsiteX18" fmla="*/ 98563 w 338824"/>
                <a:gd name="connsiteY18" fmla="*/ 408505 h 459551"/>
                <a:gd name="connsiteX19" fmla="*/ 78063 w 338824"/>
                <a:gd name="connsiteY19" fmla="*/ 441359 h 459551"/>
                <a:gd name="connsiteX20" fmla="*/ 57563 w 338824"/>
                <a:gd name="connsiteY20" fmla="*/ 405383 h 459551"/>
                <a:gd name="connsiteX21" fmla="*/ 52811 w 338824"/>
                <a:gd name="connsiteY21" fmla="*/ 338588 h 459551"/>
                <a:gd name="connsiteX22" fmla="*/ 52811 w 338824"/>
                <a:gd name="connsiteY22" fmla="*/ 337366 h 459551"/>
                <a:gd name="connsiteX23" fmla="*/ 55255 w 338824"/>
                <a:gd name="connsiteY23" fmla="*/ 297045 h 459551"/>
                <a:gd name="connsiteX24" fmla="*/ 58513 w 338824"/>
                <a:gd name="connsiteY24" fmla="*/ 235545 h 459551"/>
                <a:gd name="connsiteX25" fmla="*/ 38556 w 338824"/>
                <a:gd name="connsiteY25" fmla="*/ 164678 h 459551"/>
                <a:gd name="connsiteX26" fmla="*/ 18463 w 338824"/>
                <a:gd name="connsiteY26" fmla="*/ 94082 h 459551"/>
                <a:gd name="connsiteX27" fmla="*/ 77927 w 338824"/>
                <a:gd name="connsiteY27" fmla="*/ 18328 h 459551"/>
                <a:gd name="connsiteX28" fmla="*/ 80914 w 338824"/>
                <a:gd name="connsiteY28" fmla="*/ 18328 h 459551"/>
                <a:gd name="connsiteX29" fmla="*/ 120284 w 338824"/>
                <a:gd name="connsiteY29" fmla="*/ 28238 h 459551"/>
                <a:gd name="connsiteX30" fmla="*/ 172281 w 338824"/>
                <a:gd name="connsiteY30" fmla="*/ 41000 h 459551"/>
                <a:gd name="connsiteX31" fmla="*/ 175132 w 338824"/>
                <a:gd name="connsiteY31" fmla="*/ 41000 h 459551"/>
                <a:gd name="connsiteX32" fmla="*/ 177847 w 338824"/>
                <a:gd name="connsiteY32" fmla="*/ 41000 h 459551"/>
                <a:gd name="connsiteX33" fmla="*/ 229707 w 338824"/>
                <a:gd name="connsiteY33" fmla="*/ 28238 h 459551"/>
                <a:gd name="connsiteX34" fmla="*/ 269079 w 338824"/>
                <a:gd name="connsiteY34" fmla="*/ 18328 h 459551"/>
                <a:gd name="connsiteX35" fmla="*/ 271929 w 338824"/>
                <a:gd name="connsiteY35" fmla="*/ 18328 h 459551"/>
                <a:gd name="connsiteX36" fmla="*/ 274373 w 338824"/>
                <a:gd name="connsiteY36" fmla="*/ 18328 h 459551"/>
                <a:gd name="connsiteX37" fmla="*/ 319445 w 338824"/>
                <a:gd name="connsiteY37" fmla="*/ 44530 h 459551"/>
                <a:gd name="connsiteX38" fmla="*/ 322025 w 338824"/>
                <a:gd name="connsiteY38" fmla="*/ 46159 h 459551"/>
                <a:gd name="connsiteX39" fmla="*/ 322432 w 338824"/>
                <a:gd name="connsiteY39" fmla="*/ 46159 h 459551"/>
                <a:gd name="connsiteX40" fmla="*/ 324876 w 338824"/>
                <a:gd name="connsiteY40" fmla="*/ 45073 h 459551"/>
                <a:gd name="connsiteX41" fmla="*/ 332886 w 338824"/>
                <a:gd name="connsiteY41" fmla="*/ 35569 h 459551"/>
                <a:gd name="connsiteX42" fmla="*/ 333021 w 338824"/>
                <a:gd name="connsiteY42" fmla="*/ 31632 h 459551"/>
                <a:gd name="connsiteX43" fmla="*/ 274508 w 338824"/>
                <a:gd name="connsiteY43" fmla="*/ 0 h 459551"/>
                <a:gd name="connsiteX44" fmla="*/ 271929 w 338824"/>
                <a:gd name="connsiteY44" fmla="*/ 0 h 459551"/>
                <a:gd name="connsiteX45" fmla="*/ 271929 w 338824"/>
                <a:gd name="connsiteY45" fmla="*/ 0 h 459551"/>
                <a:gd name="connsiteX46" fmla="*/ 221698 w 338824"/>
                <a:gd name="connsiteY46" fmla="*/ 11675 h 459551"/>
                <a:gd name="connsiteX47" fmla="*/ 174860 w 338824"/>
                <a:gd name="connsiteY47" fmla="*/ 22672 h 459551"/>
                <a:gd name="connsiteX48" fmla="*/ 128023 w 338824"/>
                <a:gd name="connsiteY48" fmla="*/ 11675 h 459551"/>
                <a:gd name="connsiteX49" fmla="*/ 77655 w 338824"/>
                <a:gd name="connsiteY49" fmla="*/ 0 h 459551"/>
                <a:gd name="connsiteX50" fmla="*/ 0 w 338824"/>
                <a:gd name="connsiteY50" fmla="*/ 93947 h 459551"/>
                <a:gd name="connsiteX51" fmla="*/ 21450 w 338824"/>
                <a:gd name="connsiteY51" fmla="*/ 171602 h 459551"/>
                <a:gd name="connsiteX52" fmla="*/ 39914 w 338824"/>
                <a:gd name="connsiteY52" fmla="*/ 235410 h 459551"/>
                <a:gd name="connsiteX53" fmla="*/ 36656 w 338824"/>
                <a:gd name="connsiteY53" fmla="*/ 295416 h 459551"/>
                <a:gd name="connsiteX54" fmla="*/ 34212 w 338824"/>
                <a:gd name="connsiteY54" fmla="*/ 337366 h 459551"/>
                <a:gd name="connsiteX55" fmla="*/ 34212 w 338824"/>
                <a:gd name="connsiteY55" fmla="*/ 338452 h 459551"/>
                <a:gd name="connsiteX56" fmla="*/ 39235 w 338824"/>
                <a:gd name="connsiteY56" fmla="*/ 408777 h 459551"/>
                <a:gd name="connsiteX57" fmla="*/ 77520 w 338824"/>
                <a:gd name="connsiteY57" fmla="*/ 459551 h 459551"/>
                <a:gd name="connsiteX58" fmla="*/ 115804 w 338824"/>
                <a:gd name="connsiteY58" fmla="*/ 412035 h 459551"/>
                <a:gd name="connsiteX59" fmla="*/ 120828 w 338824"/>
                <a:gd name="connsiteY59" fmla="*/ 338860 h 459551"/>
                <a:gd name="connsiteX60" fmla="*/ 120828 w 338824"/>
                <a:gd name="connsiteY60" fmla="*/ 337366 h 459551"/>
                <a:gd name="connsiteX61" fmla="*/ 174589 w 338824"/>
                <a:gd name="connsiteY61" fmla="*/ 250208 h 459551"/>
                <a:gd name="connsiteX62" fmla="*/ 228350 w 338824"/>
                <a:gd name="connsiteY62" fmla="*/ 337366 h 459551"/>
                <a:gd name="connsiteX63" fmla="*/ 228350 w 338824"/>
                <a:gd name="connsiteY63" fmla="*/ 338860 h 459551"/>
                <a:gd name="connsiteX64" fmla="*/ 233373 w 338824"/>
                <a:gd name="connsiteY64" fmla="*/ 412035 h 459551"/>
                <a:gd name="connsiteX65" fmla="*/ 271658 w 338824"/>
                <a:gd name="connsiteY65" fmla="*/ 459551 h 459551"/>
                <a:gd name="connsiteX66" fmla="*/ 309943 w 338824"/>
                <a:gd name="connsiteY66" fmla="*/ 408777 h 459551"/>
                <a:gd name="connsiteX67" fmla="*/ 314966 w 338824"/>
                <a:gd name="connsiteY67" fmla="*/ 338452 h 459551"/>
                <a:gd name="connsiteX68" fmla="*/ 314966 w 338824"/>
                <a:gd name="connsiteY68" fmla="*/ 337366 h 459551"/>
                <a:gd name="connsiteX69" fmla="*/ 312522 w 338824"/>
                <a:gd name="connsiteY69" fmla="*/ 295416 h 459551"/>
                <a:gd name="connsiteX70" fmla="*/ 309263 w 338824"/>
                <a:gd name="connsiteY70" fmla="*/ 235410 h 459551"/>
                <a:gd name="connsiteX71" fmla="*/ 327727 w 338824"/>
                <a:gd name="connsiteY71" fmla="*/ 171466 h 459551"/>
                <a:gd name="connsiteX72" fmla="*/ 338588 w 338824"/>
                <a:gd name="connsiteY72" fmla="*/ 144314 h 459551"/>
                <a:gd name="connsiteX73" fmla="*/ 338316 w 338824"/>
                <a:gd name="connsiteY73" fmla="*/ 141327 h 459551"/>
                <a:gd name="connsiteX74" fmla="*/ 329899 w 338824"/>
                <a:gd name="connsiteY74" fmla="*/ 129652 h 4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38824" h="459551">
                  <a:moveTo>
                    <a:pt x="330578" y="129923"/>
                  </a:moveTo>
                  <a:cubicBezTo>
                    <a:pt x="329899" y="129109"/>
                    <a:pt x="328949" y="128701"/>
                    <a:pt x="327998" y="128701"/>
                  </a:cubicBezTo>
                  <a:cubicBezTo>
                    <a:pt x="327863" y="128701"/>
                    <a:pt x="327591" y="128701"/>
                    <a:pt x="327456" y="128701"/>
                  </a:cubicBezTo>
                  <a:cubicBezTo>
                    <a:pt x="326233" y="128973"/>
                    <a:pt x="325284" y="129788"/>
                    <a:pt x="324876" y="131009"/>
                  </a:cubicBezTo>
                  <a:cubicBezTo>
                    <a:pt x="321346" y="141870"/>
                    <a:pt x="317002" y="152188"/>
                    <a:pt x="311843" y="164678"/>
                  </a:cubicBezTo>
                  <a:cubicBezTo>
                    <a:pt x="301526" y="189115"/>
                    <a:pt x="291886" y="212194"/>
                    <a:pt x="291886" y="235545"/>
                  </a:cubicBezTo>
                  <a:cubicBezTo>
                    <a:pt x="291886" y="258896"/>
                    <a:pt x="293651" y="278853"/>
                    <a:pt x="295144" y="297045"/>
                  </a:cubicBezTo>
                  <a:cubicBezTo>
                    <a:pt x="296367" y="311707"/>
                    <a:pt x="297588" y="325419"/>
                    <a:pt x="297588" y="337366"/>
                  </a:cubicBezTo>
                  <a:lnTo>
                    <a:pt x="297588" y="338452"/>
                  </a:lnTo>
                  <a:cubicBezTo>
                    <a:pt x="297996" y="360853"/>
                    <a:pt x="296502" y="383389"/>
                    <a:pt x="292837" y="405518"/>
                  </a:cubicBezTo>
                  <a:cubicBezTo>
                    <a:pt x="290257" y="418823"/>
                    <a:pt x="284148" y="441359"/>
                    <a:pt x="272473" y="441359"/>
                  </a:cubicBezTo>
                  <a:cubicBezTo>
                    <a:pt x="260797" y="441359"/>
                    <a:pt x="255095" y="423439"/>
                    <a:pt x="251972" y="408369"/>
                  </a:cubicBezTo>
                  <a:cubicBezTo>
                    <a:pt x="248307" y="385561"/>
                    <a:pt x="246678" y="362075"/>
                    <a:pt x="247221" y="338860"/>
                  </a:cubicBezTo>
                  <a:lnTo>
                    <a:pt x="247221" y="337231"/>
                  </a:lnTo>
                  <a:cubicBezTo>
                    <a:pt x="247221" y="311164"/>
                    <a:pt x="247221" y="231880"/>
                    <a:pt x="175267" y="231880"/>
                  </a:cubicBezTo>
                  <a:cubicBezTo>
                    <a:pt x="144450" y="231880"/>
                    <a:pt x="123271" y="246542"/>
                    <a:pt x="112139" y="275595"/>
                  </a:cubicBezTo>
                  <a:cubicBezTo>
                    <a:pt x="103314" y="298539"/>
                    <a:pt x="103314" y="324741"/>
                    <a:pt x="103314" y="337231"/>
                  </a:cubicBezTo>
                  <a:lnTo>
                    <a:pt x="103314" y="338724"/>
                  </a:lnTo>
                  <a:cubicBezTo>
                    <a:pt x="103993" y="362075"/>
                    <a:pt x="102364" y="385561"/>
                    <a:pt x="98563" y="408505"/>
                  </a:cubicBezTo>
                  <a:cubicBezTo>
                    <a:pt x="95575" y="423439"/>
                    <a:pt x="89602" y="441359"/>
                    <a:pt x="78063" y="441359"/>
                  </a:cubicBezTo>
                  <a:cubicBezTo>
                    <a:pt x="66523" y="441359"/>
                    <a:pt x="60278" y="418823"/>
                    <a:pt x="57563" y="405383"/>
                  </a:cubicBezTo>
                  <a:cubicBezTo>
                    <a:pt x="54033" y="383389"/>
                    <a:pt x="52404" y="360853"/>
                    <a:pt x="52811" y="338588"/>
                  </a:cubicBezTo>
                  <a:lnTo>
                    <a:pt x="52811" y="337366"/>
                  </a:lnTo>
                  <a:cubicBezTo>
                    <a:pt x="52811" y="325419"/>
                    <a:pt x="54033" y="311572"/>
                    <a:pt x="55255" y="297045"/>
                  </a:cubicBezTo>
                  <a:cubicBezTo>
                    <a:pt x="56748" y="278853"/>
                    <a:pt x="58513" y="258082"/>
                    <a:pt x="58513" y="235545"/>
                  </a:cubicBezTo>
                  <a:cubicBezTo>
                    <a:pt x="58513" y="213009"/>
                    <a:pt x="48874" y="189115"/>
                    <a:pt x="38556" y="164678"/>
                  </a:cubicBezTo>
                  <a:cubicBezTo>
                    <a:pt x="28645" y="141191"/>
                    <a:pt x="18463" y="117026"/>
                    <a:pt x="18463" y="94082"/>
                  </a:cubicBezTo>
                  <a:cubicBezTo>
                    <a:pt x="18463" y="57427"/>
                    <a:pt x="34076" y="18328"/>
                    <a:pt x="77927" y="18328"/>
                  </a:cubicBezTo>
                  <a:cubicBezTo>
                    <a:pt x="79013" y="18328"/>
                    <a:pt x="79963" y="18328"/>
                    <a:pt x="80914" y="18328"/>
                  </a:cubicBezTo>
                  <a:cubicBezTo>
                    <a:pt x="94625" y="18328"/>
                    <a:pt x="108201" y="21722"/>
                    <a:pt x="120284" y="28238"/>
                  </a:cubicBezTo>
                  <a:cubicBezTo>
                    <a:pt x="136304" y="36655"/>
                    <a:pt x="154224" y="41000"/>
                    <a:pt x="172281" y="41000"/>
                  </a:cubicBezTo>
                  <a:cubicBezTo>
                    <a:pt x="173231" y="41000"/>
                    <a:pt x="174182" y="41000"/>
                    <a:pt x="175132" y="41000"/>
                  </a:cubicBezTo>
                  <a:cubicBezTo>
                    <a:pt x="175947" y="41000"/>
                    <a:pt x="176896" y="41000"/>
                    <a:pt x="177847" y="41000"/>
                  </a:cubicBezTo>
                  <a:cubicBezTo>
                    <a:pt x="195903" y="41000"/>
                    <a:pt x="213824" y="36520"/>
                    <a:pt x="229707" y="28238"/>
                  </a:cubicBezTo>
                  <a:cubicBezTo>
                    <a:pt x="241790" y="21722"/>
                    <a:pt x="255366" y="18328"/>
                    <a:pt x="269079" y="18328"/>
                  </a:cubicBezTo>
                  <a:cubicBezTo>
                    <a:pt x="270029" y="18328"/>
                    <a:pt x="270979" y="18328"/>
                    <a:pt x="271929" y="18328"/>
                  </a:cubicBezTo>
                  <a:cubicBezTo>
                    <a:pt x="272879" y="18328"/>
                    <a:pt x="273694" y="18328"/>
                    <a:pt x="274373" y="18328"/>
                  </a:cubicBezTo>
                  <a:cubicBezTo>
                    <a:pt x="292973" y="18328"/>
                    <a:pt x="310214" y="28374"/>
                    <a:pt x="319445" y="44530"/>
                  </a:cubicBezTo>
                  <a:cubicBezTo>
                    <a:pt x="319989" y="45480"/>
                    <a:pt x="320939" y="46159"/>
                    <a:pt x="322025" y="46159"/>
                  </a:cubicBezTo>
                  <a:cubicBezTo>
                    <a:pt x="322025" y="46159"/>
                    <a:pt x="322297" y="46159"/>
                    <a:pt x="322432" y="46159"/>
                  </a:cubicBezTo>
                  <a:cubicBezTo>
                    <a:pt x="323383" y="46159"/>
                    <a:pt x="324333" y="45751"/>
                    <a:pt x="324876" y="45073"/>
                  </a:cubicBezTo>
                  <a:cubicBezTo>
                    <a:pt x="327727" y="41950"/>
                    <a:pt x="330442" y="38828"/>
                    <a:pt x="332886" y="35569"/>
                  </a:cubicBezTo>
                  <a:cubicBezTo>
                    <a:pt x="333701" y="34483"/>
                    <a:pt x="333836" y="32854"/>
                    <a:pt x="333021" y="31632"/>
                  </a:cubicBezTo>
                  <a:cubicBezTo>
                    <a:pt x="320125" y="11811"/>
                    <a:pt x="298132" y="0"/>
                    <a:pt x="274508" y="0"/>
                  </a:cubicBezTo>
                  <a:cubicBezTo>
                    <a:pt x="273694" y="0"/>
                    <a:pt x="272743" y="0"/>
                    <a:pt x="271929" y="0"/>
                  </a:cubicBezTo>
                  <a:lnTo>
                    <a:pt x="271929" y="0"/>
                  </a:lnTo>
                  <a:cubicBezTo>
                    <a:pt x="246407" y="0"/>
                    <a:pt x="233916" y="5973"/>
                    <a:pt x="221698" y="11675"/>
                  </a:cubicBezTo>
                  <a:cubicBezTo>
                    <a:pt x="209887" y="17242"/>
                    <a:pt x="198618" y="22672"/>
                    <a:pt x="174860" y="22672"/>
                  </a:cubicBezTo>
                  <a:cubicBezTo>
                    <a:pt x="151102" y="22672"/>
                    <a:pt x="139970" y="17377"/>
                    <a:pt x="128023" y="11675"/>
                  </a:cubicBezTo>
                  <a:cubicBezTo>
                    <a:pt x="115940" y="5973"/>
                    <a:pt x="103314" y="0"/>
                    <a:pt x="77655" y="0"/>
                  </a:cubicBezTo>
                  <a:cubicBezTo>
                    <a:pt x="30546" y="0"/>
                    <a:pt x="0" y="36927"/>
                    <a:pt x="0" y="93947"/>
                  </a:cubicBezTo>
                  <a:cubicBezTo>
                    <a:pt x="0" y="120556"/>
                    <a:pt x="10861" y="146486"/>
                    <a:pt x="21450" y="171602"/>
                  </a:cubicBezTo>
                  <a:cubicBezTo>
                    <a:pt x="30953" y="194274"/>
                    <a:pt x="39914" y="215724"/>
                    <a:pt x="39914" y="235410"/>
                  </a:cubicBezTo>
                  <a:cubicBezTo>
                    <a:pt x="39914" y="257267"/>
                    <a:pt x="38149" y="277496"/>
                    <a:pt x="36656" y="295416"/>
                  </a:cubicBezTo>
                  <a:cubicBezTo>
                    <a:pt x="35433" y="310350"/>
                    <a:pt x="34212" y="324605"/>
                    <a:pt x="34212" y="337366"/>
                  </a:cubicBezTo>
                  <a:lnTo>
                    <a:pt x="34212" y="338452"/>
                  </a:lnTo>
                  <a:cubicBezTo>
                    <a:pt x="34212" y="352843"/>
                    <a:pt x="34212" y="382710"/>
                    <a:pt x="39235" y="408777"/>
                  </a:cubicBezTo>
                  <a:cubicBezTo>
                    <a:pt x="45751" y="442445"/>
                    <a:pt x="58649" y="459551"/>
                    <a:pt x="77520" y="459551"/>
                  </a:cubicBezTo>
                  <a:cubicBezTo>
                    <a:pt x="96390" y="459551"/>
                    <a:pt x="109423" y="443531"/>
                    <a:pt x="115804" y="412035"/>
                  </a:cubicBezTo>
                  <a:cubicBezTo>
                    <a:pt x="120828" y="386919"/>
                    <a:pt x="120828" y="356780"/>
                    <a:pt x="120828" y="338860"/>
                  </a:cubicBezTo>
                  <a:lnTo>
                    <a:pt x="120828" y="337366"/>
                  </a:lnTo>
                  <a:cubicBezTo>
                    <a:pt x="120828" y="296774"/>
                    <a:pt x="126936" y="250208"/>
                    <a:pt x="174589" y="250208"/>
                  </a:cubicBezTo>
                  <a:cubicBezTo>
                    <a:pt x="222241" y="250208"/>
                    <a:pt x="228350" y="296774"/>
                    <a:pt x="228350" y="337366"/>
                  </a:cubicBezTo>
                  <a:lnTo>
                    <a:pt x="228350" y="338860"/>
                  </a:lnTo>
                  <a:cubicBezTo>
                    <a:pt x="228350" y="356916"/>
                    <a:pt x="228350" y="387055"/>
                    <a:pt x="233373" y="412035"/>
                  </a:cubicBezTo>
                  <a:cubicBezTo>
                    <a:pt x="239754" y="443531"/>
                    <a:pt x="252651" y="459551"/>
                    <a:pt x="271658" y="459551"/>
                  </a:cubicBezTo>
                  <a:cubicBezTo>
                    <a:pt x="290664" y="459551"/>
                    <a:pt x="303426" y="442445"/>
                    <a:pt x="309943" y="408777"/>
                  </a:cubicBezTo>
                  <a:cubicBezTo>
                    <a:pt x="314966" y="382710"/>
                    <a:pt x="314966" y="352707"/>
                    <a:pt x="314966" y="338452"/>
                  </a:cubicBezTo>
                  <a:lnTo>
                    <a:pt x="314966" y="337366"/>
                  </a:lnTo>
                  <a:cubicBezTo>
                    <a:pt x="314966" y="324605"/>
                    <a:pt x="313744" y="310486"/>
                    <a:pt x="312522" y="295416"/>
                  </a:cubicBezTo>
                  <a:cubicBezTo>
                    <a:pt x="311028" y="277496"/>
                    <a:pt x="309263" y="257267"/>
                    <a:pt x="309263" y="235410"/>
                  </a:cubicBezTo>
                  <a:cubicBezTo>
                    <a:pt x="309263" y="215724"/>
                    <a:pt x="318224" y="194274"/>
                    <a:pt x="327727" y="171466"/>
                  </a:cubicBezTo>
                  <a:cubicBezTo>
                    <a:pt x="331392" y="162642"/>
                    <a:pt x="335330" y="153546"/>
                    <a:pt x="338588" y="144314"/>
                  </a:cubicBezTo>
                  <a:cubicBezTo>
                    <a:pt x="338995" y="143364"/>
                    <a:pt x="338860" y="142278"/>
                    <a:pt x="338316" y="141327"/>
                  </a:cubicBezTo>
                  <a:cubicBezTo>
                    <a:pt x="335737" y="137254"/>
                    <a:pt x="332886" y="133453"/>
                    <a:pt x="329899" y="12965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35" name="Freihandform: Form 634">
              <a:extLst>
                <a:ext uri="{FF2B5EF4-FFF2-40B4-BE49-F238E27FC236}">
                  <a16:creationId xmlns:a16="http://schemas.microsoft.com/office/drawing/2014/main" id="{4B24511B-7507-CD6B-4FD5-FA09F08E3E97}"/>
                </a:ext>
              </a:extLst>
            </p:cNvPr>
            <p:cNvSpPr/>
            <p:nvPr/>
          </p:nvSpPr>
          <p:spPr bwMode="gray">
            <a:xfrm>
              <a:off x="11228039" y="4217695"/>
              <a:ext cx="156667" cy="181105"/>
            </a:xfrm>
            <a:custGeom>
              <a:avLst/>
              <a:gdLst>
                <a:gd name="connsiteX0" fmla="*/ 154631 w 156667"/>
                <a:gd name="connsiteY0" fmla="*/ 87430 h 181105"/>
                <a:gd name="connsiteX1" fmla="*/ 81593 w 156667"/>
                <a:gd name="connsiteY1" fmla="*/ 2308 h 181105"/>
                <a:gd name="connsiteX2" fmla="*/ 78334 w 156667"/>
                <a:gd name="connsiteY2" fmla="*/ 0 h 181105"/>
                <a:gd name="connsiteX3" fmla="*/ 75075 w 156667"/>
                <a:gd name="connsiteY3" fmla="*/ 2308 h 181105"/>
                <a:gd name="connsiteX4" fmla="*/ 2036 w 156667"/>
                <a:gd name="connsiteY4" fmla="*/ 87430 h 181105"/>
                <a:gd name="connsiteX5" fmla="*/ 0 w 156667"/>
                <a:gd name="connsiteY5" fmla="*/ 90553 h 181105"/>
                <a:gd name="connsiteX6" fmla="*/ 2036 w 156667"/>
                <a:gd name="connsiteY6" fmla="*/ 93675 h 181105"/>
                <a:gd name="connsiteX7" fmla="*/ 75075 w 156667"/>
                <a:gd name="connsiteY7" fmla="*/ 178797 h 181105"/>
                <a:gd name="connsiteX8" fmla="*/ 78334 w 156667"/>
                <a:gd name="connsiteY8" fmla="*/ 181105 h 181105"/>
                <a:gd name="connsiteX9" fmla="*/ 81593 w 156667"/>
                <a:gd name="connsiteY9" fmla="*/ 178797 h 181105"/>
                <a:gd name="connsiteX10" fmla="*/ 154631 w 156667"/>
                <a:gd name="connsiteY10" fmla="*/ 93675 h 181105"/>
                <a:gd name="connsiteX11" fmla="*/ 156668 w 156667"/>
                <a:gd name="connsiteY11" fmla="*/ 90553 h 181105"/>
                <a:gd name="connsiteX12" fmla="*/ 154631 w 156667"/>
                <a:gd name="connsiteY12" fmla="*/ 87430 h 181105"/>
                <a:gd name="connsiteX13" fmla="*/ 123270 w 156667"/>
                <a:gd name="connsiteY13" fmla="*/ 90553 h 181105"/>
                <a:gd name="connsiteX14" fmla="*/ 78334 w 156667"/>
                <a:gd name="connsiteY14" fmla="*/ 140513 h 181105"/>
                <a:gd name="connsiteX15" fmla="*/ 33397 w 156667"/>
                <a:gd name="connsiteY15" fmla="*/ 90553 h 181105"/>
                <a:gd name="connsiteX16" fmla="*/ 78334 w 156667"/>
                <a:gd name="connsiteY16" fmla="*/ 40592 h 181105"/>
                <a:gd name="connsiteX17" fmla="*/ 123270 w 156667"/>
                <a:gd name="connsiteY17" fmla="*/ 90553 h 18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667" h="181105">
                  <a:moveTo>
                    <a:pt x="154631" y="87430"/>
                  </a:moveTo>
                  <a:cubicBezTo>
                    <a:pt x="120827" y="72904"/>
                    <a:pt x="94218" y="41814"/>
                    <a:pt x="81593" y="2308"/>
                  </a:cubicBezTo>
                  <a:cubicBezTo>
                    <a:pt x="81185" y="950"/>
                    <a:pt x="79828" y="0"/>
                    <a:pt x="78334" y="0"/>
                  </a:cubicBezTo>
                  <a:cubicBezTo>
                    <a:pt x="76840" y="0"/>
                    <a:pt x="75483" y="950"/>
                    <a:pt x="75075" y="2308"/>
                  </a:cubicBezTo>
                  <a:cubicBezTo>
                    <a:pt x="62450" y="41814"/>
                    <a:pt x="35840" y="72768"/>
                    <a:pt x="2036" y="87430"/>
                  </a:cubicBezTo>
                  <a:cubicBezTo>
                    <a:pt x="815" y="87973"/>
                    <a:pt x="0" y="89195"/>
                    <a:pt x="0" y="90553"/>
                  </a:cubicBezTo>
                  <a:cubicBezTo>
                    <a:pt x="0" y="91910"/>
                    <a:pt x="815" y="93132"/>
                    <a:pt x="2036" y="93675"/>
                  </a:cubicBezTo>
                  <a:cubicBezTo>
                    <a:pt x="35840" y="108202"/>
                    <a:pt x="62450" y="139291"/>
                    <a:pt x="75075" y="178797"/>
                  </a:cubicBezTo>
                  <a:cubicBezTo>
                    <a:pt x="75483" y="180155"/>
                    <a:pt x="76840" y="181105"/>
                    <a:pt x="78334" y="181105"/>
                  </a:cubicBezTo>
                  <a:cubicBezTo>
                    <a:pt x="79828" y="181105"/>
                    <a:pt x="81185" y="180155"/>
                    <a:pt x="81593" y="178797"/>
                  </a:cubicBezTo>
                  <a:cubicBezTo>
                    <a:pt x="94218" y="139291"/>
                    <a:pt x="120827" y="108337"/>
                    <a:pt x="154631" y="93675"/>
                  </a:cubicBezTo>
                  <a:cubicBezTo>
                    <a:pt x="155853" y="93132"/>
                    <a:pt x="156668" y="91910"/>
                    <a:pt x="156668" y="90553"/>
                  </a:cubicBezTo>
                  <a:cubicBezTo>
                    <a:pt x="156668" y="89195"/>
                    <a:pt x="155853" y="87973"/>
                    <a:pt x="154631" y="87430"/>
                  </a:cubicBezTo>
                  <a:close/>
                  <a:moveTo>
                    <a:pt x="123270" y="90553"/>
                  </a:moveTo>
                  <a:cubicBezTo>
                    <a:pt x="104807" y="103721"/>
                    <a:pt x="89466" y="120827"/>
                    <a:pt x="78334" y="140513"/>
                  </a:cubicBezTo>
                  <a:cubicBezTo>
                    <a:pt x="67337" y="120827"/>
                    <a:pt x="51996" y="103721"/>
                    <a:pt x="33397" y="90553"/>
                  </a:cubicBezTo>
                  <a:cubicBezTo>
                    <a:pt x="51861" y="77384"/>
                    <a:pt x="67201" y="60278"/>
                    <a:pt x="78334" y="40592"/>
                  </a:cubicBezTo>
                  <a:cubicBezTo>
                    <a:pt x="89330" y="60278"/>
                    <a:pt x="104671" y="77384"/>
                    <a:pt x="123270" y="90553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36" name="Grafik 7">
            <a:extLst>
              <a:ext uri="{FF2B5EF4-FFF2-40B4-BE49-F238E27FC236}">
                <a16:creationId xmlns:a16="http://schemas.microsoft.com/office/drawing/2014/main" id="{46F770D8-94D7-390F-8E76-BE4EC460FBE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488908" y="4173574"/>
            <a:ext cx="551160" cy="552276"/>
            <a:chOff x="7488908" y="4173572"/>
            <a:chExt cx="551160" cy="552276"/>
          </a:xfrm>
          <a:solidFill>
            <a:schemeClr val="accent1"/>
          </a:solidFill>
        </p:grpSpPr>
        <p:sp>
          <p:nvSpPr>
            <p:cNvPr id="637" name="Freihandform: Form 636">
              <a:extLst>
                <a:ext uri="{FF2B5EF4-FFF2-40B4-BE49-F238E27FC236}">
                  <a16:creationId xmlns:a16="http://schemas.microsoft.com/office/drawing/2014/main" id="{FFFEFE16-8C4B-D43F-368F-235D29714E75}"/>
                </a:ext>
              </a:extLst>
            </p:cNvPr>
            <p:cNvSpPr/>
            <p:nvPr/>
          </p:nvSpPr>
          <p:spPr bwMode="gray">
            <a:xfrm>
              <a:off x="7488908" y="4173572"/>
              <a:ext cx="551160" cy="552276"/>
            </a:xfrm>
            <a:custGeom>
              <a:avLst/>
              <a:gdLst>
                <a:gd name="connsiteX0" fmla="*/ 542501 w 551160"/>
                <a:gd name="connsiteY0" fmla="*/ 162234 h 552276"/>
                <a:gd name="connsiteX1" fmla="*/ 525667 w 551160"/>
                <a:gd name="connsiteY1" fmla="*/ 161148 h 552276"/>
                <a:gd name="connsiteX2" fmla="*/ 490912 w 551160"/>
                <a:gd name="connsiteY2" fmla="*/ 165900 h 552276"/>
                <a:gd name="connsiteX3" fmla="*/ 466203 w 551160"/>
                <a:gd name="connsiteY3" fmla="*/ 106437 h 552276"/>
                <a:gd name="connsiteX4" fmla="*/ 505574 w 551160"/>
                <a:gd name="connsiteY4" fmla="*/ 81049 h 552276"/>
                <a:gd name="connsiteX5" fmla="*/ 512227 w 551160"/>
                <a:gd name="connsiteY5" fmla="*/ 68424 h 552276"/>
                <a:gd name="connsiteX6" fmla="*/ 502587 w 551160"/>
                <a:gd name="connsiteY6" fmla="*/ 61228 h 552276"/>
                <a:gd name="connsiteX7" fmla="*/ 499601 w 551160"/>
                <a:gd name="connsiteY7" fmla="*/ 61635 h 552276"/>
                <a:gd name="connsiteX8" fmla="*/ 452085 w 551160"/>
                <a:gd name="connsiteY8" fmla="*/ 91503 h 552276"/>
                <a:gd name="connsiteX9" fmla="*/ 384068 w 551160"/>
                <a:gd name="connsiteY9" fmla="*/ 61771 h 552276"/>
                <a:gd name="connsiteX10" fmla="*/ 404160 w 551160"/>
                <a:gd name="connsiteY10" fmla="*/ 16563 h 552276"/>
                <a:gd name="connsiteX11" fmla="*/ 402667 w 551160"/>
                <a:gd name="connsiteY11" fmla="*/ 2308 h 552276"/>
                <a:gd name="connsiteX12" fmla="*/ 396286 w 551160"/>
                <a:gd name="connsiteY12" fmla="*/ 0 h 552276"/>
                <a:gd name="connsiteX13" fmla="*/ 388413 w 551160"/>
                <a:gd name="connsiteY13" fmla="*/ 3665 h 552276"/>
                <a:gd name="connsiteX14" fmla="*/ 363568 w 551160"/>
                <a:gd name="connsiteY14" fmla="*/ 61500 h 552276"/>
                <a:gd name="connsiteX15" fmla="*/ 307091 w 551160"/>
                <a:gd name="connsiteY15" fmla="*/ 80913 h 552276"/>
                <a:gd name="connsiteX16" fmla="*/ 285912 w 551160"/>
                <a:gd name="connsiteY16" fmla="*/ 41543 h 552276"/>
                <a:gd name="connsiteX17" fmla="*/ 275866 w 551160"/>
                <a:gd name="connsiteY17" fmla="*/ 32854 h 552276"/>
                <a:gd name="connsiteX18" fmla="*/ 274373 w 551160"/>
                <a:gd name="connsiteY18" fmla="*/ 32854 h 552276"/>
                <a:gd name="connsiteX19" fmla="*/ 265820 w 551160"/>
                <a:gd name="connsiteY19" fmla="*/ 44394 h 552276"/>
                <a:gd name="connsiteX20" fmla="*/ 290936 w 551160"/>
                <a:gd name="connsiteY20" fmla="*/ 93539 h 552276"/>
                <a:gd name="connsiteX21" fmla="*/ 288492 w 551160"/>
                <a:gd name="connsiteY21" fmla="*/ 95847 h 552276"/>
                <a:gd name="connsiteX22" fmla="*/ 254281 w 551160"/>
                <a:gd name="connsiteY22" fmla="*/ 168072 h 552276"/>
                <a:gd name="connsiteX23" fmla="*/ 212737 w 551160"/>
                <a:gd name="connsiteY23" fmla="*/ 141191 h 552276"/>
                <a:gd name="connsiteX24" fmla="*/ 204185 w 551160"/>
                <a:gd name="connsiteY24" fmla="*/ 136576 h 552276"/>
                <a:gd name="connsiteX25" fmla="*/ 198754 w 551160"/>
                <a:gd name="connsiteY25" fmla="*/ 138205 h 552276"/>
                <a:gd name="connsiteX26" fmla="*/ 195767 w 551160"/>
                <a:gd name="connsiteY26" fmla="*/ 152188 h 552276"/>
                <a:gd name="connsiteX27" fmla="*/ 253058 w 551160"/>
                <a:gd name="connsiteY27" fmla="*/ 188572 h 552276"/>
                <a:gd name="connsiteX28" fmla="*/ 205814 w 551160"/>
                <a:gd name="connsiteY28" fmla="*/ 248443 h 552276"/>
                <a:gd name="connsiteX29" fmla="*/ 135354 w 551160"/>
                <a:gd name="connsiteY29" fmla="*/ 206900 h 552276"/>
                <a:gd name="connsiteX30" fmla="*/ 126665 w 551160"/>
                <a:gd name="connsiteY30" fmla="*/ 201877 h 552276"/>
                <a:gd name="connsiteX31" fmla="*/ 121506 w 551160"/>
                <a:gd name="connsiteY31" fmla="*/ 203234 h 552276"/>
                <a:gd name="connsiteX32" fmla="*/ 117840 w 551160"/>
                <a:gd name="connsiteY32" fmla="*/ 217082 h 552276"/>
                <a:gd name="connsiteX33" fmla="*/ 157347 w 551160"/>
                <a:gd name="connsiteY33" fmla="*/ 255231 h 552276"/>
                <a:gd name="connsiteX34" fmla="*/ 98834 w 551160"/>
                <a:gd name="connsiteY34" fmla="*/ 285506 h 552276"/>
                <a:gd name="connsiteX35" fmla="*/ 87973 w 551160"/>
                <a:gd name="connsiteY35" fmla="*/ 286184 h 552276"/>
                <a:gd name="connsiteX36" fmla="*/ 43172 w 551160"/>
                <a:gd name="connsiteY36" fmla="*/ 271386 h 552276"/>
                <a:gd name="connsiteX37" fmla="*/ 36655 w 551160"/>
                <a:gd name="connsiteY37" fmla="*/ 269078 h 552276"/>
                <a:gd name="connsiteX38" fmla="*/ 28917 w 551160"/>
                <a:gd name="connsiteY38" fmla="*/ 272744 h 552276"/>
                <a:gd name="connsiteX39" fmla="*/ 30139 w 551160"/>
                <a:gd name="connsiteY39" fmla="*/ 286999 h 552276"/>
                <a:gd name="connsiteX40" fmla="*/ 81321 w 551160"/>
                <a:gd name="connsiteY40" fmla="*/ 306413 h 552276"/>
                <a:gd name="connsiteX41" fmla="*/ 61771 w 551160"/>
                <a:gd name="connsiteY41" fmla="*/ 366555 h 552276"/>
                <a:gd name="connsiteX42" fmla="*/ 11268 w 551160"/>
                <a:gd name="connsiteY42" fmla="*/ 383389 h 552276"/>
                <a:gd name="connsiteX43" fmla="*/ 10318 w 551160"/>
                <a:gd name="connsiteY43" fmla="*/ 383389 h 552276"/>
                <a:gd name="connsiteX44" fmla="*/ 0 w 551160"/>
                <a:gd name="connsiteY44" fmla="*/ 393164 h 552276"/>
                <a:gd name="connsiteX45" fmla="*/ 9910 w 551160"/>
                <a:gd name="connsiteY45" fmla="*/ 403618 h 552276"/>
                <a:gd name="connsiteX46" fmla="*/ 11540 w 551160"/>
                <a:gd name="connsiteY46" fmla="*/ 403618 h 552276"/>
                <a:gd name="connsiteX47" fmla="*/ 62857 w 551160"/>
                <a:gd name="connsiteY47" fmla="*/ 389363 h 552276"/>
                <a:gd name="connsiteX48" fmla="*/ 90417 w 551160"/>
                <a:gd name="connsiteY48" fmla="*/ 449369 h 552276"/>
                <a:gd name="connsiteX49" fmla="*/ 54848 w 551160"/>
                <a:gd name="connsiteY49" fmla="*/ 479780 h 552276"/>
                <a:gd name="connsiteX50" fmla="*/ 50096 w 551160"/>
                <a:gd name="connsiteY50" fmla="*/ 485889 h 552276"/>
                <a:gd name="connsiteX51" fmla="*/ 51046 w 551160"/>
                <a:gd name="connsiteY51" fmla="*/ 493627 h 552276"/>
                <a:gd name="connsiteX52" fmla="*/ 59871 w 551160"/>
                <a:gd name="connsiteY52" fmla="*/ 498786 h 552276"/>
                <a:gd name="connsiteX53" fmla="*/ 64894 w 551160"/>
                <a:gd name="connsiteY53" fmla="*/ 497429 h 552276"/>
                <a:gd name="connsiteX54" fmla="*/ 105079 w 551160"/>
                <a:gd name="connsiteY54" fmla="*/ 463624 h 552276"/>
                <a:gd name="connsiteX55" fmla="*/ 160605 w 551160"/>
                <a:gd name="connsiteY55" fmla="*/ 489011 h 552276"/>
                <a:gd name="connsiteX56" fmla="*/ 162641 w 551160"/>
                <a:gd name="connsiteY56" fmla="*/ 538157 h 552276"/>
                <a:gd name="connsiteX57" fmla="*/ 168072 w 551160"/>
                <a:gd name="connsiteY57" fmla="*/ 551462 h 552276"/>
                <a:gd name="connsiteX58" fmla="*/ 172009 w 551160"/>
                <a:gd name="connsiteY58" fmla="*/ 552276 h 552276"/>
                <a:gd name="connsiteX59" fmla="*/ 181377 w 551160"/>
                <a:gd name="connsiteY59" fmla="*/ 546031 h 552276"/>
                <a:gd name="connsiteX60" fmla="*/ 182191 w 551160"/>
                <a:gd name="connsiteY60" fmla="*/ 490912 h 552276"/>
                <a:gd name="connsiteX61" fmla="*/ 247493 w 551160"/>
                <a:gd name="connsiteY61" fmla="*/ 483717 h 552276"/>
                <a:gd name="connsiteX62" fmla="*/ 287135 w 551160"/>
                <a:gd name="connsiteY62" fmla="*/ 525803 h 552276"/>
                <a:gd name="connsiteX63" fmla="*/ 296366 w 551160"/>
                <a:gd name="connsiteY63" fmla="*/ 531776 h 552276"/>
                <a:gd name="connsiteX64" fmla="*/ 300575 w 551160"/>
                <a:gd name="connsiteY64" fmla="*/ 530826 h 552276"/>
                <a:gd name="connsiteX65" fmla="*/ 305598 w 551160"/>
                <a:gd name="connsiteY65" fmla="*/ 517386 h 552276"/>
                <a:gd name="connsiteX66" fmla="*/ 305598 w 551160"/>
                <a:gd name="connsiteY66" fmla="*/ 517386 h 552276"/>
                <a:gd name="connsiteX67" fmla="*/ 272065 w 551160"/>
                <a:gd name="connsiteY67" fmla="*/ 477336 h 552276"/>
                <a:gd name="connsiteX68" fmla="*/ 346190 w 551160"/>
                <a:gd name="connsiteY68" fmla="*/ 443260 h 552276"/>
                <a:gd name="connsiteX69" fmla="*/ 346462 w 551160"/>
                <a:gd name="connsiteY69" fmla="*/ 443260 h 552276"/>
                <a:gd name="connsiteX70" fmla="*/ 392213 w 551160"/>
                <a:gd name="connsiteY70" fmla="*/ 472856 h 552276"/>
                <a:gd name="connsiteX71" fmla="*/ 399816 w 551160"/>
                <a:gd name="connsiteY71" fmla="*/ 476250 h 552276"/>
                <a:gd name="connsiteX72" fmla="*/ 406604 w 551160"/>
                <a:gd name="connsiteY72" fmla="*/ 473670 h 552276"/>
                <a:gd name="connsiteX73" fmla="*/ 407419 w 551160"/>
                <a:gd name="connsiteY73" fmla="*/ 459416 h 552276"/>
                <a:gd name="connsiteX74" fmla="*/ 365876 w 551160"/>
                <a:gd name="connsiteY74" fmla="*/ 429684 h 552276"/>
                <a:gd name="connsiteX75" fmla="*/ 400495 w 551160"/>
                <a:gd name="connsiteY75" fmla="*/ 399816 h 552276"/>
                <a:gd name="connsiteX76" fmla="*/ 411899 w 551160"/>
                <a:gd name="connsiteY76" fmla="*/ 387734 h 552276"/>
                <a:gd name="connsiteX77" fmla="*/ 420316 w 551160"/>
                <a:gd name="connsiteY77" fmla="*/ 377687 h 552276"/>
                <a:gd name="connsiteX78" fmla="*/ 473263 w 551160"/>
                <a:gd name="connsiteY78" fmla="*/ 395879 h 552276"/>
                <a:gd name="connsiteX79" fmla="*/ 479508 w 551160"/>
                <a:gd name="connsiteY79" fmla="*/ 398051 h 552276"/>
                <a:gd name="connsiteX80" fmla="*/ 487382 w 551160"/>
                <a:gd name="connsiteY80" fmla="*/ 394250 h 552276"/>
                <a:gd name="connsiteX81" fmla="*/ 485753 w 551160"/>
                <a:gd name="connsiteY81" fmla="*/ 379995 h 552276"/>
                <a:gd name="connsiteX82" fmla="*/ 434164 w 551160"/>
                <a:gd name="connsiteY82" fmla="*/ 359360 h 552276"/>
                <a:gd name="connsiteX83" fmla="*/ 458465 w 551160"/>
                <a:gd name="connsiteY83" fmla="*/ 319310 h 552276"/>
                <a:gd name="connsiteX84" fmla="*/ 471226 w 551160"/>
                <a:gd name="connsiteY84" fmla="*/ 290121 h 552276"/>
                <a:gd name="connsiteX85" fmla="*/ 483716 w 551160"/>
                <a:gd name="connsiteY85" fmla="*/ 289714 h 552276"/>
                <a:gd name="connsiteX86" fmla="*/ 521458 w 551160"/>
                <a:gd name="connsiteY86" fmla="*/ 295144 h 552276"/>
                <a:gd name="connsiteX87" fmla="*/ 525395 w 551160"/>
                <a:gd name="connsiteY87" fmla="*/ 295959 h 552276"/>
                <a:gd name="connsiteX88" fmla="*/ 534763 w 551160"/>
                <a:gd name="connsiteY88" fmla="*/ 289714 h 552276"/>
                <a:gd name="connsiteX89" fmla="*/ 529333 w 551160"/>
                <a:gd name="connsiteY89" fmla="*/ 276410 h 552276"/>
                <a:gd name="connsiteX90" fmla="*/ 483580 w 551160"/>
                <a:gd name="connsiteY90" fmla="*/ 269350 h 552276"/>
                <a:gd name="connsiteX91" fmla="*/ 478286 w 551160"/>
                <a:gd name="connsiteY91" fmla="*/ 269350 h 552276"/>
                <a:gd name="connsiteX92" fmla="*/ 485345 w 551160"/>
                <a:gd name="connsiteY92" fmla="*/ 242198 h 552276"/>
                <a:gd name="connsiteX93" fmla="*/ 491591 w 551160"/>
                <a:gd name="connsiteY93" fmla="*/ 186128 h 552276"/>
                <a:gd name="connsiteX94" fmla="*/ 525803 w 551160"/>
                <a:gd name="connsiteY94" fmla="*/ 180698 h 552276"/>
                <a:gd name="connsiteX95" fmla="*/ 539650 w 551160"/>
                <a:gd name="connsiteY95" fmla="*/ 181513 h 552276"/>
                <a:gd name="connsiteX96" fmla="*/ 541008 w 551160"/>
                <a:gd name="connsiteY96" fmla="*/ 181513 h 552276"/>
                <a:gd name="connsiteX97" fmla="*/ 551054 w 551160"/>
                <a:gd name="connsiteY97" fmla="*/ 172824 h 552276"/>
                <a:gd name="connsiteX98" fmla="*/ 542501 w 551160"/>
                <a:gd name="connsiteY98" fmla="*/ 161420 h 552276"/>
                <a:gd name="connsiteX99" fmla="*/ 274101 w 551160"/>
                <a:gd name="connsiteY99" fmla="*/ 180291 h 552276"/>
                <a:gd name="connsiteX100" fmla="*/ 372800 w 551160"/>
                <a:gd name="connsiteY100" fmla="*/ 81457 h 552276"/>
                <a:gd name="connsiteX101" fmla="*/ 471498 w 551160"/>
                <a:gd name="connsiteY101" fmla="*/ 180155 h 552276"/>
                <a:gd name="connsiteX102" fmla="*/ 465525 w 551160"/>
                <a:gd name="connsiteY102" fmla="*/ 238668 h 552276"/>
                <a:gd name="connsiteX103" fmla="*/ 440544 w 551160"/>
                <a:gd name="connsiteY103" fmla="*/ 310621 h 552276"/>
                <a:gd name="connsiteX104" fmla="*/ 396830 w 551160"/>
                <a:gd name="connsiteY104" fmla="*/ 374565 h 552276"/>
                <a:gd name="connsiteX105" fmla="*/ 386104 w 551160"/>
                <a:gd name="connsiteY105" fmla="*/ 385833 h 552276"/>
                <a:gd name="connsiteX106" fmla="*/ 335330 w 551160"/>
                <a:gd name="connsiteY106" fmla="*/ 426425 h 552276"/>
                <a:gd name="connsiteX107" fmla="*/ 180969 w 551160"/>
                <a:gd name="connsiteY107" fmla="*/ 471091 h 552276"/>
                <a:gd name="connsiteX108" fmla="*/ 180562 w 551160"/>
                <a:gd name="connsiteY108" fmla="*/ 471091 h 552276"/>
                <a:gd name="connsiteX109" fmla="*/ 81864 w 551160"/>
                <a:gd name="connsiteY109" fmla="*/ 372393 h 552276"/>
                <a:gd name="connsiteX110" fmla="*/ 180427 w 551160"/>
                <a:gd name="connsiteY110" fmla="*/ 273559 h 552276"/>
                <a:gd name="connsiteX111" fmla="*/ 273966 w 551160"/>
                <a:gd name="connsiteY111" fmla="*/ 180698 h 552276"/>
                <a:gd name="connsiteX112" fmla="*/ 273966 w 551160"/>
                <a:gd name="connsiteY112" fmla="*/ 180155 h 552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51160" h="552276">
                  <a:moveTo>
                    <a:pt x="542501" y="162234"/>
                  </a:moveTo>
                  <a:cubicBezTo>
                    <a:pt x="536935" y="161556"/>
                    <a:pt x="531233" y="161148"/>
                    <a:pt x="525667" y="161148"/>
                  </a:cubicBezTo>
                  <a:cubicBezTo>
                    <a:pt x="513856" y="161148"/>
                    <a:pt x="502180" y="162777"/>
                    <a:pt x="490912" y="165900"/>
                  </a:cubicBezTo>
                  <a:cubicBezTo>
                    <a:pt x="488333" y="144043"/>
                    <a:pt x="479779" y="123678"/>
                    <a:pt x="466203" y="106437"/>
                  </a:cubicBezTo>
                  <a:cubicBezTo>
                    <a:pt x="476928" y="94761"/>
                    <a:pt x="490504" y="85937"/>
                    <a:pt x="505574" y="81049"/>
                  </a:cubicBezTo>
                  <a:cubicBezTo>
                    <a:pt x="510868" y="79420"/>
                    <a:pt x="513856" y="73718"/>
                    <a:pt x="512227" y="68424"/>
                  </a:cubicBezTo>
                  <a:cubicBezTo>
                    <a:pt x="510868" y="64079"/>
                    <a:pt x="507068" y="61228"/>
                    <a:pt x="502587" y="61228"/>
                  </a:cubicBezTo>
                  <a:cubicBezTo>
                    <a:pt x="501637" y="61228"/>
                    <a:pt x="500551" y="61364"/>
                    <a:pt x="499601" y="61635"/>
                  </a:cubicBezTo>
                  <a:cubicBezTo>
                    <a:pt x="481409" y="67337"/>
                    <a:pt x="465117" y="77655"/>
                    <a:pt x="452085" y="91503"/>
                  </a:cubicBezTo>
                  <a:cubicBezTo>
                    <a:pt x="433214" y="74533"/>
                    <a:pt x="409319" y="64079"/>
                    <a:pt x="384068" y="61771"/>
                  </a:cubicBezTo>
                  <a:cubicBezTo>
                    <a:pt x="386919" y="45344"/>
                    <a:pt x="393707" y="29732"/>
                    <a:pt x="404160" y="16563"/>
                  </a:cubicBezTo>
                  <a:cubicBezTo>
                    <a:pt x="407690" y="12218"/>
                    <a:pt x="407012" y="5838"/>
                    <a:pt x="402667" y="2308"/>
                  </a:cubicBezTo>
                  <a:cubicBezTo>
                    <a:pt x="400902" y="815"/>
                    <a:pt x="398595" y="0"/>
                    <a:pt x="396286" y="0"/>
                  </a:cubicBezTo>
                  <a:cubicBezTo>
                    <a:pt x="393164" y="0"/>
                    <a:pt x="390313" y="1357"/>
                    <a:pt x="388413" y="3665"/>
                  </a:cubicBezTo>
                  <a:cubicBezTo>
                    <a:pt x="375107" y="20500"/>
                    <a:pt x="366554" y="40321"/>
                    <a:pt x="363568" y="61500"/>
                  </a:cubicBezTo>
                  <a:cubicBezTo>
                    <a:pt x="343340" y="62993"/>
                    <a:pt x="323926" y="69645"/>
                    <a:pt x="307091" y="80913"/>
                  </a:cubicBezTo>
                  <a:cubicBezTo>
                    <a:pt x="295823" y="70596"/>
                    <a:pt x="288357" y="56748"/>
                    <a:pt x="285912" y="41543"/>
                  </a:cubicBezTo>
                  <a:cubicBezTo>
                    <a:pt x="285234" y="36655"/>
                    <a:pt x="280889" y="32854"/>
                    <a:pt x="275866" y="32854"/>
                  </a:cubicBezTo>
                  <a:cubicBezTo>
                    <a:pt x="275323" y="32854"/>
                    <a:pt x="274916" y="32854"/>
                    <a:pt x="274373" y="32854"/>
                  </a:cubicBezTo>
                  <a:cubicBezTo>
                    <a:pt x="268807" y="33669"/>
                    <a:pt x="265005" y="38828"/>
                    <a:pt x="265820" y="44394"/>
                  </a:cubicBezTo>
                  <a:cubicBezTo>
                    <a:pt x="268807" y="62993"/>
                    <a:pt x="277631" y="80371"/>
                    <a:pt x="290936" y="93539"/>
                  </a:cubicBezTo>
                  <a:cubicBezTo>
                    <a:pt x="290121" y="94218"/>
                    <a:pt x="289306" y="95033"/>
                    <a:pt x="288492" y="95847"/>
                  </a:cubicBezTo>
                  <a:cubicBezTo>
                    <a:pt x="269078" y="115261"/>
                    <a:pt x="256996" y="140784"/>
                    <a:pt x="254281" y="168072"/>
                  </a:cubicBezTo>
                  <a:cubicBezTo>
                    <a:pt x="242198" y="165221"/>
                    <a:pt x="223734" y="158162"/>
                    <a:pt x="212737" y="141191"/>
                  </a:cubicBezTo>
                  <a:cubicBezTo>
                    <a:pt x="210837" y="138340"/>
                    <a:pt x="207714" y="136576"/>
                    <a:pt x="204185" y="136576"/>
                  </a:cubicBezTo>
                  <a:cubicBezTo>
                    <a:pt x="202284" y="136576"/>
                    <a:pt x="200383" y="137119"/>
                    <a:pt x="198754" y="138205"/>
                  </a:cubicBezTo>
                  <a:cubicBezTo>
                    <a:pt x="194003" y="141191"/>
                    <a:pt x="192645" y="147572"/>
                    <a:pt x="195767" y="152188"/>
                  </a:cubicBezTo>
                  <a:cubicBezTo>
                    <a:pt x="212059" y="177304"/>
                    <a:pt x="239346" y="185857"/>
                    <a:pt x="253058" y="188572"/>
                  </a:cubicBezTo>
                  <a:cubicBezTo>
                    <a:pt x="249800" y="215724"/>
                    <a:pt x="231608" y="238939"/>
                    <a:pt x="205814" y="248443"/>
                  </a:cubicBezTo>
                  <a:cubicBezTo>
                    <a:pt x="198618" y="248035"/>
                    <a:pt x="157211" y="244234"/>
                    <a:pt x="135354" y="206900"/>
                  </a:cubicBezTo>
                  <a:cubicBezTo>
                    <a:pt x="133589" y="203777"/>
                    <a:pt x="130195" y="201877"/>
                    <a:pt x="126665" y="201877"/>
                  </a:cubicBezTo>
                  <a:cubicBezTo>
                    <a:pt x="124900" y="201877"/>
                    <a:pt x="123135" y="202420"/>
                    <a:pt x="121506" y="203234"/>
                  </a:cubicBezTo>
                  <a:cubicBezTo>
                    <a:pt x="116755" y="206085"/>
                    <a:pt x="115125" y="212330"/>
                    <a:pt x="117840" y="217082"/>
                  </a:cubicBezTo>
                  <a:cubicBezTo>
                    <a:pt x="127208" y="233102"/>
                    <a:pt x="141056" y="246406"/>
                    <a:pt x="157347" y="255231"/>
                  </a:cubicBezTo>
                  <a:cubicBezTo>
                    <a:pt x="135489" y="259575"/>
                    <a:pt x="114990" y="270029"/>
                    <a:pt x="98834" y="285506"/>
                  </a:cubicBezTo>
                  <a:cubicBezTo>
                    <a:pt x="96526" y="285777"/>
                    <a:pt x="92725" y="286184"/>
                    <a:pt x="87973" y="286184"/>
                  </a:cubicBezTo>
                  <a:cubicBezTo>
                    <a:pt x="75619" y="286184"/>
                    <a:pt x="57834" y="283605"/>
                    <a:pt x="43172" y="271386"/>
                  </a:cubicBezTo>
                  <a:cubicBezTo>
                    <a:pt x="41407" y="269893"/>
                    <a:pt x="39099" y="269078"/>
                    <a:pt x="36655" y="269078"/>
                  </a:cubicBezTo>
                  <a:cubicBezTo>
                    <a:pt x="33668" y="269078"/>
                    <a:pt x="30818" y="270436"/>
                    <a:pt x="28917" y="272744"/>
                  </a:cubicBezTo>
                  <a:cubicBezTo>
                    <a:pt x="25387" y="277088"/>
                    <a:pt x="25930" y="283469"/>
                    <a:pt x="30139" y="286999"/>
                  </a:cubicBezTo>
                  <a:cubicBezTo>
                    <a:pt x="44801" y="298674"/>
                    <a:pt x="62722" y="305462"/>
                    <a:pt x="81321" y="306413"/>
                  </a:cubicBezTo>
                  <a:cubicBezTo>
                    <a:pt x="69374" y="324333"/>
                    <a:pt x="62722" y="344969"/>
                    <a:pt x="61771" y="366555"/>
                  </a:cubicBezTo>
                  <a:cubicBezTo>
                    <a:pt x="46702" y="376601"/>
                    <a:pt x="29324" y="382439"/>
                    <a:pt x="11268" y="383389"/>
                  </a:cubicBezTo>
                  <a:lnTo>
                    <a:pt x="10318" y="383389"/>
                  </a:lnTo>
                  <a:cubicBezTo>
                    <a:pt x="4752" y="383389"/>
                    <a:pt x="271" y="387734"/>
                    <a:pt x="0" y="393164"/>
                  </a:cubicBezTo>
                  <a:cubicBezTo>
                    <a:pt x="0" y="398866"/>
                    <a:pt x="4344" y="403482"/>
                    <a:pt x="9910" y="403618"/>
                  </a:cubicBezTo>
                  <a:lnTo>
                    <a:pt x="11540" y="403618"/>
                  </a:lnTo>
                  <a:cubicBezTo>
                    <a:pt x="29596" y="402939"/>
                    <a:pt x="47109" y="398051"/>
                    <a:pt x="62857" y="389363"/>
                  </a:cubicBezTo>
                  <a:cubicBezTo>
                    <a:pt x="66116" y="411492"/>
                    <a:pt x="75754" y="432535"/>
                    <a:pt x="90417" y="449369"/>
                  </a:cubicBezTo>
                  <a:cubicBezTo>
                    <a:pt x="80370" y="461588"/>
                    <a:pt x="68424" y="471770"/>
                    <a:pt x="54848" y="479780"/>
                  </a:cubicBezTo>
                  <a:cubicBezTo>
                    <a:pt x="52539" y="481137"/>
                    <a:pt x="50775" y="483309"/>
                    <a:pt x="50096" y="485889"/>
                  </a:cubicBezTo>
                  <a:cubicBezTo>
                    <a:pt x="49417" y="488468"/>
                    <a:pt x="49689" y="491184"/>
                    <a:pt x="51046" y="493627"/>
                  </a:cubicBezTo>
                  <a:cubicBezTo>
                    <a:pt x="52811" y="496750"/>
                    <a:pt x="56205" y="498786"/>
                    <a:pt x="59871" y="498786"/>
                  </a:cubicBezTo>
                  <a:cubicBezTo>
                    <a:pt x="61636" y="498786"/>
                    <a:pt x="63265" y="498379"/>
                    <a:pt x="64894" y="497429"/>
                  </a:cubicBezTo>
                  <a:cubicBezTo>
                    <a:pt x="80235" y="488468"/>
                    <a:pt x="93675" y="477200"/>
                    <a:pt x="105079" y="463624"/>
                  </a:cubicBezTo>
                  <a:cubicBezTo>
                    <a:pt x="121099" y="476793"/>
                    <a:pt x="140106" y="485617"/>
                    <a:pt x="160605" y="489011"/>
                  </a:cubicBezTo>
                  <a:cubicBezTo>
                    <a:pt x="163592" y="498243"/>
                    <a:pt x="169565" y="521458"/>
                    <a:pt x="162641" y="538157"/>
                  </a:cubicBezTo>
                  <a:cubicBezTo>
                    <a:pt x="160470" y="543316"/>
                    <a:pt x="162913" y="549289"/>
                    <a:pt x="168072" y="551462"/>
                  </a:cubicBezTo>
                  <a:cubicBezTo>
                    <a:pt x="169294" y="552004"/>
                    <a:pt x="170652" y="552276"/>
                    <a:pt x="172009" y="552276"/>
                  </a:cubicBezTo>
                  <a:cubicBezTo>
                    <a:pt x="176082" y="552276"/>
                    <a:pt x="179747" y="549832"/>
                    <a:pt x="181377" y="546031"/>
                  </a:cubicBezTo>
                  <a:cubicBezTo>
                    <a:pt x="189115" y="527432"/>
                    <a:pt x="185721" y="505031"/>
                    <a:pt x="182191" y="490912"/>
                  </a:cubicBezTo>
                  <a:cubicBezTo>
                    <a:pt x="204049" y="490912"/>
                    <a:pt x="226042" y="488333"/>
                    <a:pt x="247493" y="483717"/>
                  </a:cubicBezTo>
                  <a:cubicBezTo>
                    <a:pt x="256181" y="490097"/>
                    <a:pt x="279124" y="508154"/>
                    <a:pt x="287135" y="525803"/>
                  </a:cubicBezTo>
                  <a:cubicBezTo>
                    <a:pt x="288764" y="529468"/>
                    <a:pt x="292429" y="531776"/>
                    <a:pt x="296366" y="531776"/>
                  </a:cubicBezTo>
                  <a:cubicBezTo>
                    <a:pt x="297859" y="531776"/>
                    <a:pt x="299217" y="531505"/>
                    <a:pt x="300575" y="530826"/>
                  </a:cubicBezTo>
                  <a:cubicBezTo>
                    <a:pt x="305598" y="528518"/>
                    <a:pt x="307906" y="522544"/>
                    <a:pt x="305598" y="517386"/>
                  </a:cubicBezTo>
                  <a:cubicBezTo>
                    <a:pt x="305598" y="517386"/>
                    <a:pt x="305598" y="517386"/>
                    <a:pt x="305598" y="517386"/>
                  </a:cubicBezTo>
                  <a:cubicBezTo>
                    <a:pt x="298674" y="502180"/>
                    <a:pt x="284419" y="487790"/>
                    <a:pt x="272065" y="477336"/>
                  </a:cubicBezTo>
                  <a:cubicBezTo>
                    <a:pt x="298131" y="469326"/>
                    <a:pt x="323112" y="457786"/>
                    <a:pt x="346190" y="443260"/>
                  </a:cubicBezTo>
                  <a:lnTo>
                    <a:pt x="346462" y="443260"/>
                  </a:lnTo>
                  <a:cubicBezTo>
                    <a:pt x="355830" y="447197"/>
                    <a:pt x="379588" y="458737"/>
                    <a:pt x="392213" y="472856"/>
                  </a:cubicBezTo>
                  <a:cubicBezTo>
                    <a:pt x="394114" y="475028"/>
                    <a:pt x="396966" y="476250"/>
                    <a:pt x="399816" y="476250"/>
                  </a:cubicBezTo>
                  <a:cubicBezTo>
                    <a:pt x="402260" y="476250"/>
                    <a:pt x="404703" y="475300"/>
                    <a:pt x="406604" y="473670"/>
                  </a:cubicBezTo>
                  <a:cubicBezTo>
                    <a:pt x="410677" y="470005"/>
                    <a:pt x="411084" y="463624"/>
                    <a:pt x="407419" y="459416"/>
                  </a:cubicBezTo>
                  <a:cubicBezTo>
                    <a:pt x="395201" y="447197"/>
                    <a:pt x="381217" y="437151"/>
                    <a:pt x="365876" y="429684"/>
                  </a:cubicBezTo>
                  <a:cubicBezTo>
                    <a:pt x="378095" y="420588"/>
                    <a:pt x="389770" y="410541"/>
                    <a:pt x="400495" y="399816"/>
                  </a:cubicBezTo>
                  <a:cubicBezTo>
                    <a:pt x="404432" y="395879"/>
                    <a:pt x="408233" y="391942"/>
                    <a:pt x="411899" y="387734"/>
                  </a:cubicBezTo>
                  <a:cubicBezTo>
                    <a:pt x="414885" y="384475"/>
                    <a:pt x="417601" y="381081"/>
                    <a:pt x="420316" y="377687"/>
                  </a:cubicBezTo>
                  <a:cubicBezTo>
                    <a:pt x="430906" y="379181"/>
                    <a:pt x="458329" y="384068"/>
                    <a:pt x="473263" y="395879"/>
                  </a:cubicBezTo>
                  <a:cubicBezTo>
                    <a:pt x="475028" y="397237"/>
                    <a:pt x="477336" y="398051"/>
                    <a:pt x="479508" y="398051"/>
                  </a:cubicBezTo>
                  <a:cubicBezTo>
                    <a:pt x="482631" y="398051"/>
                    <a:pt x="485481" y="396694"/>
                    <a:pt x="487382" y="394250"/>
                  </a:cubicBezTo>
                  <a:cubicBezTo>
                    <a:pt x="490912" y="389906"/>
                    <a:pt x="490097" y="383525"/>
                    <a:pt x="485753" y="379995"/>
                  </a:cubicBezTo>
                  <a:cubicBezTo>
                    <a:pt x="471091" y="368320"/>
                    <a:pt x="448826" y="362211"/>
                    <a:pt x="434164" y="359360"/>
                  </a:cubicBezTo>
                  <a:cubicBezTo>
                    <a:pt x="443260" y="346598"/>
                    <a:pt x="451405" y="333158"/>
                    <a:pt x="458465" y="319310"/>
                  </a:cubicBezTo>
                  <a:cubicBezTo>
                    <a:pt x="463216" y="309807"/>
                    <a:pt x="467426" y="300032"/>
                    <a:pt x="471226" y="290121"/>
                  </a:cubicBezTo>
                  <a:cubicBezTo>
                    <a:pt x="474485" y="289986"/>
                    <a:pt x="478829" y="289714"/>
                    <a:pt x="483716" y="289714"/>
                  </a:cubicBezTo>
                  <a:cubicBezTo>
                    <a:pt x="494985" y="289714"/>
                    <a:pt x="510733" y="290664"/>
                    <a:pt x="521458" y="295144"/>
                  </a:cubicBezTo>
                  <a:cubicBezTo>
                    <a:pt x="522680" y="295688"/>
                    <a:pt x="524038" y="295959"/>
                    <a:pt x="525395" y="295959"/>
                  </a:cubicBezTo>
                  <a:cubicBezTo>
                    <a:pt x="529468" y="295959"/>
                    <a:pt x="533134" y="293515"/>
                    <a:pt x="534763" y="289714"/>
                  </a:cubicBezTo>
                  <a:cubicBezTo>
                    <a:pt x="536935" y="284555"/>
                    <a:pt x="534491" y="278582"/>
                    <a:pt x="529333" y="276410"/>
                  </a:cubicBezTo>
                  <a:cubicBezTo>
                    <a:pt x="515485" y="270572"/>
                    <a:pt x="496750" y="269350"/>
                    <a:pt x="483580" y="269350"/>
                  </a:cubicBezTo>
                  <a:cubicBezTo>
                    <a:pt x="481816" y="269350"/>
                    <a:pt x="480051" y="269350"/>
                    <a:pt x="478286" y="269350"/>
                  </a:cubicBezTo>
                  <a:cubicBezTo>
                    <a:pt x="481002" y="260390"/>
                    <a:pt x="483445" y="251294"/>
                    <a:pt x="485345" y="242198"/>
                  </a:cubicBezTo>
                  <a:cubicBezTo>
                    <a:pt x="489147" y="223734"/>
                    <a:pt x="491184" y="204999"/>
                    <a:pt x="491591" y="186128"/>
                  </a:cubicBezTo>
                  <a:cubicBezTo>
                    <a:pt x="502587" y="182599"/>
                    <a:pt x="514127" y="180698"/>
                    <a:pt x="525803" y="180698"/>
                  </a:cubicBezTo>
                  <a:cubicBezTo>
                    <a:pt x="530418" y="180698"/>
                    <a:pt x="535170" y="180970"/>
                    <a:pt x="539650" y="181513"/>
                  </a:cubicBezTo>
                  <a:cubicBezTo>
                    <a:pt x="540057" y="181513"/>
                    <a:pt x="540600" y="181513"/>
                    <a:pt x="541008" y="181513"/>
                  </a:cubicBezTo>
                  <a:cubicBezTo>
                    <a:pt x="546031" y="181513"/>
                    <a:pt x="550375" y="177711"/>
                    <a:pt x="551054" y="172824"/>
                  </a:cubicBezTo>
                  <a:cubicBezTo>
                    <a:pt x="551869" y="167258"/>
                    <a:pt x="547932" y="162099"/>
                    <a:pt x="542501" y="161420"/>
                  </a:cubicBezTo>
                  <a:close/>
                  <a:moveTo>
                    <a:pt x="274101" y="180291"/>
                  </a:moveTo>
                  <a:cubicBezTo>
                    <a:pt x="274101" y="125715"/>
                    <a:pt x="318359" y="81457"/>
                    <a:pt x="372800" y="81457"/>
                  </a:cubicBezTo>
                  <a:cubicBezTo>
                    <a:pt x="427240" y="81457"/>
                    <a:pt x="471498" y="125715"/>
                    <a:pt x="471498" y="180155"/>
                  </a:cubicBezTo>
                  <a:cubicBezTo>
                    <a:pt x="471498" y="199840"/>
                    <a:pt x="469462" y="219526"/>
                    <a:pt x="465525" y="238668"/>
                  </a:cubicBezTo>
                  <a:cubicBezTo>
                    <a:pt x="460366" y="263648"/>
                    <a:pt x="451949" y="287813"/>
                    <a:pt x="440544" y="310621"/>
                  </a:cubicBezTo>
                  <a:cubicBezTo>
                    <a:pt x="428869" y="333701"/>
                    <a:pt x="414207" y="355287"/>
                    <a:pt x="396830" y="374565"/>
                  </a:cubicBezTo>
                  <a:cubicBezTo>
                    <a:pt x="393436" y="378366"/>
                    <a:pt x="389770" y="382167"/>
                    <a:pt x="386104" y="385833"/>
                  </a:cubicBezTo>
                  <a:cubicBezTo>
                    <a:pt x="370763" y="401174"/>
                    <a:pt x="353658" y="414886"/>
                    <a:pt x="335330" y="426425"/>
                  </a:cubicBezTo>
                  <a:cubicBezTo>
                    <a:pt x="289035" y="455614"/>
                    <a:pt x="235681" y="471091"/>
                    <a:pt x="180969" y="471091"/>
                  </a:cubicBezTo>
                  <a:lnTo>
                    <a:pt x="180562" y="471091"/>
                  </a:lnTo>
                  <a:cubicBezTo>
                    <a:pt x="126122" y="471091"/>
                    <a:pt x="81864" y="426833"/>
                    <a:pt x="81864" y="372393"/>
                  </a:cubicBezTo>
                  <a:cubicBezTo>
                    <a:pt x="81864" y="317952"/>
                    <a:pt x="126122" y="273559"/>
                    <a:pt x="180427" y="273559"/>
                  </a:cubicBezTo>
                  <a:cubicBezTo>
                    <a:pt x="231744" y="273559"/>
                    <a:pt x="273558" y="231880"/>
                    <a:pt x="273966" y="180698"/>
                  </a:cubicBezTo>
                  <a:cubicBezTo>
                    <a:pt x="273966" y="180562"/>
                    <a:pt x="273966" y="180426"/>
                    <a:pt x="273966" y="18015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38" name="Freihandform: Form 637">
              <a:extLst>
                <a:ext uri="{FF2B5EF4-FFF2-40B4-BE49-F238E27FC236}">
                  <a16:creationId xmlns:a16="http://schemas.microsoft.com/office/drawing/2014/main" id="{34A71AAD-765D-7BD5-F29F-9EAA73F7F5C9}"/>
                </a:ext>
              </a:extLst>
            </p:cNvPr>
            <p:cNvSpPr/>
            <p:nvPr/>
          </p:nvSpPr>
          <p:spPr bwMode="gray">
            <a:xfrm>
              <a:off x="7834555" y="4330105"/>
              <a:ext cx="29595" cy="29595"/>
            </a:xfrm>
            <a:custGeom>
              <a:avLst/>
              <a:gdLst>
                <a:gd name="connsiteX0" fmla="*/ 14798 w 29595"/>
                <a:gd name="connsiteY0" fmla="*/ 29596 h 29595"/>
                <a:gd name="connsiteX1" fmla="*/ 29596 w 29595"/>
                <a:gd name="connsiteY1" fmla="*/ 14798 h 29595"/>
                <a:gd name="connsiteX2" fmla="*/ 14798 w 29595"/>
                <a:gd name="connsiteY2" fmla="*/ 0 h 29595"/>
                <a:gd name="connsiteX3" fmla="*/ 14798 w 29595"/>
                <a:gd name="connsiteY3" fmla="*/ 0 h 29595"/>
                <a:gd name="connsiteX4" fmla="*/ 4344 w 29595"/>
                <a:gd name="connsiteY4" fmla="*/ 4344 h 29595"/>
                <a:gd name="connsiteX5" fmla="*/ 0 w 29595"/>
                <a:gd name="connsiteY5" fmla="*/ 14798 h 29595"/>
                <a:gd name="connsiteX6" fmla="*/ 14798 w 29595"/>
                <a:gd name="connsiteY6" fmla="*/ 29596 h 2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95" h="29595">
                  <a:moveTo>
                    <a:pt x="14798" y="29596"/>
                  </a:moveTo>
                  <a:cubicBezTo>
                    <a:pt x="22944" y="29596"/>
                    <a:pt x="29596" y="22944"/>
                    <a:pt x="29596" y="14798"/>
                  </a:cubicBezTo>
                  <a:cubicBezTo>
                    <a:pt x="29596" y="6652"/>
                    <a:pt x="22944" y="0"/>
                    <a:pt x="14798" y="0"/>
                  </a:cubicBezTo>
                  <a:lnTo>
                    <a:pt x="14798" y="0"/>
                  </a:lnTo>
                  <a:cubicBezTo>
                    <a:pt x="10861" y="0"/>
                    <a:pt x="7196" y="1493"/>
                    <a:pt x="4344" y="4344"/>
                  </a:cubicBezTo>
                  <a:cubicBezTo>
                    <a:pt x="1493" y="7195"/>
                    <a:pt x="0" y="10861"/>
                    <a:pt x="0" y="14798"/>
                  </a:cubicBezTo>
                  <a:cubicBezTo>
                    <a:pt x="0" y="22944"/>
                    <a:pt x="6652" y="29596"/>
                    <a:pt x="14798" y="2959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39" name="Freihandform: Form 638">
              <a:extLst>
                <a:ext uri="{FF2B5EF4-FFF2-40B4-BE49-F238E27FC236}">
                  <a16:creationId xmlns:a16="http://schemas.microsoft.com/office/drawing/2014/main" id="{75BC5897-2E63-C3EE-DE2C-EC8FA0926388}"/>
                </a:ext>
              </a:extLst>
            </p:cNvPr>
            <p:cNvSpPr/>
            <p:nvPr/>
          </p:nvSpPr>
          <p:spPr bwMode="gray">
            <a:xfrm>
              <a:off x="7867138" y="4405045"/>
              <a:ext cx="31224" cy="29596"/>
            </a:xfrm>
            <a:custGeom>
              <a:avLst/>
              <a:gdLst>
                <a:gd name="connsiteX0" fmla="*/ 15612 w 31224"/>
                <a:gd name="connsiteY0" fmla="*/ 29596 h 29596"/>
                <a:gd name="connsiteX1" fmla="*/ 31225 w 31224"/>
                <a:gd name="connsiteY1" fmla="*/ 14798 h 29596"/>
                <a:gd name="connsiteX2" fmla="*/ 15612 w 31224"/>
                <a:gd name="connsiteY2" fmla="*/ 0 h 29596"/>
                <a:gd name="connsiteX3" fmla="*/ 15612 w 31224"/>
                <a:gd name="connsiteY3" fmla="*/ 0 h 29596"/>
                <a:gd name="connsiteX4" fmla="*/ 0 w 31224"/>
                <a:gd name="connsiteY4" fmla="*/ 14798 h 29596"/>
                <a:gd name="connsiteX5" fmla="*/ 4615 w 31224"/>
                <a:gd name="connsiteY5" fmla="*/ 25387 h 29596"/>
                <a:gd name="connsiteX6" fmla="*/ 15612 w 31224"/>
                <a:gd name="connsiteY6" fmla="*/ 29596 h 2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24" h="29596">
                  <a:moveTo>
                    <a:pt x="15612" y="29596"/>
                  </a:moveTo>
                  <a:cubicBezTo>
                    <a:pt x="24165" y="29596"/>
                    <a:pt x="31225" y="22944"/>
                    <a:pt x="31225" y="14798"/>
                  </a:cubicBezTo>
                  <a:cubicBezTo>
                    <a:pt x="31225" y="6652"/>
                    <a:pt x="24165" y="0"/>
                    <a:pt x="15612" y="0"/>
                  </a:cubicBezTo>
                  <a:lnTo>
                    <a:pt x="15612" y="0"/>
                  </a:lnTo>
                  <a:cubicBezTo>
                    <a:pt x="7059" y="0"/>
                    <a:pt x="0" y="6652"/>
                    <a:pt x="0" y="14798"/>
                  </a:cubicBezTo>
                  <a:cubicBezTo>
                    <a:pt x="0" y="18735"/>
                    <a:pt x="1629" y="22536"/>
                    <a:pt x="4615" y="25387"/>
                  </a:cubicBezTo>
                  <a:cubicBezTo>
                    <a:pt x="7603" y="28103"/>
                    <a:pt x="11403" y="29596"/>
                    <a:pt x="15612" y="2959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42" name="Freihandform: Form 641">
              <a:extLst>
                <a:ext uri="{FF2B5EF4-FFF2-40B4-BE49-F238E27FC236}">
                  <a16:creationId xmlns:a16="http://schemas.microsoft.com/office/drawing/2014/main" id="{4FC8C6D1-6ECC-F301-1877-466CD2010977}"/>
                </a:ext>
              </a:extLst>
            </p:cNvPr>
            <p:cNvSpPr/>
            <p:nvPr/>
          </p:nvSpPr>
          <p:spPr bwMode="gray">
            <a:xfrm>
              <a:off x="7792198" y="4429482"/>
              <a:ext cx="31224" cy="31225"/>
            </a:xfrm>
            <a:custGeom>
              <a:avLst/>
              <a:gdLst>
                <a:gd name="connsiteX0" fmla="*/ 15613 w 31224"/>
                <a:gd name="connsiteY0" fmla="*/ 31225 h 31225"/>
                <a:gd name="connsiteX1" fmla="*/ 31225 w 31224"/>
                <a:gd name="connsiteY1" fmla="*/ 15613 h 31225"/>
                <a:gd name="connsiteX2" fmla="*/ 15613 w 31224"/>
                <a:gd name="connsiteY2" fmla="*/ 0 h 31225"/>
                <a:gd name="connsiteX3" fmla="*/ 15613 w 31224"/>
                <a:gd name="connsiteY3" fmla="*/ 0 h 31225"/>
                <a:gd name="connsiteX4" fmla="*/ 0 w 31224"/>
                <a:gd name="connsiteY4" fmla="*/ 15613 h 31225"/>
                <a:gd name="connsiteX5" fmla="*/ 15613 w 31224"/>
                <a:gd name="connsiteY5" fmla="*/ 31225 h 3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24" h="31225">
                  <a:moveTo>
                    <a:pt x="15613" y="31225"/>
                  </a:moveTo>
                  <a:cubicBezTo>
                    <a:pt x="24165" y="31225"/>
                    <a:pt x="31225" y="24165"/>
                    <a:pt x="31225" y="15613"/>
                  </a:cubicBezTo>
                  <a:cubicBezTo>
                    <a:pt x="31225" y="7060"/>
                    <a:pt x="24165" y="0"/>
                    <a:pt x="15613" y="0"/>
                  </a:cubicBezTo>
                  <a:lnTo>
                    <a:pt x="15613" y="0"/>
                  </a:lnTo>
                  <a:cubicBezTo>
                    <a:pt x="7060" y="0"/>
                    <a:pt x="0" y="7060"/>
                    <a:pt x="0" y="15613"/>
                  </a:cubicBezTo>
                  <a:cubicBezTo>
                    <a:pt x="0" y="24165"/>
                    <a:pt x="7060" y="31225"/>
                    <a:pt x="15613" y="3122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43" name="Freihandform: Form 642">
              <a:extLst>
                <a:ext uri="{FF2B5EF4-FFF2-40B4-BE49-F238E27FC236}">
                  <a16:creationId xmlns:a16="http://schemas.microsoft.com/office/drawing/2014/main" id="{C11754D3-CAFB-9CE2-6518-4DDEB1AD4355}"/>
                </a:ext>
              </a:extLst>
            </p:cNvPr>
            <p:cNvSpPr/>
            <p:nvPr/>
          </p:nvSpPr>
          <p:spPr bwMode="gray">
            <a:xfrm>
              <a:off x="7784053" y="4512568"/>
              <a:ext cx="31224" cy="31224"/>
            </a:xfrm>
            <a:custGeom>
              <a:avLst/>
              <a:gdLst>
                <a:gd name="connsiteX0" fmla="*/ 15612 w 31224"/>
                <a:gd name="connsiteY0" fmla="*/ 31225 h 31224"/>
                <a:gd name="connsiteX1" fmla="*/ 31225 w 31224"/>
                <a:gd name="connsiteY1" fmla="*/ 15612 h 31224"/>
                <a:gd name="connsiteX2" fmla="*/ 15612 w 31224"/>
                <a:gd name="connsiteY2" fmla="*/ 0 h 31224"/>
                <a:gd name="connsiteX3" fmla="*/ 0 w 31224"/>
                <a:gd name="connsiteY3" fmla="*/ 15612 h 31224"/>
                <a:gd name="connsiteX4" fmla="*/ 15612 w 31224"/>
                <a:gd name="connsiteY4" fmla="*/ 31225 h 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4" h="31224">
                  <a:moveTo>
                    <a:pt x="15612" y="31225"/>
                  </a:moveTo>
                  <a:cubicBezTo>
                    <a:pt x="24165" y="31225"/>
                    <a:pt x="31225" y="24165"/>
                    <a:pt x="31225" y="15612"/>
                  </a:cubicBezTo>
                  <a:cubicBezTo>
                    <a:pt x="31225" y="7059"/>
                    <a:pt x="24165" y="0"/>
                    <a:pt x="15612" y="0"/>
                  </a:cubicBezTo>
                  <a:cubicBezTo>
                    <a:pt x="7059" y="0"/>
                    <a:pt x="0" y="7059"/>
                    <a:pt x="0" y="15612"/>
                  </a:cubicBezTo>
                  <a:cubicBezTo>
                    <a:pt x="0" y="24165"/>
                    <a:pt x="7059" y="31225"/>
                    <a:pt x="15612" y="3122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44" name="Freihandform: Form 643">
              <a:extLst>
                <a:ext uri="{FF2B5EF4-FFF2-40B4-BE49-F238E27FC236}">
                  <a16:creationId xmlns:a16="http://schemas.microsoft.com/office/drawing/2014/main" id="{8F6E3D2E-4E80-2DF6-0747-1431E17C9D17}"/>
                </a:ext>
              </a:extLst>
            </p:cNvPr>
            <p:cNvSpPr/>
            <p:nvPr/>
          </p:nvSpPr>
          <p:spPr bwMode="gray">
            <a:xfrm>
              <a:off x="7700967" y="4496276"/>
              <a:ext cx="29596" cy="31225"/>
            </a:xfrm>
            <a:custGeom>
              <a:avLst/>
              <a:gdLst>
                <a:gd name="connsiteX0" fmla="*/ 14798 w 29596"/>
                <a:gd name="connsiteY0" fmla="*/ 0 h 31225"/>
                <a:gd name="connsiteX1" fmla="*/ 0 w 29596"/>
                <a:gd name="connsiteY1" fmla="*/ 15613 h 31225"/>
                <a:gd name="connsiteX2" fmla="*/ 14798 w 29596"/>
                <a:gd name="connsiteY2" fmla="*/ 31225 h 31225"/>
                <a:gd name="connsiteX3" fmla="*/ 29596 w 29596"/>
                <a:gd name="connsiteY3" fmla="*/ 15613 h 31225"/>
                <a:gd name="connsiteX4" fmla="*/ 14798 w 29596"/>
                <a:gd name="connsiteY4" fmla="*/ 0 h 3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96" h="31225">
                  <a:moveTo>
                    <a:pt x="14798" y="0"/>
                  </a:moveTo>
                  <a:cubicBezTo>
                    <a:pt x="6652" y="0"/>
                    <a:pt x="0" y="7060"/>
                    <a:pt x="0" y="15613"/>
                  </a:cubicBezTo>
                  <a:cubicBezTo>
                    <a:pt x="0" y="24165"/>
                    <a:pt x="6652" y="31225"/>
                    <a:pt x="14798" y="31225"/>
                  </a:cubicBezTo>
                  <a:cubicBezTo>
                    <a:pt x="22943" y="31225"/>
                    <a:pt x="29596" y="24165"/>
                    <a:pt x="29596" y="15613"/>
                  </a:cubicBezTo>
                  <a:cubicBezTo>
                    <a:pt x="29596" y="7060"/>
                    <a:pt x="22943" y="0"/>
                    <a:pt x="14798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45" name="Freihandform: Form 644">
              <a:extLst>
                <a:ext uri="{FF2B5EF4-FFF2-40B4-BE49-F238E27FC236}">
                  <a16:creationId xmlns:a16="http://schemas.microsoft.com/office/drawing/2014/main" id="{784969A1-4C23-9BFB-A6B7-02A422486E6E}"/>
                </a:ext>
              </a:extLst>
            </p:cNvPr>
            <p:cNvSpPr/>
            <p:nvPr/>
          </p:nvSpPr>
          <p:spPr bwMode="gray">
            <a:xfrm>
              <a:off x="7650463" y="4554925"/>
              <a:ext cx="31224" cy="29595"/>
            </a:xfrm>
            <a:custGeom>
              <a:avLst/>
              <a:gdLst>
                <a:gd name="connsiteX0" fmla="*/ 15612 w 31224"/>
                <a:gd name="connsiteY0" fmla="*/ 0 h 29595"/>
                <a:gd name="connsiteX1" fmla="*/ 15612 w 31224"/>
                <a:gd name="connsiteY1" fmla="*/ 0 h 29595"/>
                <a:gd name="connsiteX2" fmla="*/ 0 w 31224"/>
                <a:gd name="connsiteY2" fmla="*/ 14798 h 29595"/>
                <a:gd name="connsiteX3" fmla="*/ 15612 w 31224"/>
                <a:gd name="connsiteY3" fmla="*/ 29596 h 29595"/>
                <a:gd name="connsiteX4" fmla="*/ 31225 w 31224"/>
                <a:gd name="connsiteY4" fmla="*/ 14798 h 29595"/>
                <a:gd name="connsiteX5" fmla="*/ 15612 w 31224"/>
                <a:gd name="connsiteY5" fmla="*/ 0 h 2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24" h="29595">
                  <a:moveTo>
                    <a:pt x="15612" y="0"/>
                  </a:moveTo>
                  <a:lnTo>
                    <a:pt x="15612" y="0"/>
                  </a:lnTo>
                  <a:cubicBezTo>
                    <a:pt x="7059" y="0"/>
                    <a:pt x="0" y="6652"/>
                    <a:pt x="0" y="14798"/>
                  </a:cubicBezTo>
                  <a:cubicBezTo>
                    <a:pt x="0" y="22944"/>
                    <a:pt x="7059" y="29596"/>
                    <a:pt x="15612" y="29596"/>
                  </a:cubicBezTo>
                  <a:cubicBezTo>
                    <a:pt x="24165" y="29596"/>
                    <a:pt x="31225" y="22944"/>
                    <a:pt x="31225" y="14798"/>
                  </a:cubicBezTo>
                  <a:cubicBezTo>
                    <a:pt x="31225" y="6652"/>
                    <a:pt x="24165" y="0"/>
                    <a:pt x="15612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46" name="Grafik 7">
            <a:extLst>
              <a:ext uri="{FF2B5EF4-FFF2-40B4-BE49-F238E27FC236}">
                <a16:creationId xmlns:a16="http://schemas.microsoft.com/office/drawing/2014/main" id="{DF5D2809-8B1F-5DBB-FAF0-09A4B55D3DD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395845" y="4184980"/>
            <a:ext cx="508625" cy="529603"/>
            <a:chOff x="6395839" y="4184976"/>
            <a:chExt cx="508625" cy="529603"/>
          </a:xfrm>
          <a:solidFill>
            <a:schemeClr val="accent1"/>
          </a:solidFill>
        </p:grpSpPr>
        <p:sp>
          <p:nvSpPr>
            <p:cNvPr id="647" name="Freihandform: Form 646">
              <a:extLst>
                <a:ext uri="{FF2B5EF4-FFF2-40B4-BE49-F238E27FC236}">
                  <a16:creationId xmlns:a16="http://schemas.microsoft.com/office/drawing/2014/main" id="{462FD654-6DCB-96EA-ED37-D2055572E2F1}"/>
                </a:ext>
              </a:extLst>
            </p:cNvPr>
            <p:cNvSpPr/>
            <p:nvPr/>
          </p:nvSpPr>
          <p:spPr bwMode="gray">
            <a:xfrm>
              <a:off x="6659951" y="4411562"/>
              <a:ext cx="31224" cy="32854"/>
            </a:xfrm>
            <a:custGeom>
              <a:avLst/>
              <a:gdLst>
                <a:gd name="connsiteX0" fmla="*/ 15612 w 31224"/>
                <a:gd name="connsiteY0" fmla="*/ 0 h 32854"/>
                <a:gd name="connsiteX1" fmla="*/ 0 w 31224"/>
                <a:gd name="connsiteY1" fmla="*/ 16427 h 32854"/>
                <a:gd name="connsiteX2" fmla="*/ 15612 w 31224"/>
                <a:gd name="connsiteY2" fmla="*/ 32854 h 32854"/>
                <a:gd name="connsiteX3" fmla="*/ 31225 w 31224"/>
                <a:gd name="connsiteY3" fmla="*/ 16427 h 32854"/>
                <a:gd name="connsiteX4" fmla="*/ 15612 w 31224"/>
                <a:gd name="connsiteY4" fmla="*/ 0 h 3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4" h="32854">
                  <a:moveTo>
                    <a:pt x="15612" y="0"/>
                  </a:moveTo>
                  <a:cubicBezTo>
                    <a:pt x="7059" y="0"/>
                    <a:pt x="0" y="7331"/>
                    <a:pt x="0" y="16427"/>
                  </a:cubicBezTo>
                  <a:cubicBezTo>
                    <a:pt x="0" y="25523"/>
                    <a:pt x="7059" y="32854"/>
                    <a:pt x="15612" y="32854"/>
                  </a:cubicBezTo>
                  <a:cubicBezTo>
                    <a:pt x="24165" y="32854"/>
                    <a:pt x="31225" y="25523"/>
                    <a:pt x="31225" y="16427"/>
                  </a:cubicBezTo>
                  <a:cubicBezTo>
                    <a:pt x="31225" y="7331"/>
                    <a:pt x="24165" y="0"/>
                    <a:pt x="15612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48" name="Freihandform: Form 647">
              <a:extLst>
                <a:ext uri="{FF2B5EF4-FFF2-40B4-BE49-F238E27FC236}">
                  <a16:creationId xmlns:a16="http://schemas.microsoft.com/office/drawing/2014/main" id="{61D84B9A-82E9-132C-2690-D81189C33223}"/>
                </a:ext>
              </a:extLst>
            </p:cNvPr>
            <p:cNvSpPr/>
            <p:nvPr/>
          </p:nvSpPr>
          <p:spPr bwMode="gray">
            <a:xfrm>
              <a:off x="6697421" y="4468581"/>
              <a:ext cx="32854" cy="32854"/>
            </a:xfrm>
            <a:custGeom>
              <a:avLst/>
              <a:gdLst>
                <a:gd name="connsiteX0" fmla="*/ 16427 w 32854"/>
                <a:gd name="connsiteY0" fmla="*/ 0 h 32854"/>
                <a:gd name="connsiteX1" fmla="*/ 0 w 32854"/>
                <a:gd name="connsiteY1" fmla="*/ 16427 h 32854"/>
                <a:gd name="connsiteX2" fmla="*/ 16427 w 32854"/>
                <a:gd name="connsiteY2" fmla="*/ 32854 h 32854"/>
                <a:gd name="connsiteX3" fmla="*/ 32854 w 32854"/>
                <a:gd name="connsiteY3" fmla="*/ 16427 h 32854"/>
                <a:gd name="connsiteX4" fmla="*/ 16427 w 32854"/>
                <a:gd name="connsiteY4" fmla="*/ 0 h 3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54" h="32854">
                  <a:moveTo>
                    <a:pt x="16427" y="0"/>
                  </a:moveTo>
                  <a:cubicBezTo>
                    <a:pt x="7331" y="0"/>
                    <a:pt x="0" y="7331"/>
                    <a:pt x="0" y="16427"/>
                  </a:cubicBezTo>
                  <a:cubicBezTo>
                    <a:pt x="0" y="25523"/>
                    <a:pt x="7331" y="32854"/>
                    <a:pt x="16427" y="32854"/>
                  </a:cubicBezTo>
                  <a:cubicBezTo>
                    <a:pt x="25523" y="32854"/>
                    <a:pt x="32854" y="25523"/>
                    <a:pt x="32854" y="16427"/>
                  </a:cubicBezTo>
                  <a:cubicBezTo>
                    <a:pt x="32854" y="7331"/>
                    <a:pt x="25523" y="0"/>
                    <a:pt x="16427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49" name="Freihandform: Form 648">
              <a:extLst>
                <a:ext uri="{FF2B5EF4-FFF2-40B4-BE49-F238E27FC236}">
                  <a16:creationId xmlns:a16="http://schemas.microsoft.com/office/drawing/2014/main" id="{959B71C8-42F1-FEC2-C43C-E8F9C20E5546}"/>
                </a:ext>
              </a:extLst>
            </p:cNvPr>
            <p:cNvSpPr/>
            <p:nvPr/>
          </p:nvSpPr>
          <p:spPr bwMode="gray">
            <a:xfrm>
              <a:off x="6630627" y="4471840"/>
              <a:ext cx="32853" cy="32854"/>
            </a:xfrm>
            <a:custGeom>
              <a:avLst/>
              <a:gdLst>
                <a:gd name="connsiteX0" fmla="*/ 16427 w 32853"/>
                <a:gd name="connsiteY0" fmla="*/ 0 h 32854"/>
                <a:gd name="connsiteX1" fmla="*/ 0 w 32853"/>
                <a:gd name="connsiteY1" fmla="*/ 16427 h 32854"/>
                <a:gd name="connsiteX2" fmla="*/ 16427 w 32853"/>
                <a:gd name="connsiteY2" fmla="*/ 32854 h 32854"/>
                <a:gd name="connsiteX3" fmla="*/ 32854 w 32853"/>
                <a:gd name="connsiteY3" fmla="*/ 16427 h 32854"/>
                <a:gd name="connsiteX4" fmla="*/ 16427 w 32853"/>
                <a:gd name="connsiteY4" fmla="*/ 0 h 32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53" h="32854">
                  <a:moveTo>
                    <a:pt x="16427" y="0"/>
                  </a:moveTo>
                  <a:cubicBezTo>
                    <a:pt x="7331" y="0"/>
                    <a:pt x="0" y="7331"/>
                    <a:pt x="0" y="16427"/>
                  </a:cubicBezTo>
                  <a:cubicBezTo>
                    <a:pt x="0" y="25523"/>
                    <a:pt x="7331" y="32854"/>
                    <a:pt x="16427" y="32854"/>
                  </a:cubicBezTo>
                  <a:cubicBezTo>
                    <a:pt x="25523" y="32854"/>
                    <a:pt x="32854" y="25523"/>
                    <a:pt x="32854" y="16427"/>
                  </a:cubicBezTo>
                  <a:cubicBezTo>
                    <a:pt x="32854" y="7331"/>
                    <a:pt x="25523" y="0"/>
                    <a:pt x="16427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50" name="Freihandform: Form 649">
              <a:extLst>
                <a:ext uri="{FF2B5EF4-FFF2-40B4-BE49-F238E27FC236}">
                  <a16:creationId xmlns:a16="http://schemas.microsoft.com/office/drawing/2014/main" id="{117F9E12-8750-5BF1-4FA9-04082166B8AE}"/>
                </a:ext>
              </a:extLst>
            </p:cNvPr>
            <p:cNvSpPr/>
            <p:nvPr/>
          </p:nvSpPr>
          <p:spPr bwMode="gray">
            <a:xfrm>
              <a:off x="6395839" y="4184976"/>
              <a:ext cx="508625" cy="529603"/>
            </a:xfrm>
            <a:custGeom>
              <a:avLst/>
              <a:gdLst>
                <a:gd name="connsiteX0" fmla="*/ 479429 w 508625"/>
                <a:gd name="connsiteY0" fmla="*/ 281704 h 529603"/>
                <a:gd name="connsiteX1" fmla="*/ 470469 w 508625"/>
                <a:gd name="connsiteY1" fmla="*/ 280618 h 529603"/>
                <a:gd name="connsiteX2" fmla="*/ 440465 w 508625"/>
                <a:gd name="connsiteY2" fmla="*/ 295145 h 529603"/>
                <a:gd name="connsiteX3" fmla="*/ 396479 w 508625"/>
                <a:gd name="connsiteY3" fmla="*/ 281433 h 529603"/>
                <a:gd name="connsiteX4" fmla="*/ 397294 w 508625"/>
                <a:gd name="connsiteY4" fmla="*/ 213688 h 529603"/>
                <a:gd name="connsiteX5" fmla="*/ 449969 w 508625"/>
                <a:gd name="connsiteY5" fmla="*/ 196039 h 529603"/>
                <a:gd name="connsiteX6" fmla="*/ 476578 w 508625"/>
                <a:gd name="connsiteY6" fmla="*/ 210565 h 529603"/>
                <a:gd name="connsiteX7" fmla="*/ 491376 w 508625"/>
                <a:gd name="connsiteY7" fmla="*/ 206900 h 529603"/>
                <a:gd name="connsiteX8" fmla="*/ 504681 w 508625"/>
                <a:gd name="connsiteY8" fmla="*/ 163864 h 529603"/>
                <a:gd name="connsiteX9" fmla="*/ 476578 w 508625"/>
                <a:gd name="connsiteY9" fmla="*/ 146893 h 529603"/>
                <a:gd name="connsiteX10" fmla="*/ 461780 w 508625"/>
                <a:gd name="connsiteY10" fmla="*/ 150559 h 529603"/>
                <a:gd name="connsiteX11" fmla="*/ 444810 w 508625"/>
                <a:gd name="connsiteY11" fmla="*/ 177168 h 529603"/>
                <a:gd name="connsiteX12" fmla="*/ 391863 w 508625"/>
                <a:gd name="connsiteY12" fmla="*/ 194953 h 529603"/>
                <a:gd name="connsiteX13" fmla="*/ 357108 w 508625"/>
                <a:gd name="connsiteY13" fmla="*/ 140105 h 529603"/>
                <a:gd name="connsiteX14" fmla="*/ 404489 w 508625"/>
                <a:gd name="connsiteY14" fmla="*/ 84308 h 529603"/>
                <a:gd name="connsiteX15" fmla="*/ 425803 w 508625"/>
                <a:gd name="connsiteY15" fmla="*/ 89738 h 529603"/>
                <a:gd name="connsiteX16" fmla="*/ 463409 w 508625"/>
                <a:gd name="connsiteY16" fmla="*/ 68967 h 529603"/>
                <a:gd name="connsiteX17" fmla="*/ 449697 w 508625"/>
                <a:gd name="connsiteY17" fmla="*/ 7331 h 529603"/>
                <a:gd name="connsiteX18" fmla="*/ 425803 w 508625"/>
                <a:gd name="connsiteY18" fmla="*/ 407 h 529603"/>
                <a:gd name="connsiteX19" fmla="*/ 388197 w 508625"/>
                <a:gd name="connsiteY19" fmla="*/ 21179 h 529603"/>
                <a:gd name="connsiteX20" fmla="*/ 389826 w 508625"/>
                <a:gd name="connsiteY20" fmla="*/ 71410 h 529603"/>
                <a:gd name="connsiteX21" fmla="*/ 342582 w 508625"/>
                <a:gd name="connsiteY21" fmla="*/ 127072 h 529603"/>
                <a:gd name="connsiteX22" fmla="*/ 260311 w 508625"/>
                <a:gd name="connsiteY22" fmla="*/ 96119 h 529603"/>
                <a:gd name="connsiteX23" fmla="*/ 259496 w 508625"/>
                <a:gd name="connsiteY23" fmla="*/ 68695 h 529603"/>
                <a:gd name="connsiteX24" fmla="*/ 282304 w 508625"/>
                <a:gd name="connsiteY24" fmla="*/ 26609 h 529603"/>
                <a:gd name="connsiteX25" fmla="*/ 248228 w 508625"/>
                <a:gd name="connsiteY25" fmla="*/ 0 h 529603"/>
                <a:gd name="connsiteX26" fmla="*/ 239539 w 508625"/>
                <a:gd name="connsiteY26" fmla="*/ 1086 h 529603"/>
                <a:gd name="connsiteX27" fmla="*/ 214152 w 508625"/>
                <a:gd name="connsiteY27" fmla="*/ 43987 h 529603"/>
                <a:gd name="connsiteX28" fmla="*/ 240082 w 508625"/>
                <a:gd name="connsiteY28" fmla="*/ 69646 h 529603"/>
                <a:gd name="connsiteX29" fmla="*/ 240897 w 508625"/>
                <a:gd name="connsiteY29" fmla="*/ 96119 h 529603"/>
                <a:gd name="connsiteX30" fmla="*/ 156861 w 508625"/>
                <a:gd name="connsiteY30" fmla="*/ 129652 h 529603"/>
                <a:gd name="connsiteX31" fmla="*/ 126043 w 508625"/>
                <a:gd name="connsiteY31" fmla="*/ 95983 h 529603"/>
                <a:gd name="connsiteX32" fmla="*/ 116811 w 508625"/>
                <a:gd name="connsiteY32" fmla="*/ 35705 h 529603"/>
                <a:gd name="connsiteX33" fmla="*/ 89388 w 508625"/>
                <a:gd name="connsiteY33" fmla="*/ 26202 h 529603"/>
                <a:gd name="connsiteX34" fmla="*/ 54361 w 508625"/>
                <a:gd name="connsiteY34" fmla="*/ 43172 h 529603"/>
                <a:gd name="connsiteX35" fmla="*/ 61828 w 508625"/>
                <a:gd name="connsiteY35" fmla="*/ 105758 h 529603"/>
                <a:gd name="connsiteX36" fmla="*/ 89252 w 508625"/>
                <a:gd name="connsiteY36" fmla="*/ 115261 h 529603"/>
                <a:gd name="connsiteX37" fmla="*/ 111652 w 508625"/>
                <a:gd name="connsiteY37" fmla="*/ 109152 h 529603"/>
                <a:gd name="connsiteX38" fmla="*/ 142470 w 508625"/>
                <a:gd name="connsiteY38" fmla="*/ 142821 h 529603"/>
                <a:gd name="connsiteX39" fmla="*/ 101742 w 508625"/>
                <a:gd name="connsiteY39" fmla="*/ 240704 h 529603"/>
                <a:gd name="connsiteX40" fmla="*/ 75540 w 508625"/>
                <a:gd name="connsiteY40" fmla="*/ 240026 h 529603"/>
                <a:gd name="connsiteX41" fmla="*/ 38341 w 508625"/>
                <a:gd name="connsiteY41" fmla="*/ 210565 h 529603"/>
                <a:gd name="connsiteX42" fmla="*/ 32232 w 508625"/>
                <a:gd name="connsiteY42" fmla="*/ 211109 h 529603"/>
                <a:gd name="connsiteX43" fmla="*/ 464 w 508625"/>
                <a:gd name="connsiteY43" fmla="*/ 255095 h 529603"/>
                <a:gd name="connsiteX44" fmla="*/ 38205 w 508625"/>
                <a:gd name="connsiteY44" fmla="*/ 287406 h 529603"/>
                <a:gd name="connsiteX45" fmla="*/ 44315 w 508625"/>
                <a:gd name="connsiteY45" fmla="*/ 286863 h 529603"/>
                <a:gd name="connsiteX46" fmla="*/ 74997 w 508625"/>
                <a:gd name="connsiteY46" fmla="*/ 259711 h 529603"/>
                <a:gd name="connsiteX47" fmla="*/ 102285 w 508625"/>
                <a:gd name="connsiteY47" fmla="*/ 260390 h 529603"/>
                <a:gd name="connsiteX48" fmla="*/ 130930 w 508625"/>
                <a:gd name="connsiteY48" fmla="*/ 334787 h 529603"/>
                <a:gd name="connsiteX49" fmla="*/ 72689 w 508625"/>
                <a:gd name="connsiteY49" fmla="*/ 378095 h 529603"/>
                <a:gd name="connsiteX50" fmla="*/ 47709 w 508625"/>
                <a:gd name="connsiteY50" fmla="*/ 369677 h 529603"/>
                <a:gd name="connsiteX51" fmla="*/ 16212 w 508625"/>
                <a:gd name="connsiteY51" fmla="*/ 384068 h 529603"/>
                <a:gd name="connsiteX52" fmla="*/ 20557 w 508625"/>
                <a:gd name="connsiteY52" fmla="*/ 442853 h 529603"/>
                <a:gd name="connsiteX53" fmla="*/ 47709 w 508625"/>
                <a:gd name="connsiteY53" fmla="*/ 453035 h 529603"/>
                <a:gd name="connsiteX54" fmla="*/ 79206 w 508625"/>
                <a:gd name="connsiteY54" fmla="*/ 438644 h 529603"/>
                <a:gd name="connsiteX55" fmla="*/ 85179 w 508625"/>
                <a:gd name="connsiteY55" fmla="*/ 393164 h 529603"/>
                <a:gd name="connsiteX56" fmla="*/ 143556 w 508625"/>
                <a:gd name="connsiteY56" fmla="*/ 349721 h 529603"/>
                <a:gd name="connsiteX57" fmla="*/ 217817 w 508625"/>
                <a:gd name="connsiteY57" fmla="*/ 391807 h 529603"/>
                <a:gd name="connsiteX58" fmla="*/ 206278 w 508625"/>
                <a:gd name="connsiteY58" fmla="*/ 433349 h 529603"/>
                <a:gd name="connsiteX59" fmla="*/ 158490 w 508625"/>
                <a:gd name="connsiteY59" fmla="*/ 481273 h 529603"/>
                <a:gd name="connsiteX60" fmla="*/ 206414 w 508625"/>
                <a:gd name="connsiteY60" fmla="*/ 529604 h 529603"/>
                <a:gd name="connsiteX61" fmla="*/ 254609 w 508625"/>
                <a:gd name="connsiteY61" fmla="*/ 481680 h 529603"/>
                <a:gd name="connsiteX62" fmla="*/ 225556 w 508625"/>
                <a:gd name="connsiteY62" fmla="*/ 437286 h 529603"/>
                <a:gd name="connsiteX63" fmla="*/ 237231 w 508625"/>
                <a:gd name="connsiteY63" fmla="*/ 394929 h 529603"/>
                <a:gd name="connsiteX64" fmla="*/ 251215 w 508625"/>
                <a:gd name="connsiteY64" fmla="*/ 395608 h 529603"/>
                <a:gd name="connsiteX65" fmla="*/ 322218 w 508625"/>
                <a:gd name="connsiteY65" fmla="*/ 377552 h 529603"/>
                <a:gd name="connsiteX66" fmla="*/ 358330 w 508625"/>
                <a:gd name="connsiteY66" fmla="*/ 434571 h 529603"/>
                <a:gd name="connsiteX67" fmla="*/ 361181 w 508625"/>
                <a:gd name="connsiteY67" fmla="*/ 487111 h 529603"/>
                <a:gd name="connsiteX68" fmla="*/ 387926 w 508625"/>
                <a:gd name="connsiteY68" fmla="*/ 497836 h 529603"/>
                <a:gd name="connsiteX69" fmla="*/ 415757 w 508625"/>
                <a:gd name="connsiteY69" fmla="*/ 486025 h 529603"/>
                <a:gd name="connsiteX70" fmla="*/ 414671 w 508625"/>
                <a:gd name="connsiteY70" fmla="*/ 431449 h 529603"/>
                <a:gd name="connsiteX71" fmla="*/ 387926 w 508625"/>
                <a:gd name="connsiteY71" fmla="*/ 420724 h 529603"/>
                <a:gd name="connsiteX72" fmla="*/ 374214 w 508625"/>
                <a:gd name="connsiteY72" fmla="*/ 423303 h 529603"/>
                <a:gd name="connsiteX73" fmla="*/ 338645 w 508625"/>
                <a:gd name="connsiteY73" fmla="*/ 367234 h 529603"/>
                <a:gd name="connsiteX74" fmla="*/ 390506 w 508625"/>
                <a:gd name="connsiteY74" fmla="*/ 300032 h 529603"/>
                <a:gd name="connsiteX75" fmla="*/ 432456 w 508625"/>
                <a:gd name="connsiteY75" fmla="*/ 313065 h 529603"/>
                <a:gd name="connsiteX76" fmla="*/ 461237 w 508625"/>
                <a:gd name="connsiteY76" fmla="*/ 356373 h 529603"/>
                <a:gd name="connsiteX77" fmla="*/ 470333 w 508625"/>
                <a:gd name="connsiteY77" fmla="*/ 357459 h 529603"/>
                <a:gd name="connsiteX78" fmla="*/ 507531 w 508625"/>
                <a:gd name="connsiteY78" fmla="*/ 328135 h 529603"/>
                <a:gd name="connsiteX79" fmla="*/ 479293 w 508625"/>
                <a:gd name="connsiteY79" fmla="*/ 281704 h 529603"/>
                <a:gd name="connsiteX80" fmla="*/ 489204 w 508625"/>
                <a:gd name="connsiteY80" fmla="*/ 319039 h 529603"/>
                <a:gd name="connsiteX81" fmla="*/ 470333 w 508625"/>
                <a:gd name="connsiteY81" fmla="*/ 337909 h 529603"/>
                <a:gd name="connsiteX82" fmla="*/ 451462 w 508625"/>
                <a:gd name="connsiteY82" fmla="*/ 319039 h 529603"/>
                <a:gd name="connsiteX83" fmla="*/ 470333 w 508625"/>
                <a:gd name="connsiteY83" fmla="*/ 300168 h 529603"/>
                <a:gd name="connsiteX84" fmla="*/ 489204 w 508625"/>
                <a:gd name="connsiteY84" fmla="*/ 319039 h 529603"/>
                <a:gd name="connsiteX85" fmla="*/ 464224 w 508625"/>
                <a:gd name="connsiteY85" fmla="*/ 178797 h 529603"/>
                <a:gd name="connsiteX86" fmla="*/ 476714 w 508625"/>
                <a:gd name="connsiteY86" fmla="*/ 166307 h 529603"/>
                <a:gd name="connsiteX87" fmla="*/ 489204 w 508625"/>
                <a:gd name="connsiteY87" fmla="*/ 178797 h 529603"/>
                <a:gd name="connsiteX88" fmla="*/ 476714 w 508625"/>
                <a:gd name="connsiteY88" fmla="*/ 191287 h 529603"/>
                <a:gd name="connsiteX89" fmla="*/ 464224 w 508625"/>
                <a:gd name="connsiteY89" fmla="*/ 178797 h 529603"/>
                <a:gd name="connsiteX90" fmla="*/ 368920 w 508625"/>
                <a:gd name="connsiteY90" fmla="*/ 459144 h 529603"/>
                <a:gd name="connsiteX91" fmla="*/ 387790 w 508625"/>
                <a:gd name="connsiteY91" fmla="*/ 440273 h 529603"/>
                <a:gd name="connsiteX92" fmla="*/ 406661 w 508625"/>
                <a:gd name="connsiteY92" fmla="*/ 459144 h 529603"/>
                <a:gd name="connsiteX93" fmla="*/ 387790 w 508625"/>
                <a:gd name="connsiteY93" fmla="*/ 478015 h 529603"/>
                <a:gd name="connsiteX94" fmla="*/ 368920 w 508625"/>
                <a:gd name="connsiteY94" fmla="*/ 459144 h 529603"/>
                <a:gd name="connsiteX95" fmla="*/ 235059 w 508625"/>
                <a:gd name="connsiteY95" fmla="*/ 481409 h 529603"/>
                <a:gd name="connsiteX96" fmla="*/ 206685 w 508625"/>
                <a:gd name="connsiteY96" fmla="*/ 509919 h 529603"/>
                <a:gd name="connsiteX97" fmla="*/ 178311 w 508625"/>
                <a:gd name="connsiteY97" fmla="*/ 481409 h 529603"/>
                <a:gd name="connsiteX98" fmla="*/ 206685 w 508625"/>
                <a:gd name="connsiteY98" fmla="*/ 452899 h 529603"/>
                <a:gd name="connsiteX99" fmla="*/ 235059 w 508625"/>
                <a:gd name="connsiteY99" fmla="*/ 481409 h 529603"/>
                <a:gd name="connsiteX100" fmla="*/ 89116 w 508625"/>
                <a:gd name="connsiteY100" fmla="*/ 95712 h 529603"/>
                <a:gd name="connsiteX101" fmla="*/ 63864 w 508625"/>
                <a:gd name="connsiteY101" fmla="*/ 70460 h 529603"/>
                <a:gd name="connsiteX102" fmla="*/ 89116 w 508625"/>
                <a:gd name="connsiteY102" fmla="*/ 45208 h 529603"/>
                <a:gd name="connsiteX103" fmla="*/ 114368 w 508625"/>
                <a:gd name="connsiteY103" fmla="*/ 70460 h 529603"/>
                <a:gd name="connsiteX104" fmla="*/ 89116 w 508625"/>
                <a:gd name="connsiteY104" fmla="*/ 95712 h 529603"/>
                <a:gd name="connsiteX105" fmla="*/ 400688 w 508625"/>
                <a:gd name="connsiteY105" fmla="*/ 44937 h 529603"/>
                <a:gd name="connsiteX106" fmla="*/ 425939 w 508625"/>
                <a:gd name="connsiteY106" fmla="*/ 19685 h 529603"/>
                <a:gd name="connsiteX107" fmla="*/ 451191 w 508625"/>
                <a:gd name="connsiteY107" fmla="*/ 44937 h 529603"/>
                <a:gd name="connsiteX108" fmla="*/ 425939 w 508625"/>
                <a:gd name="connsiteY108" fmla="*/ 70188 h 529603"/>
                <a:gd name="connsiteX109" fmla="*/ 400688 w 508625"/>
                <a:gd name="connsiteY109" fmla="*/ 44937 h 529603"/>
                <a:gd name="connsiteX110" fmla="*/ 251215 w 508625"/>
                <a:gd name="connsiteY110" fmla="*/ 376058 h 529603"/>
                <a:gd name="connsiteX111" fmla="*/ 121156 w 508625"/>
                <a:gd name="connsiteY111" fmla="*/ 245592 h 529603"/>
                <a:gd name="connsiteX112" fmla="*/ 251215 w 508625"/>
                <a:gd name="connsiteY112" fmla="*/ 115125 h 529603"/>
                <a:gd name="connsiteX113" fmla="*/ 381274 w 508625"/>
                <a:gd name="connsiteY113" fmla="*/ 245592 h 529603"/>
                <a:gd name="connsiteX114" fmla="*/ 251215 w 508625"/>
                <a:gd name="connsiteY114" fmla="*/ 376058 h 529603"/>
                <a:gd name="connsiteX115" fmla="*/ 248092 w 508625"/>
                <a:gd name="connsiteY115" fmla="*/ 51046 h 529603"/>
                <a:gd name="connsiteX116" fmla="*/ 232479 w 508625"/>
                <a:gd name="connsiteY116" fmla="*/ 35298 h 529603"/>
                <a:gd name="connsiteX117" fmla="*/ 248092 w 508625"/>
                <a:gd name="connsiteY117" fmla="*/ 19550 h 529603"/>
                <a:gd name="connsiteX118" fmla="*/ 263705 w 508625"/>
                <a:gd name="connsiteY118" fmla="*/ 35298 h 529603"/>
                <a:gd name="connsiteX119" fmla="*/ 248092 w 508625"/>
                <a:gd name="connsiteY119" fmla="*/ 51046 h 529603"/>
                <a:gd name="connsiteX120" fmla="*/ 19606 w 508625"/>
                <a:gd name="connsiteY120" fmla="*/ 248850 h 529603"/>
                <a:gd name="connsiteX121" fmla="*/ 38477 w 508625"/>
                <a:gd name="connsiteY121" fmla="*/ 229979 h 529603"/>
                <a:gd name="connsiteX122" fmla="*/ 57348 w 508625"/>
                <a:gd name="connsiteY122" fmla="*/ 248850 h 529603"/>
                <a:gd name="connsiteX123" fmla="*/ 38477 w 508625"/>
                <a:gd name="connsiteY123" fmla="*/ 267721 h 529603"/>
                <a:gd name="connsiteX124" fmla="*/ 19606 w 508625"/>
                <a:gd name="connsiteY124" fmla="*/ 248850 h 529603"/>
                <a:gd name="connsiteX125" fmla="*/ 69973 w 508625"/>
                <a:gd name="connsiteY125" fmla="*/ 411356 h 529603"/>
                <a:gd name="connsiteX126" fmla="*/ 47980 w 508625"/>
                <a:gd name="connsiteY126" fmla="*/ 433485 h 529603"/>
                <a:gd name="connsiteX127" fmla="*/ 25987 w 508625"/>
                <a:gd name="connsiteY127" fmla="*/ 411356 h 529603"/>
                <a:gd name="connsiteX128" fmla="*/ 47980 w 508625"/>
                <a:gd name="connsiteY128" fmla="*/ 389227 h 529603"/>
                <a:gd name="connsiteX129" fmla="*/ 69973 w 508625"/>
                <a:gd name="connsiteY129" fmla="*/ 411356 h 5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508625" h="529603">
                  <a:moveTo>
                    <a:pt x="479429" y="281704"/>
                  </a:moveTo>
                  <a:cubicBezTo>
                    <a:pt x="476442" y="281025"/>
                    <a:pt x="473455" y="280618"/>
                    <a:pt x="470469" y="280618"/>
                  </a:cubicBezTo>
                  <a:cubicBezTo>
                    <a:pt x="458657" y="280618"/>
                    <a:pt x="447661" y="286049"/>
                    <a:pt x="440465" y="295145"/>
                  </a:cubicBezTo>
                  <a:lnTo>
                    <a:pt x="396479" y="281433"/>
                  </a:lnTo>
                  <a:cubicBezTo>
                    <a:pt x="401909" y="259304"/>
                    <a:pt x="402181" y="235953"/>
                    <a:pt x="397294" y="213688"/>
                  </a:cubicBezTo>
                  <a:lnTo>
                    <a:pt x="449969" y="196039"/>
                  </a:lnTo>
                  <a:cubicBezTo>
                    <a:pt x="455807" y="204999"/>
                    <a:pt x="465717" y="210565"/>
                    <a:pt x="476578" y="210565"/>
                  </a:cubicBezTo>
                  <a:cubicBezTo>
                    <a:pt x="481737" y="210565"/>
                    <a:pt x="486760" y="209344"/>
                    <a:pt x="491376" y="206900"/>
                  </a:cubicBezTo>
                  <a:cubicBezTo>
                    <a:pt x="506853" y="198754"/>
                    <a:pt x="512826" y="179340"/>
                    <a:pt x="504681" y="163864"/>
                  </a:cubicBezTo>
                  <a:cubicBezTo>
                    <a:pt x="499114" y="153410"/>
                    <a:pt x="488389" y="146893"/>
                    <a:pt x="476578" y="146893"/>
                  </a:cubicBezTo>
                  <a:cubicBezTo>
                    <a:pt x="471419" y="146893"/>
                    <a:pt x="466396" y="148115"/>
                    <a:pt x="461780" y="150559"/>
                  </a:cubicBezTo>
                  <a:cubicBezTo>
                    <a:pt x="451733" y="155854"/>
                    <a:pt x="445353" y="165900"/>
                    <a:pt x="444810" y="177168"/>
                  </a:cubicBezTo>
                  <a:lnTo>
                    <a:pt x="391863" y="194953"/>
                  </a:lnTo>
                  <a:cubicBezTo>
                    <a:pt x="384396" y="174453"/>
                    <a:pt x="372449" y="155582"/>
                    <a:pt x="357108" y="140105"/>
                  </a:cubicBezTo>
                  <a:lnTo>
                    <a:pt x="404489" y="84308"/>
                  </a:lnTo>
                  <a:cubicBezTo>
                    <a:pt x="411005" y="87837"/>
                    <a:pt x="418336" y="89738"/>
                    <a:pt x="425803" y="89738"/>
                  </a:cubicBezTo>
                  <a:cubicBezTo>
                    <a:pt x="441144" y="89738"/>
                    <a:pt x="455263" y="82000"/>
                    <a:pt x="463409" y="68967"/>
                  </a:cubicBezTo>
                  <a:cubicBezTo>
                    <a:pt x="476578" y="48195"/>
                    <a:pt x="470469" y="20500"/>
                    <a:pt x="449697" y="7331"/>
                  </a:cubicBezTo>
                  <a:cubicBezTo>
                    <a:pt x="442502" y="2715"/>
                    <a:pt x="434356" y="407"/>
                    <a:pt x="425803" y="407"/>
                  </a:cubicBezTo>
                  <a:cubicBezTo>
                    <a:pt x="410462" y="407"/>
                    <a:pt x="396343" y="8146"/>
                    <a:pt x="388197" y="21179"/>
                  </a:cubicBezTo>
                  <a:cubicBezTo>
                    <a:pt x="378287" y="36791"/>
                    <a:pt x="378966" y="56612"/>
                    <a:pt x="389826" y="71410"/>
                  </a:cubicBezTo>
                  <a:lnTo>
                    <a:pt x="342582" y="127072"/>
                  </a:lnTo>
                  <a:cubicBezTo>
                    <a:pt x="319095" y="108745"/>
                    <a:pt x="290042" y="97884"/>
                    <a:pt x="260311" y="96119"/>
                  </a:cubicBezTo>
                  <a:lnTo>
                    <a:pt x="259496" y="68695"/>
                  </a:lnTo>
                  <a:cubicBezTo>
                    <a:pt x="276738" y="62857"/>
                    <a:pt x="286784" y="44530"/>
                    <a:pt x="282304" y="26609"/>
                  </a:cubicBezTo>
                  <a:cubicBezTo>
                    <a:pt x="278367" y="10997"/>
                    <a:pt x="264383" y="0"/>
                    <a:pt x="248228" y="0"/>
                  </a:cubicBezTo>
                  <a:cubicBezTo>
                    <a:pt x="245241" y="0"/>
                    <a:pt x="242390" y="407"/>
                    <a:pt x="239539" y="1086"/>
                  </a:cubicBezTo>
                  <a:cubicBezTo>
                    <a:pt x="220804" y="5838"/>
                    <a:pt x="209400" y="25116"/>
                    <a:pt x="214152" y="43987"/>
                  </a:cubicBezTo>
                  <a:cubicBezTo>
                    <a:pt x="217410" y="56748"/>
                    <a:pt x="227456" y="66523"/>
                    <a:pt x="240082" y="69646"/>
                  </a:cubicBezTo>
                  <a:lnTo>
                    <a:pt x="240897" y="96119"/>
                  </a:lnTo>
                  <a:cubicBezTo>
                    <a:pt x="210215" y="98291"/>
                    <a:pt x="180619" y="110102"/>
                    <a:pt x="156861" y="129652"/>
                  </a:cubicBezTo>
                  <a:lnTo>
                    <a:pt x="126043" y="95983"/>
                  </a:lnTo>
                  <a:cubicBezTo>
                    <a:pt x="139212" y="76841"/>
                    <a:pt x="135410" y="50367"/>
                    <a:pt x="116811" y="35705"/>
                  </a:cubicBezTo>
                  <a:cubicBezTo>
                    <a:pt x="108937" y="29460"/>
                    <a:pt x="99434" y="26202"/>
                    <a:pt x="89388" y="26202"/>
                  </a:cubicBezTo>
                  <a:cubicBezTo>
                    <a:pt x="75676" y="26202"/>
                    <a:pt x="62914" y="32447"/>
                    <a:pt x="54361" y="43172"/>
                  </a:cubicBezTo>
                  <a:cubicBezTo>
                    <a:pt x="39156" y="62450"/>
                    <a:pt x="42550" y="90553"/>
                    <a:pt x="61828" y="105758"/>
                  </a:cubicBezTo>
                  <a:cubicBezTo>
                    <a:pt x="69566" y="111867"/>
                    <a:pt x="79341" y="115261"/>
                    <a:pt x="89252" y="115261"/>
                  </a:cubicBezTo>
                  <a:cubicBezTo>
                    <a:pt x="97126" y="115261"/>
                    <a:pt x="104864" y="113225"/>
                    <a:pt x="111652" y="109152"/>
                  </a:cubicBezTo>
                  <a:lnTo>
                    <a:pt x="142470" y="142821"/>
                  </a:lnTo>
                  <a:cubicBezTo>
                    <a:pt x="117354" y="169566"/>
                    <a:pt x="102964" y="204049"/>
                    <a:pt x="101742" y="240704"/>
                  </a:cubicBezTo>
                  <a:lnTo>
                    <a:pt x="75540" y="240026"/>
                  </a:lnTo>
                  <a:cubicBezTo>
                    <a:pt x="71467" y="222784"/>
                    <a:pt x="56262" y="210565"/>
                    <a:pt x="38341" y="210565"/>
                  </a:cubicBezTo>
                  <a:cubicBezTo>
                    <a:pt x="36305" y="210565"/>
                    <a:pt x="34268" y="210701"/>
                    <a:pt x="32232" y="211109"/>
                  </a:cubicBezTo>
                  <a:cubicBezTo>
                    <a:pt x="11460" y="214503"/>
                    <a:pt x="-2794" y="234188"/>
                    <a:pt x="464" y="255095"/>
                  </a:cubicBezTo>
                  <a:cubicBezTo>
                    <a:pt x="3451" y="273830"/>
                    <a:pt x="19335" y="287406"/>
                    <a:pt x="38205" y="287406"/>
                  </a:cubicBezTo>
                  <a:cubicBezTo>
                    <a:pt x="40242" y="287406"/>
                    <a:pt x="42279" y="287271"/>
                    <a:pt x="44315" y="286863"/>
                  </a:cubicBezTo>
                  <a:cubicBezTo>
                    <a:pt x="58841" y="284555"/>
                    <a:pt x="70924" y="273694"/>
                    <a:pt x="74997" y="259711"/>
                  </a:cubicBezTo>
                  <a:lnTo>
                    <a:pt x="102285" y="260390"/>
                  </a:lnTo>
                  <a:cubicBezTo>
                    <a:pt x="104864" y="287406"/>
                    <a:pt x="114775" y="313065"/>
                    <a:pt x="130930" y="334787"/>
                  </a:cubicBezTo>
                  <a:lnTo>
                    <a:pt x="72689" y="378095"/>
                  </a:lnTo>
                  <a:cubicBezTo>
                    <a:pt x="65494" y="372664"/>
                    <a:pt x="56669" y="369677"/>
                    <a:pt x="47709" y="369677"/>
                  </a:cubicBezTo>
                  <a:cubicBezTo>
                    <a:pt x="35626" y="369677"/>
                    <a:pt x="24086" y="374972"/>
                    <a:pt x="16212" y="384068"/>
                  </a:cubicBezTo>
                  <a:cubicBezTo>
                    <a:pt x="1278" y="401445"/>
                    <a:pt x="3179" y="427919"/>
                    <a:pt x="20557" y="442853"/>
                  </a:cubicBezTo>
                  <a:cubicBezTo>
                    <a:pt x="28159" y="449369"/>
                    <a:pt x="37798" y="453035"/>
                    <a:pt x="47709" y="453035"/>
                  </a:cubicBezTo>
                  <a:cubicBezTo>
                    <a:pt x="59791" y="453035"/>
                    <a:pt x="71331" y="447740"/>
                    <a:pt x="79206" y="438644"/>
                  </a:cubicBezTo>
                  <a:cubicBezTo>
                    <a:pt x="90066" y="426018"/>
                    <a:pt x="92374" y="408098"/>
                    <a:pt x="85179" y="393164"/>
                  </a:cubicBezTo>
                  <a:lnTo>
                    <a:pt x="143556" y="349721"/>
                  </a:lnTo>
                  <a:cubicBezTo>
                    <a:pt x="163784" y="370764"/>
                    <a:pt x="189308" y="385290"/>
                    <a:pt x="217817" y="391807"/>
                  </a:cubicBezTo>
                  <a:lnTo>
                    <a:pt x="206278" y="433349"/>
                  </a:lnTo>
                  <a:cubicBezTo>
                    <a:pt x="179940" y="433485"/>
                    <a:pt x="158625" y="454935"/>
                    <a:pt x="158490" y="481273"/>
                  </a:cubicBezTo>
                  <a:cubicBezTo>
                    <a:pt x="158490" y="507882"/>
                    <a:pt x="179940" y="529468"/>
                    <a:pt x="206414" y="529604"/>
                  </a:cubicBezTo>
                  <a:cubicBezTo>
                    <a:pt x="232887" y="529604"/>
                    <a:pt x="254473" y="508018"/>
                    <a:pt x="254609" y="481680"/>
                  </a:cubicBezTo>
                  <a:cubicBezTo>
                    <a:pt x="254609" y="462267"/>
                    <a:pt x="243069" y="444889"/>
                    <a:pt x="225556" y="437286"/>
                  </a:cubicBezTo>
                  <a:lnTo>
                    <a:pt x="237231" y="394929"/>
                  </a:lnTo>
                  <a:cubicBezTo>
                    <a:pt x="241847" y="395336"/>
                    <a:pt x="246463" y="395608"/>
                    <a:pt x="251215" y="395608"/>
                  </a:cubicBezTo>
                  <a:cubicBezTo>
                    <a:pt x="276059" y="395608"/>
                    <a:pt x="300496" y="389363"/>
                    <a:pt x="322218" y="377552"/>
                  </a:cubicBezTo>
                  <a:lnTo>
                    <a:pt x="358330" y="434571"/>
                  </a:lnTo>
                  <a:cubicBezTo>
                    <a:pt x="345433" y="450048"/>
                    <a:pt x="346519" y="472992"/>
                    <a:pt x="361181" y="487111"/>
                  </a:cubicBezTo>
                  <a:cubicBezTo>
                    <a:pt x="368376" y="494035"/>
                    <a:pt x="377880" y="497836"/>
                    <a:pt x="387926" y="497836"/>
                  </a:cubicBezTo>
                  <a:cubicBezTo>
                    <a:pt x="398515" y="497836"/>
                    <a:pt x="408426" y="493627"/>
                    <a:pt x="415757" y="486025"/>
                  </a:cubicBezTo>
                  <a:cubicBezTo>
                    <a:pt x="430419" y="470684"/>
                    <a:pt x="430012" y="446111"/>
                    <a:pt x="414671" y="431449"/>
                  </a:cubicBezTo>
                  <a:cubicBezTo>
                    <a:pt x="407476" y="424525"/>
                    <a:pt x="397972" y="420724"/>
                    <a:pt x="387926" y="420724"/>
                  </a:cubicBezTo>
                  <a:cubicBezTo>
                    <a:pt x="383174" y="420724"/>
                    <a:pt x="378694" y="421538"/>
                    <a:pt x="374214" y="423303"/>
                  </a:cubicBezTo>
                  <a:lnTo>
                    <a:pt x="338645" y="367234"/>
                  </a:lnTo>
                  <a:cubicBezTo>
                    <a:pt x="362132" y="350264"/>
                    <a:pt x="380052" y="327048"/>
                    <a:pt x="390506" y="300032"/>
                  </a:cubicBezTo>
                  <a:lnTo>
                    <a:pt x="432456" y="313065"/>
                  </a:lnTo>
                  <a:cubicBezTo>
                    <a:pt x="429469" y="332615"/>
                    <a:pt x="441823" y="351621"/>
                    <a:pt x="461237" y="356373"/>
                  </a:cubicBezTo>
                  <a:cubicBezTo>
                    <a:pt x="464224" y="357052"/>
                    <a:pt x="467210" y="357459"/>
                    <a:pt x="470333" y="357459"/>
                  </a:cubicBezTo>
                  <a:cubicBezTo>
                    <a:pt x="488118" y="357459"/>
                    <a:pt x="503323" y="345376"/>
                    <a:pt x="507531" y="328135"/>
                  </a:cubicBezTo>
                  <a:cubicBezTo>
                    <a:pt x="512555" y="307499"/>
                    <a:pt x="499793" y="286727"/>
                    <a:pt x="479293" y="281704"/>
                  </a:cubicBezTo>
                  <a:close/>
                  <a:moveTo>
                    <a:pt x="489204" y="319039"/>
                  </a:moveTo>
                  <a:cubicBezTo>
                    <a:pt x="489204" y="329492"/>
                    <a:pt x="480787" y="337909"/>
                    <a:pt x="470333" y="337909"/>
                  </a:cubicBezTo>
                  <a:cubicBezTo>
                    <a:pt x="459879" y="337909"/>
                    <a:pt x="451462" y="329492"/>
                    <a:pt x="451462" y="319039"/>
                  </a:cubicBezTo>
                  <a:cubicBezTo>
                    <a:pt x="451462" y="308585"/>
                    <a:pt x="459879" y="300168"/>
                    <a:pt x="470333" y="300168"/>
                  </a:cubicBezTo>
                  <a:cubicBezTo>
                    <a:pt x="480787" y="300168"/>
                    <a:pt x="489204" y="308585"/>
                    <a:pt x="489204" y="319039"/>
                  </a:cubicBezTo>
                  <a:close/>
                  <a:moveTo>
                    <a:pt x="464224" y="178797"/>
                  </a:moveTo>
                  <a:cubicBezTo>
                    <a:pt x="464224" y="171874"/>
                    <a:pt x="469790" y="166307"/>
                    <a:pt x="476714" y="166307"/>
                  </a:cubicBezTo>
                  <a:cubicBezTo>
                    <a:pt x="483637" y="166307"/>
                    <a:pt x="489204" y="171874"/>
                    <a:pt x="489204" y="178797"/>
                  </a:cubicBezTo>
                  <a:cubicBezTo>
                    <a:pt x="489204" y="185721"/>
                    <a:pt x="483637" y="191287"/>
                    <a:pt x="476714" y="191287"/>
                  </a:cubicBezTo>
                  <a:cubicBezTo>
                    <a:pt x="469790" y="191287"/>
                    <a:pt x="464224" y="185721"/>
                    <a:pt x="464224" y="178797"/>
                  </a:cubicBezTo>
                  <a:close/>
                  <a:moveTo>
                    <a:pt x="368920" y="459144"/>
                  </a:moveTo>
                  <a:cubicBezTo>
                    <a:pt x="368920" y="448690"/>
                    <a:pt x="377337" y="440273"/>
                    <a:pt x="387790" y="440273"/>
                  </a:cubicBezTo>
                  <a:cubicBezTo>
                    <a:pt x="398108" y="440273"/>
                    <a:pt x="406661" y="448826"/>
                    <a:pt x="406661" y="459144"/>
                  </a:cubicBezTo>
                  <a:cubicBezTo>
                    <a:pt x="406661" y="469598"/>
                    <a:pt x="398244" y="478015"/>
                    <a:pt x="387790" y="478015"/>
                  </a:cubicBezTo>
                  <a:cubicBezTo>
                    <a:pt x="377337" y="478015"/>
                    <a:pt x="368920" y="469598"/>
                    <a:pt x="368920" y="459144"/>
                  </a:cubicBezTo>
                  <a:close/>
                  <a:moveTo>
                    <a:pt x="235059" y="481409"/>
                  </a:moveTo>
                  <a:cubicBezTo>
                    <a:pt x="235059" y="497157"/>
                    <a:pt x="222297" y="509919"/>
                    <a:pt x="206685" y="509919"/>
                  </a:cubicBezTo>
                  <a:cubicBezTo>
                    <a:pt x="191073" y="509919"/>
                    <a:pt x="178311" y="497157"/>
                    <a:pt x="178311" y="481409"/>
                  </a:cubicBezTo>
                  <a:cubicBezTo>
                    <a:pt x="178311" y="465661"/>
                    <a:pt x="191073" y="452899"/>
                    <a:pt x="206685" y="452899"/>
                  </a:cubicBezTo>
                  <a:cubicBezTo>
                    <a:pt x="222297" y="452899"/>
                    <a:pt x="235059" y="465661"/>
                    <a:pt x="235059" y="481409"/>
                  </a:cubicBezTo>
                  <a:close/>
                  <a:moveTo>
                    <a:pt x="89116" y="95712"/>
                  </a:moveTo>
                  <a:cubicBezTo>
                    <a:pt x="75268" y="95712"/>
                    <a:pt x="63864" y="84308"/>
                    <a:pt x="63864" y="70460"/>
                  </a:cubicBezTo>
                  <a:cubicBezTo>
                    <a:pt x="63864" y="56477"/>
                    <a:pt x="75132" y="45208"/>
                    <a:pt x="89116" y="45208"/>
                  </a:cubicBezTo>
                  <a:cubicBezTo>
                    <a:pt x="103099" y="45208"/>
                    <a:pt x="114368" y="56612"/>
                    <a:pt x="114368" y="70460"/>
                  </a:cubicBezTo>
                  <a:cubicBezTo>
                    <a:pt x="114368" y="84308"/>
                    <a:pt x="103099" y="95712"/>
                    <a:pt x="89116" y="95712"/>
                  </a:cubicBezTo>
                  <a:close/>
                  <a:moveTo>
                    <a:pt x="400688" y="44937"/>
                  </a:moveTo>
                  <a:cubicBezTo>
                    <a:pt x="400688" y="30954"/>
                    <a:pt x="411956" y="19685"/>
                    <a:pt x="425939" y="19685"/>
                  </a:cubicBezTo>
                  <a:cubicBezTo>
                    <a:pt x="439787" y="19685"/>
                    <a:pt x="451191" y="31089"/>
                    <a:pt x="451191" y="44937"/>
                  </a:cubicBezTo>
                  <a:cubicBezTo>
                    <a:pt x="451191" y="58785"/>
                    <a:pt x="439922" y="70188"/>
                    <a:pt x="425939" y="70188"/>
                  </a:cubicBezTo>
                  <a:cubicBezTo>
                    <a:pt x="411956" y="70188"/>
                    <a:pt x="400688" y="58785"/>
                    <a:pt x="400688" y="44937"/>
                  </a:cubicBezTo>
                  <a:close/>
                  <a:moveTo>
                    <a:pt x="251215" y="376058"/>
                  </a:moveTo>
                  <a:cubicBezTo>
                    <a:pt x="179533" y="376058"/>
                    <a:pt x="121156" y="317545"/>
                    <a:pt x="121156" y="245592"/>
                  </a:cubicBezTo>
                  <a:cubicBezTo>
                    <a:pt x="121156" y="173638"/>
                    <a:pt x="179533" y="115125"/>
                    <a:pt x="251215" y="115125"/>
                  </a:cubicBezTo>
                  <a:cubicBezTo>
                    <a:pt x="322896" y="115125"/>
                    <a:pt x="381274" y="173638"/>
                    <a:pt x="381274" y="245592"/>
                  </a:cubicBezTo>
                  <a:cubicBezTo>
                    <a:pt x="381274" y="317410"/>
                    <a:pt x="322896" y="375923"/>
                    <a:pt x="251215" y="376058"/>
                  </a:cubicBezTo>
                  <a:close/>
                  <a:moveTo>
                    <a:pt x="248092" y="51046"/>
                  </a:moveTo>
                  <a:cubicBezTo>
                    <a:pt x="239403" y="51046"/>
                    <a:pt x="232479" y="43987"/>
                    <a:pt x="232479" y="35298"/>
                  </a:cubicBezTo>
                  <a:cubicBezTo>
                    <a:pt x="232479" y="26609"/>
                    <a:pt x="239539" y="19550"/>
                    <a:pt x="248092" y="19550"/>
                  </a:cubicBezTo>
                  <a:cubicBezTo>
                    <a:pt x="256645" y="19550"/>
                    <a:pt x="263705" y="26609"/>
                    <a:pt x="263705" y="35298"/>
                  </a:cubicBezTo>
                  <a:cubicBezTo>
                    <a:pt x="263705" y="43987"/>
                    <a:pt x="256645" y="51046"/>
                    <a:pt x="248092" y="51046"/>
                  </a:cubicBezTo>
                  <a:close/>
                  <a:moveTo>
                    <a:pt x="19606" y="248850"/>
                  </a:moveTo>
                  <a:cubicBezTo>
                    <a:pt x="19606" y="238396"/>
                    <a:pt x="28023" y="229979"/>
                    <a:pt x="38477" y="229979"/>
                  </a:cubicBezTo>
                  <a:cubicBezTo>
                    <a:pt x="48931" y="229979"/>
                    <a:pt x="57348" y="238396"/>
                    <a:pt x="57348" y="248850"/>
                  </a:cubicBezTo>
                  <a:cubicBezTo>
                    <a:pt x="57348" y="259304"/>
                    <a:pt x="48931" y="267721"/>
                    <a:pt x="38477" y="267721"/>
                  </a:cubicBezTo>
                  <a:cubicBezTo>
                    <a:pt x="28023" y="267721"/>
                    <a:pt x="19606" y="259304"/>
                    <a:pt x="19606" y="248850"/>
                  </a:cubicBezTo>
                  <a:close/>
                  <a:moveTo>
                    <a:pt x="69973" y="411356"/>
                  </a:moveTo>
                  <a:cubicBezTo>
                    <a:pt x="69973" y="423575"/>
                    <a:pt x="60063" y="433485"/>
                    <a:pt x="47980" y="433485"/>
                  </a:cubicBezTo>
                  <a:cubicBezTo>
                    <a:pt x="35898" y="433485"/>
                    <a:pt x="25987" y="423575"/>
                    <a:pt x="25987" y="411356"/>
                  </a:cubicBezTo>
                  <a:cubicBezTo>
                    <a:pt x="25987" y="399138"/>
                    <a:pt x="35898" y="389227"/>
                    <a:pt x="47980" y="389227"/>
                  </a:cubicBezTo>
                  <a:cubicBezTo>
                    <a:pt x="60063" y="389227"/>
                    <a:pt x="69973" y="399138"/>
                    <a:pt x="69973" y="41135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51" name="Grafik 7">
            <a:extLst>
              <a:ext uri="{FF2B5EF4-FFF2-40B4-BE49-F238E27FC236}">
                <a16:creationId xmlns:a16="http://schemas.microsoft.com/office/drawing/2014/main" id="{25166BA5-E16E-3BFC-62BA-D7C370D5B5C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24063" y="5323879"/>
            <a:ext cx="583636" cy="412443"/>
            <a:chOff x="1924063" y="5323876"/>
            <a:chExt cx="583636" cy="412442"/>
          </a:xfrm>
          <a:solidFill>
            <a:schemeClr val="accent1"/>
          </a:solidFill>
        </p:grpSpPr>
        <p:sp>
          <p:nvSpPr>
            <p:cNvPr id="652" name="Freihandform: Form 651">
              <a:extLst>
                <a:ext uri="{FF2B5EF4-FFF2-40B4-BE49-F238E27FC236}">
                  <a16:creationId xmlns:a16="http://schemas.microsoft.com/office/drawing/2014/main" id="{8AEFF3F4-C5ED-D869-5011-D4ED84F51317}"/>
                </a:ext>
              </a:extLst>
            </p:cNvPr>
            <p:cNvSpPr/>
            <p:nvPr/>
          </p:nvSpPr>
          <p:spPr bwMode="gray">
            <a:xfrm>
              <a:off x="2036467" y="5438051"/>
              <a:ext cx="179458" cy="174453"/>
            </a:xfrm>
            <a:custGeom>
              <a:avLst/>
              <a:gdLst>
                <a:gd name="connsiteX0" fmla="*/ 141 w 179458"/>
                <a:gd name="connsiteY0" fmla="*/ 104264 h 174453"/>
                <a:gd name="connsiteX1" fmla="*/ 413 w 179458"/>
                <a:gd name="connsiteY1" fmla="*/ 106844 h 174453"/>
                <a:gd name="connsiteX2" fmla="*/ 27836 w 179458"/>
                <a:gd name="connsiteY2" fmla="*/ 154224 h 174453"/>
                <a:gd name="connsiteX3" fmla="*/ 30823 w 179458"/>
                <a:gd name="connsiteY3" fmla="*/ 155989 h 174453"/>
                <a:gd name="connsiteX4" fmla="*/ 32452 w 179458"/>
                <a:gd name="connsiteY4" fmla="*/ 155582 h 174453"/>
                <a:gd name="connsiteX5" fmla="*/ 58926 w 179458"/>
                <a:gd name="connsiteY5" fmla="*/ 140377 h 174453"/>
                <a:gd name="connsiteX6" fmla="*/ 58926 w 179458"/>
                <a:gd name="connsiteY6" fmla="*/ 171059 h 174453"/>
                <a:gd name="connsiteX7" fmla="*/ 62320 w 179458"/>
                <a:gd name="connsiteY7" fmla="*/ 174453 h 174453"/>
                <a:gd name="connsiteX8" fmla="*/ 117031 w 179458"/>
                <a:gd name="connsiteY8" fmla="*/ 174453 h 174453"/>
                <a:gd name="connsiteX9" fmla="*/ 120426 w 179458"/>
                <a:gd name="connsiteY9" fmla="*/ 171059 h 174453"/>
                <a:gd name="connsiteX10" fmla="*/ 120426 w 179458"/>
                <a:gd name="connsiteY10" fmla="*/ 140784 h 174453"/>
                <a:gd name="connsiteX11" fmla="*/ 146899 w 179458"/>
                <a:gd name="connsiteY11" fmla="*/ 155989 h 174453"/>
                <a:gd name="connsiteX12" fmla="*/ 148528 w 179458"/>
                <a:gd name="connsiteY12" fmla="*/ 156397 h 174453"/>
                <a:gd name="connsiteX13" fmla="*/ 151515 w 179458"/>
                <a:gd name="connsiteY13" fmla="*/ 154632 h 174453"/>
                <a:gd name="connsiteX14" fmla="*/ 178939 w 179458"/>
                <a:gd name="connsiteY14" fmla="*/ 107251 h 174453"/>
                <a:gd name="connsiteX15" fmla="*/ 177717 w 179458"/>
                <a:gd name="connsiteY15" fmla="*/ 102635 h 174453"/>
                <a:gd name="connsiteX16" fmla="*/ 151243 w 179458"/>
                <a:gd name="connsiteY16" fmla="*/ 87294 h 174453"/>
                <a:gd name="connsiteX17" fmla="*/ 177717 w 179458"/>
                <a:gd name="connsiteY17" fmla="*/ 72225 h 174453"/>
                <a:gd name="connsiteX18" fmla="*/ 179346 w 179458"/>
                <a:gd name="connsiteY18" fmla="*/ 70188 h 174453"/>
                <a:gd name="connsiteX19" fmla="*/ 179074 w 179458"/>
                <a:gd name="connsiteY19" fmla="*/ 67609 h 174453"/>
                <a:gd name="connsiteX20" fmla="*/ 151651 w 179458"/>
                <a:gd name="connsiteY20" fmla="*/ 20228 h 174453"/>
                <a:gd name="connsiteX21" fmla="*/ 148664 w 179458"/>
                <a:gd name="connsiteY21" fmla="*/ 18463 h 174453"/>
                <a:gd name="connsiteX22" fmla="*/ 147035 w 179458"/>
                <a:gd name="connsiteY22" fmla="*/ 18871 h 174453"/>
                <a:gd name="connsiteX23" fmla="*/ 120426 w 179458"/>
                <a:gd name="connsiteY23" fmla="*/ 34076 h 174453"/>
                <a:gd name="connsiteX24" fmla="*/ 120426 w 179458"/>
                <a:gd name="connsiteY24" fmla="*/ 3394 h 174453"/>
                <a:gd name="connsiteX25" fmla="*/ 117031 w 179458"/>
                <a:gd name="connsiteY25" fmla="*/ 0 h 174453"/>
                <a:gd name="connsiteX26" fmla="*/ 62320 w 179458"/>
                <a:gd name="connsiteY26" fmla="*/ 0 h 174453"/>
                <a:gd name="connsiteX27" fmla="*/ 58926 w 179458"/>
                <a:gd name="connsiteY27" fmla="*/ 3394 h 174453"/>
                <a:gd name="connsiteX28" fmla="*/ 58926 w 179458"/>
                <a:gd name="connsiteY28" fmla="*/ 34076 h 174453"/>
                <a:gd name="connsiteX29" fmla="*/ 32452 w 179458"/>
                <a:gd name="connsiteY29" fmla="*/ 18871 h 174453"/>
                <a:gd name="connsiteX30" fmla="*/ 30823 w 179458"/>
                <a:gd name="connsiteY30" fmla="*/ 18463 h 174453"/>
                <a:gd name="connsiteX31" fmla="*/ 27836 w 179458"/>
                <a:gd name="connsiteY31" fmla="*/ 20228 h 174453"/>
                <a:gd name="connsiteX32" fmla="*/ 413 w 179458"/>
                <a:gd name="connsiteY32" fmla="*/ 67609 h 174453"/>
                <a:gd name="connsiteX33" fmla="*/ 141 w 179458"/>
                <a:gd name="connsiteY33" fmla="*/ 70188 h 174453"/>
                <a:gd name="connsiteX34" fmla="*/ 1770 w 179458"/>
                <a:gd name="connsiteY34" fmla="*/ 72225 h 174453"/>
                <a:gd name="connsiteX35" fmla="*/ 28108 w 179458"/>
                <a:gd name="connsiteY35" fmla="*/ 87294 h 174453"/>
                <a:gd name="connsiteX36" fmla="*/ 1770 w 179458"/>
                <a:gd name="connsiteY36" fmla="*/ 102364 h 174453"/>
                <a:gd name="connsiteX37" fmla="*/ 141 w 179458"/>
                <a:gd name="connsiteY37" fmla="*/ 104400 h 174453"/>
                <a:gd name="connsiteX38" fmla="*/ 64220 w 179458"/>
                <a:gd name="connsiteY38" fmla="*/ 90145 h 174453"/>
                <a:gd name="connsiteX39" fmla="*/ 65985 w 179458"/>
                <a:gd name="connsiteY39" fmla="*/ 87158 h 174453"/>
                <a:gd name="connsiteX40" fmla="*/ 64220 w 179458"/>
                <a:gd name="connsiteY40" fmla="*/ 84172 h 174453"/>
                <a:gd name="connsiteX41" fmla="*/ 26750 w 179458"/>
                <a:gd name="connsiteY41" fmla="*/ 62857 h 174453"/>
                <a:gd name="connsiteX42" fmla="*/ 37068 w 179458"/>
                <a:gd name="connsiteY42" fmla="*/ 44937 h 174453"/>
                <a:gd name="connsiteX43" fmla="*/ 74403 w 179458"/>
                <a:gd name="connsiteY43" fmla="*/ 66251 h 174453"/>
                <a:gd name="connsiteX44" fmla="*/ 76032 w 179458"/>
                <a:gd name="connsiteY44" fmla="*/ 66659 h 174453"/>
                <a:gd name="connsiteX45" fmla="*/ 77797 w 179458"/>
                <a:gd name="connsiteY45" fmla="*/ 66251 h 174453"/>
                <a:gd name="connsiteX46" fmla="*/ 79426 w 179458"/>
                <a:gd name="connsiteY46" fmla="*/ 63265 h 174453"/>
                <a:gd name="connsiteX47" fmla="*/ 79426 w 179458"/>
                <a:gd name="connsiteY47" fmla="*/ 20228 h 174453"/>
                <a:gd name="connsiteX48" fmla="*/ 100061 w 179458"/>
                <a:gd name="connsiteY48" fmla="*/ 20228 h 174453"/>
                <a:gd name="connsiteX49" fmla="*/ 100061 w 179458"/>
                <a:gd name="connsiteY49" fmla="*/ 63400 h 174453"/>
                <a:gd name="connsiteX50" fmla="*/ 101691 w 179458"/>
                <a:gd name="connsiteY50" fmla="*/ 66387 h 174453"/>
                <a:gd name="connsiteX51" fmla="*/ 103455 w 179458"/>
                <a:gd name="connsiteY51" fmla="*/ 66794 h 174453"/>
                <a:gd name="connsiteX52" fmla="*/ 105085 w 179458"/>
                <a:gd name="connsiteY52" fmla="*/ 66387 h 174453"/>
                <a:gd name="connsiteX53" fmla="*/ 142419 w 179458"/>
                <a:gd name="connsiteY53" fmla="*/ 45073 h 174453"/>
                <a:gd name="connsiteX54" fmla="*/ 152737 w 179458"/>
                <a:gd name="connsiteY54" fmla="*/ 62993 h 174453"/>
                <a:gd name="connsiteX55" fmla="*/ 115402 w 179458"/>
                <a:gd name="connsiteY55" fmla="*/ 84308 h 174453"/>
                <a:gd name="connsiteX56" fmla="*/ 113637 w 179458"/>
                <a:gd name="connsiteY56" fmla="*/ 87294 h 174453"/>
                <a:gd name="connsiteX57" fmla="*/ 115267 w 179458"/>
                <a:gd name="connsiteY57" fmla="*/ 90281 h 174453"/>
                <a:gd name="connsiteX58" fmla="*/ 152601 w 179458"/>
                <a:gd name="connsiteY58" fmla="*/ 112003 h 174453"/>
                <a:gd name="connsiteX59" fmla="*/ 142283 w 179458"/>
                <a:gd name="connsiteY59" fmla="*/ 129923 h 174453"/>
                <a:gd name="connsiteX60" fmla="*/ 104949 w 179458"/>
                <a:gd name="connsiteY60" fmla="*/ 108609 h 174453"/>
                <a:gd name="connsiteX61" fmla="*/ 103320 w 179458"/>
                <a:gd name="connsiteY61" fmla="*/ 108202 h 174453"/>
                <a:gd name="connsiteX62" fmla="*/ 101555 w 179458"/>
                <a:gd name="connsiteY62" fmla="*/ 108609 h 174453"/>
                <a:gd name="connsiteX63" fmla="*/ 99926 w 179458"/>
                <a:gd name="connsiteY63" fmla="*/ 111596 h 174453"/>
                <a:gd name="connsiteX64" fmla="*/ 99926 w 179458"/>
                <a:gd name="connsiteY64" fmla="*/ 154224 h 174453"/>
                <a:gd name="connsiteX65" fmla="*/ 79290 w 179458"/>
                <a:gd name="connsiteY65" fmla="*/ 154224 h 174453"/>
                <a:gd name="connsiteX66" fmla="*/ 79290 w 179458"/>
                <a:gd name="connsiteY66" fmla="*/ 111188 h 174453"/>
                <a:gd name="connsiteX67" fmla="*/ 77661 w 179458"/>
                <a:gd name="connsiteY67" fmla="*/ 108202 h 174453"/>
                <a:gd name="connsiteX68" fmla="*/ 75896 w 179458"/>
                <a:gd name="connsiteY68" fmla="*/ 107794 h 174453"/>
                <a:gd name="connsiteX69" fmla="*/ 74267 w 179458"/>
                <a:gd name="connsiteY69" fmla="*/ 108202 h 174453"/>
                <a:gd name="connsiteX70" fmla="*/ 36932 w 179458"/>
                <a:gd name="connsiteY70" fmla="*/ 129516 h 174453"/>
                <a:gd name="connsiteX71" fmla="*/ 26615 w 179458"/>
                <a:gd name="connsiteY71" fmla="*/ 111731 h 174453"/>
                <a:gd name="connsiteX72" fmla="*/ 64085 w 179458"/>
                <a:gd name="connsiteY72" fmla="*/ 90417 h 1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9458" h="174453">
                  <a:moveTo>
                    <a:pt x="141" y="104264"/>
                  </a:moveTo>
                  <a:cubicBezTo>
                    <a:pt x="-130" y="105079"/>
                    <a:pt x="141" y="106029"/>
                    <a:pt x="413" y="106844"/>
                  </a:cubicBezTo>
                  <a:lnTo>
                    <a:pt x="27836" y="154224"/>
                  </a:lnTo>
                  <a:cubicBezTo>
                    <a:pt x="28515" y="155311"/>
                    <a:pt x="29601" y="155989"/>
                    <a:pt x="30823" y="155989"/>
                  </a:cubicBezTo>
                  <a:cubicBezTo>
                    <a:pt x="31366" y="155989"/>
                    <a:pt x="31909" y="155853"/>
                    <a:pt x="32452" y="155582"/>
                  </a:cubicBezTo>
                  <a:lnTo>
                    <a:pt x="58926" y="140377"/>
                  </a:lnTo>
                  <a:lnTo>
                    <a:pt x="58926" y="171059"/>
                  </a:lnTo>
                  <a:cubicBezTo>
                    <a:pt x="58926" y="172960"/>
                    <a:pt x="60419" y="174453"/>
                    <a:pt x="62320" y="174453"/>
                  </a:cubicBezTo>
                  <a:lnTo>
                    <a:pt x="117031" y="174453"/>
                  </a:lnTo>
                  <a:cubicBezTo>
                    <a:pt x="118932" y="174453"/>
                    <a:pt x="120426" y="172960"/>
                    <a:pt x="120426" y="171059"/>
                  </a:cubicBezTo>
                  <a:lnTo>
                    <a:pt x="120426" y="140784"/>
                  </a:lnTo>
                  <a:lnTo>
                    <a:pt x="146899" y="155989"/>
                  </a:lnTo>
                  <a:cubicBezTo>
                    <a:pt x="146899" y="155989"/>
                    <a:pt x="147985" y="156397"/>
                    <a:pt x="148528" y="156397"/>
                  </a:cubicBezTo>
                  <a:cubicBezTo>
                    <a:pt x="149750" y="156397"/>
                    <a:pt x="150836" y="155853"/>
                    <a:pt x="151515" y="154632"/>
                  </a:cubicBezTo>
                  <a:lnTo>
                    <a:pt x="178939" y="107251"/>
                  </a:lnTo>
                  <a:cubicBezTo>
                    <a:pt x="179889" y="105622"/>
                    <a:pt x="179346" y="103586"/>
                    <a:pt x="177717" y="102635"/>
                  </a:cubicBezTo>
                  <a:lnTo>
                    <a:pt x="151243" y="87294"/>
                  </a:lnTo>
                  <a:lnTo>
                    <a:pt x="177717" y="72225"/>
                  </a:lnTo>
                  <a:cubicBezTo>
                    <a:pt x="178531" y="71818"/>
                    <a:pt x="179074" y="71003"/>
                    <a:pt x="179346" y="70188"/>
                  </a:cubicBezTo>
                  <a:cubicBezTo>
                    <a:pt x="179617" y="69374"/>
                    <a:pt x="179346" y="68424"/>
                    <a:pt x="179074" y="67609"/>
                  </a:cubicBezTo>
                  <a:lnTo>
                    <a:pt x="151651" y="20228"/>
                  </a:lnTo>
                  <a:cubicBezTo>
                    <a:pt x="150972" y="19142"/>
                    <a:pt x="149886" y="18463"/>
                    <a:pt x="148664" y="18463"/>
                  </a:cubicBezTo>
                  <a:cubicBezTo>
                    <a:pt x="148121" y="18463"/>
                    <a:pt x="147578" y="18599"/>
                    <a:pt x="147035" y="18871"/>
                  </a:cubicBezTo>
                  <a:lnTo>
                    <a:pt x="120426" y="34076"/>
                  </a:lnTo>
                  <a:lnTo>
                    <a:pt x="120426" y="3394"/>
                  </a:lnTo>
                  <a:cubicBezTo>
                    <a:pt x="120426" y="1493"/>
                    <a:pt x="118932" y="0"/>
                    <a:pt x="117031" y="0"/>
                  </a:cubicBezTo>
                  <a:lnTo>
                    <a:pt x="62320" y="0"/>
                  </a:lnTo>
                  <a:cubicBezTo>
                    <a:pt x="60419" y="0"/>
                    <a:pt x="58926" y="1493"/>
                    <a:pt x="58926" y="3394"/>
                  </a:cubicBezTo>
                  <a:lnTo>
                    <a:pt x="58926" y="34076"/>
                  </a:lnTo>
                  <a:lnTo>
                    <a:pt x="32452" y="18871"/>
                  </a:lnTo>
                  <a:cubicBezTo>
                    <a:pt x="32452" y="18871"/>
                    <a:pt x="31366" y="18463"/>
                    <a:pt x="30823" y="18463"/>
                  </a:cubicBezTo>
                  <a:cubicBezTo>
                    <a:pt x="29601" y="18463"/>
                    <a:pt x="28515" y="19006"/>
                    <a:pt x="27836" y="20228"/>
                  </a:cubicBezTo>
                  <a:lnTo>
                    <a:pt x="413" y="67609"/>
                  </a:lnTo>
                  <a:cubicBezTo>
                    <a:pt x="6" y="68424"/>
                    <a:pt x="-130" y="69374"/>
                    <a:pt x="141" y="70188"/>
                  </a:cubicBezTo>
                  <a:cubicBezTo>
                    <a:pt x="413" y="71003"/>
                    <a:pt x="956" y="71818"/>
                    <a:pt x="1770" y="72225"/>
                  </a:cubicBezTo>
                  <a:lnTo>
                    <a:pt x="28108" y="87294"/>
                  </a:lnTo>
                  <a:lnTo>
                    <a:pt x="1770" y="102364"/>
                  </a:lnTo>
                  <a:cubicBezTo>
                    <a:pt x="956" y="102771"/>
                    <a:pt x="413" y="103586"/>
                    <a:pt x="141" y="104400"/>
                  </a:cubicBezTo>
                  <a:close/>
                  <a:moveTo>
                    <a:pt x="64220" y="90145"/>
                  </a:moveTo>
                  <a:cubicBezTo>
                    <a:pt x="65307" y="89602"/>
                    <a:pt x="65985" y="88381"/>
                    <a:pt x="65985" y="87158"/>
                  </a:cubicBezTo>
                  <a:cubicBezTo>
                    <a:pt x="65985" y="85937"/>
                    <a:pt x="65307" y="84851"/>
                    <a:pt x="64220" y="84172"/>
                  </a:cubicBezTo>
                  <a:lnTo>
                    <a:pt x="26750" y="62857"/>
                  </a:lnTo>
                  <a:lnTo>
                    <a:pt x="37068" y="44937"/>
                  </a:lnTo>
                  <a:lnTo>
                    <a:pt x="74403" y="66251"/>
                  </a:lnTo>
                  <a:cubicBezTo>
                    <a:pt x="74403" y="66251"/>
                    <a:pt x="75489" y="66659"/>
                    <a:pt x="76032" y="66659"/>
                  </a:cubicBezTo>
                  <a:cubicBezTo>
                    <a:pt x="76575" y="66659"/>
                    <a:pt x="77254" y="66523"/>
                    <a:pt x="77797" y="66251"/>
                  </a:cubicBezTo>
                  <a:cubicBezTo>
                    <a:pt x="78883" y="65708"/>
                    <a:pt x="79426" y="64487"/>
                    <a:pt x="79426" y="63265"/>
                  </a:cubicBezTo>
                  <a:lnTo>
                    <a:pt x="79426" y="20228"/>
                  </a:lnTo>
                  <a:lnTo>
                    <a:pt x="100061" y="20228"/>
                  </a:lnTo>
                  <a:lnTo>
                    <a:pt x="100061" y="63400"/>
                  </a:lnTo>
                  <a:cubicBezTo>
                    <a:pt x="100061" y="64622"/>
                    <a:pt x="100740" y="65708"/>
                    <a:pt x="101691" y="66387"/>
                  </a:cubicBezTo>
                  <a:cubicBezTo>
                    <a:pt x="102234" y="66659"/>
                    <a:pt x="102777" y="66794"/>
                    <a:pt x="103455" y="66794"/>
                  </a:cubicBezTo>
                  <a:cubicBezTo>
                    <a:pt x="104134" y="66794"/>
                    <a:pt x="104677" y="66659"/>
                    <a:pt x="105085" y="66387"/>
                  </a:cubicBezTo>
                  <a:lnTo>
                    <a:pt x="142419" y="45073"/>
                  </a:lnTo>
                  <a:lnTo>
                    <a:pt x="152737" y="62993"/>
                  </a:lnTo>
                  <a:lnTo>
                    <a:pt x="115402" y="84308"/>
                  </a:lnTo>
                  <a:cubicBezTo>
                    <a:pt x="114316" y="84851"/>
                    <a:pt x="113637" y="86072"/>
                    <a:pt x="113637" y="87294"/>
                  </a:cubicBezTo>
                  <a:cubicBezTo>
                    <a:pt x="113637" y="88516"/>
                    <a:pt x="114316" y="89602"/>
                    <a:pt x="115267" y="90281"/>
                  </a:cubicBezTo>
                  <a:lnTo>
                    <a:pt x="152601" y="112003"/>
                  </a:lnTo>
                  <a:lnTo>
                    <a:pt x="142283" y="129923"/>
                  </a:lnTo>
                  <a:lnTo>
                    <a:pt x="104949" y="108609"/>
                  </a:lnTo>
                  <a:cubicBezTo>
                    <a:pt x="104949" y="108609"/>
                    <a:pt x="103863" y="108202"/>
                    <a:pt x="103320" y="108202"/>
                  </a:cubicBezTo>
                  <a:cubicBezTo>
                    <a:pt x="102777" y="108202"/>
                    <a:pt x="102098" y="108337"/>
                    <a:pt x="101555" y="108609"/>
                  </a:cubicBezTo>
                  <a:cubicBezTo>
                    <a:pt x="100469" y="109152"/>
                    <a:pt x="99926" y="110374"/>
                    <a:pt x="99926" y="111596"/>
                  </a:cubicBezTo>
                  <a:lnTo>
                    <a:pt x="99926" y="154224"/>
                  </a:lnTo>
                  <a:lnTo>
                    <a:pt x="79290" y="154224"/>
                  </a:lnTo>
                  <a:lnTo>
                    <a:pt x="79290" y="111188"/>
                  </a:lnTo>
                  <a:cubicBezTo>
                    <a:pt x="79290" y="109967"/>
                    <a:pt x="78611" y="108880"/>
                    <a:pt x="77661" y="108202"/>
                  </a:cubicBezTo>
                  <a:cubicBezTo>
                    <a:pt x="77118" y="107930"/>
                    <a:pt x="76575" y="107794"/>
                    <a:pt x="75896" y="107794"/>
                  </a:cubicBezTo>
                  <a:cubicBezTo>
                    <a:pt x="75217" y="107794"/>
                    <a:pt x="74674" y="107930"/>
                    <a:pt x="74267" y="108202"/>
                  </a:cubicBezTo>
                  <a:lnTo>
                    <a:pt x="36932" y="129516"/>
                  </a:lnTo>
                  <a:lnTo>
                    <a:pt x="26615" y="111731"/>
                  </a:lnTo>
                  <a:lnTo>
                    <a:pt x="64085" y="90417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53" name="Freihandform: Form 652">
              <a:extLst>
                <a:ext uri="{FF2B5EF4-FFF2-40B4-BE49-F238E27FC236}">
                  <a16:creationId xmlns:a16="http://schemas.microsoft.com/office/drawing/2014/main" id="{FB9A0D03-FEF2-0487-2CE9-B404CD56C386}"/>
                </a:ext>
              </a:extLst>
            </p:cNvPr>
            <p:cNvSpPr/>
            <p:nvPr/>
          </p:nvSpPr>
          <p:spPr bwMode="gray">
            <a:xfrm>
              <a:off x="1992486" y="5620378"/>
              <a:ext cx="117569" cy="115940"/>
            </a:xfrm>
            <a:custGeom>
              <a:avLst/>
              <a:gdLst>
                <a:gd name="connsiteX0" fmla="*/ 58785 w 117569"/>
                <a:gd name="connsiteY0" fmla="*/ 0 h 115940"/>
                <a:gd name="connsiteX1" fmla="*/ 58785 w 117569"/>
                <a:gd name="connsiteY1" fmla="*/ 0 h 115940"/>
                <a:gd name="connsiteX2" fmla="*/ 0 w 117569"/>
                <a:gd name="connsiteY2" fmla="*/ 57970 h 115940"/>
                <a:gd name="connsiteX3" fmla="*/ 58785 w 117569"/>
                <a:gd name="connsiteY3" fmla="*/ 115940 h 115940"/>
                <a:gd name="connsiteX4" fmla="*/ 117569 w 117569"/>
                <a:gd name="connsiteY4" fmla="*/ 57970 h 115940"/>
                <a:gd name="connsiteX5" fmla="*/ 58785 w 117569"/>
                <a:gd name="connsiteY5" fmla="*/ 0 h 115940"/>
                <a:gd name="connsiteX6" fmla="*/ 96933 w 117569"/>
                <a:gd name="connsiteY6" fmla="*/ 57970 h 115940"/>
                <a:gd name="connsiteX7" fmla="*/ 58785 w 117569"/>
                <a:gd name="connsiteY7" fmla="*/ 95440 h 115940"/>
                <a:gd name="connsiteX8" fmla="*/ 20636 w 117569"/>
                <a:gd name="connsiteY8" fmla="*/ 57970 h 115940"/>
                <a:gd name="connsiteX9" fmla="*/ 58785 w 117569"/>
                <a:gd name="connsiteY9" fmla="*/ 20364 h 115940"/>
                <a:gd name="connsiteX10" fmla="*/ 96933 w 117569"/>
                <a:gd name="connsiteY10" fmla="*/ 57970 h 1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569" h="115940">
                  <a:moveTo>
                    <a:pt x="58785" y="0"/>
                  </a:moveTo>
                  <a:lnTo>
                    <a:pt x="58785" y="0"/>
                  </a:lnTo>
                  <a:cubicBezTo>
                    <a:pt x="26338" y="0"/>
                    <a:pt x="0" y="26066"/>
                    <a:pt x="0" y="57970"/>
                  </a:cubicBezTo>
                  <a:cubicBezTo>
                    <a:pt x="0" y="89874"/>
                    <a:pt x="26338" y="115940"/>
                    <a:pt x="58785" y="115940"/>
                  </a:cubicBezTo>
                  <a:cubicBezTo>
                    <a:pt x="91231" y="115940"/>
                    <a:pt x="117569" y="89874"/>
                    <a:pt x="117569" y="57970"/>
                  </a:cubicBezTo>
                  <a:cubicBezTo>
                    <a:pt x="117569" y="26066"/>
                    <a:pt x="91096" y="0"/>
                    <a:pt x="58785" y="0"/>
                  </a:cubicBezTo>
                  <a:close/>
                  <a:moveTo>
                    <a:pt x="96933" y="57970"/>
                  </a:moveTo>
                  <a:cubicBezTo>
                    <a:pt x="96933" y="78606"/>
                    <a:pt x="79828" y="95440"/>
                    <a:pt x="58785" y="95440"/>
                  </a:cubicBezTo>
                  <a:cubicBezTo>
                    <a:pt x="37742" y="95440"/>
                    <a:pt x="20636" y="78606"/>
                    <a:pt x="20636" y="57970"/>
                  </a:cubicBezTo>
                  <a:cubicBezTo>
                    <a:pt x="20636" y="37334"/>
                    <a:pt x="37742" y="20364"/>
                    <a:pt x="58785" y="20364"/>
                  </a:cubicBezTo>
                  <a:cubicBezTo>
                    <a:pt x="79828" y="20364"/>
                    <a:pt x="96933" y="37198"/>
                    <a:pt x="96933" y="5797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54" name="Freihandform: Form 653">
              <a:extLst>
                <a:ext uri="{FF2B5EF4-FFF2-40B4-BE49-F238E27FC236}">
                  <a16:creationId xmlns:a16="http://schemas.microsoft.com/office/drawing/2014/main" id="{16DC0BD2-FBFB-4C0E-E956-BEAD2124EF54}"/>
                </a:ext>
              </a:extLst>
            </p:cNvPr>
            <p:cNvSpPr/>
            <p:nvPr/>
          </p:nvSpPr>
          <p:spPr bwMode="gray">
            <a:xfrm>
              <a:off x="1924063" y="5379402"/>
              <a:ext cx="583636" cy="301525"/>
            </a:xfrm>
            <a:custGeom>
              <a:avLst/>
              <a:gdLst>
                <a:gd name="connsiteX0" fmla="*/ 571147 w 583636"/>
                <a:gd name="connsiteY0" fmla="*/ 177440 h 301525"/>
                <a:gd name="connsiteX1" fmla="*/ 534763 w 583636"/>
                <a:gd name="connsiteY1" fmla="*/ 150016 h 301525"/>
                <a:gd name="connsiteX2" fmla="*/ 526346 w 583636"/>
                <a:gd name="connsiteY2" fmla="*/ 137526 h 301525"/>
                <a:gd name="connsiteX3" fmla="*/ 512634 w 583636"/>
                <a:gd name="connsiteY3" fmla="*/ 90146 h 301525"/>
                <a:gd name="connsiteX4" fmla="*/ 457379 w 583636"/>
                <a:gd name="connsiteY4" fmla="*/ 47924 h 301525"/>
                <a:gd name="connsiteX5" fmla="*/ 444346 w 583636"/>
                <a:gd name="connsiteY5" fmla="*/ 2444 h 301525"/>
                <a:gd name="connsiteX6" fmla="*/ 441088 w 583636"/>
                <a:gd name="connsiteY6" fmla="*/ 0 h 301525"/>
                <a:gd name="connsiteX7" fmla="*/ 396422 w 583636"/>
                <a:gd name="connsiteY7" fmla="*/ 0 h 301525"/>
                <a:gd name="connsiteX8" fmla="*/ 393164 w 583636"/>
                <a:gd name="connsiteY8" fmla="*/ 2444 h 301525"/>
                <a:gd name="connsiteX9" fmla="*/ 387326 w 583636"/>
                <a:gd name="connsiteY9" fmla="*/ 22672 h 301525"/>
                <a:gd name="connsiteX10" fmla="*/ 360446 w 583636"/>
                <a:gd name="connsiteY10" fmla="*/ 6652 h 301525"/>
                <a:gd name="connsiteX11" fmla="*/ 30818 w 583636"/>
                <a:gd name="connsiteY11" fmla="*/ 6652 h 301525"/>
                <a:gd name="connsiteX12" fmla="*/ 0 w 583636"/>
                <a:gd name="connsiteY12" fmla="*/ 37470 h 301525"/>
                <a:gd name="connsiteX13" fmla="*/ 0 w 583636"/>
                <a:gd name="connsiteY13" fmla="*/ 270708 h 301525"/>
                <a:gd name="connsiteX14" fmla="*/ 30818 w 583636"/>
                <a:gd name="connsiteY14" fmla="*/ 301525 h 301525"/>
                <a:gd name="connsiteX15" fmla="*/ 51453 w 583636"/>
                <a:gd name="connsiteY15" fmla="*/ 301525 h 301525"/>
                <a:gd name="connsiteX16" fmla="*/ 54847 w 583636"/>
                <a:gd name="connsiteY16" fmla="*/ 298131 h 301525"/>
                <a:gd name="connsiteX17" fmla="*/ 56069 w 583636"/>
                <a:gd name="connsiteY17" fmla="*/ 285098 h 301525"/>
                <a:gd name="connsiteX18" fmla="*/ 55391 w 583636"/>
                <a:gd name="connsiteY18" fmla="*/ 282247 h 301525"/>
                <a:gd name="connsiteX19" fmla="*/ 52811 w 583636"/>
                <a:gd name="connsiteY19" fmla="*/ 281026 h 301525"/>
                <a:gd name="connsiteX20" fmla="*/ 30954 w 583636"/>
                <a:gd name="connsiteY20" fmla="*/ 281026 h 301525"/>
                <a:gd name="connsiteX21" fmla="*/ 20636 w 583636"/>
                <a:gd name="connsiteY21" fmla="*/ 270708 h 301525"/>
                <a:gd name="connsiteX22" fmla="*/ 20636 w 583636"/>
                <a:gd name="connsiteY22" fmla="*/ 37470 h 301525"/>
                <a:gd name="connsiteX23" fmla="*/ 30954 w 583636"/>
                <a:gd name="connsiteY23" fmla="*/ 27152 h 301525"/>
                <a:gd name="connsiteX24" fmla="*/ 360446 w 583636"/>
                <a:gd name="connsiteY24" fmla="*/ 27152 h 301525"/>
                <a:gd name="connsiteX25" fmla="*/ 370763 w 583636"/>
                <a:gd name="connsiteY25" fmla="*/ 37470 h 301525"/>
                <a:gd name="connsiteX26" fmla="*/ 370763 w 583636"/>
                <a:gd name="connsiteY26" fmla="*/ 281026 h 301525"/>
                <a:gd name="connsiteX27" fmla="*/ 201198 w 583636"/>
                <a:gd name="connsiteY27" fmla="*/ 281026 h 301525"/>
                <a:gd name="connsiteX28" fmla="*/ 198618 w 583636"/>
                <a:gd name="connsiteY28" fmla="*/ 282247 h 301525"/>
                <a:gd name="connsiteX29" fmla="*/ 197940 w 583636"/>
                <a:gd name="connsiteY29" fmla="*/ 285098 h 301525"/>
                <a:gd name="connsiteX30" fmla="*/ 199162 w 583636"/>
                <a:gd name="connsiteY30" fmla="*/ 298131 h 301525"/>
                <a:gd name="connsiteX31" fmla="*/ 202556 w 583636"/>
                <a:gd name="connsiteY31" fmla="*/ 301525 h 301525"/>
                <a:gd name="connsiteX32" fmla="*/ 387869 w 583636"/>
                <a:gd name="connsiteY32" fmla="*/ 301525 h 301525"/>
                <a:gd name="connsiteX33" fmla="*/ 391263 w 583636"/>
                <a:gd name="connsiteY33" fmla="*/ 298131 h 301525"/>
                <a:gd name="connsiteX34" fmla="*/ 391263 w 583636"/>
                <a:gd name="connsiteY34" fmla="*/ 68288 h 301525"/>
                <a:gd name="connsiteX35" fmla="*/ 411899 w 583636"/>
                <a:gd name="connsiteY35" fmla="*/ 68288 h 301525"/>
                <a:gd name="connsiteX36" fmla="*/ 411899 w 583636"/>
                <a:gd name="connsiteY36" fmla="*/ 160470 h 301525"/>
                <a:gd name="connsiteX37" fmla="*/ 415293 w 583636"/>
                <a:gd name="connsiteY37" fmla="*/ 163864 h 301525"/>
                <a:gd name="connsiteX38" fmla="*/ 519558 w 583636"/>
                <a:gd name="connsiteY38" fmla="*/ 163864 h 301525"/>
                <a:gd name="connsiteX39" fmla="*/ 522544 w 583636"/>
                <a:gd name="connsiteY39" fmla="*/ 166443 h 301525"/>
                <a:gd name="connsiteX40" fmla="*/ 558657 w 583636"/>
                <a:gd name="connsiteY40" fmla="*/ 193731 h 301525"/>
                <a:gd name="connsiteX41" fmla="*/ 563001 w 583636"/>
                <a:gd name="connsiteY41" fmla="*/ 202148 h 301525"/>
                <a:gd name="connsiteX42" fmla="*/ 563001 w 583636"/>
                <a:gd name="connsiteY42" fmla="*/ 270708 h 301525"/>
                <a:gd name="connsiteX43" fmla="*/ 552683 w 583636"/>
                <a:gd name="connsiteY43" fmla="*/ 281026 h 301525"/>
                <a:gd name="connsiteX44" fmla="*/ 537614 w 583636"/>
                <a:gd name="connsiteY44" fmla="*/ 281026 h 301525"/>
                <a:gd name="connsiteX45" fmla="*/ 535034 w 583636"/>
                <a:gd name="connsiteY45" fmla="*/ 282247 h 301525"/>
                <a:gd name="connsiteX46" fmla="*/ 534356 w 583636"/>
                <a:gd name="connsiteY46" fmla="*/ 285098 h 301525"/>
                <a:gd name="connsiteX47" fmla="*/ 535713 w 583636"/>
                <a:gd name="connsiteY47" fmla="*/ 298131 h 301525"/>
                <a:gd name="connsiteX48" fmla="*/ 539107 w 583636"/>
                <a:gd name="connsiteY48" fmla="*/ 301525 h 301525"/>
                <a:gd name="connsiteX49" fmla="*/ 552819 w 583636"/>
                <a:gd name="connsiteY49" fmla="*/ 301525 h 301525"/>
                <a:gd name="connsiteX50" fmla="*/ 583637 w 583636"/>
                <a:gd name="connsiteY50" fmla="*/ 270708 h 301525"/>
                <a:gd name="connsiteX51" fmla="*/ 583637 w 583636"/>
                <a:gd name="connsiteY51" fmla="*/ 202148 h 301525"/>
                <a:gd name="connsiteX52" fmla="*/ 571283 w 583636"/>
                <a:gd name="connsiteY52" fmla="*/ 177440 h 301525"/>
                <a:gd name="connsiteX53" fmla="*/ 436065 w 583636"/>
                <a:gd name="connsiteY53" fmla="*/ 47788 h 301525"/>
                <a:gd name="connsiteX54" fmla="*/ 401445 w 583636"/>
                <a:gd name="connsiteY54" fmla="*/ 47788 h 301525"/>
                <a:gd name="connsiteX55" fmla="*/ 409320 w 583636"/>
                <a:gd name="connsiteY55" fmla="*/ 20364 h 301525"/>
                <a:gd name="connsiteX56" fmla="*/ 428190 w 583636"/>
                <a:gd name="connsiteY56" fmla="*/ 20364 h 301525"/>
                <a:gd name="connsiteX57" fmla="*/ 436065 w 583636"/>
                <a:gd name="connsiteY57" fmla="*/ 47788 h 301525"/>
                <a:gd name="connsiteX58" fmla="*/ 506796 w 583636"/>
                <a:gd name="connsiteY58" fmla="*/ 143364 h 301525"/>
                <a:gd name="connsiteX59" fmla="*/ 432535 w 583636"/>
                <a:gd name="connsiteY59" fmla="*/ 143364 h 301525"/>
                <a:gd name="connsiteX60" fmla="*/ 432535 w 583636"/>
                <a:gd name="connsiteY60" fmla="*/ 68288 h 301525"/>
                <a:gd name="connsiteX61" fmla="*/ 456564 w 583636"/>
                <a:gd name="connsiteY61" fmla="*/ 68288 h 301525"/>
                <a:gd name="connsiteX62" fmla="*/ 492948 w 583636"/>
                <a:gd name="connsiteY62" fmla="*/ 95711 h 301525"/>
                <a:gd name="connsiteX63" fmla="*/ 506660 w 583636"/>
                <a:gd name="connsiteY63" fmla="*/ 142821 h 301525"/>
                <a:gd name="connsiteX64" fmla="*/ 506796 w 583636"/>
                <a:gd name="connsiteY64" fmla="*/ 143364 h 30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83636" h="301525">
                  <a:moveTo>
                    <a:pt x="571147" y="177440"/>
                  </a:moveTo>
                  <a:lnTo>
                    <a:pt x="534763" y="150016"/>
                  </a:lnTo>
                  <a:cubicBezTo>
                    <a:pt x="530554" y="146894"/>
                    <a:pt x="527703" y="142549"/>
                    <a:pt x="526346" y="137526"/>
                  </a:cubicBezTo>
                  <a:lnTo>
                    <a:pt x="512634" y="90146"/>
                  </a:lnTo>
                  <a:cubicBezTo>
                    <a:pt x="505167" y="65437"/>
                    <a:pt x="483038" y="48603"/>
                    <a:pt x="457379" y="47924"/>
                  </a:cubicBezTo>
                  <a:lnTo>
                    <a:pt x="444346" y="2444"/>
                  </a:lnTo>
                  <a:cubicBezTo>
                    <a:pt x="443939" y="950"/>
                    <a:pt x="442581" y="0"/>
                    <a:pt x="441088" y="0"/>
                  </a:cubicBezTo>
                  <a:lnTo>
                    <a:pt x="396422" y="0"/>
                  </a:lnTo>
                  <a:cubicBezTo>
                    <a:pt x="394929" y="0"/>
                    <a:pt x="393571" y="950"/>
                    <a:pt x="393164" y="2444"/>
                  </a:cubicBezTo>
                  <a:lnTo>
                    <a:pt x="387326" y="22672"/>
                  </a:lnTo>
                  <a:cubicBezTo>
                    <a:pt x="382032" y="13033"/>
                    <a:pt x="371985" y="6652"/>
                    <a:pt x="360446" y="6652"/>
                  </a:cubicBezTo>
                  <a:lnTo>
                    <a:pt x="30818" y="6652"/>
                  </a:lnTo>
                  <a:cubicBezTo>
                    <a:pt x="13848" y="6652"/>
                    <a:pt x="0" y="20500"/>
                    <a:pt x="0" y="37470"/>
                  </a:cubicBezTo>
                  <a:lnTo>
                    <a:pt x="0" y="270708"/>
                  </a:lnTo>
                  <a:cubicBezTo>
                    <a:pt x="0" y="287678"/>
                    <a:pt x="13848" y="301525"/>
                    <a:pt x="30818" y="301525"/>
                  </a:cubicBezTo>
                  <a:lnTo>
                    <a:pt x="51453" y="301525"/>
                  </a:lnTo>
                  <a:cubicBezTo>
                    <a:pt x="53354" y="301525"/>
                    <a:pt x="54847" y="300032"/>
                    <a:pt x="54847" y="298131"/>
                  </a:cubicBezTo>
                  <a:cubicBezTo>
                    <a:pt x="54847" y="293787"/>
                    <a:pt x="55255" y="289307"/>
                    <a:pt x="56069" y="285098"/>
                  </a:cubicBezTo>
                  <a:cubicBezTo>
                    <a:pt x="56205" y="284148"/>
                    <a:pt x="56069" y="283062"/>
                    <a:pt x="55391" y="282247"/>
                  </a:cubicBezTo>
                  <a:cubicBezTo>
                    <a:pt x="54712" y="281433"/>
                    <a:pt x="53761" y="281026"/>
                    <a:pt x="52811" y="281026"/>
                  </a:cubicBezTo>
                  <a:lnTo>
                    <a:pt x="30954" y="281026"/>
                  </a:lnTo>
                  <a:cubicBezTo>
                    <a:pt x="25252" y="281026"/>
                    <a:pt x="20636" y="276410"/>
                    <a:pt x="20636" y="270708"/>
                  </a:cubicBezTo>
                  <a:lnTo>
                    <a:pt x="20636" y="37470"/>
                  </a:lnTo>
                  <a:cubicBezTo>
                    <a:pt x="20636" y="31768"/>
                    <a:pt x="25252" y="27152"/>
                    <a:pt x="30954" y="27152"/>
                  </a:cubicBezTo>
                  <a:lnTo>
                    <a:pt x="360446" y="27152"/>
                  </a:lnTo>
                  <a:cubicBezTo>
                    <a:pt x="366148" y="27152"/>
                    <a:pt x="370763" y="31768"/>
                    <a:pt x="370763" y="37470"/>
                  </a:cubicBezTo>
                  <a:lnTo>
                    <a:pt x="370763" y="281026"/>
                  </a:lnTo>
                  <a:lnTo>
                    <a:pt x="201198" y="281026"/>
                  </a:lnTo>
                  <a:cubicBezTo>
                    <a:pt x="200248" y="281026"/>
                    <a:pt x="199162" y="281433"/>
                    <a:pt x="198618" y="282247"/>
                  </a:cubicBezTo>
                  <a:cubicBezTo>
                    <a:pt x="197940" y="283062"/>
                    <a:pt x="197668" y="284012"/>
                    <a:pt x="197940" y="285098"/>
                  </a:cubicBezTo>
                  <a:cubicBezTo>
                    <a:pt x="198754" y="289443"/>
                    <a:pt x="199162" y="293787"/>
                    <a:pt x="199162" y="298131"/>
                  </a:cubicBezTo>
                  <a:cubicBezTo>
                    <a:pt x="199162" y="300032"/>
                    <a:pt x="200655" y="301525"/>
                    <a:pt x="202556" y="301525"/>
                  </a:cubicBezTo>
                  <a:lnTo>
                    <a:pt x="387869" y="301525"/>
                  </a:lnTo>
                  <a:cubicBezTo>
                    <a:pt x="389770" y="301525"/>
                    <a:pt x="391263" y="300032"/>
                    <a:pt x="391263" y="298131"/>
                  </a:cubicBezTo>
                  <a:lnTo>
                    <a:pt x="391263" y="68288"/>
                  </a:lnTo>
                  <a:lnTo>
                    <a:pt x="411899" y="68288"/>
                  </a:lnTo>
                  <a:lnTo>
                    <a:pt x="411899" y="160470"/>
                  </a:lnTo>
                  <a:cubicBezTo>
                    <a:pt x="411899" y="162370"/>
                    <a:pt x="413392" y="163864"/>
                    <a:pt x="415293" y="163864"/>
                  </a:cubicBezTo>
                  <a:lnTo>
                    <a:pt x="519558" y="163864"/>
                  </a:lnTo>
                  <a:cubicBezTo>
                    <a:pt x="520508" y="164814"/>
                    <a:pt x="521458" y="165629"/>
                    <a:pt x="522544" y="166443"/>
                  </a:cubicBezTo>
                  <a:lnTo>
                    <a:pt x="558657" y="193731"/>
                  </a:lnTo>
                  <a:cubicBezTo>
                    <a:pt x="561372" y="195768"/>
                    <a:pt x="563001" y="198890"/>
                    <a:pt x="563001" y="202148"/>
                  </a:cubicBezTo>
                  <a:lnTo>
                    <a:pt x="563001" y="270708"/>
                  </a:lnTo>
                  <a:cubicBezTo>
                    <a:pt x="563001" y="276410"/>
                    <a:pt x="558385" y="281026"/>
                    <a:pt x="552683" y="281026"/>
                  </a:cubicBezTo>
                  <a:lnTo>
                    <a:pt x="537614" y="281026"/>
                  </a:lnTo>
                  <a:cubicBezTo>
                    <a:pt x="536664" y="281026"/>
                    <a:pt x="535577" y="281433"/>
                    <a:pt x="535034" y="282247"/>
                  </a:cubicBezTo>
                  <a:cubicBezTo>
                    <a:pt x="534356" y="283062"/>
                    <a:pt x="534084" y="284012"/>
                    <a:pt x="534356" y="285098"/>
                  </a:cubicBezTo>
                  <a:cubicBezTo>
                    <a:pt x="535170" y="289443"/>
                    <a:pt x="535577" y="293787"/>
                    <a:pt x="535713" y="298131"/>
                  </a:cubicBezTo>
                  <a:cubicBezTo>
                    <a:pt x="535713" y="300032"/>
                    <a:pt x="537206" y="301525"/>
                    <a:pt x="539107" y="301525"/>
                  </a:cubicBezTo>
                  <a:lnTo>
                    <a:pt x="552819" y="301525"/>
                  </a:lnTo>
                  <a:cubicBezTo>
                    <a:pt x="569789" y="301525"/>
                    <a:pt x="583637" y="287678"/>
                    <a:pt x="583637" y="270708"/>
                  </a:cubicBezTo>
                  <a:lnTo>
                    <a:pt x="583637" y="202148"/>
                  </a:lnTo>
                  <a:cubicBezTo>
                    <a:pt x="583637" y="192509"/>
                    <a:pt x="579021" y="183277"/>
                    <a:pt x="571283" y="177440"/>
                  </a:cubicBezTo>
                  <a:close/>
                  <a:moveTo>
                    <a:pt x="436065" y="47788"/>
                  </a:moveTo>
                  <a:lnTo>
                    <a:pt x="401445" y="47788"/>
                  </a:lnTo>
                  <a:cubicBezTo>
                    <a:pt x="401445" y="47788"/>
                    <a:pt x="409320" y="20364"/>
                    <a:pt x="409320" y="20364"/>
                  </a:cubicBezTo>
                  <a:lnTo>
                    <a:pt x="428190" y="20364"/>
                  </a:lnTo>
                  <a:lnTo>
                    <a:pt x="436065" y="47788"/>
                  </a:lnTo>
                  <a:close/>
                  <a:moveTo>
                    <a:pt x="506796" y="143364"/>
                  </a:moveTo>
                  <a:lnTo>
                    <a:pt x="432535" y="143364"/>
                  </a:lnTo>
                  <a:lnTo>
                    <a:pt x="432535" y="68288"/>
                  </a:lnTo>
                  <a:lnTo>
                    <a:pt x="456564" y="68288"/>
                  </a:lnTo>
                  <a:cubicBezTo>
                    <a:pt x="473399" y="68559"/>
                    <a:pt x="488061" y="79692"/>
                    <a:pt x="492948" y="95711"/>
                  </a:cubicBezTo>
                  <a:lnTo>
                    <a:pt x="506660" y="142821"/>
                  </a:lnTo>
                  <a:cubicBezTo>
                    <a:pt x="506660" y="142821"/>
                    <a:pt x="506660" y="143228"/>
                    <a:pt x="506796" y="143364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55" name="Freihandform: Form 654">
              <a:extLst>
                <a:ext uri="{FF2B5EF4-FFF2-40B4-BE49-F238E27FC236}">
                  <a16:creationId xmlns:a16="http://schemas.microsoft.com/office/drawing/2014/main" id="{120A876E-0CC9-363E-D4AF-3C3413B9EE93}"/>
                </a:ext>
              </a:extLst>
            </p:cNvPr>
            <p:cNvSpPr/>
            <p:nvPr/>
          </p:nvSpPr>
          <p:spPr bwMode="gray">
            <a:xfrm>
              <a:off x="2329717" y="5620378"/>
              <a:ext cx="115939" cy="115940"/>
            </a:xfrm>
            <a:custGeom>
              <a:avLst/>
              <a:gdLst>
                <a:gd name="connsiteX0" fmla="*/ 57970 w 115939"/>
                <a:gd name="connsiteY0" fmla="*/ 0 h 115940"/>
                <a:gd name="connsiteX1" fmla="*/ 57970 w 115939"/>
                <a:gd name="connsiteY1" fmla="*/ 0 h 115940"/>
                <a:gd name="connsiteX2" fmla="*/ 0 w 115939"/>
                <a:gd name="connsiteY2" fmla="*/ 57970 h 115940"/>
                <a:gd name="connsiteX3" fmla="*/ 57970 w 115939"/>
                <a:gd name="connsiteY3" fmla="*/ 115940 h 115940"/>
                <a:gd name="connsiteX4" fmla="*/ 115940 w 115939"/>
                <a:gd name="connsiteY4" fmla="*/ 57970 h 115940"/>
                <a:gd name="connsiteX5" fmla="*/ 57970 w 115939"/>
                <a:gd name="connsiteY5" fmla="*/ 0 h 115940"/>
                <a:gd name="connsiteX6" fmla="*/ 95440 w 115939"/>
                <a:gd name="connsiteY6" fmla="*/ 57970 h 115940"/>
                <a:gd name="connsiteX7" fmla="*/ 57834 w 115939"/>
                <a:gd name="connsiteY7" fmla="*/ 95440 h 115940"/>
                <a:gd name="connsiteX8" fmla="*/ 20364 w 115939"/>
                <a:gd name="connsiteY8" fmla="*/ 57970 h 115940"/>
                <a:gd name="connsiteX9" fmla="*/ 57970 w 115939"/>
                <a:gd name="connsiteY9" fmla="*/ 20364 h 115940"/>
                <a:gd name="connsiteX10" fmla="*/ 95576 w 115939"/>
                <a:gd name="connsiteY10" fmla="*/ 57970 h 1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9" h="115940">
                  <a:moveTo>
                    <a:pt x="57970" y="0"/>
                  </a:moveTo>
                  <a:lnTo>
                    <a:pt x="57970" y="0"/>
                  </a:lnTo>
                  <a:cubicBezTo>
                    <a:pt x="26066" y="0"/>
                    <a:pt x="0" y="26066"/>
                    <a:pt x="0" y="57970"/>
                  </a:cubicBezTo>
                  <a:cubicBezTo>
                    <a:pt x="0" y="89874"/>
                    <a:pt x="26066" y="115940"/>
                    <a:pt x="57970" y="115940"/>
                  </a:cubicBezTo>
                  <a:cubicBezTo>
                    <a:pt x="89874" y="115940"/>
                    <a:pt x="115940" y="89874"/>
                    <a:pt x="115940" y="57970"/>
                  </a:cubicBezTo>
                  <a:cubicBezTo>
                    <a:pt x="115940" y="26066"/>
                    <a:pt x="89874" y="0"/>
                    <a:pt x="57970" y="0"/>
                  </a:cubicBezTo>
                  <a:close/>
                  <a:moveTo>
                    <a:pt x="95440" y="57970"/>
                  </a:moveTo>
                  <a:cubicBezTo>
                    <a:pt x="95440" y="78606"/>
                    <a:pt x="78606" y="95440"/>
                    <a:pt x="57834" y="95440"/>
                  </a:cubicBezTo>
                  <a:cubicBezTo>
                    <a:pt x="37198" y="95440"/>
                    <a:pt x="20364" y="78606"/>
                    <a:pt x="20364" y="57970"/>
                  </a:cubicBezTo>
                  <a:cubicBezTo>
                    <a:pt x="20364" y="37334"/>
                    <a:pt x="37198" y="20364"/>
                    <a:pt x="57970" y="20364"/>
                  </a:cubicBezTo>
                  <a:cubicBezTo>
                    <a:pt x="78741" y="20364"/>
                    <a:pt x="95576" y="37198"/>
                    <a:pt x="95576" y="5797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56" name="Freihandform: Form 655">
              <a:extLst>
                <a:ext uri="{FF2B5EF4-FFF2-40B4-BE49-F238E27FC236}">
                  <a16:creationId xmlns:a16="http://schemas.microsoft.com/office/drawing/2014/main" id="{45F33EF3-AB66-AE07-1E3C-B8044BFE0FE9}"/>
                </a:ext>
              </a:extLst>
            </p:cNvPr>
            <p:cNvSpPr/>
            <p:nvPr/>
          </p:nvSpPr>
          <p:spPr bwMode="gray">
            <a:xfrm>
              <a:off x="2365829" y="5336774"/>
              <a:ext cx="41067" cy="40456"/>
            </a:xfrm>
            <a:custGeom>
              <a:avLst/>
              <a:gdLst>
                <a:gd name="connsiteX0" fmla="*/ 10589 w 41067"/>
                <a:gd name="connsiteY0" fmla="*/ 39506 h 40456"/>
                <a:gd name="connsiteX1" fmla="*/ 13033 w 41067"/>
                <a:gd name="connsiteY1" fmla="*/ 40457 h 40456"/>
                <a:gd name="connsiteX2" fmla="*/ 15477 w 41067"/>
                <a:gd name="connsiteY2" fmla="*/ 39506 h 40456"/>
                <a:gd name="connsiteX3" fmla="*/ 40050 w 41067"/>
                <a:gd name="connsiteY3" fmla="*/ 15477 h 40456"/>
                <a:gd name="connsiteX4" fmla="*/ 40050 w 41067"/>
                <a:gd name="connsiteY4" fmla="*/ 10725 h 40456"/>
                <a:gd name="connsiteX5" fmla="*/ 30411 w 41067"/>
                <a:gd name="connsiteY5" fmla="*/ 950 h 40456"/>
                <a:gd name="connsiteX6" fmla="*/ 27967 w 41067"/>
                <a:gd name="connsiteY6" fmla="*/ 0 h 40456"/>
                <a:gd name="connsiteX7" fmla="*/ 27967 w 41067"/>
                <a:gd name="connsiteY7" fmla="*/ 0 h 40456"/>
                <a:gd name="connsiteX8" fmla="*/ 25523 w 41067"/>
                <a:gd name="connsiteY8" fmla="*/ 950 h 40456"/>
                <a:gd name="connsiteX9" fmla="*/ 950 w 41067"/>
                <a:gd name="connsiteY9" fmla="*/ 24980 h 40456"/>
                <a:gd name="connsiteX10" fmla="*/ 0 w 41067"/>
                <a:gd name="connsiteY10" fmla="*/ 27424 h 40456"/>
                <a:gd name="connsiteX11" fmla="*/ 950 w 41067"/>
                <a:gd name="connsiteY11" fmla="*/ 29867 h 40456"/>
                <a:gd name="connsiteX12" fmla="*/ 10589 w 41067"/>
                <a:gd name="connsiteY12" fmla="*/ 39642 h 4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067" h="40456">
                  <a:moveTo>
                    <a:pt x="10589" y="39506"/>
                  </a:moveTo>
                  <a:cubicBezTo>
                    <a:pt x="10589" y="39506"/>
                    <a:pt x="12083" y="40457"/>
                    <a:pt x="13033" y="40457"/>
                  </a:cubicBezTo>
                  <a:cubicBezTo>
                    <a:pt x="13983" y="40457"/>
                    <a:pt x="14798" y="40185"/>
                    <a:pt x="15477" y="39506"/>
                  </a:cubicBezTo>
                  <a:lnTo>
                    <a:pt x="40050" y="15477"/>
                  </a:lnTo>
                  <a:cubicBezTo>
                    <a:pt x="41407" y="14119"/>
                    <a:pt x="41407" y="11947"/>
                    <a:pt x="40050" y="10725"/>
                  </a:cubicBezTo>
                  <a:lnTo>
                    <a:pt x="30411" y="950"/>
                  </a:lnTo>
                  <a:cubicBezTo>
                    <a:pt x="30411" y="950"/>
                    <a:pt x="28917" y="0"/>
                    <a:pt x="27967" y="0"/>
                  </a:cubicBezTo>
                  <a:lnTo>
                    <a:pt x="27967" y="0"/>
                  </a:lnTo>
                  <a:cubicBezTo>
                    <a:pt x="27017" y="0"/>
                    <a:pt x="26202" y="407"/>
                    <a:pt x="25523" y="950"/>
                  </a:cubicBezTo>
                  <a:lnTo>
                    <a:pt x="950" y="24980"/>
                  </a:lnTo>
                  <a:cubicBezTo>
                    <a:pt x="950" y="24980"/>
                    <a:pt x="0" y="26473"/>
                    <a:pt x="0" y="27424"/>
                  </a:cubicBezTo>
                  <a:cubicBezTo>
                    <a:pt x="0" y="28374"/>
                    <a:pt x="407" y="29189"/>
                    <a:pt x="950" y="29867"/>
                  </a:cubicBezTo>
                  <a:lnTo>
                    <a:pt x="10589" y="39642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59" name="Freihandform: Form 658">
              <a:extLst>
                <a:ext uri="{FF2B5EF4-FFF2-40B4-BE49-F238E27FC236}">
                  <a16:creationId xmlns:a16="http://schemas.microsoft.com/office/drawing/2014/main" id="{D7D58A4B-2B97-9798-E3A9-8754F6BDF0DE}"/>
                </a:ext>
              </a:extLst>
            </p:cNvPr>
            <p:cNvSpPr/>
            <p:nvPr/>
          </p:nvSpPr>
          <p:spPr bwMode="gray">
            <a:xfrm>
              <a:off x="2279010" y="5336638"/>
              <a:ext cx="41067" cy="40592"/>
            </a:xfrm>
            <a:custGeom>
              <a:avLst/>
              <a:gdLst>
                <a:gd name="connsiteX0" fmla="*/ 25591 w 41067"/>
                <a:gd name="connsiteY0" fmla="*/ 39642 h 40592"/>
                <a:gd name="connsiteX1" fmla="*/ 28035 w 41067"/>
                <a:gd name="connsiteY1" fmla="*/ 40592 h 40592"/>
                <a:gd name="connsiteX2" fmla="*/ 30478 w 41067"/>
                <a:gd name="connsiteY2" fmla="*/ 39642 h 40592"/>
                <a:gd name="connsiteX3" fmla="*/ 40117 w 41067"/>
                <a:gd name="connsiteY3" fmla="*/ 29867 h 40592"/>
                <a:gd name="connsiteX4" fmla="*/ 41068 w 41067"/>
                <a:gd name="connsiteY4" fmla="*/ 27424 h 40592"/>
                <a:gd name="connsiteX5" fmla="*/ 40117 w 41067"/>
                <a:gd name="connsiteY5" fmla="*/ 24980 h 40592"/>
                <a:gd name="connsiteX6" fmla="*/ 15545 w 41067"/>
                <a:gd name="connsiteY6" fmla="*/ 950 h 40592"/>
                <a:gd name="connsiteX7" fmla="*/ 13101 w 41067"/>
                <a:gd name="connsiteY7" fmla="*/ 0 h 40592"/>
                <a:gd name="connsiteX8" fmla="*/ 13101 w 41067"/>
                <a:gd name="connsiteY8" fmla="*/ 0 h 40592"/>
                <a:gd name="connsiteX9" fmla="*/ 10657 w 41067"/>
                <a:gd name="connsiteY9" fmla="*/ 950 h 40592"/>
                <a:gd name="connsiteX10" fmla="*/ 1018 w 41067"/>
                <a:gd name="connsiteY10" fmla="*/ 10725 h 40592"/>
                <a:gd name="connsiteX11" fmla="*/ 1018 w 41067"/>
                <a:gd name="connsiteY11" fmla="*/ 15477 h 40592"/>
                <a:gd name="connsiteX12" fmla="*/ 25591 w 41067"/>
                <a:gd name="connsiteY12" fmla="*/ 39507 h 4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067" h="40592">
                  <a:moveTo>
                    <a:pt x="25591" y="39642"/>
                  </a:moveTo>
                  <a:cubicBezTo>
                    <a:pt x="25591" y="39642"/>
                    <a:pt x="27084" y="40592"/>
                    <a:pt x="28035" y="40592"/>
                  </a:cubicBezTo>
                  <a:cubicBezTo>
                    <a:pt x="28985" y="40592"/>
                    <a:pt x="29800" y="40321"/>
                    <a:pt x="30478" y="39642"/>
                  </a:cubicBezTo>
                  <a:lnTo>
                    <a:pt x="40117" y="29867"/>
                  </a:lnTo>
                  <a:cubicBezTo>
                    <a:pt x="40117" y="29867"/>
                    <a:pt x="41068" y="28374"/>
                    <a:pt x="41068" y="27424"/>
                  </a:cubicBezTo>
                  <a:cubicBezTo>
                    <a:pt x="41068" y="26473"/>
                    <a:pt x="40660" y="25659"/>
                    <a:pt x="40117" y="24980"/>
                  </a:cubicBezTo>
                  <a:lnTo>
                    <a:pt x="15545" y="950"/>
                  </a:lnTo>
                  <a:cubicBezTo>
                    <a:pt x="15545" y="950"/>
                    <a:pt x="14051" y="0"/>
                    <a:pt x="13101" y="0"/>
                  </a:cubicBezTo>
                  <a:lnTo>
                    <a:pt x="13101" y="0"/>
                  </a:lnTo>
                  <a:cubicBezTo>
                    <a:pt x="12151" y="0"/>
                    <a:pt x="11336" y="407"/>
                    <a:pt x="10657" y="950"/>
                  </a:cubicBezTo>
                  <a:lnTo>
                    <a:pt x="1018" y="10725"/>
                  </a:lnTo>
                  <a:cubicBezTo>
                    <a:pt x="-339" y="12083"/>
                    <a:pt x="-339" y="14255"/>
                    <a:pt x="1018" y="15477"/>
                  </a:cubicBezTo>
                  <a:lnTo>
                    <a:pt x="25591" y="39507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62" name="Freihandform: Form 661">
              <a:extLst>
                <a:ext uri="{FF2B5EF4-FFF2-40B4-BE49-F238E27FC236}">
                  <a16:creationId xmlns:a16="http://schemas.microsoft.com/office/drawing/2014/main" id="{5673A16D-38AB-1EE2-730E-B34BA113D67C}"/>
                </a:ext>
              </a:extLst>
            </p:cNvPr>
            <p:cNvSpPr/>
            <p:nvPr/>
          </p:nvSpPr>
          <p:spPr bwMode="gray">
            <a:xfrm>
              <a:off x="2332975" y="5323876"/>
              <a:ext cx="19821" cy="40999"/>
            </a:xfrm>
            <a:custGeom>
              <a:avLst/>
              <a:gdLst>
                <a:gd name="connsiteX0" fmla="*/ 16427 w 19821"/>
                <a:gd name="connsiteY0" fmla="*/ 0 h 40999"/>
                <a:gd name="connsiteX1" fmla="*/ 19821 w 19821"/>
                <a:gd name="connsiteY1" fmla="*/ 3394 h 40999"/>
                <a:gd name="connsiteX2" fmla="*/ 19821 w 19821"/>
                <a:gd name="connsiteY2" fmla="*/ 37606 h 40999"/>
                <a:gd name="connsiteX3" fmla="*/ 16427 w 19821"/>
                <a:gd name="connsiteY3" fmla="*/ 41000 h 40999"/>
                <a:gd name="connsiteX4" fmla="*/ 3394 w 19821"/>
                <a:gd name="connsiteY4" fmla="*/ 41000 h 40999"/>
                <a:gd name="connsiteX5" fmla="*/ 0 w 19821"/>
                <a:gd name="connsiteY5" fmla="*/ 37606 h 40999"/>
                <a:gd name="connsiteX6" fmla="*/ 0 w 19821"/>
                <a:gd name="connsiteY6" fmla="*/ 3394 h 40999"/>
                <a:gd name="connsiteX7" fmla="*/ 3394 w 19821"/>
                <a:gd name="connsiteY7" fmla="*/ 0 h 4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821" h="40999">
                  <a:moveTo>
                    <a:pt x="16427" y="0"/>
                  </a:moveTo>
                  <a:cubicBezTo>
                    <a:pt x="18302" y="0"/>
                    <a:pt x="19821" y="1519"/>
                    <a:pt x="19821" y="3394"/>
                  </a:cubicBezTo>
                  <a:lnTo>
                    <a:pt x="19821" y="37606"/>
                  </a:lnTo>
                  <a:cubicBezTo>
                    <a:pt x="19821" y="39480"/>
                    <a:pt x="18302" y="41000"/>
                    <a:pt x="16427" y="41000"/>
                  </a:cubicBezTo>
                  <a:lnTo>
                    <a:pt x="3394" y="41000"/>
                  </a:lnTo>
                  <a:cubicBezTo>
                    <a:pt x="1520" y="41000"/>
                    <a:pt x="0" y="39480"/>
                    <a:pt x="0" y="37606"/>
                  </a:cubicBezTo>
                  <a:lnTo>
                    <a:pt x="0" y="3394"/>
                  </a:lnTo>
                  <a:cubicBezTo>
                    <a:pt x="0" y="1519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65" name="Grafik 7">
            <a:extLst>
              <a:ext uri="{FF2B5EF4-FFF2-40B4-BE49-F238E27FC236}">
                <a16:creationId xmlns:a16="http://schemas.microsoft.com/office/drawing/2014/main" id="{DFA15F23-4826-E6BF-9AAA-1C3B2A7CAC7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7316" y="5377505"/>
            <a:ext cx="604795" cy="340895"/>
            <a:chOff x="767315" y="5377502"/>
            <a:chExt cx="604794" cy="340895"/>
          </a:xfrm>
          <a:solidFill>
            <a:schemeClr val="accent1"/>
          </a:solidFill>
        </p:grpSpPr>
        <p:sp>
          <p:nvSpPr>
            <p:cNvPr id="666" name="Freihandform: Form 665">
              <a:extLst>
                <a:ext uri="{FF2B5EF4-FFF2-40B4-BE49-F238E27FC236}">
                  <a16:creationId xmlns:a16="http://schemas.microsoft.com/office/drawing/2014/main" id="{E518E446-E9BF-3719-FDB3-3F4DC73CC4E8}"/>
                </a:ext>
              </a:extLst>
            </p:cNvPr>
            <p:cNvSpPr/>
            <p:nvPr/>
          </p:nvSpPr>
          <p:spPr bwMode="gray">
            <a:xfrm>
              <a:off x="767315" y="5377502"/>
              <a:ext cx="604794" cy="340895"/>
            </a:xfrm>
            <a:custGeom>
              <a:avLst/>
              <a:gdLst>
                <a:gd name="connsiteX0" fmla="*/ 602028 w 604794"/>
                <a:gd name="connsiteY0" fmla="*/ 56884 h 340895"/>
                <a:gd name="connsiteX1" fmla="*/ 579899 w 604794"/>
                <a:gd name="connsiteY1" fmla="*/ 31904 h 340895"/>
                <a:gd name="connsiteX2" fmla="*/ 561571 w 604794"/>
                <a:gd name="connsiteY2" fmla="*/ 27831 h 340895"/>
                <a:gd name="connsiteX3" fmla="*/ 508489 w 604794"/>
                <a:gd name="connsiteY3" fmla="*/ 55119 h 340895"/>
                <a:gd name="connsiteX4" fmla="*/ 302403 w 604794"/>
                <a:gd name="connsiteY4" fmla="*/ 0 h 340895"/>
                <a:gd name="connsiteX5" fmla="*/ 96318 w 604794"/>
                <a:gd name="connsiteY5" fmla="*/ 55119 h 340895"/>
                <a:gd name="connsiteX6" fmla="*/ 43236 w 604794"/>
                <a:gd name="connsiteY6" fmla="*/ 27831 h 340895"/>
                <a:gd name="connsiteX7" fmla="*/ 24772 w 604794"/>
                <a:gd name="connsiteY7" fmla="*/ 31904 h 340895"/>
                <a:gd name="connsiteX8" fmla="*/ 2643 w 604794"/>
                <a:gd name="connsiteY8" fmla="*/ 56884 h 340895"/>
                <a:gd name="connsiteX9" fmla="*/ 45679 w 604794"/>
                <a:gd name="connsiteY9" fmla="*/ 199161 h 340895"/>
                <a:gd name="connsiteX10" fmla="*/ 98355 w 604794"/>
                <a:gd name="connsiteY10" fmla="*/ 271115 h 340895"/>
                <a:gd name="connsiteX11" fmla="*/ 101613 w 604794"/>
                <a:gd name="connsiteY11" fmla="*/ 274780 h 340895"/>
                <a:gd name="connsiteX12" fmla="*/ 102156 w 604794"/>
                <a:gd name="connsiteY12" fmla="*/ 275323 h 340895"/>
                <a:gd name="connsiteX13" fmla="*/ 302403 w 604794"/>
                <a:gd name="connsiteY13" fmla="*/ 340896 h 340895"/>
                <a:gd name="connsiteX14" fmla="*/ 502651 w 604794"/>
                <a:gd name="connsiteY14" fmla="*/ 275323 h 340895"/>
                <a:gd name="connsiteX15" fmla="*/ 503194 w 604794"/>
                <a:gd name="connsiteY15" fmla="*/ 274780 h 340895"/>
                <a:gd name="connsiteX16" fmla="*/ 506452 w 604794"/>
                <a:gd name="connsiteY16" fmla="*/ 271250 h 340895"/>
                <a:gd name="connsiteX17" fmla="*/ 559128 w 604794"/>
                <a:gd name="connsiteY17" fmla="*/ 199297 h 340895"/>
                <a:gd name="connsiteX18" fmla="*/ 602164 w 604794"/>
                <a:gd name="connsiteY18" fmla="*/ 56884 h 340895"/>
                <a:gd name="connsiteX19" fmla="*/ 541071 w 604794"/>
                <a:gd name="connsiteY19" fmla="*/ 188979 h 340895"/>
                <a:gd name="connsiteX20" fmla="*/ 509439 w 604794"/>
                <a:gd name="connsiteY20" fmla="*/ 235138 h 340895"/>
                <a:gd name="connsiteX21" fmla="*/ 519893 w 604794"/>
                <a:gd name="connsiteY21" fmla="*/ 73039 h 340895"/>
                <a:gd name="connsiteX22" fmla="*/ 561707 w 604794"/>
                <a:gd name="connsiteY22" fmla="*/ 48738 h 340895"/>
                <a:gd name="connsiteX23" fmla="*/ 571346 w 604794"/>
                <a:gd name="connsiteY23" fmla="*/ 50775 h 340895"/>
                <a:gd name="connsiteX24" fmla="*/ 582343 w 604794"/>
                <a:gd name="connsiteY24" fmla="*/ 63129 h 340895"/>
                <a:gd name="connsiteX25" fmla="*/ 541071 w 604794"/>
                <a:gd name="connsiteY25" fmla="*/ 188979 h 340895"/>
                <a:gd name="connsiteX26" fmla="*/ 499121 w 604794"/>
                <a:gd name="connsiteY26" fmla="*/ 73854 h 340895"/>
                <a:gd name="connsiteX27" fmla="*/ 487038 w 604794"/>
                <a:gd name="connsiteY27" fmla="*/ 261068 h 340895"/>
                <a:gd name="connsiteX28" fmla="*/ 302403 w 604794"/>
                <a:gd name="connsiteY28" fmla="*/ 320260 h 340895"/>
                <a:gd name="connsiteX29" fmla="*/ 117768 w 604794"/>
                <a:gd name="connsiteY29" fmla="*/ 261068 h 340895"/>
                <a:gd name="connsiteX30" fmla="*/ 105686 w 604794"/>
                <a:gd name="connsiteY30" fmla="*/ 73854 h 340895"/>
                <a:gd name="connsiteX31" fmla="*/ 302403 w 604794"/>
                <a:gd name="connsiteY31" fmla="*/ 20907 h 340895"/>
                <a:gd name="connsiteX32" fmla="*/ 499121 w 604794"/>
                <a:gd name="connsiteY32" fmla="*/ 73854 h 340895"/>
                <a:gd name="connsiteX33" fmla="*/ 95368 w 604794"/>
                <a:gd name="connsiteY33" fmla="*/ 235274 h 340895"/>
                <a:gd name="connsiteX34" fmla="*/ 63736 w 604794"/>
                <a:gd name="connsiteY34" fmla="*/ 188979 h 340895"/>
                <a:gd name="connsiteX35" fmla="*/ 22464 w 604794"/>
                <a:gd name="connsiteY35" fmla="*/ 63264 h 340895"/>
                <a:gd name="connsiteX36" fmla="*/ 33461 w 604794"/>
                <a:gd name="connsiteY36" fmla="*/ 50775 h 340895"/>
                <a:gd name="connsiteX37" fmla="*/ 43100 w 604794"/>
                <a:gd name="connsiteY37" fmla="*/ 48738 h 340895"/>
                <a:gd name="connsiteX38" fmla="*/ 84914 w 604794"/>
                <a:gd name="connsiteY38" fmla="*/ 73039 h 340895"/>
                <a:gd name="connsiteX39" fmla="*/ 95368 w 604794"/>
                <a:gd name="connsiteY39" fmla="*/ 235138 h 34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4794" h="340895">
                  <a:moveTo>
                    <a:pt x="602028" y="56884"/>
                  </a:moveTo>
                  <a:cubicBezTo>
                    <a:pt x="598634" y="45751"/>
                    <a:pt x="590624" y="36655"/>
                    <a:pt x="579899" y="31904"/>
                  </a:cubicBezTo>
                  <a:cubicBezTo>
                    <a:pt x="574061" y="29189"/>
                    <a:pt x="567816" y="27831"/>
                    <a:pt x="561571" y="27831"/>
                  </a:cubicBezTo>
                  <a:cubicBezTo>
                    <a:pt x="545144" y="27831"/>
                    <a:pt x="527224" y="37063"/>
                    <a:pt x="508489" y="55119"/>
                  </a:cubicBezTo>
                  <a:cubicBezTo>
                    <a:pt x="482830" y="40592"/>
                    <a:pt x="401916" y="0"/>
                    <a:pt x="302403" y="0"/>
                  </a:cubicBezTo>
                  <a:cubicBezTo>
                    <a:pt x="202891" y="0"/>
                    <a:pt x="122113" y="40592"/>
                    <a:pt x="96318" y="55119"/>
                  </a:cubicBezTo>
                  <a:cubicBezTo>
                    <a:pt x="77447" y="36927"/>
                    <a:pt x="59663" y="27831"/>
                    <a:pt x="43236" y="27831"/>
                  </a:cubicBezTo>
                  <a:cubicBezTo>
                    <a:pt x="36855" y="27831"/>
                    <a:pt x="30746" y="29189"/>
                    <a:pt x="24772" y="31904"/>
                  </a:cubicBezTo>
                  <a:cubicBezTo>
                    <a:pt x="14047" y="36519"/>
                    <a:pt x="6037" y="45751"/>
                    <a:pt x="2643" y="56884"/>
                  </a:cubicBezTo>
                  <a:cubicBezTo>
                    <a:pt x="-6453" y="84986"/>
                    <a:pt x="7938" y="132910"/>
                    <a:pt x="45679" y="199161"/>
                  </a:cubicBezTo>
                  <a:cubicBezTo>
                    <a:pt x="60885" y="224684"/>
                    <a:pt x="78669" y="248986"/>
                    <a:pt x="98355" y="271115"/>
                  </a:cubicBezTo>
                  <a:lnTo>
                    <a:pt x="101613" y="274780"/>
                  </a:lnTo>
                  <a:cubicBezTo>
                    <a:pt x="101613" y="274780"/>
                    <a:pt x="101884" y="275052"/>
                    <a:pt x="102156" y="275323"/>
                  </a:cubicBezTo>
                  <a:cubicBezTo>
                    <a:pt x="160805" y="317816"/>
                    <a:pt x="230043" y="340489"/>
                    <a:pt x="302403" y="340896"/>
                  </a:cubicBezTo>
                  <a:cubicBezTo>
                    <a:pt x="374900" y="340489"/>
                    <a:pt x="444138" y="317816"/>
                    <a:pt x="502651" y="275323"/>
                  </a:cubicBezTo>
                  <a:cubicBezTo>
                    <a:pt x="502787" y="275188"/>
                    <a:pt x="503058" y="275052"/>
                    <a:pt x="503194" y="274780"/>
                  </a:cubicBezTo>
                  <a:lnTo>
                    <a:pt x="506452" y="271250"/>
                  </a:lnTo>
                  <a:cubicBezTo>
                    <a:pt x="526138" y="248986"/>
                    <a:pt x="543922" y="224820"/>
                    <a:pt x="559128" y="199297"/>
                  </a:cubicBezTo>
                  <a:cubicBezTo>
                    <a:pt x="596733" y="133046"/>
                    <a:pt x="611260" y="85122"/>
                    <a:pt x="602164" y="56884"/>
                  </a:cubicBezTo>
                  <a:close/>
                  <a:moveTo>
                    <a:pt x="541071" y="188979"/>
                  </a:moveTo>
                  <a:cubicBezTo>
                    <a:pt x="531568" y="204999"/>
                    <a:pt x="520979" y="220476"/>
                    <a:pt x="509439" y="235138"/>
                  </a:cubicBezTo>
                  <a:lnTo>
                    <a:pt x="519893" y="73039"/>
                  </a:lnTo>
                  <a:cubicBezTo>
                    <a:pt x="535777" y="56884"/>
                    <a:pt x="549896" y="48738"/>
                    <a:pt x="561707" y="48738"/>
                  </a:cubicBezTo>
                  <a:cubicBezTo>
                    <a:pt x="565101" y="48738"/>
                    <a:pt x="568359" y="49417"/>
                    <a:pt x="571346" y="50775"/>
                  </a:cubicBezTo>
                  <a:cubicBezTo>
                    <a:pt x="576641" y="53082"/>
                    <a:pt x="580714" y="57563"/>
                    <a:pt x="582343" y="63129"/>
                  </a:cubicBezTo>
                  <a:cubicBezTo>
                    <a:pt x="587366" y="78605"/>
                    <a:pt x="584243" y="112953"/>
                    <a:pt x="541071" y="188979"/>
                  </a:cubicBezTo>
                  <a:close/>
                  <a:moveTo>
                    <a:pt x="499121" y="73854"/>
                  </a:moveTo>
                  <a:lnTo>
                    <a:pt x="487038" y="261068"/>
                  </a:lnTo>
                  <a:cubicBezTo>
                    <a:pt x="432598" y="298946"/>
                    <a:pt x="368791" y="319446"/>
                    <a:pt x="302403" y="320260"/>
                  </a:cubicBezTo>
                  <a:cubicBezTo>
                    <a:pt x="236016" y="319446"/>
                    <a:pt x="172209" y="299082"/>
                    <a:pt x="117768" y="261068"/>
                  </a:cubicBezTo>
                  <a:lnTo>
                    <a:pt x="105686" y="73854"/>
                  </a:lnTo>
                  <a:cubicBezTo>
                    <a:pt x="125371" y="62857"/>
                    <a:pt x="206692" y="20907"/>
                    <a:pt x="302403" y="20907"/>
                  </a:cubicBezTo>
                  <a:cubicBezTo>
                    <a:pt x="398115" y="20907"/>
                    <a:pt x="479572" y="62857"/>
                    <a:pt x="499121" y="73854"/>
                  </a:cubicBezTo>
                  <a:close/>
                  <a:moveTo>
                    <a:pt x="95368" y="235274"/>
                  </a:moveTo>
                  <a:cubicBezTo>
                    <a:pt x="83828" y="220612"/>
                    <a:pt x="73239" y="204999"/>
                    <a:pt x="63736" y="188979"/>
                  </a:cubicBezTo>
                  <a:cubicBezTo>
                    <a:pt x="20563" y="113089"/>
                    <a:pt x="17577" y="78741"/>
                    <a:pt x="22464" y="63264"/>
                  </a:cubicBezTo>
                  <a:cubicBezTo>
                    <a:pt x="24093" y="57563"/>
                    <a:pt x="28166" y="53082"/>
                    <a:pt x="33461" y="50775"/>
                  </a:cubicBezTo>
                  <a:cubicBezTo>
                    <a:pt x="36448" y="49417"/>
                    <a:pt x="39706" y="48738"/>
                    <a:pt x="43100" y="48738"/>
                  </a:cubicBezTo>
                  <a:cubicBezTo>
                    <a:pt x="54911" y="48738"/>
                    <a:pt x="69030" y="56884"/>
                    <a:pt x="84914" y="73039"/>
                  </a:cubicBezTo>
                  <a:lnTo>
                    <a:pt x="95368" y="235138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67" name="Freihandform: Form 666">
              <a:extLst>
                <a:ext uri="{FF2B5EF4-FFF2-40B4-BE49-F238E27FC236}">
                  <a16:creationId xmlns:a16="http://schemas.microsoft.com/office/drawing/2014/main" id="{35EB12F9-05C9-0327-786C-440A07E57396}"/>
                </a:ext>
              </a:extLst>
            </p:cNvPr>
            <p:cNvSpPr/>
            <p:nvPr/>
          </p:nvSpPr>
          <p:spPr bwMode="gray">
            <a:xfrm>
              <a:off x="940056" y="5460723"/>
              <a:ext cx="257907" cy="36112"/>
            </a:xfrm>
            <a:custGeom>
              <a:avLst/>
              <a:gdLst>
                <a:gd name="connsiteX0" fmla="*/ 7613 w 257907"/>
                <a:gd name="connsiteY0" fmla="*/ 16020 h 36112"/>
                <a:gd name="connsiteX1" fmla="*/ 1368 w 257907"/>
                <a:gd name="connsiteY1" fmla="*/ 20771 h 36112"/>
                <a:gd name="connsiteX2" fmla="*/ 418 w 257907"/>
                <a:gd name="connsiteY2" fmla="*/ 28510 h 36112"/>
                <a:gd name="connsiteX3" fmla="*/ 10464 w 257907"/>
                <a:gd name="connsiteY3" fmla="*/ 36113 h 36112"/>
                <a:gd name="connsiteX4" fmla="*/ 13179 w 257907"/>
                <a:gd name="connsiteY4" fmla="*/ 35705 h 36112"/>
                <a:gd name="connsiteX5" fmla="*/ 128984 w 257907"/>
                <a:gd name="connsiteY5" fmla="*/ 20500 h 36112"/>
                <a:gd name="connsiteX6" fmla="*/ 244788 w 257907"/>
                <a:gd name="connsiteY6" fmla="*/ 35705 h 36112"/>
                <a:gd name="connsiteX7" fmla="*/ 247503 w 257907"/>
                <a:gd name="connsiteY7" fmla="*/ 36113 h 36112"/>
                <a:gd name="connsiteX8" fmla="*/ 257549 w 257907"/>
                <a:gd name="connsiteY8" fmla="*/ 28510 h 36112"/>
                <a:gd name="connsiteX9" fmla="*/ 256599 w 257907"/>
                <a:gd name="connsiteY9" fmla="*/ 20771 h 36112"/>
                <a:gd name="connsiteX10" fmla="*/ 250218 w 257907"/>
                <a:gd name="connsiteY10" fmla="*/ 15884 h 36112"/>
                <a:gd name="connsiteX11" fmla="*/ 129119 w 257907"/>
                <a:gd name="connsiteY11" fmla="*/ 0 h 36112"/>
                <a:gd name="connsiteX12" fmla="*/ 8021 w 257907"/>
                <a:gd name="connsiteY12" fmla="*/ 15884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907" h="36112">
                  <a:moveTo>
                    <a:pt x="7613" y="16020"/>
                  </a:moveTo>
                  <a:cubicBezTo>
                    <a:pt x="4898" y="16699"/>
                    <a:pt x="2726" y="18464"/>
                    <a:pt x="1368" y="20771"/>
                  </a:cubicBezTo>
                  <a:cubicBezTo>
                    <a:pt x="11" y="23080"/>
                    <a:pt x="-397" y="25930"/>
                    <a:pt x="418" y="28510"/>
                  </a:cubicBezTo>
                  <a:cubicBezTo>
                    <a:pt x="1640" y="32990"/>
                    <a:pt x="5713" y="36113"/>
                    <a:pt x="10464" y="36113"/>
                  </a:cubicBezTo>
                  <a:cubicBezTo>
                    <a:pt x="11415" y="36113"/>
                    <a:pt x="12229" y="36113"/>
                    <a:pt x="13179" y="35705"/>
                  </a:cubicBezTo>
                  <a:cubicBezTo>
                    <a:pt x="50921" y="25523"/>
                    <a:pt x="89884" y="20500"/>
                    <a:pt x="128984" y="20500"/>
                  </a:cubicBezTo>
                  <a:cubicBezTo>
                    <a:pt x="168083" y="20500"/>
                    <a:pt x="207046" y="25659"/>
                    <a:pt x="244788" y="35705"/>
                  </a:cubicBezTo>
                  <a:cubicBezTo>
                    <a:pt x="245738" y="35977"/>
                    <a:pt x="246553" y="36113"/>
                    <a:pt x="247503" y="36113"/>
                  </a:cubicBezTo>
                  <a:cubicBezTo>
                    <a:pt x="252119" y="36113"/>
                    <a:pt x="256328" y="32990"/>
                    <a:pt x="257549" y="28510"/>
                  </a:cubicBezTo>
                  <a:cubicBezTo>
                    <a:pt x="258228" y="25930"/>
                    <a:pt x="257957" y="23080"/>
                    <a:pt x="256599" y="20771"/>
                  </a:cubicBezTo>
                  <a:cubicBezTo>
                    <a:pt x="255241" y="18328"/>
                    <a:pt x="252934" y="16699"/>
                    <a:pt x="250218" y="15884"/>
                  </a:cubicBezTo>
                  <a:cubicBezTo>
                    <a:pt x="210712" y="5295"/>
                    <a:pt x="169983" y="0"/>
                    <a:pt x="129119" y="0"/>
                  </a:cubicBezTo>
                  <a:cubicBezTo>
                    <a:pt x="88255" y="0"/>
                    <a:pt x="47391" y="5431"/>
                    <a:pt x="8021" y="15884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68" name="Freihandform: Form 667">
              <a:extLst>
                <a:ext uri="{FF2B5EF4-FFF2-40B4-BE49-F238E27FC236}">
                  <a16:creationId xmlns:a16="http://schemas.microsoft.com/office/drawing/2014/main" id="{11AB4586-BF31-77B5-B332-9D02062A4E4A}"/>
                </a:ext>
              </a:extLst>
            </p:cNvPr>
            <p:cNvSpPr/>
            <p:nvPr/>
          </p:nvSpPr>
          <p:spPr bwMode="gray">
            <a:xfrm>
              <a:off x="961245" y="5537293"/>
              <a:ext cx="215317" cy="21450"/>
            </a:xfrm>
            <a:custGeom>
              <a:avLst/>
              <a:gdLst>
                <a:gd name="connsiteX0" fmla="*/ 204999 w 215317"/>
                <a:gd name="connsiteY0" fmla="*/ 21450 h 21450"/>
                <a:gd name="connsiteX1" fmla="*/ 215317 w 215317"/>
                <a:gd name="connsiteY1" fmla="*/ 10725 h 21450"/>
                <a:gd name="connsiteX2" fmla="*/ 204999 w 215317"/>
                <a:gd name="connsiteY2" fmla="*/ 0 h 21450"/>
                <a:gd name="connsiteX3" fmla="*/ 10318 w 215317"/>
                <a:gd name="connsiteY3" fmla="*/ 0 h 21450"/>
                <a:gd name="connsiteX4" fmla="*/ 0 w 215317"/>
                <a:gd name="connsiteY4" fmla="*/ 10725 h 21450"/>
                <a:gd name="connsiteX5" fmla="*/ 10318 w 215317"/>
                <a:gd name="connsiteY5" fmla="*/ 21450 h 21450"/>
                <a:gd name="connsiteX6" fmla="*/ 204999 w 215317"/>
                <a:gd name="connsiteY6" fmla="*/ 21450 h 2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317" h="21450">
                  <a:moveTo>
                    <a:pt x="204999" y="21450"/>
                  </a:moveTo>
                  <a:cubicBezTo>
                    <a:pt x="210701" y="21450"/>
                    <a:pt x="215317" y="16699"/>
                    <a:pt x="215317" y="10725"/>
                  </a:cubicBezTo>
                  <a:cubicBezTo>
                    <a:pt x="215317" y="4752"/>
                    <a:pt x="210701" y="0"/>
                    <a:pt x="204999" y="0"/>
                  </a:cubicBezTo>
                  <a:lnTo>
                    <a:pt x="10318" y="0"/>
                  </a:lnTo>
                  <a:cubicBezTo>
                    <a:pt x="4616" y="0"/>
                    <a:pt x="0" y="4752"/>
                    <a:pt x="0" y="10725"/>
                  </a:cubicBezTo>
                  <a:cubicBezTo>
                    <a:pt x="0" y="16699"/>
                    <a:pt x="4616" y="21450"/>
                    <a:pt x="10318" y="21450"/>
                  </a:cubicBezTo>
                  <a:lnTo>
                    <a:pt x="204999" y="21450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69" name="Freihandform: Form 668">
              <a:extLst>
                <a:ext uri="{FF2B5EF4-FFF2-40B4-BE49-F238E27FC236}">
                  <a16:creationId xmlns:a16="http://schemas.microsoft.com/office/drawing/2014/main" id="{4EE542C8-1304-9DC5-E32F-19F96A419DD3}"/>
                </a:ext>
              </a:extLst>
            </p:cNvPr>
            <p:cNvSpPr/>
            <p:nvPr/>
          </p:nvSpPr>
          <p:spPr bwMode="gray">
            <a:xfrm>
              <a:off x="939980" y="5597571"/>
              <a:ext cx="257771" cy="36247"/>
            </a:xfrm>
            <a:custGeom>
              <a:avLst/>
              <a:gdLst>
                <a:gd name="connsiteX0" fmla="*/ 247443 w 257771"/>
                <a:gd name="connsiteY0" fmla="*/ 0 h 36247"/>
                <a:gd name="connsiteX1" fmla="*/ 244728 w 257771"/>
                <a:gd name="connsiteY1" fmla="*/ 407 h 36247"/>
                <a:gd name="connsiteX2" fmla="*/ 128923 w 257771"/>
                <a:gd name="connsiteY2" fmla="*/ 15612 h 36247"/>
                <a:gd name="connsiteX3" fmla="*/ 13119 w 257771"/>
                <a:gd name="connsiteY3" fmla="*/ 407 h 36247"/>
                <a:gd name="connsiteX4" fmla="*/ 10404 w 257771"/>
                <a:gd name="connsiteY4" fmla="*/ 0 h 36247"/>
                <a:gd name="connsiteX5" fmla="*/ 358 w 257771"/>
                <a:gd name="connsiteY5" fmla="*/ 7603 h 36247"/>
                <a:gd name="connsiteX6" fmla="*/ 1308 w 257771"/>
                <a:gd name="connsiteY6" fmla="*/ 15341 h 36247"/>
                <a:gd name="connsiteX7" fmla="*/ 7689 w 257771"/>
                <a:gd name="connsiteY7" fmla="*/ 20228 h 36247"/>
                <a:gd name="connsiteX8" fmla="*/ 128788 w 257771"/>
                <a:gd name="connsiteY8" fmla="*/ 36248 h 36247"/>
                <a:gd name="connsiteX9" fmla="*/ 250022 w 257771"/>
                <a:gd name="connsiteY9" fmla="*/ 20228 h 36247"/>
                <a:gd name="connsiteX10" fmla="*/ 256403 w 257771"/>
                <a:gd name="connsiteY10" fmla="*/ 15341 h 36247"/>
                <a:gd name="connsiteX11" fmla="*/ 257353 w 257771"/>
                <a:gd name="connsiteY11" fmla="*/ 7603 h 36247"/>
                <a:gd name="connsiteX12" fmla="*/ 247307 w 257771"/>
                <a:gd name="connsiteY12" fmla="*/ 0 h 3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771" h="36247">
                  <a:moveTo>
                    <a:pt x="247443" y="0"/>
                  </a:moveTo>
                  <a:cubicBezTo>
                    <a:pt x="246492" y="0"/>
                    <a:pt x="245678" y="0"/>
                    <a:pt x="244728" y="407"/>
                  </a:cubicBezTo>
                  <a:cubicBezTo>
                    <a:pt x="206986" y="10453"/>
                    <a:pt x="168023" y="15612"/>
                    <a:pt x="128923" y="15612"/>
                  </a:cubicBezTo>
                  <a:cubicBezTo>
                    <a:pt x="89824" y="15612"/>
                    <a:pt x="50861" y="10453"/>
                    <a:pt x="13119" y="407"/>
                  </a:cubicBezTo>
                  <a:cubicBezTo>
                    <a:pt x="12169" y="136"/>
                    <a:pt x="11354" y="0"/>
                    <a:pt x="10404" y="0"/>
                  </a:cubicBezTo>
                  <a:cubicBezTo>
                    <a:pt x="5788" y="0"/>
                    <a:pt x="1580" y="3122"/>
                    <a:pt x="358" y="7603"/>
                  </a:cubicBezTo>
                  <a:cubicBezTo>
                    <a:pt x="-321" y="10182"/>
                    <a:pt x="-50" y="13033"/>
                    <a:pt x="1308" y="15341"/>
                  </a:cubicBezTo>
                  <a:cubicBezTo>
                    <a:pt x="2666" y="17785"/>
                    <a:pt x="4974" y="19414"/>
                    <a:pt x="7689" y="20228"/>
                  </a:cubicBezTo>
                  <a:cubicBezTo>
                    <a:pt x="47195" y="30682"/>
                    <a:pt x="87924" y="36113"/>
                    <a:pt x="128788" y="36248"/>
                  </a:cubicBezTo>
                  <a:cubicBezTo>
                    <a:pt x="169787" y="36248"/>
                    <a:pt x="210516" y="30818"/>
                    <a:pt x="250022" y="20228"/>
                  </a:cubicBezTo>
                  <a:cubicBezTo>
                    <a:pt x="252737" y="19550"/>
                    <a:pt x="254910" y="17785"/>
                    <a:pt x="256403" y="15341"/>
                  </a:cubicBezTo>
                  <a:cubicBezTo>
                    <a:pt x="257761" y="13033"/>
                    <a:pt x="258168" y="10182"/>
                    <a:pt x="257353" y="7603"/>
                  </a:cubicBezTo>
                  <a:cubicBezTo>
                    <a:pt x="256132" y="3122"/>
                    <a:pt x="252059" y="0"/>
                    <a:pt x="247307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70" name="Grafik 7">
            <a:extLst>
              <a:ext uri="{FF2B5EF4-FFF2-40B4-BE49-F238E27FC236}">
                <a16:creationId xmlns:a16="http://schemas.microsoft.com/office/drawing/2014/main" id="{BDD0DC9A-32DF-1D60-CB01-C55A14A4FF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658981" y="4209690"/>
            <a:ext cx="442095" cy="482359"/>
            <a:chOff x="8658976" y="4209685"/>
            <a:chExt cx="442094" cy="482359"/>
          </a:xfrm>
          <a:solidFill>
            <a:schemeClr val="accent1"/>
          </a:solidFill>
        </p:grpSpPr>
        <p:sp>
          <p:nvSpPr>
            <p:cNvPr id="671" name="Freihandform: Form 670">
              <a:extLst>
                <a:ext uri="{FF2B5EF4-FFF2-40B4-BE49-F238E27FC236}">
                  <a16:creationId xmlns:a16="http://schemas.microsoft.com/office/drawing/2014/main" id="{32F57A5D-9F9F-F27C-AAAC-3DAC8320DB1C}"/>
                </a:ext>
              </a:extLst>
            </p:cNvPr>
            <p:cNvSpPr/>
            <p:nvPr/>
          </p:nvSpPr>
          <p:spPr bwMode="gray">
            <a:xfrm>
              <a:off x="8658976" y="4209685"/>
              <a:ext cx="442094" cy="360310"/>
            </a:xfrm>
            <a:custGeom>
              <a:avLst/>
              <a:gdLst>
                <a:gd name="connsiteX0" fmla="*/ 438972 w 442094"/>
                <a:gd name="connsiteY0" fmla="*/ 344562 h 360310"/>
                <a:gd name="connsiteX1" fmla="*/ 377337 w 442094"/>
                <a:gd name="connsiteY1" fmla="*/ 283062 h 360310"/>
                <a:gd name="connsiteX2" fmla="*/ 387519 w 442094"/>
                <a:gd name="connsiteY2" fmla="*/ 204999 h 360310"/>
                <a:gd name="connsiteX3" fmla="*/ 382224 w 442094"/>
                <a:gd name="connsiteY3" fmla="*/ 181241 h 360310"/>
                <a:gd name="connsiteX4" fmla="*/ 297780 w 442094"/>
                <a:gd name="connsiteY4" fmla="*/ 48195 h 360310"/>
                <a:gd name="connsiteX5" fmla="*/ 266013 w 442094"/>
                <a:gd name="connsiteY5" fmla="*/ 30818 h 360310"/>
                <a:gd name="connsiteX6" fmla="*/ 245920 w 442094"/>
                <a:gd name="connsiteY6" fmla="*/ 36656 h 360310"/>
                <a:gd name="connsiteX7" fmla="*/ 242933 w 442094"/>
                <a:gd name="connsiteY7" fmla="*/ 38828 h 360310"/>
                <a:gd name="connsiteX8" fmla="*/ 234924 w 442094"/>
                <a:gd name="connsiteY8" fmla="*/ 89467 h 360310"/>
                <a:gd name="connsiteX9" fmla="*/ 251350 w 442094"/>
                <a:gd name="connsiteY9" fmla="*/ 116890 h 360310"/>
                <a:gd name="connsiteX10" fmla="*/ 145185 w 442094"/>
                <a:gd name="connsiteY10" fmla="*/ 10997 h 360310"/>
                <a:gd name="connsiteX11" fmla="*/ 118576 w 442094"/>
                <a:gd name="connsiteY11" fmla="*/ 0 h 360310"/>
                <a:gd name="connsiteX12" fmla="*/ 92103 w 442094"/>
                <a:gd name="connsiteY12" fmla="*/ 10861 h 360310"/>
                <a:gd name="connsiteX13" fmla="*/ 81921 w 442094"/>
                <a:gd name="connsiteY13" fmla="*/ 28917 h 360310"/>
                <a:gd name="connsiteX14" fmla="*/ 80156 w 442094"/>
                <a:gd name="connsiteY14" fmla="*/ 27152 h 360310"/>
                <a:gd name="connsiteX15" fmla="*/ 53410 w 442094"/>
                <a:gd name="connsiteY15" fmla="*/ 16020 h 360310"/>
                <a:gd name="connsiteX16" fmla="*/ 26938 w 442094"/>
                <a:gd name="connsiteY16" fmla="*/ 26881 h 360310"/>
                <a:gd name="connsiteX17" fmla="*/ 15805 w 442094"/>
                <a:gd name="connsiteY17" fmla="*/ 53354 h 360310"/>
                <a:gd name="connsiteX18" fmla="*/ 26802 w 442094"/>
                <a:gd name="connsiteY18" fmla="*/ 79963 h 360310"/>
                <a:gd name="connsiteX19" fmla="*/ 28567 w 442094"/>
                <a:gd name="connsiteY19" fmla="*/ 81728 h 360310"/>
                <a:gd name="connsiteX20" fmla="*/ 9696 w 442094"/>
                <a:gd name="connsiteY20" fmla="*/ 92996 h 360310"/>
                <a:gd name="connsiteX21" fmla="*/ 56 w 442094"/>
                <a:gd name="connsiteY21" fmla="*/ 119877 h 360310"/>
                <a:gd name="connsiteX22" fmla="*/ 11053 w 442094"/>
                <a:gd name="connsiteY22" fmla="*/ 144586 h 360310"/>
                <a:gd name="connsiteX23" fmla="*/ 29109 w 442094"/>
                <a:gd name="connsiteY23" fmla="*/ 162642 h 360310"/>
                <a:gd name="connsiteX24" fmla="*/ 8338 w 442094"/>
                <a:gd name="connsiteY24" fmla="*/ 175404 h 360310"/>
                <a:gd name="connsiteX25" fmla="*/ 11732 w 442094"/>
                <a:gd name="connsiteY25" fmla="*/ 226721 h 360310"/>
                <a:gd name="connsiteX26" fmla="*/ 31553 w 442094"/>
                <a:gd name="connsiteY26" fmla="*/ 246542 h 360310"/>
                <a:gd name="connsiteX27" fmla="*/ 33997 w 442094"/>
                <a:gd name="connsiteY27" fmla="*/ 247493 h 360310"/>
                <a:gd name="connsiteX28" fmla="*/ 34404 w 442094"/>
                <a:gd name="connsiteY28" fmla="*/ 247493 h 360310"/>
                <a:gd name="connsiteX29" fmla="*/ 36848 w 442094"/>
                <a:gd name="connsiteY29" fmla="*/ 245999 h 360310"/>
                <a:gd name="connsiteX30" fmla="*/ 43228 w 442094"/>
                <a:gd name="connsiteY30" fmla="*/ 236632 h 360310"/>
                <a:gd name="connsiteX31" fmla="*/ 42957 w 442094"/>
                <a:gd name="connsiteY31" fmla="*/ 232152 h 360310"/>
                <a:gd name="connsiteX32" fmla="*/ 24629 w 442094"/>
                <a:gd name="connsiteY32" fmla="*/ 213960 h 360310"/>
                <a:gd name="connsiteX33" fmla="*/ 22593 w 442094"/>
                <a:gd name="connsiteY33" fmla="*/ 187079 h 360310"/>
                <a:gd name="connsiteX34" fmla="*/ 36576 w 442094"/>
                <a:gd name="connsiteY34" fmla="*/ 180155 h 360310"/>
                <a:gd name="connsiteX35" fmla="*/ 37934 w 442094"/>
                <a:gd name="connsiteY35" fmla="*/ 180155 h 360310"/>
                <a:gd name="connsiteX36" fmla="*/ 52189 w 442094"/>
                <a:gd name="connsiteY36" fmla="*/ 185586 h 360310"/>
                <a:gd name="connsiteX37" fmla="*/ 53546 w 442094"/>
                <a:gd name="connsiteY37" fmla="*/ 187079 h 360310"/>
                <a:gd name="connsiteX38" fmla="*/ 70652 w 442094"/>
                <a:gd name="connsiteY38" fmla="*/ 204185 h 360310"/>
                <a:gd name="connsiteX39" fmla="*/ 73096 w 442094"/>
                <a:gd name="connsiteY39" fmla="*/ 205135 h 360310"/>
                <a:gd name="connsiteX40" fmla="*/ 75133 w 442094"/>
                <a:gd name="connsiteY40" fmla="*/ 204456 h 360310"/>
                <a:gd name="connsiteX41" fmla="*/ 84500 w 442094"/>
                <a:gd name="connsiteY41" fmla="*/ 197940 h 360310"/>
                <a:gd name="connsiteX42" fmla="*/ 85993 w 442094"/>
                <a:gd name="connsiteY42" fmla="*/ 195496 h 360310"/>
                <a:gd name="connsiteX43" fmla="*/ 85043 w 442094"/>
                <a:gd name="connsiteY43" fmla="*/ 192781 h 360310"/>
                <a:gd name="connsiteX44" fmla="*/ 23950 w 442094"/>
                <a:gd name="connsiteY44" fmla="*/ 131960 h 360310"/>
                <a:gd name="connsiteX45" fmla="*/ 18249 w 442094"/>
                <a:gd name="connsiteY45" fmla="*/ 118248 h 360310"/>
                <a:gd name="connsiteX46" fmla="*/ 23950 w 442094"/>
                <a:gd name="connsiteY46" fmla="*/ 104536 h 360310"/>
                <a:gd name="connsiteX47" fmla="*/ 37662 w 442094"/>
                <a:gd name="connsiteY47" fmla="*/ 98834 h 360310"/>
                <a:gd name="connsiteX48" fmla="*/ 51374 w 442094"/>
                <a:gd name="connsiteY48" fmla="*/ 104536 h 360310"/>
                <a:gd name="connsiteX49" fmla="*/ 124550 w 442094"/>
                <a:gd name="connsiteY49" fmla="*/ 177576 h 360310"/>
                <a:gd name="connsiteX50" fmla="*/ 126993 w 442094"/>
                <a:gd name="connsiteY50" fmla="*/ 178526 h 360310"/>
                <a:gd name="connsiteX51" fmla="*/ 127944 w 442094"/>
                <a:gd name="connsiteY51" fmla="*/ 178526 h 360310"/>
                <a:gd name="connsiteX52" fmla="*/ 140840 w 442094"/>
                <a:gd name="connsiteY52" fmla="*/ 175539 h 360310"/>
                <a:gd name="connsiteX53" fmla="*/ 143420 w 442094"/>
                <a:gd name="connsiteY53" fmla="*/ 173231 h 360310"/>
                <a:gd name="connsiteX54" fmla="*/ 142605 w 442094"/>
                <a:gd name="connsiteY54" fmla="*/ 169837 h 360310"/>
                <a:gd name="connsiteX55" fmla="*/ 39970 w 442094"/>
                <a:gd name="connsiteY55" fmla="*/ 67473 h 360310"/>
                <a:gd name="connsiteX56" fmla="*/ 34268 w 442094"/>
                <a:gd name="connsiteY56" fmla="*/ 53761 h 360310"/>
                <a:gd name="connsiteX57" fmla="*/ 39970 w 442094"/>
                <a:gd name="connsiteY57" fmla="*/ 40050 h 360310"/>
                <a:gd name="connsiteX58" fmla="*/ 53682 w 442094"/>
                <a:gd name="connsiteY58" fmla="*/ 34348 h 360310"/>
                <a:gd name="connsiteX59" fmla="*/ 67394 w 442094"/>
                <a:gd name="connsiteY59" fmla="*/ 40050 h 360310"/>
                <a:gd name="connsiteX60" fmla="*/ 203563 w 442094"/>
                <a:gd name="connsiteY60" fmla="*/ 175946 h 360310"/>
                <a:gd name="connsiteX61" fmla="*/ 205192 w 442094"/>
                <a:gd name="connsiteY61" fmla="*/ 176897 h 360310"/>
                <a:gd name="connsiteX62" fmla="*/ 219989 w 442094"/>
                <a:gd name="connsiteY62" fmla="*/ 181105 h 360310"/>
                <a:gd name="connsiteX63" fmla="*/ 221076 w 442094"/>
                <a:gd name="connsiteY63" fmla="*/ 181241 h 360310"/>
                <a:gd name="connsiteX64" fmla="*/ 224198 w 442094"/>
                <a:gd name="connsiteY64" fmla="*/ 179341 h 360310"/>
                <a:gd name="connsiteX65" fmla="*/ 222433 w 442094"/>
                <a:gd name="connsiteY65" fmla="*/ 169023 h 360310"/>
                <a:gd name="connsiteX66" fmla="*/ 106222 w 442094"/>
                <a:gd name="connsiteY66" fmla="*/ 53083 h 360310"/>
                <a:gd name="connsiteX67" fmla="*/ 105000 w 442094"/>
                <a:gd name="connsiteY67" fmla="*/ 51318 h 360310"/>
                <a:gd name="connsiteX68" fmla="*/ 99298 w 442094"/>
                <a:gd name="connsiteY68" fmla="*/ 37606 h 360310"/>
                <a:gd name="connsiteX69" fmla="*/ 105000 w 442094"/>
                <a:gd name="connsiteY69" fmla="*/ 23894 h 360310"/>
                <a:gd name="connsiteX70" fmla="*/ 118712 w 442094"/>
                <a:gd name="connsiteY70" fmla="*/ 18192 h 360310"/>
                <a:gd name="connsiteX71" fmla="*/ 132423 w 442094"/>
                <a:gd name="connsiteY71" fmla="*/ 23894 h 360310"/>
                <a:gd name="connsiteX72" fmla="*/ 290857 w 442094"/>
                <a:gd name="connsiteY72" fmla="*/ 181920 h 360310"/>
                <a:gd name="connsiteX73" fmla="*/ 297373 w 442094"/>
                <a:gd name="connsiteY73" fmla="*/ 184635 h 360310"/>
                <a:gd name="connsiteX74" fmla="*/ 303890 w 442094"/>
                <a:gd name="connsiteY74" fmla="*/ 181920 h 360310"/>
                <a:gd name="connsiteX75" fmla="*/ 305248 w 442094"/>
                <a:gd name="connsiteY75" fmla="*/ 170787 h 360310"/>
                <a:gd name="connsiteX76" fmla="*/ 250807 w 442094"/>
                <a:gd name="connsiteY76" fmla="*/ 79963 h 360310"/>
                <a:gd name="connsiteX77" fmla="*/ 254608 w 442094"/>
                <a:gd name="connsiteY77" fmla="*/ 53219 h 360310"/>
                <a:gd name="connsiteX78" fmla="*/ 266419 w 442094"/>
                <a:gd name="connsiteY78" fmla="*/ 49146 h 360310"/>
                <a:gd name="connsiteX79" fmla="*/ 281625 w 442094"/>
                <a:gd name="connsiteY79" fmla="*/ 56613 h 360310"/>
                <a:gd name="connsiteX80" fmla="*/ 282711 w 442094"/>
                <a:gd name="connsiteY80" fmla="*/ 58106 h 360310"/>
                <a:gd name="connsiteX81" fmla="*/ 367155 w 442094"/>
                <a:gd name="connsiteY81" fmla="*/ 191152 h 360310"/>
                <a:gd name="connsiteX82" fmla="*/ 369734 w 442094"/>
                <a:gd name="connsiteY82" fmla="*/ 202827 h 360310"/>
                <a:gd name="connsiteX83" fmla="*/ 358873 w 442094"/>
                <a:gd name="connsiteY83" fmla="*/ 285234 h 360310"/>
                <a:gd name="connsiteX84" fmla="*/ 361452 w 442094"/>
                <a:gd name="connsiteY84" fmla="*/ 292837 h 360310"/>
                <a:gd name="connsiteX85" fmla="*/ 426346 w 442094"/>
                <a:gd name="connsiteY85" fmla="*/ 357595 h 360310"/>
                <a:gd name="connsiteX86" fmla="*/ 432863 w 442094"/>
                <a:gd name="connsiteY86" fmla="*/ 360310 h 360310"/>
                <a:gd name="connsiteX87" fmla="*/ 439380 w 442094"/>
                <a:gd name="connsiteY87" fmla="*/ 357595 h 360310"/>
                <a:gd name="connsiteX88" fmla="*/ 442094 w 442094"/>
                <a:gd name="connsiteY88" fmla="*/ 351078 h 360310"/>
                <a:gd name="connsiteX89" fmla="*/ 439380 w 442094"/>
                <a:gd name="connsiteY89" fmla="*/ 344562 h 36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42094" h="360310">
                  <a:moveTo>
                    <a:pt x="438972" y="344562"/>
                  </a:moveTo>
                  <a:lnTo>
                    <a:pt x="377337" y="283062"/>
                  </a:lnTo>
                  <a:lnTo>
                    <a:pt x="387519" y="204999"/>
                  </a:lnTo>
                  <a:cubicBezTo>
                    <a:pt x="388604" y="196718"/>
                    <a:pt x="386704" y="188301"/>
                    <a:pt x="382224" y="181241"/>
                  </a:cubicBezTo>
                  <a:lnTo>
                    <a:pt x="297780" y="48195"/>
                  </a:lnTo>
                  <a:cubicBezTo>
                    <a:pt x="290857" y="37334"/>
                    <a:pt x="278910" y="30818"/>
                    <a:pt x="266013" y="30818"/>
                  </a:cubicBezTo>
                  <a:cubicBezTo>
                    <a:pt x="258817" y="30818"/>
                    <a:pt x="251894" y="32854"/>
                    <a:pt x="245920" y="36656"/>
                  </a:cubicBezTo>
                  <a:cubicBezTo>
                    <a:pt x="244834" y="37334"/>
                    <a:pt x="243883" y="38013"/>
                    <a:pt x="242933" y="38828"/>
                  </a:cubicBezTo>
                  <a:cubicBezTo>
                    <a:pt x="227728" y="51318"/>
                    <a:pt x="224334" y="73040"/>
                    <a:pt x="234924" y="89467"/>
                  </a:cubicBezTo>
                  <a:lnTo>
                    <a:pt x="251350" y="116890"/>
                  </a:lnTo>
                  <a:lnTo>
                    <a:pt x="145185" y="10997"/>
                  </a:lnTo>
                  <a:cubicBezTo>
                    <a:pt x="138126" y="3937"/>
                    <a:pt x="128622" y="0"/>
                    <a:pt x="118576" y="0"/>
                  </a:cubicBezTo>
                  <a:cubicBezTo>
                    <a:pt x="108530" y="0"/>
                    <a:pt x="99163" y="3801"/>
                    <a:pt x="92103" y="10861"/>
                  </a:cubicBezTo>
                  <a:cubicBezTo>
                    <a:pt x="87080" y="15884"/>
                    <a:pt x="83550" y="22129"/>
                    <a:pt x="81921" y="28917"/>
                  </a:cubicBezTo>
                  <a:lnTo>
                    <a:pt x="80156" y="27152"/>
                  </a:lnTo>
                  <a:cubicBezTo>
                    <a:pt x="73096" y="19957"/>
                    <a:pt x="63592" y="16020"/>
                    <a:pt x="53410" y="16020"/>
                  </a:cubicBezTo>
                  <a:cubicBezTo>
                    <a:pt x="43228" y="16020"/>
                    <a:pt x="33997" y="19957"/>
                    <a:pt x="26938" y="26881"/>
                  </a:cubicBezTo>
                  <a:cubicBezTo>
                    <a:pt x="19742" y="33940"/>
                    <a:pt x="15805" y="43444"/>
                    <a:pt x="15805" y="53354"/>
                  </a:cubicBezTo>
                  <a:cubicBezTo>
                    <a:pt x="15805" y="63401"/>
                    <a:pt x="19606" y="72904"/>
                    <a:pt x="26802" y="79963"/>
                  </a:cubicBezTo>
                  <a:lnTo>
                    <a:pt x="28567" y="81728"/>
                  </a:lnTo>
                  <a:cubicBezTo>
                    <a:pt x="21371" y="83493"/>
                    <a:pt x="14719" y="87294"/>
                    <a:pt x="9696" y="92996"/>
                  </a:cubicBezTo>
                  <a:cubicBezTo>
                    <a:pt x="2908" y="100327"/>
                    <a:pt x="-486" y="109967"/>
                    <a:pt x="56" y="119877"/>
                  </a:cubicBezTo>
                  <a:cubicBezTo>
                    <a:pt x="464" y="129245"/>
                    <a:pt x="4401" y="138069"/>
                    <a:pt x="11053" y="144586"/>
                  </a:cubicBezTo>
                  <a:lnTo>
                    <a:pt x="29109" y="162642"/>
                  </a:lnTo>
                  <a:cubicBezTo>
                    <a:pt x="20964" y="164543"/>
                    <a:pt x="13632" y="168887"/>
                    <a:pt x="8338" y="175404"/>
                  </a:cubicBezTo>
                  <a:cubicBezTo>
                    <a:pt x="-3880" y="191016"/>
                    <a:pt x="-2387" y="213009"/>
                    <a:pt x="11732" y="226721"/>
                  </a:cubicBezTo>
                  <a:lnTo>
                    <a:pt x="31553" y="246542"/>
                  </a:lnTo>
                  <a:cubicBezTo>
                    <a:pt x="31553" y="246542"/>
                    <a:pt x="33046" y="247493"/>
                    <a:pt x="33997" y="247493"/>
                  </a:cubicBezTo>
                  <a:cubicBezTo>
                    <a:pt x="33997" y="247493"/>
                    <a:pt x="34268" y="247493"/>
                    <a:pt x="34404" y="247493"/>
                  </a:cubicBezTo>
                  <a:cubicBezTo>
                    <a:pt x="35491" y="247493"/>
                    <a:pt x="36305" y="246814"/>
                    <a:pt x="36848" y="245999"/>
                  </a:cubicBezTo>
                  <a:cubicBezTo>
                    <a:pt x="38885" y="242741"/>
                    <a:pt x="41056" y="239618"/>
                    <a:pt x="43228" y="236632"/>
                  </a:cubicBezTo>
                  <a:cubicBezTo>
                    <a:pt x="44179" y="235274"/>
                    <a:pt x="44044" y="233373"/>
                    <a:pt x="42957" y="232152"/>
                  </a:cubicBezTo>
                  <a:lnTo>
                    <a:pt x="24629" y="213960"/>
                  </a:lnTo>
                  <a:cubicBezTo>
                    <a:pt x="17162" y="206764"/>
                    <a:pt x="16212" y="195225"/>
                    <a:pt x="22593" y="187079"/>
                  </a:cubicBezTo>
                  <a:cubicBezTo>
                    <a:pt x="25987" y="182870"/>
                    <a:pt x="31146" y="180291"/>
                    <a:pt x="36576" y="180155"/>
                  </a:cubicBezTo>
                  <a:cubicBezTo>
                    <a:pt x="37120" y="180155"/>
                    <a:pt x="37526" y="180155"/>
                    <a:pt x="37934" y="180155"/>
                  </a:cubicBezTo>
                  <a:cubicBezTo>
                    <a:pt x="43228" y="180155"/>
                    <a:pt x="48252" y="182056"/>
                    <a:pt x="52189" y="185586"/>
                  </a:cubicBezTo>
                  <a:lnTo>
                    <a:pt x="53546" y="187079"/>
                  </a:lnTo>
                  <a:lnTo>
                    <a:pt x="70652" y="204185"/>
                  </a:lnTo>
                  <a:cubicBezTo>
                    <a:pt x="70652" y="204185"/>
                    <a:pt x="72145" y="205135"/>
                    <a:pt x="73096" y="205135"/>
                  </a:cubicBezTo>
                  <a:cubicBezTo>
                    <a:pt x="73774" y="205135"/>
                    <a:pt x="74590" y="204864"/>
                    <a:pt x="75133" y="204456"/>
                  </a:cubicBezTo>
                  <a:cubicBezTo>
                    <a:pt x="78119" y="202148"/>
                    <a:pt x="81242" y="199976"/>
                    <a:pt x="84500" y="197940"/>
                  </a:cubicBezTo>
                  <a:cubicBezTo>
                    <a:pt x="85315" y="197397"/>
                    <a:pt x="85857" y="196446"/>
                    <a:pt x="85993" y="195496"/>
                  </a:cubicBezTo>
                  <a:cubicBezTo>
                    <a:pt x="85993" y="194410"/>
                    <a:pt x="85721" y="193460"/>
                    <a:pt x="85043" y="192781"/>
                  </a:cubicBezTo>
                  <a:lnTo>
                    <a:pt x="23950" y="131960"/>
                  </a:lnTo>
                  <a:cubicBezTo>
                    <a:pt x="20285" y="128294"/>
                    <a:pt x="18249" y="123407"/>
                    <a:pt x="18249" y="118248"/>
                  </a:cubicBezTo>
                  <a:cubicBezTo>
                    <a:pt x="18249" y="113089"/>
                    <a:pt x="20285" y="108202"/>
                    <a:pt x="23950" y="104536"/>
                  </a:cubicBezTo>
                  <a:cubicBezTo>
                    <a:pt x="27616" y="100871"/>
                    <a:pt x="32503" y="98834"/>
                    <a:pt x="37662" y="98834"/>
                  </a:cubicBezTo>
                  <a:cubicBezTo>
                    <a:pt x="42821" y="98834"/>
                    <a:pt x="47709" y="100871"/>
                    <a:pt x="51374" y="104536"/>
                  </a:cubicBezTo>
                  <a:lnTo>
                    <a:pt x="124550" y="177576"/>
                  </a:lnTo>
                  <a:cubicBezTo>
                    <a:pt x="124550" y="177576"/>
                    <a:pt x="126043" y="178526"/>
                    <a:pt x="126993" y="178526"/>
                  </a:cubicBezTo>
                  <a:cubicBezTo>
                    <a:pt x="127264" y="178526"/>
                    <a:pt x="127536" y="178526"/>
                    <a:pt x="127944" y="178526"/>
                  </a:cubicBezTo>
                  <a:cubicBezTo>
                    <a:pt x="132152" y="177304"/>
                    <a:pt x="136497" y="176354"/>
                    <a:pt x="140840" y="175539"/>
                  </a:cubicBezTo>
                  <a:cubicBezTo>
                    <a:pt x="142063" y="175268"/>
                    <a:pt x="143149" y="174453"/>
                    <a:pt x="143420" y="173231"/>
                  </a:cubicBezTo>
                  <a:cubicBezTo>
                    <a:pt x="143692" y="172009"/>
                    <a:pt x="143420" y="170652"/>
                    <a:pt x="142605" y="169837"/>
                  </a:cubicBezTo>
                  <a:lnTo>
                    <a:pt x="39970" y="67473"/>
                  </a:lnTo>
                  <a:cubicBezTo>
                    <a:pt x="36305" y="63808"/>
                    <a:pt x="34268" y="58920"/>
                    <a:pt x="34268" y="53761"/>
                  </a:cubicBezTo>
                  <a:cubicBezTo>
                    <a:pt x="34268" y="48602"/>
                    <a:pt x="36305" y="43715"/>
                    <a:pt x="39970" y="40050"/>
                  </a:cubicBezTo>
                  <a:cubicBezTo>
                    <a:pt x="43636" y="36384"/>
                    <a:pt x="48523" y="34348"/>
                    <a:pt x="53682" y="34348"/>
                  </a:cubicBezTo>
                  <a:cubicBezTo>
                    <a:pt x="58841" y="34348"/>
                    <a:pt x="63728" y="36384"/>
                    <a:pt x="67394" y="40050"/>
                  </a:cubicBezTo>
                  <a:lnTo>
                    <a:pt x="203563" y="175946"/>
                  </a:lnTo>
                  <a:cubicBezTo>
                    <a:pt x="203563" y="175946"/>
                    <a:pt x="204512" y="176761"/>
                    <a:pt x="205192" y="176897"/>
                  </a:cubicBezTo>
                  <a:cubicBezTo>
                    <a:pt x="210215" y="178119"/>
                    <a:pt x="215238" y="179476"/>
                    <a:pt x="219989" y="181105"/>
                  </a:cubicBezTo>
                  <a:cubicBezTo>
                    <a:pt x="220397" y="181105"/>
                    <a:pt x="220668" y="181241"/>
                    <a:pt x="221076" y="181241"/>
                  </a:cubicBezTo>
                  <a:cubicBezTo>
                    <a:pt x="222297" y="181241"/>
                    <a:pt x="223519" y="180562"/>
                    <a:pt x="224198" y="179341"/>
                  </a:cubicBezTo>
                  <a:cubicBezTo>
                    <a:pt x="225827" y="175946"/>
                    <a:pt x="225148" y="171738"/>
                    <a:pt x="222433" y="169023"/>
                  </a:cubicBezTo>
                  <a:lnTo>
                    <a:pt x="106222" y="53083"/>
                  </a:lnTo>
                  <a:cubicBezTo>
                    <a:pt x="106222" y="53083"/>
                    <a:pt x="105407" y="51861"/>
                    <a:pt x="105000" y="51318"/>
                  </a:cubicBezTo>
                  <a:cubicBezTo>
                    <a:pt x="101198" y="47516"/>
                    <a:pt x="99298" y="42765"/>
                    <a:pt x="99298" y="37606"/>
                  </a:cubicBezTo>
                  <a:cubicBezTo>
                    <a:pt x="99298" y="32447"/>
                    <a:pt x="101334" y="27559"/>
                    <a:pt x="105000" y="23894"/>
                  </a:cubicBezTo>
                  <a:cubicBezTo>
                    <a:pt x="108665" y="20228"/>
                    <a:pt x="113553" y="18192"/>
                    <a:pt x="118712" y="18192"/>
                  </a:cubicBezTo>
                  <a:cubicBezTo>
                    <a:pt x="123870" y="18192"/>
                    <a:pt x="128758" y="20228"/>
                    <a:pt x="132423" y="23894"/>
                  </a:cubicBezTo>
                  <a:lnTo>
                    <a:pt x="290857" y="181920"/>
                  </a:lnTo>
                  <a:cubicBezTo>
                    <a:pt x="292622" y="183685"/>
                    <a:pt x="294930" y="184635"/>
                    <a:pt x="297373" y="184635"/>
                  </a:cubicBezTo>
                  <a:cubicBezTo>
                    <a:pt x="299817" y="184635"/>
                    <a:pt x="302125" y="183685"/>
                    <a:pt x="303890" y="181920"/>
                  </a:cubicBezTo>
                  <a:cubicBezTo>
                    <a:pt x="306877" y="178933"/>
                    <a:pt x="307420" y="174317"/>
                    <a:pt x="305248" y="170787"/>
                  </a:cubicBezTo>
                  <a:lnTo>
                    <a:pt x="250807" y="79963"/>
                  </a:lnTo>
                  <a:cubicBezTo>
                    <a:pt x="244970" y="71275"/>
                    <a:pt x="246735" y="59871"/>
                    <a:pt x="254608" y="53219"/>
                  </a:cubicBezTo>
                  <a:cubicBezTo>
                    <a:pt x="258002" y="50639"/>
                    <a:pt x="262076" y="49146"/>
                    <a:pt x="266419" y="49146"/>
                  </a:cubicBezTo>
                  <a:cubicBezTo>
                    <a:pt x="272393" y="49146"/>
                    <a:pt x="277960" y="51861"/>
                    <a:pt x="281625" y="56613"/>
                  </a:cubicBezTo>
                  <a:cubicBezTo>
                    <a:pt x="282032" y="57156"/>
                    <a:pt x="282440" y="57698"/>
                    <a:pt x="282711" y="58106"/>
                  </a:cubicBezTo>
                  <a:lnTo>
                    <a:pt x="367155" y="191152"/>
                  </a:lnTo>
                  <a:cubicBezTo>
                    <a:pt x="369327" y="194546"/>
                    <a:pt x="370277" y="198754"/>
                    <a:pt x="369734" y="202827"/>
                  </a:cubicBezTo>
                  <a:lnTo>
                    <a:pt x="358873" y="285234"/>
                  </a:lnTo>
                  <a:cubicBezTo>
                    <a:pt x="358466" y="288085"/>
                    <a:pt x="359416" y="290936"/>
                    <a:pt x="361452" y="292837"/>
                  </a:cubicBezTo>
                  <a:lnTo>
                    <a:pt x="426346" y="357595"/>
                  </a:lnTo>
                  <a:cubicBezTo>
                    <a:pt x="428111" y="359360"/>
                    <a:pt x="430419" y="360310"/>
                    <a:pt x="432863" y="360310"/>
                  </a:cubicBezTo>
                  <a:cubicBezTo>
                    <a:pt x="435306" y="360310"/>
                    <a:pt x="437615" y="359360"/>
                    <a:pt x="439380" y="357595"/>
                  </a:cubicBezTo>
                  <a:cubicBezTo>
                    <a:pt x="441145" y="355830"/>
                    <a:pt x="442094" y="353522"/>
                    <a:pt x="442094" y="351078"/>
                  </a:cubicBezTo>
                  <a:cubicBezTo>
                    <a:pt x="442094" y="348635"/>
                    <a:pt x="441145" y="346327"/>
                    <a:pt x="439380" y="34456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72" name="Freihandform: Form 671">
              <a:extLst>
                <a:ext uri="{FF2B5EF4-FFF2-40B4-BE49-F238E27FC236}">
                  <a16:creationId xmlns:a16="http://schemas.microsoft.com/office/drawing/2014/main" id="{14B7408C-0EA4-E07C-48B0-72F00994680A}"/>
                </a:ext>
              </a:extLst>
            </p:cNvPr>
            <p:cNvSpPr/>
            <p:nvPr/>
          </p:nvSpPr>
          <p:spPr bwMode="gray">
            <a:xfrm>
              <a:off x="8942264" y="4638011"/>
              <a:ext cx="44241" cy="44258"/>
            </a:xfrm>
            <a:custGeom>
              <a:avLst/>
              <a:gdLst>
                <a:gd name="connsiteX0" fmla="*/ 13271 w 44241"/>
                <a:gd name="connsiteY0" fmla="*/ 950 h 44258"/>
                <a:gd name="connsiteX1" fmla="*/ 10827 w 44241"/>
                <a:gd name="connsiteY1" fmla="*/ 0 h 44258"/>
                <a:gd name="connsiteX2" fmla="*/ 10691 w 44241"/>
                <a:gd name="connsiteY2" fmla="*/ 0 h 44258"/>
                <a:gd name="connsiteX3" fmla="*/ 8248 w 44241"/>
                <a:gd name="connsiteY3" fmla="*/ 1222 h 44258"/>
                <a:gd name="connsiteX4" fmla="*/ 916 w 44241"/>
                <a:gd name="connsiteY4" fmla="*/ 9368 h 44258"/>
                <a:gd name="connsiteX5" fmla="*/ 916 w 44241"/>
                <a:gd name="connsiteY5" fmla="*/ 14119 h 44258"/>
                <a:gd name="connsiteX6" fmla="*/ 28884 w 44241"/>
                <a:gd name="connsiteY6" fmla="*/ 41679 h 44258"/>
                <a:gd name="connsiteX7" fmla="*/ 35264 w 44241"/>
                <a:gd name="connsiteY7" fmla="*/ 44258 h 44258"/>
                <a:gd name="connsiteX8" fmla="*/ 41644 w 44241"/>
                <a:gd name="connsiteY8" fmla="*/ 41679 h 44258"/>
                <a:gd name="connsiteX9" fmla="*/ 41644 w 44241"/>
                <a:gd name="connsiteY9" fmla="*/ 29053 h 44258"/>
                <a:gd name="connsiteX10" fmla="*/ 13271 w 44241"/>
                <a:gd name="connsiteY10" fmla="*/ 950 h 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241" h="44258">
                  <a:moveTo>
                    <a:pt x="13271" y="950"/>
                  </a:moveTo>
                  <a:cubicBezTo>
                    <a:pt x="13271" y="950"/>
                    <a:pt x="11778" y="0"/>
                    <a:pt x="10827" y="0"/>
                  </a:cubicBezTo>
                  <a:cubicBezTo>
                    <a:pt x="10827" y="0"/>
                    <a:pt x="10827" y="0"/>
                    <a:pt x="10691" y="0"/>
                  </a:cubicBezTo>
                  <a:cubicBezTo>
                    <a:pt x="9741" y="0"/>
                    <a:pt x="8790" y="543"/>
                    <a:pt x="8248" y="1222"/>
                  </a:cubicBezTo>
                  <a:cubicBezTo>
                    <a:pt x="5940" y="4073"/>
                    <a:pt x="3496" y="6652"/>
                    <a:pt x="916" y="9368"/>
                  </a:cubicBezTo>
                  <a:cubicBezTo>
                    <a:pt x="-305" y="10725"/>
                    <a:pt x="-305" y="12762"/>
                    <a:pt x="916" y="14119"/>
                  </a:cubicBezTo>
                  <a:lnTo>
                    <a:pt x="28884" y="41679"/>
                  </a:lnTo>
                  <a:cubicBezTo>
                    <a:pt x="30648" y="43308"/>
                    <a:pt x="32820" y="44258"/>
                    <a:pt x="35264" y="44258"/>
                  </a:cubicBezTo>
                  <a:cubicBezTo>
                    <a:pt x="37708" y="44258"/>
                    <a:pt x="40015" y="43308"/>
                    <a:pt x="41644" y="41679"/>
                  </a:cubicBezTo>
                  <a:cubicBezTo>
                    <a:pt x="45174" y="38149"/>
                    <a:pt x="45038" y="32583"/>
                    <a:pt x="41644" y="29053"/>
                  </a:cubicBezTo>
                  <a:lnTo>
                    <a:pt x="13271" y="950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73" name="Freihandform: Form 672">
              <a:extLst>
                <a:ext uri="{FF2B5EF4-FFF2-40B4-BE49-F238E27FC236}">
                  <a16:creationId xmlns:a16="http://schemas.microsoft.com/office/drawing/2014/main" id="{9926CDBC-8214-4828-2C8D-D41E563B64FE}"/>
                </a:ext>
              </a:extLst>
            </p:cNvPr>
            <p:cNvSpPr/>
            <p:nvPr/>
          </p:nvSpPr>
          <p:spPr bwMode="gray">
            <a:xfrm>
              <a:off x="8676817" y="4387125"/>
              <a:ext cx="304919" cy="304919"/>
            </a:xfrm>
            <a:custGeom>
              <a:avLst/>
              <a:gdLst>
                <a:gd name="connsiteX0" fmla="*/ 152460 w 304919"/>
                <a:gd name="connsiteY0" fmla="*/ 0 h 304919"/>
                <a:gd name="connsiteX1" fmla="*/ 152460 w 304919"/>
                <a:gd name="connsiteY1" fmla="*/ 0 h 304919"/>
                <a:gd name="connsiteX2" fmla="*/ 0 w 304919"/>
                <a:gd name="connsiteY2" fmla="*/ 152460 h 304919"/>
                <a:gd name="connsiteX3" fmla="*/ 152460 w 304919"/>
                <a:gd name="connsiteY3" fmla="*/ 304919 h 304919"/>
                <a:gd name="connsiteX4" fmla="*/ 304920 w 304919"/>
                <a:gd name="connsiteY4" fmla="*/ 152460 h 304919"/>
                <a:gd name="connsiteX5" fmla="*/ 152460 w 304919"/>
                <a:gd name="connsiteY5" fmla="*/ 0 h 304919"/>
                <a:gd name="connsiteX6" fmla="*/ 152460 w 304919"/>
                <a:gd name="connsiteY6" fmla="*/ 286727 h 304919"/>
                <a:gd name="connsiteX7" fmla="*/ 18192 w 304919"/>
                <a:gd name="connsiteY7" fmla="*/ 152460 h 304919"/>
                <a:gd name="connsiteX8" fmla="*/ 152460 w 304919"/>
                <a:gd name="connsiteY8" fmla="*/ 18192 h 304919"/>
                <a:gd name="connsiteX9" fmla="*/ 286727 w 304919"/>
                <a:gd name="connsiteY9" fmla="*/ 152460 h 304919"/>
                <a:gd name="connsiteX10" fmla="*/ 152460 w 304919"/>
                <a:gd name="connsiteY10" fmla="*/ 286727 h 3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919" h="304919">
                  <a:moveTo>
                    <a:pt x="152460" y="0"/>
                  </a:moveTo>
                  <a:lnTo>
                    <a:pt x="152460" y="0"/>
                  </a:lnTo>
                  <a:cubicBezTo>
                    <a:pt x="68424" y="0"/>
                    <a:pt x="0" y="68424"/>
                    <a:pt x="0" y="152460"/>
                  </a:cubicBezTo>
                  <a:cubicBezTo>
                    <a:pt x="0" y="236496"/>
                    <a:pt x="68424" y="304919"/>
                    <a:pt x="152460" y="304919"/>
                  </a:cubicBezTo>
                  <a:cubicBezTo>
                    <a:pt x="236496" y="304919"/>
                    <a:pt x="304920" y="236496"/>
                    <a:pt x="304920" y="152460"/>
                  </a:cubicBezTo>
                  <a:cubicBezTo>
                    <a:pt x="304920" y="68424"/>
                    <a:pt x="236496" y="136"/>
                    <a:pt x="152460" y="0"/>
                  </a:cubicBezTo>
                  <a:close/>
                  <a:moveTo>
                    <a:pt x="152460" y="286727"/>
                  </a:moveTo>
                  <a:cubicBezTo>
                    <a:pt x="78470" y="286727"/>
                    <a:pt x="18192" y="226585"/>
                    <a:pt x="18192" y="152460"/>
                  </a:cubicBezTo>
                  <a:cubicBezTo>
                    <a:pt x="18192" y="78334"/>
                    <a:pt x="78334" y="18192"/>
                    <a:pt x="152460" y="18192"/>
                  </a:cubicBezTo>
                  <a:cubicBezTo>
                    <a:pt x="226585" y="18192"/>
                    <a:pt x="286727" y="78334"/>
                    <a:pt x="286727" y="152460"/>
                  </a:cubicBezTo>
                  <a:cubicBezTo>
                    <a:pt x="286727" y="226314"/>
                    <a:pt x="226450" y="286592"/>
                    <a:pt x="152460" y="286727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74" name="Freihandform: Form 673">
              <a:extLst>
                <a:ext uri="{FF2B5EF4-FFF2-40B4-BE49-F238E27FC236}">
                  <a16:creationId xmlns:a16="http://schemas.microsoft.com/office/drawing/2014/main" id="{7B5299AA-E993-7812-753B-86F3C214F112}"/>
                </a:ext>
              </a:extLst>
            </p:cNvPr>
            <p:cNvSpPr/>
            <p:nvPr/>
          </p:nvSpPr>
          <p:spPr bwMode="gray">
            <a:xfrm>
              <a:off x="8823439" y="4427853"/>
              <a:ext cx="63671" cy="63671"/>
            </a:xfrm>
            <a:custGeom>
              <a:avLst/>
              <a:gdLst>
                <a:gd name="connsiteX0" fmla="*/ 31904 w 63671"/>
                <a:gd name="connsiteY0" fmla="*/ 63672 h 63671"/>
                <a:gd name="connsiteX1" fmla="*/ 63672 w 63671"/>
                <a:gd name="connsiteY1" fmla="*/ 31768 h 63671"/>
                <a:gd name="connsiteX2" fmla="*/ 31904 w 63671"/>
                <a:gd name="connsiteY2" fmla="*/ 0 h 63671"/>
                <a:gd name="connsiteX3" fmla="*/ 0 w 63671"/>
                <a:gd name="connsiteY3" fmla="*/ 31904 h 63671"/>
                <a:gd name="connsiteX4" fmla="*/ 31904 w 63671"/>
                <a:gd name="connsiteY4" fmla="*/ 63672 h 63671"/>
                <a:gd name="connsiteX5" fmla="*/ 31904 w 63671"/>
                <a:gd name="connsiteY5" fmla="*/ 14662 h 63671"/>
                <a:gd name="connsiteX6" fmla="*/ 49010 w 63671"/>
                <a:gd name="connsiteY6" fmla="*/ 31768 h 63671"/>
                <a:gd name="connsiteX7" fmla="*/ 43986 w 63671"/>
                <a:gd name="connsiteY7" fmla="*/ 43851 h 63671"/>
                <a:gd name="connsiteX8" fmla="*/ 31904 w 63671"/>
                <a:gd name="connsiteY8" fmla="*/ 48874 h 63671"/>
                <a:gd name="connsiteX9" fmla="*/ 14797 w 63671"/>
                <a:gd name="connsiteY9" fmla="*/ 31768 h 63671"/>
                <a:gd name="connsiteX10" fmla="*/ 31904 w 63671"/>
                <a:gd name="connsiteY10" fmla="*/ 14662 h 6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671" h="63671">
                  <a:moveTo>
                    <a:pt x="31904" y="63672"/>
                  </a:moveTo>
                  <a:cubicBezTo>
                    <a:pt x="49416" y="63672"/>
                    <a:pt x="63672" y="49417"/>
                    <a:pt x="63672" y="31768"/>
                  </a:cubicBezTo>
                  <a:cubicBezTo>
                    <a:pt x="63672" y="14119"/>
                    <a:pt x="49416" y="0"/>
                    <a:pt x="31904" y="0"/>
                  </a:cubicBezTo>
                  <a:cubicBezTo>
                    <a:pt x="14391" y="0"/>
                    <a:pt x="0" y="14255"/>
                    <a:pt x="0" y="31904"/>
                  </a:cubicBezTo>
                  <a:cubicBezTo>
                    <a:pt x="0" y="49417"/>
                    <a:pt x="14255" y="63672"/>
                    <a:pt x="31904" y="63672"/>
                  </a:cubicBezTo>
                  <a:close/>
                  <a:moveTo>
                    <a:pt x="31904" y="14662"/>
                  </a:moveTo>
                  <a:cubicBezTo>
                    <a:pt x="41407" y="14662"/>
                    <a:pt x="49010" y="22400"/>
                    <a:pt x="49010" y="31768"/>
                  </a:cubicBezTo>
                  <a:cubicBezTo>
                    <a:pt x="49010" y="36384"/>
                    <a:pt x="47245" y="40593"/>
                    <a:pt x="43986" y="43851"/>
                  </a:cubicBezTo>
                  <a:cubicBezTo>
                    <a:pt x="40728" y="47109"/>
                    <a:pt x="36520" y="48874"/>
                    <a:pt x="31904" y="48874"/>
                  </a:cubicBezTo>
                  <a:cubicBezTo>
                    <a:pt x="22400" y="48874"/>
                    <a:pt x="14797" y="41136"/>
                    <a:pt x="14797" y="31768"/>
                  </a:cubicBezTo>
                  <a:cubicBezTo>
                    <a:pt x="14797" y="22400"/>
                    <a:pt x="22536" y="14662"/>
                    <a:pt x="31904" y="1466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75" name="Freihandform: Form 674">
              <a:extLst>
                <a:ext uri="{FF2B5EF4-FFF2-40B4-BE49-F238E27FC236}">
                  <a16:creationId xmlns:a16="http://schemas.microsoft.com/office/drawing/2014/main" id="{FE585600-3272-E8F5-EC7E-CE0E63F0CE5A}"/>
                </a:ext>
              </a:extLst>
            </p:cNvPr>
            <p:cNvSpPr/>
            <p:nvPr/>
          </p:nvSpPr>
          <p:spPr bwMode="gray">
            <a:xfrm>
              <a:off x="8820316" y="4507681"/>
              <a:ext cx="39235" cy="39234"/>
            </a:xfrm>
            <a:custGeom>
              <a:avLst/>
              <a:gdLst>
                <a:gd name="connsiteX0" fmla="*/ 19550 w 39235"/>
                <a:gd name="connsiteY0" fmla="*/ 39235 h 39234"/>
                <a:gd name="connsiteX1" fmla="*/ 39235 w 39235"/>
                <a:gd name="connsiteY1" fmla="*/ 19685 h 39234"/>
                <a:gd name="connsiteX2" fmla="*/ 19686 w 39235"/>
                <a:gd name="connsiteY2" fmla="*/ 0 h 39234"/>
                <a:gd name="connsiteX3" fmla="*/ 0 w 39235"/>
                <a:gd name="connsiteY3" fmla="*/ 19685 h 39234"/>
                <a:gd name="connsiteX4" fmla="*/ 19550 w 39235"/>
                <a:gd name="connsiteY4" fmla="*/ 39235 h 39234"/>
                <a:gd name="connsiteX5" fmla="*/ 19550 w 39235"/>
                <a:gd name="connsiteY5" fmla="*/ 14662 h 39234"/>
                <a:gd name="connsiteX6" fmla="*/ 24437 w 39235"/>
                <a:gd name="connsiteY6" fmla="*/ 19549 h 39234"/>
                <a:gd name="connsiteX7" fmla="*/ 19550 w 39235"/>
                <a:gd name="connsiteY7" fmla="*/ 24437 h 39234"/>
                <a:gd name="connsiteX8" fmla="*/ 14662 w 39235"/>
                <a:gd name="connsiteY8" fmla="*/ 19549 h 39234"/>
                <a:gd name="connsiteX9" fmla="*/ 19550 w 39235"/>
                <a:gd name="connsiteY9" fmla="*/ 14662 h 3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35" h="39234">
                  <a:moveTo>
                    <a:pt x="19550" y="39235"/>
                  </a:moveTo>
                  <a:cubicBezTo>
                    <a:pt x="30410" y="39235"/>
                    <a:pt x="39235" y="30410"/>
                    <a:pt x="39235" y="19685"/>
                  </a:cubicBezTo>
                  <a:cubicBezTo>
                    <a:pt x="39235" y="8960"/>
                    <a:pt x="30410" y="136"/>
                    <a:pt x="19686" y="0"/>
                  </a:cubicBezTo>
                  <a:cubicBezTo>
                    <a:pt x="8825" y="0"/>
                    <a:pt x="0" y="8824"/>
                    <a:pt x="0" y="19685"/>
                  </a:cubicBezTo>
                  <a:cubicBezTo>
                    <a:pt x="0" y="30546"/>
                    <a:pt x="8825" y="39235"/>
                    <a:pt x="19550" y="39235"/>
                  </a:cubicBezTo>
                  <a:close/>
                  <a:moveTo>
                    <a:pt x="19550" y="14662"/>
                  </a:moveTo>
                  <a:cubicBezTo>
                    <a:pt x="22265" y="14662"/>
                    <a:pt x="24437" y="16834"/>
                    <a:pt x="24437" y="19549"/>
                  </a:cubicBezTo>
                  <a:cubicBezTo>
                    <a:pt x="24437" y="22265"/>
                    <a:pt x="22265" y="24437"/>
                    <a:pt x="19550" y="24437"/>
                  </a:cubicBezTo>
                  <a:cubicBezTo>
                    <a:pt x="16834" y="24437"/>
                    <a:pt x="14662" y="22265"/>
                    <a:pt x="14662" y="19549"/>
                  </a:cubicBezTo>
                  <a:cubicBezTo>
                    <a:pt x="14662" y="16834"/>
                    <a:pt x="16834" y="14662"/>
                    <a:pt x="19550" y="1466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76" name="Freihandform: Form 675">
              <a:extLst>
                <a:ext uri="{FF2B5EF4-FFF2-40B4-BE49-F238E27FC236}">
                  <a16:creationId xmlns:a16="http://schemas.microsoft.com/office/drawing/2014/main" id="{C3DC5017-5CAF-0035-0B40-6E513A83A2E0}"/>
                </a:ext>
              </a:extLst>
            </p:cNvPr>
            <p:cNvSpPr/>
            <p:nvPr/>
          </p:nvSpPr>
          <p:spPr bwMode="gray">
            <a:xfrm>
              <a:off x="8888606" y="4501300"/>
              <a:ext cx="50739" cy="62042"/>
            </a:xfrm>
            <a:custGeom>
              <a:avLst/>
              <a:gdLst>
                <a:gd name="connsiteX0" fmla="*/ 49959 w 50739"/>
                <a:gd name="connsiteY0" fmla="*/ 45208 h 62042"/>
                <a:gd name="connsiteX1" fmla="*/ 30273 w 50739"/>
                <a:gd name="connsiteY1" fmla="*/ 2444 h 62042"/>
                <a:gd name="connsiteX2" fmla="*/ 20634 w 50739"/>
                <a:gd name="connsiteY2" fmla="*/ 0 h 62042"/>
                <a:gd name="connsiteX3" fmla="*/ 11810 w 50739"/>
                <a:gd name="connsiteY3" fmla="*/ 2036 h 62042"/>
                <a:gd name="connsiteX4" fmla="*/ 1900 w 50739"/>
                <a:gd name="connsiteY4" fmla="*/ 30003 h 62042"/>
                <a:gd name="connsiteX5" fmla="*/ 9230 w 50739"/>
                <a:gd name="connsiteY5" fmla="*/ 38692 h 62042"/>
                <a:gd name="connsiteX6" fmla="*/ 26201 w 50739"/>
                <a:gd name="connsiteY6" fmla="*/ 61771 h 62042"/>
                <a:gd name="connsiteX7" fmla="*/ 29595 w 50739"/>
                <a:gd name="connsiteY7" fmla="*/ 62043 h 62042"/>
                <a:gd name="connsiteX8" fmla="*/ 49687 w 50739"/>
                <a:gd name="connsiteY8" fmla="*/ 45208 h 62042"/>
                <a:gd name="connsiteX9" fmla="*/ 35432 w 50739"/>
                <a:gd name="connsiteY9" fmla="*/ 42086 h 62042"/>
                <a:gd name="connsiteX10" fmla="*/ 32310 w 50739"/>
                <a:gd name="connsiteY10" fmla="*/ 46294 h 62042"/>
                <a:gd name="connsiteX11" fmla="*/ 29866 w 50739"/>
                <a:gd name="connsiteY11" fmla="*/ 46838 h 62042"/>
                <a:gd name="connsiteX12" fmla="*/ 24707 w 50739"/>
                <a:gd name="connsiteY12" fmla="*/ 43444 h 62042"/>
                <a:gd name="connsiteX13" fmla="*/ 24300 w 50739"/>
                <a:gd name="connsiteY13" fmla="*/ 39642 h 62042"/>
                <a:gd name="connsiteX14" fmla="*/ 18055 w 50739"/>
                <a:gd name="connsiteY14" fmla="*/ 26066 h 62042"/>
                <a:gd name="connsiteX15" fmla="*/ 15747 w 50739"/>
                <a:gd name="connsiteY15" fmla="*/ 18056 h 62042"/>
                <a:gd name="connsiteX16" fmla="*/ 18326 w 50739"/>
                <a:gd name="connsiteY16" fmla="*/ 15477 h 62042"/>
                <a:gd name="connsiteX17" fmla="*/ 20770 w 50739"/>
                <a:gd name="connsiteY17" fmla="*/ 14934 h 62042"/>
                <a:gd name="connsiteX18" fmla="*/ 23485 w 50739"/>
                <a:gd name="connsiteY18" fmla="*/ 15612 h 62042"/>
                <a:gd name="connsiteX19" fmla="*/ 35568 w 50739"/>
                <a:gd name="connsiteY19" fmla="*/ 41950 h 62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739" h="62042">
                  <a:moveTo>
                    <a:pt x="49959" y="45208"/>
                  </a:moveTo>
                  <a:cubicBezTo>
                    <a:pt x="53353" y="27967"/>
                    <a:pt x="45478" y="10725"/>
                    <a:pt x="30273" y="2444"/>
                  </a:cubicBezTo>
                  <a:cubicBezTo>
                    <a:pt x="27287" y="815"/>
                    <a:pt x="24028" y="0"/>
                    <a:pt x="20634" y="0"/>
                  </a:cubicBezTo>
                  <a:cubicBezTo>
                    <a:pt x="17648" y="0"/>
                    <a:pt x="14661" y="679"/>
                    <a:pt x="11810" y="2036"/>
                  </a:cubicBezTo>
                  <a:cubicBezTo>
                    <a:pt x="1628" y="6924"/>
                    <a:pt x="-2853" y="19550"/>
                    <a:pt x="1900" y="30003"/>
                  </a:cubicBezTo>
                  <a:cubicBezTo>
                    <a:pt x="3529" y="33533"/>
                    <a:pt x="5972" y="36520"/>
                    <a:pt x="9230" y="38692"/>
                  </a:cubicBezTo>
                  <a:cubicBezTo>
                    <a:pt x="8008" y="49688"/>
                    <a:pt x="15476" y="60006"/>
                    <a:pt x="26201" y="61771"/>
                  </a:cubicBezTo>
                  <a:cubicBezTo>
                    <a:pt x="27422" y="62043"/>
                    <a:pt x="28508" y="62043"/>
                    <a:pt x="29595" y="62043"/>
                  </a:cubicBezTo>
                  <a:cubicBezTo>
                    <a:pt x="39234" y="62043"/>
                    <a:pt x="47786" y="54983"/>
                    <a:pt x="49687" y="45208"/>
                  </a:cubicBezTo>
                  <a:close/>
                  <a:moveTo>
                    <a:pt x="35432" y="42086"/>
                  </a:moveTo>
                  <a:cubicBezTo>
                    <a:pt x="35025" y="43851"/>
                    <a:pt x="33803" y="45480"/>
                    <a:pt x="32310" y="46294"/>
                  </a:cubicBezTo>
                  <a:cubicBezTo>
                    <a:pt x="31495" y="46702"/>
                    <a:pt x="30681" y="46838"/>
                    <a:pt x="29866" y="46838"/>
                  </a:cubicBezTo>
                  <a:cubicBezTo>
                    <a:pt x="27694" y="46838"/>
                    <a:pt x="25658" y="45480"/>
                    <a:pt x="24707" y="43444"/>
                  </a:cubicBezTo>
                  <a:cubicBezTo>
                    <a:pt x="24164" y="42222"/>
                    <a:pt x="24028" y="41000"/>
                    <a:pt x="24300" y="39642"/>
                  </a:cubicBezTo>
                  <a:cubicBezTo>
                    <a:pt x="25386" y="34212"/>
                    <a:pt x="22942" y="28781"/>
                    <a:pt x="18055" y="26066"/>
                  </a:cubicBezTo>
                  <a:cubicBezTo>
                    <a:pt x="15204" y="24573"/>
                    <a:pt x="14254" y="20907"/>
                    <a:pt x="15747" y="18056"/>
                  </a:cubicBezTo>
                  <a:cubicBezTo>
                    <a:pt x="16290" y="16970"/>
                    <a:pt x="17240" y="16020"/>
                    <a:pt x="18326" y="15477"/>
                  </a:cubicBezTo>
                  <a:cubicBezTo>
                    <a:pt x="19141" y="15069"/>
                    <a:pt x="19955" y="14934"/>
                    <a:pt x="20770" y="14934"/>
                  </a:cubicBezTo>
                  <a:cubicBezTo>
                    <a:pt x="21720" y="14934"/>
                    <a:pt x="22671" y="15205"/>
                    <a:pt x="23485" y="15612"/>
                  </a:cubicBezTo>
                  <a:cubicBezTo>
                    <a:pt x="32717" y="20636"/>
                    <a:pt x="37604" y="31496"/>
                    <a:pt x="35568" y="4195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77" name="Freihandform: Form 676">
              <a:extLst>
                <a:ext uri="{FF2B5EF4-FFF2-40B4-BE49-F238E27FC236}">
                  <a16:creationId xmlns:a16="http://schemas.microsoft.com/office/drawing/2014/main" id="{913693EE-3C7C-7887-24BC-63A448A4AE4C}"/>
                </a:ext>
              </a:extLst>
            </p:cNvPr>
            <p:cNvSpPr/>
            <p:nvPr/>
          </p:nvSpPr>
          <p:spPr bwMode="gray">
            <a:xfrm>
              <a:off x="8747080" y="4548545"/>
              <a:ext cx="146930" cy="111052"/>
            </a:xfrm>
            <a:custGeom>
              <a:avLst/>
              <a:gdLst>
                <a:gd name="connsiteX0" fmla="*/ 128627 w 146930"/>
                <a:gd name="connsiteY0" fmla="*/ 43444 h 111052"/>
                <a:gd name="connsiteX1" fmla="*/ 126455 w 146930"/>
                <a:gd name="connsiteY1" fmla="*/ 39099 h 111052"/>
                <a:gd name="connsiteX2" fmla="*/ 134329 w 146930"/>
                <a:gd name="connsiteY2" fmla="*/ 32990 h 111052"/>
                <a:gd name="connsiteX3" fmla="*/ 138537 w 146930"/>
                <a:gd name="connsiteY3" fmla="*/ 23351 h 111052"/>
                <a:gd name="connsiteX4" fmla="*/ 131613 w 146930"/>
                <a:gd name="connsiteY4" fmla="*/ 18599 h 111052"/>
                <a:gd name="connsiteX5" fmla="*/ 128899 w 146930"/>
                <a:gd name="connsiteY5" fmla="*/ 19142 h 111052"/>
                <a:gd name="connsiteX6" fmla="*/ 116137 w 146930"/>
                <a:gd name="connsiteY6" fmla="*/ 28510 h 111052"/>
                <a:gd name="connsiteX7" fmla="*/ 112743 w 146930"/>
                <a:gd name="connsiteY7" fmla="*/ 26609 h 111052"/>
                <a:gd name="connsiteX8" fmla="*/ 112472 w 146930"/>
                <a:gd name="connsiteY8" fmla="*/ 25523 h 111052"/>
                <a:gd name="connsiteX9" fmla="*/ 113422 w 146930"/>
                <a:gd name="connsiteY9" fmla="*/ 22129 h 111052"/>
                <a:gd name="connsiteX10" fmla="*/ 111793 w 146930"/>
                <a:gd name="connsiteY10" fmla="*/ 11675 h 111052"/>
                <a:gd name="connsiteX11" fmla="*/ 107448 w 146930"/>
                <a:gd name="connsiteY11" fmla="*/ 10182 h 111052"/>
                <a:gd name="connsiteX12" fmla="*/ 101747 w 146930"/>
                <a:gd name="connsiteY12" fmla="*/ 12897 h 111052"/>
                <a:gd name="connsiteX13" fmla="*/ 97809 w 146930"/>
                <a:gd name="connsiteY13" fmla="*/ 23623 h 111052"/>
                <a:gd name="connsiteX14" fmla="*/ 88442 w 146930"/>
                <a:gd name="connsiteY14" fmla="*/ 26473 h 111052"/>
                <a:gd name="connsiteX15" fmla="*/ 89256 w 146930"/>
                <a:gd name="connsiteY15" fmla="*/ 21722 h 111052"/>
                <a:gd name="connsiteX16" fmla="*/ 88306 w 146930"/>
                <a:gd name="connsiteY16" fmla="*/ 14934 h 111052"/>
                <a:gd name="connsiteX17" fmla="*/ 81789 w 146930"/>
                <a:gd name="connsiteY17" fmla="*/ 11540 h 111052"/>
                <a:gd name="connsiteX18" fmla="*/ 75545 w 146930"/>
                <a:gd name="connsiteY18" fmla="*/ 16156 h 111052"/>
                <a:gd name="connsiteX19" fmla="*/ 73780 w 146930"/>
                <a:gd name="connsiteY19" fmla="*/ 24301 h 111052"/>
                <a:gd name="connsiteX20" fmla="*/ 72286 w 146930"/>
                <a:gd name="connsiteY20" fmla="*/ 23215 h 111052"/>
                <a:gd name="connsiteX21" fmla="*/ 63326 w 146930"/>
                <a:gd name="connsiteY21" fmla="*/ 18056 h 111052"/>
                <a:gd name="connsiteX22" fmla="*/ 65498 w 146930"/>
                <a:gd name="connsiteY22" fmla="*/ 11947 h 111052"/>
                <a:gd name="connsiteX23" fmla="*/ 64276 w 146930"/>
                <a:gd name="connsiteY23" fmla="*/ 1493 h 111052"/>
                <a:gd name="connsiteX24" fmla="*/ 59796 w 146930"/>
                <a:gd name="connsiteY24" fmla="*/ 0 h 111052"/>
                <a:gd name="connsiteX25" fmla="*/ 53959 w 146930"/>
                <a:gd name="connsiteY25" fmla="*/ 2715 h 111052"/>
                <a:gd name="connsiteX26" fmla="*/ 48664 w 146930"/>
                <a:gd name="connsiteY26" fmla="*/ 15612 h 111052"/>
                <a:gd name="connsiteX27" fmla="*/ 45134 w 146930"/>
                <a:gd name="connsiteY27" fmla="*/ 16020 h 111052"/>
                <a:gd name="connsiteX28" fmla="*/ 43776 w 146930"/>
                <a:gd name="connsiteY28" fmla="*/ 9911 h 111052"/>
                <a:gd name="connsiteX29" fmla="*/ 36446 w 146930"/>
                <a:gd name="connsiteY29" fmla="*/ 1493 h 111052"/>
                <a:gd name="connsiteX30" fmla="*/ 29114 w 146930"/>
                <a:gd name="connsiteY30" fmla="*/ 7874 h 111052"/>
                <a:gd name="connsiteX31" fmla="*/ 31423 w 146930"/>
                <a:gd name="connsiteY31" fmla="*/ 21586 h 111052"/>
                <a:gd name="connsiteX32" fmla="*/ 30743 w 146930"/>
                <a:gd name="connsiteY32" fmla="*/ 21993 h 111052"/>
                <a:gd name="connsiteX33" fmla="*/ 27078 w 146930"/>
                <a:gd name="connsiteY33" fmla="*/ 24980 h 111052"/>
                <a:gd name="connsiteX34" fmla="*/ 22598 w 146930"/>
                <a:gd name="connsiteY34" fmla="*/ 19006 h 111052"/>
                <a:gd name="connsiteX35" fmla="*/ 16624 w 146930"/>
                <a:gd name="connsiteY35" fmla="*/ 16020 h 111052"/>
                <a:gd name="connsiteX36" fmla="*/ 12144 w 146930"/>
                <a:gd name="connsiteY36" fmla="*/ 17513 h 111052"/>
                <a:gd name="connsiteX37" fmla="*/ 10515 w 146930"/>
                <a:gd name="connsiteY37" fmla="*/ 27695 h 111052"/>
                <a:gd name="connsiteX38" fmla="*/ 18661 w 146930"/>
                <a:gd name="connsiteY38" fmla="*/ 37470 h 111052"/>
                <a:gd name="connsiteX39" fmla="*/ 16896 w 146930"/>
                <a:gd name="connsiteY39" fmla="*/ 44801 h 111052"/>
                <a:gd name="connsiteX40" fmla="*/ 16081 w 146930"/>
                <a:gd name="connsiteY40" fmla="*/ 44801 h 111052"/>
                <a:gd name="connsiteX41" fmla="*/ 10379 w 146930"/>
                <a:gd name="connsiteY41" fmla="*/ 43987 h 111052"/>
                <a:gd name="connsiteX42" fmla="*/ 7528 w 146930"/>
                <a:gd name="connsiteY42" fmla="*/ 43444 h 111052"/>
                <a:gd name="connsiteX43" fmla="*/ 605 w 146930"/>
                <a:gd name="connsiteY43" fmla="*/ 47924 h 111052"/>
                <a:gd name="connsiteX44" fmla="*/ 4677 w 146930"/>
                <a:gd name="connsiteY44" fmla="*/ 57698 h 111052"/>
                <a:gd name="connsiteX45" fmla="*/ 16760 w 146930"/>
                <a:gd name="connsiteY45" fmla="*/ 59599 h 111052"/>
                <a:gd name="connsiteX46" fmla="*/ 18389 w 146930"/>
                <a:gd name="connsiteY46" fmla="*/ 59599 h 111052"/>
                <a:gd name="connsiteX47" fmla="*/ 19068 w 146930"/>
                <a:gd name="connsiteY47" fmla="*/ 61771 h 111052"/>
                <a:gd name="connsiteX48" fmla="*/ 24227 w 146930"/>
                <a:gd name="connsiteY48" fmla="*/ 71818 h 111052"/>
                <a:gd name="connsiteX49" fmla="*/ 20697 w 146930"/>
                <a:gd name="connsiteY49" fmla="*/ 73447 h 111052"/>
                <a:gd name="connsiteX50" fmla="*/ 15946 w 146930"/>
                <a:gd name="connsiteY50" fmla="*/ 81049 h 111052"/>
                <a:gd name="connsiteX51" fmla="*/ 23412 w 146930"/>
                <a:gd name="connsiteY51" fmla="*/ 87837 h 111052"/>
                <a:gd name="connsiteX52" fmla="*/ 25856 w 146930"/>
                <a:gd name="connsiteY52" fmla="*/ 87430 h 111052"/>
                <a:gd name="connsiteX53" fmla="*/ 34273 w 146930"/>
                <a:gd name="connsiteY53" fmla="*/ 82950 h 111052"/>
                <a:gd name="connsiteX54" fmla="*/ 43776 w 146930"/>
                <a:gd name="connsiteY54" fmla="*/ 89331 h 111052"/>
                <a:gd name="connsiteX55" fmla="*/ 39704 w 146930"/>
                <a:gd name="connsiteY55" fmla="*/ 93132 h 111052"/>
                <a:gd name="connsiteX56" fmla="*/ 38482 w 146930"/>
                <a:gd name="connsiteY56" fmla="*/ 103586 h 111052"/>
                <a:gd name="connsiteX57" fmla="*/ 44319 w 146930"/>
                <a:gd name="connsiteY57" fmla="*/ 106437 h 111052"/>
                <a:gd name="connsiteX58" fmla="*/ 48528 w 146930"/>
                <a:gd name="connsiteY58" fmla="*/ 105079 h 111052"/>
                <a:gd name="connsiteX59" fmla="*/ 58303 w 146930"/>
                <a:gd name="connsiteY59" fmla="*/ 94761 h 111052"/>
                <a:gd name="connsiteX60" fmla="*/ 61154 w 146930"/>
                <a:gd name="connsiteY60" fmla="*/ 95440 h 111052"/>
                <a:gd name="connsiteX61" fmla="*/ 70521 w 146930"/>
                <a:gd name="connsiteY61" fmla="*/ 96526 h 111052"/>
                <a:gd name="connsiteX62" fmla="*/ 68892 w 146930"/>
                <a:gd name="connsiteY62" fmla="*/ 99106 h 111052"/>
                <a:gd name="connsiteX63" fmla="*/ 67671 w 146930"/>
                <a:gd name="connsiteY63" fmla="*/ 106437 h 111052"/>
                <a:gd name="connsiteX64" fmla="*/ 74865 w 146930"/>
                <a:gd name="connsiteY64" fmla="*/ 111052 h 111052"/>
                <a:gd name="connsiteX65" fmla="*/ 80432 w 146930"/>
                <a:gd name="connsiteY65" fmla="*/ 108473 h 111052"/>
                <a:gd name="connsiteX66" fmla="*/ 85862 w 146930"/>
                <a:gd name="connsiteY66" fmla="*/ 95712 h 111052"/>
                <a:gd name="connsiteX67" fmla="*/ 94279 w 146930"/>
                <a:gd name="connsiteY67" fmla="*/ 93811 h 111052"/>
                <a:gd name="connsiteX68" fmla="*/ 95501 w 146930"/>
                <a:gd name="connsiteY68" fmla="*/ 101549 h 111052"/>
                <a:gd name="connsiteX69" fmla="*/ 103647 w 146930"/>
                <a:gd name="connsiteY69" fmla="*/ 108202 h 111052"/>
                <a:gd name="connsiteX70" fmla="*/ 103647 w 146930"/>
                <a:gd name="connsiteY70" fmla="*/ 108202 h 111052"/>
                <a:gd name="connsiteX71" fmla="*/ 110164 w 146930"/>
                <a:gd name="connsiteY71" fmla="*/ 100192 h 111052"/>
                <a:gd name="connsiteX72" fmla="*/ 107855 w 146930"/>
                <a:gd name="connsiteY72" fmla="*/ 87973 h 111052"/>
                <a:gd name="connsiteX73" fmla="*/ 113965 w 146930"/>
                <a:gd name="connsiteY73" fmla="*/ 84172 h 111052"/>
                <a:gd name="connsiteX74" fmla="*/ 115051 w 146930"/>
                <a:gd name="connsiteY74" fmla="*/ 83357 h 111052"/>
                <a:gd name="connsiteX75" fmla="*/ 115594 w 146930"/>
                <a:gd name="connsiteY75" fmla="*/ 86616 h 111052"/>
                <a:gd name="connsiteX76" fmla="*/ 123740 w 146930"/>
                <a:gd name="connsiteY76" fmla="*/ 92996 h 111052"/>
                <a:gd name="connsiteX77" fmla="*/ 123876 w 146930"/>
                <a:gd name="connsiteY77" fmla="*/ 92996 h 111052"/>
                <a:gd name="connsiteX78" fmla="*/ 130256 w 146930"/>
                <a:gd name="connsiteY78" fmla="*/ 85122 h 111052"/>
                <a:gd name="connsiteX79" fmla="*/ 126048 w 146930"/>
                <a:gd name="connsiteY79" fmla="*/ 71410 h 111052"/>
                <a:gd name="connsiteX80" fmla="*/ 130664 w 146930"/>
                <a:gd name="connsiteY80" fmla="*/ 59463 h 111052"/>
                <a:gd name="connsiteX81" fmla="*/ 132564 w 146930"/>
                <a:gd name="connsiteY81" fmla="*/ 62722 h 111052"/>
                <a:gd name="connsiteX82" fmla="*/ 139488 w 146930"/>
                <a:gd name="connsiteY82" fmla="*/ 67473 h 111052"/>
                <a:gd name="connsiteX83" fmla="*/ 142203 w 146930"/>
                <a:gd name="connsiteY83" fmla="*/ 66930 h 111052"/>
                <a:gd name="connsiteX84" fmla="*/ 146548 w 146930"/>
                <a:gd name="connsiteY84" fmla="*/ 57427 h 111052"/>
                <a:gd name="connsiteX85" fmla="*/ 129035 w 146930"/>
                <a:gd name="connsiteY85" fmla="*/ 43444 h 111052"/>
                <a:gd name="connsiteX86" fmla="*/ 110164 w 146930"/>
                <a:gd name="connsiteY86" fmla="*/ 67202 h 111052"/>
                <a:gd name="connsiteX87" fmla="*/ 74187 w 146930"/>
                <a:gd name="connsiteY87" fmla="*/ 81864 h 111052"/>
                <a:gd name="connsiteX88" fmla="*/ 63462 w 146930"/>
                <a:gd name="connsiteY88" fmla="*/ 80778 h 111052"/>
                <a:gd name="connsiteX89" fmla="*/ 32237 w 146930"/>
                <a:gd name="connsiteY89" fmla="*/ 55526 h 111052"/>
                <a:gd name="connsiteX90" fmla="*/ 38889 w 146930"/>
                <a:gd name="connsiteY90" fmla="*/ 34076 h 111052"/>
                <a:gd name="connsiteX91" fmla="*/ 50157 w 146930"/>
                <a:gd name="connsiteY91" fmla="*/ 30411 h 111052"/>
                <a:gd name="connsiteX92" fmla="*/ 62512 w 146930"/>
                <a:gd name="connsiteY92" fmla="*/ 34890 h 111052"/>
                <a:gd name="connsiteX93" fmla="*/ 83147 w 146930"/>
                <a:gd name="connsiteY93" fmla="*/ 43851 h 111052"/>
                <a:gd name="connsiteX94" fmla="*/ 94415 w 146930"/>
                <a:gd name="connsiteY94" fmla="*/ 40185 h 111052"/>
                <a:gd name="connsiteX95" fmla="*/ 99710 w 146930"/>
                <a:gd name="connsiteY95" fmla="*/ 38556 h 111052"/>
                <a:gd name="connsiteX96" fmla="*/ 111929 w 146930"/>
                <a:gd name="connsiteY96" fmla="*/ 44530 h 111052"/>
                <a:gd name="connsiteX97" fmla="*/ 110028 w 146930"/>
                <a:gd name="connsiteY97" fmla="*/ 67202 h 11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46930" h="111052">
                  <a:moveTo>
                    <a:pt x="128627" y="43444"/>
                  </a:moveTo>
                  <a:cubicBezTo>
                    <a:pt x="128084" y="41950"/>
                    <a:pt x="127270" y="40593"/>
                    <a:pt x="126455" y="39099"/>
                  </a:cubicBezTo>
                  <a:cubicBezTo>
                    <a:pt x="128763" y="36655"/>
                    <a:pt x="131478" y="34619"/>
                    <a:pt x="134329" y="32990"/>
                  </a:cubicBezTo>
                  <a:cubicBezTo>
                    <a:pt x="137995" y="31496"/>
                    <a:pt x="139896" y="27288"/>
                    <a:pt x="138537" y="23351"/>
                  </a:cubicBezTo>
                  <a:cubicBezTo>
                    <a:pt x="137452" y="20500"/>
                    <a:pt x="134737" y="18599"/>
                    <a:pt x="131613" y="18599"/>
                  </a:cubicBezTo>
                  <a:cubicBezTo>
                    <a:pt x="130664" y="18599"/>
                    <a:pt x="129849" y="18735"/>
                    <a:pt x="128899" y="19142"/>
                  </a:cubicBezTo>
                  <a:cubicBezTo>
                    <a:pt x="124147" y="21586"/>
                    <a:pt x="119802" y="24708"/>
                    <a:pt x="116137" y="28510"/>
                  </a:cubicBezTo>
                  <a:cubicBezTo>
                    <a:pt x="115051" y="27831"/>
                    <a:pt x="113829" y="27152"/>
                    <a:pt x="112743" y="26609"/>
                  </a:cubicBezTo>
                  <a:cubicBezTo>
                    <a:pt x="112743" y="26202"/>
                    <a:pt x="112743" y="25930"/>
                    <a:pt x="112472" y="25523"/>
                  </a:cubicBezTo>
                  <a:cubicBezTo>
                    <a:pt x="112200" y="24437"/>
                    <a:pt x="112472" y="23215"/>
                    <a:pt x="113422" y="22129"/>
                  </a:cubicBezTo>
                  <a:cubicBezTo>
                    <a:pt x="115866" y="18871"/>
                    <a:pt x="115187" y="14119"/>
                    <a:pt x="111793" y="11675"/>
                  </a:cubicBezTo>
                  <a:cubicBezTo>
                    <a:pt x="110571" y="10725"/>
                    <a:pt x="108942" y="10182"/>
                    <a:pt x="107448" y="10182"/>
                  </a:cubicBezTo>
                  <a:cubicBezTo>
                    <a:pt x="105277" y="10182"/>
                    <a:pt x="103240" y="11132"/>
                    <a:pt x="101747" y="12897"/>
                  </a:cubicBezTo>
                  <a:cubicBezTo>
                    <a:pt x="99303" y="16020"/>
                    <a:pt x="97945" y="19821"/>
                    <a:pt x="97809" y="23623"/>
                  </a:cubicBezTo>
                  <a:cubicBezTo>
                    <a:pt x="94551" y="23894"/>
                    <a:pt x="91429" y="24844"/>
                    <a:pt x="88442" y="26473"/>
                  </a:cubicBezTo>
                  <a:cubicBezTo>
                    <a:pt x="88442" y="24844"/>
                    <a:pt x="88713" y="23351"/>
                    <a:pt x="89256" y="21722"/>
                  </a:cubicBezTo>
                  <a:cubicBezTo>
                    <a:pt x="90071" y="19278"/>
                    <a:pt x="89800" y="16834"/>
                    <a:pt x="88306" y="14934"/>
                  </a:cubicBezTo>
                  <a:cubicBezTo>
                    <a:pt x="86812" y="12762"/>
                    <a:pt x="84233" y="11540"/>
                    <a:pt x="81789" y="11540"/>
                  </a:cubicBezTo>
                  <a:cubicBezTo>
                    <a:pt x="78939" y="11540"/>
                    <a:pt x="76630" y="13305"/>
                    <a:pt x="75545" y="16156"/>
                  </a:cubicBezTo>
                  <a:cubicBezTo>
                    <a:pt x="74594" y="18735"/>
                    <a:pt x="74051" y="21450"/>
                    <a:pt x="73780" y="24301"/>
                  </a:cubicBezTo>
                  <a:cubicBezTo>
                    <a:pt x="73236" y="23894"/>
                    <a:pt x="72830" y="23487"/>
                    <a:pt x="72286" y="23215"/>
                  </a:cubicBezTo>
                  <a:cubicBezTo>
                    <a:pt x="69300" y="20771"/>
                    <a:pt x="65906" y="18735"/>
                    <a:pt x="63326" y="18056"/>
                  </a:cubicBezTo>
                  <a:cubicBezTo>
                    <a:pt x="63054" y="15884"/>
                    <a:pt x="63733" y="13576"/>
                    <a:pt x="65498" y="11947"/>
                  </a:cubicBezTo>
                  <a:cubicBezTo>
                    <a:pt x="67942" y="8689"/>
                    <a:pt x="67399" y="4073"/>
                    <a:pt x="64276" y="1493"/>
                  </a:cubicBezTo>
                  <a:cubicBezTo>
                    <a:pt x="62918" y="543"/>
                    <a:pt x="61425" y="0"/>
                    <a:pt x="59796" y="0"/>
                  </a:cubicBezTo>
                  <a:cubicBezTo>
                    <a:pt x="57488" y="0"/>
                    <a:pt x="55452" y="950"/>
                    <a:pt x="53959" y="2715"/>
                  </a:cubicBezTo>
                  <a:cubicBezTo>
                    <a:pt x="50700" y="6381"/>
                    <a:pt x="48935" y="10861"/>
                    <a:pt x="48664" y="15612"/>
                  </a:cubicBezTo>
                  <a:cubicBezTo>
                    <a:pt x="47442" y="15612"/>
                    <a:pt x="46356" y="15884"/>
                    <a:pt x="45134" y="16020"/>
                  </a:cubicBezTo>
                  <a:cubicBezTo>
                    <a:pt x="44184" y="13983"/>
                    <a:pt x="43641" y="11947"/>
                    <a:pt x="43776" y="9911"/>
                  </a:cubicBezTo>
                  <a:cubicBezTo>
                    <a:pt x="44319" y="5838"/>
                    <a:pt x="41469" y="2036"/>
                    <a:pt x="36446" y="1493"/>
                  </a:cubicBezTo>
                  <a:cubicBezTo>
                    <a:pt x="32780" y="1493"/>
                    <a:pt x="29658" y="4209"/>
                    <a:pt x="29114" y="7874"/>
                  </a:cubicBezTo>
                  <a:cubicBezTo>
                    <a:pt x="28707" y="12626"/>
                    <a:pt x="29522" y="17242"/>
                    <a:pt x="31423" y="21586"/>
                  </a:cubicBezTo>
                  <a:cubicBezTo>
                    <a:pt x="31151" y="21722"/>
                    <a:pt x="30879" y="21993"/>
                    <a:pt x="30743" y="21993"/>
                  </a:cubicBezTo>
                  <a:cubicBezTo>
                    <a:pt x="29522" y="22944"/>
                    <a:pt x="28299" y="23894"/>
                    <a:pt x="27078" y="24980"/>
                  </a:cubicBezTo>
                  <a:cubicBezTo>
                    <a:pt x="25449" y="23215"/>
                    <a:pt x="23955" y="21314"/>
                    <a:pt x="22598" y="19006"/>
                  </a:cubicBezTo>
                  <a:cubicBezTo>
                    <a:pt x="21240" y="17106"/>
                    <a:pt x="18932" y="16020"/>
                    <a:pt x="16624" y="16020"/>
                  </a:cubicBezTo>
                  <a:cubicBezTo>
                    <a:pt x="14995" y="16020"/>
                    <a:pt x="13502" y="16563"/>
                    <a:pt x="12144" y="17513"/>
                  </a:cubicBezTo>
                  <a:cubicBezTo>
                    <a:pt x="8886" y="19957"/>
                    <a:pt x="8207" y="24573"/>
                    <a:pt x="10515" y="27695"/>
                  </a:cubicBezTo>
                  <a:cubicBezTo>
                    <a:pt x="12687" y="31361"/>
                    <a:pt x="15402" y="34619"/>
                    <a:pt x="18661" y="37470"/>
                  </a:cubicBezTo>
                  <a:cubicBezTo>
                    <a:pt x="17711" y="39914"/>
                    <a:pt x="17167" y="42357"/>
                    <a:pt x="16896" y="44801"/>
                  </a:cubicBezTo>
                  <a:cubicBezTo>
                    <a:pt x="16624" y="44801"/>
                    <a:pt x="16352" y="44801"/>
                    <a:pt x="16081" y="44801"/>
                  </a:cubicBezTo>
                  <a:cubicBezTo>
                    <a:pt x="14045" y="44801"/>
                    <a:pt x="12144" y="44530"/>
                    <a:pt x="10379" y="43987"/>
                  </a:cubicBezTo>
                  <a:cubicBezTo>
                    <a:pt x="9429" y="43579"/>
                    <a:pt x="8479" y="43444"/>
                    <a:pt x="7528" y="43444"/>
                  </a:cubicBezTo>
                  <a:cubicBezTo>
                    <a:pt x="4541" y="43444"/>
                    <a:pt x="1826" y="45208"/>
                    <a:pt x="605" y="47924"/>
                  </a:cubicBezTo>
                  <a:cubicBezTo>
                    <a:pt x="-1025" y="51725"/>
                    <a:pt x="740" y="56069"/>
                    <a:pt x="4677" y="57698"/>
                  </a:cubicBezTo>
                  <a:cubicBezTo>
                    <a:pt x="8614" y="58920"/>
                    <a:pt x="12687" y="59599"/>
                    <a:pt x="16760" y="59599"/>
                  </a:cubicBezTo>
                  <a:cubicBezTo>
                    <a:pt x="17303" y="59599"/>
                    <a:pt x="17846" y="59599"/>
                    <a:pt x="18389" y="59599"/>
                  </a:cubicBezTo>
                  <a:cubicBezTo>
                    <a:pt x="18389" y="60006"/>
                    <a:pt x="18661" y="60685"/>
                    <a:pt x="19068" y="61771"/>
                  </a:cubicBezTo>
                  <a:cubicBezTo>
                    <a:pt x="20426" y="65301"/>
                    <a:pt x="22190" y="68695"/>
                    <a:pt x="24227" y="71818"/>
                  </a:cubicBezTo>
                  <a:cubicBezTo>
                    <a:pt x="23141" y="72496"/>
                    <a:pt x="21919" y="73040"/>
                    <a:pt x="20697" y="73447"/>
                  </a:cubicBezTo>
                  <a:cubicBezTo>
                    <a:pt x="17303" y="74533"/>
                    <a:pt x="15402" y="77520"/>
                    <a:pt x="15946" y="81049"/>
                  </a:cubicBezTo>
                  <a:cubicBezTo>
                    <a:pt x="16488" y="84308"/>
                    <a:pt x="19204" y="87837"/>
                    <a:pt x="23412" y="87837"/>
                  </a:cubicBezTo>
                  <a:cubicBezTo>
                    <a:pt x="24227" y="87837"/>
                    <a:pt x="25041" y="87837"/>
                    <a:pt x="25856" y="87430"/>
                  </a:cubicBezTo>
                  <a:cubicBezTo>
                    <a:pt x="28978" y="86344"/>
                    <a:pt x="31694" y="84851"/>
                    <a:pt x="34273" y="82950"/>
                  </a:cubicBezTo>
                  <a:cubicBezTo>
                    <a:pt x="37124" y="85394"/>
                    <a:pt x="40382" y="87566"/>
                    <a:pt x="43776" y="89331"/>
                  </a:cubicBezTo>
                  <a:cubicBezTo>
                    <a:pt x="42554" y="90688"/>
                    <a:pt x="41197" y="92046"/>
                    <a:pt x="39704" y="93132"/>
                  </a:cubicBezTo>
                  <a:cubicBezTo>
                    <a:pt x="36446" y="95712"/>
                    <a:pt x="35902" y="100327"/>
                    <a:pt x="38482" y="103586"/>
                  </a:cubicBezTo>
                  <a:cubicBezTo>
                    <a:pt x="39840" y="105351"/>
                    <a:pt x="42011" y="106437"/>
                    <a:pt x="44319" y="106437"/>
                  </a:cubicBezTo>
                  <a:cubicBezTo>
                    <a:pt x="45813" y="106437"/>
                    <a:pt x="47306" y="106029"/>
                    <a:pt x="48528" y="105079"/>
                  </a:cubicBezTo>
                  <a:cubicBezTo>
                    <a:pt x="52736" y="101957"/>
                    <a:pt x="56266" y="98155"/>
                    <a:pt x="58303" y="94761"/>
                  </a:cubicBezTo>
                  <a:cubicBezTo>
                    <a:pt x="59253" y="95033"/>
                    <a:pt x="60068" y="95304"/>
                    <a:pt x="61154" y="95440"/>
                  </a:cubicBezTo>
                  <a:cubicBezTo>
                    <a:pt x="64276" y="95983"/>
                    <a:pt x="67399" y="96390"/>
                    <a:pt x="70521" y="96526"/>
                  </a:cubicBezTo>
                  <a:cubicBezTo>
                    <a:pt x="70114" y="97476"/>
                    <a:pt x="69571" y="98291"/>
                    <a:pt x="68892" y="99106"/>
                  </a:cubicBezTo>
                  <a:cubicBezTo>
                    <a:pt x="66992" y="101278"/>
                    <a:pt x="66584" y="103993"/>
                    <a:pt x="67671" y="106437"/>
                  </a:cubicBezTo>
                  <a:cubicBezTo>
                    <a:pt x="68892" y="109152"/>
                    <a:pt x="71879" y="111052"/>
                    <a:pt x="74865" y="111052"/>
                  </a:cubicBezTo>
                  <a:cubicBezTo>
                    <a:pt x="76902" y="111052"/>
                    <a:pt x="78939" y="110102"/>
                    <a:pt x="80432" y="108473"/>
                  </a:cubicBezTo>
                  <a:cubicBezTo>
                    <a:pt x="83554" y="104808"/>
                    <a:pt x="85455" y="100327"/>
                    <a:pt x="85862" y="95712"/>
                  </a:cubicBezTo>
                  <a:cubicBezTo>
                    <a:pt x="88713" y="95304"/>
                    <a:pt x="91429" y="94626"/>
                    <a:pt x="94279" y="93811"/>
                  </a:cubicBezTo>
                  <a:cubicBezTo>
                    <a:pt x="95095" y="96255"/>
                    <a:pt x="95501" y="98834"/>
                    <a:pt x="95501" y="101549"/>
                  </a:cubicBezTo>
                  <a:cubicBezTo>
                    <a:pt x="95909" y="105351"/>
                    <a:pt x="99031" y="108202"/>
                    <a:pt x="103647" y="108202"/>
                  </a:cubicBezTo>
                  <a:lnTo>
                    <a:pt x="103647" y="108202"/>
                  </a:lnTo>
                  <a:cubicBezTo>
                    <a:pt x="107584" y="107658"/>
                    <a:pt x="110571" y="104129"/>
                    <a:pt x="110164" y="100192"/>
                  </a:cubicBezTo>
                  <a:cubicBezTo>
                    <a:pt x="110164" y="95983"/>
                    <a:pt x="109485" y="91910"/>
                    <a:pt x="107855" y="87973"/>
                  </a:cubicBezTo>
                  <a:cubicBezTo>
                    <a:pt x="109892" y="86887"/>
                    <a:pt x="111929" y="85530"/>
                    <a:pt x="113965" y="84172"/>
                  </a:cubicBezTo>
                  <a:cubicBezTo>
                    <a:pt x="114372" y="83900"/>
                    <a:pt x="114643" y="83629"/>
                    <a:pt x="115051" y="83357"/>
                  </a:cubicBezTo>
                  <a:cubicBezTo>
                    <a:pt x="115323" y="84443"/>
                    <a:pt x="115459" y="85530"/>
                    <a:pt x="115594" y="86616"/>
                  </a:cubicBezTo>
                  <a:cubicBezTo>
                    <a:pt x="116137" y="90281"/>
                    <a:pt x="119260" y="92996"/>
                    <a:pt x="123740" y="92996"/>
                  </a:cubicBezTo>
                  <a:cubicBezTo>
                    <a:pt x="123740" y="92996"/>
                    <a:pt x="123740" y="92996"/>
                    <a:pt x="123876" y="92996"/>
                  </a:cubicBezTo>
                  <a:cubicBezTo>
                    <a:pt x="127677" y="92453"/>
                    <a:pt x="130528" y="88924"/>
                    <a:pt x="130256" y="85122"/>
                  </a:cubicBezTo>
                  <a:cubicBezTo>
                    <a:pt x="129713" y="80371"/>
                    <a:pt x="128355" y="75755"/>
                    <a:pt x="126048" y="71410"/>
                  </a:cubicBezTo>
                  <a:cubicBezTo>
                    <a:pt x="128355" y="67745"/>
                    <a:pt x="129984" y="63672"/>
                    <a:pt x="130664" y="59463"/>
                  </a:cubicBezTo>
                  <a:cubicBezTo>
                    <a:pt x="131613" y="60278"/>
                    <a:pt x="132293" y="61364"/>
                    <a:pt x="132564" y="62722"/>
                  </a:cubicBezTo>
                  <a:cubicBezTo>
                    <a:pt x="133650" y="65573"/>
                    <a:pt x="136501" y="67473"/>
                    <a:pt x="139488" y="67473"/>
                  </a:cubicBezTo>
                  <a:cubicBezTo>
                    <a:pt x="140438" y="67473"/>
                    <a:pt x="141253" y="67338"/>
                    <a:pt x="142203" y="66930"/>
                  </a:cubicBezTo>
                  <a:cubicBezTo>
                    <a:pt x="146005" y="65437"/>
                    <a:pt x="147769" y="61228"/>
                    <a:pt x="146548" y="57427"/>
                  </a:cubicBezTo>
                  <a:cubicBezTo>
                    <a:pt x="144375" y="49553"/>
                    <a:pt x="137316" y="43987"/>
                    <a:pt x="129035" y="43444"/>
                  </a:cubicBezTo>
                  <a:close/>
                  <a:moveTo>
                    <a:pt x="110164" y="67202"/>
                  </a:moveTo>
                  <a:cubicBezTo>
                    <a:pt x="100389" y="76569"/>
                    <a:pt x="87627" y="81864"/>
                    <a:pt x="74187" y="81864"/>
                  </a:cubicBezTo>
                  <a:cubicBezTo>
                    <a:pt x="70657" y="81864"/>
                    <a:pt x="67127" y="81457"/>
                    <a:pt x="63462" y="80778"/>
                  </a:cubicBezTo>
                  <a:cubicBezTo>
                    <a:pt x="49750" y="78741"/>
                    <a:pt x="37939" y="69374"/>
                    <a:pt x="32237" y="55526"/>
                  </a:cubicBezTo>
                  <a:cubicBezTo>
                    <a:pt x="29250" y="47788"/>
                    <a:pt x="31829" y="39099"/>
                    <a:pt x="38889" y="34076"/>
                  </a:cubicBezTo>
                  <a:cubicBezTo>
                    <a:pt x="42147" y="31632"/>
                    <a:pt x="46084" y="30411"/>
                    <a:pt x="50157" y="30411"/>
                  </a:cubicBezTo>
                  <a:cubicBezTo>
                    <a:pt x="54637" y="30411"/>
                    <a:pt x="59118" y="32040"/>
                    <a:pt x="62512" y="34890"/>
                  </a:cubicBezTo>
                  <a:cubicBezTo>
                    <a:pt x="69842" y="40864"/>
                    <a:pt x="76766" y="43851"/>
                    <a:pt x="83147" y="43851"/>
                  </a:cubicBezTo>
                  <a:cubicBezTo>
                    <a:pt x="87220" y="43851"/>
                    <a:pt x="91021" y="42629"/>
                    <a:pt x="94415" y="40185"/>
                  </a:cubicBezTo>
                  <a:cubicBezTo>
                    <a:pt x="95909" y="39099"/>
                    <a:pt x="97673" y="38556"/>
                    <a:pt x="99710" y="38556"/>
                  </a:cubicBezTo>
                  <a:cubicBezTo>
                    <a:pt x="103918" y="38556"/>
                    <a:pt x="108671" y="40864"/>
                    <a:pt x="111929" y="44530"/>
                  </a:cubicBezTo>
                  <a:cubicBezTo>
                    <a:pt x="115323" y="48467"/>
                    <a:pt x="119531" y="56612"/>
                    <a:pt x="110028" y="6720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78" name="Freihandform: Form 677">
              <a:extLst>
                <a:ext uri="{FF2B5EF4-FFF2-40B4-BE49-F238E27FC236}">
                  <a16:creationId xmlns:a16="http://schemas.microsoft.com/office/drawing/2014/main" id="{B4F1D6F7-A570-6B11-EA3C-01A7BC9463C4}"/>
                </a:ext>
              </a:extLst>
            </p:cNvPr>
            <p:cNvSpPr/>
            <p:nvPr/>
          </p:nvSpPr>
          <p:spPr bwMode="gray">
            <a:xfrm>
              <a:off x="8719408" y="4462065"/>
              <a:ext cx="87950" cy="76704"/>
            </a:xfrm>
            <a:custGeom>
              <a:avLst/>
              <a:gdLst>
                <a:gd name="connsiteX0" fmla="*/ 32213 w 87950"/>
                <a:gd name="connsiteY0" fmla="*/ 76569 h 76704"/>
                <a:gd name="connsiteX1" fmla="*/ 56650 w 87950"/>
                <a:gd name="connsiteY1" fmla="*/ 57698 h 76704"/>
                <a:gd name="connsiteX2" fmla="*/ 58959 w 87950"/>
                <a:gd name="connsiteY2" fmla="*/ 57698 h 76704"/>
                <a:gd name="connsiteX3" fmla="*/ 87876 w 87950"/>
                <a:gd name="connsiteY3" fmla="*/ 31089 h 76704"/>
                <a:gd name="connsiteX4" fmla="*/ 81088 w 87950"/>
                <a:gd name="connsiteY4" fmla="*/ 10182 h 76704"/>
                <a:gd name="connsiteX5" fmla="*/ 61130 w 87950"/>
                <a:gd name="connsiteY5" fmla="*/ 136 h 76704"/>
                <a:gd name="connsiteX6" fmla="*/ 56922 w 87950"/>
                <a:gd name="connsiteY6" fmla="*/ 0 h 76704"/>
                <a:gd name="connsiteX7" fmla="*/ 1803 w 87950"/>
                <a:gd name="connsiteY7" fmla="*/ 37742 h 76704"/>
                <a:gd name="connsiteX8" fmla="*/ 4518 w 87950"/>
                <a:gd name="connsiteY8" fmla="*/ 63400 h 76704"/>
                <a:gd name="connsiteX9" fmla="*/ 28955 w 87950"/>
                <a:gd name="connsiteY9" fmla="*/ 76705 h 76704"/>
                <a:gd name="connsiteX10" fmla="*/ 32349 w 87950"/>
                <a:gd name="connsiteY10" fmla="*/ 76433 h 76704"/>
                <a:gd name="connsiteX11" fmla="*/ 16872 w 87950"/>
                <a:gd name="connsiteY11" fmla="*/ 55526 h 76704"/>
                <a:gd name="connsiteX12" fmla="*/ 15515 w 87950"/>
                <a:gd name="connsiteY12" fmla="*/ 42900 h 76704"/>
                <a:gd name="connsiteX13" fmla="*/ 51627 w 87950"/>
                <a:gd name="connsiteY13" fmla="*/ 14934 h 76704"/>
                <a:gd name="connsiteX14" fmla="*/ 56650 w 87950"/>
                <a:gd name="connsiteY14" fmla="*/ 14662 h 76704"/>
                <a:gd name="connsiteX15" fmla="*/ 59909 w 87950"/>
                <a:gd name="connsiteY15" fmla="*/ 14662 h 76704"/>
                <a:gd name="connsiteX16" fmla="*/ 70906 w 87950"/>
                <a:gd name="connsiteY16" fmla="*/ 21179 h 76704"/>
                <a:gd name="connsiteX17" fmla="*/ 72806 w 87950"/>
                <a:gd name="connsiteY17" fmla="*/ 31768 h 76704"/>
                <a:gd name="connsiteX18" fmla="*/ 66561 w 87950"/>
                <a:gd name="connsiteY18" fmla="*/ 40728 h 76704"/>
                <a:gd name="connsiteX19" fmla="*/ 58823 w 87950"/>
                <a:gd name="connsiteY19" fmla="*/ 42900 h 76704"/>
                <a:gd name="connsiteX20" fmla="*/ 56650 w 87950"/>
                <a:gd name="connsiteY20" fmla="*/ 42900 h 76704"/>
                <a:gd name="connsiteX21" fmla="*/ 42259 w 87950"/>
                <a:gd name="connsiteY21" fmla="*/ 52675 h 76704"/>
                <a:gd name="connsiteX22" fmla="*/ 30312 w 87950"/>
                <a:gd name="connsiteY22" fmla="*/ 61771 h 76704"/>
                <a:gd name="connsiteX23" fmla="*/ 28683 w 87950"/>
                <a:gd name="connsiteY23" fmla="*/ 61771 h 76704"/>
                <a:gd name="connsiteX24" fmla="*/ 16736 w 87950"/>
                <a:gd name="connsiteY24" fmla="*/ 55255 h 7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7950" h="76704">
                  <a:moveTo>
                    <a:pt x="32213" y="76569"/>
                  </a:moveTo>
                  <a:cubicBezTo>
                    <a:pt x="43074" y="75347"/>
                    <a:pt x="52306" y="68288"/>
                    <a:pt x="56650" y="57698"/>
                  </a:cubicBezTo>
                  <a:cubicBezTo>
                    <a:pt x="57465" y="57698"/>
                    <a:pt x="58144" y="57698"/>
                    <a:pt x="58959" y="57698"/>
                  </a:cubicBezTo>
                  <a:cubicBezTo>
                    <a:pt x="74028" y="57698"/>
                    <a:pt x="86789" y="46023"/>
                    <a:pt x="87876" y="31089"/>
                  </a:cubicBezTo>
                  <a:cubicBezTo>
                    <a:pt x="88419" y="23487"/>
                    <a:pt x="85975" y="16020"/>
                    <a:pt x="81088" y="10182"/>
                  </a:cubicBezTo>
                  <a:cubicBezTo>
                    <a:pt x="76065" y="4209"/>
                    <a:pt x="69005" y="679"/>
                    <a:pt x="61130" y="136"/>
                  </a:cubicBezTo>
                  <a:cubicBezTo>
                    <a:pt x="59773" y="136"/>
                    <a:pt x="58280" y="0"/>
                    <a:pt x="56922" y="0"/>
                  </a:cubicBezTo>
                  <a:cubicBezTo>
                    <a:pt x="32621" y="0"/>
                    <a:pt x="10492" y="15205"/>
                    <a:pt x="1803" y="37742"/>
                  </a:cubicBezTo>
                  <a:cubicBezTo>
                    <a:pt x="-1319" y="46159"/>
                    <a:pt x="-369" y="55798"/>
                    <a:pt x="4518" y="63400"/>
                  </a:cubicBezTo>
                  <a:cubicBezTo>
                    <a:pt x="9813" y="71682"/>
                    <a:pt x="19045" y="76705"/>
                    <a:pt x="28955" y="76705"/>
                  </a:cubicBezTo>
                  <a:cubicBezTo>
                    <a:pt x="30041" y="76705"/>
                    <a:pt x="30992" y="76705"/>
                    <a:pt x="32349" y="76433"/>
                  </a:cubicBezTo>
                  <a:close/>
                  <a:moveTo>
                    <a:pt x="16872" y="55526"/>
                  </a:moveTo>
                  <a:cubicBezTo>
                    <a:pt x="14429" y="51861"/>
                    <a:pt x="14022" y="47109"/>
                    <a:pt x="15515" y="42900"/>
                  </a:cubicBezTo>
                  <a:cubicBezTo>
                    <a:pt x="21353" y="27559"/>
                    <a:pt x="35200" y="16834"/>
                    <a:pt x="51627" y="14934"/>
                  </a:cubicBezTo>
                  <a:cubicBezTo>
                    <a:pt x="53256" y="14798"/>
                    <a:pt x="54886" y="14662"/>
                    <a:pt x="56650" y="14662"/>
                  </a:cubicBezTo>
                  <a:cubicBezTo>
                    <a:pt x="57736" y="14662"/>
                    <a:pt x="58823" y="14662"/>
                    <a:pt x="59909" y="14662"/>
                  </a:cubicBezTo>
                  <a:cubicBezTo>
                    <a:pt x="64389" y="15069"/>
                    <a:pt x="68462" y="17377"/>
                    <a:pt x="70906" y="21179"/>
                  </a:cubicBezTo>
                  <a:cubicBezTo>
                    <a:pt x="72942" y="24301"/>
                    <a:pt x="73620" y="28102"/>
                    <a:pt x="72806" y="31768"/>
                  </a:cubicBezTo>
                  <a:cubicBezTo>
                    <a:pt x="71991" y="35434"/>
                    <a:pt x="69819" y="38692"/>
                    <a:pt x="66561" y="40728"/>
                  </a:cubicBezTo>
                  <a:cubicBezTo>
                    <a:pt x="64253" y="42222"/>
                    <a:pt x="61538" y="42900"/>
                    <a:pt x="58823" y="42900"/>
                  </a:cubicBezTo>
                  <a:lnTo>
                    <a:pt x="56650" y="42900"/>
                  </a:lnTo>
                  <a:cubicBezTo>
                    <a:pt x="50270" y="42900"/>
                    <a:pt x="44568" y="46702"/>
                    <a:pt x="42259" y="52675"/>
                  </a:cubicBezTo>
                  <a:cubicBezTo>
                    <a:pt x="40495" y="57698"/>
                    <a:pt x="35879" y="61364"/>
                    <a:pt x="30312" y="61771"/>
                  </a:cubicBezTo>
                  <a:cubicBezTo>
                    <a:pt x="29770" y="61771"/>
                    <a:pt x="29227" y="61771"/>
                    <a:pt x="28683" y="61771"/>
                  </a:cubicBezTo>
                  <a:cubicBezTo>
                    <a:pt x="23796" y="61771"/>
                    <a:pt x="19316" y="59328"/>
                    <a:pt x="16736" y="5525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79" name="Freihandform: Form 678">
              <a:extLst>
                <a:ext uri="{FF2B5EF4-FFF2-40B4-BE49-F238E27FC236}">
                  <a16:creationId xmlns:a16="http://schemas.microsoft.com/office/drawing/2014/main" id="{D803B652-0FA1-E75E-9C2F-E940D1871C14}"/>
                </a:ext>
              </a:extLst>
            </p:cNvPr>
            <p:cNvSpPr/>
            <p:nvPr/>
          </p:nvSpPr>
          <p:spPr bwMode="gray">
            <a:xfrm>
              <a:off x="8747099" y="4486638"/>
              <a:ext cx="35789" cy="31225"/>
            </a:xfrm>
            <a:custGeom>
              <a:avLst/>
              <a:gdLst>
                <a:gd name="connsiteX0" fmla="*/ 13483 w 35789"/>
                <a:gd name="connsiteY0" fmla="*/ 26066 h 31225"/>
                <a:gd name="connsiteX1" fmla="*/ 26109 w 35789"/>
                <a:gd name="connsiteY1" fmla="*/ 15341 h 31225"/>
                <a:gd name="connsiteX2" fmla="*/ 28552 w 35789"/>
                <a:gd name="connsiteY2" fmla="*/ 15477 h 31225"/>
                <a:gd name="connsiteX3" fmla="*/ 35747 w 35789"/>
                <a:gd name="connsiteY3" fmla="*/ 8689 h 31225"/>
                <a:gd name="connsiteX4" fmla="*/ 29910 w 35789"/>
                <a:gd name="connsiteY4" fmla="*/ 272 h 31225"/>
                <a:gd name="connsiteX5" fmla="*/ 26245 w 35789"/>
                <a:gd name="connsiteY5" fmla="*/ 0 h 31225"/>
                <a:gd name="connsiteX6" fmla="*/ 314 w 35789"/>
                <a:gd name="connsiteY6" fmla="*/ 20500 h 31225"/>
                <a:gd name="connsiteX7" fmla="*/ 1672 w 35789"/>
                <a:gd name="connsiteY7" fmla="*/ 27967 h 31225"/>
                <a:gd name="connsiteX8" fmla="*/ 7781 w 35789"/>
                <a:gd name="connsiteY8" fmla="*/ 31225 h 31225"/>
                <a:gd name="connsiteX9" fmla="*/ 13619 w 35789"/>
                <a:gd name="connsiteY9" fmla="*/ 26202 h 3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89" h="31225">
                  <a:moveTo>
                    <a:pt x="13483" y="26066"/>
                  </a:moveTo>
                  <a:cubicBezTo>
                    <a:pt x="14976" y="19821"/>
                    <a:pt x="20135" y="15341"/>
                    <a:pt x="26109" y="15341"/>
                  </a:cubicBezTo>
                  <a:cubicBezTo>
                    <a:pt x="26652" y="15341"/>
                    <a:pt x="27195" y="15341"/>
                    <a:pt x="28552" y="15477"/>
                  </a:cubicBezTo>
                  <a:cubicBezTo>
                    <a:pt x="32218" y="15477"/>
                    <a:pt x="35341" y="12490"/>
                    <a:pt x="35747" y="8689"/>
                  </a:cubicBezTo>
                  <a:cubicBezTo>
                    <a:pt x="36155" y="4752"/>
                    <a:pt x="33576" y="950"/>
                    <a:pt x="29910" y="272"/>
                  </a:cubicBezTo>
                  <a:cubicBezTo>
                    <a:pt x="28688" y="136"/>
                    <a:pt x="27466" y="0"/>
                    <a:pt x="26245" y="0"/>
                  </a:cubicBezTo>
                  <a:cubicBezTo>
                    <a:pt x="14434" y="0"/>
                    <a:pt x="3980" y="8146"/>
                    <a:pt x="314" y="20500"/>
                  </a:cubicBezTo>
                  <a:cubicBezTo>
                    <a:pt x="-365" y="23215"/>
                    <a:pt x="43" y="25795"/>
                    <a:pt x="1672" y="27967"/>
                  </a:cubicBezTo>
                  <a:cubicBezTo>
                    <a:pt x="3165" y="30003"/>
                    <a:pt x="5609" y="31225"/>
                    <a:pt x="7781" y="31225"/>
                  </a:cubicBezTo>
                  <a:cubicBezTo>
                    <a:pt x="10632" y="31225"/>
                    <a:pt x="12804" y="29324"/>
                    <a:pt x="13619" y="2620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80" name="Grafik 7">
            <a:extLst>
              <a:ext uri="{FF2B5EF4-FFF2-40B4-BE49-F238E27FC236}">
                <a16:creationId xmlns:a16="http://schemas.microsoft.com/office/drawing/2014/main" id="{48EFA596-611E-ACC1-535A-C3397639DED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35800" y="4207922"/>
            <a:ext cx="459507" cy="483716"/>
            <a:chOff x="9735797" y="4207920"/>
            <a:chExt cx="459507" cy="483716"/>
          </a:xfrm>
          <a:solidFill>
            <a:schemeClr val="accent1"/>
          </a:solidFill>
        </p:grpSpPr>
        <p:sp>
          <p:nvSpPr>
            <p:cNvPr id="681" name="Freihandform: Form 680">
              <a:extLst>
                <a:ext uri="{FF2B5EF4-FFF2-40B4-BE49-F238E27FC236}">
                  <a16:creationId xmlns:a16="http://schemas.microsoft.com/office/drawing/2014/main" id="{53B67C88-75FF-AB26-BC47-0065FC632355}"/>
                </a:ext>
              </a:extLst>
            </p:cNvPr>
            <p:cNvSpPr/>
            <p:nvPr/>
          </p:nvSpPr>
          <p:spPr bwMode="gray">
            <a:xfrm>
              <a:off x="9789514" y="4207920"/>
              <a:ext cx="405789" cy="483716"/>
            </a:xfrm>
            <a:custGeom>
              <a:avLst/>
              <a:gdLst>
                <a:gd name="connsiteX0" fmla="*/ 382439 w 405789"/>
                <a:gd name="connsiteY0" fmla="*/ 87566 h 483716"/>
                <a:gd name="connsiteX1" fmla="*/ 222105 w 405789"/>
                <a:gd name="connsiteY1" fmla="*/ 8824 h 483716"/>
                <a:gd name="connsiteX2" fmla="*/ 202963 w 405789"/>
                <a:gd name="connsiteY2" fmla="*/ 0 h 483716"/>
                <a:gd name="connsiteX3" fmla="*/ 186400 w 405789"/>
                <a:gd name="connsiteY3" fmla="*/ 6245 h 483716"/>
                <a:gd name="connsiteX4" fmla="*/ 183820 w 405789"/>
                <a:gd name="connsiteY4" fmla="*/ 8824 h 483716"/>
                <a:gd name="connsiteX5" fmla="*/ 23486 w 405789"/>
                <a:gd name="connsiteY5" fmla="*/ 87430 h 483716"/>
                <a:gd name="connsiteX6" fmla="*/ 0 w 405789"/>
                <a:gd name="connsiteY6" fmla="*/ 113360 h 483716"/>
                <a:gd name="connsiteX7" fmla="*/ 0 w 405789"/>
                <a:gd name="connsiteY7" fmla="*/ 170244 h 483716"/>
                <a:gd name="connsiteX8" fmla="*/ 815 w 405789"/>
                <a:gd name="connsiteY8" fmla="*/ 190744 h 483716"/>
                <a:gd name="connsiteX9" fmla="*/ 2579 w 405789"/>
                <a:gd name="connsiteY9" fmla="*/ 193460 h 483716"/>
                <a:gd name="connsiteX10" fmla="*/ 4209 w 405789"/>
                <a:gd name="connsiteY10" fmla="*/ 193867 h 483716"/>
                <a:gd name="connsiteX11" fmla="*/ 5838 w 405789"/>
                <a:gd name="connsiteY11" fmla="*/ 193460 h 483716"/>
                <a:gd name="connsiteX12" fmla="*/ 16970 w 405789"/>
                <a:gd name="connsiteY12" fmla="*/ 188165 h 483716"/>
                <a:gd name="connsiteX13" fmla="*/ 19007 w 405789"/>
                <a:gd name="connsiteY13" fmla="*/ 184907 h 483716"/>
                <a:gd name="connsiteX14" fmla="*/ 18599 w 405789"/>
                <a:gd name="connsiteY14" fmla="*/ 170109 h 483716"/>
                <a:gd name="connsiteX15" fmla="*/ 18599 w 405789"/>
                <a:gd name="connsiteY15" fmla="*/ 113225 h 483716"/>
                <a:gd name="connsiteX16" fmla="*/ 25115 w 405789"/>
                <a:gd name="connsiteY16" fmla="*/ 105758 h 483716"/>
                <a:gd name="connsiteX17" fmla="*/ 197532 w 405789"/>
                <a:gd name="connsiteY17" fmla="*/ 21043 h 483716"/>
                <a:gd name="connsiteX18" fmla="*/ 202963 w 405789"/>
                <a:gd name="connsiteY18" fmla="*/ 18328 h 483716"/>
                <a:gd name="connsiteX19" fmla="*/ 207307 w 405789"/>
                <a:gd name="connsiteY19" fmla="*/ 19821 h 483716"/>
                <a:gd name="connsiteX20" fmla="*/ 208258 w 405789"/>
                <a:gd name="connsiteY20" fmla="*/ 20771 h 483716"/>
                <a:gd name="connsiteX21" fmla="*/ 380945 w 405789"/>
                <a:gd name="connsiteY21" fmla="*/ 105622 h 483716"/>
                <a:gd name="connsiteX22" fmla="*/ 387327 w 405789"/>
                <a:gd name="connsiteY22" fmla="*/ 112953 h 483716"/>
                <a:gd name="connsiteX23" fmla="*/ 387327 w 405789"/>
                <a:gd name="connsiteY23" fmla="*/ 169837 h 483716"/>
                <a:gd name="connsiteX24" fmla="*/ 207036 w 405789"/>
                <a:gd name="connsiteY24" fmla="*/ 463896 h 483716"/>
                <a:gd name="connsiteX25" fmla="*/ 202963 w 405789"/>
                <a:gd name="connsiteY25" fmla="*/ 465117 h 483716"/>
                <a:gd name="connsiteX26" fmla="*/ 198890 w 405789"/>
                <a:gd name="connsiteY26" fmla="*/ 463896 h 483716"/>
                <a:gd name="connsiteX27" fmla="*/ 156397 w 405789"/>
                <a:gd name="connsiteY27" fmla="*/ 433078 h 483716"/>
                <a:gd name="connsiteX28" fmla="*/ 154224 w 405789"/>
                <a:gd name="connsiteY28" fmla="*/ 432263 h 483716"/>
                <a:gd name="connsiteX29" fmla="*/ 152188 w 405789"/>
                <a:gd name="connsiteY29" fmla="*/ 432942 h 483716"/>
                <a:gd name="connsiteX30" fmla="*/ 142142 w 405789"/>
                <a:gd name="connsiteY30" fmla="*/ 439459 h 483716"/>
                <a:gd name="connsiteX31" fmla="*/ 140512 w 405789"/>
                <a:gd name="connsiteY31" fmla="*/ 442174 h 483716"/>
                <a:gd name="connsiteX32" fmla="*/ 141735 w 405789"/>
                <a:gd name="connsiteY32" fmla="*/ 445025 h 483716"/>
                <a:gd name="connsiteX33" fmla="*/ 188708 w 405789"/>
                <a:gd name="connsiteY33" fmla="*/ 479508 h 483716"/>
                <a:gd name="connsiteX34" fmla="*/ 202827 w 405789"/>
                <a:gd name="connsiteY34" fmla="*/ 483717 h 483716"/>
                <a:gd name="connsiteX35" fmla="*/ 216946 w 405789"/>
                <a:gd name="connsiteY35" fmla="*/ 479508 h 483716"/>
                <a:gd name="connsiteX36" fmla="*/ 405790 w 405789"/>
                <a:gd name="connsiteY36" fmla="*/ 169837 h 483716"/>
                <a:gd name="connsiteX37" fmla="*/ 405790 w 405789"/>
                <a:gd name="connsiteY37" fmla="*/ 112953 h 483716"/>
                <a:gd name="connsiteX38" fmla="*/ 382439 w 405789"/>
                <a:gd name="connsiteY38" fmla="*/ 87023 h 48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89" h="483716">
                  <a:moveTo>
                    <a:pt x="382439" y="87566"/>
                  </a:moveTo>
                  <a:cubicBezTo>
                    <a:pt x="320668" y="82678"/>
                    <a:pt x="263784" y="54712"/>
                    <a:pt x="222105" y="8824"/>
                  </a:cubicBezTo>
                  <a:cubicBezTo>
                    <a:pt x="217354" y="3258"/>
                    <a:pt x="210294" y="0"/>
                    <a:pt x="202963" y="0"/>
                  </a:cubicBezTo>
                  <a:cubicBezTo>
                    <a:pt x="196854" y="0"/>
                    <a:pt x="191016" y="2172"/>
                    <a:pt x="186400" y="6245"/>
                  </a:cubicBezTo>
                  <a:cubicBezTo>
                    <a:pt x="185449" y="7059"/>
                    <a:pt x="184635" y="8010"/>
                    <a:pt x="183820" y="8824"/>
                  </a:cubicBezTo>
                  <a:cubicBezTo>
                    <a:pt x="142142" y="54576"/>
                    <a:pt x="85258" y="82543"/>
                    <a:pt x="23486" y="87430"/>
                  </a:cubicBezTo>
                  <a:cubicBezTo>
                    <a:pt x="10046" y="88652"/>
                    <a:pt x="0" y="99784"/>
                    <a:pt x="0" y="113360"/>
                  </a:cubicBezTo>
                  <a:lnTo>
                    <a:pt x="0" y="170244"/>
                  </a:lnTo>
                  <a:cubicBezTo>
                    <a:pt x="0" y="176761"/>
                    <a:pt x="272" y="183549"/>
                    <a:pt x="815" y="190744"/>
                  </a:cubicBezTo>
                  <a:cubicBezTo>
                    <a:pt x="815" y="191830"/>
                    <a:pt x="1493" y="192916"/>
                    <a:pt x="2579" y="193460"/>
                  </a:cubicBezTo>
                  <a:cubicBezTo>
                    <a:pt x="3122" y="193731"/>
                    <a:pt x="3666" y="193867"/>
                    <a:pt x="4209" y="193867"/>
                  </a:cubicBezTo>
                  <a:cubicBezTo>
                    <a:pt x="4751" y="193867"/>
                    <a:pt x="5295" y="193867"/>
                    <a:pt x="5838" y="193460"/>
                  </a:cubicBezTo>
                  <a:cubicBezTo>
                    <a:pt x="9503" y="191559"/>
                    <a:pt x="13304" y="189794"/>
                    <a:pt x="16970" y="188165"/>
                  </a:cubicBezTo>
                  <a:cubicBezTo>
                    <a:pt x="18327" y="187622"/>
                    <a:pt x="19142" y="186264"/>
                    <a:pt x="19007" y="184907"/>
                  </a:cubicBezTo>
                  <a:cubicBezTo>
                    <a:pt x="18735" y="180019"/>
                    <a:pt x="18599" y="175132"/>
                    <a:pt x="18599" y="170109"/>
                  </a:cubicBezTo>
                  <a:lnTo>
                    <a:pt x="18599" y="113225"/>
                  </a:lnTo>
                  <a:cubicBezTo>
                    <a:pt x="18599" y="109423"/>
                    <a:pt x="21315" y="106165"/>
                    <a:pt x="25115" y="105758"/>
                  </a:cubicBezTo>
                  <a:cubicBezTo>
                    <a:pt x="91367" y="100463"/>
                    <a:pt x="152731" y="70460"/>
                    <a:pt x="197532" y="21043"/>
                  </a:cubicBezTo>
                  <a:cubicBezTo>
                    <a:pt x="199025" y="19278"/>
                    <a:pt x="200926" y="18328"/>
                    <a:pt x="202963" y="18328"/>
                  </a:cubicBezTo>
                  <a:cubicBezTo>
                    <a:pt x="204592" y="18328"/>
                    <a:pt x="206085" y="18871"/>
                    <a:pt x="207307" y="19821"/>
                  </a:cubicBezTo>
                  <a:cubicBezTo>
                    <a:pt x="207714" y="20093"/>
                    <a:pt x="207986" y="20500"/>
                    <a:pt x="208258" y="20771"/>
                  </a:cubicBezTo>
                  <a:cubicBezTo>
                    <a:pt x="253195" y="70324"/>
                    <a:pt x="314558" y="100327"/>
                    <a:pt x="380945" y="105622"/>
                  </a:cubicBezTo>
                  <a:cubicBezTo>
                    <a:pt x="384611" y="106029"/>
                    <a:pt x="387327" y="109152"/>
                    <a:pt x="387327" y="112953"/>
                  </a:cubicBezTo>
                  <a:lnTo>
                    <a:pt x="387327" y="169837"/>
                  </a:lnTo>
                  <a:cubicBezTo>
                    <a:pt x="387327" y="281297"/>
                    <a:pt x="319853" y="391263"/>
                    <a:pt x="207036" y="463896"/>
                  </a:cubicBezTo>
                  <a:cubicBezTo>
                    <a:pt x="205813" y="464710"/>
                    <a:pt x="204456" y="465117"/>
                    <a:pt x="202963" y="465117"/>
                  </a:cubicBezTo>
                  <a:cubicBezTo>
                    <a:pt x="201470" y="465117"/>
                    <a:pt x="200112" y="464710"/>
                    <a:pt x="198890" y="463896"/>
                  </a:cubicBezTo>
                  <a:cubicBezTo>
                    <a:pt x="184228" y="454392"/>
                    <a:pt x="169973" y="444074"/>
                    <a:pt x="156397" y="433078"/>
                  </a:cubicBezTo>
                  <a:cubicBezTo>
                    <a:pt x="155718" y="432535"/>
                    <a:pt x="155039" y="432263"/>
                    <a:pt x="154224" y="432263"/>
                  </a:cubicBezTo>
                  <a:cubicBezTo>
                    <a:pt x="153546" y="432263"/>
                    <a:pt x="152867" y="432535"/>
                    <a:pt x="152188" y="432942"/>
                  </a:cubicBezTo>
                  <a:cubicBezTo>
                    <a:pt x="148930" y="435250"/>
                    <a:pt x="145671" y="437422"/>
                    <a:pt x="142142" y="439459"/>
                  </a:cubicBezTo>
                  <a:cubicBezTo>
                    <a:pt x="141192" y="440002"/>
                    <a:pt x="140648" y="440952"/>
                    <a:pt x="140512" y="442174"/>
                  </a:cubicBezTo>
                  <a:cubicBezTo>
                    <a:pt x="140512" y="443260"/>
                    <a:pt x="140920" y="444346"/>
                    <a:pt x="141735" y="445025"/>
                  </a:cubicBezTo>
                  <a:cubicBezTo>
                    <a:pt x="156668" y="457379"/>
                    <a:pt x="172417" y="469055"/>
                    <a:pt x="188708" y="479508"/>
                  </a:cubicBezTo>
                  <a:cubicBezTo>
                    <a:pt x="192917" y="482223"/>
                    <a:pt x="197804" y="483717"/>
                    <a:pt x="202827" y="483717"/>
                  </a:cubicBezTo>
                  <a:cubicBezTo>
                    <a:pt x="207850" y="483717"/>
                    <a:pt x="212737" y="482223"/>
                    <a:pt x="216946" y="479508"/>
                  </a:cubicBezTo>
                  <a:cubicBezTo>
                    <a:pt x="335194" y="403482"/>
                    <a:pt x="405790" y="287678"/>
                    <a:pt x="405790" y="169837"/>
                  </a:cubicBezTo>
                  <a:lnTo>
                    <a:pt x="405790" y="112953"/>
                  </a:lnTo>
                  <a:cubicBezTo>
                    <a:pt x="405790" y="99513"/>
                    <a:pt x="395879" y="88245"/>
                    <a:pt x="382439" y="87023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82" name="Freihandform: Form 681">
              <a:extLst>
                <a:ext uri="{FF2B5EF4-FFF2-40B4-BE49-F238E27FC236}">
                  <a16:creationId xmlns:a16="http://schemas.microsoft.com/office/drawing/2014/main" id="{7E9E7E4A-8D14-ADD3-3DCD-600FCCB22FA8}"/>
                </a:ext>
              </a:extLst>
            </p:cNvPr>
            <p:cNvSpPr/>
            <p:nvPr/>
          </p:nvSpPr>
          <p:spPr bwMode="gray">
            <a:xfrm>
              <a:off x="9854680" y="4501164"/>
              <a:ext cx="21450" cy="23079"/>
            </a:xfrm>
            <a:custGeom>
              <a:avLst/>
              <a:gdLst>
                <a:gd name="connsiteX0" fmla="*/ 21450 w 21450"/>
                <a:gd name="connsiteY0" fmla="*/ 11540 h 23079"/>
                <a:gd name="connsiteX1" fmla="*/ 10726 w 21450"/>
                <a:gd name="connsiteY1" fmla="*/ 0 h 23079"/>
                <a:gd name="connsiteX2" fmla="*/ 0 w 21450"/>
                <a:gd name="connsiteY2" fmla="*/ 11540 h 23079"/>
                <a:gd name="connsiteX3" fmla="*/ 10726 w 21450"/>
                <a:gd name="connsiteY3" fmla="*/ 23080 h 23079"/>
                <a:gd name="connsiteX4" fmla="*/ 21450 w 21450"/>
                <a:gd name="connsiteY4" fmla="*/ 11540 h 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50" h="23079">
                  <a:moveTo>
                    <a:pt x="21450" y="11540"/>
                  </a:moveTo>
                  <a:cubicBezTo>
                    <a:pt x="21450" y="5159"/>
                    <a:pt x="16699" y="0"/>
                    <a:pt x="10726" y="0"/>
                  </a:cubicBezTo>
                  <a:cubicBezTo>
                    <a:pt x="4752" y="0"/>
                    <a:pt x="0" y="5159"/>
                    <a:pt x="0" y="11540"/>
                  </a:cubicBezTo>
                  <a:cubicBezTo>
                    <a:pt x="0" y="17921"/>
                    <a:pt x="4752" y="23080"/>
                    <a:pt x="10726" y="23080"/>
                  </a:cubicBezTo>
                  <a:cubicBezTo>
                    <a:pt x="16699" y="23080"/>
                    <a:pt x="21450" y="17921"/>
                    <a:pt x="21450" y="1154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85" name="Freihandform: Form 684">
              <a:extLst>
                <a:ext uri="{FF2B5EF4-FFF2-40B4-BE49-F238E27FC236}">
                  <a16:creationId xmlns:a16="http://schemas.microsoft.com/office/drawing/2014/main" id="{8DA8461C-FFE3-A8BF-B5AE-B4E3BB4A124E}"/>
                </a:ext>
              </a:extLst>
            </p:cNvPr>
            <p:cNvSpPr/>
            <p:nvPr/>
          </p:nvSpPr>
          <p:spPr bwMode="gray">
            <a:xfrm>
              <a:off x="9866084" y="4528859"/>
              <a:ext cx="23079" cy="23079"/>
            </a:xfrm>
            <a:custGeom>
              <a:avLst/>
              <a:gdLst>
                <a:gd name="connsiteX0" fmla="*/ 11539 w 23079"/>
                <a:gd name="connsiteY0" fmla="*/ 0 h 23079"/>
                <a:gd name="connsiteX1" fmla="*/ 0 w 23079"/>
                <a:gd name="connsiteY1" fmla="*/ 11540 h 23079"/>
                <a:gd name="connsiteX2" fmla="*/ 11539 w 23079"/>
                <a:gd name="connsiteY2" fmla="*/ 23079 h 23079"/>
                <a:gd name="connsiteX3" fmla="*/ 23080 w 23079"/>
                <a:gd name="connsiteY3" fmla="*/ 11540 h 23079"/>
                <a:gd name="connsiteX4" fmla="*/ 11539 w 23079"/>
                <a:gd name="connsiteY4" fmla="*/ 0 h 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79" h="23079">
                  <a:moveTo>
                    <a:pt x="11539" y="0"/>
                  </a:moveTo>
                  <a:cubicBezTo>
                    <a:pt x="5159" y="0"/>
                    <a:pt x="0" y="5159"/>
                    <a:pt x="0" y="11540"/>
                  </a:cubicBezTo>
                  <a:cubicBezTo>
                    <a:pt x="0" y="17920"/>
                    <a:pt x="5159" y="23079"/>
                    <a:pt x="11539" y="23079"/>
                  </a:cubicBezTo>
                  <a:cubicBezTo>
                    <a:pt x="17921" y="23079"/>
                    <a:pt x="23080" y="17920"/>
                    <a:pt x="23080" y="11540"/>
                  </a:cubicBezTo>
                  <a:cubicBezTo>
                    <a:pt x="23080" y="5159"/>
                    <a:pt x="17921" y="0"/>
                    <a:pt x="11539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86" name="Freihandform: Form 685">
              <a:extLst>
                <a:ext uri="{FF2B5EF4-FFF2-40B4-BE49-F238E27FC236}">
                  <a16:creationId xmlns:a16="http://schemas.microsoft.com/office/drawing/2014/main" id="{81D45362-1A45-91AC-6F55-565EEBC159EE}"/>
                </a:ext>
              </a:extLst>
            </p:cNvPr>
            <p:cNvSpPr/>
            <p:nvPr/>
          </p:nvSpPr>
          <p:spPr bwMode="gray">
            <a:xfrm>
              <a:off x="9841647" y="4530488"/>
              <a:ext cx="21449" cy="21450"/>
            </a:xfrm>
            <a:custGeom>
              <a:avLst/>
              <a:gdLst>
                <a:gd name="connsiteX0" fmla="*/ 10725 w 21449"/>
                <a:gd name="connsiteY0" fmla="*/ 0 h 21450"/>
                <a:gd name="connsiteX1" fmla="*/ 10725 w 21449"/>
                <a:gd name="connsiteY1" fmla="*/ 0 h 21450"/>
                <a:gd name="connsiteX2" fmla="*/ 0 w 21449"/>
                <a:gd name="connsiteY2" fmla="*/ 10725 h 21450"/>
                <a:gd name="connsiteX3" fmla="*/ 10725 w 21449"/>
                <a:gd name="connsiteY3" fmla="*/ 21450 h 21450"/>
                <a:gd name="connsiteX4" fmla="*/ 21450 w 21449"/>
                <a:gd name="connsiteY4" fmla="*/ 10725 h 21450"/>
                <a:gd name="connsiteX5" fmla="*/ 10725 w 21449"/>
                <a:gd name="connsiteY5" fmla="*/ 0 h 2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49" h="21450">
                  <a:moveTo>
                    <a:pt x="10725" y="0"/>
                  </a:moveTo>
                  <a:lnTo>
                    <a:pt x="10725" y="0"/>
                  </a:lnTo>
                  <a:cubicBezTo>
                    <a:pt x="4751" y="0"/>
                    <a:pt x="0" y="4752"/>
                    <a:pt x="0" y="10725"/>
                  </a:cubicBezTo>
                  <a:cubicBezTo>
                    <a:pt x="0" y="16699"/>
                    <a:pt x="4751" y="21450"/>
                    <a:pt x="10725" y="21450"/>
                  </a:cubicBezTo>
                  <a:cubicBezTo>
                    <a:pt x="16698" y="21450"/>
                    <a:pt x="21450" y="16699"/>
                    <a:pt x="21450" y="10725"/>
                  </a:cubicBezTo>
                  <a:cubicBezTo>
                    <a:pt x="21450" y="4752"/>
                    <a:pt x="16698" y="0"/>
                    <a:pt x="10725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87" name="Freihandform: Form 686">
              <a:extLst>
                <a:ext uri="{FF2B5EF4-FFF2-40B4-BE49-F238E27FC236}">
                  <a16:creationId xmlns:a16="http://schemas.microsoft.com/office/drawing/2014/main" id="{411563EA-B475-EAE8-1EBB-624337AED80A}"/>
                </a:ext>
              </a:extLst>
            </p:cNvPr>
            <p:cNvSpPr/>
            <p:nvPr/>
          </p:nvSpPr>
          <p:spPr bwMode="gray">
            <a:xfrm>
              <a:off x="9735797" y="4401923"/>
              <a:ext cx="242968" cy="251158"/>
            </a:xfrm>
            <a:custGeom>
              <a:avLst/>
              <a:gdLst>
                <a:gd name="connsiteX0" fmla="*/ 205634 w 242968"/>
                <a:gd name="connsiteY0" fmla="*/ 211787 h 251158"/>
                <a:gd name="connsiteX1" fmla="*/ 180790 w 242968"/>
                <a:gd name="connsiteY1" fmla="*/ 186943 h 251158"/>
                <a:gd name="connsiteX2" fmla="*/ 175360 w 242968"/>
                <a:gd name="connsiteY2" fmla="*/ 187622 h 251158"/>
                <a:gd name="connsiteX3" fmla="*/ 162598 w 242968"/>
                <a:gd name="connsiteY3" fmla="*/ 167665 h 251158"/>
                <a:gd name="connsiteX4" fmla="*/ 179296 w 242968"/>
                <a:gd name="connsiteY4" fmla="*/ 145400 h 251158"/>
                <a:gd name="connsiteX5" fmla="*/ 192737 w 242968"/>
                <a:gd name="connsiteY5" fmla="*/ 149609 h 251158"/>
                <a:gd name="connsiteX6" fmla="*/ 217581 w 242968"/>
                <a:gd name="connsiteY6" fmla="*/ 174860 h 251158"/>
                <a:gd name="connsiteX7" fmla="*/ 242968 w 242968"/>
                <a:gd name="connsiteY7" fmla="*/ 150016 h 251158"/>
                <a:gd name="connsiteX8" fmla="*/ 235773 w 242968"/>
                <a:gd name="connsiteY8" fmla="*/ 132231 h 251158"/>
                <a:gd name="connsiteX9" fmla="*/ 218124 w 242968"/>
                <a:gd name="connsiteY9" fmla="*/ 124629 h 251158"/>
                <a:gd name="connsiteX10" fmla="*/ 218124 w 242968"/>
                <a:gd name="connsiteY10" fmla="*/ 124629 h 251158"/>
                <a:gd name="connsiteX11" fmla="*/ 199796 w 242968"/>
                <a:gd name="connsiteY11" fmla="*/ 132231 h 251158"/>
                <a:gd name="connsiteX12" fmla="*/ 184455 w 242968"/>
                <a:gd name="connsiteY12" fmla="*/ 127480 h 251158"/>
                <a:gd name="connsiteX13" fmla="*/ 184319 w 242968"/>
                <a:gd name="connsiteY13" fmla="*/ 108066 h 251158"/>
                <a:gd name="connsiteX14" fmla="*/ 203869 w 242968"/>
                <a:gd name="connsiteY14" fmla="*/ 101549 h 251158"/>
                <a:gd name="connsiteX15" fmla="*/ 220432 w 242968"/>
                <a:gd name="connsiteY15" fmla="*/ 109016 h 251158"/>
                <a:gd name="connsiteX16" fmla="*/ 232922 w 242968"/>
                <a:gd name="connsiteY16" fmla="*/ 105079 h 251158"/>
                <a:gd name="connsiteX17" fmla="*/ 242018 w 242968"/>
                <a:gd name="connsiteY17" fmla="*/ 90824 h 251158"/>
                <a:gd name="connsiteX18" fmla="*/ 238488 w 242968"/>
                <a:gd name="connsiteY18" fmla="*/ 74397 h 251158"/>
                <a:gd name="connsiteX19" fmla="*/ 220297 w 242968"/>
                <a:gd name="connsiteY19" fmla="*/ 64894 h 251158"/>
                <a:gd name="connsiteX20" fmla="*/ 207806 w 242968"/>
                <a:gd name="connsiteY20" fmla="*/ 68831 h 251158"/>
                <a:gd name="connsiteX21" fmla="*/ 198574 w 242968"/>
                <a:gd name="connsiteY21" fmla="*/ 83765 h 251158"/>
                <a:gd name="connsiteX22" fmla="*/ 178754 w 242968"/>
                <a:gd name="connsiteY22" fmla="*/ 90417 h 251158"/>
                <a:gd name="connsiteX23" fmla="*/ 168843 w 242968"/>
                <a:gd name="connsiteY23" fmla="*/ 75483 h 251158"/>
                <a:gd name="connsiteX24" fmla="*/ 187578 w 242968"/>
                <a:gd name="connsiteY24" fmla="*/ 53490 h 251158"/>
                <a:gd name="connsiteX25" fmla="*/ 197624 w 242968"/>
                <a:gd name="connsiteY25" fmla="*/ 55526 h 251158"/>
                <a:gd name="connsiteX26" fmla="*/ 225591 w 242968"/>
                <a:gd name="connsiteY26" fmla="*/ 27831 h 251158"/>
                <a:gd name="connsiteX27" fmla="*/ 197896 w 242968"/>
                <a:gd name="connsiteY27" fmla="*/ 0 h 251158"/>
                <a:gd name="connsiteX28" fmla="*/ 197896 w 242968"/>
                <a:gd name="connsiteY28" fmla="*/ 0 h 251158"/>
                <a:gd name="connsiteX29" fmla="*/ 170065 w 242968"/>
                <a:gd name="connsiteY29" fmla="*/ 27695 h 251158"/>
                <a:gd name="connsiteX30" fmla="*/ 173595 w 242968"/>
                <a:gd name="connsiteY30" fmla="*/ 41407 h 251158"/>
                <a:gd name="connsiteX31" fmla="*/ 154860 w 242968"/>
                <a:gd name="connsiteY31" fmla="*/ 63400 h 251158"/>
                <a:gd name="connsiteX32" fmla="*/ 128929 w 242968"/>
                <a:gd name="connsiteY32" fmla="*/ 53897 h 251158"/>
                <a:gd name="connsiteX33" fmla="*/ 128658 w 242968"/>
                <a:gd name="connsiteY33" fmla="*/ 44666 h 251158"/>
                <a:gd name="connsiteX34" fmla="*/ 139654 w 242968"/>
                <a:gd name="connsiteY34" fmla="*/ 33669 h 251158"/>
                <a:gd name="connsiteX35" fmla="*/ 140605 w 242968"/>
                <a:gd name="connsiteY35" fmla="*/ 15748 h 251158"/>
                <a:gd name="connsiteX36" fmla="*/ 118476 w 242968"/>
                <a:gd name="connsiteY36" fmla="*/ 136 h 251158"/>
                <a:gd name="connsiteX37" fmla="*/ 110601 w 242968"/>
                <a:gd name="connsiteY37" fmla="*/ 1493 h 251158"/>
                <a:gd name="connsiteX38" fmla="*/ 97297 w 242968"/>
                <a:gd name="connsiteY38" fmla="*/ 13576 h 251158"/>
                <a:gd name="connsiteX39" fmla="*/ 96347 w 242968"/>
                <a:gd name="connsiteY39" fmla="*/ 31497 h 251158"/>
                <a:gd name="connsiteX40" fmla="*/ 110059 w 242968"/>
                <a:gd name="connsiteY40" fmla="*/ 45480 h 251158"/>
                <a:gd name="connsiteX41" fmla="*/ 110330 w 242968"/>
                <a:gd name="connsiteY41" fmla="*/ 53897 h 251158"/>
                <a:gd name="connsiteX42" fmla="*/ 83449 w 242968"/>
                <a:gd name="connsiteY42" fmla="*/ 64351 h 251158"/>
                <a:gd name="connsiteX43" fmla="*/ 72181 w 242968"/>
                <a:gd name="connsiteY43" fmla="*/ 51997 h 251158"/>
                <a:gd name="connsiteX44" fmla="*/ 75168 w 242968"/>
                <a:gd name="connsiteY44" fmla="*/ 32990 h 251158"/>
                <a:gd name="connsiteX45" fmla="*/ 63221 w 242968"/>
                <a:gd name="connsiteY45" fmla="*/ 14798 h 251158"/>
                <a:gd name="connsiteX46" fmla="*/ 47337 w 242968"/>
                <a:gd name="connsiteY46" fmla="*/ 9911 h 251158"/>
                <a:gd name="connsiteX47" fmla="*/ 23714 w 242968"/>
                <a:gd name="connsiteY47" fmla="*/ 22401 h 251158"/>
                <a:gd name="connsiteX48" fmla="*/ 19370 w 242968"/>
                <a:gd name="connsiteY48" fmla="*/ 43715 h 251158"/>
                <a:gd name="connsiteX49" fmla="*/ 31317 w 242968"/>
                <a:gd name="connsiteY49" fmla="*/ 61907 h 251158"/>
                <a:gd name="connsiteX50" fmla="*/ 47201 w 242968"/>
                <a:gd name="connsiteY50" fmla="*/ 66794 h 251158"/>
                <a:gd name="connsiteX51" fmla="*/ 58469 w 242968"/>
                <a:gd name="connsiteY51" fmla="*/ 64487 h 251158"/>
                <a:gd name="connsiteX52" fmla="*/ 69737 w 242968"/>
                <a:gd name="connsiteY52" fmla="*/ 76705 h 251158"/>
                <a:gd name="connsiteX53" fmla="*/ 55211 w 242968"/>
                <a:gd name="connsiteY53" fmla="*/ 109831 h 251158"/>
                <a:gd name="connsiteX54" fmla="*/ 48287 w 242968"/>
                <a:gd name="connsiteY54" fmla="*/ 109831 h 251158"/>
                <a:gd name="connsiteX55" fmla="*/ 24936 w 242968"/>
                <a:gd name="connsiteY55" fmla="*/ 93404 h 251158"/>
                <a:gd name="connsiteX56" fmla="*/ 18827 w 242968"/>
                <a:gd name="connsiteY56" fmla="*/ 94218 h 251158"/>
                <a:gd name="connsiteX57" fmla="*/ 770 w 242968"/>
                <a:gd name="connsiteY57" fmla="*/ 124493 h 251158"/>
                <a:gd name="connsiteX58" fmla="*/ 24936 w 242968"/>
                <a:gd name="connsiteY58" fmla="*/ 143228 h 251158"/>
                <a:gd name="connsiteX59" fmla="*/ 31046 w 242968"/>
                <a:gd name="connsiteY59" fmla="*/ 142413 h 251158"/>
                <a:gd name="connsiteX60" fmla="*/ 47744 w 242968"/>
                <a:gd name="connsiteY60" fmla="*/ 128159 h 251158"/>
                <a:gd name="connsiteX61" fmla="*/ 55482 w 242968"/>
                <a:gd name="connsiteY61" fmla="*/ 128430 h 251158"/>
                <a:gd name="connsiteX62" fmla="*/ 64035 w 242968"/>
                <a:gd name="connsiteY62" fmla="*/ 152052 h 251158"/>
                <a:gd name="connsiteX63" fmla="*/ 42721 w 242968"/>
                <a:gd name="connsiteY63" fmla="*/ 167936 h 251158"/>
                <a:gd name="connsiteX64" fmla="*/ 29417 w 242968"/>
                <a:gd name="connsiteY64" fmla="*/ 164271 h 251158"/>
                <a:gd name="connsiteX65" fmla="*/ 2943 w 242968"/>
                <a:gd name="connsiteY65" fmla="*/ 190473 h 251158"/>
                <a:gd name="connsiteX66" fmla="*/ 10546 w 242968"/>
                <a:gd name="connsiteY66" fmla="*/ 209208 h 251158"/>
                <a:gd name="connsiteX67" fmla="*/ 29145 w 242968"/>
                <a:gd name="connsiteY67" fmla="*/ 217082 h 251158"/>
                <a:gd name="connsiteX68" fmla="*/ 55618 w 242968"/>
                <a:gd name="connsiteY68" fmla="*/ 190880 h 251158"/>
                <a:gd name="connsiteX69" fmla="*/ 54260 w 242968"/>
                <a:gd name="connsiteY69" fmla="*/ 182599 h 251158"/>
                <a:gd name="connsiteX70" fmla="*/ 75847 w 242968"/>
                <a:gd name="connsiteY70" fmla="*/ 166579 h 251158"/>
                <a:gd name="connsiteX71" fmla="*/ 100283 w 242968"/>
                <a:gd name="connsiteY71" fmla="*/ 180698 h 251158"/>
                <a:gd name="connsiteX72" fmla="*/ 96889 w 242968"/>
                <a:gd name="connsiteY72" fmla="*/ 192917 h 251158"/>
                <a:gd name="connsiteX73" fmla="*/ 78969 w 242968"/>
                <a:gd name="connsiteY73" fmla="*/ 201741 h 251158"/>
                <a:gd name="connsiteX74" fmla="*/ 70823 w 242968"/>
                <a:gd name="connsiteY74" fmla="*/ 222512 h 251158"/>
                <a:gd name="connsiteX75" fmla="*/ 100012 w 242968"/>
                <a:gd name="connsiteY75" fmla="*/ 251158 h 251158"/>
                <a:gd name="connsiteX76" fmla="*/ 129201 w 242968"/>
                <a:gd name="connsiteY76" fmla="*/ 221426 h 251158"/>
                <a:gd name="connsiteX77" fmla="*/ 115082 w 242968"/>
                <a:gd name="connsiteY77" fmla="*/ 196854 h 251158"/>
                <a:gd name="connsiteX78" fmla="*/ 118747 w 242968"/>
                <a:gd name="connsiteY78" fmla="*/ 183685 h 251158"/>
                <a:gd name="connsiteX79" fmla="*/ 119969 w 242968"/>
                <a:gd name="connsiteY79" fmla="*/ 183685 h 251158"/>
                <a:gd name="connsiteX80" fmla="*/ 147121 w 242968"/>
                <a:gd name="connsiteY80" fmla="*/ 177711 h 251158"/>
                <a:gd name="connsiteX81" fmla="*/ 160154 w 242968"/>
                <a:gd name="connsiteY81" fmla="*/ 198211 h 251158"/>
                <a:gd name="connsiteX82" fmla="*/ 155946 w 242968"/>
                <a:gd name="connsiteY82" fmla="*/ 211787 h 251158"/>
                <a:gd name="connsiteX83" fmla="*/ 180790 w 242968"/>
                <a:gd name="connsiteY83" fmla="*/ 236632 h 251158"/>
                <a:gd name="connsiteX84" fmla="*/ 205634 w 242968"/>
                <a:gd name="connsiteY84" fmla="*/ 211787 h 251158"/>
                <a:gd name="connsiteX85" fmla="*/ 100012 w 242968"/>
                <a:gd name="connsiteY85" fmla="*/ 232287 h 251158"/>
                <a:gd name="connsiteX86" fmla="*/ 89423 w 242968"/>
                <a:gd name="connsiteY86" fmla="*/ 221698 h 251158"/>
                <a:gd name="connsiteX87" fmla="*/ 92545 w 242968"/>
                <a:gd name="connsiteY87" fmla="*/ 214231 h 251158"/>
                <a:gd name="connsiteX88" fmla="*/ 100012 w 242968"/>
                <a:gd name="connsiteY88" fmla="*/ 211109 h 251158"/>
                <a:gd name="connsiteX89" fmla="*/ 110601 w 242968"/>
                <a:gd name="connsiteY89" fmla="*/ 221698 h 251158"/>
                <a:gd name="connsiteX90" fmla="*/ 100012 w 242968"/>
                <a:gd name="connsiteY90" fmla="*/ 232287 h 251158"/>
                <a:gd name="connsiteX91" fmla="*/ 100012 w 242968"/>
                <a:gd name="connsiteY91" fmla="*/ 233916 h 251158"/>
                <a:gd name="connsiteX92" fmla="*/ 100012 w 242968"/>
                <a:gd name="connsiteY92" fmla="*/ 233916 h 251158"/>
                <a:gd name="connsiteX93" fmla="*/ 100012 w 242968"/>
                <a:gd name="connsiteY93" fmla="*/ 232287 h 251158"/>
                <a:gd name="connsiteX94" fmla="*/ 56705 w 242968"/>
                <a:gd name="connsiteY94" fmla="*/ 39235 h 251158"/>
                <a:gd name="connsiteX95" fmla="*/ 47608 w 242968"/>
                <a:gd name="connsiteY95" fmla="*/ 48331 h 251158"/>
                <a:gd name="connsiteX96" fmla="*/ 38512 w 242968"/>
                <a:gd name="connsiteY96" fmla="*/ 39235 h 251158"/>
                <a:gd name="connsiteX97" fmla="*/ 47608 w 242968"/>
                <a:gd name="connsiteY97" fmla="*/ 30139 h 251158"/>
                <a:gd name="connsiteX98" fmla="*/ 56705 w 242968"/>
                <a:gd name="connsiteY98" fmla="*/ 39235 h 251158"/>
                <a:gd name="connsiteX99" fmla="*/ 188528 w 242968"/>
                <a:gd name="connsiteY99" fmla="*/ 27967 h 251158"/>
                <a:gd name="connsiteX100" fmla="*/ 197624 w 242968"/>
                <a:gd name="connsiteY100" fmla="*/ 18871 h 251158"/>
                <a:gd name="connsiteX101" fmla="*/ 206720 w 242968"/>
                <a:gd name="connsiteY101" fmla="*/ 27967 h 251158"/>
                <a:gd name="connsiteX102" fmla="*/ 197624 w 242968"/>
                <a:gd name="connsiteY102" fmla="*/ 37063 h 251158"/>
                <a:gd name="connsiteX103" fmla="*/ 197624 w 242968"/>
                <a:gd name="connsiteY103" fmla="*/ 37063 h 251158"/>
                <a:gd name="connsiteX104" fmla="*/ 188528 w 242968"/>
                <a:gd name="connsiteY104" fmla="*/ 27967 h 251158"/>
                <a:gd name="connsiteX105" fmla="*/ 166535 w 242968"/>
                <a:gd name="connsiteY105" fmla="*/ 118519 h 251158"/>
                <a:gd name="connsiteX106" fmla="*/ 119833 w 242968"/>
                <a:gd name="connsiteY106" fmla="*/ 165221 h 251158"/>
                <a:gd name="connsiteX107" fmla="*/ 73131 w 242968"/>
                <a:gd name="connsiteY107" fmla="*/ 118519 h 251158"/>
                <a:gd name="connsiteX108" fmla="*/ 119833 w 242968"/>
                <a:gd name="connsiteY108" fmla="*/ 71818 h 251158"/>
                <a:gd name="connsiteX109" fmla="*/ 166535 w 242968"/>
                <a:gd name="connsiteY109" fmla="*/ 118519 h 251158"/>
                <a:gd name="connsiteX110" fmla="*/ 123227 w 242968"/>
                <a:gd name="connsiteY110" fmla="*/ 23623 h 251158"/>
                <a:gd name="connsiteX111" fmla="*/ 118340 w 242968"/>
                <a:gd name="connsiteY111" fmla="*/ 28510 h 251158"/>
                <a:gd name="connsiteX112" fmla="*/ 113453 w 242968"/>
                <a:gd name="connsiteY112" fmla="*/ 23623 h 251158"/>
                <a:gd name="connsiteX113" fmla="*/ 118340 w 242968"/>
                <a:gd name="connsiteY113" fmla="*/ 18735 h 251158"/>
                <a:gd name="connsiteX114" fmla="*/ 123227 w 242968"/>
                <a:gd name="connsiteY114" fmla="*/ 23623 h 251158"/>
                <a:gd name="connsiteX115" fmla="*/ 180654 w 242968"/>
                <a:gd name="connsiteY115" fmla="*/ 218168 h 251158"/>
                <a:gd name="connsiteX116" fmla="*/ 176174 w 242968"/>
                <a:gd name="connsiteY116" fmla="*/ 216268 h 251158"/>
                <a:gd name="connsiteX117" fmla="*/ 174273 w 242968"/>
                <a:gd name="connsiteY117" fmla="*/ 211787 h 251158"/>
                <a:gd name="connsiteX118" fmla="*/ 180519 w 242968"/>
                <a:gd name="connsiteY118" fmla="*/ 205542 h 251158"/>
                <a:gd name="connsiteX119" fmla="*/ 186763 w 242968"/>
                <a:gd name="connsiteY119" fmla="*/ 211787 h 251158"/>
                <a:gd name="connsiteX120" fmla="*/ 180519 w 242968"/>
                <a:gd name="connsiteY120" fmla="*/ 218032 h 251158"/>
                <a:gd name="connsiteX121" fmla="*/ 211200 w 242968"/>
                <a:gd name="connsiteY121" fmla="*/ 149609 h 251158"/>
                <a:gd name="connsiteX122" fmla="*/ 217445 w 242968"/>
                <a:gd name="connsiteY122" fmla="*/ 143364 h 251158"/>
                <a:gd name="connsiteX123" fmla="*/ 223691 w 242968"/>
                <a:gd name="connsiteY123" fmla="*/ 149609 h 251158"/>
                <a:gd name="connsiteX124" fmla="*/ 221790 w 242968"/>
                <a:gd name="connsiteY124" fmla="*/ 154089 h 251158"/>
                <a:gd name="connsiteX125" fmla="*/ 217309 w 242968"/>
                <a:gd name="connsiteY125" fmla="*/ 155990 h 251158"/>
                <a:gd name="connsiteX126" fmla="*/ 217309 w 242968"/>
                <a:gd name="connsiteY126" fmla="*/ 155990 h 251158"/>
                <a:gd name="connsiteX127" fmla="*/ 211065 w 242968"/>
                <a:gd name="connsiteY127" fmla="*/ 149744 h 251158"/>
                <a:gd name="connsiteX128" fmla="*/ 220297 w 242968"/>
                <a:gd name="connsiteY128" fmla="*/ 83629 h 251158"/>
                <a:gd name="connsiteX129" fmla="*/ 223691 w 242968"/>
                <a:gd name="connsiteY129" fmla="*/ 87023 h 251158"/>
                <a:gd name="connsiteX130" fmla="*/ 222740 w 242968"/>
                <a:gd name="connsiteY130" fmla="*/ 89467 h 251158"/>
                <a:gd name="connsiteX131" fmla="*/ 220297 w 242968"/>
                <a:gd name="connsiteY131" fmla="*/ 90417 h 251158"/>
                <a:gd name="connsiteX132" fmla="*/ 216902 w 242968"/>
                <a:gd name="connsiteY132" fmla="*/ 87023 h 251158"/>
                <a:gd name="connsiteX133" fmla="*/ 220297 w 242968"/>
                <a:gd name="connsiteY133" fmla="*/ 83629 h 251158"/>
                <a:gd name="connsiteX134" fmla="*/ 31181 w 242968"/>
                <a:gd name="connsiteY134" fmla="*/ 118519 h 251158"/>
                <a:gd name="connsiteX135" fmla="*/ 24936 w 242968"/>
                <a:gd name="connsiteY135" fmla="*/ 124764 h 251158"/>
                <a:gd name="connsiteX136" fmla="*/ 18691 w 242968"/>
                <a:gd name="connsiteY136" fmla="*/ 118519 h 251158"/>
                <a:gd name="connsiteX137" fmla="*/ 20592 w 242968"/>
                <a:gd name="connsiteY137" fmla="*/ 114039 h 251158"/>
                <a:gd name="connsiteX138" fmla="*/ 25072 w 242968"/>
                <a:gd name="connsiteY138" fmla="*/ 112139 h 251158"/>
                <a:gd name="connsiteX139" fmla="*/ 31317 w 242968"/>
                <a:gd name="connsiteY139" fmla="*/ 118384 h 251158"/>
                <a:gd name="connsiteX140" fmla="*/ 29145 w 242968"/>
                <a:gd name="connsiteY140" fmla="*/ 198347 h 251158"/>
                <a:gd name="connsiteX141" fmla="*/ 21406 w 242968"/>
                <a:gd name="connsiteY141" fmla="*/ 190609 h 251158"/>
                <a:gd name="connsiteX142" fmla="*/ 29145 w 242968"/>
                <a:gd name="connsiteY142" fmla="*/ 182870 h 251158"/>
                <a:gd name="connsiteX143" fmla="*/ 36883 w 242968"/>
                <a:gd name="connsiteY143" fmla="*/ 190609 h 251158"/>
                <a:gd name="connsiteX144" fmla="*/ 29145 w 242968"/>
                <a:gd name="connsiteY144" fmla="*/ 198347 h 25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242968" h="251158">
                  <a:moveTo>
                    <a:pt x="205634" y="211787"/>
                  </a:moveTo>
                  <a:cubicBezTo>
                    <a:pt x="205634" y="198075"/>
                    <a:pt x="194502" y="186943"/>
                    <a:pt x="180790" y="186943"/>
                  </a:cubicBezTo>
                  <a:cubicBezTo>
                    <a:pt x="178890" y="186943"/>
                    <a:pt x="177125" y="187215"/>
                    <a:pt x="175360" y="187622"/>
                  </a:cubicBezTo>
                  <a:lnTo>
                    <a:pt x="162598" y="167665"/>
                  </a:lnTo>
                  <a:cubicBezTo>
                    <a:pt x="169657" y="161556"/>
                    <a:pt x="175360" y="153953"/>
                    <a:pt x="179296" y="145400"/>
                  </a:cubicBezTo>
                  <a:lnTo>
                    <a:pt x="192737" y="149609"/>
                  </a:lnTo>
                  <a:cubicBezTo>
                    <a:pt x="192737" y="163456"/>
                    <a:pt x="203733" y="174724"/>
                    <a:pt x="217581" y="174860"/>
                  </a:cubicBezTo>
                  <a:cubicBezTo>
                    <a:pt x="231564" y="174860"/>
                    <a:pt x="242832" y="163728"/>
                    <a:pt x="242968" y="150016"/>
                  </a:cubicBezTo>
                  <a:cubicBezTo>
                    <a:pt x="242968" y="143364"/>
                    <a:pt x="240525" y="136983"/>
                    <a:pt x="235773" y="132231"/>
                  </a:cubicBezTo>
                  <a:cubicBezTo>
                    <a:pt x="231021" y="127480"/>
                    <a:pt x="224776" y="124764"/>
                    <a:pt x="218124" y="124629"/>
                  </a:cubicBezTo>
                  <a:lnTo>
                    <a:pt x="218124" y="124629"/>
                  </a:lnTo>
                  <a:cubicBezTo>
                    <a:pt x="210929" y="124629"/>
                    <a:pt x="204548" y="127344"/>
                    <a:pt x="199796" y="132231"/>
                  </a:cubicBezTo>
                  <a:lnTo>
                    <a:pt x="184455" y="127480"/>
                  </a:lnTo>
                  <a:cubicBezTo>
                    <a:pt x="185406" y="120963"/>
                    <a:pt x="185406" y="114447"/>
                    <a:pt x="184319" y="108066"/>
                  </a:cubicBezTo>
                  <a:lnTo>
                    <a:pt x="203869" y="101549"/>
                  </a:lnTo>
                  <a:cubicBezTo>
                    <a:pt x="208078" y="106301"/>
                    <a:pt x="214051" y="109016"/>
                    <a:pt x="220432" y="109016"/>
                  </a:cubicBezTo>
                  <a:cubicBezTo>
                    <a:pt x="224912" y="109016"/>
                    <a:pt x="229256" y="107659"/>
                    <a:pt x="232922" y="105079"/>
                  </a:cubicBezTo>
                  <a:cubicBezTo>
                    <a:pt x="237809" y="101685"/>
                    <a:pt x="241068" y="96662"/>
                    <a:pt x="242018" y="90824"/>
                  </a:cubicBezTo>
                  <a:cubicBezTo>
                    <a:pt x="243104" y="84987"/>
                    <a:pt x="241746" y="79149"/>
                    <a:pt x="238488" y="74397"/>
                  </a:cubicBezTo>
                  <a:cubicBezTo>
                    <a:pt x="234415" y="68424"/>
                    <a:pt x="227627" y="64894"/>
                    <a:pt x="220297" y="64894"/>
                  </a:cubicBezTo>
                  <a:cubicBezTo>
                    <a:pt x="215816" y="64894"/>
                    <a:pt x="211472" y="66251"/>
                    <a:pt x="207806" y="68831"/>
                  </a:cubicBezTo>
                  <a:cubicBezTo>
                    <a:pt x="202783" y="72361"/>
                    <a:pt x="199389" y="77791"/>
                    <a:pt x="198574" y="83765"/>
                  </a:cubicBezTo>
                  <a:lnTo>
                    <a:pt x="178754" y="90417"/>
                  </a:lnTo>
                  <a:cubicBezTo>
                    <a:pt x="176174" y="84987"/>
                    <a:pt x="172916" y="79963"/>
                    <a:pt x="168843" y="75483"/>
                  </a:cubicBezTo>
                  <a:lnTo>
                    <a:pt x="187578" y="53490"/>
                  </a:lnTo>
                  <a:cubicBezTo>
                    <a:pt x="190836" y="54848"/>
                    <a:pt x="194230" y="55526"/>
                    <a:pt x="197624" y="55526"/>
                  </a:cubicBezTo>
                  <a:cubicBezTo>
                    <a:pt x="212965" y="55526"/>
                    <a:pt x="225455" y="43172"/>
                    <a:pt x="225591" y="27831"/>
                  </a:cubicBezTo>
                  <a:cubicBezTo>
                    <a:pt x="225591" y="12490"/>
                    <a:pt x="213237" y="0"/>
                    <a:pt x="197896" y="0"/>
                  </a:cubicBezTo>
                  <a:lnTo>
                    <a:pt x="197896" y="0"/>
                  </a:lnTo>
                  <a:cubicBezTo>
                    <a:pt x="182690" y="0"/>
                    <a:pt x="170201" y="12354"/>
                    <a:pt x="170065" y="27695"/>
                  </a:cubicBezTo>
                  <a:cubicBezTo>
                    <a:pt x="170065" y="32583"/>
                    <a:pt x="171286" y="37199"/>
                    <a:pt x="173595" y="41407"/>
                  </a:cubicBezTo>
                  <a:lnTo>
                    <a:pt x="154860" y="63400"/>
                  </a:lnTo>
                  <a:cubicBezTo>
                    <a:pt x="146985" y="58377"/>
                    <a:pt x="138161" y="55119"/>
                    <a:pt x="128929" y="53897"/>
                  </a:cubicBezTo>
                  <a:lnTo>
                    <a:pt x="128658" y="44666"/>
                  </a:lnTo>
                  <a:cubicBezTo>
                    <a:pt x="133409" y="42357"/>
                    <a:pt x="137346" y="38556"/>
                    <a:pt x="139654" y="33669"/>
                  </a:cubicBezTo>
                  <a:cubicBezTo>
                    <a:pt x="142370" y="27967"/>
                    <a:pt x="142641" y="21586"/>
                    <a:pt x="140605" y="15748"/>
                  </a:cubicBezTo>
                  <a:cubicBezTo>
                    <a:pt x="137346" y="6381"/>
                    <a:pt x="128386" y="136"/>
                    <a:pt x="118476" y="136"/>
                  </a:cubicBezTo>
                  <a:cubicBezTo>
                    <a:pt x="115760" y="136"/>
                    <a:pt x="113181" y="543"/>
                    <a:pt x="110601" y="1493"/>
                  </a:cubicBezTo>
                  <a:cubicBezTo>
                    <a:pt x="104764" y="3530"/>
                    <a:pt x="100012" y="7874"/>
                    <a:pt x="97297" y="13576"/>
                  </a:cubicBezTo>
                  <a:cubicBezTo>
                    <a:pt x="94582" y="19278"/>
                    <a:pt x="94310" y="25659"/>
                    <a:pt x="96347" y="31497"/>
                  </a:cubicBezTo>
                  <a:cubicBezTo>
                    <a:pt x="98654" y="38013"/>
                    <a:pt x="103677" y="43036"/>
                    <a:pt x="110059" y="45480"/>
                  </a:cubicBezTo>
                  <a:lnTo>
                    <a:pt x="110330" y="53897"/>
                  </a:lnTo>
                  <a:cubicBezTo>
                    <a:pt x="100691" y="55255"/>
                    <a:pt x="91459" y="58920"/>
                    <a:pt x="83449" y="64351"/>
                  </a:cubicBezTo>
                  <a:lnTo>
                    <a:pt x="72181" y="51997"/>
                  </a:lnTo>
                  <a:cubicBezTo>
                    <a:pt x="75304" y="46159"/>
                    <a:pt x="76389" y="39507"/>
                    <a:pt x="75168" y="32990"/>
                  </a:cubicBezTo>
                  <a:cubicBezTo>
                    <a:pt x="73675" y="25523"/>
                    <a:pt x="69465" y="19142"/>
                    <a:pt x="63221" y="14798"/>
                  </a:cubicBezTo>
                  <a:cubicBezTo>
                    <a:pt x="58469" y="11540"/>
                    <a:pt x="53039" y="9911"/>
                    <a:pt x="47337" y="9911"/>
                  </a:cubicBezTo>
                  <a:cubicBezTo>
                    <a:pt x="37834" y="9911"/>
                    <a:pt x="29009" y="14527"/>
                    <a:pt x="23714" y="22401"/>
                  </a:cubicBezTo>
                  <a:cubicBezTo>
                    <a:pt x="19505" y="28646"/>
                    <a:pt x="17876" y="36248"/>
                    <a:pt x="19370" y="43715"/>
                  </a:cubicBezTo>
                  <a:cubicBezTo>
                    <a:pt x="20863" y="51182"/>
                    <a:pt x="25072" y="57563"/>
                    <a:pt x="31317" y="61907"/>
                  </a:cubicBezTo>
                  <a:cubicBezTo>
                    <a:pt x="36069" y="65165"/>
                    <a:pt x="41499" y="66794"/>
                    <a:pt x="47201" y="66794"/>
                  </a:cubicBezTo>
                  <a:cubicBezTo>
                    <a:pt x="51002" y="66794"/>
                    <a:pt x="54940" y="65980"/>
                    <a:pt x="58469" y="64487"/>
                  </a:cubicBezTo>
                  <a:lnTo>
                    <a:pt x="69737" y="76705"/>
                  </a:lnTo>
                  <a:cubicBezTo>
                    <a:pt x="61863" y="86072"/>
                    <a:pt x="56840" y="97748"/>
                    <a:pt x="55211" y="109831"/>
                  </a:cubicBezTo>
                  <a:lnTo>
                    <a:pt x="48287" y="109831"/>
                  </a:lnTo>
                  <a:cubicBezTo>
                    <a:pt x="44758" y="99920"/>
                    <a:pt x="35390" y="93404"/>
                    <a:pt x="24936" y="93404"/>
                  </a:cubicBezTo>
                  <a:cubicBezTo>
                    <a:pt x="22899" y="93404"/>
                    <a:pt x="20863" y="93675"/>
                    <a:pt x="18827" y="94218"/>
                  </a:cubicBezTo>
                  <a:cubicBezTo>
                    <a:pt x="5522" y="97612"/>
                    <a:pt x="-2624" y="111188"/>
                    <a:pt x="770" y="124493"/>
                  </a:cubicBezTo>
                  <a:cubicBezTo>
                    <a:pt x="3622" y="135625"/>
                    <a:pt x="13532" y="143228"/>
                    <a:pt x="24936" y="143228"/>
                  </a:cubicBezTo>
                  <a:cubicBezTo>
                    <a:pt x="26973" y="143228"/>
                    <a:pt x="29009" y="142956"/>
                    <a:pt x="31046" y="142413"/>
                  </a:cubicBezTo>
                  <a:cubicBezTo>
                    <a:pt x="38648" y="140513"/>
                    <a:pt x="44758" y="135218"/>
                    <a:pt x="47744" y="128159"/>
                  </a:cubicBezTo>
                  <a:lnTo>
                    <a:pt x="55482" y="128430"/>
                  </a:lnTo>
                  <a:cubicBezTo>
                    <a:pt x="56840" y="136712"/>
                    <a:pt x="59691" y="144857"/>
                    <a:pt x="64035" y="152052"/>
                  </a:cubicBezTo>
                  <a:lnTo>
                    <a:pt x="42721" y="167936"/>
                  </a:lnTo>
                  <a:cubicBezTo>
                    <a:pt x="38648" y="165493"/>
                    <a:pt x="34168" y="164271"/>
                    <a:pt x="29417" y="164271"/>
                  </a:cubicBezTo>
                  <a:cubicBezTo>
                    <a:pt x="14754" y="164271"/>
                    <a:pt x="2943" y="176082"/>
                    <a:pt x="2943" y="190473"/>
                  </a:cubicBezTo>
                  <a:cubicBezTo>
                    <a:pt x="2943" y="197532"/>
                    <a:pt x="5658" y="204185"/>
                    <a:pt x="10546" y="209208"/>
                  </a:cubicBezTo>
                  <a:cubicBezTo>
                    <a:pt x="15433" y="214231"/>
                    <a:pt x="22085" y="216946"/>
                    <a:pt x="29145" y="217082"/>
                  </a:cubicBezTo>
                  <a:cubicBezTo>
                    <a:pt x="43807" y="217082"/>
                    <a:pt x="55618" y="205271"/>
                    <a:pt x="55618" y="190880"/>
                  </a:cubicBezTo>
                  <a:cubicBezTo>
                    <a:pt x="55618" y="188029"/>
                    <a:pt x="55211" y="185314"/>
                    <a:pt x="54260" y="182599"/>
                  </a:cubicBezTo>
                  <a:lnTo>
                    <a:pt x="75847" y="166579"/>
                  </a:lnTo>
                  <a:cubicBezTo>
                    <a:pt x="82906" y="172960"/>
                    <a:pt x="91188" y="177847"/>
                    <a:pt x="100283" y="180698"/>
                  </a:cubicBezTo>
                  <a:lnTo>
                    <a:pt x="96889" y="192917"/>
                  </a:lnTo>
                  <a:cubicBezTo>
                    <a:pt x="90101" y="193595"/>
                    <a:pt x="83721" y="196718"/>
                    <a:pt x="78969" y="201741"/>
                  </a:cubicBezTo>
                  <a:cubicBezTo>
                    <a:pt x="73539" y="207307"/>
                    <a:pt x="70688" y="214774"/>
                    <a:pt x="70823" y="222512"/>
                  </a:cubicBezTo>
                  <a:cubicBezTo>
                    <a:pt x="71095" y="238396"/>
                    <a:pt x="84264" y="251158"/>
                    <a:pt x="100012" y="251158"/>
                  </a:cubicBezTo>
                  <a:cubicBezTo>
                    <a:pt x="116575" y="250886"/>
                    <a:pt x="129472" y="237582"/>
                    <a:pt x="129201" y="221426"/>
                  </a:cubicBezTo>
                  <a:cubicBezTo>
                    <a:pt x="129065" y="211244"/>
                    <a:pt x="123635" y="202013"/>
                    <a:pt x="115082" y="196854"/>
                  </a:cubicBezTo>
                  <a:lnTo>
                    <a:pt x="118747" y="183685"/>
                  </a:lnTo>
                  <a:cubicBezTo>
                    <a:pt x="118747" y="183685"/>
                    <a:pt x="119561" y="183685"/>
                    <a:pt x="119969" y="183685"/>
                  </a:cubicBezTo>
                  <a:cubicBezTo>
                    <a:pt x="129336" y="183685"/>
                    <a:pt x="138704" y="181648"/>
                    <a:pt x="147121" y="177711"/>
                  </a:cubicBezTo>
                  <a:lnTo>
                    <a:pt x="160154" y="198211"/>
                  </a:lnTo>
                  <a:cubicBezTo>
                    <a:pt x="157439" y="202148"/>
                    <a:pt x="156081" y="206900"/>
                    <a:pt x="155946" y="211787"/>
                  </a:cubicBezTo>
                  <a:cubicBezTo>
                    <a:pt x="155946" y="225499"/>
                    <a:pt x="167078" y="236632"/>
                    <a:pt x="180790" y="236632"/>
                  </a:cubicBezTo>
                  <a:cubicBezTo>
                    <a:pt x="194502" y="236632"/>
                    <a:pt x="205634" y="225499"/>
                    <a:pt x="205634" y="211787"/>
                  </a:cubicBezTo>
                  <a:close/>
                  <a:moveTo>
                    <a:pt x="100012" y="232287"/>
                  </a:moveTo>
                  <a:cubicBezTo>
                    <a:pt x="94174" y="232287"/>
                    <a:pt x="89423" y="227536"/>
                    <a:pt x="89423" y="221698"/>
                  </a:cubicBezTo>
                  <a:cubicBezTo>
                    <a:pt x="89423" y="218847"/>
                    <a:pt x="90509" y="216268"/>
                    <a:pt x="92545" y="214231"/>
                  </a:cubicBezTo>
                  <a:cubicBezTo>
                    <a:pt x="94582" y="212195"/>
                    <a:pt x="97161" y="211109"/>
                    <a:pt x="100012" y="211109"/>
                  </a:cubicBezTo>
                  <a:cubicBezTo>
                    <a:pt x="105850" y="211109"/>
                    <a:pt x="110601" y="215860"/>
                    <a:pt x="110601" y="221698"/>
                  </a:cubicBezTo>
                  <a:cubicBezTo>
                    <a:pt x="110601" y="227536"/>
                    <a:pt x="105850" y="232287"/>
                    <a:pt x="100012" y="232287"/>
                  </a:cubicBezTo>
                  <a:lnTo>
                    <a:pt x="100012" y="233916"/>
                  </a:lnTo>
                  <a:cubicBezTo>
                    <a:pt x="100012" y="233916"/>
                    <a:pt x="100012" y="233916"/>
                    <a:pt x="100012" y="233916"/>
                  </a:cubicBezTo>
                  <a:lnTo>
                    <a:pt x="100012" y="232287"/>
                  </a:lnTo>
                  <a:close/>
                  <a:moveTo>
                    <a:pt x="56705" y="39235"/>
                  </a:moveTo>
                  <a:cubicBezTo>
                    <a:pt x="56705" y="44258"/>
                    <a:pt x="52631" y="48331"/>
                    <a:pt x="47608" y="48331"/>
                  </a:cubicBezTo>
                  <a:cubicBezTo>
                    <a:pt x="42585" y="48331"/>
                    <a:pt x="38512" y="44258"/>
                    <a:pt x="38512" y="39235"/>
                  </a:cubicBezTo>
                  <a:cubicBezTo>
                    <a:pt x="38512" y="34212"/>
                    <a:pt x="42585" y="30139"/>
                    <a:pt x="47608" y="30139"/>
                  </a:cubicBezTo>
                  <a:cubicBezTo>
                    <a:pt x="52631" y="30139"/>
                    <a:pt x="56705" y="34212"/>
                    <a:pt x="56705" y="39235"/>
                  </a:cubicBezTo>
                  <a:close/>
                  <a:moveTo>
                    <a:pt x="188528" y="27967"/>
                  </a:moveTo>
                  <a:cubicBezTo>
                    <a:pt x="188528" y="22944"/>
                    <a:pt x="192601" y="18871"/>
                    <a:pt x="197624" y="18871"/>
                  </a:cubicBezTo>
                  <a:cubicBezTo>
                    <a:pt x="202648" y="18871"/>
                    <a:pt x="206720" y="22944"/>
                    <a:pt x="206720" y="27967"/>
                  </a:cubicBezTo>
                  <a:cubicBezTo>
                    <a:pt x="206720" y="32990"/>
                    <a:pt x="202648" y="37063"/>
                    <a:pt x="197624" y="37063"/>
                  </a:cubicBezTo>
                  <a:lnTo>
                    <a:pt x="197624" y="37063"/>
                  </a:lnTo>
                  <a:cubicBezTo>
                    <a:pt x="192601" y="37063"/>
                    <a:pt x="188528" y="32990"/>
                    <a:pt x="188528" y="27967"/>
                  </a:cubicBezTo>
                  <a:close/>
                  <a:moveTo>
                    <a:pt x="166535" y="118519"/>
                  </a:moveTo>
                  <a:cubicBezTo>
                    <a:pt x="166535" y="144314"/>
                    <a:pt x="145628" y="165221"/>
                    <a:pt x="119833" y="165221"/>
                  </a:cubicBezTo>
                  <a:cubicBezTo>
                    <a:pt x="94039" y="165221"/>
                    <a:pt x="73131" y="144314"/>
                    <a:pt x="73131" y="118519"/>
                  </a:cubicBezTo>
                  <a:cubicBezTo>
                    <a:pt x="73131" y="92725"/>
                    <a:pt x="94039" y="71818"/>
                    <a:pt x="119833" y="71818"/>
                  </a:cubicBezTo>
                  <a:cubicBezTo>
                    <a:pt x="145628" y="71818"/>
                    <a:pt x="166535" y="92725"/>
                    <a:pt x="166535" y="118519"/>
                  </a:cubicBezTo>
                  <a:close/>
                  <a:moveTo>
                    <a:pt x="123227" y="23623"/>
                  </a:moveTo>
                  <a:cubicBezTo>
                    <a:pt x="123227" y="26338"/>
                    <a:pt x="121055" y="28510"/>
                    <a:pt x="118340" y="28510"/>
                  </a:cubicBezTo>
                  <a:cubicBezTo>
                    <a:pt x="115624" y="28510"/>
                    <a:pt x="113453" y="26338"/>
                    <a:pt x="113453" y="23623"/>
                  </a:cubicBezTo>
                  <a:cubicBezTo>
                    <a:pt x="113453" y="20907"/>
                    <a:pt x="115624" y="18735"/>
                    <a:pt x="118340" y="18735"/>
                  </a:cubicBezTo>
                  <a:cubicBezTo>
                    <a:pt x="121055" y="18735"/>
                    <a:pt x="123227" y="20907"/>
                    <a:pt x="123227" y="23623"/>
                  </a:cubicBezTo>
                  <a:close/>
                  <a:moveTo>
                    <a:pt x="180654" y="218168"/>
                  </a:moveTo>
                  <a:cubicBezTo>
                    <a:pt x="179025" y="218168"/>
                    <a:pt x="177396" y="217489"/>
                    <a:pt x="176174" y="216268"/>
                  </a:cubicBezTo>
                  <a:cubicBezTo>
                    <a:pt x="174952" y="215046"/>
                    <a:pt x="174273" y="213552"/>
                    <a:pt x="174273" y="211787"/>
                  </a:cubicBezTo>
                  <a:cubicBezTo>
                    <a:pt x="174273" y="208257"/>
                    <a:pt x="177125" y="205542"/>
                    <a:pt x="180519" y="205542"/>
                  </a:cubicBezTo>
                  <a:cubicBezTo>
                    <a:pt x="183913" y="205542"/>
                    <a:pt x="186763" y="208393"/>
                    <a:pt x="186763" y="211787"/>
                  </a:cubicBezTo>
                  <a:cubicBezTo>
                    <a:pt x="186763" y="215181"/>
                    <a:pt x="183913" y="218032"/>
                    <a:pt x="180519" y="218032"/>
                  </a:cubicBezTo>
                  <a:close/>
                  <a:moveTo>
                    <a:pt x="211200" y="149609"/>
                  </a:moveTo>
                  <a:cubicBezTo>
                    <a:pt x="211200" y="146215"/>
                    <a:pt x="214051" y="143364"/>
                    <a:pt x="217445" y="143364"/>
                  </a:cubicBezTo>
                  <a:cubicBezTo>
                    <a:pt x="220839" y="143364"/>
                    <a:pt x="223691" y="146215"/>
                    <a:pt x="223691" y="149609"/>
                  </a:cubicBezTo>
                  <a:cubicBezTo>
                    <a:pt x="223691" y="151238"/>
                    <a:pt x="223012" y="152867"/>
                    <a:pt x="221790" y="154089"/>
                  </a:cubicBezTo>
                  <a:cubicBezTo>
                    <a:pt x="220567" y="155311"/>
                    <a:pt x="219074" y="155990"/>
                    <a:pt x="217309" y="155990"/>
                  </a:cubicBezTo>
                  <a:lnTo>
                    <a:pt x="217309" y="155990"/>
                  </a:lnTo>
                  <a:cubicBezTo>
                    <a:pt x="213779" y="155990"/>
                    <a:pt x="211065" y="153139"/>
                    <a:pt x="211065" y="149744"/>
                  </a:cubicBezTo>
                  <a:close/>
                  <a:moveTo>
                    <a:pt x="220297" y="83629"/>
                  </a:moveTo>
                  <a:cubicBezTo>
                    <a:pt x="222197" y="83629"/>
                    <a:pt x="223691" y="85122"/>
                    <a:pt x="223691" y="87023"/>
                  </a:cubicBezTo>
                  <a:cubicBezTo>
                    <a:pt x="223691" y="87973"/>
                    <a:pt x="223283" y="88788"/>
                    <a:pt x="222740" y="89467"/>
                  </a:cubicBezTo>
                  <a:cubicBezTo>
                    <a:pt x="222061" y="90145"/>
                    <a:pt x="221247" y="90417"/>
                    <a:pt x="220297" y="90417"/>
                  </a:cubicBezTo>
                  <a:cubicBezTo>
                    <a:pt x="218396" y="90417"/>
                    <a:pt x="216902" y="88924"/>
                    <a:pt x="216902" y="87023"/>
                  </a:cubicBezTo>
                  <a:cubicBezTo>
                    <a:pt x="216902" y="85122"/>
                    <a:pt x="218396" y="83629"/>
                    <a:pt x="220297" y="83629"/>
                  </a:cubicBezTo>
                  <a:close/>
                  <a:moveTo>
                    <a:pt x="31181" y="118519"/>
                  </a:moveTo>
                  <a:cubicBezTo>
                    <a:pt x="31181" y="121913"/>
                    <a:pt x="28330" y="124764"/>
                    <a:pt x="24936" y="124764"/>
                  </a:cubicBezTo>
                  <a:cubicBezTo>
                    <a:pt x="21406" y="124764"/>
                    <a:pt x="18691" y="121913"/>
                    <a:pt x="18691" y="118519"/>
                  </a:cubicBezTo>
                  <a:cubicBezTo>
                    <a:pt x="18691" y="116890"/>
                    <a:pt x="19370" y="115261"/>
                    <a:pt x="20592" y="114039"/>
                  </a:cubicBezTo>
                  <a:cubicBezTo>
                    <a:pt x="21814" y="112817"/>
                    <a:pt x="23307" y="112139"/>
                    <a:pt x="25072" y="112139"/>
                  </a:cubicBezTo>
                  <a:cubicBezTo>
                    <a:pt x="28602" y="112139"/>
                    <a:pt x="31317" y="114990"/>
                    <a:pt x="31317" y="118384"/>
                  </a:cubicBezTo>
                  <a:close/>
                  <a:moveTo>
                    <a:pt x="29145" y="198347"/>
                  </a:moveTo>
                  <a:cubicBezTo>
                    <a:pt x="24936" y="198347"/>
                    <a:pt x="21406" y="194953"/>
                    <a:pt x="21406" y="190609"/>
                  </a:cubicBezTo>
                  <a:cubicBezTo>
                    <a:pt x="21406" y="186264"/>
                    <a:pt x="24800" y="182870"/>
                    <a:pt x="29145" y="182870"/>
                  </a:cubicBezTo>
                  <a:cubicBezTo>
                    <a:pt x="33489" y="182870"/>
                    <a:pt x="36883" y="186264"/>
                    <a:pt x="36883" y="190609"/>
                  </a:cubicBezTo>
                  <a:cubicBezTo>
                    <a:pt x="36883" y="194817"/>
                    <a:pt x="33353" y="198347"/>
                    <a:pt x="29145" y="198347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88" name="Grafik 7">
            <a:extLst>
              <a:ext uri="{FF2B5EF4-FFF2-40B4-BE49-F238E27FC236}">
                <a16:creationId xmlns:a16="http://schemas.microsoft.com/office/drawing/2014/main" id="{F3B66521-6622-690E-F4C9-B70F83238EF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806367" y="3124413"/>
            <a:ext cx="619205" cy="378231"/>
            <a:chOff x="10806365" y="3124411"/>
            <a:chExt cx="619205" cy="378230"/>
          </a:xfrm>
          <a:solidFill>
            <a:schemeClr val="accent1"/>
          </a:solidFill>
        </p:grpSpPr>
        <p:sp>
          <p:nvSpPr>
            <p:cNvPr id="689" name="Freihandform: Form 688">
              <a:extLst>
                <a:ext uri="{FF2B5EF4-FFF2-40B4-BE49-F238E27FC236}">
                  <a16:creationId xmlns:a16="http://schemas.microsoft.com/office/drawing/2014/main" id="{F2EDB03E-7E9E-C695-17F7-483D57A568D1}"/>
                </a:ext>
              </a:extLst>
            </p:cNvPr>
            <p:cNvSpPr/>
            <p:nvPr/>
          </p:nvSpPr>
          <p:spPr bwMode="gray">
            <a:xfrm>
              <a:off x="11073271" y="3315155"/>
              <a:ext cx="31224" cy="31224"/>
            </a:xfrm>
            <a:custGeom>
              <a:avLst/>
              <a:gdLst>
                <a:gd name="connsiteX0" fmla="*/ 19007 w 31224"/>
                <a:gd name="connsiteY0" fmla="*/ 0 h 31224"/>
                <a:gd name="connsiteX1" fmla="*/ 12219 w 31224"/>
                <a:gd name="connsiteY1" fmla="*/ 0 h 31224"/>
                <a:gd name="connsiteX2" fmla="*/ 0 w 31224"/>
                <a:gd name="connsiteY2" fmla="*/ 11675 h 31224"/>
                <a:gd name="connsiteX3" fmla="*/ 0 w 31224"/>
                <a:gd name="connsiteY3" fmla="*/ 19007 h 31224"/>
                <a:gd name="connsiteX4" fmla="*/ 12219 w 31224"/>
                <a:gd name="connsiteY4" fmla="*/ 31225 h 31224"/>
                <a:gd name="connsiteX5" fmla="*/ 19007 w 31224"/>
                <a:gd name="connsiteY5" fmla="*/ 31225 h 31224"/>
                <a:gd name="connsiteX6" fmla="*/ 31225 w 31224"/>
                <a:gd name="connsiteY6" fmla="*/ 19007 h 31224"/>
                <a:gd name="connsiteX7" fmla="*/ 31225 w 31224"/>
                <a:gd name="connsiteY7" fmla="*/ 12219 h 31224"/>
                <a:gd name="connsiteX8" fmla="*/ 19007 w 31224"/>
                <a:gd name="connsiteY8" fmla="*/ 0 h 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24" h="31224">
                  <a:moveTo>
                    <a:pt x="19007" y="0"/>
                  </a:moveTo>
                  <a:lnTo>
                    <a:pt x="12219" y="0"/>
                  </a:lnTo>
                  <a:cubicBezTo>
                    <a:pt x="6109" y="0"/>
                    <a:pt x="950" y="4887"/>
                    <a:pt x="0" y="11675"/>
                  </a:cubicBezTo>
                  <a:lnTo>
                    <a:pt x="0" y="19007"/>
                  </a:lnTo>
                  <a:cubicBezTo>
                    <a:pt x="0" y="25659"/>
                    <a:pt x="5567" y="31225"/>
                    <a:pt x="12219" y="31225"/>
                  </a:cubicBezTo>
                  <a:lnTo>
                    <a:pt x="19007" y="31225"/>
                  </a:lnTo>
                  <a:cubicBezTo>
                    <a:pt x="25659" y="31225"/>
                    <a:pt x="31225" y="25659"/>
                    <a:pt x="31225" y="19007"/>
                  </a:cubicBezTo>
                  <a:lnTo>
                    <a:pt x="31225" y="12219"/>
                  </a:lnTo>
                  <a:cubicBezTo>
                    <a:pt x="31225" y="5566"/>
                    <a:pt x="25659" y="0"/>
                    <a:pt x="19007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0" name="Freihandform: Form 689">
              <a:extLst>
                <a:ext uri="{FF2B5EF4-FFF2-40B4-BE49-F238E27FC236}">
                  <a16:creationId xmlns:a16="http://schemas.microsoft.com/office/drawing/2014/main" id="{17D878DA-3223-EF79-332B-7B294356E52A}"/>
                </a:ext>
              </a:extLst>
            </p:cNvPr>
            <p:cNvSpPr/>
            <p:nvPr/>
          </p:nvSpPr>
          <p:spPr bwMode="gray">
            <a:xfrm>
              <a:off x="10967377" y="3315155"/>
              <a:ext cx="31224" cy="31224"/>
            </a:xfrm>
            <a:custGeom>
              <a:avLst/>
              <a:gdLst>
                <a:gd name="connsiteX0" fmla="*/ 19006 w 31224"/>
                <a:gd name="connsiteY0" fmla="*/ 0 h 31224"/>
                <a:gd name="connsiteX1" fmla="*/ 12218 w 31224"/>
                <a:gd name="connsiteY1" fmla="*/ 0 h 31224"/>
                <a:gd name="connsiteX2" fmla="*/ 0 w 31224"/>
                <a:gd name="connsiteY2" fmla="*/ 11675 h 31224"/>
                <a:gd name="connsiteX3" fmla="*/ 0 w 31224"/>
                <a:gd name="connsiteY3" fmla="*/ 19007 h 31224"/>
                <a:gd name="connsiteX4" fmla="*/ 12218 w 31224"/>
                <a:gd name="connsiteY4" fmla="*/ 31225 h 31224"/>
                <a:gd name="connsiteX5" fmla="*/ 19006 w 31224"/>
                <a:gd name="connsiteY5" fmla="*/ 31225 h 31224"/>
                <a:gd name="connsiteX6" fmla="*/ 31225 w 31224"/>
                <a:gd name="connsiteY6" fmla="*/ 19007 h 31224"/>
                <a:gd name="connsiteX7" fmla="*/ 31225 w 31224"/>
                <a:gd name="connsiteY7" fmla="*/ 12219 h 31224"/>
                <a:gd name="connsiteX8" fmla="*/ 19006 w 31224"/>
                <a:gd name="connsiteY8" fmla="*/ 0 h 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24" h="31224">
                  <a:moveTo>
                    <a:pt x="19006" y="0"/>
                  </a:moveTo>
                  <a:lnTo>
                    <a:pt x="12218" y="0"/>
                  </a:lnTo>
                  <a:cubicBezTo>
                    <a:pt x="6109" y="0"/>
                    <a:pt x="950" y="4887"/>
                    <a:pt x="0" y="11675"/>
                  </a:cubicBezTo>
                  <a:lnTo>
                    <a:pt x="0" y="19007"/>
                  </a:lnTo>
                  <a:cubicBezTo>
                    <a:pt x="0" y="25659"/>
                    <a:pt x="5566" y="31225"/>
                    <a:pt x="12218" y="31225"/>
                  </a:cubicBezTo>
                  <a:lnTo>
                    <a:pt x="19006" y="31225"/>
                  </a:lnTo>
                  <a:cubicBezTo>
                    <a:pt x="25659" y="31225"/>
                    <a:pt x="31225" y="25659"/>
                    <a:pt x="31225" y="19007"/>
                  </a:cubicBezTo>
                  <a:lnTo>
                    <a:pt x="31225" y="12219"/>
                  </a:lnTo>
                  <a:cubicBezTo>
                    <a:pt x="31225" y="5566"/>
                    <a:pt x="25659" y="0"/>
                    <a:pt x="19006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1" name="Freihandform: Form 690">
              <a:extLst>
                <a:ext uri="{FF2B5EF4-FFF2-40B4-BE49-F238E27FC236}">
                  <a16:creationId xmlns:a16="http://schemas.microsoft.com/office/drawing/2014/main" id="{FEC5F7A4-C490-BB4D-EA92-404E8F553B6E}"/>
                </a:ext>
              </a:extLst>
            </p:cNvPr>
            <p:cNvSpPr/>
            <p:nvPr/>
          </p:nvSpPr>
          <p:spPr bwMode="gray">
            <a:xfrm>
              <a:off x="10913616" y="3315155"/>
              <a:ext cx="31224" cy="31224"/>
            </a:xfrm>
            <a:custGeom>
              <a:avLst/>
              <a:gdLst>
                <a:gd name="connsiteX0" fmla="*/ 19007 w 31224"/>
                <a:gd name="connsiteY0" fmla="*/ 0 h 31224"/>
                <a:gd name="connsiteX1" fmla="*/ 12219 w 31224"/>
                <a:gd name="connsiteY1" fmla="*/ 0 h 31224"/>
                <a:gd name="connsiteX2" fmla="*/ 0 w 31224"/>
                <a:gd name="connsiteY2" fmla="*/ 11675 h 31224"/>
                <a:gd name="connsiteX3" fmla="*/ 0 w 31224"/>
                <a:gd name="connsiteY3" fmla="*/ 19007 h 31224"/>
                <a:gd name="connsiteX4" fmla="*/ 12219 w 31224"/>
                <a:gd name="connsiteY4" fmla="*/ 31225 h 31224"/>
                <a:gd name="connsiteX5" fmla="*/ 19007 w 31224"/>
                <a:gd name="connsiteY5" fmla="*/ 31225 h 31224"/>
                <a:gd name="connsiteX6" fmla="*/ 31225 w 31224"/>
                <a:gd name="connsiteY6" fmla="*/ 19007 h 31224"/>
                <a:gd name="connsiteX7" fmla="*/ 31225 w 31224"/>
                <a:gd name="connsiteY7" fmla="*/ 12219 h 31224"/>
                <a:gd name="connsiteX8" fmla="*/ 19007 w 31224"/>
                <a:gd name="connsiteY8" fmla="*/ 0 h 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24" h="31224">
                  <a:moveTo>
                    <a:pt x="19007" y="0"/>
                  </a:moveTo>
                  <a:lnTo>
                    <a:pt x="12219" y="0"/>
                  </a:lnTo>
                  <a:cubicBezTo>
                    <a:pt x="6109" y="0"/>
                    <a:pt x="950" y="4887"/>
                    <a:pt x="0" y="11675"/>
                  </a:cubicBezTo>
                  <a:lnTo>
                    <a:pt x="0" y="19007"/>
                  </a:lnTo>
                  <a:cubicBezTo>
                    <a:pt x="0" y="25659"/>
                    <a:pt x="5567" y="31225"/>
                    <a:pt x="12219" y="31225"/>
                  </a:cubicBezTo>
                  <a:lnTo>
                    <a:pt x="19007" y="31225"/>
                  </a:lnTo>
                  <a:cubicBezTo>
                    <a:pt x="25659" y="31225"/>
                    <a:pt x="31225" y="25659"/>
                    <a:pt x="31225" y="19007"/>
                  </a:cubicBezTo>
                  <a:lnTo>
                    <a:pt x="31225" y="12219"/>
                  </a:lnTo>
                  <a:cubicBezTo>
                    <a:pt x="31225" y="5566"/>
                    <a:pt x="25659" y="0"/>
                    <a:pt x="19007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2" name="Freihandform: Form 691">
              <a:extLst>
                <a:ext uri="{FF2B5EF4-FFF2-40B4-BE49-F238E27FC236}">
                  <a16:creationId xmlns:a16="http://schemas.microsoft.com/office/drawing/2014/main" id="{88E49232-2782-0FCC-5AE8-6D525399F7D1}"/>
                </a:ext>
              </a:extLst>
            </p:cNvPr>
            <p:cNvSpPr/>
            <p:nvPr/>
          </p:nvSpPr>
          <p:spPr bwMode="gray">
            <a:xfrm>
              <a:off x="11021139" y="3315155"/>
              <a:ext cx="29595" cy="31224"/>
            </a:xfrm>
            <a:custGeom>
              <a:avLst/>
              <a:gdLst>
                <a:gd name="connsiteX0" fmla="*/ 17920 w 29595"/>
                <a:gd name="connsiteY0" fmla="*/ 0 h 31224"/>
                <a:gd name="connsiteX1" fmla="*/ 11539 w 29595"/>
                <a:gd name="connsiteY1" fmla="*/ 0 h 31224"/>
                <a:gd name="connsiteX2" fmla="*/ 0 w 29595"/>
                <a:gd name="connsiteY2" fmla="*/ 11811 h 31224"/>
                <a:gd name="connsiteX3" fmla="*/ 0 w 29595"/>
                <a:gd name="connsiteY3" fmla="*/ 19007 h 31224"/>
                <a:gd name="connsiteX4" fmla="*/ 11539 w 29595"/>
                <a:gd name="connsiteY4" fmla="*/ 31225 h 31224"/>
                <a:gd name="connsiteX5" fmla="*/ 17920 w 29595"/>
                <a:gd name="connsiteY5" fmla="*/ 31225 h 31224"/>
                <a:gd name="connsiteX6" fmla="*/ 29596 w 29595"/>
                <a:gd name="connsiteY6" fmla="*/ 19007 h 31224"/>
                <a:gd name="connsiteX7" fmla="*/ 29596 w 29595"/>
                <a:gd name="connsiteY7" fmla="*/ 12219 h 31224"/>
                <a:gd name="connsiteX8" fmla="*/ 17920 w 29595"/>
                <a:gd name="connsiteY8" fmla="*/ 0 h 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95" h="31224">
                  <a:moveTo>
                    <a:pt x="17920" y="0"/>
                  </a:moveTo>
                  <a:lnTo>
                    <a:pt x="11539" y="0"/>
                  </a:lnTo>
                  <a:cubicBezTo>
                    <a:pt x="5702" y="0"/>
                    <a:pt x="815" y="4887"/>
                    <a:pt x="0" y="11811"/>
                  </a:cubicBezTo>
                  <a:lnTo>
                    <a:pt x="0" y="19007"/>
                  </a:lnTo>
                  <a:cubicBezTo>
                    <a:pt x="0" y="25659"/>
                    <a:pt x="5294" y="31225"/>
                    <a:pt x="11539" y="31225"/>
                  </a:cubicBezTo>
                  <a:lnTo>
                    <a:pt x="17920" y="31225"/>
                  </a:lnTo>
                  <a:cubicBezTo>
                    <a:pt x="24165" y="31225"/>
                    <a:pt x="29596" y="25659"/>
                    <a:pt x="29596" y="19007"/>
                  </a:cubicBezTo>
                  <a:lnTo>
                    <a:pt x="29596" y="12219"/>
                  </a:lnTo>
                  <a:cubicBezTo>
                    <a:pt x="29596" y="5566"/>
                    <a:pt x="24301" y="0"/>
                    <a:pt x="17920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3" name="Freihandform: Form 692">
              <a:extLst>
                <a:ext uri="{FF2B5EF4-FFF2-40B4-BE49-F238E27FC236}">
                  <a16:creationId xmlns:a16="http://schemas.microsoft.com/office/drawing/2014/main" id="{12C8B464-C266-B07D-F944-99973EA2AF99}"/>
                </a:ext>
              </a:extLst>
            </p:cNvPr>
            <p:cNvSpPr/>
            <p:nvPr/>
          </p:nvSpPr>
          <p:spPr bwMode="gray">
            <a:xfrm>
              <a:off x="11179164" y="3315155"/>
              <a:ext cx="31224" cy="31224"/>
            </a:xfrm>
            <a:custGeom>
              <a:avLst/>
              <a:gdLst>
                <a:gd name="connsiteX0" fmla="*/ 19007 w 31224"/>
                <a:gd name="connsiteY0" fmla="*/ 0 h 31224"/>
                <a:gd name="connsiteX1" fmla="*/ 12219 w 31224"/>
                <a:gd name="connsiteY1" fmla="*/ 0 h 31224"/>
                <a:gd name="connsiteX2" fmla="*/ 0 w 31224"/>
                <a:gd name="connsiteY2" fmla="*/ 11675 h 31224"/>
                <a:gd name="connsiteX3" fmla="*/ 0 w 31224"/>
                <a:gd name="connsiteY3" fmla="*/ 19007 h 31224"/>
                <a:gd name="connsiteX4" fmla="*/ 12219 w 31224"/>
                <a:gd name="connsiteY4" fmla="*/ 31225 h 31224"/>
                <a:gd name="connsiteX5" fmla="*/ 19007 w 31224"/>
                <a:gd name="connsiteY5" fmla="*/ 31225 h 31224"/>
                <a:gd name="connsiteX6" fmla="*/ 31225 w 31224"/>
                <a:gd name="connsiteY6" fmla="*/ 19007 h 31224"/>
                <a:gd name="connsiteX7" fmla="*/ 31225 w 31224"/>
                <a:gd name="connsiteY7" fmla="*/ 12219 h 31224"/>
                <a:gd name="connsiteX8" fmla="*/ 19007 w 31224"/>
                <a:gd name="connsiteY8" fmla="*/ 0 h 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24" h="31224">
                  <a:moveTo>
                    <a:pt x="19007" y="0"/>
                  </a:moveTo>
                  <a:lnTo>
                    <a:pt x="12219" y="0"/>
                  </a:lnTo>
                  <a:cubicBezTo>
                    <a:pt x="6109" y="0"/>
                    <a:pt x="950" y="4887"/>
                    <a:pt x="0" y="11675"/>
                  </a:cubicBezTo>
                  <a:lnTo>
                    <a:pt x="0" y="19007"/>
                  </a:lnTo>
                  <a:cubicBezTo>
                    <a:pt x="0" y="25659"/>
                    <a:pt x="5567" y="31225"/>
                    <a:pt x="12219" y="31225"/>
                  </a:cubicBezTo>
                  <a:lnTo>
                    <a:pt x="19007" y="31225"/>
                  </a:lnTo>
                  <a:cubicBezTo>
                    <a:pt x="25659" y="31225"/>
                    <a:pt x="31225" y="25659"/>
                    <a:pt x="31225" y="19007"/>
                  </a:cubicBezTo>
                  <a:lnTo>
                    <a:pt x="31225" y="12219"/>
                  </a:lnTo>
                  <a:cubicBezTo>
                    <a:pt x="31225" y="5566"/>
                    <a:pt x="25659" y="0"/>
                    <a:pt x="19007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4" name="Freihandform: Form 693">
              <a:extLst>
                <a:ext uri="{FF2B5EF4-FFF2-40B4-BE49-F238E27FC236}">
                  <a16:creationId xmlns:a16="http://schemas.microsoft.com/office/drawing/2014/main" id="{954E93A5-75E3-8371-EBEC-9E0B417C736B}"/>
                </a:ext>
              </a:extLst>
            </p:cNvPr>
            <p:cNvSpPr/>
            <p:nvPr/>
          </p:nvSpPr>
          <p:spPr bwMode="gray">
            <a:xfrm>
              <a:off x="11127033" y="3315155"/>
              <a:ext cx="29595" cy="31224"/>
            </a:xfrm>
            <a:custGeom>
              <a:avLst/>
              <a:gdLst>
                <a:gd name="connsiteX0" fmla="*/ 17921 w 29595"/>
                <a:gd name="connsiteY0" fmla="*/ 0 h 31224"/>
                <a:gd name="connsiteX1" fmla="*/ 11539 w 29595"/>
                <a:gd name="connsiteY1" fmla="*/ 0 h 31224"/>
                <a:gd name="connsiteX2" fmla="*/ 0 w 29595"/>
                <a:gd name="connsiteY2" fmla="*/ 11811 h 31224"/>
                <a:gd name="connsiteX3" fmla="*/ 0 w 29595"/>
                <a:gd name="connsiteY3" fmla="*/ 19007 h 31224"/>
                <a:gd name="connsiteX4" fmla="*/ 11539 w 29595"/>
                <a:gd name="connsiteY4" fmla="*/ 31225 h 31224"/>
                <a:gd name="connsiteX5" fmla="*/ 17921 w 29595"/>
                <a:gd name="connsiteY5" fmla="*/ 31225 h 31224"/>
                <a:gd name="connsiteX6" fmla="*/ 29596 w 29595"/>
                <a:gd name="connsiteY6" fmla="*/ 19007 h 31224"/>
                <a:gd name="connsiteX7" fmla="*/ 29596 w 29595"/>
                <a:gd name="connsiteY7" fmla="*/ 12219 h 31224"/>
                <a:gd name="connsiteX8" fmla="*/ 17921 w 29595"/>
                <a:gd name="connsiteY8" fmla="*/ 0 h 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95" h="31224">
                  <a:moveTo>
                    <a:pt x="17921" y="0"/>
                  </a:moveTo>
                  <a:lnTo>
                    <a:pt x="11539" y="0"/>
                  </a:lnTo>
                  <a:cubicBezTo>
                    <a:pt x="5702" y="0"/>
                    <a:pt x="815" y="4887"/>
                    <a:pt x="0" y="11811"/>
                  </a:cubicBezTo>
                  <a:lnTo>
                    <a:pt x="0" y="19007"/>
                  </a:lnTo>
                  <a:cubicBezTo>
                    <a:pt x="0" y="25659"/>
                    <a:pt x="5294" y="31225"/>
                    <a:pt x="11539" y="31225"/>
                  </a:cubicBezTo>
                  <a:lnTo>
                    <a:pt x="17921" y="31225"/>
                  </a:lnTo>
                  <a:cubicBezTo>
                    <a:pt x="24165" y="31225"/>
                    <a:pt x="29596" y="25659"/>
                    <a:pt x="29596" y="19007"/>
                  </a:cubicBezTo>
                  <a:lnTo>
                    <a:pt x="29596" y="12219"/>
                  </a:lnTo>
                  <a:cubicBezTo>
                    <a:pt x="29596" y="5566"/>
                    <a:pt x="24301" y="0"/>
                    <a:pt x="17921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5" name="Freihandform: Form 694">
              <a:extLst>
                <a:ext uri="{FF2B5EF4-FFF2-40B4-BE49-F238E27FC236}">
                  <a16:creationId xmlns:a16="http://schemas.microsoft.com/office/drawing/2014/main" id="{8E02D4A9-5ED5-FF9C-2FAE-9B0B3266993A}"/>
                </a:ext>
              </a:extLst>
            </p:cNvPr>
            <p:cNvSpPr/>
            <p:nvPr/>
          </p:nvSpPr>
          <p:spPr bwMode="gray">
            <a:xfrm>
              <a:off x="11232926" y="3315155"/>
              <a:ext cx="31224" cy="31224"/>
            </a:xfrm>
            <a:custGeom>
              <a:avLst/>
              <a:gdLst>
                <a:gd name="connsiteX0" fmla="*/ 19007 w 31224"/>
                <a:gd name="connsiteY0" fmla="*/ 0 h 31224"/>
                <a:gd name="connsiteX1" fmla="*/ 12219 w 31224"/>
                <a:gd name="connsiteY1" fmla="*/ 0 h 31224"/>
                <a:gd name="connsiteX2" fmla="*/ 0 w 31224"/>
                <a:gd name="connsiteY2" fmla="*/ 11675 h 31224"/>
                <a:gd name="connsiteX3" fmla="*/ 0 w 31224"/>
                <a:gd name="connsiteY3" fmla="*/ 19007 h 31224"/>
                <a:gd name="connsiteX4" fmla="*/ 12219 w 31224"/>
                <a:gd name="connsiteY4" fmla="*/ 31225 h 31224"/>
                <a:gd name="connsiteX5" fmla="*/ 19007 w 31224"/>
                <a:gd name="connsiteY5" fmla="*/ 31225 h 31224"/>
                <a:gd name="connsiteX6" fmla="*/ 31225 w 31224"/>
                <a:gd name="connsiteY6" fmla="*/ 19007 h 31224"/>
                <a:gd name="connsiteX7" fmla="*/ 31225 w 31224"/>
                <a:gd name="connsiteY7" fmla="*/ 12219 h 31224"/>
                <a:gd name="connsiteX8" fmla="*/ 19007 w 31224"/>
                <a:gd name="connsiteY8" fmla="*/ 0 h 3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24" h="31224">
                  <a:moveTo>
                    <a:pt x="19007" y="0"/>
                  </a:moveTo>
                  <a:lnTo>
                    <a:pt x="12219" y="0"/>
                  </a:lnTo>
                  <a:cubicBezTo>
                    <a:pt x="6109" y="0"/>
                    <a:pt x="950" y="4887"/>
                    <a:pt x="0" y="11675"/>
                  </a:cubicBezTo>
                  <a:lnTo>
                    <a:pt x="0" y="19007"/>
                  </a:lnTo>
                  <a:cubicBezTo>
                    <a:pt x="0" y="25659"/>
                    <a:pt x="5566" y="31225"/>
                    <a:pt x="12219" y="31225"/>
                  </a:cubicBezTo>
                  <a:lnTo>
                    <a:pt x="19007" y="31225"/>
                  </a:lnTo>
                  <a:cubicBezTo>
                    <a:pt x="25659" y="31225"/>
                    <a:pt x="31225" y="25659"/>
                    <a:pt x="31225" y="19007"/>
                  </a:cubicBezTo>
                  <a:lnTo>
                    <a:pt x="31225" y="12219"/>
                  </a:lnTo>
                  <a:cubicBezTo>
                    <a:pt x="31225" y="5566"/>
                    <a:pt x="25659" y="0"/>
                    <a:pt x="19007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6" name="Freihandform: Form 695">
              <a:extLst>
                <a:ext uri="{FF2B5EF4-FFF2-40B4-BE49-F238E27FC236}">
                  <a16:creationId xmlns:a16="http://schemas.microsoft.com/office/drawing/2014/main" id="{900FB3D2-35D6-022B-C578-7DF4246C5EE9}"/>
                </a:ext>
              </a:extLst>
            </p:cNvPr>
            <p:cNvSpPr/>
            <p:nvPr/>
          </p:nvSpPr>
          <p:spPr bwMode="gray">
            <a:xfrm>
              <a:off x="10882663" y="3411274"/>
              <a:ext cx="39370" cy="39370"/>
            </a:xfrm>
            <a:custGeom>
              <a:avLst/>
              <a:gdLst>
                <a:gd name="connsiteX0" fmla="*/ 8688 w 39370"/>
                <a:gd name="connsiteY0" fmla="*/ 39371 h 39370"/>
                <a:gd name="connsiteX1" fmla="*/ 30682 w 39370"/>
                <a:gd name="connsiteY1" fmla="*/ 39371 h 39370"/>
                <a:gd name="connsiteX2" fmla="*/ 39370 w 39370"/>
                <a:gd name="connsiteY2" fmla="*/ 30682 h 39370"/>
                <a:gd name="connsiteX3" fmla="*/ 39370 w 39370"/>
                <a:gd name="connsiteY3" fmla="*/ 8689 h 39370"/>
                <a:gd name="connsiteX4" fmla="*/ 30682 w 39370"/>
                <a:gd name="connsiteY4" fmla="*/ 0 h 39370"/>
                <a:gd name="connsiteX5" fmla="*/ 8688 w 39370"/>
                <a:gd name="connsiteY5" fmla="*/ 0 h 39370"/>
                <a:gd name="connsiteX6" fmla="*/ 0 w 39370"/>
                <a:gd name="connsiteY6" fmla="*/ 8689 h 39370"/>
                <a:gd name="connsiteX7" fmla="*/ 0 w 39370"/>
                <a:gd name="connsiteY7" fmla="*/ 30682 h 39370"/>
                <a:gd name="connsiteX8" fmla="*/ 8688 w 39370"/>
                <a:gd name="connsiteY8" fmla="*/ 39371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70" h="39370">
                  <a:moveTo>
                    <a:pt x="8688" y="39371"/>
                  </a:moveTo>
                  <a:lnTo>
                    <a:pt x="30682" y="39371"/>
                  </a:lnTo>
                  <a:cubicBezTo>
                    <a:pt x="36112" y="39371"/>
                    <a:pt x="39370" y="34891"/>
                    <a:pt x="39370" y="30682"/>
                  </a:cubicBezTo>
                  <a:lnTo>
                    <a:pt x="39370" y="8689"/>
                  </a:lnTo>
                  <a:cubicBezTo>
                    <a:pt x="39370" y="3258"/>
                    <a:pt x="34891" y="0"/>
                    <a:pt x="30682" y="0"/>
                  </a:cubicBezTo>
                  <a:lnTo>
                    <a:pt x="8688" y="0"/>
                  </a:lnTo>
                  <a:cubicBezTo>
                    <a:pt x="3258" y="0"/>
                    <a:pt x="0" y="4480"/>
                    <a:pt x="0" y="8689"/>
                  </a:cubicBezTo>
                  <a:lnTo>
                    <a:pt x="0" y="30682"/>
                  </a:lnTo>
                  <a:cubicBezTo>
                    <a:pt x="0" y="35298"/>
                    <a:pt x="4209" y="39371"/>
                    <a:pt x="8688" y="3937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7" name="Freihandform: Form 696">
              <a:extLst>
                <a:ext uri="{FF2B5EF4-FFF2-40B4-BE49-F238E27FC236}">
                  <a16:creationId xmlns:a16="http://schemas.microsoft.com/office/drawing/2014/main" id="{A7E8D82F-C183-7809-9C18-C07725AAAB9F}"/>
                </a:ext>
              </a:extLst>
            </p:cNvPr>
            <p:cNvSpPr/>
            <p:nvPr/>
          </p:nvSpPr>
          <p:spPr bwMode="gray">
            <a:xfrm>
              <a:off x="11029284" y="3411274"/>
              <a:ext cx="39371" cy="39370"/>
            </a:xfrm>
            <a:custGeom>
              <a:avLst/>
              <a:gdLst>
                <a:gd name="connsiteX0" fmla="*/ 8689 w 39371"/>
                <a:gd name="connsiteY0" fmla="*/ 39371 h 39370"/>
                <a:gd name="connsiteX1" fmla="*/ 30682 w 39371"/>
                <a:gd name="connsiteY1" fmla="*/ 39371 h 39370"/>
                <a:gd name="connsiteX2" fmla="*/ 39371 w 39371"/>
                <a:gd name="connsiteY2" fmla="*/ 30682 h 39370"/>
                <a:gd name="connsiteX3" fmla="*/ 39371 w 39371"/>
                <a:gd name="connsiteY3" fmla="*/ 8689 h 39370"/>
                <a:gd name="connsiteX4" fmla="*/ 30682 w 39371"/>
                <a:gd name="connsiteY4" fmla="*/ 0 h 39370"/>
                <a:gd name="connsiteX5" fmla="*/ 8689 w 39371"/>
                <a:gd name="connsiteY5" fmla="*/ 0 h 39370"/>
                <a:gd name="connsiteX6" fmla="*/ 0 w 39371"/>
                <a:gd name="connsiteY6" fmla="*/ 8689 h 39370"/>
                <a:gd name="connsiteX7" fmla="*/ 0 w 39371"/>
                <a:gd name="connsiteY7" fmla="*/ 30682 h 39370"/>
                <a:gd name="connsiteX8" fmla="*/ 8689 w 39371"/>
                <a:gd name="connsiteY8" fmla="*/ 39371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71" h="39370">
                  <a:moveTo>
                    <a:pt x="8689" y="39371"/>
                  </a:moveTo>
                  <a:lnTo>
                    <a:pt x="30682" y="39371"/>
                  </a:lnTo>
                  <a:cubicBezTo>
                    <a:pt x="36112" y="39371"/>
                    <a:pt x="39371" y="34891"/>
                    <a:pt x="39371" y="30682"/>
                  </a:cubicBezTo>
                  <a:lnTo>
                    <a:pt x="39371" y="8689"/>
                  </a:lnTo>
                  <a:cubicBezTo>
                    <a:pt x="39371" y="3258"/>
                    <a:pt x="34891" y="0"/>
                    <a:pt x="30682" y="0"/>
                  </a:cubicBezTo>
                  <a:lnTo>
                    <a:pt x="8689" y="0"/>
                  </a:lnTo>
                  <a:cubicBezTo>
                    <a:pt x="3258" y="0"/>
                    <a:pt x="0" y="4480"/>
                    <a:pt x="0" y="8689"/>
                  </a:cubicBezTo>
                  <a:lnTo>
                    <a:pt x="0" y="30682"/>
                  </a:lnTo>
                  <a:cubicBezTo>
                    <a:pt x="0" y="35298"/>
                    <a:pt x="4209" y="39371"/>
                    <a:pt x="8689" y="3937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8" name="Freihandform: Form 697">
              <a:extLst>
                <a:ext uri="{FF2B5EF4-FFF2-40B4-BE49-F238E27FC236}">
                  <a16:creationId xmlns:a16="http://schemas.microsoft.com/office/drawing/2014/main" id="{FBF5E5E1-4991-44C6-46AB-B2C977C1BDAB}"/>
                </a:ext>
              </a:extLst>
            </p:cNvPr>
            <p:cNvSpPr/>
            <p:nvPr/>
          </p:nvSpPr>
          <p:spPr bwMode="gray">
            <a:xfrm>
              <a:off x="10955973" y="3411274"/>
              <a:ext cx="39371" cy="39370"/>
            </a:xfrm>
            <a:custGeom>
              <a:avLst/>
              <a:gdLst>
                <a:gd name="connsiteX0" fmla="*/ 8689 w 39371"/>
                <a:gd name="connsiteY0" fmla="*/ 39371 h 39370"/>
                <a:gd name="connsiteX1" fmla="*/ 30682 w 39371"/>
                <a:gd name="connsiteY1" fmla="*/ 39371 h 39370"/>
                <a:gd name="connsiteX2" fmla="*/ 39371 w 39371"/>
                <a:gd name="connsiteY2" fmla="*/ 30682 h 39370"/>
                <a:gd name="connsiteX3" fmla="*/ 39371 w 39371"/>
                <a:gd name="connsiteY3" fmla="*/ 8689 h 39370"/>
                <a:gd name="connsiteX4" fmla="*/ 30682 w 39371"/>
                <a:gd name="connsiteY4" fmla="*/ 0 h 39370"/>
                <a:gd name="connsiteX5" fmla="*/ 8689 w 39371"/>
                <a:gd name="connsiteY5" fmla="*/ 0 h 39370"/>
                <a:gd name="connsiteX6" fmla="*/ 0 w 39371"/>
                <a:gd name="connsiteY6" fmla="*/ 8689 h 39370"/>
                <a:gd name="connsiteX7" fmla="*/ 0 w 39371"/>
                <a:gd name="connsiteY7" fmla="*/ 30682 h 39370"/>
                <a:gd name="connsiteX8" fmla="*/ 8689 w 39371"/>
                <a:gd name="connsiteY8" fmla="*/ 39371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71" h="39370">
                  <a:moveTo>
                    <a:pt x="8689" y="39371"/>
                  </a:moveTo>
                  <a:lnTo>
                    <a:pt x="30682" y="39371"/>
                  </a:lnTo>
                  <a:cubicBezTo>
                    <a:pt x="36113" y="39371"/>
                    <a:pt x="39371" y="34891"/>
                    <a:pt x="39371" y="30682"/>
                  </a:cubicBezTo>
                  <a:lnTo>
                    <a:pt x="39371" y="8689"/>
                  </a:lnTo>
                  <a:cubicBezTo>
                    <a:pt x="39371" y="3258"/>
                    <a:pt x="34891" y="0"/>
                    <a:pt x="30682" y="0"/>
                  </a:cubicBezTo>
                  <a:lnTo>
                    <a:pt x="8689" y="0"/>
                  </a:lnTo>
                  <a:cubicBezTo>
                    <a:pt x="3258" y="0"/>
                    <a:pt x="0" y="4480"/>
                    <a:pt x="0" y="8689"/>
                  </a:cubicBezTo>
                  <a:lnTo>
                    <a:pt x="0" y="30682"/>
                  </a:lnTo>
                  <a:cubicBezTo>
                    <a:pt x="0" y="35298"/>
                    <a:pt x="4209" y="39371"/>
                    <a:pt x="8689" y="3937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99" name="Freihandform: Form 698">
              <a:extLst>
                <a:ext uri="{FF2B5EF4-FFF2-40B4-BE49-F238E27FC236}">
                  <a16:creationId xmlns:a16="http://schemas.microsoft.com/office/drawing/2014/main" id="{F13469DE-49EF-0CFE-D8CB-EBC1EE5EBDF5}"/>
                </a:ext>
              </a:extLst>
            </p:cNvPr>
            <p:cNvSpPr/>
            <p:nvPr/>
          </p:nvSpPr>
          <p:spPr bwMode="gray">
            <a:xfrm>
              <a:off x="11247588" y="3411274"/>
              <a:ext cx="39370" cy="39370"/>
            </a:xfrm>
            <a:custGeom>
              <a:avLst/>
              <a:gdLst>
                <a:gd name="connsiteX0" fmla="*/ 8688 w 39370"/>
                <a:gd name="connsiteY0" fmla="*/ 39371 h 39370"/>
                <a:gd name="connsiteX1" fmla="*/ 30681 w 39370"/>
                <a:gd name="connsiteY1" fmla="*/ 39371 h 39370"/>
                <a:gd name="connsiteX2" fmla="*/ 39370 w 39370"/>
                <a:gd name="connsiteY2" fmla="*/ 30682 h 39370"/>
                <a:gd name="connsiteX3" fmla="*/ 39370 w 39370"/>
                <a:gd name="connsiteY3" fmla="*/ 8689 h 39370"/>
                <a:gd name="connsiteX4" fmla="*/ 30681 w 39370"/>
                <a:gd name="connsiteY4" fmla="*/ 0 h 39370"/>
                <a:gd name="connsiteX5" fmla="*/ 8688 w 39370"/>
                <a:gd name="connsiteY5" fmla="*/ 0 h 39370"/>
                <a:gd name="connsiteX6" fmla="*/ 0 w 39370"/>
                <a:gd name="connsiteY6" fmla="*/ 8689 h 39370"/>
                <a:gd name="connsiteX7" fmla="*/ 0 w 39370"/>
                <a:gd name="connsiteY7" fmla="*/ 30682 h 39370"/>
                <a:gd name="connsiteX8" fmla="*/ 8688 w 39370"/>
                <a:gd name="connsiteY8" fmla="*/ 39371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70" h="39370">
                  <a:moveTo>
                    <a:pt x="8688" y="39371"/>
                  </a:moveTo>
                  <a:lnTo>
                    <a:pt x="30681" y="39371"/>
                  </a:lnTo>
                  <a:cubicBezTo>
                    <a:pt x="36112" y="39371"/>
                    <a:pt x="39370" y="34891"/>
                    <a:pt x="39370" y="30682"/>
                  </a:cubicBezTo>
                  <a:lnTo>
                    <a:pt x="39370" y="8689"/>
                  </a:lnTo>
                  <a:cubicBezTo>
                    <a:pt x="39370" y="3258"/>
                    <a:pt x="34891" y="0"/>
                    <a:pt x="30681" y="0"/>
                  </a:cubicBezTo>
                  <a:lnTo>
                    <a:pt x="8688" y="0"/>
                  </a:lnTo>
                  <a:cubicBezTo>
                    <a:pt x="3258" y="0"/>
                    <a:pt x="0" y="4480"/>
                    <a:pt x="0" y="8689"/>
                  </a:cubicBezTo>
                  <a:lnTo>
                    <a:pt x="0" y="30682"/>
                  </a:lnTo>
                  <a:cubicBezTo>
                    <a:pt x="0" y="35298"/>
                    <a:pt x="4209" y="39371"/>
                    <a:pt x="8688" y="3937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00" name="Freihandform: Form 699">
              <a:extLst>
                <a:ext uri="{FF2B5EF4-FFF2-40B4-BE49-F238E27FC236}">
                  <a16:creationId xmlns:a16="http://schemas.microsoft.com/office/drawing/2014/main" id="{B9C5F788-B6C3-0B0B-5726-F1C8E21B3B52}"/>
                </a:ext>
              </a:extLst>
            </p:cNvPr>
            <p:cNvSpPr/>
            <p:nvPr/>
          </p:nvSpPr>
          <p:spPr bwMode="gray">
            <a:xfrm>
              <a:off x="11102596" y="3411274"/>
              <a:ext cx="39370" cy="39370"/>
            </a:xfrm>
            <a:custGeom>
              <a:avLst/>
              <a:gdLst>
                <a:gd name="connsiteX0" fmla="*/ 8688 w 39370"/>
                <a:gd name="connsiteY0" fmla="*/ 39371 h 39370"/>
                <a:gd name="connsiteX1" fmla="*/ 30681 w 39370"/>
                <a:gd name="connsiteY1" fmla="*/ 39371 h 39370"/>
                <a:gd name="connsiteX2" fmla="*/ 39370 w 39370"/>
                <a:gd name="connsiteY2" fmla="*/ 30682 h 39370"/>
                <a:gd name="connsiteX3" fmla="*/ 39370 w 39370"/>
                <a:gd name="connsiteY3" fmla="*/ 8689 h 39370"/>
                <a:gd name="connsiteX4" fmla="*/ 30681 w 39370"/>
                <a:gd name="connsiteY4" fmla="*/ 0 h 39370"/>
                <a:gd name="connsiteX5" fmla="*/ 8688 w 39370"/>
                <a:gd name="connsiteY5" fmla="*/ 0 h 39370"/>
                <a:gd name="connsiteX6" fmla="*/ 0 w 39370"/>
                <a:gd name="connsiteY6" fmla="*/ 8689 h 39370"/>
                <a:gd name="connsiteX7" fmla="*/ 0 w 39370"/>
                <a:gd name="connsiteY7" fmla="*/ 30682 h 39370"/>
                <a:gd name="connsiteX8" fmla="*/ 8688 w 39370"/>
                <a:gd name="connsiteY8" fmla="*/ 39371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70" h="39370">
                  <a:moveTo>
                    <a:pt x="8688" y="39371"/>
                  </a:moveTo>
                  <a:lnTo>
                    <a:pt x="30681" y="39371"/>
                  </a:lnTo>
                  <a:cubicBezTo>
                    <a:pt x="36112" y="39371"/>
                    <a:pt x="39370" y="34891"/>
                    <a:pt x="39370" y="30682"/>
                  </a:cubicBezTo>
                  <a:lnTo>
                    <a:pt x="39370" y="8689"/>
                  </a:lnTo>
                  <a:cubicBezTo>
                    <a:pt x="39370" y="3258"/>
                    <a:pt x="34890" y="0"/>
                    <a:pt x="30681" y="0"/>
                  </a:cubicBezTo>
                  <a:lnTo>
                    <a:pt x="8688" y="0"/>
                  </a:lnTo>
                  <a:cubicBezTo>
                    <a:pt x="3258" y="0"/>
                    <a:pt x="0" y="4480"/>
                    <a:pt x="0" y="8689"/>
                  </a:cubicBezTo>
                  <a:lnTo>
                    <a:pt x="0" y="30682"/>
                  </a:lnTo>
                  <a:cubicBezTo>
                    <a:pt x="0" y="35298"/>
                    <a:pt x="4209" y="39371"/>
                    <a:pt x="8688" y="3937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01" name="Freihandform: Form 700">
              <a:extLst>
                <a:ext uri="{FF2B5EF4-FFF2-40B4-BE49-F238E27FC236}">
                  <a16:creationId xmlns:a16="http://schemas.microsoft.com/office/drawing/2014/main" id="{F4D750D2-F6D7-2EA8-BBC9-06106039D23E}"/>
                </a:ext>
              </a:extLst>
            </p:cNvPr>
            <p:cNvSpPr/>
            <p:nvPr/>
          </p:nvSpPr>
          <p:spPr bwMode="gray">
            <a:xfrm>
              <a:off x="11175906" y="3411274"/>
              <a:ext cx="39371" cy="39370"/>
            </a:xfrm>
            <a:custGeom>
              <a:avLst/>
              <a:gdLst>
                <a:gd name="connsiteX0" fmla="*/ 8689 w 39371"/>
                <a:gd name="connsiteY0" fmla="*/ 39371 h 39370"/>
                <a:gd name="connsiteX1" fmla="*/ 30682 w 39371"/>
                <a:gd name="connsiteY1" fmla="*/ 39371 h 39370"/>
                <a:gd name="connsiteX2" fmla="*/ 39371 w 39371"/>
                <a:gd name="connsiteY2" fmla="*/ 30682 h 39370"/>
                <a:gd name="connsiteX3" fmla="*/ 39371 w 39371"/>
                <a:gd name="connsiteY3" fmla="*/ 8689 h 39370"/>
                <a:gd name="connsiteX4" fmla="*/ 30682 w 39371"/>
                <a:gd name="connsiteY4" fmla="*/ 0 h 39370"/>
                <a:gd name="connsiteX5" fmla="*/ 8689 w 39371"/>
                <a:gd name="connsiteY5" fmla="*/ 0 h 39370"/>
                <a:gd name="connsiteX6" fmla="*/ 0 w 39371"/>
                <a:gd name="connsiteY6" fmla="*/ 8689 h 39370"/>
                <a:gd name="connsiteX7" fmla="*/ 0 w 39371"/>
                <a:gd name="connsiteY7" fmla="*/ 30682 h 39370"/>
                <a:gd name="connsiteX8" fmla="*/ 8689 w 39371"/>
                <a:gd name="connsiteY8" fmla="*/ 39371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71" h="39370">
                  <a:moveTo>
                    <a:pt x="8689" y="39371"/>
                  </a:moveTo>
                  <a:lnTo>
                    <a:pt x="30682" y="39371"/>
                  </a:lnTo>
                  <a:cubicBezTo>
                    <a:pt x="36113" y="39371"/>
                    <a:pt x="39371" y="34891"/>
                    <a:pt x="39371" y="30682"/>
                  </a:cubicBezTo>
                  <a:lnTo>
                    <a:pt x="39371" y="8689"/>
                  </a:lnTo>
                  <a:cubicBezTo>
                    <a:pt x="39371" y="3258"/>
                    <a:pt x="34891" y="0"/>
                    <a:pt x="30682" y="0"/>
                  </a:cubicBezTo>
                  <a:lnTo>
                    <a:pt x="8689" y="0"/>
                  </a:lnTo>
                  <a:cubicBezTo>
                    <a:pt x="3258" y="0"/>
                    <a:pt x="0" y="4480"/>
                    <a:pt x="0" y="8689"/>
                  </a:cubicBezTo>
                  <a:lnTo>
                    <a:pt x="0" y="30682"/>
                  </a:lnTo>
                  <a:cubicBezTo>
                    <a:pt x="0" y="35298"/>
                    <a:pt x="4209" y="39371"/>
                    <a:pt x="8689" y="3937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45B3F11B-A0D0-C681-7CDE-8A0EC6AA69EE}"/>
                </a:ext>
              </a:extLst>
            </p:cNvPr>
            <p:cNvSpPr/>
            <p:nvPr/>
          </p:nvSpPr>
          <p:spPr bwMode="gray">
            <a:xfrm>
              <a:off x="10806365" y="3124411"/>
              <a:ext cx="619205" cy="378230"/>
            </a:xfrm>
            <a:custGeom>
              <a:avLst/>
              <a:gdLst>
                <a:gd name="connsiteX0" fmla="*/ 614590 w 619205"/>
                <a:gd name="connsiteY0" fmla="*/ 244098 h 378230"/>
                <a:gd name="connsiteX1" fmla="*/ 603593 w 619205"/>
                <a:gd name="connsiteY1" fmla="*/ 239754 h 378230"/>
                <a:gd name="connsiteX2" fmla="*/ 541686 w 619205"/>
                <a:gd name="connsiteY2" fmla="*/ 239754 h 378230"/>
                <a:gd name="connsiteX3" fmla="*/ 500007 w 619205"/>
                <a:gd name="connsiteY3" fmla="*/ 169837 h 378230"/>
                <a:gd name="connsiteX4" fmla="*/ 482494 w 619205"/>
                <a:gd name="connsiteY4" fmla="*/ 159519 h 378230"/>
                <a:gd name="connsiteX5" fmla="*/ 474349 w 619205"/>
                <a:gd name="connsiteY5" fmla="*/ 159519 h 378230"/>
                <a:gd name="connsiteX6" fmla="*/ 446111 w 619205"/>
                <a:gd name="connsiteY6" fmla="*/ 117298 h 378230"/>
                <a:gd name="connsiteX7" fmla="*/ 426697 w 619205"/>
                <a:gd name="connsiteY7" fmla="*/ 106572 h 378230"/>
                <a:gd name="connsiteX8" fmla="*/ 281975 w 619205"/>
                <a:gd name="connsiteY8" fmla="*/ 106572 h 378230"/>
                <a:gd name="connsiteX9" fmla="*/ 246135 w 619205"/>
                <a:gd name="connsiteY9" fmla="*/ 11404 h 378230"/>
                <a:gd name="connsiteX10" fmla="*/ 229707 w 619205"/>
                <a:gd name="connsiteY10" fmla="*/ 0 h 378230"/>
                <a:gd name="connsiteX11" fmla="*/ 159790 w 619205"/>
                <a:gd name="connsiteY11" fmla="*/ 0 h 378230"/>
                <a:gd name="connsiteX12" fmla="*/ 156396 w 619205"/>
                <a:gd name="connsiteY12" fmla="*/ 3394 h 378230"/>
                <a:gd name="connsiteX13" fmla="*/ 156396 w 619205"/>
                <a:gd name="connsiteY13" fmla="*/ 105894 h 378230"/>
                <a:gd name="connsiteX14" fmla="*/ 106572 w 619205"/>
                <a:gd name="connsiteY14" fmla="*/ 105894 h 378230"/>
                <a:gd name="connsiteX15" fmla="*/ 83222 w 619205"/>
                <a:gd name="connsiteY15" fmla="*/ 129109 h 378230"/>
                <a:gd name="connsiteX16" fmla="*/ 83222 w 619205"/>
                <a:gd name="connsiteY16" fmla="*/ 158841 h 378230"/>
                <a:gd name="connsiteX17" fmla="*/ 63264 w 619205"/>
                <a:gd name="connsiteY17" fmla="*/ 178797 h 378230"/>
                <a:gd name="connsiteX18" fmla="*/ 63264 w 619205"/>
                <a:gd name="connsiteY18" fmla="*/ 238940 h 378230"/>
                <a:gd name="connsiteX19" fmla="*/ 15341 w 619205"/>
                <a:gd name="connsiteY19" fmla="*/ 238940 h 378230"/>
                <a:gd name="connsiteX20" fmla="*/ 0 w 619205"/>
                <a:gd name="connsiteY20" fmla="*/ 254281 h 378230"/>
                <a:gd name="connsiteX21" fmla="*/ 0 w 619205"/>
                <a:gd name="connsiteY21" fmla="*/ 255095 h 378230"/>
                <a:gd name="connsiteX22" fmla="*/ 26609 w 619205"/>
                <a:gd name="connsiteY22" fmla="*/ 363704 h 378230"/>
                <a:gd name="connsiteX23" fmla="*/ 41543 w 619205"/>
                <a:gd name="connsiteY23" fmla="*/ 378230 h 378230"/>
                <a:gd name="connsiteX24" fmla="*/ 492541 w 619205"/>
                <a:gd name="connsiteY24" fmla="*/ 378230 h 378230"/>
                <a:gd name="connsiteX25" fmla="*/ 503266 w 619205"/>
                <a:gd name="connsiteY25" fmla="*/ 374293 h 378230"/>
                <a:gd name="connsiteX26" fmla="*/ 614726 w 619205"/>
                <a:gd name="connsiteY26" fmla="*/ 265413 h 378230"/>
                <a:gd name="connsiteX27" fmla="*/ 619206 w 619205"/>
                <a:gd name="connsiteY27" fmla="*/ 254688 h 378230"/>
                <a:gd name="connsiteX28" fmla="*/ 614726 w 619205"/>
                <a:gd name="connsiteY28" fmla="*/ 243963 h 378230"/>
                <a:gd name="connsiteX29" fmla="*/ 176218 w 619205"/>
                <a:gd name="connsiteY29" fmla="*/ 40457 h 378230"/>
                <a:gd name="connsiteX30" fmla="*/ 176218 w 619205"/>
                <a:gd name="connsiteY30" fmla="*/ 20771 h 378230"/>
                <a:gd name="connsiteX31" fmla="*/ 227128 w 619205"/>
                <a:gd name="connsiteY31" fmla="*/ 20771 h 378230"/>
                <a:gd name="connsiteX32" fmla="*/ 235002 w 619205"/>
                <a:gd name="connsiteY32" fmla="*/ 40457 h 378230"/>
                <a:gd name="connsiteX33" fmla="*/ 176218 w 619205"/>
                <a:gd name="connsiteY33" fmla="*/ 40457 h 378230"/>
                <a:gd name="connsiteX34" fmla="*/ 176218 w 619205"/>
                <a:gd name="connsiteY34" fmla="*/ 106708 h 378230"/>
                <a:gd name="connsiteX35" fmla="*/ 176218 w 619205"/>
                <a:gd name="connsiteY35" fmla="*/ 60549 h 378230"/>
                <a:gd name="connsiteX36" fmla="*/ 243012 w 619205"/>
                <a:gd name="connsiteY36" fmla="*/ 60549 h 378230"/>
                <a:gd name="connsiteX37" fmla="*/ 260390 w 619205"/>
                <a:gd name="connsiteY37" fmla="*/ 106708 h 378230"/>
                <a:gd name="connsiteX38" fmla="*/ 176218 w 619205"/>
                <a:gd name="connsiteY38" fmla="*/ 106708 h 378230"/>
                <a:gd name="connsiteX39" fmla="*/ 83086 w 619205"/>
                <a:gd name="connsiteY39" fmla="*/ 238532 h 378230"/>
                <a:gd name="connsiteX40" fmla="*/ 83086 w 619205"/>
                <a:gd name="connsiteY40" fmla="*/ 179069 h 378230"/>
                <a:gd name="connsiteX41" fmla="*/ 99648 w 619205"/>
                <a:gd name="connsiteY41" fmla="*/ 179069 h 378230"/>
                <a:gd name="connsiteX42" fmla="*/ 103042 w 619205"/>
                <a:gd name="connsiteY42" fmla="*/ 175811 h 378230"/>
                <a:gd name="connsiteX43" fmla="*/ 103042 w 619205"/>
                <a:gd name="connsiteY43" fmla="*/ 129516 h 378230"/>
                <a:gd name="connsiteX44" fmla="*/ 106300 w 619205"/>
                <a:gd name="connsiteY44" fmla="*/ 126258 h 378230"/>
                <a:gd name="connsiteX45" fmla="*/ 425339 w 619205"/>
                <a:gd name="connsiteY45" fmla="*/ 126258 h 378230"/>
                <a:gd name="connsiteX46" fmla="*/ 427104 w 619205"/>
                <a:gd name="connsiteY46" fmla="*/ 126937 h 378230"/>
                <a:gd name="connsiteX47" fmla="*/ 429276 w 619205"/>
                <a:gd name="connsiteY47" fmla="*/ 127887 h 378230"/>
                <a:gd name="connsiteX48" fmla="*/ 429683 w 619205"/>
                <a:gd name="connsiteY48" fmla="*/ 128702 h 378230"/>
                <a:gd name="connsiteX49" fmla="*/ 459008 w 619205"/>
                <a:gd name="connsiteY49" fmla="*/ 172417 h 378230"/>
                <a:gd name="connsiteX50" fmla="*/ 462945 w 619205"/>
                <a:gd name="connsiteY50" fmla="*/ 178390 h 378230"/>
                <a:gd name="connsiteX51" fmla="*/ 465796 w 619205"/>
                <a:gd name="connsiteY51" fmla="*/ 179883 h 378230"/>
                <a:gd name="connsiteX52" fmla="*/ 482494 w 619205"/>
                <a:gd name="connsiteY52" fmla="*/ 179883 h 378230"/>
                <a:gd name="connsiteX53" fmla="*/ 517792 w 619205"/>
                <a:gd name="connsiteY53" fmla="*/ 239347 h 378230"/>
                <a:gd name="connsiteX54" fmla="*/ 83222 w 619205"/>
                <a:gd name="connsiteY54" fmla="*/ 238668 h 378230"/>
                <a:gd name="connsiteX55" fmla="*/ 591239 w 619205"/>
                <a:gd name="connsiteY55" fmla="*/ 259168 h 378230"/>
                <a:gd name="connsiteX56" fmla="*/ 490369 w 619205"/>
                <a:gd name="connsiteY56" fmla="*/ 358274 h 378230"/>
                <a:gd name="connsiteX57" fmla="*/ 45616 w 619205"/>
                <a:gd name="connsiteY57" fmla="*/ 358274 h 378230"/>
                <a:gd name="connsiteX58" fmla="*/ 21450 w 619205"/>
                <a:gd name="connsiteY58" fmla="*/ 259168 h 378230"/>
                <a:gd name="connsiteX59" fmla="*/ 591239 w 619205"/>
                <a:gd name="connsiteY59" fmla="*/ 259168 h 37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19205" h="378230">
                  <a:moveTo>
                    <a:pt x="614590" y="244098"/>
                  </a:moveTo>
                  <a:cubicBezTo>
                    <a:pt x="611875" y="241383"/>
                    <a:pt x="607666" y="239754"/>
                    <a:pt x="603593" y="239754"/>
                  </a:cubicBezTo>
                  <a:lnTo>
                    <a:pt x="541686" y="239754"/>
                  </a:lnTo>
                  <a:lnTo>
                    <a:pt x="500007" y="169837"/>
                  </a:lnTo>
                  <a:cubicBezTo>
                    <a:pt x="496342" y="163185"/>
                    <a:pt x="490097" y="159519"/>
                    <a:pt x="482494" y="159519"/>
                  </a:cubicBezTo>
                  <a:lnTo>
                    <a:pt x="474349" y="159519"/>
                  </a:lnTo>
                  <a:lnTo>
                    <a:pt x="446111" y="117298"/>
                  </a:lnTo>
                  <a:cubicBezTo>
                    <a:pt x="440952" y="110374"/>
                    <a:pt x="433892" y="106572"/>
                    <a:pt x="426697" y="106572"/>
                  </a:cubicBezTo>
                  <a:lnTo>
                    <a:pt x="281975" y="106572"/>
                  </a:lnTo>
                  <a:lnTo>
                    <a:pt x="246135" y="11404"/>
                  </a:lnTo>
                  <a:cubicBezTo>
                    <a:pt x="243555" y="4616"/>
                    <a:pt x="236767" y="0"/>
                    <a:pt x="229707" y="0"/>
                  </a:cubicBezTo>
                  <a:lnTo>
                    <a:pt x="159790" y="0"/>
                  </a:lnTo>
                  <a:cubicBezTo>
                    <a:pt x="157890" y="0"/>
                    <a:pt x="156396" y="1493"/>
                    <a:pt x="156396" y="3394"/>
                  </a:cubicBezTo>
                  <a:lnTo>
                    <a:pt x="156396" y="105894"/>
                  </a:lnTo>
                  <a:lnTo>
                    <a:pt x="106572" y="105894"/>
                  </a:lnTo>
                  <a:cubicBezTo>
                    <a:pt x="93539" y="105894"/>
                    <a:pt x="83222" y="116076"/>
                    <a:pt x="83222" y="129109"/>
                  </a:cubicBezTo>
                  <a:lnTo>
                    <a:pt x="83222" y="158841"/>
                  </a:lnTo>
                  <a:cubicBezTo>
                    <a:pt x="71953" y="158841"/>
                    <a:pt x="63264" y="167665"/>
                    <a:pt x="63264" y="178797"/>
                  </a:cubicBezTo>
                  <a:lnTo>
                    <a:pt x="63264" y="238940"/>
                  </a:lnTo>
                  <a:lnTo>
                    <a:pt x="15341" y="238940"/>
                  </a:lnTo>
                  <a:cubicBezTo>
                    <a:pt x="6923" y="238940"/>
                    <a:pt x="0" y="245863"/>
                    <a:pt x="0" y="254281"/>
                  </a:cubicBezTo>
                  <a:cubicBezTo>
                    <a:pt x="0" y="254552"/>
                    <a:pt x="0" y="254824"/>
                    <a:pt x="0" y="255095"/>
                  </a:cubicBezTo>
                  <a:lnTo>
                    <a:pt x="26609" y="363704"/>
                  </a:lnTo>
                  <a:cubicBezTo>
                    <a:pt x="27423" y="371442"/>
                    <a:pt x="33261" y="377416"/>
                    <a:pt x="41543" y="378230"/>
                  </a:cubicBezTo>
                  <a:lnTo>
                    <a:pt x="492541" y="378230"/>
                  </a:lnTo>
                  <a:cubicBezTo>
                    <a:pt x="497293" y="378230"/>
                    <a:pt x="500687" y="376058"/>
                    <a:pt x="503266" y="374293"/>
                  </a:cubicBezTo>
                  <a:lnTo>
                    <a:pt x="614726" y="265413"/>
                  </a:lnTo>
                  <a:cubicBezTo>
                    <a:pt x="617713" y="262562"/>
                    <a:pt x="619206" y="258761"/>
                    <a:pt x="619206" y="254688"/>
                  </a:cubicBezTo>
                  <a:cubicBezTo>
                    <a:pt x="619206" y="250615"/>
                    <a:pt x="617577" y="246949"/>
                    <a:pt x="614726" y="243963"/>
                  </a:cubicBezTo>
                  <a:close/>
                  <a:moveTo>
                    <a:pt x="176218" y="40457"/>
                  </a:moveTo>
                  <a:lnTo>
                    <a:pt x="176218" y="20771"/>
                  </a:lnTo>
                  <a:lnTo>
                    <a:pt x="227128" y="20771"/>
                  </a:lnTo>
                  <a:lnTo>
                    <a:pt x="235002" y="40457"/>
                  </a:lnTo>
                  <a:lnTo>
                    <a:pt x="176218" y="40457"/>
                  </a:lnTo>
                  <a:close/>
                  <a:moveTo>
                    <a:pt x="176218" y="106708"/>
                  </a:moveTo>
                  <a:lnTo>
                    <a:pt x="176218" y="60549"/>
                  </a:lnTo>
                  <a:lnTo>
                    <a:pt x="243012" y="60549"/>
                  </a:lnTo>
                  <a:lnTo>
                    <a:pt x="260390" y="106708"/>
                  </a:lnTo>
                  <a:lnTo>
                    <a:pt x="176218" y="106708"/>
                  </a:lnTo>
                  <a:close/>
                  <a:moveTo>
                    <a:pt x="83086" y="238532"/>
                  </a:moveTo>
                  <a:lnTo>
                    <a:pt x="83086" y="179069"/>
                  </a:lnTo>
                  <a:lnTo>
                    <a:pt x="99648" y="179069"/>
                  </a:lnTo>
                  <a:cubicBezTo>
                    <a:pt x="101549" y="179069"/>
                    <a:pt x="103042" y="177576"/>
                    <a:pt x="103042" y="175811"/>
                  </a:cubicBezTo>
                  <a:lnTo>
                    <a:pt x="103042" y="129516"/>
                  </a:lnTo>
                  <a:cubicBezTo>
                    <a:pt x="103042" y="127344"/>
                    <a:pt x="104128" y="126258"/>
                    <a:pt x="106300" y="126258"/>
                  </a:cubicBezTo>
                  <a:lnTo>
                    <a:pt x="425339" y="126258"/>
                  </a:lnTo>
                  <a:cubicBezTo>
                    <a:pt x="425339" y="126258"/>
                    <a:pt x="426425" y="126937"/>
                    <a:pt x="427104" y="126937"/>
                  </a:cubicBezTo>
                  <a:cubicBezTo>
                    <a:pt x="427918" y="126937"/>
                    <a:pt x="429005" y="127615"/>
                    <a:pt x="429276" y="127887"/>
                  </a:cubicBezTo>
                  <a:cubicBezTo>
                    <a:pt x="429276" y="128159"/>
                    <a:pt x="429547" y="128430"/>
                    <a:pt x="429683" y="128702"/>
                  </a:cubicBezTo>
                  <a:lnTo>
                    <a:pt x="459008" y="172417"/>
                  </a:lnTo>
                  <a:lnTo>
                    <a:pt x="462945" y="178390"/>
                  </a:lnTo>
                  <a:cubicBezTo>
                    <a:pt x="463623" y="179340"/>
                    <a:pt x="464574" y="179883"/>
                    <a:pt x="465796" y="179883"/>
                  </a:cubicBezTo>
                  <a:lnTo>
                    <a:pt x="482494" y="179883"/>
                  </a:lnTo>
                  <a:lnTo>
                    <a:pt x="517792" y="239347"/>
                  </a:lnTo>
                  <a:lnTo>
                    <a:pt x="83222" y="238668"/>
                  </a:lnTo>
                  <a:close/>
                  <a:moveTo>
                    <a:pt x="591239" y="259168"/>
                  </a:moveTo>
                  <a:lnTo>
                    <a:pt x="490369" y="358274"/>
                  </a:lnTo>
                  <a:lnTo>
                    <a:pt x="45616" y="358274"/>
                  </a:lnTo>
                  <a:lnTo>
                    <a:pt x="21450" y="259168"/>
                  </a:lnTo>
                  <a:lnTo>
                    <a:pt x="591239" y="259168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707" name="Freihandform: Form 706">
            <a:extLst>
              <a:ext uri="{FF2B5EF4-FFF2-40B4-BE49-F238E27FC236}">
                <a16:creationId xmlns:a16="http://schemas.microsoft.com/office/drawing/2014/main" id="{B8AFDD36-7F74-3C3D-6F4A-EAF8A9F42402}"/>
              </a:ext>
            </a:extLst>
          </p:cNvPr>
          <p:cNvSpPr>
            <a:spLocks noChangeAspect="1"/>
          </p:cNvSpPr>
          <p:nvPr/>
        </p:nvSpPr>
        <p:spPr bwMode="gray">
          <a:xfrm>
            <a:off x="9764757" y="3065766"/>
            <a:ext cx="468121" cy="568839"/>
          </a:xfrm>
          <a:custGeom>
            <a:avLst/>
            <a:gdLst>
              <a:gd name="connsiteX0" fmla="*/ 467885 w 468121"/>
              <a:gd name="connsiteY0" fmla="*/ 441631 h 568838"/>
              <a:gd name="connsiteX1" fmla="*/ 364164 w 468121"/>
              <a:gd name="connsiteY1" fmla="*/ 204456 h 568838"/>
              <a:gd name="connsiteX2" fmla="*/ 437203 w 468121"/>
              <a:gd name="connsiteY2" fmla="*/ 83493 h 568838"/>
              <a:gd name="connsiteX3" fmla="*/ 438832 w 468121"/>
              <a:gd name="connsiteY3" fmla="*/ 3258 h 568838"/>
              <a:gd name="connsiteX4" fmla="*/ 426613 w 468121"/>
              <a:gd name="connsiteY4" fmla="*/ 0 h 568838"/>
              <a:gd name="connsiteX5" fmla="*/ 368644 w 468121"/>
              <a:gd name="connsiteY5" fmla="*/ 41950 h 568838"/>
              <a:gd name="connsiteX6" fmla="*/ 295604 w 468121"/>
              <a:gd name="connsiteY6" fmla="*/ 162913 h 568838"/>
              <a:gd name="connsiteX7" fmla="*/ 37387 w 468121"/>
              <a:gd name="connsiteY7" fmla="*/ 181513 h 568838"/>
              <a:gd name="connsiteX8" fmla="*/ 34671 w 468121"/>
              <a:gd name="connsiteY8" fmla="*/ 183142 h 568838"/>
              <a:gd name="connsiteX9" fmla="*/ 460 w 468121"/>
              <a:gd name="connsiteY9" fmla="*/ 239618 h 568838"/>
              <a:gd name="connsiteX10" fmla="*/ 460 w 468121"/>
              <a:gd name="connsiteY10" fmla="*/ 242877 h 568838"/>
              <a:gd name="connsiteX11" fmla="*/ 3175 w 468121"/>
              <a:gd name="connsiteY11" fmla="*/ 244777 h 568838"/>
              <a:gd name="connsiteX12" fmla="*/ 234919 w 468121"/>
              <a:gd name="connsiteY12" fmla="*/ 263241 h 568838"/>
              <a:gd name="connsiteX13" fmla="*/ 155906 w 468121"/>
              <a:gd name="connsiteY13" fmla="*/ 394114 h 568838"/>
              <a:gd name="connsiteX14" fmla="*/ 61553 w 468121"/>
              <a:gd name="connsiteY14" fmla="*/ 410542 h 568838"/>
              <a:gd name="connsiteX15" fmla="*/ 59244 w 468121"/>
              <a:gd name="connsiteY15" fmla="*/ 412171 h 568838"/>
              <a:gd name="connsiteX16" fmla="*/ 36436 w 468121"/>
              <a:gd name="connsiteY16" fmla="*/ 449912 h 568838"/>
              <a:gd name="connsiteX17" fmla="*/ 36300 w 468121"/>
              <a:gd name="connsiteY17" fmla="*/ 453035 h 568838"/>
              <a:gd name="connsiteX18" fmla="*/ 38880 w 468121"/>
              <a:gd name="connsiteY18" fmla="*/ 454935 h 568838"/>
              <a:gd name="connsiteX19" fmla="*/ 154549 w 468121"/>
              <a:gd name="connsiteY19" fmla="*/ 473942 h 568838"/>
              <a:gd name="connsiteX20" fmla="*/ 225144 w 468121"/>
              <a:gd name="connsiteY20" fmla="*/ 567481 h 568838"/>
              <a:gd name="connsiteX21" fmla="*/ 227860 w 468121"/>
              <a:gd name="connsiteY21" fmla="*/ 568839 h 568838"/>
              <a:gd name="connsiteX22" fmla="*/ 227996 w 468121"/>
              <a:gd name="connsiteY22" fmla="*/ 568839 h 568838"/>
              <a:gd name="connsiteX23" fmla="*/ 230710 w 468121"/>
              <a:gd name="connsiteY23" fmla="*/ 567210 h 568838"/>
              <a:gd name="connsiteX24" fmla="*/ 253518 w 468121"/>
              <a:gd name="connsiteY24" fmla="*/ 529468 h 568838"/>
              <a:gd name="connsiteX25" fmla="*/ 253790 w 468121"/>
              <a:gd name="connsiteY25" fmla="*/ 526617 h 568838"/>
              <a:gd name="connsiteX26" fmla="*/ 224466 w 468121"/>
              <a:gd name="connsiteY26" fmla="*/ 435522 h 568838"/>
              <a:gd name="connsiteX27" fmla="*/ 303479 w 468121"/>
              <a:gd name="connsiteY27" fmla="*/ 304648 h 568838"/>
              <a:gd name="connsiteX28" fmla="*/ 427700 w 468121"/>
              <a:gd name="connsiteY28" fmla="*/ 501094 h 568838"/>
              <a:gd name="connsiteX29" fmla="*/ 430551 w 468121"/>
              <a:gd name="connsiteY29" fmla="*/ 502723 h 568838"/>
              <a:gd name="connsiteX30" fmla="*/ 430551 w 468121"/>
              <a:gd name="connsiteY30" fmla="*/ 502723 h 568838"/>
              <a:gd name="connsiteX31" fmla="*/ 433401 w 468121"/>
              <a:gd name="connsiteY31" fmla="*/ 501094 h 568838"/>
              <a:gd name="connsiteX32" fmla="*/ 467613 w 468121"/>
              <a:gd name="connsiteY32" fmla="*/ 444618 h 568838"/>
              <a:gd name="connsiteX33" fmla="*/ 467885 w 468121"/>
              <a:gd name="connsiteY33" fmla="*/ 441495 h 568838"/>
              <a:gd name="connsiteX34" fmla="*/ 300220 w 468121"/>
              <a:gd name="connsiteY34" fmla="*/ 268807 h 568838"/>
              <a:gd name="connsiteX35" fmla="*/ 201793 w 468121"/>
              <a:gd name="connsiteY35" fmla="*/ 431856 h 568838"/>
              <a:gd name="connsiteX36" fmla="*/ 201522 w 468121"/>
              <a:gd name="connsiteY36" fmla="*/ 434707 h 568838"/>
              <a:gd name="connsiteX37" fmla="*/ 203558 w 468121"/>
              <a:gd name="connsiteY37" fmla="*/ 441088 h 568838"/>
              <a:gd name="connsiteX38" fmla="*/ 230846 w 468121"/>
              <a:gd name="connsiteY38" fmla="*/ 525803 h 568838"/>
              <a:gd name="connsiteX39" fmla="*/ 226095 w 468121"/>
              <a:gd name="connsiteY39" fmla="*/ 533541 h 568838"/>
              <a:gd name="connsiteX40" fmla="*/ 170704 w 468121"/>
              <a:gd name="connsiteY40" fmla="*/ 460230 h 568838"/>
              <a:gd name="connsiteX41" fmla="*/ 167174 w 468121"/>
              <a:gd name="connsiteY41" fmla="*/ 455479 h 568838"/>
              <a:gd name="connsiteX42" fmla="*/ 165002 w 468121"/>
              <a:gd name="connsiteY42" fmla="*/ 454121 h 568838"/>
              <a:gd name="connsiteX43" fmla="*/ 159165 w 468121"/>
              <a:gd name="connsiteY43" fmla="*/ 453171 h 568838"/>
              <a:gd name="connsiteX44" fmla="*/ 68476 w 468121"/>
              <a:gd name="connsiteY44" fmla="*/ 438237 h 568838"/>
              <a:gd name="connsiteX45" fmla="*/ 73228 w 468121"/>
              <a:gd name="connsiteY45" fmla="*/ 430498 h 568838"/>
              <a:gd name="connsiteX46" fmla="*/ 160930 w 468121"/>
              <a:gd name="connsiteY46" fmla="*/ 415157 h 568838"/>
              <a:gd name="connsiteX47" fmla="*/ 167582 w 468121"/>
              <a:gd name="connsiteY47" fmla="*/ 413936 h 568838"/>
              <a:gd name="connsiteX48" fmla="*/ 169890 w 468121"/>
              <a:gd name="connsiteY48" fmla="*/ 412306 h 568838"/>
              <a:gd name="connsiteX49" fmla="*/ 268316 w 468121"/>
              <a:gd name="connsiteY49" fmla="*/ 249257 h 568838"/>
              <a:gd name="connsiteX50" fmla="*/ 268316 w 468121"/>
              <a:gd name="connsiteY50" fmla="*/ 245999 h 568838"/>
              <a:gd name="connsiteX51" fmla="*/ 265601 w 468121"/>
              <a:gd name="connsiteY51" fmla="*/ 244098 h 568838"/>
              <a:gd name="connsiteX52" fmla="*/ 241843 w 468121"/>
              <a:gd name="connsiteY52" fmla="*/ 242198 h 568838"/>
              <a:gd name="connsiteX53" fmla="*/ 33857 w 468121"/>
              <a:gd name="connsiteY53" fmla="*/ 225635 h 568838"/>
              <a:gd name="connsiteX54" fmla="*/ 48112 w 468121"/>
              <a:gd name="connsiteY54" fmla="*/ 202148 h 568838"/>
              <a:gd name="connsiteX55" fmla="*/ 298727 w 468121"/>
              <a:gd name="connsiteY55" fmla="*/ 184092 h 568838"/>
              <a:gd name="connsiteX56" fmla="*/ 306329 w 468121"/>
              <a:gd name="connsiteY56" fmla="*/ 183549 h 568838"/>
              <a:gd name="connsiteX57" fmla="*/ 309045 w 468121"/>
              <a:gd name="connsiteY57" fmla="*/ 181920 h 568838"/>
              <a:gd name="connsiteX58" fmla="*/ 386971 w 468121"/>
              <a:gd name="connsiteY58" fmla="*/ 52947 h 568838"/>
              <a:gd name="connsiteX59" fmla="*/ 426342 w 468121"/>
              <a:gd name="connsiteY59" fmla="*/ 21314 h 568838"/>
              <a:gd name="connsiteX60" fmla="*/ 427700 w 468121"/>
              <a:gd name="connsiteY60" fmla="*/ 21586 h 568838"/>
              <a:gd name="connsiteX61" fmla="*/ 430143 w 468121"/>
              <a:gd name="connsiteY61" fmla="*/ 39507 h 568838"/>
              <a:gd name="connsiteX62" fmla="*/ 418876 w 468121"/>
              <a:gd name="connsiteY62" fmla="*/ 72225 h 568838"/>
              <a:gd name="connsiteX63" fmla="*/ 340948 w 468121"/>
              <a:gd name="connsiteY63" fmla="*/ 201198 h 568838"/>
              <a:gd name="connsiteX64" fmla="*/ 340677 w 468121"/>
              <a:gd name="connsiteY64" fmla="*/ 204320 h 568838"/>
              <a:gd name="connsiteX65" fmla="*/ 343664 w 468121"/>
              <a:gd name="connsiteY65" fmla="*/ 211244 h 568838"/>
              <a:gd name="connsiteX66" fmla="*/ 444398 w 468121"/>
              <a:gd name="connsiteY66" fmla="*/ 441495 h 568838"/>
              <a:gd name="connsiteX67" fmla="*/ 430143 w 468121"/>
              <a:gd name="connsiteY67" fmla="*/ 464982 h 568838"/>
              <a:gd name="connsiteX68" fmla="*/ 318548 w 468121"/>
              <a:gd name="connsiteY68" fmla="*/ 288628 h 568838"/>
              <a:gd name="connsiteX69" fmla="*/ 305922 w 468121"/>
              <a:gd name="connsiteY69" fmla="*/ 268535 h 568838"/>
              <a:gd name="connsiteX70" fmla="*/ 303071 w 468121"/>
              <a:gd name="connsiteY70" fmla="*/ 266906 h 568838"/>
              <a:gd name="connsiteX71" fmla="*/ 303071 w 468121"/>
              <a:gd name="connsiteY71" fmla="*/ 266906 h 568838"/>
              <a:gd name="connsiteX72" fmla="*/ 300220 w 468121"/>
              <a:gd name="connsiteY72" fmla="*/ 268535 h 56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68121" h="568838">
                <a:moveTo>
                  <a:pt x="467885" y="441631"/>
                </a:moveTo>
                <a:lnTo>
                  <a:pt x="364164" y="204456"/>
                </a:lnTo>
                <a:lnTo>
                  <a:pt x="437203" y="83493"/>
                </a:lnTo>
                <a:cubicBezTo>
                  <a:pt x="452136" y="58649"/>
                  <a:pt x="460011" y="16156"/>
                  <a:pt x="438832" y="3258"/>
                </a:cubicBezTo>
                <a:cubicBezTo>
                  <a:pt x="435302" y="1086"/>
                  <a:pt x="431230" y="0"/>
                  <a:pt x="426613" y="0"/>
                </a:cubicBezTo>
                <a:cubicBezTo>
                  <a:pt x="406114" y="0"/>
                  <a:pt x="381134" y="21314"/>
                  <a:pt x="368644" y="41950"/>
                </a:cubicBezTo>
                <a:lnTo>
                  <a:pt x="295604" y="162913"/>
                </a:lnTo>
                <a:lnTo>
                  <a:pt x="37387" y="181513"/>
                </a:lnTo>
                <a:cubicBezTo>
                  <a:pt x="36300" y="181513"/>
                  <a:pt x="35351" y="182191"/>
                  <a:pt x="34671" y="183142"/>
                </a:cubicBezTo>
                <a:lnTo>
                  <a:pt x="460" y="239618"/>
                </a:lnTo>
                <a:cubicBezTo>
                  <a:pt x="-84" y="240569"/>
                  <a:pt x="-219" y="241926"/>
                  <a:pt x="460" y="242877"/>
                </a:cubicBezTo>
                <a:cubicBezTo>
                  <a:pt x="1139" y="243827"/>
                  <a:pt x="2089" y="244642"/>
                  <a:pt x="3175" y="244777"/>
                </a:cubicBezTo>
                <a:lnTo>
                  <a:pt x="234919" y="263241"/>
                </a:lnTo>
                <a:lnTo>
                  <a:pt x="155906" y="394114"/>
                </a:lnTo>
                <a:lnTo>
                  <a:pt x="61553" y="410542"/>
                </a:lnTo>
                <a:cubicBezTo>
                  <a:pt x="60602" y="410677"/>
                  <a:pt x="59788" y="411356"/>
                  <a:pt x="59244" y="412171"/>
                </a:cubicBezTo>
                <a:lnTo>
                  <a:pt x="36436" y="449912"/>
                </a:lnTo>
                <a:cubicBezTo>
                  <a:pt x="35893" y="450863"/>
                  <a:pt x="35758" y="452084"/>
                  <a:pt x="36300" y="453035"/>
                </a:cubicBezTo>
                <a:cubicBezTo>
                  <a:pt x="36708" y="454121"/>
                  <a:pt x="37658" y="454800"/>
                  <a:pt x="38880" y="454935"/>
                </a:cubicBezTo>
                <a:lnTo>
                  <a:pt x="154549" y="473942"/>
                </a:lnTo>
                <a:lnTo>
                  <a:pt x="225144" y="567481"/>
                </a:lnTo>
                <a:cubicBezTo>
                  <a:pt x="225823" y="568296"/>
                  <a:pt x="226773" y="568839"/>
                  <a:pt x="227860" y="568839"/>
                </a:cubicBezTo>
                <a:cubicBezTo>
                  <a:pt x="227860" y="568839"/>
                  <a:pt x="227860" y="568839"/>
                  <a:pt x="227996" y="568839"/>
                </a:cubicBezTo>
                <a:cubicBezTo>
                  <a:pt x="229081" y="568839"/>
                  <a:pt x="230168" y="568160"/>
                  <a:pt x="230710" y="567210"/>
                </a:cubicBezTo>
                <a:lnTo>
                  <a:pt x="253518" y="529468"/>
                </a:lnTo>
                <a:cubicBezTo>
                  <a:pt x="254062" y="528654"/>
                  <a:pt x="254197" y="527568"/>
                  <a:pt x="253790" y="526617"/>
                </a:cubicBezTo>
                <a:lnTo>
                  <a:pt x="224466" y="435522"/>
                </a:lnTo>
                <a:lnTo>
                  <a:pt x="303479" y="304648"/>
                </a:lnTo>
                <a:lnTo>
                  <a:pt x="427700" y="501094"/>
                </a:lnTo>
                <a:cubicBezTo>
                  <a:pt x="428378" y="502045"/>
                  <a:pt x="429465" y="502723"/>
                  <a:pt x="430551" y="502723"/>
                </a:cubicBezTo>
                <a:lnTo>
                  <a:pt x="430551" y="502723"/>
                </a:lnTo>
                <a:cubicBezTo>
                  <a:pt x="431772" y="502723"/>
                  <a:pt x="432859" y="502045"/>
                  <a:pt x="433401" y="501094"/>
                </a:cubicBezTo>
                <a:lnTo>
                  <a:pt x="467613" y="444618"/>
                </a:lnTo>
                <a:cubicBezTo>
                  <a:pt x="468156" y="443667"/>
                  <a:pt x="468292" y="442445"/>
                  <a:pt x="467885" y="441495"/>
                </a:cubicBezTo>
                <a:close/>
                <a:moveTo>
                  <a:pt x="300220" y="268807"/>
                </a:moveTo>
                <a:lnTo>
                  <a:pt x="201793" y="431856"/>
                </a:lnTo>
                <a:cubicBezTo>
                  <a:pt x="201250" y="432671"/>
                  <a:pt x="201114" y="433757"/>
                  <a:pt x="201522" y="434707"/>
                </a:cubicBezTo>
                <a:lnTo>
                  <a:pt x="203558" y="441088"/>
                </a:lnTo>
                <a:lnTo>
                  <a:pt x="230846" y="525803"/>
                </a:lnTo>
                <a:lnTo>
                  <a:pt x="226095" y="533541"/>
                </a:lnTo>
                <a:lnTo>
                  <a:pt x="170704" y="460230"/>
                </a:lnTo>
                <a:lnTo>
                  <a:pt x="167174" y="455479"/>
                </a:lnTo>
                <a:cubicBezTo>
                  <a:pt x="166631" y="454800"/>
                  <a:pt x="165817" y="454257"/>
                  <a:pt x="165002" y="454121"/>
                </a:cubicBezTo>
                <a:lnTo>
                  <a:pt x="159165" y="453171"/>
                </a:lnTo>
                <a:lnTo>
                  <a:pt x="68476" y="438237"/>
                </a:lnTo>
                <a:lnTo>
                  <a:pt x="73228" y="430498"/>
                </a:lnTo>
                <a:lnTo>
                  <a:pt x="160930" y="415157"/>
                </a:lnTo>
                <a:lnTo>
                  <a:pt x="167582" y="413936"/>
                </a:lnTo>
                <a:cubicBezTo>
                  <a:pt x="168532" y="413800"/>
                  <a:pt x="169347" y="413121"/>
                  <a:pt x="169890" y="412306"/>
                </a:cubicBezTo>
                <a:lnTo>
                  <a:pt x="268316" y="249257"/>
                </a:lnTo>
                <a:cubicBezTo>
                  <a:pt x="268859" y="248307"/>
                  <a:pt x="268995" y="246949"/>
                  <a:pt x="268316" y="245999"/>
                </a:cubicBezTo>
                <a:cubicBezTo>
                  <a:pt x="267774" y="244913"/>
                  <a:pt x="266687" y="244234"/>
                  <a:pt x="265601" y="244098"/>
                </a:cubicBezTo>
                <a:lnTo>
                  <a:pt x="241843" y="242198"/>
                </a:lnTo>
                <a:lnTo>
                  <a:pt x="33857" y="225635"/>
                </a:lnTo>
                <a:lnTo>
                  <a:pt x="48112" y="202148"/>
                </a:lnTo>
                <a:lnTo>
                  <a:pt x="298727" y="184092"/>
                </a:lnTo>
                <a:lnTo>
                  <a:pt x="306329" y="183549"/>
                </a:lnTo>
                <a:cubicBezTo>
                  <a:pt x="307416" y="183549"/>
                  <a:pt x="308366" y="182870"/>
                  <a:pt x="309045" y="181920"/>
                </a:cubicBezTo>
                <a:lnTo>
                  <a:pt x="386971" y="52947"/>
                </a:lnTo>
                <a:cubicBezTo>
                  <a:pt x="398512" y="33940"/>
                  <a:pt x="418332" y="21314"/>
                  <a:pt x="426342" y="21314"/>
                </a:cubicBezTo>
                <a:cubicBezTo>
                  <a:pt x="427021" y="21314"/>
                  <a:pt x="427428" y="21314"/>
                  <a:pt x="427700" y="21586"/>
                </a:cubicBezTo>
                <a:cubicBezTo>
                  <a:pt x="429465" y="22672"/>
                  <a:pt x="431501" y="28238"/>
                  <a:pt x="430143" y="39507"/>
                </a:cubicBezTo>
                <a:cubicBezTo>
                  <a:pt x="428786" y="50639"/>
                  <a:pt x="424713" y="62586"/>
                  <a:pt x="418876" y="72225"/>
                </a:cubicBezTo>
                <a:lnTo>
                  <a:pt x="340948" y="201198"/>
                </a:lnTo>
                <a:cubicBezTo>
                  <a:pt x="340405" y="202148"/>
                  <a:pt x="340270" y="203234"/>
                  <a:pt x="340677" y="204320"/>
                </a:cubicBezTo>
                <a:lnTo>
                  <a:pt x="343664" y="211244"/>
                </a:lnTo>
                <a:lnTo>
                  <a:pt x="444398" y="441495"/>
                </a:lnTo>
                <a:lnTo>
                  <a:pt x="430143" y="464982"/>
                </a:lnTo>
                <a:lnTo>
                  <a:pt x="318548" y="288628"/>
                </a:lnTo>
                <a:lnTo>
                  <a:pt x="305922" y="268535"/>
                </a:lnTo>
                <a:cubicBezTo>
                  <a:pt x="305243" y="267585"/>
                  <a:pt x="304157" y="266906"/>
                  <a:pt x="303071" y="266906"/>
                </a:cubicBezTo>
                <a:lnTo>
                  <a:pt x="303071" y="266906"/>
                </a:lnTo>
                <a:cubicBezTo>
                  <a:pt x="301849" y="266906"/>
                  <a:pt x="300763" y="267585"/>
                  <a:pt x="300220" y="268535"/>
                </a:cubicBezTo>
                <a:close/>
              </a:path>
            </a:pathLst>
          </a:custGeom>
          <a:solidFill>
            <a:schemeClr val="accent1"/>
          </a:solidFill>
          <a:ln w="1356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708" name="Freihandform: Form 707">
            <a:extLst>
              <a:ext uri="{FF2B5EF4-FFF2-40B4-BE49-F238E27FC236}">
                <a16:creationId xmlns:a16="http://schemas.microsoft.com/office/drawing/2014/main" id="{8D49BA9D-6087-D9F8-1C4D-9604D789F097}"/>
              </a:ext>
            </a:extLst>
          </p:cNvPr>
          <p:cNvSpPr>
            <a:spLocks noChangeAspect="1"/>
          </p:cNvSpPr>
          <p:nvPr/>
        </p:nvSpPr>
        <p:spPr bwMode="gray">
          <a:xfrm>
            <a:off x="1933976" y="4178598"/>
            <a:ext cx="494339" cy="542772"/>
          </a:xfrm>
          <a:custGeom>
            <a:avLst/>
            <a:gdLst>
              <a:gd name="connsiteX0" fmla="*/ 492677 w 494339"/>
              <a:gd name="connsiteY0" fmla="*/ 163049 h 542772"/>
              <a:gd name="connsiteX1" fmla="*/ 492405 w 494339"/>
              <a:gd name="connsiteY1" fmla="*/ 162370 h 542772"/>
              <a:gd name="connsiteX2" fmla="*/ 418416 w 494339"/>
              <a:gd name="connsiteY2" fmla="*/ 27831 h 542772"/>
              <a:gd name="connsiteX3" fmla="*/ 424661 w 494339"/>
              <a:gd name="connsiteY3" fmla="*/ 14391 h 542772"/>
              <a:gd name="connsiteX4" fmla="*/ 425068 w 494339"/>
              <a:gd name="connsiteY4" fmla="*/ 6652 h 542772"/>
              <a:gd name="connsiteX5" fmla="*/ 419773 w 494339"/>
              <a:gd name="connsiteY5" fmla="*/ 950 h 542772"/>
              <a:gd name="connsiteX6" fmla="*/ 415429 w 494339"/>
              <a:gd name="connsiteY6" fmla="*/ 0 h 542772"/>
              <a:gd name="connsiteX7" fmla="*/ 406197 w 494339"/>
              <a:gd name="connsiteY7" fmla="*/ 5838 h 542772"/>
              <a:gd name="connsiteX8" fmla="*/ 399681 w 494339"/>
              <a:gd name="connsiteY8" fmla="*/ 19957 h 542772"/>
              <a:gd name="connsiteX9" fmla="*/ 250751 w 494339"/>
              <a:gd name="connsiteY9" fmla="*/ 49553 h 542772"/>
              <a:gd name="connsiteX10" fmla="*/ 244234 w 494339"/>
              <a:gd name="connsiteY10" fmla="*/ 54033 h 542772"/>
              <a:gd name="connsiteX11" fmla="*/ 242877 w 494339"/>
              <a:gd name="connsiteY11" fmla="*/ 61635 h 542772"/>
              <a:gd name="connsiteX12" fmla="*/ 252787 w 494339"/>
              <a:gd name="connsiteY12" fmla="*/ 69646 h 542772"/>
              <a:gd name="connsiteX13" fmla="*/ 254552 w 494339"/>
              <a:gd name="connsiteY13" fmla="*/ 69510 h 542772"/>
              <a:gd name="connsiteX14" fmla="*/ 262833 w 494339"/>
              <a:gd name="connsiteY14" fmla="*/ 67881 h 542772"/>
              <a:gd name="connsiteX15" fmla="*/ 304784 w 494339"/>
              <a:gd name="connsiteY15" fmla="*/ 94354 h 542772"/>
              <a:gd name="connsiteX16" fmla="*/ 306141 w 494339"/>
              <a:gd name="connsiteY16" fmla="*/ 103586 h 542772"/>
              <a:gd name="connsiteX17" fmla="*/ 314423 w 494339"/>
              <a:gd name="connsiteY17" fmla="*/ 107794 h 542772"/>
              <a:gd name="connsiteX18" fmla="*/ 320396 w 494339"/>
              <a:gd name="connsiteY18" fmla="*/ 105758 h 542772"/>
              <a:gd name="connsiteX19" fmla="*/ 322297 w 494339"/>
              <a:gd name="connsiteY19" fmla="*/ 104400 h 542772"/>
              <a:gd name="connsiteX20" fmla="*/ 353386 w 494339"/>
              <a:gd name="connsiteY20" fmla="*/ 119198 h 542772"/>
              <a:gd name="connsiteX21" fmla="*/ 314423 w 494339"/>
              <a:gd name="connsiteY21" fmla="*/ 202420 h 542772"/>
              <a:gd name="connsiteX22" fmla="*/ 188301 w 494339"/>
              <a:gd name="connsiteY22" fmla="*/ 202420 h 542772"/>
              <a:gd name="connsiteX23" fmla="*/ 134268 w 494339"/>
              <a:gd name="connsiteY23" fmla="*/ 107794 h 542772"/>
              <a:gd name="connsiteX24" fmla="*/ 125443 w 494339"/>
              <a:gd name="connsiteY24" fmla="*/ 102635 h 542772"/>
              <a:gd name="connsiteX25" fmla="*/ 10182 w 494339"/>
              <a:gd name="connsiteY25" fmla="*/ 102635 h 542772"/>
              <a:gd name="connsiteX26" fmla="*/ 0 w 494339"/>
              <a:gd name="connsiteY26" fmla="*/ 112817 h 542772"/>
              <a:gd name="connsiteX27" fmla="*/ 10182 w 494339"/>
              <a:gd name="connsiteY27" fmla="*/ 123000 h 542772"/>
              <a:gd name="connsiteX28" fmla="*/ 119470 w 494339"/>
              <a:gd name="connsiteY28" fmla="*/ 123000 h 542772"/>
              <a:gd name="connsiteX29" fmla="*/ 164814 w 494339"/>
              <a:gd name="connsiteY29" fmla="*/ 202420 h 542772"/>
              <a:gd name="connsiteX30" fmla="*/ 122999 w 494339"/>
              <a:gd name="connsiteY30" fmla="*/ 202420 h 542772"/>
              <a:gd name="connsiteX31" fmla="*/ 120556 w 494339"/>
              <a:gd name="connsiteY31" fmla="*/ 203370 h 542772"/>
              <a:gd name="connsiteX32" fmla="*/ 50096 w 494339"/>
              <a:gd name="connsiteY32" fmla="*/ 275188 h 542772"/>
              <a:gd name="connsiteX33" fmla="*/ 42629 w 494339"/>
              <a:gd name="connsiteY33" fmla="*/ 283605 h 542772"/>
              <a:gd name="connsiteX34" fmla="*/ 41950 w 494339"/>
              <a:gd name="connsiteY34" fmla="*/ 284963 h 542772"/>
              <a:gd name="connsiteX35" fmla="*/ 41543 w 494339"/>
              <a:gd name="connsiteY35" fmla="*/ 286456 h 542772"/>
              <a:gd name="connsiteX36" fmla="*/ 33940 w 494339"/>
              <a:gd name="connsiteY36" fmla="*/ 344969 h 542772"/>
              <a:gd name="connsiteX37" fmla="*/ 149744 w 494339"/>
              <a:gd name="connsiteY37" fmla="*/ 541551 h 542772"/>
              <a:gd name="connsiteX38" fmla="*/ 151238 w 494339"/>
              <a:gd name="connsiteY38" fmla="*/ 542366 h 542772"/>
              <a:gd name="connsiteX39" fmla="*/ 152867 w 494339"/>
              <a:gd name="connsiteY39" fmla="*/ 542773 h 542772"/>
              <a:gd name="connsiteX40" fmla="*/ 328677 w 494339"/>
              <a:gd name="connsiteY40" fmla="*/ 542773 h 542772"/>
              <a:gd name="connsiteX41" fmla="*/ 330307 w 494339"/>
              <a:gd name="connsiteY41" fmla="*/ 542366 h 542772"/>
              <a:gd name="connsiteX42" fmla="*/ 331800 w 494339"/>
              <a:gd name="connsiteY42" fmla="*/ 541551 h 542772"/>
              <a:gd name="connsiteX43" fmla="*/ 447604 w 494339"/>
              <a:gd name="connsiteY43" fmla="*/ 344969 h 542772"/>
              <a:gd name="connsiteX44" fmla="*/ 440002 w 494339"/>
              <a:gd name="connsiteY44" fmla="*/ 286727 h 542772"/>
              <a:gd name="connsiteX45" fmla="*/ 439594 w 494339"/>
              <a:gd name="connsiteY45" fmla="*/ 285234 h 542772"/>
              <a:gd name="connsiteX46" fmla="*/ 438915 w 494339"/>
              <a:gd name="connsiteY46" fmla="*/ 283877 h 542772"/>
              <a:gd name="connsiteX47" fmla="*/ 431584 w 494339"/>
              <a:gd name="connsiteY47" fmla="*/ 275323 h 542772"/>
              <a:gd name="connsiteX48" fmla="*/ 360853 w 494339"/>
              <a:gd name="connsiteY48" fmla="*/ 203234 h 542772"/>
              <a:gd name="connsiteX49" fmla="*/ 358409 w 494339"/>
              <a:gd name="connsiteY49" fmla="*/ 202284 h 542772"/>
              <a:gd name="connsiteX50" fmla="*/ 337095 w 494339"/>
              <a:gd name="connsiteY50" fmla="*/ 202284 h 542772"/>
              <a:gd name="connsiteX51" fmla="*/ 371850 w 494339"/>
              <a:gd name="connsiteY51" fmla="*/ 127887 h 542772"/>
              <a:gd name="connsiteX52" fmla="*/ 404975 w 494339"/>
              <a:gd name="connsiteY52" fmla="*/ 143635 h 542772"/>
              <a:gd name="connsiteX53" fmla="*/ 404975 w 494339"/>
              <a:gd name="connsiteY53" fmla="*/ 145129 h 542772"/>
              <a:gd name="connsiteX54" fmla="*/ 415157 w 494339"/>
              <a:gd name="connsiteY54" fmla="*/ 154632 h 542772"/>
              <a:gd name="connsiteX55" fmla="*/ 415836 w 494339"/>
              <a:gd name="connsiteY55" fmla="*/ 154632 h 542772"/>
              <a:gd name="connsiteX56" fmla="*/ 423439 w 494339"/>
              <a:gd name="connsiteY56" fmla="*/ 150423 h 542772"/>
              <a:gd name="connsiteX57" fmla="*/ 471362 w 494339"/>
              <a:gd name="connsiteY57" fmla="*/ 165764 h 542772"/>
              <a:gd name="connsiteX58" fmla="*/ 475028 w 494339"/>
              <a:gd name="connsiteY58" fmla="*/ 172281 h 542772"/>
              <a:gd name="connsiteX59" fmla="*/ 484124 w 494339"/>
              <a:gd name="connsiteY59" fmla="*/ 177711 h 542772"/>
              <a:gd name="connsiteX60" fmla="*/ 488740 w 494339"/>
              <a:gd name="connsiteY60" fmla="*/ 176625 h 542772"/>
              <a:gd name="connsiteX61" fmla="*/ 493220 w 494339"/>
              <a:gd name="connsiteY61" fmla="*/ 162913 h 542772"/>
              <a:gd name="connsiteX62" fmla="*/ 456700 w 494339"/>
              <a:gd name="connsiteY62" fmla="*/ 139970 h 542772"/>
              <a:gd name="connsiteX63" fmla="*/ 423982 w 494339"/>
              <a:gd name="connsiteY63" fmla="*/ 129516 h 542772"/>
              <a:gd name="connsiteX64" fmla="*/ 420452 w 494339"/>
              <a:gd name="connsiteY64" fmla="*/ 74126 h 542772"/>
              <a:gd name="connsiteX65" fmla="*/ 456700 w 494339"/>
              <a:gd name="connsiteY65" fmla="*/ 139970 h 542772"/>
              <a:gd name="connsiteX66" fmla="*/ 403075 w 494339"/>
              <a:gd name="connsiteY66" fmla="*/ 120420 h 542772"/>
              <a:gd name="connsiteX67" fmla="*/ 340624 w 494339"/>
              <a:gd name="connsiteY67" fmla="*/ 90688 h 542772"/>
              <a:gd name="connsiteX68" fmla="*/ 398459 w 494339"/>
              <a:gd name="connsiteY68" fmla="*/ 48059 h 542772"/>
              <a:gd name="connsiteX69" fmla="*/ 403075 w 494339"/>
              <a:gd name="connsiteY69" fmla="*/ 120284 h 542772"/>
              <a:gd name="connsiteX70" fmla="*/ 364926 w 494339"/>
              <a:gd name="connsiteY70" fmla="*/ 47652 h 542772"/>
              <a:gd name="connsiteX71" fmla="*/ 320532 w 494339"/>
              <a:gd name="connsiteY71" fmla="*/ 80371 h 542772"/>
              <a:gd name="connsiteX72" fmla="*/ 291750 w 494339"/>
              <a:gd name="connsiteY72" fmla="*/ 62179 h 542772"/>
              <a:gd name="connsiteX73" fmla="*/ 364926 w 494339"/>
              <a:gd name="connsiteY73" fmla="*/ 47652 h 542772"/>
              <a:gd name="connsiteX74" fmla="*/ 244506 w 494339"/>
              <a:gd name="connsiteY74" fmla="*/ 342254 h 542772"/>
              <a:gd name="connsiteX75" fmla="*/ 283198 w 494339"/>
              <a:gd name="connsiteY75" fmla="*/ 333429 h 542772"/>
              <a:gd name="connsiteX76" fmla="*/ 322432 w 494339"/>
              <a:gd name="connsiteY76" fmla="*/ 296095 h 542772"/>
              <a:gd name="connsiteX77" fmla="*/ 372664 w 494339"/>
              <a:gd name="connsiteY77" fmla="*/ 311164 h 542772"/>
              <a:gd name="connsiteX78" fmla="*/ 421267 w 494339"/>
              <a:gd name="connsiteY78" fmla="*/ 297181 h 542772"/>
              <a:gd name="connsiteX79" fmla="*/ 426833 w 494339"/>
              <a:gd name="connsiteY79" fmla="*/ 345105 h 542772"/>
              <a:gd name="connsiteX80" fmla="*/ 324197 w 494339"/>
              <a:gd name="connsiteY80" fmla="*/ 522545 h 542772"/>
              <a:gd name="connsiteX81" fmla="*/ 156804 w 494339"/>
              <a:gd name="connsiteY81" fmla="*/ 522545 h 542772"/>
              <a:gd name="connsiteX82" fmla="*/ 54169 w 494339"/>
              <a:gd name="connsiteY82" fmla="*/ 345105 h 542772"/>
              <a:gd name="connsiteX83" fmla="*/ 60549 w 494339"/>
              <a:gd name="connsiteY83" fmla="*/ 294059 h 542772"/>
              <a:gd name="connsiteX84" fmla="*/ 61228 w 494339"/>
              <a:gd name="connsiteY84" fmla="*/ 293380 h 542772"/>
              <a:gd name="connsiteX85" fmla="*/ 115261 w 494339"/>
              <a:gd name="connsiteY85" fmla="*/ 311164 h 542772"/>
              <a:gd name="connsiteX86" fmla="*/ 166171 w 494339"/>
              <a:gd name="connsiteY86" fmla="*/ 295552 h 542772"/>
              <a:gd name="connsiteX87" fmla="*/ 244506 w 494339"/>
              <a:gd name="connsiteY87" fmla="*/ 342254 h 542772"/>
              <a:gd name="connsiteX88" fmla="*/ 372664 w 494339"/>
              <a:gd name="connsiteY88" fmla="*/ 290800 h 542772"/>
              <a:gd name="connsiteX89" fmla="*/ 372664 w 494339"/>
              <a:gd name="connsiteY89" fmla="*/ 290800 h 542772"/>
              <a:gd name="connsiteX90" fmla="*/ 325148 w 494339"/>
              <a:gd name="connsiteY90" fmla="*/ 272608 h 542772"/>
              <a:gd name="connsiteX91" fmla="*/ 317409 w 494339"/>
              <a:gd name="connsiteY91" fmla="*/ 265413 h 542772"/>
              <a:gd name="connsiteX92" fmla="*/ 315101 w 494339"/>
              <a:gd name="connsiteY92" fmla="*/ 264463 h 542772"/>
              <a:gd name="connsiteX93" fmla="*/ 314287 w 494339"/>
              <a:gd name="connsiteY93" fmla="*/ 264463 h 542772"/>
              <a:gd name="connsiteX94" fmla="*/ 311979 w 494339"/>
              <a:gd name="connsiteY94" fmla="*/ 266635 h 542772"/>
              <a:gd name="connsiteX95" fmla="*/ 308721 w 494339"/>
              <a:gd name="connsiteY95" fmla="*/ 276681 h 542772"/>
              <a:gd name="connsiteX96" fmla="*/ 244506 w 494339"/>
              <a:gd name="connsiteY96" fmla="*/ 321754 h 542772"/>
              <a:gd name="connsiteX97" fmla="*/ 221291 w 494339"/>
              <a:gd name="connsiteY97" fmla="*/ 317681 h 542772"/>
              <a:gd name="connsiteX98" fmla="*/ 180019 w 494339"/>
              <a:gd name="connsiteY98" fmla="*/ 275866 h 542772"/>
              <a:gd name="connsiteX99" fmla="*/ 176761 w 494339"/>
              <a:gd name="connsiteY99" fmla="*/ 265820 h 542772"/>
              <a:gd name="connsiteX100" fmla="*/ 174317 w 494339"/>
              <a:gd name="connsiteY100" fmla="*/ 263648 h 542772"/>
              <a:gd name="connsiteX101" fmla="*/ 173503 w 494339"/>
              <a:gd name="connsiteY101" fmla="*/ 263648 h 542772"/>
              <a:gd name="connsiteX102" fmla="*/ 171195 w 494339"/>
              <a:gd name="connsiteY102" fmla="*/ 264598 h 542772"/>
              <a:gd name="connsiteX103" fmla="*/ 163456 w 494339"/>
              <a:gd name="connsiteY103" fmla="*/ 271929 h 542772"/>
              <a:gd name="connsiteX104" fmla="*/ 115261 w 494339"/>
              <a:gd name="connsiteY104" fmla="*/ 290800 h 542772"/>
              <a:gd name="connsiteX105" fmla="*/ 75483 w 494339"/>
              <a:gd name="connsiteY105" fmla="*/ 278582 h 542772"/>
              <a:gd name="connsiteX106" fmla="*/ 130331 w 494339"/>
              <a:gd name="connsiteY106" fmla="*/ 222784 h 542772"/>
              <a:gd name="connsiteX107" fmla="*/ 351078 w 494339"/>
              <a:gd name="connsiteY107" fmla="*/ 222784 h 542772"/>
              <a:gd name="connsiteX108" fmla="*/ 408505 w 494339"/>
              <a:gd name="connsiteY108" fmla="*/ 281297 h 542772"/>
              <a:gd name="connsiteX109" fmla="*/ 372936 w 494339"/>
              <a:gd name="connsiteY109" fmla="*/ 290936 h 54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94339" h="542772">
                <a:moveTo>
                  <a:pt x="492677" y="163049"/>
                </a:moveTo>
                <a:cubicBezTo>
                  <a:pt x="492677" y="163049"/>
                  <a:pt x="492405" y="162506"/>
                  <a:pt x="492405" y="162370"/>
                </a:cubicBezTo>
                <a:lnTo>
                  <a:pt x="418416" y="27831"/>
                </a:lnTo>
                <a:lnTo>
                  <a:pt x="424661" y="14391"/>
                </a:lnTo>
                <a:cubicBezTo>
                  <a:pt x="425747" y="11947"/>
                  <a:pt x="425882" y="9232"/>
                  <a:pt x="425068" y="6652"/>
                </a:cubicBezTo>
                <a:cubicBezTo>
                  <a:pt x="424117" y="4073"/>
                  <a:pt x="422217" y="2036"/>
                  <a:pt x="419773" y="950"/>
                </a:cubicBezTo>
                <a:cubicBezTo>
                  <a:pt x="418416" y="272"/>
                  <a:pt x="416922" y="0"/>
                  <a:pt x="415429" y="0"/>
                </a:cubicBezTo>
                <a:cubicBezTo>
                  <a:pt x="411492" y="0"/>
                  <a:pt x="407826" y="2308"/>
                  <a:pt x="406197" y="5838"/>
                </a:cubicBezTo>
                <a:lnTo>
                  <a:pt x="399681" y="19957"/>
                </a:lnTo>
                <a:lnTo>
                  <a:pt x="250751" y="49553"/>
                </a:lnTo>
                <a:cubicBezTo>
                  <a:pt x="248035" y="50096"/>
                  <a:pt x="245727" y="51725"/>
                  <a:pt x="244234" y="54033"/>
                </a:cubicBezTo>
                <a:cubicBezTo>
                  <a:pt x="242741" y="56341"/>
                  <a:pt x="242333" y="59056"/>
                  <a:pt x="242877" y="61635"/>
                </a:cubicBezTo>
                <a:cubicBezTo>
                  <a:pt x="243963" y="66251"/>
                  <a:pt x="248035" y="69646"/>
                  <a:pt x="252787" y="69646"/>
                </a:cubicBezTo>
                <a:cubicBezTo>
                  <a:pt x="253330" y="69646"/>
                  <a:pt x="254009" y="69646"/>
                  <a:pt x="254552" y="69510"/>
                </a:cubicBezTo>
                <a:lnTo>
                  <a:pt x="262833" y="67881"/>
                </a:lnTo>
                <a:lnTo>
                  <a:pt x="304784" y="94354"/>
                </a:lnTo>
                <a:cubicBezTo>
                  <a:pt x="303698" y="97341"/>
                  <a:pt x="304240" y="100735"/>
                  <a:pt x="306141" y="103586"/>
                </a:cubicBezTo>
                <a:cubicBezTo>
                  <a:pt x="308042" y="106165"/>
                  <a:pt x="311164" y="107794"/>
                  <a:pt x="314423" y="107794"/>
                </a:cubicBezTo>
                <a:cubicBezTo>
                  <a:pt x="316595" y="107794"/>
                  <a:pt x="318631" y="107115"/>
                  <a:pt x="320396" y="105758"/>
                </a:cubicBezTo>
                <a:lnTo>
                  <a:pt x="322297" y="104400"/>
                </a:lnTo>
                <a:lnTo>
                  <a:pt x="353386" y="119198"/>
                </a:lnTo>
                <a:lnTo>
                  <a:pt x="314423" y="202420"/>
                </a:lnTo>
                <a:lnTo>
                  <a:pt x="188301" y="202420"/>
                </a:lnTo>
                <a:lnTo>
                  <a:pt x="134268" y="107794"/>
                </a:lnTo>
                <a:cubicBezTo>
                  <a:pt x="132503" y="104672"/>
                  <a:pt x="129109" y="102635"/>
                  <a:pt x="125443" y="102635"/>
                </a:cubicBezTo>
                <a:lnTo>
                  <a:pt x="10182" y="102635"/>
                </a:lnTo>
                <a:cubicBezTo>
                  <a:pt x="4616" y="102635"/>
                  <a:pt x="0" y="107251"/>
                  <a:pt x="0" y="112817"/>
                </a:cubicBezTo>
                <a:cubicBezTo>
                  <a:pt x="0" y="118384"/>
                  <a:pt x="4616" y="123000"/>
                  <a:pt x="10182" y="123000"/>
                </a:cubicBezTo>
                <a:lnTo>
                  <a:pt x="119470" y="123000"/>
                </a:lnTo>
                <a:lnTo>
                  <a:pt x="164814" y="202420"/>
                </a:lnTo>
                <a:lnTo>
                  <a:pt x="122999" y="202420"/>
                </a:lnTo>
                <a:cubicBezTo>
                  <a:pt x="122049" y="202420"/>
                  <a:pt x="121235" y="202827"/>
                  <a:pt x="120556" y="203370"/>
                </a:cubicBezTo>
                <a:lnTo>
                  <a:pt x="50096" y="275188"/>
                </a:lnTo>
                <a:lnTo>
                  <a:pt x="42629" y="283605"/>
                </a:lnTo>
                <a:cubicBezTo>
                  <a:pt x="42629" y="283605"/>
                  <a:pt x="42086" y="284419"/>
                  <a:pt x="41950" y="284963"/>
                </a:cubicBezTo>
                <a:lnTo>
                  <a:pt x="41543" y="286456"/>
                </a:lnTo>
                <a:cubicBezTo>
                  <a:pt x="36520" y="305462"/>
                  <a:pt x="33940" y="325148"/>
                  <a:pt x="33940" y="344969"/>
                </a:cubicBezTo>
                <a:cubicBezTo>
                  <a:pt x="33940" y="427783"/>
                  <a:pt x="79420" y="505031"/>
                  <a:pt x="149744" y="541551"/>
                </a:cubicBezTo>
                <a:lnTo>
                  <a:pt x="151238" y="542366"/>
                </a:lnTo>
                <a:cubicBezTo>
                  <a:pt x="151238" y="542366"/>
                  <a:pt x="152324" y="542773"/>
                  <a:pt x="152867" y="542773"/>
                </a:cubicBezTo>
                <a:lnTo>
                  <a:pt x="328677" y="542773"/>
                </a:lnTo>
                <a:cubicBezTo>
                  <a:pt x="328677" y="542773"/>
                  <a:pt x="329764" y="542773"/>
                  <a:pt x="330307" y="542366"/>
                </a:cubicBezTo>
                <a:lnTo>
                  <a:pt x="331800" y="541551"/>
                </a:lnTo>
                <a:cubicBezTo>
                  <a:pt x="402124" y="505031"/>
                  <a:pt x="447604" y="427783"/>
                  <a:pt x="447604" y="344969"/>
                </a:cubicBezTo>
                <a:cubicBezTo>
                  <a:pt x="447604" y="325284"/>
                  <a:pt x="445025" y="305734"/>
                  <a:pt x="440002" y="286727"/>
                </a:cubicBezTo>
                <a:lnTo>
                  <a:pt x="439594" y="285234"/>
                </a:lnTo>
                <a:cubicBezTo>
                  <a:pt x="439594" y="285234"/>
                  <a:pt x="439187" y="284284"/>
                  <a:pt x="438915" y="283877"/>
                </a:cubicBezTo>
                <a:lnTo>
                  <a:pt x="431584" y="275323"/>
                </a:lnTo>
                <a:lnTo>
                  <a:pt x="360853" y="203234"/>
                </a:lnTo>
                <a:cubicBezTo>
                  <a:pt x="360853" y="203234"/>
                  <a:pt x="359360" y="202284"/>
                  <a:pt x="358409" y="202284"/>
                </a:cubicBezTo>
                <a:lnTo>
                  <a:pt x="337095" y="202284"/>
                </a:lnTo>
                <a:lnTo>
                  <a:pt x="371850" y="127887"/>
                </a:lnTo>
                <a:lnTo>
                  <a:pt x="404975" y="143635"/>
                </a:lnTo>
                <a:lnTo>
                  <a:pt x="404975" y="145129"/>
                </a:lnTo>
                <a:cubicBezTo>
                  <a:pt x="405383" y="150423"/>
                  <a:pt x="409863" y="154632"/>
                  <a:pt x="415157" y="154632"/>
                </a:cubicBezTo>
                <a:cubicBezTo>
                  <a:pt x="415157" y="154632"/>
                  <a:pt x="415700" y="154632"/>
                  <a:pt x="415836" y="154632"/>
                </a:cubicBezTo>
                <a:cubicBezTo>
                  <a:pt x="418959" y="154360"/>
                  <a:pt x="421674" y="152867"/>
                  <a:pt x="423439" y="150423"/>
                </a:cubicBezTo>
                <a:lnTo>
                  <a:pt x="471362" y="165764"/>
                </a:lnTo>
                <a:lnTo>
                  <a:pt x="475028" y="172281"/>
                </a:lnTo>
                <a:cubicBezTo>
                  <a:pt x="476657" y="175675"/>
                  <a:pt x="480187" y="177711"/>
                  <a:pt x="484124" y="177711"/>
                </a:cubicBezTo>
                <a:cubicBezTo>
                  <a:pt x="485753" y="177711"/>
                  <a:pt x="487246" y="177304"/>
                  <a:pt x="488740" y="176625"/>
                </a:cubicBezTo>
                <a:cubicBezTo>
                  <a:pt x="493763" y="174046"/>
                  <a:pt x="495799" y="167936"/>
                  <a:pt x="493220" y="162913"/>
                </a:cubicBezTo>
                <a:close/>
                <a:moveTo>
                  <a:pt x="456700" y="139970"/>
                </a:moveTo>
                <a:lnTo>
                  <a:pt x="423982" y="129516"/>
                </a:lnTo>
                <a:lnTo>
                  <a:pt x="420452" y="74126"/>
                </a:lnTo>
                <a:lnTo>
                  <a:pt x="456700" y="139970"/>
                </a:lnTo>
                <a:close/>
                <a:moveTo>
                  <a:pt x="403075" y="120420"/>
                </a:moveTo>
                <a:lnTo>
                  <a:pt x="340624" y="90688"/>
                </a:lnTo>
                <a:lnTo>
                  <a:pt x="398459" y="48059"/>
                </a:lnTo>
                <a:lnTo>
                  <a:pt x="403075" y="120284"/>
                </a:lnTo>
                <a:close/>
                <a:moveTo>
                  <a:pt x="364926" y="47652"/>
                </a:moveTo>
                <a:lnTo>
                  <a:pt x="320532" y="80371"/>
                </a:lnTo>
                <a:lnTo>
                  <a:pt x="291750" y="62179"/>
                </a:lnTo>
                <a:lnTo>
                  <a:pt x="364926" y="47652"/>
                </a:lnTo>
                <a:close/>
                <a:moveTo>
                  <a:pt x="244506" y="342254"/>
                </a:moveTo>
                <a:cubicBezTo>
                  <a:pt x="257946" y="342254"/>
                  <a:pt x="270979" y="339267"/>
                  <a:pt x="283198" y="333429"/>
                </a:cubicBezTo>
                <a:cubicBezTo>
                  <a:pt x="299760" y="325419"/>
                  <a:pt x="313608" y="312251"/>
                  <a:pt x="322432" y="296095"/>
                </a:cubicBezTo>
                <a:cubicBezTo>
                  <a:pt x="337366" y="305870"/>
                  <a:pt x="354608" y="311164"/>
                  <a:pt x="372664" y="311164"/>
                </a:cubicBezTo>
                <a:cubicBezTo>
                  <a:pt x="390720" y="311164"/>
                  <a:pt x="406740" y="306277"/>
                  <a:pt x="421267" y="297181"/>
                </a:cubicBezTo>
                <a:cubicBezTo>
                  <a:pt x="424932" y="312929"/>
                  <a:pt x="426833" y="328949"/>
                  <a:pt x="426833" y="345105"/>
                </a:cubicBezTo>
                <a:cubicBezTo>
                  <a:pt x="426833" y="419502"/>
                  <a:pt x="386512" y="489012"/>
                  <a:pt x="324197" y="522545"/>
                </a:cubicBezTo>
                <a:lnTo>
                  <a:pt x="156804" y="522545"/>
                </a:lnTo>
                <a:cubicBezTo>
                  <a:pt x="94490" y="489012"/>
                  <a:pt x="54169" y="419502"/>
                  <a:pt x="54169" y="345105"/>
                </a:cubicBezTo>
                <a:cubicBezTo>
                  <a:pt x="54169" y="327863"/>
                  <a:pt x="56341" y="310757"/>
                  <a:pt x="60549" y="294059"/>
                </a:cubicBezTo>
                <a:lnTo>
                  <a:pt x="61228" y="293380"/>
                </a:lnTo>
                <a:cubicBezTo>
                  <a:pt x="76841" y="304784"/>
                  <a:pt x="95847" y="311164"/>
                  <a:pt x="115261" y="311164"/>
                </a:cubicBezTo>
                <a:cubicBezTo>
                  <a:pt x="133589" y="311164"/>
                  <a:pt x="151102" y="305734"/>
                  <a:pt x="166171" y="295552"/>
                </a:cubicBezTo>
                <a:cubicBezTo>
                  <a:pt x="181648" y="324062"/>
                  <a:pt x="211923" y="342254"/>
                  <a:pt x="244506" y="342254"/>
                </a:cubicBezTo>
                <a:close/>
                <a:moveTo>
                  <a:pt x="372664" y="290800"/>
                </a:moveTo>
                <a:lnTo>
                  <a:pt x="372664" y="290800"/>
                </a:lnTo>
                <a:cubicBezTo>
                  <a:pt x="354608" y="290800"/>
                  <a:pt x="338045" y="284284"/>
                  <a:pt x="325148" y="272608"/>
                </a:cubicBezTo>
                <a:lnTo>
                  <a:pt x="317409" y="265413"/>
                </a:lnTo>
                <a:cubicBezTo>
                  <a:pt x="317409" y="265413"/>
                  <a:pt x="315916" y="264463"/>
                  <a:pt x="315101" y="264463"/>
                </a:cubicBezTo>
                <a:cubicBezTo>
                  <a:pt x="314830" y="264463"/>
                  <a:pt x="314558" y="264463"/>
                  <a:pt x="314287" y="264463"/>
                </a:cubicBezTo>
                <a:cubicBezTo>
                  <a:pt x="313201" y="264734"/>
                  <a:pt x="312250" y="265549"/>
                  <a:pt x="311979" y="266635"/>
                </a:cubicBezTo>
                <a:lnTo>
                  <a:pt x="308721" y="276681"/>
                </a:lnTo>
                <a:cubicBezTo>
                  <a:pt x="298946" y="303562"/>
                  <a:pt x="273151" y="321754"/>
                  <a:pt x="244506" y="321754"/>
                </a:cubicBezTo>
                <a:cubicBezTo>
                  <a:pt x="236632" y="321754"/>
                  <a:pt x="228757" y="320396"/>
                  <a:pt x="221291" y="317681"/>
                </a:cubicBezTo>
                <a:cubicBezTo>
                  <a:pt x="201877" y="310621"/>
                  <a:pt x="186807" y="295416"/>
                  <a:pt x="180019" y="275866"/>
                </a:cubicBezTo>
                <a:lnTo>
                  <a:pt x="176761" y="265820"/>
                </a:lnTo>
                <a:cubicBezTo>
                  <a:pt x="176354" y="264734"/>
                  <a:pt x="175539" y="263920"/>
                  <a:pt x="174317" y="263648"/>
                </a:cubicBezTo>
                <a:cubicBezTo>
                  <a:pt x="174046" y="263648"/>
                  <a:pt x="173774" y="263648"/>
                  <a:pt x="173503" y="263648"/>
                </a:cubicBezTo>
                <a:cubicBezTo>
                  <a:pt x="172688" y="263648"/>
                  <a:pt x="171873" y="263920"/>
                  <a:pt x="171195" y="264598"/>
                </a:cubicBezTo>
                <a:lnTo>
                  <a:pt x="163456" y="271929"/>
                </a:lnTo>
                <a:cubicBezTo>
                  <a:pt x="150287" y="284148"/>
                  <a:pt x="133182" y="290800"/>
                  <a:pt x="115261" y="290800"/>
                </a:cubicBezTo>
                <a:cubicBezTo>
                  <a:pt x="100870" y="290800"/>
                  <a:pt x="87294" y="286592"/>
                  <a:pt x="75483" y="278582"/>
                </a:cubicBezTo>
                <a:lnTo>
                  <a:pt x="130331" y="222784"/>
                </a:lnTo>
                <a:lnTo>
                  <a:pt x="351078" y="222784"/>
                </a:lnTo>
                <a:lnTo>
                  <a:pt x="408505" y="281297"/>
                </a:lnTo>
                <a:cubicBezTo>
                  <a:pt x="397780" y="287542"/>
                  <a:pt x="385561" y="290936"/>
                  <a:pt x="372936" y="290936"/>
                </a:cubicBezTo>
                <a:close/>
              </a:path>
            </a:pathLst>
          </a:custGeom>
          <a:solidFill>
            <a:schemeClr val="accent1"/>
          </a:solidFill>
          <a:ln w="1356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709" name="Grafik 7">
            <a:extLst>
              <a:ext uri="{FF2B5EF4-FFF2-40B4-BE49-F238E27FC236}">
                <a16:creationId xmlns:a16="http://schemas.microsoft.com/office/drawing/2014/main" id="{927F7ACD-F517-E12D-ADF2-E37A58ED552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51492" y="5294691"/>
            <a:ext cx="495123" cy="495205"/>
            <a:chOff x="3051489" y="5294688"/>
            <a:chExt cx="495123" cy="495205"/>
          </a:xfrm>
          <a:solidFill>
            <a:schemeClr val="accent1"/>
          </a:solidFill>
        </p:grpSpPr>
        <p:sp>
          <p:nvSpPr>
            <p:cNvPr id="771" name="Freihandform: Form 770">
              <a:extLst>
                <a:ext uri="{FF2B5EF4-FFF2-40B4-BE49-F238E27FC236}">
                  <a16:creationId xmlns:a16="http://schemas.microsoft.com/office/drawing/2014/main" id="{C3C2DDE0-164D-4FAB-EA1F-01719260CE26}"/>
                </a:ext>
              </a:extLst>
            </p:cNvPr>
            <p:cNvSpPr/>
            <p:nvPr/>
          </p:nvSpPr>
          <p:spPr bwMode="gray">
            <a:xfrm>
              <a:off x="3051489" y="5294688"/>
              <a:ext cx="495123" cy="495205"/>
            </a:xfrm>
            <a:custGeom>
              <a:avLst/>
              <a:gdLst>
                <a:gd name="connsiteX0" fmla="*/ 464372 w 495123"/>
                <a:gd name="connsiteY0" fmla="*/ 25251 h 495205"/>
                <a:gd name="connsiteX1" fmla="*/ 399614 w 495123"/>
                <a:gd name="connsiteY1" fmla="*/ 0 h 495205"/>
                <a:gd name="connsiteX2" fmla="*/ 334856 w 495123"/>
                <a:gd name="connsiteY2" fmla="*/ 25251 h 495205"/>
                <a:gd name="connsiteX3" fmla="*/ 25185 w 495123"/>
                <a:gd name="connsiteY3" fmla="*/ 334922 h 495205"/>
                <a:gd name="connsiteX4" fmla="*/ 30887 w 495123"/>
                <a:gd name="connsiteY4" fmla="*/ 470005 h 495205"/>
                <a:gd name="connsiteX5" fmla="*/ 160267 w 495123"/>
                <a:gd name="connsiteY5" fmla="*/ 470005 h 495205"/>
                <a:gd name="connsiteX6" fmla="*/ 469938 w 495123"/>
                <a:gd name="connsiteY6" fmla="*/ 160334 h 495205"/>
                <a:gd name="connsiteX7" fmla="*/ 464236 w 495123"/>
                <a:gd name="connsiteY7" fmla="*/ 25251 h 495205"/>
                <a:gd name="connsiteX8" fmla="*/ 460842 w 495123"/>
                <a:gd name="connsiteY8" fmla="*/ 151645 h 495205"/>
                <a:gd name="connsiteX9" fmla="*/ 151443 w 495123"/>
                <a:gd name="connsiteY9" fmla="*/ 460909 h 495205"/>
                <a:gd name="connsiteX10" fmla="*/ 34417 w 495123"/>
                <a:gd name="connsiteY10" fmla="*/ 455750 h 495205"/>
                <a:gd name="connsiteX11" fmla="*/ 34417 w 495123"/>
                <a:gd name="connsiteY11" fmla="*/ 343883 h 495205"/>
                <a:gd name="connsiteX12" fmla="*/ 343816 w 495123"/>
                <a:gd name="connsiteY12" fmla="*/ 34619 h 495205"/>
                <a:gd name="connsiteX13" fmla="*/ 399750 w 495123"/>
                <a:gd name="connsiteY13" fmla="*/ 12897 h 495205"/>
                <a:gd name="connsiteX14" fmla="*/ 482700 w 495123"/>
                <a:gd name="connsiteY14" fmla="*/ 95847 h 495205"/>
                <a:gd name="connsiteX15" fmla="*/ 460978 w 495123"/>
                <a:gd name="connsiteY15" fmla="*/ 151781 h 49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5123" h="495205">
                  <a:moveTo>
                    <a:pt x="464372" y="25251"/>
                  </a:moveTo>
                  <a:cubicBezTo>
                    <a:pt x="446723" y="8960"/>
                    <a:pt x="423644" y="0"/>
                    <a:pt x="399614" y="0"/>
                  </a:cubicBezTo>
                  <a:cubicBezTo>
                    <a:pt x="375584" y="0"/>
                    <a:pt x="352505" y="8960"/>
                    <a:pt x="334856" y="25251"/>
                  </a:cubicBezTo>
                  <a:lnTo>
                    <a:pt x="25185" y="334922"/>
                  </a:lnTo>
                  <a:cubicBezTo>
                    <a:pt x="-10520" y="373886"/>
                    <a:pt x="-7941" y="434300"/>
                    <a:pt x="30887" y="470005"/>
                  </a:cubicBezTo>
                  <a:cubicBezTo>
                    <a:pt x="67542" y="503674"/>
                    <a:pt x="123748" y="503538"/>
                    <a:pt x="160267" y="470005"/>
                  </a:cubicBezTo>
                  <a:lnTo>
                    <a:pt x="469938" y="160334"/>
                  </a:lnTo>
                  <a:cubicBezTo>
                    <a:pt x="505643" y="121506"/>
                    <a:pt x="503064" y="60957"/>
                    <a:pt x="464236" y="25251"/>
                  </a:cubicBezTo>
                  <a:close/>
                  <a:moveTo>
                    <a:pt x="460842" y="151645"/>
                  </a:moveTo>
                  <a:lnTo>
                    <a:pt x="151443" y="460909"/>
                  </a:lnTo>
                  <a:cubicBezTo>
                    <a:pt x="117638" y="491862"/>
                    <a:pt x="65235" y="489554"/>
                    <a:pt x="34417" y="455750"/>
                  </a:cubicBezTo>
                  <a:cubicBezTo>
                    <a:pt x="5500" y="424118"/>
                    <a:pt x="5500" y="375515"/>
                    <a:pt x="34417" y="343883"/>
                  </a:cubicBezTo>
                  <a:lnTo>
                    <a:pt x="343816" y="34619"/>
                  </a:lnTo>
                  <a:cubicBezTo>
                    <a:pt x="359021" y="20636"/>
                    <a:pt x="379114" y="12761"/>
                    <a:pt x="399750" y="12897"/>
                  </a:cubicBezTo>
                  <a:cubicBezTo>
                    <a:pt x="445501" y="12897"/>
                    <a:pt x="482564" y="49960"/>
                    <a:pt x="482700" y="95847"/>
                  </a:cubicBezTo>
                  <a:cubicBezTo>
                    <a:pt x="482700" y="116483"/>
                    <a:pt x="474961" y="136576"/>
                    <a:pt x="460978" y="15178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72" name="Freihandform: Form 771">
              <a:extLst>
                <a:ext uri="{FF2B5EF4-FFF2-40B4-BE49-F238E27FC236}">
                  <a16:creationId xmlns:a16="http://schemas.microsoft.com/office/drawing/2014/main" id="{45812884-3B39-068D-CE9E-A1FA3B07FF5B}"/>
                </a:ext>
              </a:extLst>
            </p:cNvPr>
            <p:cNvSpPr/>
            <p:nvPr/>
          </p:nvSpPr>
          <p:spPr bwMode="gray">
            <a:xfrm>
              <a:off x="3286017" y="5462353"/>
              <a:ext cx="26337" cy="26337"/>
            </a:xfrm>
            <a:custGeom>
              <a:avLst/>
              <a:gdLst>
                <a:gd name="connsiteX0" fmla="*/ 13169 w 26337"/>
                <a:gd name="connsiteY0" fmla="*/ 26337 h 26337"/>
                <a:gd name="connsiteX1" fmla="*/ 26338 w 26337"/>
                <a:gd name="connsiteY1" fmla="*/ 13169 h 26337"/>
                <a:gd name="connsiteX2" fmla="*/ 22536 w 26337"/>
                <a:gd name="connsiteY2" fmla="*/ 3801 h 26337"/>
                <a:gd name="connsiteX3" fmla="*/ 13169 w 26337"/>
                <a:gd name="connsiteY3" fmla="*/ 0 h 26337"/>
                <a:gd name="connsiteX4" fmla="*/ 0 w 26337"/>
                <a:gd name="connsiteY4" fmla="*/ 13169 h 26337"/>
                <a:gd name="connsiteX5" fmla="*/ 3801 w 26337"/>
                <a:gd name="connsiteY5" fmla="*/ 22536 h 26337"/>
                <a:gd name="connsiteX6" fmla="*/ 13169 w 26337"/>
                <a:gd name="connsiteY6" fmla="*/ 26337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37" h="26337">
                  <a:moveTo>
                    <a:pt x="13169" y="26337"/>
                  </a:moveTo>
                  <a:cubicBezTo>
                    <a:pt x="20364" y="26337"/>
                    <a:pt x="26338" y="20500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ubicBezTo>
                    <a:pt x="20093" y="1357"/>
                    <a:pt x="16699" y="0"/>
                    <a:pt x="13169" y="0"/>
                  </a:cubicBezTo>
                  <a:cubicBezTo>
                    <a:pt x="5974" y="0"/>
                    <a:pt x="0" y="5838"/>
                    <a:pt x="0" y="13169"/>
                  </a:cubicBezTo>
                  <a:cubicBezTo>
                    <a:pt x="0" y="16698"/>
                    <a:pt x="1357" y="19957"/>
                    <a:pt x="3801" y="22536"/>
                  </a:cubicBezTo>
                  <a:cubicBezTo>
                    <a:pt x="6245" y="24980"/>
                    <a:pt x="9639" y="26337"/>
                    <a:pt x="13169" y="26337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73" name="Freihandform: Form 772">
              <a:extLst>
                <a:ext uri="{FF2B5EF4-FFF2-40B4-BE49-F238E27FC236}">
                  <a16:creationId xmlns:a16="http://schemas.microsoft.com/office/drawing/2014/main" id="{11E27792-D209-304B-E885-10ABBEA0002B}"/>
                </a:ext>
              </a:extLst>
            </p:cNvPr>
            <p:cNvSpPr/>
            <p:nvPr/>
          </p:nvSpPr>
          <p:spPr bwMode="gray">
            <a:xfrm>
              <a:off x="3308825" y="5485160"/>
              <a:ext cx="24708" cy="26337"/>
            </a:xfrm>
            <a:custGeom>
              <a:avLst/>
              <a:gdLst>
                <a:gd name="connsiteX0" fmla="*/ 3530 w 24708"/>
                <a:gd name="connsiteY0" fmla="*/ 22400 h 26337"/>
                <a:gd name="connsiteX1" fmla="*/ 12354 w 24708"/>
                <a:gd name="connsiteY1" fmla="*/ 26338 h 26337"/>
                <a:gd name="connsiteX2" fmla="*/ 24709 w 24708"/>
                <a:gd name="connsiteY2" fmla="*/ 13169 h 26337"/>
                <a:gd name="connsiteX3" fmla="*/ 21179 w 24708"/>
                <a:gd name="connsiteY3" fmla="*/ 3937 h 26337"/>
                <a:gd name="connsiteX4" fmla="*/ 12354 w 24708"/>
                <a:gd name="connsiteY4" fmla="*/ 0 h 26337"/>
                <a:gd name="connsiteX5" fmla="*/ 0 w 24708"/>
                <a:gd name="connsiteY5" fmla="*/ 13169 h 26337"/>
                <a:gd name="connsiteX6" fmla="*/ 3530 w 24708"/>
                <a:gd name="connsiteY6" fmla="*/ 22400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8" h="26337">
                  <a:moveTo>
                    <a:pt x="3530" y="22400"/>
                  </a:moveTo>
                  <a:cubicBezTo>
                    <a:pt x="5838" y="24980"/>
                    <a:pt x="8960" y="26338"/>
                    <a:pt x="12354" y="26338"/>
                  </a:cubicBezTo>
                  <a:cubicBezTo>
                    <a:pt x="19142" y="26338"/>
                    <a:pt x="24709" y="20500"/>
                    <a:pt x="24709" y="13169"/>
                  </a:cubicBezTo>
                  <a:cubicBezTo>
                    <a:pt x="24709" y="9639"/>
                    <a:pt x="23487" y="6381"/>
                    <a:pt x="21179" y="3937"/>
                  </a:cubicBezTo>
                  <a:cubicBezTo>
                    <a:pt x="18871" y="1358"/>
                    <a:pt x="15613" y="0"/>
                    <a:pt x="12354" y="0"/>
                  </a:cubicBezTo>
                  <a:cubicBezTo>
                    <a:pt x="5566" y="0"/>
                    <a:pt x="0" y="5838"/>
                    <a:pt x="0" y="13169"/>
                  </a:cubicBezTo>
                  <a:cubicBezTo>
                    <a:pt x="0" y="16698"/>
                    <a:pt x="1222" y="19957"/>
                    <a:pt x="3530" y="2240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74" name="Freihandform: Form 773">
              <a:extLst>
                <a:ext uri="{FF2B5EF4-FFF2-40B4-BE49-F238E27FC236}">
                  <a16:creationId xmlns:a16="http://schemas.microsoft.com/office/drawing/2014/main" id="{9C49F31B-5F82-6FB4-5AF9-F8AC124EED63}"/>
                </a:ext>
              </a:extLst>
            </p:cNvPr>
            <p:cNvSpPr/>
            <p:nvPr/>
          </p:nvSpPr>
          <p:spPr bwMode="gray">
            <a:xfrm>
              <a:off x="3330004" y="5507968"/>
              <a:ext cx="26337" cy="26337"/>
            </a:xfrm>
            <a:custGeom>
              <a:avLst/>
              <a:gdLst>
                <a:gd name="connsiteX0" fmla="*/ 3801 w 26337"/>
                <a:gd name="connsiteY0" fmla="*/ 22536 h 26337"/>
                <a:gd name="connsiteX1" fmla="*/ 13169 w 26337"/>
                <a:gd name="connsiteY1" fmla="*/ 26338 h 26337"/>
                <a:gd name="connsiteX2" fmla="*/ 26338 w 26337"/>
                <a:gd name="connsiteY2" fmla="*/ 13169 h 26337"/>
                <a:gd name="connsiteX3" fmla="*/ 22536 w 26337"/>
                <a:gd name="connsiteY3" fmla="*/ 3801 h 26337"/>
                <a:gd name="connsiteX4" fmla="*/ 13169 w 26337"/>
                <a:gd name="connsiteY4" fmla="*/ 0 h 26337"/>
                <a:gd name="connsiteX5" fmla="*/ 0 w 26337"/>
                <a:gd name="connsiteY5" fmla="*/ 13169 h 26337"/>
                <a:gd name="connsiteX6" fmla="*/ 3801 w 26337"/>
                <a:gd name="connsiteY6" fmla="*/ 22536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37" h="26337">
                  <a:moveTo>
                    <a:pt x="3801" y="22536"/>
                  </a:moveTo>
                  <a:cubicBezTo>
                    <a:pt x="6245" y="24980"/>
                    <a:pt x="9639" y="26338"/>
                    <a:pt x="13169" y="26338"/>
                  </a:cubicBezTo>
                  <a:cubicBezTo>
                    <a:pt x="20364" y="26338"/>
                    <a:pt x="26338" y="20500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ubicBezTo>
                    <a:pt x="20093" y="1358"/>
                    <a:pt x="16699" y="0"/>
                    <a:pt x="13169" y="0"/>
                  </a:cubicBezTo>
                  <a:cubicBezTo>
                    <a:pt x="5974" y="0"/>
                    <a:pt x="0" y="5838"/>
                    <a:pt x="0" y="13169"/>
                  </a:cubicBezTo>
                  <a:cubicBezTo>
                    <a:pt x="0" y="16699"/>
                    <a:pt x="1358" y="19957"/>
                    <a:pt x="3801" y="22536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75" name="Freihandform: Form 774">
              <a:extLst>
                <a:ext uri="{FF2B5EF4-FFF2-40B4-BE49-F238E27FC236}">
                  <a16:creationId xmlns:a16="http://schemas.microsoft.com/office/drawing/2014/main" id="{ABAC3B9B-8D05-91E0-764C-37470A5AC790}"/>
                </a:ext>
              </a:extLst>
            </p:cNvPr>
            <p:cNvSpPr/>
            <p:nvPr/>
          </p:nvSpPr>
          <p:spPr bwMode="gray">
            <a:xfrm>
              <a:off x="3352812" y="5530776"/>
              <a:ext cx="26337" cy="24708"/>
            </a:xfrm>
            <a:custGeom>
              <a:avLst/>
              <a:gdLst>
                <a:gd name="connsiteX0" fmla="*/ 13169 w 26337"/>
                <a:gd name="connsiteY0" fmla="*/ 0 h 24708"/>
                <a:gd name="connsiteX1" fmla="*/ 0 w 26337"/>
                <a:gd name="connsiteY1" fmla="*/ 12354 h 24708"/>
                <a:gd name="connsiteX2" fmla="*/ 13169 w 26337"/>
                <a:gd name="connsiteY2" fmla="*/ 24709 h 24708"/>
                <a:gd name="connsiteX3" fmla="*/ 26338 w 26337"/>
                <a:gd name="connsiteY3" fmla="*/ 12354 h 24708"/>
                <a:gd name="connsiteX4" fmla="*/ 22400 w 26337"/>
                <a:gd name="connsiteY4" fmla="*/ 3530 h 24708"/>
                <a:gd name="connsiteX5" fmla="*/ 13169 w 26337"/>
                <a:gd name="connsiteY5" fmla="*/ 0 h 2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7" h="24708">
                  <a:moveTo>
                    <a:pt x="13169" y="0"/>
                  </a:moveTo>
                  <a:cubicBezTo>
                    <a:pt x="5974" y="0"/>
                    <a:pt x="0" y="5566"/>
                    <a:pt x="0" y="12354"/>
                  </a:cubicBezTo>
                  <a:cubicBezTo>
                    <a:pt x="0" y="19142"/>
                    <a:pt x="5838" y="24709"/>
                    <a:pt x="13169" y="24709"/>
                  </a:cubicBezTo>
                  <a:cubicBezTo>
                    <a:pt x="20364" y="24709"/>
                    <a:pt x="26338" y="19142"/>
                    <a:pt x="26338" y="12354"/>
                  </a:cubicBezTo>
                  <a:cubicBezTo>
                    <a:pt x="26338" y="9096"/>
                    <a:pt x="24844" y="5838"/>
                    <a:pt x="22400" y="3530"/>
                  </a:cubicBezTo>
                  <a:cubicBezTo>
                    <a:pt x="19957" y="1222"/>
                    <a:pt x="16699" y="0"/>
                    <a:pt x="13169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76" name="Freihandform: Form 775">
              <a:extLst>
                <a:ext uri="{FF2B5EF4-FFF2-40B4-BE49-F238E27FC236}">
                  <a16:creationId xmlns:a16="http://schemas.microsoft.com/office/drawing/2014/main" id="{2F857E25-E33E-6E0B-FFBC-CC68C846AA07}"/>
                </a:ext>
              </a:extLst>
            </p:cNvPr>
            <p:cNvSpPr/>
            <p:nvPr/>
          </p:nvSpPr>
          <p:spPr bwMode="gray">
            <a:xfrm>
              <a:off x="3217594" y="5530776"/>
              <a:ext cx="26337" cy="24708"/>
            </a:xfrm>
            <a:custGeom>
              <a:avLst/>
              <a:gdLst>
                <a:gd name="connsiteX0" fmla="*/ 22401 w 26337"/>
                <a:gd name="connsiteY0" fmla="*/ 3530 h 24708"/>
                <a:gd name="connsiteX1" fmla="*/ 13169 w 26337"/>
                <a:gd name="connsiteY1" fmla="*/ 0 h 24708"/>
                <a:gd name="connsiteX2" fmla="*/ 13169 w 26337"/>
                <a:gd name="connsiteY2" fmla="*/ 0 h 24708"/>
                <a:gd name="connsiteX3" fmla="*/ 0 w 26337"/>
                <a:gd name="connsiteY3" fmla="*/ 12354 h 24708"/>
                <a:gd name="connsiteX4" fmla="*/ 13169 w 26337"/>
                <a:gd name="connsiteY4" fmla="*/ 24709 h 24708"/>
                <a:gd name="connsiteX5" fmla="*/ 22401 w 26337"/>
                <a:gd name="connsiteY5" fmla="*/ 21179 h 24708"/>
                <a:gd name="connsiteX6" fmla="*/ 26338 w 26337"/>
                <a:gd name="connsiteY6" fmla="*/ 12354 h 24708"/>
                <a:gd name="connsiteX7" fmla="*/ 22401 w 26337"/>
                <a:gd name="connsiteY7" fmla="*/ 3530 h 2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7" h="24708">
                  <a:moveTo>
                    <a:pt x="22401" y="3530"/>
                  </a:moveTo>
                  <a:cubicBezTo>
                    <a:pt x="19957" y="1222"/>
                    <a:pt x="16699" y="0"/>
                    <a:pt x="13169" y="0"/>
                  </a:cubicBezTo>
                  <a:lnTo>
                    <a:pt x="13169" y="0"/>
                  </a:lnTo>
                  <a:cubicBezTo>
                    <a:pt x="5974" y="0"/>
                    <a:pt x="0" y="5566"/>
                    <a:pt x="0" y="12354"/>
                  </a:cubicBezTo>
                  <a:cubicBezTo>
                    <a:pt x="0" y="19142"/>
                    <a:pt x="5974" y="24709"/>
                    <a:pt x="13169" y="24709"/>
                  </a:cubicBezTo>
                  <a:cubicBezTo>
                    <a:pt x="16699" y="24709"/>
                    <a:pt x="19957" y="23487"/>
                    <a:pt x="22401" y="21179"/>
                  </a:cubicBezTo>
                  <a:cubicBezTo>
                    <a:pt x="24980" y="18871"/>
                    <a:pt x="26338" y="15748"/>
                    <a:pt x="26338" y="12354"/>
                  </a:cubicBezTo>
                  <a:cubicBezTo>
                    <a:pt x="26338" y="9096"/>
                    <a:pt x="24844" y="5838"/>
                    <a:pt x="22401" y="353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77" name="Freihandform: Form 776">
              <a:extLst>
                <a:ext uri="{FF2B5EF4-FFF2-40B4-BE49-F238E27FC236}">
                  <a16:creationId xmlns:a16="http://schemas.microsoft.com/office/drawing/2014/main" id="{5B301AE0-4F09-C722-AF2F-28710841BE09}"/>
                </a:ext>
              </a:extLst>
            </p:cNvPr>
            <p:cNvSpPr/>
            <p:nvPr/>
          </p:nvSpPr>
          <p:spPr bwMode="gray">
            <a:xfrm>
              <a:off x="3240266" y="5551955"/>
              <a:ext cx="26337" cy="26337"/>
            </a:xfrm>
            <a:custGeom>
              <a:avLst/>
              <a:gdLst>
                <a:gd name="connsiteX0" fmla="*/ 22536 w 26337"/>
                <a:gd name="connsiteY0" fmla="*/ 3801 h 26337"/>
                <a:gd name="connsiteX1" fmla="*/ 13169 w 26337"/>
                <a:gd name="connsiteY1" fmla="*/ 0 h 26337"/>
                <a:gd name="connsiteX2" fmla="*/ 13169 w 26337"/>
                <a:gd name="connsiteY2" fmla="*/ 0 h 26337"/>
                <a:gd name="connsiteX3" fmla="*/ 0 w 26337"/>
                <a:gd name="connsiteY3" fmla="*/ 13169 h 26337"/>
                <a:gd name="connsiteX4" fmla="*/ 13169 w 26337"/>
                <a:gd name="connsiteY4" fmla="*/ 26338 h 26337"/>
                <a:gd name="connsiteX5" fmla="*/ 22536 w 26337"/>
                <a:gd name="connsiteY5" fmla="*/ 22536 h 26337"/>
                <a:gd name="connsiteX6" fmla="*/ 26338 w 26337"/>
                <a:gd name="connsiteY6" fmla="*/ 13169 h 26337"/>
                <a:gd name="connsiteX7" fmla="*/ 22536 w 26337"/>
                <a:gd name="connsiteY7" fmla="*/ 3801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7" h="26337">
                  <a:moveTo>
                    <a:pt x="22536" y="3801"/>
                  </a:moveTo>
                  <a:cubicBezTo>
                    <a:pt x="20093" y="1358"/>
                    <a:pt x="16699" y="0"/>
                    <a:pt x="13169" y="0"/>
                  </a:cubicBezTo>
                  <a:lnTo>
                    <a:pt x="13169" y="0"/>
                  </a:lnTo>
                  <a:cubicBezTo>
                    <a:pt x="5974" y="0"/>
                    <a:pt x="0" y="5974"/>
                    <a:pt x="0" y="13169"/>
                  </a:cubicBezTo>
                  <a:cubicBezTo>
                    <a:pt x="0" y="20364"/>
                    <a:pt x="5974" y="26338"/>
                    <a:pt x="13169" y="26338"/>
                  </a:cubicBezTo>
                  <a:cubicBezTo>
                    <a:pt x="16699" y="26338"/>
                    <a:pt x="19957" y="24980"/>
                    <a:pt x="22536" y="22536"/>
                  </a:cubicBezTo>
                  <a:cubicBezTo>
                    <a:pt x="24980" y="20093"/>
                    <a:pt x="26338" y="16699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78" name="Freihandform: Form 777">
              <a:extLst>
                <a:ext uri="{FF2B5EF4-FFF2-40B4-BE49-F238E27FC236}">
                  <a16:creationId xmlns:a16="http://schemas.microsoft.com/office/drawing/2014/main" id="{8606A740-6077-6DB3-D6FB-4E0136C8A1E0}"/>
                </a:ext>
              </a:extLst>
            </p:cNvPr>
            <p:cNvSpPr/>
            <p:nvPr/>
          </p:nvSpPr>
          <p:spPr bwMode="gray">
            <a:xfrm>
              <a:off x="3263074" y="5574763"/>
              <a:ext cx="26337" cy="26337"/>
            </a:xfrm>
            <a:custGeom>
              <a:avLst/>
              <a:gdLst>
                <a:gd name="connsiteX0" fmla="*/ 22536 w 26337"/>
                <a:gd name="connsiteY0" fmla="*/ 3801 h 26337"/>
                <a:gd name="connsiteX1" fmla="*/ 13169 w 26337"/>
                <a:gd name="connsiteY1" fmla="*/ 0 h 26337"/>
                <a:gd name="connsiteX2" fmla="*/ 13169 w 26337"/>
                <a:gd name="connsiteY2" fmla="*/ 0 h 26337"/>
                <a:gd name="connsiteX3" fmla="*/ 0 w 26337"/>
                <a:gd name="connsiteY3" fmla="*/ 13169 h 26337"/>
                <a:gd name="connsiteX4" fmla="*/ 13169 w 26337"/>
                <a:gd name="connsiteY4" fmla="*/ 26338 h 26337"/>
                <a:gd name="connsiteX5" fmla="*/ 22536 w 26337"/>
                <a:gd name="connsiteY5" fmla="*/ 22536 h 26337"/>
                <a:gd name="connsiteX6" fmla="*/ 26338 w 26337"/>
                <a:gd name="connsiteY6" fmla="*/ 13169 h 26337"/>
                <a:gd name="connsiteX7" fmla="*/ 22536 w 26337"/>
                <a:gd name="connsiteY7" fmla="*/ 3801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7" h="26337">
                  <a:moveTo>
                    <a:pt x="22536" y="3801"/>
                  </a:moveTo>
                  <a:cubicBezTo>
                    <a:pt x="20093" y="1357"/>
                    <a:pt x="16699" y="0"/>
                    <a:pt x="13169" y="0"/>
                  </a:cubicBezTo>
                  <a:lnTo>
                    <a:pt x="13169" y="0"/>
                  </a:lnTo>
                  <a:cubicBezTo>
                    <a:pt x="5974" y="0"/>
                    <a:pt x="0" y="5974"/>
                    <a:pt x="0" y="13169"/>
                  </a:cubicBezTo>
                  <a:cubicBezTo>
                    <a:pt x="0" y="20364"/>
                    <a:pt x="5974" y="26338"/>
                    <a:pt x="13169" y="26338"/>
                  </a:cubicBezTo>
                  <a:cubicBezTo>
                    <a:pt x="16699" y="26338"/>
                    <a:pt x="19957" y="24980"/>
                    <a:pt x="22536" y="22536"/>
                  </a:cubicBezTo>
                  <a:cubicBezTo>
                    <a:pt x="24980" y="20092"/>
                    <a:pt x="26338" y="16698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79" name="Freihandform: Form 778">
              <a:extLst>
                <a:ext uri="{FF2B5EF4-FFF2-40B4-BE49-F238E27FC236}">
                  <a16:creationId xmlns:a16="http://schemas.microsoft.com/office/drawing/2014/main" id="{5445AA94-07BA-61FC-C35A-F1F8605DDCAB}"/>
                </a:ext>
              </a:extLst>
            </p:cNvPr>
            <p:cNvSpPr/>
            <p:nvPr/>
          </p:nvSpPr>
          <p:spPr bwMode="gray">
            <a:xfrm>
              <a:off x="3286017" y="5597571"/>
              <a:ext cx="26337" cy="26337"/>
            </a:xfrm>
            <a:custGeom>
              <a:avLst/>
              <a:gdLst>
                <a:gd name="connsiteX0" fmla="*/ 13169 w 26337"/>
                <a:gd name="connsiteY0" fmla="*/ 0 h 26337"/>
                <a:gd name="connsiteX1" fmla="*/ 13169 w 26337"/>
                <a:gd name="connsiteY1" fmla="*/ 0 h 26337"/>
                <a:gd name="connsiteX2" fmla="*/ 0 w 26337"/>
                <a:gd name="connsiteY2" fmla="*/ 13169 h 26337"/>
                <a:gd name="connsiteX3" fmla="*/ 13169 w 26337"/>
                <a:gd name="connsiteY3" fmla="*/ 26338 h 26337"/>
                <a:gd name="connsiteX4" fmla="*/ 22536 w 26337"/>
                <a:gd name="connsiteY4" fmla="*/ 22536 h 26337"/>
                <a:gd name="connsiteX5" fmla="*/ 26338 w 26337"/>
                <a:gd name="connsiteY5" fmla="*/ 13169 h 26337"/>
                <a:gd name="connsiteX6" fmla="*/ 22536 w 26337"/>
                <a:gd name="connsiteY6" fmla="*/ 3801 h 26337"/>
                <a:gd name="connsiteX7" fmla="*/ 13169 w 26337"/>
                <a:gd name="connsiteY7" fmla="*/ 0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7" h="26337">
                  <a:moveTo>
                    <a:pt x="13169" y="0"/>
                  </a:moveTo>
                  <a:lnTo>
                    <a:pt x="13169" y="0"/>
                  </a:lnTo>
                  <a:cubicBezTo>
                    <a:pt x="5974" y="0"/>
                    <a:pt x="0" y="5974"/>
                    <a:pt x="0" y="13169"/>
                  </a:cubicBezTo>
                  <a:cubicBezTo>
                    <a:pt x="0" y="20364"/>
                    <a:pt x="5974" y="26338"/>
                    <a:pt x="13169" y="26338"/>
                  </a:cubicBezTo>
                  <a:cubicBezTo>
                    <a:pt x="16699" y="26338"/>
                    <a:pt x="19957" y="24980"/>
                    <a:pt x="22536" y="22536"/>
                  </a:cubicBezTo>
                  <a:cubicBezTo>
                    <a:pt x="24980" y="20092"/>
                    <a:pt x="26338" y="16698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ubicBezTo>
                    <a:pt x="20093" y="1358"/>
                    <a:pt x="16699" y="0"/>
                    <a:pt x="13169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80" name="Freihandform: Form 779">
              <a:extLst>
                <a:ext uri="{FF2B5EF4-FFF2-40B4-BE49-F238E27FC236}">
                  <a16:creationId xmlns:a16="http://schemas.microsoft.com/office/drawing/2014/main" id="{F98174BF-02B6-1487-4D11-6B4BBF774EB1}"/>
                </a:ext>
              </a:extLst>
            </p:cNvPr>
            <p:cNvSpPr/>
            <p:nvPr/>
          </p:nvSpPr>
          <p:spPr bwMode="gray">
            <a:xfrm>
              <a:off x="3263209" y="5485160"/>
              <a:ext cx="26337" cy="26337"/>
            </a:xfrm>
            <a:custGeom>
              <a:avLst/>
              <a:gdLst>
                <a:gd name="connsiteX0" fmla="*/ 13169 w 26337"/>
                <a:gd name="connsiteY0" fmla="*/ 26338 h 26337"/>
                <a:gd name="connsiteX1" fmla="*/ 22536 w 26337"/>
                <a:gd name="connsiteY1" fmla="*/ 22536 h 26337"/>
                <a:gd name="connsiteX2" fmla="*/ 26338 w 26337"/>
                <a:gd name="connsiteY2" fmla="*/ 13169 h 26337"/>
                <a:gd name="connsiteX3" fmla="*/ 22536 w 26337"/>
                <a:gd name="connsiteY3" fmla="*/ 3801 h 26337"/>
                <a:gd name="connsiteX4" fmla="*/ 13169 w 26337"/>
                <a:gd name="connsiteY4" fmla="*/ 0 h 26337"/>
                <a:gd name="connsiteX5" fmla="*/ 13169 w 26337"/>
                <a:gd name="connsiteY5" fmla="*/ 0 h 26337"/>
                <a:gd name="connsiteX6" fmla="*/ 0 w 26337"/>
                <a:gd name="connsiteY6" fmla="*/ 13169 h 26337"/>
                <a:gd name="connsiteX7" fmla="*/ 13169 w 26337"/>
                <a:gd name="connsiteY7" fmla="*/ 26338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7" h="26337">
                  <a:moveTo>
                    <a:pt x="13169" y="26338"/>
                  </a:moveTo>
                  <a:cubicBezTo>
                    <a:pt x="16699" y="26338"/>
                    <a:pt x="19957" y="24980"/>
                    <a:pt x="22536" y="22536"/>
                  </a:cubicBezTo>
                  <a:cubicBezTo>
                    <a:pt x="24980" y="20092"/>
                    <a:pt x="26338" y="16698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ubicBezTo>
                    <a:pt x="20093" y="1358"/>
                    <a:pt x="16699" y="0"/>
                    <a:pt x="13169" y="0"/>
                  </a:cubicBezTo>
                  <a:lnTo>
                    <a:pt x="13169" y="0"/>
                  </a:lnTo>
                  <a:cubicBezTo>
                    <a:pt x="5838" y="0"/>
                    <a:pt x="0" y="5974"/>
                    <a:pt x="0" y="13169"/>
                  </a:cubicBezTo>
                  <a:cubicBezTo>
                    <a:pt x="0" y="20364"/>
                    <a:pt x="5974" y="26338"/>
                    <a:pt x="13169" y="2633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81" name="Freihandform: Form 780">
              <a:extLst>
                <a:ext uri="{FF2B5EF4-FFF2-40B4-BE49-F238E27FC236}">
                  <a16:creationId xmlns:a16="http://schemas.microsoft.com/office/drawing/2014/main" id="{CF646F75-84E4-65F2-5AC3-963E7E7B21C7}"/>
                </a:ext>
              </a:extLst>
            </p:cNvPr>
            <p:cNvSpPr/>
            <p:nvPr/>
          </p:nvSpPr>
          <p:spPr bwMode="gray">
            <a:xfrm>
              <a:off x="3286017" y="5507968"/>
              <a:ext cx="26337" cy="26337"/>
            </a:xfrm>
            <a:custGeom>
              <a:avLst/>
              <a:gdLst>
                <a:gd name="connsiteX0" fmla="*/ 13169 w 26337"/>
                <a:gd name="connsiteY0" fmla="*/ 26338 h 26337"/>
                <a:gd name="connsiteX1" fmla="*/ 26338 w 26337"/>
                <a:gd name="connsiteY1" fmla="*/ 13169 h 26337"/>
                <a:gd name="connsiteX2" fmla="*/ 22536 w 26337"/>
                <a:gd name="connsiteY2" fmla="*/ 3801 h 26337"/>
                <a:gd name="connsiteX3" fmla="*/ 13169 w 26337"/>
                <a:gd name="connsiteY3" fmla="*/ 0 h 26337"/>
                <a:gd name="connsiteX4" fmla="*/ 0 w 26337"/>
                <a:gd name="connsiteY4" fmla="*/ 13169 h 26337"/>
                <a:gd name="connsiteX5" fmla="*/ 3801 w 26337"/>
                <a:gd name="connsiteY5" fmla="*/ 22536 h 26337"/>
                <a:gd name="connsiteX6" fmla="*/ 13169 w 26337"/>
                <a:gd name="connsiteY6" fmla="*/ 26338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37" h="26337">
                  <a:moveTo>
                    <a:pt x="13169" y="26338"/>
                  </a:moveTo>
                  <a:cubicBezTo>
                    <a:pt x="20364" y="26338"/>
                    <a:pt x="26338" y="20500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ubicBezTo>
                    <a:pt x="20093" y="1358"/>
                    <a:pt x="16699" y="0"/>
                    <a:pt x="13169" y="0"/>
                  </a:cubicBezTo>
                  <a:cubicBezTo>
                    <a:pt x="5974" y="0"/>
                    <a:pt x="0" y="5838"/>
                    <a:pt x="0" y="13169"/>
                  </a:cubicBezTo>
                  <a:cubicBezTo>
                    <a:pt x="0" y="16699"/>
                    <a:pt x="1357" y="19957"/>
                    <a:pt x="3801" y="22536"/>
                  </a:cubicBezTo>
                  <a:cubicBezTo>
                    <a:pt x="6245" y="24980"/>
                    <a:pt x="9639" y="26338"/>
                    <a:pt x="13169" y="2633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82" name="Freihandform: Form 781">
              <a:extLst>
                <a:ext uri="{FF2B5EF4-FFF2-40B4-BE49-F238E27FC236}">
                  <a16:creationId xmlns:a16="http://schemas.microsoft.com/office/drawing/2014/main" id="{711EDDF8-055A-2F7D-6099-617B1F687A95}"/>
                </a:ext>
              </a:extLst>
            </p:cNvPr>
            <p:cNvSpPr/>
            <p:nvPr/>
          </p:nvSpPr>
          <p:spPr bwMode="gray">
            <a:xfrm>
              <a:off x="3308825" y="5530776"/>
              <a:ext cx="24708" cy="24708"/>
            </a:xfrm>
            <a:custGeom>
              <a:avLst/>
              <a:gdLst>
                <a:gd name="connsiteX0" fmla="*/ 12354 w 24708"/>
                <a:gd name="connsiteY0" fmla="*/ 24709 h 24708"/>
                <a:gd name="connsiteX1" fmla="*/ 24709 w 24708"/>
                <a:gd name="connsiteY1" fmla="*/ 12354 h 24708"/>
                <a:gd name="connsiteX2" fmla="*/ 21043 w 24708"/>
                <a:gd name="connsiteY2" fmla="*/ 3666 h 24708"/>
                <a:gd name="connsiteX3" fmla="*/ 12354 w 24708"/>
                <a:gd name="connsiteY3" fmla="*/ 0 h 24708"/>
                <a:gd name="connsiteX4" fmla="*/ 0 w 24708"/>
                <a:gd name="connsiteY4" fmla="*/ 12354 h 24708"/>
                <a:gd name="connsiteX5" fmla="*/ 12354 w 24708"/>
                <a:gd name="connsiteY5" fmla="*/ 24709 h 2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8" h="24708">
                  <a:moveTo>
                    <a:pt x="12354" y="24709"/>
                  </a:moveTo>
                  <a:cubicBezTo>
                    <a:pt x="19142" y="24709"/>
                    <a:pt x="24709" y="19142"/>
                    <a:pt x="24709" y="12354"/>
                  </a:cubicBezTo>
                  <a:cubicBezTo>
                    <a:pt x="24709" y="9096"/>
                    <a:pt x="23351" y="5974"/>
                    <a:pt x="21043" y="3666"/>
                  </a:cubicBezTo>
                  <a:cubicBezTo>
                    <a:pt x="18735" y="1358"/>
                    <a:pt x="15613" y="0"/>
                    <a:pt x="12354" y="0"/>
                  </a:cubicBezTo>
                  <a:cubicBezTo>
                    <a:pt x="5566" y="0"/>
                    <a:pt x="0" y="5566"/>
                    <a:pt x="0" y="12354"/>
                  </a:cubicBezTo>
                  <a:cubicBezTo>
                    <a:pt x="0" y="19142"/>
                    <a:pt x="5566" y="24709"/>
                    <a:pt x="12354" y="2470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83" name="Freihandform: Form 782">
              <a:extLst>
                <a:ext uri="{FF2B5EF4-FFF2-40B4-BE49-F238E27FC236}">
                  <a16:creationId xmlns:a16="http://schemas.microsoft.com/office/drawing/2014/main" id="{303FB36A-D0C9-1420-3066-B2D65EEC1C8D}"/>
                </a:ext>
              </a:extLst>
            </p:cNvPr>
            <p:cNvSpPr/>
            <p:nvPr/>
          </p:nvSpPr>
          <p:spPr bwMode="gray">
            <a:xfrm>
              <a:off x="3330004" y="5551955"/>
              <a:ext cx="26337" cy="26337"/>
            </a:xfrm>
            <a:custGeom>
              <a:avLst/>
              <a:gdLst>
                <a:gd name="connsiteX0" fmla="*/ 13169 w 26337"/>
                <a:gd name="connsiteY0" fmla="*/ 0 h 26337"/>
                <a:gd name="connsiteX1" fmla="*/ 13169 w 26337"/>
                <a:gd name="connsiteY1" fmla="*/ 0 h 26337"/>
                <a:gd name="connsiteX2" fmla="*/ 0 w 26337"/>
                <a:gd name="connsiteY2" fmla="*/ 13169 h 26337"/>
                <a:gd name="connsiteX3" fmla="*/ 13169 w 26337"/>
                <a:gd name="connsiteY3" fmla="*/ 26338 h 26337"/>
                <a:gd name="connsiteX4" fmla="*/ 22536 w 26337"/>
                <a:gd name="connsiteY4" fmla="*/ 22536 h 26337"/>
                <a:gd name="connsiteX5" fmla="*/ 26338 w 26337"/>
                <a:gd name="connsiteY5" fmla="*/ 13169 h 26337"/>
                <a:gd name="connsiteX6" fmla="*/ 22536 w 26337"/>
                <a:gd name="connsiteY6" fmla="*/ 3801 h 26337"/>
                <a:gd name="connsiteX7" fmla="*/ 13169 w 26337"/>
                <a:gd name="connsiteY7" fmla="*/ 0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7" h="26337">
                  <a:moveTo>
                    <a:pt x="13169" y="0"/>
                  </a:moveTo>
                  <a:lnTo>
                    <a:pt x="13169" y="0"/>
                  </a:lnTo>
                  <a:cubicBezTo>
                    <a:pt x="5974" y="0"/>
                    <a:pt x="0" y="5974"/>
                    <a:pt x="0" y="13169"/>
                  </a:cubicBezTo>
                  <a:cubicBezTo>
                    <a:pt x="0" y="20364"/>
                    <a:pt x="5974" y="26338"/>
                    <a:pt x="13169" y="26338"/>
                  </a:cubicBezTo>
                  <a:cubicBezTo>
                    <a:pt x="16699" y="26338"/>
                    <a:pt x="19957" y="24980"/>
                    <a:pt x="22536" y="22536"/>
                  </a:cubicBezTo>
                  <a:cubicBezTo>
                    <a:pt x="24980" y="20093"/>
                    <a:pt x="26338" y="16699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ubicBezTo>
                    <a:pt x="20093" y="1358"/>
                    <a:pt x="16699" y="0"/>
                    <a:pt x="13169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84" name="Freihandform: Form 783">
              <a:extLst>
                <a:ext uri="{FF2B5EF4-FFF2-40B4-BE49-F238E27FC236}">
                  <a16:creationId xmlns:a16="http://schemas.microsoft.com/office/drawing/2014/main" id="{FD796430-5745-4BA6-3716-151674469277}"/>
                </a:ext>
              </a:extLst>
            </p:cNvPr>
            <p:cNvSpPr/>
            <p:nvPr/>
          </p:nvSpPr>
          <p:spPr bwMode="gray">
            <a:xfrm>
              <a:off x="3240402" y="5507968"/>
              <a:ext cx="26337" cy="26337"/>
            </a:xfrm>
            <a:custGeom>
              <a:avLst/>
              <a:gdLst>
                <a:gd name="connsiteX0" fmla="*/ 13169 w 26337"/>
                <a:gd name="connsiteY0" fmla="*/ 26338 h 26337"/>
                <a:gd name="connsiteX1" fmla="*/ 26338 w 26337"/>
                <a:gd name="connsiteY1" fmla="*/ 13169 h 26337"/>
                <a:gd name="connsiteX2" fmla="*/ 22536 w 26337"/>
                <a:gd name="connsiteY2" fmla="*/ 3801 h 26337"/>
                <a:gd name="connsiteX3" fmla="*/ 13169 w 26337"/>
                <a:gd name="connsiteY3" fmla="*/ 0 h 26337"/>
                <a:gd name="connsiteX4" fmla="*/ 0 w 26337"/>
                <a:gd name="connsiteY4" fmla="*/ 13169 h 26337"/>
                <a:gd name="connsiteX5" fmla="*/ 3801 w 26337"/>
                <a:gd name="connsiteY5" fmla="*/ 22536 h 26337"/>
                <a:gd name="connsiteX6" fmla="*/ 13169 w 26337"/>
                <a:gd name="connsiteY6" fmla="*/ 26338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37" h="26337">
                  <a:moveTo>
                    <a:pt x="13169" y="26338"/>
                  </a:moveTo>
                  <a:cubicBezTo>
                    <a:pt x="20364" y="26338"/>
                    <a:pt x="26338" y="20500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ubicBezTo>
                    <a:pt x="20093" y="1358"/>
                    <a:pt x="16699" y="0"/>
                    <a:pt x="13169" y="0"/>
                  </a:cubicBezTo>
                  <a:cubicBezTo>
                    <a:pt x="5974" y="0"/>
                    <a:pt x="0" y="5838"/>
                    <a:pt x="0" y="13169"/>
                  </a:cubicBezTo>
                  <a:cubicBezTo>
                    <a:pt x="0" y="16699"/>
                    <a:pt x="1357" y="19957"/>
                    <a:pt x="3801" y="22536"/>
                  </a:cubicBezTo>
                  <a:cubicBezTo>
                    <a:pt x="6245" y="24980"/>
                    <a:pt x="9639" y="26338"/>
                    <a:pt x="13169" y="2633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85" name="Freihandform: Form 784">
              <a:extLst>
                <a:ext uri="{FF2B5EF4-FFF2-40B4-BE49-F238E27FC236}">
                  <a16:creationId xmlns:a16="http://schemas.microsoft.com/office/drawing/2014/main" id="{FA255E3E-F65E-7A11-12E3-AA775178A8DB}"/>
                </a:ext>
              </a:extLst>
            </p:cNvPr>
            <p:cNvSpPr/>
            <p:nvPr/>
          </p:nvSpPr>
          <p:spPr bwMode="gray">
            <a:xfrm>
              <a:off x="3263209" y="5530776"/>
              <a:ext cx="26337" cy="24708"/>
            </a:xfrm>
            <a:custGeom>
              <a:avLst/>
              <a:gdLst>
                <a:gd name="connsiteX0" fmla="*/ 13169 w 26337"/>
                <a:gd name="connsiteY0" fmla="*/ 0 h 24708"/>
                <a:gd name="connsiteX1" fmla="*/ 13169 w 26337"/>
                <a:gd name="connsiteY1" fmla="*/ 0 h 24708"/>
                <a:gd name="connsiteX2" fmla="*/ 0 w 26337"/>
                <a:gd name="connsiteY2" fmla="*/ 12354 h 24708"/>
                <a:gd name="connsiteX3" fmla="*/ 13169 w 26337"/>
                <a:gd name="connsiteY3" fmla="*/ 24709 h 24708"/>
                <a:gd name="connsiteX4" fmla="*/ 22401 w 26337"/>
                <a:gd name="connsiteY4" fmla="*/ 21179 h 24708"/>
                <a:gd name="connsiteX5" fmla="*/ 26338 w 26337"/>
                <a:gd name="connsiteY5" fmla="*/ 12354 h 24708"/>
                <a:gd name="connsiteX6" fmla="*/ 22401 w 26337"/>
                <a:gd name="connsiteY6" fmla="*/ 3530 h 24708"/>
                <a:gd name="connsiteX7" fmla="*/ 13169 w 26337"/>
                <a:gd name="connsiteY7" fmla="*/ 0 h 24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7" h="24708">
                  <a:moveTo>
                    <a:pt x="13169" y="0"/>
                  </a:moveTo>
                  <a:lnTo>
                    <a:pt x="13169" y="0"/>
                  </a:lnTo>
                  <a:cubicBezTo>
                    <a:pt x="5974" y="0"/>
                    <a:pt x="0" y="5566"/>
                    <a:pt x="0" y="12354"/>
                  </a:cubicBezTo>
                  <a:cubicBezTo>
                    <a:pt x="0" y="19142"/>
                    <a:pt x="5974" y="24709"/>
                    <a:pt x="13169" y="24709"/>
                  </a:cubicBezTo>
                  <a:cubicBezTo>
                    <a:pt x="16699" y="24709"/>
                    <a:pt x="19957" y="23487"/>
                    <a:pt x="22401" y="21179"/>
                  </a:cubicBezTo>
                  <a:cubicBezTo>
                    <a:pt x="24980" y="18871"/>
                    <a:pt x="26338" y="15748"/>
                    <a:pt x="26338" y="12354"/>
                  </a:cubicBezTo>
                  <a:cubicBezTo>
                    <a:pt x="26338" y="9096"/>
                    <a:pt x="24844" y="5838"/>
                    <a:pt x="22401" y="3530"/>
                  </a:cubicBezTo>
                  <a:cubicBezTo>
                    <a:pt x="19957" y="1222"/>
                    <a:pt x="16699" y="0"/>
                    <a:pt x="13169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86" name="Freihandform: Form 785">
              <a:extLst>
                <a:ext uri="{FF2B5EF4-FFF2-40B4-BE49-F238E27FC236}">
                  <a16:creationId xmlns:a16="http://schemas.microsoft.com/office/drawing/2014/main" id="{B300CB85-0259-31AA-FF44-0851A8447DE2}"/>
                </a:ext>
              </a:extLst>
            </p:cNvPr>
            <p:cNvSpPr/>
            <p:nvPr/>
          </p:nvSpPr>
          <p:spPr bwMode="gray">
            <a:xfrm>
              <a:off x="3286017" y="5551955"/>
              <a:ext cx="26337" cy="26337"/>
            </a:xfrm>
            <a:custGeom>
              <a:avLst/>
              <a:gdLst>
                <a:gd name="connsiteX0" fmla="*/ 13169 w 26337"/>
                <a:gd name="connsiteY0" fmla="*/ 26338 h 26337"/>
                <a:gd name="connsiteX1" fmla="*/ 22536 w 26337"/>
                <a:gd name="connsiteY1" fmla="*/ 22536 h 26337"/>
                <a:gd name="connsiteX2" fmla="*/ 26338 w 26337"/>
                <a:gd name="connsiteY2" fmla="*/ 13169 h 26337"/>
                <a:gd name="connsiteX3" fmla="*/ 22536 w 26337"/>
                <a:gd name="connsiteY3" fmla="*/ 3801 h 26337"/>
                <a:gd name="connsiteX4" fmla="*/ 13169 w 26337"/>
                <a:gd name="connsiteY4" fmla="*/ 0 h 26337"/>
                <a:gd name="connsiteX5" fmla="*/ 13169 w 26337"/>
                <a:gd name="connsiteY5" fmla="*/ 0 h 26337"/>
                <a:gd name="connsiteX6" fmla="*/ 0 w 26337"/>
                <a:gd name="connsiteY6" fmla="*/ 13169 h 26337"/>
                <a:gd name="connsiteX7" fmla="*/ 13169 w 26337"/>
                <a:gd name="connsiteY7" fmla="*/ 26338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37" h="26337">
                  <a:moveTo>
                    <a:pt x="13169" y="26338"/>
                  </a:moveTo>
                  <a:cubicBezTo>
                    <a:pt x="16699" y="26338"/>
                    <a:pt x="19957" y="24980"/>
                    <a:pt x="22536" y="22536"/>
                  </a:cubicBezTo>
                  <a:cubicBezTo>
                    <a:pt x="24980" y="20093"/>
                    <a:pt x="26338" y="16699"/>
                    <a:pt x="26338" y="13169"/>
                  </a:cubicBezTo>
                  <a:cubicBezTo>
                    <a:pt x="26338" y="9639"/>
                    <a:pt x="24980" y="6381"/>
                    <a:pt x="22536" y="3801"/>
                  </a:cubicBezTo>
                  <a:cubicBezTo>
                    <a:pt x="20093" y="1358"/>
                    <a:pt x="16699" y="0"/>
                    <a:pt x="13169" y="0"/>
                  </a:cubicBezTo>
                  <a:lnTo>
                    <a:pt x="13169" y="0"/>
                  </a:lnTo>
                  <a:cubicBezTo>
                    <a:pt x="5974" y="0"/>
                    <a:pt x="0" y="5974"/>
                    <a:pt x="0" y="13169"/>
                  </a:cubicBezTo>
                  <a:cubicBezTo>
                    <a:pt x="0" y="20364"/>
                    <a:pt x="5974" y="26338"/>
                    <a:pt x="13169" y="2633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87" name="Freihandform: Form 786">
              <a:extLst>
                <a:ext uri="{FF2B5EF4-FFF2-40B4-BE49-F238E27FC236}">
                  <a16:creationId xmlns:a16="http://schemas.microsoft.com/office/drawing/2014/main" id="{3D1DEFC8-F9CA-854C-2478-4FB8C19767A4}"/>
                </a:ext>
              </a:extLst>
            </p:cNvPr>
            <p:cNvSpPr/>
            <p:nvPr/>
          </p:nvSpPr>
          <p:spPr bwMode="gray">
            <a:xfrm>
              <a:off x="3308825" y="5574763"/>
              <a:ext cx="24708" cy="26337"/>
            </a:xfrm>
            <a:custGeom>
              <a:avLst/>
              <a:gdLst>
                <a:gd name="connsiteX0" fmla="*/ 12354 w 24708"/>
                <a:gd name="connsiteY0" fmla="*/ 0 h 26337"/>
                <a:gd name="connsiteX1" fmla="*/ 0 w 24708"/>
                <a:gd name="connsiteY1" fmla="*/ 13169 h 26337"/>
                <a:gd name="connsiteX2" fmla="*/ 3530 w 24708"/>
                <a:gd name="connsiteY2" fmla="*/ 22400 h 26337"/>
                <a:gd name="connsiteX3" fmla="*/ 12354 w 24708"/>
                <a:gd name="connsiteY3" fmla="*/ 26338 h 26337"/>
                <a:gd name="connsiteX4" fmla="*/ 24709 w 24708"/>
                <a:gd name="connsiteY4" fmla="*/ 13169 h 26337"/>
                <a:gd name="connsiteX5" fmla="*/ 21179 w 24708"/>
                <a:gd name="connsiteY5" fmla="*/ 3937 h 26337"/>
                <a:gd name="connsiteX6" fmla="*/ 12354 w 24708"/>
                <a:gd name="connsiteY6" fmla="*/ 0 h 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8" h="26337">
                  <a:moveTo>
                    <a:pt x="12354" y="0"/>
                  </a:moveTo>
                  <a:cubicBezTo>
                    <a:pt x="5566" y="0"/>
                    <a:pt x="0" y="5838"/>
                    <a:pt x="0" y="13169"/>
                  </a:cubicBezTo>
                  <a:cubicBezTo>
                    <a:pt x="0" y="16698"/>
                    <a:pt x="1222" y="19957"/>
                    <a:pt x="3530" y="22400"/>
                  </a:cubicBezTo>
                  <a:cubicBezTo>
                    <a:pt x="5838" y="24980"/>
                    <a:pt x="8960" y="26338"/>
                    <a:pt x="12354" y="26338"/>
                  </a:cubicBezTo>
                  <a:cubicBezTo>
                    <a:pt x="19142" y="26338"/>
                    <a:pt x="24709" y="20500"/>
                    <a:pt x="24709" y="13169"/>
                  </a:cubicBezTo>
                  <a:cubicBezTo>
                    <a:pt x="24709" y="9639"/>
                    <a:pt x="23487" y="6381"/>
                    <a:pt x="21179" y="3937"/>
                  </a:cubicBezTo>
                  <a:cubicBezTo>
                    <a:pt x="18871" y="1357"/>
                    <a:pt x="15613" y="0"/>
                    <a:pt x="1235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788" name="Grafik 7">
            <a:extLst>
              <a:ext uri="{FF2B5EF4-FFF2-40B4-BE49-F238E27FC236}">
                <a16:creationId xmlns:a16="http://schemas.microsoft.com/office/drawing/2014/main" id="{C9F2BC2C-D502-5F12-E337-3B47F5C304E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129912" y="4147648"/>
            <a:ext cx="575491" cy="544809"/>
            <a:chOff x="4129908" y="4147642"/>
            <a:chExt cx="575491" cy="544809"/>
          </a:xfrm>
          <a:solidFill>
            <a:schemeClr val="accent1"/>
          </a:solidFill>
        </p:grpSpPr>
        <p:sp>
          <p:nvSpPr>
            <p:cNvPr id="789" name="Freihandform: Form 788">
              <a:extLst>
                <a:ext uri="{FF2B5EF4-FFF2-40B4-BE49-F238E27FC236}">
                  <a16:creationId xmlns:a16="http://schemas.microsoft.com/office/drawing/2014/main" id="{5CDC7E2A-AAA7-6738-FEF1-AF8737CEB230}"/>
                </a:ext>
              </a:extLst>
            </p:cNvPr>
            <p:cNvSpPr/>
            <p:nvPr/>
          </p:nvSpPr>
          <p:spPr bwMode="gray">
            <a:xfrm>
              <a:off x="4129908" y="4483108"/>
              <a:ext cx="272215" cy="71953"/>
            </a:xfrm>
            <a:custGeom>
              <a:avLst/>
              <a:gdLst>
                <a:gd name="connsiteX0" fmla="*/ 2987 w 272215"/>
                <a:gd name="connsiteY0" fmla="*/ 20093 h 71953"/>
                <a:gd name="connsiteX1" fmla="*/ 15477 w 272215"/>
                <a:gd name="connsiteY1" fmla="*/ 21315 h 71953"/>
                <a:gd name="connsiteX2" fmla="*/ 249529 w 272215"/>
                <a:gd name="connsiteY2" fmla="*/ 71818 h 71953"/>
                <a:gd name="connsiteX3" fmla="*/ 250615 w 272215"/>
                <a:gd name="connsiteY3" fmla="*/ 71953 h 71953"/>
                <a:gd name="connsiteX4" fmla="*/ 251972 w 272215"/>
                <a:gd name="connsiteY4" fmla="*/ 71682 h 71953"/>
                <a:gd name="connsiteX5" fmla="*/ 270164 w 272215"/>
                <a:gd name="connsiteY5" fmla="*/ 63808 h 71953"/>
                <a:gd name="connsiteX6" fmla="*/ 272201 w 272215"/>
                <a:gd name="connsiteY6" fmla="*/ 60550 h 71953"/>
                <a:gd name="connsiteX7" fmla="*/ 269893 w 272215"/>
                <a:gd name="connsiteY7" fmla="*/ 57427 h 71953"/>
                <a:gd name="connsiteX8" fmla="*/ 263376 w 272215"/>
                <a:gd name="connsiteY8" fmla="*/ 55255 h 71953"/>
                <a:gd name="connsiteX9" fmla="*/ 17649 w 272215"/>
                <a:gd name="connsiteY9" fmla="*/ 1358 h 71953"/>
                <a:gd name="connsiteX10" fmla="*/ 3666 w 272215"/>
                <a:gd name="connsiteY10" fmla="*/ 0 h 71953"/>
                <a:gd name="connsiteX11" fmla="*/ 3394 w 272215"/>
                <a:gd name="connsiteY11" fmla="*/ 0 h 71953"/>
                <a:gd name="connsiteX12" fmla="*/ 1086 w 272215"/>
                <a:gd name="connsiteY12" fmla="*/ 815 h 71953"/>
                <a:gd name="connsiteX13" fmla="*/ 0 w 272215"/>
                <a:gd name="connsiteY13" fmla="*/ 3394 h 71953"/>
                <a:gd name="connsiteX14" fmla="*/ 0 w 272215"/>
                <a:gd name="connsiteY14" fmla="*/ 16563 h 71953"/>
                <a:gd name="connsiteX15" fmla="*/ 3123 w 272215"/>
                <a:gd name="connsiteY15" fmla="*/ 19957 h 7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2215" h="71953">
                  <a:moveTo>
                    <a:pt x="2987" y="20093"/>
                  </a:moveTo>
                  <a:lnTo>
                    <a:pt x="15477" y="21315"/>
                  </a:lnTo>
                  <a:cubicBezTo>
                    <a:pt x="94897" y="30003"/>
                    <a:pt x="173638" y="46973"/>
                    <a:pt x="249529" y="71818"/>
                  </a:cubicBezTo>
                  <a:cubicBezTo>
                    <a:pt x="249936" y="71818"/>
                    <a:pt x="250208" y="71953"/>
                    <a:pt x="250615" y="71953"/>
                  </a:cubicBezTo>
                  <a:cubicBezTo>
                    <a:pt x="251022" y="71953"/>
                    <a:pt x="251565" y="71953"/>
                    <a:pt x="251972" y="71682"/>
                  </a:cubicBezTo>
                  <a:cubicBezTo>
                    <a:pt x="257946" y="68967"/>
                    <a:pt x="264055" y="66387"/>
                    <a:pt x="270164" y="63808"/>
                  </a:cubicBezTo>
                  <a:cubicBezTo>
                    <a:pt x="271522" y="63265"/>
                    <a:pt x="272337" y="61907"/>
                    <a:pt x="272201" y="60550"/>
                  </a:cubicBezTo>
                  <a:cubicBezTo>
                    <a:pt x="272065" y="59192"/>
                    <a:pt x="271251" y="57970"/>
                    <a:pt x="269893" y="57427"/>
                  </a:cubicBezTo>
                  <a:lnTo>
                    <a:pt x="263376" y="55255"/>
                  </a:lnTo>
                  <a:cubicBezTo>
                    <a:pt x="183821" y="28646"/>
                    <a:pt x="101142" y="10590"/>
                    <a:pt x="17649" y="1358"/>
                  </a:cubicBezTo>
                  <a:lnTo>
                    <a:pt x="3666" y="0"/>
                  </a:lnTo>
                  <a:cubicBezTo>
                    <a:pt x="3666" y="0"/>
                    <a:pt x="3394" y="0"/>
                    <a:pt x="3394" y="0"/>
                  </a:cubicBezTo>
                  <a:cubicBezTo>
                    <a:pt x="2579" y="0"/>
                    <a:pt x="1765" y="272"/>
                    <a:pt x="1086" y="815"/>
                  </a:cubicBezTo>
                  <a:cubicBezTo>
                    <a:pt x="407" y="1493"/>
                    <a:pt x="0" y="2308"/>
                    <a:pt x="0" y="3394"/>
                  </a:cubicBezTo>
                  <a:lnTo>
                    <a:pt x="0" y="16563"/>
                  </a:lnTo>
                  <a:cubicBezTo>
                    <a:pt x="0" y="18328"/>
                    <a:pt x="1358" y="19821"/>
                    <a:pt x="3123" y="19957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0" name="Freihandform: Form 789">
              <a:extLst>
                <a:ext uri="{FF2B5EF4-FFF2-40B4-BE49-F238E27FC236}">
                  <a16:creationId xmlns:a16="http://schemas.microsoft.com/office/drawing/2014/main" id="{63FF0B2B-ACAE-2A80-48DF-1886E9D92768}"/>
                </a:ext>
              </a:extLst>
            </p:cNvPr>
            <p:cNvSpPr/>
            <p:nvPr/>
          </p:nvSpPr>
          <p:spPr bwMode="gray">
            <a:xfrm>
              <a:off x="4129908" y="4279873"/>
              <a:ext cx="365197" cy="239482"/>
            </a:xfrm>
            <a:custGeom>
              <a:avLst/>
              <a:gdLst>
                <a:gd name="connsiteX0" fmla="*/ 3123 w 365197"/>
                <a:gd name="connsiteY0" fmla="*/ 156668 h 239482"/>
                <a:gd name="connsiteX1" fmla="*/ 15748 w 365197"/>
                <a:gd name="connsiteY1" fmla="*/ 157754 h 239482"/>
                <a:gd name="connsiteX2" fmla="*/ 127480 w 365197"/>
                <a:gd name="connsiteY2" fmla="*/ 174317 h 239482"/>
                <a:gd name="connsiteX3" fmla="*/ 140784 w 365197"/>
                <a:gd name="connsiteY3" fmla="*/ 177032 h 239482"/>
                <a:gd name="connsiteX4" fmla="*/ 341711 w 365197"/>
                <a:gd name="connsiteY4" fmla="*/ 239211 h 239482"/>
                <a:gd name="connsiteX5" fmla="*/ 343068 w 365197"/>
                <a:gd name="connsiteY5" fmla="*/ 239483 h 239482"/>
                <a:gd name="connsiteX6" fmla="*/ 344154 w 365197"/>
                <a:gd name="connsiteY6" fmla="*/ 239347 h 239482"/>
                <a:gd name="connsiteX7" fmla="*/ 362889 w 365197"/>
                <a:gd name="connsiteY7" fmla="*/ 232966 h 239482"/>
                <a:gd name="connsiteX8" fmla="*/ 365197 w 365197"/>
                <a:gd name="connsiteY8" fmla="*/ 229843 h 239482"/>
                <a:gd name="connsiteX9" fmla="*/ 363161 w 365197"/>
                <a:gd name="connsiteY9" fmla="*/ 226585 h 239482"/>
                <a:gd name="connsiteX10" fmla="*/ 144857 w 365197"/>
                <a:gd name="connsiteY10" fmla="*/ 157618 h 239482"/>
                <a:gd name="connsiteX11" fmla="*/ 132910 w 365197"/>
                <a:gd name="connsiteY11" fmla="*/ 155175 h 239482"/>
                <a:gd name="connsiteX12" fmla="*/ 132910 w 365197"/>
                <a:gd name="connsiteY12" fmla="*/ 116890 h 239482"/>
                <a:gd name="connsiteX13" fmla="*/ 165629 w 365197"/>
                <a:gd name="connsiteY13" fmla="*/ 103993 h 239482"/>
                <a:gd name="connsiteX14" fmla="*/ 179069 w 365197"/>
                <a:gd name="connsiteY14" fmla="*/ 60278 h 239482"/>
                <a:gd name="connsiteX15" fmla="*/ 178526 w 365197"/>
                <a:gd name="connsiteY15" fmla="*/ 55119 h 239482"/>
                <a:gd name="connsiteX16" fmla="*/ 175675 w 365197"/>
                <a:gd name="connsiteY16" fmla="*/ 52132 h 239482"/>
                <a:gd name="connsiteX17" fmla="*/ 170516 w 365197"/>
                <a:gd name="connsiteY17" fmla="*/ 51453 h 239482"/>
                <a:gd name="connsiteX18" fmla="*/ 162235 w 365197"/>
                <a:gd name="connsiteY18" fmla="*/ 50910 h 239482"/>
                <a:gd name="connsiteX19" fmla="*/ 150966 w 365197"/>
                <a:gd name="connsiteY19" fmla="*/ 51861 h 239482"/>
                <a:gd name="connsiteX20" fmla="*/ 151645 w 365197"/>
                <a:gd name="connsiteY20" fmla="*/ 46838 h 239482"/>
                <a:gd name="connsiteX21" fmla="*/ 130059 w 365197"/>
                <a:gd name="connsiteY21" fmla="*/ 5023 h 239482"/>
                <a:gd name="connsiteX22" fmla="*/ 125443 w 365197"/>
                <a:gd name="connsiteY22" fmla="*/ 815 h 239482"/>
                <a:gd name="connsiteX23" fmla="*/ 123135 w 365197"/>
                <a:gd name="connsiteY23" fmla="*/ 0 h 239482"/>
                <a:gd name="connsiteX24" fmla="*/ 120827 w 365197"/>
                <a:gd name="connsiteY24" fmla="*/ 815 h 239482"/>
                <a:gd name="connsiteX25" fmla="*/ 116347 w 365197"/>
                <a:gd name="connsiteY25" fmla="*/ 4887 h 239482"/>
                <a:gd name="connsiteX26" fmla="*/ 94625 w 365197"/>
                <a:gd name="connsiteY26" fmla="*/ 46973 h 239482"/>
                <a:gd name="connsiteX27" fmla="*/ 95169 w 365197"/>
                <a:gd name="connsiteY27" fmla="*/ 51725 h 239482"/>
                <a:gd name="connsiteX28" fmla="*/ 83629 w 365197"/>
                <a:gd name="connsiteY28" fmla="*/ 50775 h 239482"/>
                <a:gd name="connsiteX29" fmla="*/ 75212 w 365197"/>
                <a:gd name="connsiteY29" fmla="*/ 51318 h 239482"/>
                <a:gd name="connsiteX30" fmla="*/ 70053 w 365197"/>
                <a:gd name="connsiteY30" fmla="*/ 52132 h 239482"/>
                <a:gd name="connsiteX31" fmla="*/ 67202 w 365197"/>
                <a:gd name="connsiteY31" fmla="*/ 55119 h 239482"/>
                <a:gd name="connsiteX32" fmla="*/ 66659 w 365197"/>
                <a:gd name="connsiteY32" fmla="*/ 60278 h 239482"/>
                <a:gd name="connsiteX33" fmla="*/ 79963 w 365197"/>
                <a:gd name="connsiteY33" fmla="*/ 103857 h 239482"/>
                <a:gd name="connsiteX34" fmla="*/ 112818 w 365197"/>
                <a:gd name="connsiteY34" fmla="*/ 116890 h 239482"/>
                <a:gd name="connsiteX35" fmla="*/ 112818 w 365197"/>
                <a:gd name="connsiteY35" fmla="*/ 151509 h 239482"/>
                <a:gd name="connsiteX36" fmla="*/ 17513 w 365197"/>
                <a:gd name="connsiteY36" fmla="*/ 138069 h 239482"/>
                <a:gd name="connsiteX37" fmla="*/ 3666 w 365197"/>
                <a:gd name="connsiteY37" fmla="*/ 136847 h 239482"/>
                <a:gd name="connsiteX38" fmla="*/ 3394 w 365197"/>
                <a:gd name="connsiteY38" fmla="*/ 136847 h 239482"/>
                <a:gd name="connsiteX39" fmla="*/ 1086 w 365197"/>
                <a:gd name="connsiteY39" fmla="*/ 137797 h 239482"/>
                <a:gd name="connsiteX40" fmla="*/ 0 w 365197"/>
                <a:gd name="connsiteY40" fmla="*/ 140241 h 239482"/>
                <a:gd name="connsiteX41" fmla="*/ 0 w 365197"/>
                <a:gd name="connsiteY41" fmla="*/ 153546 h 239482"/>
                <a:gd name="connsiteX42" fmla="*/ 3123 w 365197"/>
                <a:gd name="connsiteY42" fmla="*/ 156940 h 239482"/>
                <a:gd name="connsiteX43" fmla="*/ 86616 w 365197"/>
                <a:gd name="connsiteY43" fmla="*/ 70596 h 239482"/>
                <a:gd name="connsiteX44" fmla="*/ 105758 w 365197"/>
                <a:gd name="connsiteY44" fmla="*/ 77248 h 239482"/>
                <a:gd name="connsiteX45" fmla="*/ 110510 w 365197"/>
                <a:gd name="connsiteY45" fmla="*/ 84715 h 239482"/>
                <a:gd name="connsiteX46" fmla="*/ 111324 w 365197"/>
                <a:gd name="connsiteY46" fmla="*/ 96255 h 239482"/>
                <a:gd name="connsiteX47" fmla="*/ 93947 w 365197"/>
                <a:gd name="connsiteY47" fmla="*/ 89059 h 239482"/>
                <a:gd name="connsiteX48" fmla="*/ 86616 w 365197"/>
                <a:gd name="connsiteY48" fmla="*/ 70460 h 239482"/>
                <a:gd name="connsiteX49" fmla="*/ 114718 w 365197"/>
                <a:gd name="connsiteY49" fmla="*/ 46159 h 239482"/>
                <a:gd name="connsiteX50" fmla="*/ 123135 w 365197"/>
                <a:gd name="connsiteY50" fmla="*/ 26745 h 239482"/>
                <a:gd name="connsiteX51" fmla="*/ 131552 w 365197"/>
                <a:gd name="connsiteY51" fmla="*/ 45887 h 239482"/>
                <a:gd name="connsiteX52" fmla="*/ 123407 w 365197"/>
                <a:gd name="connsiteY52" fmla="*/ 63943 h 239482"/>
                <a:gd name="connsiteX53" fmla="*/ 122592 w 365197"/>
                <a:gd name="connsiteY53" fmla="*/ 63808 h 239482"/>
                <a:gd name="connsiteX54" fmla="*/ 114718 w 365197"/>
                <a:gd name="connsiteY54" fmla="*/ 46159 h 239482"/>
                <a:gd name="connsiteX55" fmla="*/ 135218 w 365197"/>
                <a:gd name="connsiteY55" fmla="*/ 96390 h 239482"/>
                <a:gd name="connsiteX56" fmla="*/ 135761 w 365197"/>
                <a:gd name="connsiteY56" fmla="*/ 84036 h 239482"/>
                <a:gd name="connsiteX57" fmla="*/ 140377 w 365197"/>
                <a:gd name="connsiteY57" fmla="*/ 77384 h 239482"/>
                <a:gd name="connsiteX58" fmla="*/ 159248 w 365197"/>
                <a:gd name="connsiteY58" fmla="*/ 70867 h 239482"/>
                <a:gd name="connsiteX59" fmla="*/ 151917 w 365197"/>
                <a:gd name="connsiteY59" fmla="*/ 89331 h 239482"/>
                <a:gd name="connsiteX60" fmla="*/ 135218 w 365197"/>
                <a:gd name="connsiteY60" fmla="*/ 96390 h 23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65197" h="239482">
                  <a:moveTo>
                    <a:pt x="3123" y="156668"/>
                  </a:moveTo>
                  <a:lnTo>
                    <a:pt x="15748" y="157754"/>
                  </a:lnTo>
                  <a:cubicBezTo>
                    <a:pt x="53219" y="161420"/>
                    <a:pt x="90824" y="166986"/>
                    <a:pt x="127480" y="174317"/>
                  </a:cubicBezTo>
                  <a:lnTo>
                    <a:pt x="140784" y="177032"/>
                  </a:lnTo>
                  <a:cubicBezTo>
                    <a:pt x="209344" y="191559"/>
                    <a:pt x="276952" y="212466"/>
                    <a:pt x="341711" y="239211"/>
                  </a:cubicBezTo>
                  <a:cubicBezTo>
                    <a:pt x="342118" y="239347"/>
                    <a:pt x="342525" y="239483"/>
                    <a:pt x="343068" y="239483"/>
                  </a:cubicBezTo>
                  <a:cubicBezTo>
                    <a:pt x="343476" y="239483"/>
                    <a:pt x="343883" y="239483"/>
                    <a:pt x="344154" y="239347"/>
                  </a:cubicBezTo>
                  <a:cubicBezTo>
                    <a:pt x="350399" y="237174"/>
                    <a:pt x="356645" y="235002"/>
                    <a:pt x="362889" y="232966"/>
                  </a:cubicBezTo>
                  <a:cubicBezTo>
                    <a:pt x="364247" y="232559"/>
                    <a:pt x="365197" y="231337"/>
                    <a:pt x="365197" y="229843"/>
                  </a:cubicBezTo>
                  <a:cubicBezTo>
                    <a:pt x="365197" y="228486"/>
                    <a:pt x="364383" y="227128"/>
                    <a:pt x="363161" y="226585"/>
                  </a:cubicBezTo>
                  <a:cubicBezTo>
                    <a:pt x="292973" y="196582"/>
                    <a:pt x="219526" y="173367"/>
                    <a:pt x="144857" y="157618"/>
                  </a:cubicBezTo>
                  <a:lnTo>
                    <a:pt x="132910" y="155175"/>
                  </a:lnTo>
                  <a:lnTo>
                    <a:pt x="132910" y="116890"/>
                  </a:lnTo>
                  <a:cubicBezTo>
                    <a:pt x="144857" y="116076"/>
                    <a:pt x="156397" y="111595"/>
                    <a:pt x="165629" y="103993"/>
                  </a:cubicBezTo>
                  <a:cubicBezTo>
                    <a:pt x="181920" y="88516"/>
                    <a:pt x="179205" y="61364"/>
                    <a:pt x="179069" y="60278"/>
                  </a:cubicBezTo>
                  <a:lnTo>
                    <a:pt x="178526" y="55119"/>
                  </a:lnTo>
                  <a:cubicBezTo>
                    <a:pt x="178390" y="53626"/>
                    <a:pt x="177168" y="52404"/>
                    <a:pt x="175675" y="52132"/>
                  </a:cubicBezTo>
                  <a:lnTo>
                    <a:pt x="170516" y="51453"/>
                  </a:lnTo>
                  <a:cubicBezTo>
                    <a:pt x="167665" y="51182"/>
                    <a:pt x="164950" y="50910"/>
                    <a:pt x="162235" y="50910"/>
                  </a:cubicBezTo>
                  <a:cubicBezTo>
                    <a:pt x="158433" y="50910"/>
                    <a:pt x="154632" y="51182"/>
                    <a:pt x="150966" y="51861"/>
                  </a:cubicBezTo>
                  <a:cubicBezTo>
                    <a:pt x="151238" y="50232"/>
                    <a:pt x="151509" y="48467"/>
                    <a:pt x="151645" y="46838"/>
                  </a:cubicBezTo>
                  <a:cubicBezTo>
                    <a:pt x="151645" y="26337"/>
                    <a:pt x="133725" y="8417"/>
                    <a:pt x="130059" y="5023"/>
                  </a:cubicBezTo>
                  <a:lnTo>
                    <a:pt x="125443" y="815"/>
                  </a:lnTo>
                  <a:cubicBezTo>
                    <a:pt x="125443" y="815"/>
                    <a:pt x="123950" y="0"/>
                    <a:pt x="123135" y="0"/>
                  </a:cubicBezTo>
                  <a:cubicBezTo>
                    <a:pt x="122321" y="0"/>
                    <a:pt x="121506" y="271"/>
                    <a:pt x="120827" y="815"/>
                  </a:cubicBezTo>
                  <a:lnTo>
                    <a:pt x="116347" y="4887"/>
                  </a:lnTo>
                  <a:cubicBezTo>
                    <a:pt x="115397" y="5702"/>
                    <a:pt x="94625" y="24708"/>
                    <a:pt x="94625" y="46973"/>
                  </a:cubicBezTo>
                  <a:cubicBezTo>
                    <a:pt x="94625" y="48602"/>
                    <a:pt x="94897" y="50232"/>
                    <a:pt x="95169" y="51725"/>
                  </a:cubicBezTo>
                  <a:cubicBezTo>
                    <a:pt x="91367" y="51046"/>
                    <a:pt x="87566" y="50775"/>
                    <a:pt x="83629" y="50775"/>
                  </a:cubicBezTo>
                  <a:cubicBezTo>
                    <a:pt x="80778" y="50775"/>
                    <a:pt x="77927" y="50910"/>
                    <a:pt x="75212" y="51318"/>
                  </a:cubicBezTo>
                  <a:lnTo>
                    <a:pt x="70053" y="52132"/>
                  </a:lnTo>
                  <a:cubicBezTo>
                    <a:pt x="68559" y="52404"/>
                    <a:pt x="67338" y="53626"/>
                    <a:pt x="67202" y="55119"/>
                  </a:cubicBezTo>
                  <a:lnTo>
                    <a:pt x="66659" y="60278"/>
                  </a:lnTo>
                  <a:cubicBezTo>
                    <a:pt x="66387" y="63129"/>
                    <a:pt x="64215" y="88788"/>
                    <a:pt x="79963" y="103857"/>
                  </a:cubicBezTo>
                  <a:cubicBezTo>
                    <a:pt x="89467" y="111595"/>
                    <a:pt x="100871" y="116076"/>
                    <a:pt x="112818" y="116890"/>
                  </a:cubicBezTo>
                  <a:lnTo>
                    <a:pt x="112818" y="151509"/>
                  </a:lnTo>
                  <a:cubicBezTo>
                    <a:pt x="80778" y="145672"/>
                    <a:pt x="48738" y="141191"/>
                    <a:pt x="17513" y="138069"/>
                  </a:cubicBezTo>
                  <a:lnTo>
                    <a:pt x="3666" y="136847"/>
                  </a:lnTo>
                  <a:cubicBezTo>
                    <a:pt x="3666" y="136847"/>
                    <a:pt x="3530" y="136847"/>
                    <a:pt x="3394" y="136847"/>
                  </a:cubicBezTo>
                  <a:cubicBezTo>
                    <a:pt x="2579" y="136847"/>
                    <a:pt x="1765" y="137119"/>
                    <a:pt x="1086" y="137797"/>
                  </a:cubicBezTo>
                  <a:cubicBezTo>
                    <a:pt x="407" y="138476"/>
                    <a:pt x="0" y="139291"/>
                    <a:pt x="0" y="140241"/>
                  </a:cubicBezTo>
                  <a:lnTo>
                    <a:pt x="0" y="153546"/>
                  </a:lnTo>
                  <a:cubicBezTo>
                    <a:pt x="0" y="155311"/>
                    <a:pt x="1358" y="156804"/>
                    <a:pt x="3123" y="156940"/>
                  </a:cubicBezTo>
                  <a:close/>
                  <a:moveTo>
                    <a:pt x="86616" y="70596"/>
                  </a:moveTo>
                  <a:cubicBezTo>
                    <a:pt x="93540" y="70731"/>
                    <a:pt x="100192" y="73175"/>
                    <a:pt x="105758" y="77248"/>
                  </a:cubicBezTo>
                  <a:cubicBezTo>
                    <a:pt x="107523" y="79149"/>
                    <a:pt x="109288" y="81728"/>
                    <a:pt x="110510" y="84715"/>
                  </a:cubicBezTo>
                  <a:cubicBezTo>
                    <a:pt x="111460" y="88245"/>
                    <a:pt x="111731" y="92317"/>
                    <a:pt x="111324" y="96255"/>
                  </a:cubicBezTo>
                  <a:cubicBezTo>
                    <a:pt x="104943" y="95440"/>
                    <a:pt x="99106" y="92996"/>
                    <a:pt x="93947" y="89059"/>
                  </a:cubicBezTo>
                  <a:cubicBezTo>
                    <a:pt x="89602" y="83765"/>
                    <a:pt x="87023" y="77248"/>
                    <a:pt x="86616" y="70460"/>
                  </a:cubicBezTo>
                  <a:close/>
                  <a:moveTo>
                    <a:pt x="114718" y="46159"/>
                  </a:moveTo>
                  <a:cubicBezTo>
                    <a:pt x="115669" y="39371"/>
                    <a:pt x="118520" y="32583"/>
                    <a:pt x="123135" y="26745"/>
                  </a:cubicBezTo>
                  <a:cubicBezTo>
                    <a:pt x="127615" y="32175"/>
                    <a:pt x="130467" y="38827"/>
                    <a:pt x="131552" y="45887"/>
                  </a:cubicBezTo>
                  <a:cubicBezTo>
                    <a:pt x="130874" y="52539"/>
                    <a:pt x="128023" y="58920"/>
                    <a:pt x="123407" y="63943"/>
                  </a:cubicBezTo>
                  <a:cubicBezTo>
                    <a:pt x="123135" y="63943"/>
                    <a:pt x="122864" y="63943"/>
                    <a:pt x="122592" y="63808"/>
                  </a:cubicBezTo>
                  <a:cubicBezTo>
                    <a:pt x="117840" y="59056"/>
                    <a:pt x="115126" y="52811"/>
                    <a:pt x="114718" y="46159"/>
                  </a:cubicBezTo>
                  <a:close/>
                  <a:moveTo>
                    <a:pt x="135218" y="96390"/>
                  </a:moveTo>
                  <a:cubicBezTo>
                    <a:pt x="134947" y="92317"/>
                    <a:pt x="135218" y="88109"/>
                    <a:pt x="135761" y="84036"/>
                  </a:cubicBezTo>
                  <a:cubicBezTo>
                    <a:pt x="136847" y="81592"/>
                    <a:pt x="138341" y="79284"/>
                    <a:pt x="140377" y="77384"/>
                  </a:cubicBezTo>
                  <a:cubicBezTo>
                    <a:pt x="145536" y="73311"/>
                    <a:pt x="152324" y="71003"/>
                    <a:pt x="159248" y="70867"/>
                  </a:cubicBezTo>
                  <a:cubicBezTo>
                    <a:pt x="158841" y="77655"/>
                    <a:pt x="156261" y="84036"/>
                    <a:pt x="151917" y="89331"/>
                  </a:cubicBezTo>
                  <a:cubicBezTo>
                    <a:pt x="147029" y="93132"/>
                    <a:pt x="141327" y="95576"/>
                    <a:pt x="135218" y="9639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1" name="Freihandform: Form 790">
              <a:extLst>
                <a:ext uri="{FF2B5EF4-FFF2-40B4-BE49-F238E27FC236}">
                  <a16:creationId xmlns:a16="http://schemas.microsoft.com/office/drawing/2014/main" id="{0A295DB4-C251-A9D1-7CAB-624268D0C128}"/>
                </a:ext>
              </a:extLst>
            </p:cNvPr>
            <p:cNvSpPr/>
            <p:nvPr/>
          </p:nvSpPr>
          <p:spPr bwMode="gray">
            <a:xfrm>
              <a:off x="4129908" y="4548409"/>
              <a:ext cx="187639" cy="49145"/>
            </a:xfrm>
            <a:custGeom>
              <a:avLst/>
              <a:gdLst>
                <a:gd name="connsiteX0" fmla="*/ 3123 w 187639"/>
                <a:gd name="connsiteY0" fmla="*/ 20500 h 49145"/>
                <a:gd name="connsiteX1" fmla="*/ 15748 w 187639"/>
                <a:gd name="connsiteY1" fmla="*/ 21722 h 49145"/>
                <a:gd name="connsiteX2" fmla="*/ 157619 w 187639"/>
                <a:gd name="connsiteY2" fmla="*/ 46838 h 49145"/>
                <a:gd name="connsiteX3" fmla="*/ 165629 w 187639"/>
                <a:gd name="connsiteY3" fmla="*/ 48738 h 49145"/>
                <a:gd name="connsiteX4" fmla="*/ 166579 w 187639"/>
                <a:gd name="connsiteY4" fmla="*/ 49010 h 49145"/>
                <a:gd name="connsiteX5" fmla="*/ 167529 w 187639"/>
                <a:gd name="connsiteY5" fmla="*/ 49145 h 49145"/>
                <a:gd name="connsiteX6" fmla="*/ 169159 w 187639"/>
                <a:gd name="connsiteY6" fmla="*/ 48738 h 49145"/>
                <a:gd name="connsiteX7" fmla="*/ 185857 w 187639"/>
                <a:gd name="connsiteY7" fmla="*/ 39506 h 49145"/>
                <a:gd name="connsiteX8" fmla="*/ 187622 w 187639"/>
                <a:gd name="connsiteY8" fmla="*/ 36112 h 49145"/>
                <a:gd name="connsiteX9" fmla="*/ 185178 w 187639"/>
                <a:gd name="connsiteY9" fmla="*/ 33261 h 49145"/>
                <a:gd name="connsiteX10" fmla="*/ 170652 w 187639"/>
                <a:gd name="connsiteY10" fmla="*/ 29053 h 49145"/>
                <a:gd name="connsiteX11" fmla="*/ 162235 w 187639"/>
                <a:gd name="connsiteY11" fmla="*/ 27016 h 49145"/>
                <a:gd name="connsiteX12" fmla="*/ 17649 w 187639"/>
                <a:gd name="connsiteY12" fmla="*/ 1357 h 49145"/>
                <a:gd name="connsiteX13" fmla="*/ 3666 w 187639"/>
                <a:gd name="connsiteY13" fmla="*/ 0 h 49145"/>
                <a:gd name="connsiteX14" fmla="*/ 3394 w 187639"/>
                <a:gd name="connsiteY14" fmla="*/ 0 h 49145"/>
                <a:gd name="connsiteX15" fmla="*/ 1086 w 187639"/>
                <a:gd name="connsiteY15" fmla="*/ 950 h 49145"/>
                <a:gd name="connsiteX16" fmla="*/ 0 w 187639"/>
                <a:gd name="connsiteY16" fmla="*/ 3394 h 49145"/>
                <a:gd name="connsiteX17" fmla="*/ 0 w 187639"/>
                <a:gd name="connsiteY17" fmla="*/ 17106 h 49145"/>
                <a:gd name="connsiteX18" fmla="*/ 3123 w 187639"/>
                <a:gd name="connsiteY18" fmla="*/ 20500 h 4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7639" h="49145">
                  <a:moveTo>
                    <a:pt x="3123" y="20500"/>
                  </a:moveTo>
                  <a:lnTo>
                    <a:pt x="15748" y="21722"/>
                  </a:lnTo>
                  <a:cubicBezTo>
                    <a:pt x="63265" y="27152"/>
                    <a:pt x="111053" y="35569"/>
                    <a:pt x="157619" y="46838"/>
                  </a:cubicBezTo>
                  <a:lnTo>
                    <a:pt x="165629" y="48738"/>
                  </a:lnTo>
                  <a:lnTo>
                    <a:pt x="166579" y="49010"/>
                  </a:lnTo>
                  <a:cubicBezTo>
                    <a:pt x="166579" y="49010"/>
                    <a:pt x="167258" y="49145"/>
                    <a:pt x="167529" y="49145"/>
                  </a:cubicBezTo>
                  <a:cubicBezTo>
                    <a:pt x="168072" y="49145"/>
                    <a:pt x="168615" y="49010"/>
                    <a:pt x="169159" y="48738"/>
                  </a:cubicBezTo>
                  <a:cubicBezTo>
                    <a:pt x="174724" y="45616"/>
                    <a:pt x="180291" y="42629"/>
                    <a:pt x="185857" y="39506"/>
                  </a:cubicBezTo>
                  <a:cubicBezTo>
                    <a:pt x="187079" y="38828"/>
                    <a:pt x="187758" y="37470"/>
                    <a:pt x="187622" y="36112"/>
                  </a:cubicBezTo>
                  <a:cubicBezTo>
                    <a:pt x="187486" y="34755"/>
                    <a:pt x="186536" y="33533"/>
                    <a:pt x="185178" y="33261"/>
                  </a:cubicBezTo>
                  <a:lnTo>
                    <a:pt x="170652" y="29053"/>
                  </a:lnTo>
                  <a:lnTo>
                    <a:pt x="162235" y="27016"/>
                  </a:lnTo>
                  <a:cubicBezTo>
                    <a:pt x="114718" y="15477"/>
                    <a:pt x="66116" y="6788"/>
                    <a:pt x="17649" y="1357"/>
                  </a:cubicBezTo>
                  <a:lnTo>
                    <a:pt x="3666" y="0"/>
                  </a:lnTo>
                  <a:cubicBezTo>
                    <a:pt x="3666" y="0"/>
                    <a:pt x="3394" y="0"/>
                    <a:pt x="3394" y="0"/>
                  </a:cubicBezTo>
                  <a:cubicBezTo>
                    <a:pt x="2579" y="0"/>
                    <a:pt x="1765" y="271"/>
                    <a:pt x="1086" y="950"/>
                  </a:cubicBezTo>
                  <a:cubicBezTo>
                    <a:pt x="407" y="1629"/>
                    <a:pt x="0" y="2444"/>
                    <a:pt x="0" y="3394"/>
                  </a:cubicBezTo>
                  <a:lnTo>
                    <a:pt x="0" y="17106"/>
                  </a:lnTo>
                  <a:cubicBezTo>
                    <a:pt x="0" y="18871"/>
                    <a:pt x="1358" y="20364"/>
                    <a:pt x="3123" y="2050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2" name="Freihandform: Form 791">
              <a:extLst>
                <a:ext uri="{FF2B5EF4-FFF2-40B4-BE49-F238E27FC236}">
                  <a16:creationId xmlns:a16="http://schemas.microsoft.com/office/drawing/2014/main" id="{06A40F8B-BAF4-EF35-3C9A-9CA3E2944E9F}"/>
                </a:ext>
              </a:extLst>
            </p:cNvPr>
            <p:cNvSpPr/>
            <p:nvPr/>
          </p:nvSpPr>
          <p:spPr bwMode="gray">
            <a:xfrm>
              <a:off x="4130044" y="4613574"/>
              <a:ext cx="109406" cy="29596"/>
            </a:xfrm>
            <a:custGeom>
              <a:avLst/>
              <a:gdLst>
                <a:gd name="connsiteX0" fmla="*/ 71139 w 109406"/>
                <a:gd name="connsiteY0" fmla="*/ 27559 h 29596"/>
                <a:gd name="connsiteX1" fmla="*/ 85665 w 109406"/>
                <a:gd name="connsiteY1" fmla="*/ 29324 h 29596"/>
                <a:gd name="connsiteX2" fmla="*/ 87702 w 109406"/>
                <a:gd name="connsiteY2" fmla="*/ 29596 h 29596"/>
                <a:gd name="connsiteX3" fmla="*/ 88109 w 109406"/>
                <a:gd name="connsiteY3" fmla="*/ 29596 h 29596"/>
                <a:gd name="connsiteX4" fmla="*/ 90010 w 109406"/>
                <a:gd name="connsiteY4" fmla="*/ 29053 h 29596"/>
                <a:gd name="connsiteX5" fmla="*/ 107794 w 109406"/>
                <a:gd name="connsiteY5" fmla="*/ 17921 h 29596"/>
                <a:gd name="connsiteX6" fmla="*/ 109288 w 109406"/>
                <a:gd name="connsiteY6" fmla="*/ 14255 h 29596"/>
                <a:gd name="connsiteX7" fmla="*/ 106301 w 109406"/>
                <a:gd name="connsiteY7" fmla="*/ 11675 h 29596"/>
                <a:gd name="connsiteX8" fmla="*/ 73990 w 109406"/>
                <a:gd name="connsiteY8" fmla="*/ 8010 h 29596"/>
                <a:gd name="connsiteX9" fmla="*/ 65573 w 109406"/>
                <a:gd name="connsiteY9" fmla="*/ 6788 h 29596"/>
                <a:gd name="connsiteX10" fmla="*/ 17513 w 109406"/>
                <a:gd name="connsiteY10" fmla="*/ 1222 h 29596"/>
                <a:gd name="connsiteX11" fmla="*/ 3666 w 109406"/>
                <a:gd name="connsiteY11" fmla="*/ 0 h 29596"/>
                <a:gd name="connsiteX12" fmla="*/ 3394 w 109406"/>
                <a:gd name="connsiteY12" fmla="*/ 0 h 29596"/>
                <a:gd name="connsiteX13" fmla="*/ 1086 w 109406"/>
                <a:gd name="connsiteY13" fmla="*/ 950 h 29596"/>
                <a:gd name="connsiteX14" fmla="*/ 0 w 109406"/>
                <a:gd name="connsiteY14" fmla="*/ 3394 h 29596"/>
                <a:gd name="connsiteX15" fmla="*/ 0 w 109406"/>
                <a:gd name="connsiteY15" fmla="*/ 16427 h 29596"/>
                <a:gd name="connsiteX16" fmla="*/ 3122 w 109406"/>
                <a:gd name="connsiteY16" fmla="*/ 19821 h 29596"/>
                <a:gd name="connsiteX17" fmla="*/ 15748 w 109406"/>
                <a:gd name="connsiteY17" fmla="*/ 20907 h 29596"/>
                <a:gd name="connsiteX18" fmla="*/ 62993 w 109406"/>
                <a:gd name="connsiteY18" fmla="*/ 26338 h 29596"/>
                <a:gd name="connsiteX19" fmla="*/ 71275 w 109406"/>
                <a:gd name="connsiteY19" fmla="*/ 27559 h 2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406" h="29596">
                  <a:moveTo>
                    <a:pt x="71139" y="27559"/>
                  </a:moveTo>
                  <a:cubicBezTo>
                    <a:pt x="74940" y="28103"/>
                    <a:pt x="80235" y="28646"/>
                    <a:pt x="85665" y="29324"/>
                  </a:cubicBezTo>
                  <a:lnTo>
                    <a:pt x="87702" y="29596"/>
                  </a:lnTo>
                  <a:cubicBezTo>
                    <a:pt x="87702" y="29596"/>
                    <a:pt x="87973" y="29596"/>
                    <a:pt x="88109" y="29596"/>
                  </a:cubicBezTo>
                  <a:cubicBezTo>
                    <a:pt x="88788" y="29596"/>
                    <a:pt x="89331" y="29460"/>
                    <a:pt x="90010" y="29053"/>
                  </a:cubicBezTo>
                  <a:cubicBezTo>
                    <a:pt x="95847" y="25252"/>
                    <a:pt x="101821" y="21586"/>
                    <a:pt x="107794" y="17921"/>
                  </a:cubicBezTo>
                  <a:cubicBezTo>
                    <a:pt x="109016" y="17106"/>
                    <a:pt x="109695" y="15748"/>
                    <a:pt x="109288" y="14255"/>
                  </a:cubicBezTo>
                  <a:cubicBezTo>
                    <a:pt x="109016" y="12897"/>
                    <a:pt x="107794" y="11811"/>
                    <a:pt x="106301" y="11675"/>
                  </a:cubicBezTo>
                  <a:cubicBezTo>
                    <a:pt x="97612" y="10725"/>
                    <a:pt x="81728" y="9096"/>
                    <a:pt x="73990" y="8010"/>
                  </a:cubicBezTo>
                  <a:lnTo>
                    <a:pt x="65573" y="6788"/>
                  </a:lnTo>
                  <a:cubicBezTo>
                    <a:pt x="51182" y="4752"/>
                    <a:pt x="35841" y="2987"/>
                    <a:pt x="17513" y="1222"/>
                  </a:cubicBezTo>
                  <a:lnTo>
                    <a:pt x="3666" y="0"/>
                  </a:lnTo>
                  <a:cubicBezTo>
                    <a:pt x="3666" y="0"/>
                    <a:pt x="3530" y="0"/>
                    <a:pt x="3394" y="0"/>
                  </a:cubicBezTo>
                  <a:cubicBezTo>
                    <a:pt x="2579" y="0"/>
                    <a:pt x="1765" y="272"/>
                    <a:pt x="1086" y="950"/>
                  </a:cubicBezTo>
                  <a:cubicBezTo>
                    <a:pt x="407" y="1629"/>
                    <a:pt x="0" y="2444"/>
                    <a:pt x="0" y="3394"/>
                  </a:cubicBezTo>
                  <a:lnTo>
                    <a:pt x="0" y="16427"/>
                  </a:lnTo>
                  <a:cubicBezTo>
                    <a:pt x="0" y="18192"/>
                    <a:pt x="1357" y="19686"/>
                    <a:pt x="3122" y="19821"/>
                  </a:cubicBezTo>
                  <a:lnTo>
                    <a:pt x="15748" y="20907"/>
                  </a:lnTo>
                  <a:cubicBezTo>
                    <a:pt x="33804" y="22672"/>
                    <a:pt x="48738" y="24437"/>
                    <a:pt x="62993" y="26338"/>
                  </a:cubicBezTo>
                  <a:lnTo>
                    <a:pt x="71275" y="27559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3" name="Freihandform: Form 792">
              <a:extLst>
                <a:ext uri="{FF2B5EF4-FFF2-40B4-BE49-F238E27FC236}">
                  <a16:creationId xmlns:a16="http://schemas.microsoft.com/office/drawing/2014/main" id="{80086C3A-2F23-6B23-0332-584351AF3DE8}"/>
                </a:ext>
              </a:extLst>
            </p:cNvPr>
            <p:cNvSpPr/>
            <p:nvPr/>
          </p:nvSpPr>
          <p:spPr bwMode="gray">
            <a:xfrm>
              <a:off x="4405231" y="4147642"/>
              <a:ext cx="21450" cy="40999"/>
            </a:xfrm>
            <a:custGeom>
              <a:avLst/>
              <a:gdLst>
                <a:gd name="connsiteX0" fmla="*/ 18056 w 21450"/>
                <a:gd name="connsiteY0" fmla="*/ 0 h 40999"/>
                <a:gd name="connsiteX1" fmla="*/ 21450 w 21450"/>
                <a:gd name="connsiteY1" fmla="*/ 3394 h 40999"/>
                <a:gd name="connsiteX2" fmla="*/ 21450 w 21450"/>
                <a:gd name="connsiteY2" fmla="*/ 37606 h 40999"/>
                <a:gd name="connsiteX3" fmla="*/ 18056 w 21450"/>
                <a:gd name="connsiteY3" fmla="*/ 41000 h 40999"/>
                <a:gd name="connsiteX4" fmla="*/ 3394 w 21450"/>
                <a:gd name="connsiteY4" fmla="*/ 41000 h 40999"/>
                <a:gd name="connsiteX5" fmla="*/ 0 w 21450"/>
                <a:gd name="connsiteY5" fmla="*/ 37606 h 40999"/>
                <a:gd name="connsiteX6" fmla="*/ 0 w 21450"/>
                <a:gd name="connsiteY6" fmla="*/ 3394 h 40999"/>
                <a:gd name="connsiteX7" fmla="*/ 3394 w 21450"/>
                <a:gd name="connsiteY7" fmla="*/ 0 h 4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0" h="40999">
                  <a:moveTo>
                    <a:pt x="18056" y="0"/>
                  </a:moveTo>
                  <a:cubicBezTo>
                    <a:pt x="19931" y="0"/>
                    <a:pt x="21450" y="1520"/>
                    <a:pt x="21450" y="3394"/>
                  </a:cubicBezTo>
                  <a:lnTo>
                    <a:pt x="21450" y="37606"/>
                  </a:lnTo>
                  <a:cubicBezTo>
                    <a:pt x="21450" y="39480"/>
                    <a:pt x="19931" y="41000"/>
                    <a:pt x="18056" y="41000"/>
                  </a:cubicBezTo>
                  <a:lnTo>
                    <a:pt x="3394" y="41000"/>
                  </a:lnTo>
                  <a:cubicBezTo>
                    <a:pt x="1520" y="41000"/>
                    <a:pt x="0" y="39480"/>
                    <a:pt x="0" y="37606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4" name="Freihandform: Form 793">
              <a:extLst>
                <a:ext uri="{FF2B5EF4-FFF2-40B4-BE49-F238E27FC236}">
                  <a16:creationId xmlns:a16="http://schemas.microsoft.com/office/drawing/2014/main" id="{B78B189E-E1E6-BE3E-008C-3D2F98AC36BA}"/>
                </a:ext>
              </a:extLst>
            </p:cNvPr>
            <p:cNvSpPr/>
            <p:nvPr/>
          </p:nvSpPr>
          <p:spPr bwMode="gray">
            <a:xfrm>
              <a:off x="4405231" y="4287747"/>
              <a:ext cx="21450" cy="39370"/>
            </a:xfrm>
            <a:custGeom>
              <a:avLst/>
              <a:gdLst>
                <a:gd name="connsiteX0" fmla="*/ 18056 w 21450"/>
                <a:gd name="connsiteY0" fmla="*/ 0 h 39370"/>
                <a:gd name="connsiteX1" fmla="*/ 21450 w 21450"/>
                <a:gd name="connsiteY1" fmla="*/ 3394 h 39370"/>
                <a:gd name="connsiteX2" fmla="*/ 21450 w 21450"/>
                <a:gd name="connsiteY2" fmla="*/ 35977 h 39370"/>
                <a:gd name="connsiteX3" fmla="*/ 18056 w 21450"/>
                <a:gd name="connsiteY3" fmla="*/ 39371 h 39370"/>
                <a:gd name="connsiteX4" fmla="*/ 3394 w 21450"/>
                <a:gd name="connsiteY4" fmla="*/ 39371 h 39370"/>
                <a:gd name="connsiteX5" fmla="*/ 0 w 21450"/>
                <a:gd name="connsiteY5" fmla="*/ 35977 h 39370"/>
                <a:gd name="connsiteX6" fmla="*/ 0 w 21450"/>
                <a:gd name="connsiteY6" fmla="*/ 3394 h 39370"/>
                <a:gd name="connsiteX7" fmla="*/ 3394 w 21450"/>
                <a:gd name="connsiteY7" fmla="*/ 0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450" h="39370">
                  <a:moveTo>
                    <a:pt x="18056" y="0"/>
                  </a:moveTo>
                  <a:cubicBezTo>
                    <a:pt x="19931" y="0"/>
                    <a:pt x="21450" y="1519"/>
                    <a:pt x="21450" y="3394"/>
                  </a:cubicBezTo>
                  <a:lnTo>
                    <a:pt x="21450" y="35977"/>
                  </a:lnTo>
                  <a:cubicBezTo>
                    <a:pt x="21450" y="37851"/>
                    <a:pt x="19931" y="39371"/>
                    <a:pt x="18056" y="39371"/>
                  </a:cubicBezTo>
                  <a:lnTo>
                    <a:pt x="3394" y="39371"/>
                  </a:lnTo>
                  <a:cubicBezTo>
                    <a:pt x="1520" y="39371"/>
                    <a:pt x="0" y="37851"/>
                    <a:pt x="0" y="35977"/>
                  </a:cubicBezTo>
                  <a:lnTo>
                    <a:pt x="0" y="3394"/>
                  </a:lnTo>
                  <a:cubicBezTo>
                    <a:pt x="0" y="1519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5" name="Freihandform: Form 794">
              <a:extLst>
                <a:ext uri="{FF2B5EF4-FFF2-40B4-BE49-F238E27FC236}">
                  <a16:creationId xmlns:a16="http://schemas.microsoft.com/office/drawing/2014/main" id="{FD272CF4-1F9F-5110-94F9-06EBEF50F09C}"/>
                </a:ext>
              </a:extLst>
            </p:cNvPr>
            <p:cNvSpPr/>
            <p:nvPr/>
          </p:nvSpPr>
          <p:spPr bwMode="gray">
            <a:xfrm>
              <a:off x="4465509" y="4227470"/>
              <a:ext cx="40999" cy="19821"/>
            </a:xfrm>
            <a:custGeom>
              <a:avLst/>
              <a:gdLst>
                <a:gd name="connsiteX0" fmla="*/ 37606 w 40999"/>
                <a:gd name="connsiteY0" fmla="*/ 0 h 19821"/>
                <a:gd name="connsiteX1" fmla="*/ 41000 w 40999"/>
                <a:gd name="connsiteY1" fmla="*/ 3394 h 19821"/>
                <a:gd name="connsiteX2" fmla="*/ 41000 w 40999"/>
                <a:gd name="connsiteY2" fmla="*/ 16427 h 19821"/>
                <a:gd name="connsiteX3" fmla="*/ 37606 w 40999"/>
                <a:gd name="connsiteY3" fmla="*/ 19821 h 19821"/>
                <a:gd name="connsiteX4" fmla="*/ 3394 w 40999"/>
                <a:gd name="connsiteY4" fmla="*/ 19821 h 19821"/>
                <a:gd name="connsiteX5" fmla="*/ 0 w 40999"/>
                <a:gd name="connsiteY5" fmla="*/ 16427 h 19821"/>
                <a:gd name="connsiteX6" fmla="*/ 0 w 40999"/>
                <a:gd name="connsiteY6" fmla="*/ 3394 h 19821"/>
                <a:gd name="connsiteX7" fmla="*/ 3394 w 40999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99" h="19821">
                  <a:moveTo>
                    <a:pt x="37606" y="0"/>
                  </a:moveTo>
                  <a:cubicBezTo>
                    <a:pt x="39480" y="0"/>
                    <a:pt x="41000" y="1520"/>
                    <a:pt x="41000" y="3394"/>
                  </a:cubicBezTo>
                  <a:lnTo>
                    <a:pt x="41000" y="16427"/>
                  </a:lnTo>
                  <a:cubicBezTo>
                    <a:pt x="41000" y="18302"/>
                    <a:pt x="39480" y="19821"/>
                    <a:pt x="37606" y="19821"/>
                  </a:cubicBezTo>
                  <a:lnTo>
                    <a:pt x="3394" y="19821"/>
                  </a:lnTo>
                  <a:cubicBezTo>
                    <a:pt x="1520" y="19821"/>
                    <a:pt x="0" y="18302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6" name="Freihandform: Form 795">
              <a:extLst>
                <a:ext uri="{FF2B5EF4-FFF2-40B4-BE49-F238E27FC236}">
                  <a16:creationId xmlns:a16="http://schemas.microsoft.com/office/drawing/2014/main" id="{5EBCE07E-A814-741A-9DAA-91C1F1C730FA}"/>
                </a:ext>
              </a:extLst>
            </p:cNvPr>
            <p:cNvSpPr/>
            <p:nvPr/>
          </p:nvSpPr>
          <p:spPr bwMode="gray">
            <a:xfrm>
              <a:off x="4325404" y="4227470"/>
              <a:ext cx="40999" cy="19821"/>
            </a:xfrm>
            <a:custGeom>
              <a:avLst/>
              <a:gdLst>
                <a:gd name="connsiteX0" fmla="*/ 37606 w 40999"/>
                <a:gd name="connsiteY0" fmla="*/ 0 h 19821"/>
                <a:gd name="connsiteX1" fmla="*/ 41000 w 40999"/>
                <a:gd name="connsiteY1" fmla="*/ 3394 h 19821"/>
                <a:gd name="connsiteX2" fmla="*/ 41000 w 40999"/>
                <a:gd name="connsiteY2" fmla="*/ 16427 h 19821"/>
                <a:gd name="connsiteX3" fmla="*/ 37606 w 40999"/>
                <a:gd name="connsiteY3" fmla="*/ 19821 h 19821"/>
                <a:gd name="connsiteX4" fmla="*/ 3394 w 40999"/>
                <a:gd name="connsiteY4" fmla="*/ 19821 h 19821"/>
                <a:gd name="connsiteX5" fmla="*/ 0 w 40999"/>
                <a:gd name="connsiteY5" fmla="*/ 16427 h 19821"/>
                <a:gd name="connsiteX6" fmla="*/ 0 w 40999"/>
                <a:gd name="connsiteY6" fmla="*/ 3394 h 19821"/>
                <a:gd name="connsiteX7" fmla="*/ 3394 w 40999"/>
                <a:gd name="connsiteY7" fmla="*/ 0 h 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99" h="19821">
                  <a:moveTo>
                    <a:pt x="37606" y="0"/>
                  </a:moveTo>
                  <a:cubicBezTo>
                    <a:pt x="39480" y="0"/>
                    <a:pt x="41000" y="1520"/>
                    <a:pt x="41000" y="3394"/>
                  </a:cubicBezTo>
                  <a:lnTo>
                    <a:pt x="41000" y="16427"/>
                  </a:lnTo>
                  <a:cubicBezTo>
                    <a:pt x="41000" y="18302"/>
                    <a:pt x="39480" y="19821"/>
                    <a:pt x="37606" y="19821"/>
                  </a:cubicBezTo>
                  <a:lnTo>
                    <a:pt x="3394" y="19821"/>
                  </a:lnTo>
                  <a:cubicBezTo>
                    <a:pt x="1520" y="19821"/>
                    <a:pt x="0" y="18302"/>
                    <a:pt x="0" y="16427"/>
                  </a:cubicBezTo>
                  <a:lnTo>
                    <a:pt x="0" y="3394"/>
                  </a:lnTo>
                  <a:cubicBezTo>
                    <a:pt x="0" y="1520"/>
                    <a:pt x="1520" y="0"/>
                    <a:pt x="3394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7" name="Freihandform: Form 796">
              <a:extLst>
                <a:ext uri="{FF2B5EF4-FFF2-40B4-BE49-F238E27FC236}">
                  <a16:creationId xmlns:a16="http://schemas.microsoft.com/office/drawing/2014/main" id="{C87E0954-37F9-5A5F-C306-4DF8BBAAD094}"/>
                </a:ext>
              </a:extLst>
            </p:cNvPr>
            <p:cNvSpPr/>
            <p:nvPr/>
          </p:nvSpPr>
          <p:spPr bwMode="gray">
            <a:xfrm>
              <a:off x="4445620" y="4168821"/>
              <a:ext cx="39642" cy="39370"/>
            </a:xfrm>
            <a:custGeom>
              <a:avLst/>
              <a:gdLst>
                <a:gd name="connsiteX0" fmla="*/ 10386 w 39642"/>
                <a:gd name="connsiteY0" fmla="*/ 38420 h 39370"/>
                <a:gd name="connsiteX1" fmla="*/ 12829 w 39642"/>
                <a:gd name="connsiteY1" fmla="*/ 39371 h 39370"/>
                <a:gd name="connsiteX2" fmla="*/ 15273 w 39642"/>
                <a:gd name="connsiteY2" fmla="*/ 38420 h 39370"/>
                <a:gd name="connsiteX3" fmla="*/ 38624 w 39642"/>
                <a:gd name="connsiteY3" fmla="*/ 15069 h 39370"/>
                <a:gd name="connsiteX4" fmla="*/ 38624 w 39642"/>
                <a:gd name="connsiteY4" fmla="*/ 10318 h 39370"/>
                <a:gd name="connsiteX5" fmla="*/ 29256 w 39642"/>
                <a:gd name="connsiteY5" fmla="*/ 950 h 39370"/>
                <a:gd name="connsiteX6" fmla="*/ 26813 w 39642"/>
                <a:gd name="connsiteY6" fmla="*/ 0 h 39370"/>
                <a:gd name="connsiteX7" fmla="*/ 24369 w 39642"/>
                <a:gd name="connsiteY7" fmla="*/ 950 h 39370"/>
                <a:gd name="connsiteX8" fmla="*/ 1018 w 39642"/>
                <a:gd name="connsiteY8" fmla="*/ 24301 h 39370"/>
                <a:gd name="connsiteX9" fmla="*/ 1018 w 39642"/>
                <a:gd name="connsiteY9" fmla="*/ 29053 h 39370"/>
                <a:gd name="connsiteX10" fmla="*/ 10386 w 39642"/>
                <a:gd name="connsiteY10" fmla="*/ 38420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42" h="39370">
                  <a:moveTo>
                    <a:pt x="10386" y="38420"/>
                  </a:moveTo>
                  <a:cubicBezTo>
                    <a:pt x="10386" y="38420"/>
                    <a:pt x="11879" y="39371"/>
                    <a:pt x="12829" y="39371"/>
                  </a:cubicBezTo>
                  <a:cubicBezTo>
                    <a:pt x="13780" y="39371"/>
                    <a:pt x="14594" y="38963"/>
                    <a:pt x="15273" y="38420"/>
                  </a:cubicBezTo>
                  <a:lnTo>
                    <a:pt x="38624" y="15069"/>
                  </a:lnTo>
                  <a:cubicBezTo>
                    <a:pt x="39982" y="13712"/>
                    <a:pt x="39982" y="11540"/>
                    <a:pt x="38624" y="10318"/>
                  </a:cubicBezTo>
                  <a:lnTo>
                    <a:pt x="29256" y="950"/>
                  </a:lnTo>
                  <a:cubicBezTo>
                    <a:pt x="29256" y="950"/>
                    <a:pt x="27763" y="0"/>
                    <a:pt x="26813" y="0"/>
                  </a:cubicBezTo>
                  <a:cubicBezTo>
                    <a:pt x="25862" y="0"/>
                    <a:pt x="25048" y="407"/>
                    <a:pt x="24369" y="950"/>
                  </a:cubicBezTo>
                  <a:lnTo>
                    <a:pt x="1018" y="24301"/>
                  </a:lnTo>
                  <a:cubicBezTo>
                    <a:pt x="-339" y="25659"/>
                    <a:pt x="-339" y="27831"/>
                    <a:pt x="1018" y="29053"/>
                  </a:cubicBezTo>
                  <a:lnTo>
                    <a:pt x="10386" y="38420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8" name="Freihandform: Form 797">
              <a:extLst>
                <a:ext uri="{FF2B5EF4-FFF2-40B4-BE49-F238E27FC236}">
                  <a16:creationId xmlns:a16="http://schemas.microsoft.com/office/drawing/2014/main" id="{372D1EF7-0F11-7763-58AE-2B91CF38BB1C}"/>
                </a:ext>
              </a:extLst>
            </p:cNvPr>
            <p:cNvSpPr/>
            <p:nvPr/>
          </p:nvSpPr>
          <p:spPr bwMode="gray">
            <a:xfrm>
              <a:off x="4346786" y="4267519"/>
              <a:ext cx="39642" cy="39370"/>
            </a:xfrm>
            <a:custGeom>
              <a:avLst/>
              <a:gdLst>
                <a:gd name="connsiteX0" fmla="*/ 26813 w 39642"/>
                <a:gd name="connsiteY0" fmla="*/ 0 h 39370"/>
                <a:gd name="connsiteX1" fmla="*/ 24369 w 39642"/>
                <a:gd name="connsiteY1" fmla="*/ 950 h 39370"/>
                <a:gd name="connsiteX2" fmla="*/ 1018 w 39642"/>
                <a:gd name="connsiteY2" fmla="*/ 24301 h 39370"/>
                <a:gd name="connsiteX3" fmla="*/ 1018 w 39642"/>
                <a:gd name="connsiteY3" fmla="*/ 29053 h 39370"/>
                <a:gd name="connsiteX4" fmla="*/ 10386 w 39642"/>
                <a:gd name="connsiteY4" fmla="*/ 38420 h 39370"/>
                <a:gd name="connsiteX5" fmla="*/ 12829 w 39642"/>
                <a:gd name="connsiteY5" fmla="*/ 39371 h 39370"/>
                <a:gd name="connsiteX6" fmla="*/ 15273 w 39642"/>
                <a:gd name="connsiteY6" fmla="*/ 38420 h 39370"/>
                <a:gd name="connsiteX7" fmla="*/ 38624 w 39642"/>
                <a:gd name="connsiteY7" fmla="*/ 15069 h 39370"/>
                <a:gd name="connsiteX8" fmla="*/ 38624 w 39642"/>
                <a:gd name="connsiteY8" fmla="*/ 10318 h 39370"/>
                <a:gd name="connsiteX9" fmla="*/ 29256 w 39642"/>
                <a:gd name="connsiteY9" fmla="*/ 950 h 39370"/>
                <a:gd name="connsiteX10" fmla="*/ 26813 w 39642"/>
                <a:gd name="connsiteY10" fmla="*/ 0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42" h="39370">
                  <a:moveTo>
                    <a:pt x="26813" y="0"/>
                  </a:moveTo>
                  <a:cubicBezTo>
                    <a:pt x="25862" y="0"/>
                    <a:pt x="25048" y="407"/>
                    <a:pt x="24369" y="950"/>
                  </a:cubicBezTo>
                  <a:lnTo>
                    <a:pt x="1018" y="24301"/>
                  </a:lnTo>
                  <a:cubicBezTo>
                    <a:pt x="-339" y="25659"/>
                    <a:pt x="-339" y="27831"/>
                    <a:pt x="1018" y="29053"/>
                  </a:cubicBezTo>
                  <a:lnTo>
                    <a:pt x="10386" y="38420"/>
                  </a:lnTo>
                  <a:cubicBezTo>
                    <a:pt x="10386" y="38420"/>
                    <a:pt x="11879" y="39371"/>
                    <a:pt x="12829" y="39371"/>
                  </a:cubicBezTo>
                  <a:cubicBezTo>
                    <a:pt x="13780" y="39371"/>
                    <a:pt x="14594" y="38963"/>
                    <a:pt x="15273" y="38420"/>
                  </a:cubicBezTo>
                  <a:lnTo>
                    <a:pt x="38624" y="15069"/>
                  </a:lnTo>
                  <a:cubicBezTo>
                    <a:pt x="39982" y="13712"/>
                    <a:pt x="39982" y="11540"/>
                    <a:pt x="38624" y="10318"/>
                  </a:cubicBezTo>
                  <a:lnTo>
                    <a:pt x="29256" y="950"/>
                  </a:lnTo>
                  <a:cubicBezTo>
                    <a:pt x="29256" y="950"/>
                    <a:pt x="27763" y="0"/>
                    <a:pt x="26813" y="0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99" name="Freihandform: Form 798">
              <a:extLst>
                <a:ext uri="{FF2B5EF4-FFF2-40B4-BE49-F238E27FC236}">
                  <a16:creationId xmlns:a16="http://schemas.microsoft.com/office/drawing/2014/main" id="{CE466AF1-EBD0-53B0-57A4-CA552AA28FDD}"/>
                </a:ext>
              </a:extLst>
            </p:cNvPr>
            <p:cNvSpPr/>
            <p:nvPr/>
          </p:nvSpPr>
          <p:spPr bwMode="gray">
            <a:xfrm>
              <a:off x="4445620" y="4267655"/>
              <a:ext cx="39642" cy="39370"/>
            </a:xfrm>
            <a:custGeom>
              <a:avLst/>
              <a:gdLst>
                <a:gd name="connsiteX0" fmla="*/ 24369 w 39642"/>
                <a:gd name="connsiteY0" fmla="*/ 38420 h 39370"/>
                <a:gd name="connsiteX1" fmla="*/ 26813 w 39642"/>
                <a:gd name="connsiteY1" fmla="*/ 39371 h 39370"/>
                <a:gd name="connsiteX2" fmla="*/ 29256 w 39642"/>
                <a:gd name="connsiteY2" fmla="*/ 38420 h 39370"/>
                <a:gd name="connsiteX3" fmla="*/ 38624 w 39642"/>
                <a:gd name="connsiteY3" fmla="*/ 29053 h 39370"/>
                <a:gd name="connsiteX4" fmla="*/ 38624 w 39642"/>
                <a:gd name="connsiteY4" fmla="*/ 24301 h 39370"/>
                <a:gd name="connsiteX5" fmla="*/ 15273 w 39642"/>
                <a:gd name="connsiteY5" fmla="*/ 950 h 39370"/>
                <a:gd name="connsiteX6" fmla="*/ 12829 w 39642"/>
                <a:gd name="connsiteY6" fmla="*/ 0 h 39370"/>
                <a:gd name="connsiteX7" fmla="*/ 10386 w 39642"/>
                <a:gd name="connsiteY7" fmla="*/ 950 h 39370"/>
                <a:gd name="connsiteX8" fmla="*/ 1018 w 39642"/>
                <a:gd name="connsiteY8" fmla="*/ 10318 h 39370"/>
                <a:gd name="connsiteX9" fmla="*/ 1018 w 39642"/>
                <a:gd name="connsiteY9" fmla="*/ 15069 h 39370"/>
                <a:gd name="connsiteX10" fmla="*/ 24369 w 39642"/>
                <a:gd name="connsiteY10" fmla="*/ 38420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42" h="39370">
                  <a:moveTo>
                    <a:pt x="24369" y="38420"/>
                  </a:moveTo>
                  <a:cubicBezTo>
                    <a:pt x="24369" y="38420"/>
                    <a:pt x="25862" y="39371"/>
                    <a:pt x="26813" y="39371"/>
                  </a:cubicBezTo>
                  <a:cubicBezTo>
                    <a:pt x="27763" y="39371"/>
                    <a:pt x="28578" y="38963"/>
                    <a:pt x="29256" y="38420"/>
                  </a:cubicBezTo>
                  <a:lnTo>
                    <a:pt x="38624" y="29053"/>
                  </a:lnTo>
                  <a:cubicBezTo>
                    <a:pt x="39982" y="27695"/>
                    <a:pt x="39982" y="25523"/>
                    <a:pt x="38624" y="24301"/>
                  </a:cubicBezTo>
                  <a:lnTo>
                    <a:pt x="15273" y="950"/>
                  </a:lnTo>
                  <a:cubicBezTo>
                    <a:pt x="15273" y="950"/>
                    <a:pt x="13780" y="0"/>
                    <a:pt x="12829" y="0"/>
                  </a:cubicBezTo>
                  <a:cubicBezTo>
                    <a:pt x="11879" y="0"/>
                    <a:pt x="11064" y="407"/>
                    <a:pt x="10386" y="950"/>
                  </a:cubicBezTo>
                  <a:lnTo>
                    <a:pt x="1018" y="10318"/>
                  </a:lnTo>
                  <a:cubicBezTo>
                    <a:pt x="-339" y="11675"/>
                    <a:pt x="-339" y="13848"/>
                    <a:pt x="1018" y="15069"/>
                  </a:cubicBezTo>
                  <a:lnTo>
                    <a:pt x="24369" y="38420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00" name="Freihandform: Form 799">
              <a:extLst>
                <a:ext uri="{FF2B5EF4-FFF2-40B4-BE49-F238E27FC236}">
                  <a16:creationId xmlns:a16="http://schemas.microsoft.com/office/drawing/2014/main" id="{B4B47AAA-A6DF-B6A8-9F7F-BD63958AC69D}"/>
                </a:ext>
              </a:extLst>
            </p:cNvPr>
            <p:cNvSpPr/>
            <p:nvPr/>
          </p:nvSpPr>
          <p:spPr bwMode="gray">
            <a:xfrm>
              <a:off x="4346786" y="4168821"/>
              <a:ext cx="39642" cy="39370"/>
            </a:xfrm>
            <a:custGeom>
              <a:avLst/>
              <a:gdLst>
                <a:gd name="connsiteX0" fmla="*/ 24369 w 39642"/>
                <a:gd name="connsiteY0" fmla="*/ 38420 h 39370"/>
                <a:gd name="connsiteX1" fmla="*/ 26813 w 39642"/>
                <a:gd name="connsiteY1" fmla="*/ 39371 h 39370"/>
                <a:gd name="connsiteX2" fmla="*/ 29256 w 39642"/>
                <a:gd name="connsiteY2" fmla="*/ 38420 h 39370"/>
                <a:gd name="connsiteX3" fmla="*/ 38624 w 39642"/>
                <a:gd name="connsiteY3" fmla="*/ 29053 h 39370"/>
                <a:gd name="connsiteX4" fmla="*/ 38624 w 39642"/>
                <a:gd name="connsiteY4" fmla="*/ 24301 h 39370"/>
                <a:gd name="connsiteX5" fmla="*/ 15273 w 39642"/>
                <a:gd name="connsiteY5" fmla="*/ 950 h 39370"/>
                <a:gd name="connsiteX6" fmla="*/ 12829 w 39642"/>
                <a:gd name="connsiteY6" fmla="*/ 0 h 39370"/>
                <a:gd name="connsiteX7" fmla="*/ 10386 w 39642"/>
                <a:gd name="connsiteY7" fmla="*/ 950 h 39370"/>
                <a:gd name="connsiteX8" fmla="*/ 1018 w 39642"/>
                <a:gd name="connsiteY8" fmla="*/ 10318 h 39370"/>
                <a:gd name="connsiteX9" fmla="*/ 1018 w 39642"/>
                <a:gd name="connsiteY9" fmla="*/ 15069 h 39370"/>
                <a:gd name="connsiteX10" fmla="*/ 24369 w 39642"/>
                <a:gd name="connsiteY10" fmla="*/ 38420 h 3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42" h="39370">
                  <a:moveTo>
                    <a:pt x="24369" y="38420"/>
                  </a:moveTo>
                  <a:cubicBezTo>
                    <a:pt x="24369" y="38420"/>
                    <a:pt x="25862" y="39371"/>
                    <a:pt x="26813" y="39371"/>
                  </a:cubicBezTo>
                  <a:cubicBezTo>
                    <a:pt x="27763" y="39371"/>
                    <a:pt x="28578" y="38963"/>
                    <a:pt x="29256" y="38420"/>
                  </a:cubicBezTo>
                  <a:lnTo>
                    <a:pt x="38624" y="29053"/>
                  </a:lnTo>
                  <a:cubicBezTo>
                    <a:pt x="39982" y="27695"/>
                    <a:pt x="39982" y="25523"/>
                    <a:pt x="38624" y="24301"/>
                  </a:cubicBezTo>
                  <a:lnTo>
                    <a:pt x="15273" y="950"/>
                  </a:lnTo>
                  <a:cubicBezTo>
                    <a:pt x="15273" y="950"/>
                    <a:pt x="13780" y="0"/>
                    <a:pt x="12829" y="0"/>
                  </a:cubicBezTo>
                  <a:cubicBezTo>
                    <a:pt x="11879" y="0"/>
                    <a:pt x="11064" y="407"/>
                    <a:pt x="10386" y="950"/>
                  </a:cubicBezTo>
                  <a:lnTo>
                    <a:pt x="1018" y="10318"/>
                  </a:lnTo>
                  <a:cubicBezTo>
                    <a:pt x="-339" y="11675"/>
                    <a:pt x="-339" y="13848"/>
                    <a:pt x="1018" y="15069"/>
                  </a:cubicBezTo>
                  <a:lnTo>
                    <a:pt x="24369" y="38420"/>
                  </a:ln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01" name="Freihandform: Form 800">
              <a:extLst>
                <a:ext uri="{FF2B5EF4-FFF2-40B4-BE49-F238E27FC236}">
                  <a16:creationId xmlns:a16="http://schemas.microsoft.com/office/drawing/2014/main" id="{7727BBFF-AD19-137A-F3B4-F07E68A3FFB6}"/>
                </a:ext>
              </a:extLst>
            </p:cNvPr>
            <p:cNvSpPr/>
            <p:nvPr/>
          </p:nvSpPr>
          <p:spPr bwMode="gray">
            <a:xfrm>
              <a:off x="4372649" y="4194887"/>
              <a:ext cx="86615" cy="86615"/>
            </a:xfrm>
            <a:custGeom>
              <a:avLst/>
              <a:gdLst>
                <a:gd name="connsiteX0" fmla="*/ 86616 w 86615"/>
                <a:gd name="connsiteY0" fmla="*/ 43308 h 86615"/>
                <a:gd name="connsiteX1" fmla="*/ 43308 w 86615"/>
                <a:gd name="connsiteY1" fmla="*/ 0 h 86615"/>
                <a:gd name="connsiteX2" fmla="*/ 0 w 86615"/>
                <a:gd name="connsiteY2" fmla="*/ 43308 h 86615"/>
                <a:gd name="connsiteX3" fmla="*/ 43308 w 86615"/>
                <a:gd name="connsiteY3" fmla="*/ 86616 h 86615"/>
                <a:gd name="connsiteX4" fmla="*/ 86616 w 86615"/>
                <a:gd name="connsiteY4" fmla="*/ 43308 h 86615"/>
                <a:gd name="connsiteX5" fmla="*/ 66523 w 86615"/>
                <a:gd name="connsiteY5" fmla="*/ 43308 h 86615"/>
                <a:gd name="connsiteX6" fmla="*/ 43308 w 86615"/>
                <a:gd name="connsiteY6" fmla="*/ 66523 h 86615"/>
                <a:gd name="connsiteX7" fmla="*/ 20093 w 86615"/>
                <a:gd name="connsiteY7" fmla="*/ 43308 h 86615"/>
                <a:gd name="connsiteX8" fmla="*/ 42901 w 86615"/>
                <a:gd name="connsiteY8" fmla="*/ 20093 h 86615"/>
                <a:gd name="connsiteX9" fmla="*/ 43308 w 86615"/>
                <a:gd name="connsiteY9" fmla="*/ 20093 h 86615"/>
                <a:gd name="connsiteX10" fmla="*/ 66523 w 86615"/>
                <a:gd name="connsiteY10" fmla="*/ 43308 h 8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15" h="86615">
                  <a:moveTo>
                    <a:pt x="86616" y="43308"/>
                  </a:moveTo>
                  <a:cubicBezTo>
                    <a:pt x="86616" y="19414"/>
                    <a:pt x="67202" y="0"/>
                    <a:pt x="43308" y="0"/>
                  </a:cubicBezTo>
                  <a:cubicBezTo>
                    <a:pt x="19414" y="0"/>
                    <a:pt x="0" y="19414"/>
                    <a:pt x="0" y="43308"/>
                  </a:cubicBezTo>
                  <a:cubicBezTo>
                    <a:pt x="0" y="67202"/>
                    <a:pt x="19414" y="86616"/>
                    <a:pt x="43308" y="86616"/>
                  </a:cubicBezTo>
                  <a:cubicBezTo>
                    <a:pt x="67202" y="86616"/>
                    <a:pt x="86616" y="67202"/>
                    <a:pt x="86616" y="43308"/>
                  </a:cubicBezTo>
                  <a:close/>
                  <a:moveTo>
                    <a:pt x="66523" y="43308"/>
                  </a:moveTo>
                  <a:cubicBezTo>
                    <a:pt x="66523" y="56069"/>
                    <a:pt x="56069" y="66523"/>
                    <a:pt x="43308" y="66523"/>
                  </a:cubicBezTo>
                  <a:cubicBezTo>
                    <a:pt x="30546" y="66523"/>
                    <a:pt x="20093" y="56069"/>
                    <a:pt x="20093" y="43308"/>
                  </a:cubicBezTo>
                  <a:cubicBezTo>
                    <a:pt x="20093" y="30682"/>
                    <a:pt x="30275" y="20364"/>
                    <a:pt x="42901" y="20093"/>
                  </a:cubicBezTo>
                  <a:cubicBezTo>
                    <a:pt x="42901" y="20093"/>
                    <a:pt x="43172" y="20093"/>
                    <a:pt x="43308" y="20093"/>
                  </a:cubicBezTo>
                  <a:cubicBezTo>
                    <a:pt x="56069" y="20093"/>
                    <a:pt x="66523" y="30546"/>
                    <a:pt x="66523" y="4330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02" name="Freihandform: Form 801">
              <a:extLst>
                <a:ext uri="{FF2B5EF4-FFF2-40B4-BE49-F238E27FC236}">
                  <a16:creationId xmlns:a16="http://schemas.microsoft.com/office/drawing/2014/main" id="{BC9A0CA4-0A46-D703-82F9-3CF7A3337019}"/>
                </a:ext>
              </a:extLst>
            </p:cNvPr>
            <p:cNvSpPr/>
            <p:nvPr/>
          </p:nvSpPr>
          <p:spPr bwMode="gray">
            <a:xfrm>
              <a:off x="4310760" y="4546780"/>
              <a:ext cx="394503" cy="145264"/>
            </a:xfrm>
            <a:custGeom>
              <a:avLst/>
              <a:gdLst>
                <a:gd name="connsiteX0" fmla="*/ 394503 w 394503"/>
                <a:gd name="connsiteY0" fmla="*/ 16834 h 145264"/>
                <a:gd name="connsiteX1" fmla="*/ 394503 w 394503"/>
                <a:gd name="connsiteY1" fmla="*/ 3394 h 145264"/>
                <a:gd name="connsiteX2" fmla="*/ 393281 w 394503"/>
                <a:gd name="connsiteY2" fmla="*/ 815 h 145264"/>
                <a:gd name="connsiteX3" fmla="*/ 391109 w 394503"/>
                <a:gd name="connsiteY3" fmla="*/ 0 h 145264"/>
                <a:gd name="connsiteX4" fmla="*/ 390566 w 394503"/>
                <a:gd name="connsiteY4" fmla="*/ 0 h 145264"/>
                <a:gd name="connsiteX5" fmla="*/ 34736 w 394503"/>
                <a:gd name="connsiteY5" fmla="*/ 121099 h 145264"/>
                <a:gd name="connsiteX6" fmla="*/ 1746 w 394503"/>
                <a:gd name="connsiteY6" fmla="*/ 138884 h 145264"/>
                <a:gd name="connsiteX7" fmla="*/ 117 w 394503"/>
                <a:gd name="connsiteY7" fmla="*/ 142685 h 145264"/>
                <a:gd name="connsiteX8" fmla="*/ 3376 w 394503"/>
                <a:gd name="connsiteY8" fmla="*/ 145264 h 145264"/>
                <a:gd name="connsiteX9" fmla="*/ 31342 w 394503"/>
                <a:gd name="connsiteY9" fmla="*/ 145264 h 145264"/>
                <a:gd name="connsiteX10" fmla="*/ 32971 w 394503"/>
                <a:gd name="connsiteY10" fmla="*/ 144857 h 145264"/>
                <a:gd name="connsiteX11" fmla="*/ 44240 w 394503"/>
                <a:gd name="connsiteY11" fmla="*/ 138748 h 145264"/>
                <a:gd name="connsiteX12" fmla="*/ 391652 w 394503"/>
                <a:gd name="connsiteY12" fmla="*/ 20093 h 145264"/>
                <a:gd name="connsiteX13" fmla="*/ 394503 w 394503"/>
                <a:gd name="connsiteY13" fmla="*/ 16699 h 145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4503" h="145264">
                  <a:moveTo>
                    <a:pt x="394503" y="16834"/>
                  </a:moveTo>
                  <a:lnTo>
                    <a:pt x="394503" y="3394"/>
                  </a:lnTo>
                  <a:cubicBezTo>
                    <a:pt x="394503" y="2444"/>
                    <a:pt x="394096" y="1493"/>
                    <a:pt x="393281" y="815"/>
                  </a:cubicBezTo>
                  <a:cubicBezTo>
                    <a:pt x="392603" y="272"/>
                    <a:pt x="391924" y="0"/>
                    <a:pt x="391109" y="0"/>
                  </a:cubicBezTo>
                  <a:cubicBezTo>
                    <a:pt x="390973" y="0"/>
                    <a:pt x="390702" y="0"/>
                    <a:pt x="390566" y="0"/>
                  </a:cubicBezTo>
                  <a:cubicBezTo>
                    <a:pt x="265801" y="20500"/>
                    <a:pt x="146061" y="61228"/>
                    <a:pt x="34736" y="121099"/>
                  </a:cubicBezTo>
                  <a:lnTo>
                    <a:pt x="1746" y="138884"/>
                  </a:lnTo>
                  <a:cubicBezTo>
                    <a:pt x="389" y="139562"/>
                    <a:pt x="-290" y="141192"/>
                    <a:pt x="117" y="142685"/>
                  </a:cubicBezTo>
                  <a:cubicBezTo>
                    <a:pt x="525" y="144178"/>
                    <a:pt x="1882" y="145264"/>
                    <a:pt x="3376" y="145264"/>
                  </a:cubicBezTo>
                  <a:lnTo>
                    <a:pt x="31342" y="145264"/>
                  </a:lnTo>
                  <a:cubicBezTo>
                    <a:pt x="31342" y="145264"/>
                    <a:pt x="32429" y="145129"/>
                    <a:pt x="32971" y="144857"/>
                  </a:cubicBezTo>
                  <a:lnTo>
                    <a:pt x="44240" y="138748"/>
                  </a:lnTo>
                  <a:cubicBezTo>
                    <a:pt x="152984" y="80235"/>
                    <a:pt x="269875" y="40321"/>
                    <a:pt x="391652" y="20093"/>
                  </a:cubicBezTo>
                  <a:cubicBezTo>
                    <a:pt x="393281" y="19821"/>
                    <a:pt x="394503" y="18464"/>
                    <a:pt x="394503" y="16699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03" name="Freihandform: Form 802">
              <a:extLst>
                <a:ext uri="{FF2B5EF4-FFF2-40B4-BE49-F238E27FC236}">
                  <a16:creationId xmlns:a16="http://schemas.microsoft.com/office/drawing/2014/main" id="{311B2A68-E2E0-3299-0AE7-43B13E30B54D}"/>
                </a:ext>
              </a:extLst>
            </p:cNvPr>
            <p:cNvSpPr/>
            <p:nvPr/>
          </p:nvSpPr>
          <p:spPr bwMode="gray">
            <a:xfrm>
              <a:off x="4463834" y="4615203"/>
              <a:ext cx="241565" cy="76976"/>
            </a:xfrm>
            <a:custGeom>
              <a:avLst/>
              <a:gdLst>
                <a:gd name="connsiteX0" fmla="*/ 240208 w 241565"/>
                <a:gd name="connsiteY0" fmla="*/ 815 h 76976"/>
                <a:gd name="connsiteX1" fmla="*/ 238035 w 241565"/>
                <a:gd name="connsiteY1" fmla="*/ 0 h 76976"/>
                <a:gd name="connsiteX2" fmla="*/ 237357 w 241565"/>
                <a:gd name="connsiteY2" fmla="*/ 0 h 76976"/>
                <a:gd name="connsiteX3" fmla="*/ 88020 w 241565"/>
                <a:gd name="connsiteY3" fmla="*/ 38556 h 76976"/>
                <a:gd name="connsiteX4" fmla="*/ 2218 w 241565"/>
                <a:gd name="connsiteY4" fmla="*/ 70324 h 76976"/>
                <a:gd name="connsiteX5" fmla="*/ 46 w 241565"/>
                <a:gd name="connsiteY5" fmla="*/ 74125 h 76976"/>
                <a:gd name="connsiteX6" fmla="*/ 3440 w 241565"/>
                <a:gd name="connsiteY6" fmla="*/ 76977 h 76976"/>
                <a:gd name="connsiteX7" fmla="*/ 41725 w 241565"/>
                <a:gd name="connsiteY7" fmla="*/ 76977 h 76976"/>
                <a:gd name="connsiteX8" fmla="*/ 42947 w 241565"/>
                <a:gd name="connsiteY8" fmla="*/ 76705 h 76976"/>
                <a:gd name="connsiteX9" fmla="*/ 94808 w 241565"/>
                <a:gd name="connsiteY9" fmla="*/ 57563 h 76976"/>
                <a:gd name="connsiteX10" fmla="*/ 238850 w 241565"/>
                <a:gd name="connsiteY10" fmla="*/ 20364 h 76976"/>
                <a:gd name="connsiteX11" fmla="*/ 241565 w 241565"/>
                <a:gd name="connsiteY11" fmla="*/ 16970 h 76976"/>
                <a:gd name="connsiteX12" fmla="*/ 241565 w 241565"/>
                <a:gd name="connsiteY12" fmla="*/ 3394 h 76976"/>
                <a:gd name="connsiteX13" fmla="*/ 240343 w 241565"/>
                <a:gd name="connsiteY13" fmla="*/ 815 h 76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565" h="76976">
                  <a:moveTo>
                    <a:pt x="240208" y="815"/>
                  </a:moveTo>
                  <a:cubicBezTo>
                    <a:pt x="240208" y="815"/>
                    <a:pt x="238850" y="0"/>
                    <a:pt x="238035" y="0"/>
                  </a:cubicBezTo>
                  <a:cubicBezTo>
                    <a:pt x="237764" y="0"/>
                    <a:pt x="237628" y="0"/>
                    <a:pt x="237357" y="0"/>
                  </a:cubicBezTo>
                  <a:cubicBezTo>
                    <a:pt x="186989" y="9503"/>
                    <a:pt x="136622" y="22400"/>
                    <a:pt x="88020" y="38556"/>
                  </a:cubicBezTo>
                  <a:lnTo>
                    <a:pt x="2218" y="70324"/>
                  </a:lnTo>
                  <a:cubicBezTo>
                    <a:pt x="725" y="70867"/>
                    <a:pt x="-225" y="72496"/>
                    <a:pt x="46" y="74125"/>
                  </a:cubicBezTo>
                  <a:cubicBezTo>
                    <a:pt x="318" y="75755"/>
                    <a:pt x="1675" y="76977"/>
                    <a:pt x="3440" y="76977"/>
                  </a:cubicBezTo>
                  <a:lnTo>
                    <a:pt x="41725" y="76977"/>
                  </a:lnTo>
                  <a:cubicBezTo>
                    <a:pt x="41725" y="76977"/>
                    <a:pt x="42539" y="76977"/>
                    <a:pt x="42947" y="76705"/>
                  </a:cubicBezTo>
                  <a:lnTo>
                    <a:pt x="94808" y="57563"/>
                  </a:lnTo>
                  <a:cubicBezTo>
                    <a:pt x="141645" y="42086"/>
                    <a:pt x="190248" y="29596"/>
                    <a:pt x="238850" y="20364"/>
                  </a:cubicBezTo>
                  <a:cubicBezTo>
                    <a:pt x="240479" y="20093"/>
                    <a:pt x="241565" y="18599"/>
                    <a:pt x="241565" y="16970"/>
                  </a:cubicBezTo>
                  <a:lnTo>
                    <a:pt x="241565" y="3394"/>
                  </a:lnTo>
                  <a:cubicBezTo>
                    <a:pt x="241565" y="2444"/>
                    <a:pt x="241158" y="1493"/>
                    <a:pt x="240343" y="81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04" name="Freihandform: Form 803">
              <a:extLst>
                <a:ext uri="{FF2B5EF4-FFF2-40B4-BE49-F238E27FC236}">
                  <a16:creationId xmlns:a16="http://schemas.microsoft.com/office/drawing/2014/main" id="{CD630504-E0EB-CBFA-03A1-1A3D8A269542}"/>
                </a:ext>
              </a:extLst>
            </p:cNvPr>
            <p:cNvSpPr/>
            <p:nvPr/>
          </p:nvSpPr>
          <p:spPr bwMode="gray">
            <a:xfrm>
              <a:off x="4180258" y="4349790"/>
              <a:ext cx="525004" cy="342661"/>
            </a:xfrm>
            <a:custGeom>
              <a:avLst/>
              <a:gdLst>
                <a:gd name="connsiteX0" fmla="*/ 451015 w 525004"/>
                <a:gd name="connsiteY0" fmla="*/ 159248 h 342661"/>
                <a:gd name="connsiteX1" fmla="*/ 522154 w 525004"/>
                <a:gd name="connsiteY1" fmla="*/ 146758 h 342661"/>
                <a:gd name="connsiteX2" fmla="*/ 525005 w 525004"/>
                <a:gd name="connsiteY2" fmla="*/ 143364 h 342661"/>
                <a:gd name="connsiteX3" fmla="*/ 525005 w 525004"/>
                <a:gd name="connsiteY3" fmla="*/ 130059 h 342661"/>
                <a:gd name="connsiteX4" fmla="*/ 523783 w 525004"/>
                <a:gd name="connsiteY4" fmla="*/ 127480 h 342661"/>
                <a:gd name="connsiteX5" fmla="*/ 521611 w 525004"/>
                <a:gd name="connsiteY5" fmla="*/ 126665 h 342661"/>
                <a:gd name="connsiteX6" fmla="*/ 521068 w 525004"/>
                <a:gd name="connsiteY6" fmla="*/ 126665 h 342661"/>
                <a:gd name="connsiteX7" fmla="*/ 446806 w 525004"/>
                <a:gd name="connsiteY7" fmla="*/ 139698 h 342661"/>
                <a:gd name="connsiteX8" fmla="*/ 438933 w 525004"/>
                <a:gd name="connsiteY8" fmla="*/ 141327 h 342661"/>
                <a:gd name="connsiteX9" fmla="*/ 438933 w 525004"/>
                <a:gd name="connsiteY9" fmla="*/ 117026 h 342661"/>
                <a:gd name="connsiteX10" fmla="*/ 471515 w 525004"/>
                <a:gd name="connsiteY10" fmla="*/ 104129 h 342661"/>
                <a:gd name="connsiteX11" fmla="*/ 484955 w 525004"/>
                <a:gd name="connsiteY11" fmla="*/ 60414 h 342661"/>
                <a:gd name="connsiteX12" fmla="*/ 484413 w 525004"/>
                <a:gd name="connsiteY12" fmla="*/ 55255 h 342661"/>
                <a:gd name="connsiteX13" fmla="*/ 481561 w 525004"/>
                <a:gd name="connsiteY13" fmla="*/ 52268 h 342661"/>
                <a:gd name="connsiteX14" fmla="*/ 476538 w 525004"/>
                <a:gd name="connsiteY14" fmla="*/ 51589 h 342661"/>
                <a:gd name="connsiteX15" fmla="*/ 468257 w 525004"/>
                <a:gd name="connsiteY15" fmla="*/ 51046 h 342661"/>
                <a:gd name="connsiteX16" fmla="*/ 456989 w 525004"/>
                <a:gd name="connsiteY16" fmla="*/ 51997 h 342661"/>
                <a:gd name="connsiteX17" fmla="*/ 457668 w 525004"/>
                <a:gd name="connsiteY17" fmla="*/ 46973 h 342661"/>
                <a:gd name="connsiteX18" fmla="*/ 436217 w 525004"/>
                <a:gd name="connsiteY18" fmla="*/ 5159 h 342661"/>
                <a:gd name="connsiteX19" fmla="*/ 431601 w 525004"/>
                <a:gd name="connsiteY19" fmla="*/ 950 h 342661"/>
                <a:gd name="connsiteX20" fmla="*/ 429294 w 525004"/>
                <a:gd name="connsiteY20" fmla="*/ 0 h 342661"/>
                <a:gd name="connsiteX21" fmla="*/ 426985 w 525004"/>
                <a:gd name="connsiteY21" fmla="*/ 950 h 342661"/>
                <a:gd name="connsiteX22" fmla="*/ 422506 w 525004"/>
                <a:gd name="connsiteY22" fmla="*/ 5023 h 342661"/>
                <a:gd name="connsiteX23" fmla="*/ 400920 w 525004"/>
                <a:gd name="connsiteY23" fmla="*/ 47245 h 342661"/>
                <a:gd name="connsiteX24" fmla="*/ 401462 w 525004"/>
                <a:gd name="connsiteY24" fmla="*/ 51997 h 342661"/>
                <a:gd name="connsiteX25" fmla="*/ 390058 w 525004"/>
                <a:gd name="connsiteY25" fmla="*/ 51046 h 342661"/>
                <a:gd name="connsiteX26" fmla="*/ 381641 w 525004"/>
                <a:gd name="connsiteY26" fmla="*/ 51589 h 342661"/>
                <a:gd name="connsiteX27" fmla="*/ 376482 w 525004"/>
                <a:gd name="connsiteY27" fmla="*/ 52404 h 342661"/>
                <a:gd name="connsiteX28" fmla="*/ 373632 w 525004"/>
                <a:gd name="connsiteY28" fmla="*/ 55391 h 342661"/>
                <a:gd name="connsiteX29" fmla="*/ 373088 w 525004"/>
                <a:gd name="connsiteY29" fmla="*/ 60549 h 342661"/>
                <a:gd name="connsiteX30" fmla="*/ 386257 w 525004"/>
                <a:gd name="connsiteY30" fmla="*/ 104129 h 342661"/>
                <a:gd name="connsiteX31" fmla="*/ 418976 w 525004"/>
                <a:gd name="connsiteY31" fmla="*/ 117162 h 342661"/>
                <a:gd name="connsiteX32" fmla="*/ 418976 w 525004"/>
                <a:gd name="connsiteY32" fmla="*/ 146215 h 342661"/>
                <a:gd name="connsiteX33" fmla="*/ 6805 w 525004"/>
                <a:gd name="connsiteY33" fmla="*/ 332615 h 342661"/>
                <a:gd name="connsiteX34" fmla="*/ 1375 w 525004"/>
                <a:gd name="connsiteY34" fmla="*/ 336552 h 342661"/>
                <a:gd name="connsiteX35" fmla="*/ 153 w 525004"/>
                <a:gd name="connsiteY35" fmla="*/ 340353 h 342661"/>
                <a:gd name="connsiteX36" fmla="*/ 3411 w 525004"/>
                <a:gd name="connsiteY36" fmla="*/ 342661 h 342661"/>
                <a:gd name="connsiteX37" fmla="*/ 26490 w 525004"/>
                <a:gd name="connsiteY37" fmla="*/ 342661 h 342661"/>
                <a:gd name="connsiteX38" fmla="*/ 28391 w 525004"/>
                <a:gd name="connsiteY38" fmla="*/ 341982 h 342661"/>
                <a:gd name="connsiteX39" fmla="*/ 437711 w 525004"/>
                <a:gd name="connsiteY39" fmla="*/ 162370 h 342661"/>
                <a:gd name="connsiteX40" fmla="*/ 450880 w 525004"/>
                <a:gd name="connsiteY40" fmla="*/ 159655 h 342661"/>
                <a:gd name="connsiteX41" fmla="*/ 393045 w 525004"/>
                <a:gd name="connsiteY41" fmla="*/ 70731 h 342661"/>
                <a:gd name="connsiteX42" fmla="*/ 412052 w 525004"/>
                <a:gd name="connsiteY42" fmla="*/ 77384 h 342661"/>
                <a:gd name="connsiteX43" fmla="*/ 416803 w 525004"/>
                <a:gd name="connsiteY43" fmla="*/ 84851 h 342661"/>
                <a:gd name="connsiteX44" fmla="*/ 417618 w 525004"/>
                <a:gd name="connsiteY44" fmla="*/ 96526 h 342661"/>
                <a:gd name="connsiteX45" fmla="*/ 400376 w 525004"/>
                <a:gd name="connsiteY45" fmla="*/ 89331 h 342661"/>
                <a:gd name="connsiteX46" fmla="*/ 393045 w 525004"/>
                <a:gd name="connsiteY46" fmla="*/ 70731 h 342661"/>
                <a:gd name="connsiteX47" fmla="*/ 437711 w 525004"/>
                <a:gd name="connsiteY47" fmla="*/ 46023 h 342661"/>
                <a:gd name="connsiteX48" fmla="*/ 429701 w 525004"/>
                <a:gd name="connsiteY48" fmla="*/ 64079 h 342661"/>
                <a:gd name="connsiteX49" fmla="*/ 428886 w 525004"/>
                <a:gd name="connsiteY49" fmla="*/ 63943 h 342661"/>
                <a:gd name="connsiteX50" fmla="*/ 421012 w 525004"/>
                <a:gd name="connsiteY50" fmla="*/ 46295 h 342661"/>
                <a:gd name="connsiteX51" fmla="*/ 429429 w 525004"/>
                <a:gd name="connsiteY51" fmla="*/ 26881 h 342661"/>
                <a:gd name="connsiteX52" fmla="*/ 437711 w 525004"/>
                <a:gd name="connsiteY52" fmla="*/ 46023 h 342661"/>
                <a:gd name="connsiteX53" fmla="*/ 441376 w 525004"/>
                <a:gd name="connsiteY53" fmla="*/ 96526 h 342661"/>
                <a:gd name="connsiteX54" fmla="*/ 441919 w 525004"/>
                <a:gd name="connsiteY54" fmla="*/ 84172 h 342661"/>
                <a:gd name="connsiteX55" fmla="*/ 446399 w 525004"/>
                <a:gd name="connsiteY55" fmla="*/ 77519 h 342661"/>
                <a:gd name="connsiteX56" fmla="*/ 465134 w 525004"/>
                <a:gd name="connsiteY56" fmla="*/ 71003 h 342661"/>
                <a:gd name="connsiteX57" fmla="*/ 457803 w 525004"/>
                <a:gd name="connsiteY57" fmla="*/ 89602 h 342661"/>
                <a:gd name="connsiteX58" fmla="*/ 441241 w 525004"/>
                <a:gd name="connsiteY58" fmla="*/ 96662 h 34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25004" h="342661">
                  <a:moveTo>
                    <a:pt x="451015" y="159248"/>
                  </a:moveTo>
                  <a:cubicBezTo>
                    <a:pt x="474638" y="154360"/>
                    <a:pt x="498531" y="150152"/>
                    <a:pt x="522154" y="146758"/>
                  </a:cubicBezTo>
                  <a:cubicBezTo>
                    <a:pt x="523783" y="146486"/>
                    <a:pt x="525005" y="145129"/>
                    <a:pt x="525005" y="143364"/>
                  </a:cubicBezTo>
                  <a:lnTo>
                    <a:pt x="525005" y="130059"/>
                  </a:lnTo>
                  <a:cubicBezTo>
                    <a:pt x="525005" y="129109"/>
                    <a:pt x="524598" y="128159"/>
                    <a:pt x="523783" y="127480"/>
                  </a:cubicBezTo>
                  <a:cubicBezTo>
                    <a:pt x="523105" y="126937"/>
                    <a:pt x="522425" y="126665"/>
                    <a:pt x="521611" y="126665"/>
                  </a:cubicBezTo>
                  <a:cubicBezTo>
                    <a:pt x="521475" y="126665"/>
                    <a:pt x="521340" y="126665"/>
                    <a:pt x="521068" y="126665"/>
                  </a:cubicBezTo>
                  <a:cubicBezTo>
                    <a:pt x="496767" y="130059"/>
                    <a:pt x="471787" y="134539"/>
                    <a:pt x="446806" y="139698"/>
                  </a:cubicBezTo>
                  <a:lnTo>
                    <a:pt x="438933" y="141327"/>
                  </a:lnTo>
                  <a:lnTo>
                    <a:pt x="438933" y="117026"/>
                  </a:lnTo>
                  <a:cubicBezTo>
                    <a:pt x="450744" y="116211"/>
                    <a:pt x="462283" y="111731"/>
                    <a:pt x="471515" y="104129"/>
                  </a:cubicBezTo>
                  <a:cubicBezTo>
                    <a:pt x="487671" y="88516"/>
                    <a:pt x="485091" y="61500"/>
                    <a:pt x="484955" y="60414"/>
                  </a:cubicBezTo>
                  <a:lnTo>
                    <a:pt x="484413" y="55255"/>
                  </a:lnTo>
                  <a:cubicBezTo>
                    <a:pt x="484277" y="53761"/>
                    <a:pt x="483055" y="52539"/>
                    <a:pt x="481561" y="52268"/>
                  </a:cubicBezTo>
                  <a:lnTo>
                    <a:pt x="476538" y="51589"/>
                  </a:lnTo>
                  <a:cubicBezTo>
                    <a:pt x="473687" y="51318"/>
                    <a:pt x="470972" y="51046"/>
                    <a:pt x="468257" y="51046"/>
                  </a:cubicBezTo>
                  <a:cubicBezTo>
                    <a:pt x="464456" y="51046"/>
                    <a:pt x="460654" y="51318"/>
                    <a:pt x="456989" y="51997"/>
                  </a:cubicBezTo>
                  <a:cubicBezTo>
                    <a:pt x="457260" y="50367"/>
                    <a:pt x="457532" y="48602"/>
                    <a:pt x="457668" y="46973"/>
                  </a:cubicBezTo>
                  <a:cubicBezTo>
                    <a:pt x="457668" y="26473"/>
                    <a:pt x="439747" y="8553"/>
                    <a:pt x="436217" y="5159"/>
                  </a:cubicBezTo>
                  <a:lnTo>
                    <a:pt x="431601" y="950"/>
                  </a:lnTo>
                  <a:cubicBezTo>
                    <a:pt x="431601" y="950"/>
                    <a:pt x="430108" y="0"/>
                    <a:pt x="429294" y="0"/>
                  </a:cubicBezTo>
                  <a:cubicBezTo>
                    <a:pt x="428479" y="0"/>
                    <a:pt x="427665" y="272"/>
                    <a:pt x="426985" y="950"/>
                  </a:cubicBezTo>
                  <a:lnTo>
                    <a:pt x="422506" y="5023"/>
                  </a:lnTo>
                  <a:cubicBezTo>
                    <a:pt x="421691" y="5838"/>
                    <a:pt x="400920" y="24844"/>
                    <a:pt x="400920" y="47245"/>
                  </a:cubicBezTo>
                  <a:cubicBezTo>
                    <a:pt x="400920" y="48874"/>
                    <a:pt x="401191" y="50503"/>
                    <a:pt x="401462" y="51997"/>
                  </a:cubicBezTo>
                  <a:cubicBezTo>
                    <a:pt x="397661" y="51318"/>
                    <a:pt x="393860" y="51046"/>
                    <a:pt x="390058" y="51046"/>
                  </a:cubicBezTo>
                  <a:cubicBezTo>
                    <a:pt x="387208" y="51046"/>
                    <a:pt x="384492" y="51182"/>
                    <a:pt x="381641" y="51589"/>
                  </a:cubicBezTo>
                  <a:lnTo>
                    <a:pt x="376482" y="52404"/>
                  </a:lnTo>
                  <a:cubicBezTo>
                    <a:pt x="374989" y="52675"/>
                    <a:pt x="373767" y="53897"/>
                    <a:pt x="373632" y="55391"/>
                  </a:cubicBezTo>
                  <a:lnTo>
                    <a:pt x="373088" y="60549"/>
                  </a:lnTo>
                  <a:cubicBezTo>
                    <a:pt x="372817" y="63400"/>
                    <a:pt x="370645" y="89059"/>
                    <a:pt x="386257" y="104129"/>
                  </a:cubicBezTo>
                  <a:cubicBezTo>
                    <a:pt x="395625" y="111867"/>
                    <a:pt x="407029" y="116347"/>
                    <a:pt x="418976" y="117162"/>
                  </a:cubicBezTo>
                  <a:lnTo>
                    <a:pt x="418976" y="146215"/>
                  </a:lnTo>
                  <a:cubicBezTo>
                    <a:pt x="270046" y="180970"/>
                    <a:pt x="131434" y="243555"/>
                    <a:pt x="6805" y="332615"/>
                  </a:cubicBezTo>
                  <a:lnTo>
                    <a:pt x="1375" y="336552"/>
                  </a:lnTo>
                  <a:cubicBezTo>
                    <a:pt x="153" y="337366"/>
                    <a:pt x="-255" y="338995"/>
                    <a:pt x="153" y="340353"/>
                  </a:cubicBezTo>
                  <a:cubicBezTo>
                    <a:pt x="560" y="341711"/>
                    <a:pt x="1918" y="342661"/>
                    <a:pt x="3411" y="342661"/>
                  </a:cubicBezTo>
                  <a:lnTo>
                    <a:pt x="26490" y="342661"/>
                  </a:lnTo>
                  <a:cubicBezTo>
                    <a:pt x="27169" y="342661"/>
                    <a:pt x="27848" y="342390"/>
                    <a:pt x="28391" y="341982"/>
                  </a:cubicBezTo>
                  <a:cubicBezTo>
                    <a:pt x="152341" y="255231"/>
                    <a:pt x="290003" y="194817"/>
                    <a:pt x="437711" y="162370"/>
                  </a:cubicBezTo>
                  <a:lnTo>
                    <a:pt x="450880" y="159655"/>
                  </a:lnTo>
                  <a:close/>
                  <a:moveTo>
                    <a:pt x="393045" y="70731"/>
                  </a:moveTo>
                  <a:cubicBezTo>
                    <a:pt x="399833" y="70867"/>
                    <a:pt x="406621" y="73175"/>
                    <a:pt x="412052" y="77384"/>
                  </a:cubicBezTo>
                  <a:cubicBezTo>
                    <a:pt x="413817" y="79284"/>
                    <a:pt x="415582" y="81864"/>
                    <a:pt x="416803" y="84851"/>
                  </a:cubicBezTo>
                  <a:cubicBezTo>
                    <a:pt x="417754" y="88380"/>
                    <a:pt x="418025" y="92453"/>
                    <a:pt x="417618" y="96526"/>
                  </a:cubicBezTo>
                  <a:cubicBezTo>
                    <a:pt x="411373" y="95712"/>
                    <a:pt x="405400" y="93268"/>
                    <a:pt x="400376" y="89331"/>
                  </a:cubicBezTo>
                  <a:cubicBezTo>
                    <a:pt x="396032" y="84036"/>
                    <a:pt x="393453" y="77519"/>
                    <a:pt x="393045" y="70731"/>
                  </a:cubicBezTo>
                  <a:close/>
                  <a:moveTo>
                    <a:pt x="437711" y="46023"/>
                  </a:moveTo>
                  <a:cubicBezTo>
                    <a:pt x="437032" y="52675"/>
                    <a:pt x="434181" y="59056"/>
                    <a:pt x="429701" y="64079"/>
                  </a:cubicBezTo>
                  <a:cubicBezTo>
                    <a:pt x="429429" y="64079"/>
                    <a:pt x="429158" y="64079"/>
                    <a:pt x="428886" y="63943"/>
                  </a:cubicBezTo>
                  <a:cubicBezTo>
                    <a:pt x="424271" y="59192"/>
                    <a:pt x="421419" y="52947"/>
                    <a:pt x="421012" y="46295"/>
                  </a:cubicBezTo>
                  <a:cubicBezTo>
                    <a:pt x="421827" y="39507"/>
                    <a:pt x="424813" y="32583"/>
                    <a:pt x="429429" y="26881"/>
                  </a:cubicBezTo>
                  <a:cubicBezTo>
                    <a:pt x="433774" y="32311"/>
                    <a:pt x="436760" y="39099"/>
                    <a:pt x="437711" y="46023"/>
                  </a:cubicBezTo>
                  <a:close/>
                  <a:moveTo>
                    <a:pt x="441376" y="96526"/>
                  </a:moveTo>
                  <a:cubicBezTo>
                    <a:pt x="441105" y="92453"/>
                    <a:pt x="441376" y="88245"/>
                    <a:pt x="441919" y="84172"/>
                  </a:cubicBezTo>
                  <a:cubicBezTo>
                    <a:pt x="442870" y="81728"/>
                    <a:pt x="444499" y="79420"/>
                    <a:pt x="446399" y="77519"/>
                  </a:cubicBezTo>
                  <a:cubicBezTo>
                    <a:pt x="451558" y="73447"/>
                    <a:pt x="458346" y="71139"/>
                    <a:pt x="465134" y="71003"/>
                  </a:cubicBezTo>
                  <a:cubicBezTo>
                    <a:pt x="464727" y="77791"/>
                    <a:pt x="462148" y="84308"/>
                    <a:pt x="457803" y="89602"/>
                  </a:cubicBezTo>
                  <a:cubicBezTo>
                    <a:pt x="452916" y="93404"/>
                    <a:pt x="447214" y="95847"/>
                    <a:pt x="441241" y="96662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805" name="Freihandform: Form 804">
            <a:extLst>
              <a:ext uri="{FF2B5EF4-FFF2-40B4-BE49-F238E27FC236}">
                <a16:creationId xmlns:a16="http://schemas.microsoft.com/office/drawing/2014/main" id="{816A33F8-8A60-4093-8E1C-E9B2CAE07817}"/>
              </a:ext>
            </a:extLst>
          </p:cNvPr>
          <p:cNvSpPr>
            <a:spLocks noChangeAspect="1"/>
          </p:cNvSpPr>
          <p:nvPr/>
        </p:nvSpPr>
        <p:spPr bwMode="gray">
          <a:xfrm>
            <a:off x="6401196" y="3098212"/>
            <a:ext cx="498785" cy="466339"/>
          </a:xfrm>
          <a:custGeom>
            <a:avLst/>
            <a:gdLst>
              <a:gd name="connsiteX0" fmla="*/ 467289 w 498785"/>
              <a:gd name="connsiteY0" fmla="*/ 202284 h 466339"/>
              <a:gd name="connsiteX1" fmla="*/ 480322 w 498785"/>
              <a:gd name="connsiteY1" fmla="*/ 174589 h 466339"/>
              <a:gd name="connsiteX2" fmla="*/ 470140 w 498785"/>
              <a:gd name="connsiteY2" fmla="*/ 140105 h 466339"/>
              <a:gd name="connsiteX3" fmla="*/ 449369 w 498785"/>
              <a:gd name="connsiteY3" fmla="*/ 125308 h 466339"/>
              <a:gd name="connsiteX4" fmla="*/ 457514 w 498785"/>
              <a:gd name="connsiteY4" fmla="*/ 124493 h 466339"/>
              <a:gd name="connsiteX5" fmla="*/ 468511 w 498785"/>
              <a:gd name="connsiteY5" fmla="*/ 126529 h 466339"/>
              <a:gd name="connsiteX6" fmla="*/ 470140 w 498785"/>
              <a:gd name="connsiteY6" fmla="*/ 126937 h 466339"/>
              <a:gd name="connsiteX7" fmla="*/ 472991 w 498785"/>
              <a:gd name="connsiteY7" fmla="*/ 125308 h 466339"/>
              <a:gd name="connsiteX8" fmla="*/ 475842 w 498785"/>
              <a:gd name="connsiteY8" fmla="*/ 120556 h 466339"/>
              <a:gd name="connsiteX9" fmla="*/ 478829 w 498785"/>
              <a:gd name="connsiteY9" fmla="*/ 115804 h 466339"/>
              <a:gd name="connsiteX10" fmla="*/ 479236 w 498785"/>
              <a:gd name="connsiteY10" fmla="*/ 113089 h 466339"/>
              <a:gd name="connsiteX11" fmla="*/ 477471 w 498785"/>
              <a:gd name="connsiteY11" fmla="*/ 110917 h 466339"/>
              <a:gd name="connsiteX12" fmla="*/ 456700 w 498785"/>
              <a:gd name="connsiteY12" fmla="*/ 106029 h 466339"/>
              <a:gd name="connsiteX13" fmla="*/ 446518 w 498785"/>
              <a:gd name="connsiteY13" fmla="*/ 107115 h 466339"/>
              <a:gd name="connsiteX14" fmla="*/ 417737 w 498785"/>
              <a:gd name="connsiteY14" fmla="*/ 84036 h 466339"/>
              <a:gd name="connsiteX15" fmla="*/ 425068 w 498785"/>
              <a:gd name="connsiteY15" fmla="*/ 57834 h 466339"/>
              <a:gd name="connsiteX16" fmla="*/ 404432 w 498785"/>
              <a:gd name="connsiteY16" fmla="*/ 13169 h 466339"/>
              <a:gd name="connsiteX17" fmla="*/ 397916 w 498785"/>
              <a:gd name="connsiteY17" fmla="*/ 7331 h 466339"/>
              <a:gd name="connsiteX18" fmla="*/ 395607 w 498785"/>
              <a:gd name="connsiteY18" fmla="*/ 6517 h 466339"/>
              <a:gd name="connsiteX19" fmla="*/ 393707 w 498785"/>
              <a:gd name="connsiteY19" fmla="*/ 7060 h 466339"/>
              <a:gd name="connsiteX20" fmla="*/ 386512 w 498785"/>
              <a:gd name="connsiteY20" fmla="*/ 11947 h 466339"/>
              <a:gd name="connsiteX21" fmla="*/ 382303 w 498785"/>
              <a:gd name="connsiteY21" fmla="*/ 15341 h 466339"/>
              <a:gd name="connsiteX22" fmla="*/ 325419 w 498785"/>
              <a:gd name="connsiteY22" fmla="*/ 0 h 466339"/>
              <a:gd name="connsiteX23" fmla="*/ 316459 w 498785"/>
              <a:gd name="connsiteY23" fmla="*/ 0 h 466339"/>
              <a:gd name="connsiteX24" fmla="*/ 313200 w 498785"/>
              <a:gd name="connsiteY24" fmla="*/ 2579 h 466339"/>
              <a:gd name="connsiteX25" fmla="*/ 311029 w 498785"/>
              <a:gd name="connsiteY25" fmla="*/ 10861 h 466339"/>
              <a:gd name="connsiteX26" fmla="*/ 309399 w 498785"/>
              <a:gd name="connsiteY26" fmla="*/ 37334 h 466339"/>
              <a:gd name="connsiteX27" fmla="*/ 256452 w 498785"/>
              <a:gd name="connsiteY27" fmla="*/ 65980 h 466339"/>
              <a:gd name="connsiteX28" fmla="*/ 253058 w 498785"/>
              <a:gd name="connsiteY28" fmla="*/ 69781 h 466339"/>
              <a:gd name="connsiteX29" fmla="*/ 252244 w 498785"/>
              <a:gd name="connsiteY29" fmla="*/ 72361 h 466339"/>
              <a:gd name="connsiteX30" fmla="*/ 252787 w 498785"/>
              <a:gd name="connsiteY30" fmla="*/ 77248 h 466339"/>
              <a:gd name="connsiteX31" fmla="*/ 253330 w 498785"/>
              <a:gd name="connsiteY31" fmla="*/ 80371 h 466339"/>
              <a:gd name="connsiteX32" fmla="*/ 230658 w 498785"/>
              <a:gd name="connsiteY32" fmla="*/ 136576 h 466339"/>
              <a:gd name="connsiteX33" fmla="*/ 201877 w 498785"/>
              <a:gd name="connsiteY33" fmla="*/ 155582 h 466339"/>
              <a:gd name="connsiteX34" fmla="*/ 190608 w 498785"/>
              <a:gd name="connsiteY34" fmla="*/ 145672 h 466339"/>
              <a:gd name="connsiteX35" fmla="*/ 177983 w 498785"/>
              <a:gd name="connsiteY35" fmla="*/ 134675 h 466339"/>
              <a:gd name="connsiteX36" fmla="*/ 154224 w 498785"/>
              <a:gd name="connsiteY36" fmla="*/ 100327 h 466339"/>
              <a:gd name="connsiteX37" fmla="*/ 107794 w 498785"/>
              <a:gd name="connsiteY37" fmla="*/ 55662 h 466339"/>
              <a:gd name="connsiteX38" fmla="*/ 104264 w 498785"/>
              <a:gd name="connsiteY38" fmla="*/ 55934 h 466339"/>
              <a:gd name="connsiteX39" fmla="*/ 119334 w 498785"/>
              <a:gd name="connsiteY39" fmla="*/ 37877 h 466339"/>
              <a:gd name="connsiteX40" fmla="*/ 121642 w 498785"/>
              <a:gd name="connsiteY40" fmla="*/ 36113 h 466339"/>
              <a:gd name="connsiteX41" fmla="*/ 122864 w 498785"/>
              <a:gd name="connsiteY41" fmla="*/ 33804 h 466339"/>
              <a:gd name="connsiteX42" fmla="*/ 122185 w 498785"/>
              <a:gd name="connsiteY42" fmla="*/ 31361 h 466339"/>
              <a:gd name="connsiteX43" fmla="*/ 115125 w 498785"/>
              <a:gd name="connsiteY43" fmla="*/ 22672 h 466339"/>
              <a:gd name="connsiteX44" fmla="*/ 112546 w 498785"/>
              <a:gd name="connsiteY44" fmla="*/ 21450 h 466339"/>
              <a:gd name="connsiteX45" fmla="*/ 110373 w 498785"/>
              <a:gd name="connsiteY45" fmla="*/ 22265 h 466339"/>
              <a:gd name="connsiteX46" fmla="*/ 108744 w 498785"/>
              <a:gd name="connsiteY46" fmla="*/ 23487 h 466339"/>
              <a:gd name="connsiteX47" fmla="*/ 94625 w 498785"/>
              <a:gd name="connsiteY47" fmla="*/ 37063 h 466339"/>
              <a:gd name="connsiteX48" fmla="*/ 86072 w 498785"/>
              <a:gd name="connsiteY48" fmla="*/ 26881 h 466339"/>
              <a:gd name="connsiteX49" fmla="*/ 59328 w 498785"/>
              <a:gd name="connsiteY49" fmla="*/ 18056 h 466339"/>
              <a:gd name="connsiteX50" fmla="*/ 57563 w 498785"/>
              <a:gd name="connsiteY50" fmla="*/ 18056 h 466339"/>
              <a:gd name="connsiteX51" fmla="*/ 57563 w 498785"/>
              <a:gd name="connsiteY51" fmla="*/ 18056 h 466339"/>
              <a:gd name="connsiteX52" fmla="*/ 49824 w 498785"/>
              <a:gd name="connsiteY52" fmla="*/ 18599 h 466339"/>
              <a:gd name="connsiteX53" fmla="*/ 46973 w 498785"/>
              <a:gd name="connsiteY53" fmla="*/ 22129 h 466339"/>
              <a:gd name="connsiteX54" fmla="*/ 62586 w 498785"/>
              <a:gd name="connsiteY54" fmla="*/ 55934 h 466339"/>
              <a:gd name="connsiteX55" fmla="*/ 79149 w 498785"/>
              <a:gd name="connsiteY55" fmla="*/ 63536 h 466339"/>
              <a:gd name="connsiteX56" fmla="*/ 75347 w 498785"/>
              <a:gd name="connsiteY56" fmla="*/ 64487 h 466339"/>
              <a:gd name="connsiteX57" fmla="*/ 52947 w 498785"/>
              <a:gd name="connsiteY57" fmla="*/ 132503 h 466339"/>
              <a:gd name="connsiteX58" fmla="*/ 53897 w 498785"/>
              <a:gd name="connsiteY58" fmla="*/ 173231 h 466339"/>
              <a:gd name="connsiteX59" fmla="*/ 51589 w 498785"/>
              <a:gd name="connsiteY59" fmla="*/ 182599 h 466339"/>
              <a:gd name="connsiteX60" fmla="*/ 48195 w 498785"/>
              <a:gd name="connsiteY60" fmla="*/ 196446 h 466339"/>
              <a:gd name="connsiteX61" fmla="*/ 0 w 498785"/>
              <a:gd name="connsiteY61" fmla="*/ 229979 h 466339"/>
              <a:gd name="connsiteX62" fmla="*/ 0 w 498785"/>
              <a:gd name="connsiteY62" fmla="*/ 233916 h 466339"/>
              <a:gd name="connsiteX63" fmla="*/ 100599 w 498785"/>
              <a:gd name="connsiteY63" fmla="*/ 420181 h 466339"/>
              <a:gd name="connsiteX64" fmla="*/ 100599 w 498785"/>
              <a:gd name="connsiteY64" fmla="*/ 432399 h 466339"/>
              <a:gd name="connsiteX65" fmla="*/ 122864 w 498785"/>
              <a:gd name="connsiteY65" fmla="*/ 457922 h 466339"/>
              <a:gd name="connsiteX66" fmla="*/ 249393 w 498785"/>
              <a:gd name="connsiteY66" fmla="*/ 466339 h 466339"/>
              <a:gd name="connsiteX67" fmla="*/ 375922 w 498785"/>
              <a:gd name="connsiteY67" fmla="*/ 457922 h 466339"/>
              <a:gd name="connsiteX68" fmla="*/ 398187 w 498785"/>
              <a:gd name="connsiteY68" fmla="*/ 432399 h 466339"/>
              <a:gd name="connsiteX69" fmla="*/ 398187 w 498785"/>
              <a:gd name="connsiteY69" fmla="*/ 420181 h 466339"/>
              <a:gd name="connsiteX70" fmla="*/ 498786 w 498785"/>
              <a:gd name="connsiteY70" fmla="*/ 233916 h 466339"/>
              <a:gd name="connsiteX71" fmla="*/ 498786 w 498785"/>
              <a:gd name="connsiteY71" fmla="*/ 229979 h 466339"/>
              <a:gd name="connsiteX72" fmla="*/ 467561 w 498785"/>
              <a:gd name="connsiteY72" fmla="*/ 202148 h 466339"/>
              <a:gd name="connsiteX73" fmla="*/ 23758 w 498785"/>
              <a:gd name="connsiteY73" fmla="*/ 225906 h 466339"/>
              <a:gd name="connsiteX74" fmla="*/ 43579 w 498785"/>
              <a:gd name="connsiteY74" fmla="*/ 216539 h 466339"/>
              <a:gd name="connsiteX75" fmla="*/ 41136 w 498785"/>
              <a:gd name="connsiteY75" fmla="*/ 232830 h 466339"/>
              <a:gd name="connsiteX76" fmla="*/ 23758 w 498785"/>
              <a:gd name="connsiteY76" fmla="*/ 225906 h 466339"/>
              <a:gd name="connsiteX77" fmla="*/ 74669 w 498785"/>
              <a:gd name="connsiteY77" fmla="*/ 40864 h 466339"/>
              <a:gd name="connsiteX78" fmla="*/ 77927 w 498785"/>
              <a:gd name="connsiteY78" fmla="*/ 44530 h 466339"/>
              <a:gd name="connsiteX79" fmla="*/ 73447 w 498785"/>
              <a:gd name="connsiteY79" fmla="*/ 41950 h 466339"/>
              <a:gd name="connsiteX80" fmla="*/ 70188 w 498785"/>
              <a:gd name="connsiteY80" fmla="*/ 38420 h 466339"/>
              <a:gd name="connsiteX81" fmla="*/ 74533 w 498785"/>
              <a:gd name="connsiteY81" fmla="*/ 41000 h 466339"/>
              <a:gd name="connsiteX82" fmla="*/ 118248 w 498785"/>
              <a:gd name="connsiteY82" fmla="*/ 424932 h 466339"/>
              <a:gd name="connsiteX83" fmla="*/ 249257 w 498785"/>
              <a:gd name="connsiteY83" fmla="*/ 432942 h 466339"/>
              <a:gd name="connsiteX84" fmla="*/ 379859 w 498785"/>
              <a:gd name="connsiteY84" fmla="*/ 425068 h 466339"/>
              <a:gd name="connsiteX85" fmla="*/ 379859 w 498785"/>
              <a:gd name="connsiteY85" fmla="*/ 432535 h 466339"/>
              <a:gd name="connsiteX86" fmla="*/ 373207 w 498785"/>
              <a:gd name="connsiteY86" fmla="*/ 440273 h 466339"/>
              <a:gd name="connsiteX87" fmla="*/ 249121 w 498785"/>
              <a:gd name="connsiteY87" fmla="*/ 448555 h 466339"/>
              <a:gd name="connsiteX88" fmla="*/ 124900 w 498785"/>
              <a:gd name="connsiteY88" fmla="*/ 440273 h 466339"/>
              <a:gd name="connsiteX89" fmla="*/ 118248 w 498785"/>
              <a:gd name="connsiteY89" fmla="*/ 432535 h 466339"/>
              <a:gd name="connsiteX90" fmla="*/ 118248 w 498785"/>
              <a:gd name="connsiteY90" fmla="*/ 424932 h 466339"/>
              <a:gd name="connsiteX91" fmla="*/ 249393 w 498785"/>
              <a:gd name="connsiteY91" fmla="*/ 415022 h 466339"/>
              <a:gd name="connsiteX92" fmla="*/ 111188 w 498785"/>
              <a:gd name="connsiteY92" fmla="*/ 405926 h 466339"/>
              <a:gd name="connsiteX93" fmla="*/ 17785 w 498785"/>
              <a:gd name="connsiteY93" fmla="*/ 243012 h 466339"/>
              <a:gd name="connsiteX94" fmla="*/ 248986 w 498785"/>
              <a:gd name="connsiteY94" fmla="*/ 276545 h 466339"/>
              <a:gd name="connsiteX95" fmla="*/ 480187 w 498785"/>
              <a:gd name="connsiteY95" fmla="*/ 243012 h 466339"/>
              <a:gd name="connsiteX96" fmla="*/ 386647 w 498785"/>
              <a:gd name="connsiteY96" fmla="*/ 405926 h 466339"/>
              <a:gd name="connsiteX97" fmla="*/ 386376 w 498785"/>
              <a:gd name="connsiteY97" fmla="*/ 405926 h 466339"/>
              <a:gd name="connsiteX98" fmla="*/ 249664 w 498785"/>
              <a:gd name="connsiteY98" fmla="*/ 414886 h 466339"/>
              <a:gd name="connsiteX99" fmla="*/ 249664 w 498785"/>
              <a:gd name="connsiteY99" fmla="*/ 416515 h 466339"/>
              <a:gd name="connsiteX100" fmla="*/ 249664 w 498785"/>
              <a:gd name="connsiteY100" fmla="*/ 416515 h 466339"/>
              <a:gd name="connsiteX101" fmla="*/ 249664 w 498785"/>
              <a:gd name="connsiteY101" fmla="*/ 414886 h 466339"/>
              <a:gd name="connsiteX102" fmla="*/ 70867 w 498785"/>
              <a:gd name="connsiteY102" fmla="*/ 177304 h 466339"/>
              <a:gd name="connsiteX103" fmla="*/ 70188 w 498785"/>
              <a:gd name="connsiteY103" fmla="*/ 130466 h 466339"/>
              <a:gd name="connsiteX104" fmla="*/ 80099 w 498785"/>
              <a:gd name="connsiteY104" fmla="*/ 81592 h 466339"/>
              <a:gd name="connsiteX105" fmla="*/ 83357 w 498785"/>
              <a:gd name="connsiteY105" fmla="*/ 80914 h 466339"/>
              <a:gd name="connsiteX106" fmla="*/ 85937 w 498785"/>
              <a:gd name="connsiteY106" fmla="*/ 81321 h 466339"/>
              <a:gd name="connsiteX107" fmla="*/ 89874 w 498785"/>
              <a:gd name="connsiteY107" fmla="*/ 82136 h 466339"/>
              <a:gd name="connsiteX108" fmla="*/ 98834 w 498785"/>
              <a:gd name="connsiteY108" fmla="*/ 77248 h 466339"/>
              <a:gd name="connsiteX109" fmla="*/ 103314 w 498785"/>
              <a:gd name="connsiteY109" fmla="*/ 74397 h 466339"/>
              <a:gd name="connsiteX110" fmla="*/ 107115 w 498785"/>
              <a:gd name="connsiteY110" fmla="*/ 73718 h 466339"/>
              <a:gd name="connsiteX111" fmla="*/ 138205 w 498785"/>
              <a:gd name="connsiteY111" fmla="*/ 109152 h 466339"/>
              <a:gd name="connsiteX112" fmla="*/ 165221 w 498785"/>
              <a:gd name="connsiteY112" fmla="*/ 147844 h 466339"/>
              <a:gd name="connsiteX113" fmla="*/ 178254 w 498785"/>
              <a:gd name="connsiteY113" fmla="*/ 159384 h 466339"/>
              <a:gd name="connsiteX114" fmla="*/ 217896 w 498785"/>
              <a:gd name="connsiteY114" fmla="*/ 203234 h 466339"/>
              <a:gd name="connsiteX115" fmla="*/ 232423 w 498785"/>
              <a:gd name="connsiteY115" fmla="*/ 243555 h 466339"/>
              <a:gd name="connsiteX116" fmla="*/ 232694 w 498785"/>
              <a:gd name="connsiteY116" fmla="*/ 246271 h 466339"/>
              <a:gd name="connsiteX117" fmla="*/ 233509 w 498785"/>
              <a:gd name="connsiteY117" fmla="*/ 258489 h 466339"/>
              <a:gd name="connsiteX118" fmla="*/ 58377 w 498785"/>
              <a:gd name="connsiteY118" fmla="*/ 238125 h 466339"/>
              <a:gd name="connsiteX119" fmla="*/ 68288 w 498785"/>
              <a:gd name="connsiteY119" fmla="*/ 187079 h 466339"/>
              <a:gd name="connsiteX120" fmla="*/ 70731 w 498785"/>
              <a:gd name="connsiteY120" fmla="*/ 177304 h 466339"/>
              <a:gd name="connsiteX121" fmla="*/ 256860 w 498785"/>
              <a:gd name="connsiteY121" fmla="*/ 170244 h 466339"/>
              <a:gd name="connsiteX122" fmla="*/ 259711 w 498785"/>
              <a:gd name="connsiteY122" fmla="*/ 196446 h 466339"/>
              <a:gd name="connsiteX123" fmla="*/ 252515 w 498785"/>
              <a:gd name="connsiteY123" fmla="*/ 200519 h 466339"/>
              <a:gd name="connsiteX124" fmla="*/ 241655 w 498785"/>
              <a:gd name="connsiteY124" fmla="*/ 211109 h 466339"/>
              <a:gd name="connsiteX125" fmla="*/ 233916 w 498785"/>
              <a:gd name="connsiteY125" fmla="*/ 194817 h 466339"/>
              <a:gd name="connsiteX126" fmla="*/ 214774 w 498785"/>
              <a:gd name="connsiteY126" fmla="*/ 168751 h 466339"/>
              <a:gd name="connsiteX127" fmla="*/ 223463 w 498785"/>
              <a:gd name="connsiteY127" fmla="*/ 159112 h 466339"/>
              <a:gd name="connsiteX128" fmla="*/ 240025 w 498785"/>
              <a:gd name="connsiteY128" fmla="*/ 153817 h 466339"/>
              <a:gd name="connsiteX129" fmla="*/ 240025 w 498785"/>
              <a:gd name="connsiteY129" fmla="*/ 153817 h 466339"/>
              <a:gd name="connsiteX130" fmla="*/ 257674 w 498785"/>
              <a:gd name="connsiteY130" fmla="*/ 166036 h 466339"/>
              <a:gd name="connsiteX131" fmla="*/ 256724 w 498785"/>
              <a:gd name="connsiteY131" fmla="*/ 170244 h 466339"/>
              <a:gd name="connsiteX132" fmla="*/ 330171 w 498785"/>
              <a:gd name="connsiteY132" fmla="*/ 53490 h 466339"/>
              <a:gd name="connsiteX133" fmla="*/ 331121 w 498785"/>
              <a:gd name="connsiteY133" fmla="*/ 50232 h 466339"/>
              <a:gd name="connsiteX134" fmla="*/ 327727 w 498785"/>
              <a:gd name="connsiteY134" fmla="*/ 18192 h 466339"/>
              <a:gd name="connsiteX135" fmla="*/ 377008 w 498785"/>
              <a:gd name="connsiteY135" fmla="*/ 34483 h 466339"/>
              <a:gd name="connsiteX136" fmla="*/ 381081 w 498785"/>
              <a:gd name="connsiteY136" fmla="*/ 39371 h 466339"/>
              <a:gd name="connsiteX137" fmla="*/ 383932 w 498785"/>
              <a:gd name="connsiteY137" fmla="*/ 40864 h 466339"/>
              <a:gd name="connsiteX138" fmla="*/ 384204 w 498785"/>
              <a:gd name="connsiteY138" fmla="*/ 40864 h 466339"/>
              <a:gd name="connsiteX139" fmla="*/ 387054 w 498785"/>
              <a:gd name="connsiteY139" fmla="*/ 38963 h 466339"/>
              <a:gd name="connsiteX140" fmla="*/ 394522 w 498785"/>
              <a:gd name="connsiteY140" fmla="*/ 28781 h 466339"/>
              <a:gd name="connsiteX141" fmla="*/ 407147 w 498785"/>
              <a:gd name="connsiteY141" fmla="*/ 56477 h 466339"/>
              <a:gd name="connsiteX142" fmla="*/ 400631 w 498785"/>
              <a:gd name="connsiteY142" fmla="*/ 77791 h 466339"/>
              <a:gd name="connsiteX143" fmla="*/ 373207 w 498785"/>
              <a:gd name="connsiteY143" fmla="*/ 74261 h 466339"/>
              <a:gd name="connsiteX144" fmla="*/ 363568 w 498785"/>
              <a:gd name="connsiteY144" fmla="*/ 74669 h 466339"/>
              <a:gd name="connsiteX145" fmla="*/ 357459 w 498785"/>
              <a:gd name="connsiteY145" fmla="*/ 77791 h 466339"/>
              <a:gd name="connsiteX146" fmla="*/ 355286 w 498785"/>
              <a:gd name="connsiteY146" fmla="*/ 84308 h 466339"/>
              <a:gd name="connsiteX147" fmla="*/ 356780 w 498785"/>
              <a:gd name="connsiteY147" fmla="*/ 88652 h 466339"/>
              <a:gd name="connsiteX148" fmla="*/ 331121 w 498785"/>
              <a:gd name="connsiteY148" fmla="*/ 81049 h 466339"/>
              <a:gd name="connsiteX149" fmla="*/ 307091 w 498785"/>
              <a:gd name="connsiteY149" fmla="*/ 87702 h 466339"/>
              <a:gd name="connsiteX150" fmla="*/ 275323 w 498785"/>
              <a:gd name="connsiteY150" fmla="*/ 75076 h 466339"/>
              <a:gd name="connsiteX151" fmla="*/ 272608 w 498785"/>
              <a:gd name="connsiteY151" fmla="*/ 75076 h 466339"/>
              <a:gd name="connsiteX152" fmla="*/ 321075 w 498785"/>
              <a:gd name="connsiteY152" fmla="*/ 54304 h 466339"/>
              <a:gd name="connsiteX153" fmla="*/ 326505 w 498785"/>
              <a:gd name="connsiteY153" fmla="*/ 54576 h 466339"/>
              <a:gd name="connsiteX154" fmla="*/ 326912 w 498785"/>
              <a:gd name="connsiteY154" fmla="*/ 54576 h 466339"/>
              <a:gd name="connsiteX155" fmla="*/ 330035 w 498785"/>
              <a:gd name="connsiteY155" fmla="*/ 53354 h 466339"/>
              <a:gd name="connsiteX156" fmla="*/ 433078 w 498785"/>
              <a:gd name="connsiteY156" fmla="*/ 140513 h 466339"/>
              <a:gd name="connsiteX157" fmla="*/ 456972 w 498785"/>
              <a:gd name="connsiteY157" fmla="*/ 153003 h 466339"/>
              <a:gd name="connsiteX158" fmla="*/ 461723 w 498785"/>
              <a:gd name="connsiteY158" fmla="*/ 174725 h 466339"/>
              <a:gd name="connsiteX159" fmla="*/ 449776 w 498785"/>
              <a:gd name="connsiteY159" fmla="*/ 193460 h 466339"/>
              <a:gd name="connsiteX160" fmla="*/ 433078 w 498785"/>
              <a:gd name="connsiteY160" fmla="*/ 198754 h 466339"/>
              <a:gd name="connsiteX161" fmla="*/ 409184 w 498785"/>
              <a:gd name="connsiteY161" fmla="*/ 186264 h 466339"/>
              <a:gd name="connsiteX162" fmla="*/ 404432 w 498785"/>
              <a:gd name="connsiteY162" fmla="*/ 164542 h 466339"/>
              <a:gd name="connsiteX163" fmla="*/ 416379 w 498785"/>
              <a:gd name="connsiteY163" fmla="*/ 145807 h 466339"/>
              <a:gd name="connsiteX164" fmla="*/ 433078 w 498785"/>
              <a:gd name="connsiteY164" fmla="*/ 140513 h 466339"/>
              <a:gd name="connsiteX165" fmla="*/ 303154 w 498785"/>
              <a:gd name="connsiteY165" fmla="*/ 207579 h 466339"/>
              <a:gd name="connsiteX166" fmla="*/ 303154 w 498785"/>
              <a:gd name="connsiteY166" fmla="*/ 207579 h 466339"/>
              <a:gd name="connsiteX167" fmla="*/ 273966 w 498785"/>
              <a:gd name="connsiteY167" fmla="*/ 178526 h 466339"/>
              <a:gd name="connsiteX168" fmla="*/ 286455 w 498785"/>
              <a:gd name="connsiteY168" fmla="*/ 154632 h 466339"/>
              <a:gd name="connsiteX169" fmla="*/ 290664 w 498785"/>
              <a:gd name="connsiteY169" fmla="*/ 152188 h 466339"/>
              <a:gd name="connsiteX170" fmla="*/ 292429 w 498785"/>
              <a:gd name="connsiteY170" fmla="*/ 155039 h 466339"/>
              <a:gd name="connsiteX171" fmla="*/ 322975 w 498785"/>
              <a:gd name="connsiteY171" fmla="*/ 174453 h 466339"/>
              <a:gd name="connsiteX172" fmla="*/ 326098 w 498785"/>
              <a:gd name="connsiteY172" fmla="*/ 190609 h 466339"/>
              <a:gd name="connsiteX173" fmla="*/ 315509 w 498785"/>
              <a:gd name="connsiteY173" fmla="*/ 196039 h 466339"/>
              <a:gd name="connsiteX174" fmla="*/ 303969 w 498785"/>
              <a:gd name="connsiteY174" fmla="*/ 207443 h 466339"/>
              <a:gd name="connsiteX175" fmla="*/ 303154 w 498785"/>
              <a:gd name="connsiteY175" fmla="*/ 207443 h 466339"/>
              <a:gd name="connsiteX176" fmla="*/ 364111 w 498785"/>
              <a:gd name="connsiteY176" fmla="*/ 92725 h 466339"/>
              <a:gd name="connsiteX177" fmla="*/ 364790 w 498785"/>
              <a:gd name="connsiteY177" fmla="*/ 92725 h 466339"/>
              <a:gd name="connsiteX178" fmla="*/ 372936 w 498785"/>
              <a:gd name="connsiteY178" fmla="*/ 92318 h 466339"/>
              <a:gd name="connsiteX179" fmla="*/ 396422 w 498785"/>
              <a:gd name="connsiteY179" fmla="*/ 95440 h 466339"/>
              <a:gd name="connsiteX180" fmla="*/ 398187 w 498785"/>
              <a:gd name="connsiteY180" fmla="*/ 100870 h 466339"/>
              <a:gd name="connsiteX181" fmla="*/ 400223 w 498785"/>
              <a:gd name="connsiteY181" fmla="*/ 122864 h 466339"/>
              <a:gd name="connsiteX182" fmla="*/ 395607 w 498785"/>
              <a:gd name="connsiteY182" fmla="*/ 134811 h 466339"/>
              <a:gd name="connsiteX183" fmla="*/ 377823 w 498785"/>
              <a:gd name="connsiteY183" fmla="*/ 127615 h 466339"/>
              <a:gd name="connsiteX184" fmla="*/ 369406 w 498785"/>
              <a:gd name="connsiteY184" fmla="*/ 101278 h 466339"/>
              <a:gd name="connsiteX185" fmla="*/ 361260 w 498785"/>
              <a:gd name="connsiteY185" fmla="*/ 92318 h 466339"/>
              <a:gd name="connsiteX186" fmla="*/ 363839 w 498785"/>
              <a:gd name="connsiteY186" fmla="*/ 92725 h 466339"/>
              <a:gd name="connsiteX187" fmla="*/ 369949 w 498785"/>
              <a:gd name="connsiteY187" fmla="*/ 141463 h 466339"/>
              <a:gd name="connsiteX188" fmla="*/ 369949 w 498785"/>
              <a:gd name="connsiteY188" fmla="*/ 141463 h 466339"/>
              <a:gd name="connsiteX189" fmla="*/ 330985 w 498785"/>
              <a:gd name="connsiteY189" fmla="*/ 99106 h 466339"/>
              <a:gd name="connsiteX190" fmla="*/ 333293 w 498785"/>
              <a:gd name="connsiteY190" fmla="*/ 99106 h 466339"/>
              <a:gd name="connsiteX191" fmla="*/ 353114 w 498785"/>
              <a:gd name="connsiteY191" fmla="*/ 109288 h 466339"/>
              <a:gd name="connsiteX192" fmla="*/ 360038 w 498785"/>
              <a:gd name="connsiteY192" fmla="*/ 127887 h 466339"/>
              <a:gd name="connsiteX193" fmla="*/ 342932 w 498785"/>
              <a:gd name="connsiteY193" fmla="*/ 135354 h 466339"/>
              <a:gd name="connsiteX194" fmla="*/ 326098 w 498785"/>
              <a:gd name="connsiteY194" fmla="*/ 156804 h 466339"/>
              <a:gd name="connsiteX195" fmla="*/ 308856 w 498785"/>
              <a:gd name="connsiteY195" fmla="*/ 147029 h 466339"/>
              <a:gd name="connsiteX196" fmla="*/ 301932 w 498785"/>
              <a:gd name="connsiteY196" fmla="*/ 125851 h 466339"/>
              <a:gd name="connsiteX197" fmla="*/ 330985 w 498785"/>
              <a:gd name="connsiteY197" fmla="*/ 99106 h 466339"/>
              <a:gd name="connsiteX198" fmla="*/ 320260 w 498785"/>
              <a:gd name="connsiteY198" fmla="*/ 215860 h 466339"/>
              <a:gd name="connsiteX199" fmla="*/ 336009 w 498785"/>
              <a:gd name="connsiteY199" fmla="*/ 206357 h 466339"/>
              <a:gd name="connsiteX200" fmla="*/ 363296 w 498785"/>
              <a:gd name="connsiteY200" fmla="*/ 220340 h 466339"/>
              <a:gd name="connsiteX201" fmla="*/ 367369 w 498785"/>
              <a:gd name="connsiteY201" fmla="*/ 251430 h 466339"/>
              <a:gd name="connsiteX202" fmla="*/ 322432 w 498785"/>
              <a:gd name="connsiteY202" fmla="*/ 255774 h 466339"/>
              <a:gd name="connsiteX203" fmla="*/ 313336 w 498785"/>
              <a:gd name="connsiteY203" fmla="*/ 236903 h 466339"/>
              <a:gd name="connsiteX204" fmla="*/ 320260 w 498785"/>
              <a:gd name="connsiteY204" fmla="*/ 215724 h 466339"/>
              <a:gd name="connsiteX205" fmla="*/ 370084 w 498785"/>
              <a:gd name="connsiteY205" fmla="*/ 203099 h 466339"/>
              <a:gd name="connsiteX206" fmla="*/ 370084 w 498785"/>
              <a:gd name="connsiteY206" fmla="*/ 203099 h 466339"/>
              <a:gd name="connsiteX207" fmla="*/ 340896 w 498785"/>
              <a:gd name="connsiteY207" fmla="*/ 174046 h 466339"/>
              <a:gd name="connsiteX208" fmla="*/ 369949 w 498785"/>
              <a:gd name="connsiteY208" fmla="*/ 144857 h 466339"/>
              <a:gd name="connsiteX209" fmla="*/ 389498 w 498785"/>
              <a:gd name="connsiteY209" fmla="*/ 152188 h 466339"/>
              <a:gd name="connsiteX210" fmla="*/ 389770 w 498785"/>
              <a:gd name="connsiteY210" fmla="*/ 187486 h 466339"/>
              <a:gd name="connsiteX211" fmla="*/ 382575 w 498785"/>
              <a:gd name="connsiteY211" fmla="*/ 191559 h 466339"/>
              <a:gd name="connsiteX212" fmla="*/ 371171 w 498785"/>
              <a:gd name="connsiteY212" fmla="*/ 202963 h 466339"/>
              <a:gd name="connsiteX213" fmla="*/ 370356 w 498785"/>
              <a:gd name="connsiteY213" fmla="*/ 202963 h 466339"/>
              <a:gd name="connsiteX214" fmla="*/ 269757 w 498785"/>
              <a:gd name="connsiteY214" fmla="*/ 211652 h 466339"/>
              <a:gd name="connsiteX215" fmla="*/ 296366 w 498785"/>
              <a:gd name="connsiteY215" fmla="*/ 224956 h 466339"/>
              <a:gd name="connsiteX216" fmla="*/ 300982 w 498785"/>
              <a:gd name="connsiteY216" fmla="*/ 257132 h 466339"/>
              <a:gd name="connsiteX217" fmla="*/ 257674 w 498785"/>
              <a:gd name="connsiteY217" fmla="*/ 258353 h 466339"/>
              <a:gd name="connsiteX218" fmla="*/ 250479 w 498785"/>
              <a:gd name="connsiteY218" fmla="*/ 242605 h 466339"/>
              <a:gd name="connsiteX219" fmla="*/ 269757 w 498785"/>
              <a:gd name="connsiteY219" fmla="*/ 211516 h 466339"/>
              <a:gd name="connsiteX220" fmla="*/ 380538 w 498785"/>
              <a:gd name="connsiteY220" fmla="*/ 225228 h 466339"/>
              <a:gd name="connsiteX221" fmla="*/ 392349 w 498785"/>
              <a:gd name="connsiteY221" fmla="*/ 206493 h 466339"/>
              <a:gd name="connsiteX222" fmla="*/ 399681 w 498785"/>
              <a:gd name="connsiteY222" fmla="*/ 202827 h 466339"/>
              <a:gd name="connsiteX223" fmla="*/ 433078 w 498785"/>
              <a:gd name="connsiteY223" fmla="*/ 216675 h 466339"/>
              <a:gd name="connsiteX224" fmla="*/ 434978 w 498785"/>
              <a:gd name="connsiteY224" fmla="*/ 216675 h 466339"/>
              <a:gd name="connsiteX225" fmla="*/ 437015 w 498785"/>
              <a:gd name="connsiteY225" fmla="*/ 238668 h 466339"/>
              <a:gd name="connsiteX226" fmla="*/ 386919 w 498785"/>
              <a:gd name="connsiteY226" fmla="*/ 248850 h 466339"/>
              <a:gd name="connsiteX227" fmla="*/ 385425 w 498785"/>
              <a:gd name="connsiteY227" fmla="*/ 246949 h 466339"/>
              <a:gd name="connsiteX228" fmla="*/ 380538 w 498785"/>
              <a:gd name="connsiteY228" fmla="*/ 225363 h 466339"/>
              <a:gd name="connsiteX229" fmla="*/ 284555 w 498785"/>
              <a:gd name="connsiteY229" fmla="*/ 135354 h 466339"/>
              <a:gd name="connsiteX230" fmla="*/ 265820 w 498785"/>
              <a:gd name="connsiteY230" fmla="*/ 149880 h 466339"/>
              <a:gd name="connsiteX231" fmla="*/ 250072 w 498785"/>
              <a:gd name="connsiteY231" fmla="*/ 137254 h 466339"/>
              <a:gd name="connsiteX232" fmla="*/ 246813 w 498785"/>
              <a:gd name="connsiteY232" fmla="*/ 115261 h 466339"/>
              <a:gd name="connsiteX233" fmla="*/ 258353 w 498785"/>
              <a:gd name="connsiteY233" fmla="*/ 98427 h 466339"/>
              <a:gd name="connsiteX234" fmla="*/ 275052 w 498785"/>
              <a:gd name="connsiteY234" fmla="*/ 93132 h 466339"/>
              <a:gd name="connsiteX235" fmla="*/ 293651 w 498785"/>
              <a:gd name="connsiteY235" fmla="*/ 99784 h 466339"/>
              <a:gd name="connsiteX236" fmla="*/ 284555 w 498785"/>
              <a:gd name="connsiteY236" fmla="*/ 135218 h 466339"/>
              <a:gd name="connsiteX237" fmla="*/ 418144 w 498785"/>
              <a:gd name="connsiteY237" fmla="*/ 105486 h 466339"/>
              <a:gd name="connsiteX238" fmla="*/ 427647 w 498785"/>
              <a:gd name="connsiteY238" fmla="*/ 113496 h 466339"/>
              <a:gd name="connsiteX239" fmla="*/ 418823 w 498785"/>
              <a:gd name="connsiteY239" fmla="*/ 117976 h 466339"/>
              <a:gd name="connsiteX240" fmla="*/ 418144 w 498785"/>
              <a:gd name="connsiteY240" fmla="*/ 105486 h 466339"/>
              <a:gd name="connsiteX241" fmla="*/ 454392 w 498785"/>
              <a:gd name="connsiteY241" fmla="*/ 216946 h 466339"/>
              <a:gd name="connsiteX242" fmla="*/ 474213 w 498785"/>
              <a:gd name="connsiteY242" fmla="*/ 225906 h 466339"/>
              <a:gd name="connsiteX243" fmla="*/ 456157 w 498785"/>
              <a:gd name="connsiteY243" fmla="*/ 233102 h 466339"/>
              <a:gd name="connsiteX244" fmla="*/ 454392 w 498785"/>
              <a:gd name="connsiteY244" fmla="*/ 216946 h 46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498785" h="466339">
                <a:moveTo>
                  <a:pt x="467289" y="202284"/>
                </a:moveTo>
                <a:cubicBezTo>
                  <a:pt x="474621" y="194817"/>
                  <a:pt x="479100" y="185178"/>
                  <a:pt x="480322" y="174589"/>
                </a:cubicBezTo>
                <a:cubicBezTo>
                  <a:pt x="481680" y="162099"/>
                  <a:pt x="478015" y="149880"/>
                  <a:pt x="470140" y="140105"/>
                </a:cubicBezTo>
                <a:cubicBezTo>
                  <a:pt x="464710" y="133317"/>
                  <a:pt x="457514" y="128294"/>
                  <a:pt x="449369" y="125308"/>
                </a:cubicBezTo>
                <a:cubicBezTo>
                  <a:pt x="452084" y="124764"/>
                  <a:pt x="454800" y="124493"/>
                  <a:pt x="457514" y="124493"/>
                </a:cubicBezTo>
                <a:cubicBezTo>
                  <a:pt x="464710" y="124493"/>
                  <a:pt x="468511" y="126529"/>
                  <a:pt x="468511" y="126529"/>
                </a:cubicBezTo>
                <a:cubicBezTo>
                  <a:pt x="469054" y="126801"/>
                  <a:pt x="469597" y="126937"/>
                  <a:pt x="470140" y="126937"/>
                </a:cubicBezTo>
                <a:cubicBezTo>
                  <a:pt x="471226" y="126937"/>
                  <a:pt x="472448" y="126394"/>
                  <a:pt x="472991" y="125308"/>
                </a:cubicBezTo>
                <a:lnTo>
                  <a:pt x="475842" y="120556"/>
                </a:lnTo>
                <a:lnTo>
                  <a:pt x="478829" y="115804"/>
                </a:lnTo>
                <a:cubicBezTo>
                  <a:pt x="479372" y="114990"/>
                  <a:pt x="479508" y="114039"/>
                  <a:pt x="479236" y="113089"/>
                </a:cubicBezTo>
                <a:cubicBezTo>
                  <a:pt x="478965" y="112139"/>
                  <a:pt x="478286" y="111460"/>
                  <a:pt x="477471" y="110917"/>
                </a:cubicBezTo>
                <a:cubicBezTo>
                  <a:pt x="471091" y="107659"/>
                  <a:pt x="463895" y="106029"/>
                  <a:pt x="456700" y="106029"/>
                </a:cubicBezTo>
                <a:cubicBezTo>
                  <a:pt x="453306" y="106029"/>
                  <a:pt x="449776" y="106437"/>
                  <a:pt x="446518" y="107115"/>
                </a:cubicBezTo>
                <a:cubicBezTo>
                  <a:pt x="438779" y="97341"/>
                  <a:pt x="428869" y="89467"/>
                  <a:pt x="417737" y="84036"/>
                </a:cubicBezTo>
                <a:cubicBezTo>
                  <a:pt x="422081" y="76026"/>
                  <a:pt x="424661" y="66930"/>
                  <a:pt x="425068" y="57834"/>
                </a:cubicBezTo>
                <a:cubicBezTo>
                  <a:pt x="427376" y="34348"/>
                  <a:pt x="406740" y="15341"/>
                  <a:pt x="404432" y="13169"/>
                </a:cubicBezTo>
                <a:lnTo>
                  <a:pt x="397916" y="7331"/>
                </a:lnTo>
                <a:cubicBezTo>
                  <a:pt x="397916" y="7331"/>
                  <a:pt x="396422" y="6517"/>
                  <a:pt x="395607" y="6517"/>
                </a:cubicBezTo>
                <a:cubicBezTo>
                  <a:pt x="394929" y="6517"/>
                  <a:pt x="394250" y="6652"/>
                  <a:pt x="393707" y="7060"/>
                </a:cubicBezTo>
                <a:lnTo>
                  <a:pt x="386512" y="11947"/>
                </a:lnTo>
                <a:cubicBezTo>
                  <a:pt x="385018" y="13033"/>
                  <a:pt x="383660" y="14119"/>
                  <a:pt x="382303" y="15341"/>
                </a:cubicBezTo>
                <a:cubicBezTo>
                  <a:pt x="361260" y="679"/>
                  <a:pt x="331393" y="0"/>
                  <a:pt x="325419" y="0"/>
                </a:cubicBezTo>
                <a:lnTo>
                  <a:pt x="316459" y="0"/>
                </a:lnTo>
                <a:cubicBezTo>
                  <a:pt x="314965" y="0"/>
                  <a:pt x="313608" y="1086"/>
                  <a:pt x="313200" y="2579"/>
                </a:cubicBezTo>
                <a:lnTo>
                  <a:pt x="311029" y="10861"/>
                </a:lnTo>
                <a:cubicBezTo>
                  <a:pt x="308992" y="19685"/>
                  <a:pt x="308449" y="28510"/>
                  <a:pt x="309399" y="37334"/>
                </a:cubicBezTo>
                <a:cubicBezTo>
                  <a:pt x="289171" y="41000"/>
                  <a:pt x="270572" y="51182"/>
                  <a:pt x="256452" y="65980"/>
                </a:cubicBezTo>
                <a:lnTo>
                  <a:pt x="253058" y="69781"/>
                </a:lnTo>
                <a:cubicBezTo>
                  <a:pt x="252380" y="70460"/>
                  <a:pt x="252108" y="71410"/>
                  <a:pt x="252244" y="72361"/>
                </a:cubicBezTo>
                <a:lnTo>
                  <a:pt x="252787" y="77248"/>
                </a:lnTo>
                <a:cubicBezTo>
                  <a:pt x="252787" y="78334"/>
                  <a:pt x="253058" y="79285"/>
                  <a:pt x="253330" y="80371"/>
                </a:cubicBezTo>
                <a:cubicBezTo>
                  <a:pt x="232966" y="90960"/>
                  <a:pt x="223327" y="114990"/>
                  <a:pt x="230658" y="136576"/>
                </a:cubicBezTo>
                <a:cubicBezTo>
                  <a:pt x="218982" y="139019"/>
                  <a:pt x="208665" y="145807"/>
                  <a:pt x="201877" y="155582"/>
                </a:cubicBezTo>
                <a:cubicBezTo>
                  <a:pt x="198211" y="152324"/>
                  <a:pt x="194545" y="149066"/>
                  <a:pt x="190608" y="145672"/>
                </a:cubicBezTo>
                <a:cubicBezTo>
                  <a:pt x="186536" y="142142"/>
                  <a:pt x="182327" y="138476"/>
                  <a:pt x="177983" y="134675"/>
                </a:cubicBezTo>
                <a:cubicBezTo>
                  <a:pt x="168751" y="124493"/>
                  <a:pt x="160605" y="112817"/>
                  <a:pt x="154224" y="100327"/>
                </a:cubicBezTo>
                <a:cubicBezTo>
                  <a:pt x="141599" y="78198"/>
                  <a:pt x="128566" y="55662"/>
                  <a:pt x="107794" y="55662"/>
                </a:cubicBezTo>
                <a:cubicBezTo>
                  <a:pt x="106572" y="55662"/>
                  <a:pt x="105486" y="55662"/>
                  <a:pt x="104264" y="55934"/>
                </a:cubicBezTo>
                <a:cubicBezTo>
                  <a:pt x="107387" y="48602"/>
                  <a:pt x="112682" y="42357"/>
                  <a:pt x="119334" y="37877"/>
                </a:cubicBezTo>
                <a:cubicBezTo>
                  <a:pt x="120284" y="37199"/>
                  <a:pt x="121099" y="36520"/>
                  <a:pt x="121642" y="36113"/>
                </a:cubicBezTo>
                <a:cubicBezTo>
                  <a:pt x="122320" y="35569"/>
                  <a:pt x="122728" y="34755"/>
                  <a:pt x="122864" y="33804"/>
                </a:cubicBezTo>
                <a:cubicBezTo>
                  <a:pt x="122864" y="32854"/>
                  <a:pt x="122728" y="32040"/>
                  <a:pt x="122185" y="31361"/>
                </a:cubicBezTo>
                <a:lnTo>
                  <a:pt x="115125" y="22672"/>
                </a:lnTo>
                <a:cubicBezTo>
                  <a:pt x="114446" y="21858"/>
                  <a:pt x="113496" y="21450"/>
                  <a:pt x="112546" y="21450"/>
                </a:cubicBezTo>
                <a:cubicBezTo>
                  <a:pt x="111867" y="21450"/>
                  <a:pt x="111052" y="21722"/>
                  <a:pt x="110373" y="22265"/>
                </a:cubicBezTo>
                <a:lnTo>
                  <a:pt x="108744" y="23487"/>
                </a:lnTo>
                <a:cubicBezTo>
                  <a:pt x="103314" y="27288"/>
                  <a:pt x="98562" y="31904"/>
                  <a:pt x="94625" y="37063"/>
                </a:cubicBezTo>
                <a:cubicBezTo>
                  <a:pt x="92317" y="33262"/>
                  <a:pt x="89466" y="29732"/>
                  <a:pt x="86072" y="26881"/>
                </a:cubicBezTo>
                <a:cubicBezTo>
                  <a:pt x="78063" y="21043"/>
                  <a:pt x="68966" y="18056"/>
                  <a:pt x="59328" y="18056"/>
                </a:cubicBezTo>
                <a:cubicBezTo>
                  <a:pt x="58784" y="18056"/>
                  <a:pt x="58106" y="18056"/>
                  <a:pt x="57563" y="18056"/>
                </a:cubicBezTo>
                <a:lnTo>
                  <a:pt x="57563" y="18056"/>
                </a:lnTo>
                <a:cubicBezTo>
                  <a:pt x="54847" y="18056"/>
                  <a:pt x="52268" y="18192"/>
                  <a:pt x="49824" y="18599"/>
                </a:cubicBezTo>
                <a:cubicBezTo>
                  <a:pt x="48059" y="18871"/>
                  <a:pt x="46837" y="20364"/>
                  <a:pt x="46973" y="22129"/>
                </a:cubicBezTo>
                <a:cubicBezTo>
                  <a:pt x="46973" y="23079"/>
                  <a:pt x="48195" y="44258"/>
                  <a:pt x="62586" y="55934"/>
                </a:cubicBezTo>
                <a:cubicBezTo>
                  <a:pt x="67473" y="59735"/>
                  <a:pt x="73175" y="62314"/>
                  <a:pt x="79149" y="63536"/>
                </a:cubicBezTo>
                <a:cubicBezTo>
                  <a:pt x="77927" y="63808"/>
                  <a:pt x="76569" y="64079"/>
                  <a:pt x="75347" y="64487"/>
                </a:cubicBezTo>
                <a:cubicBezTo>
                  <a:pt x="46023" y="73582"/>
                  <a:pt x="49689" y="104808"/>
                  <a:pt x="52947" y="132503"/>
                </a:cubicBezTo>
                <a:cubicBezTo>
                  <a:pt x="54576" y="146894"/>
                  <a:pt x="56341" y="161827"/>
                  <a:pt x="53897" y="173231"/>
                </a:cubicBezTo>
                <a:lnTo>
                  <a:pt x="51589" y="182599"/>
                </a:lnTo>
                <a:cubicBezTo>
                  <a:pt x="50503" y="187215"/>
                  <a:pt x="49281" y="191830"/>
                  <a:pt x="48195" y="196446"/>
                </a:cubicBezTo>
                <a:cubicBezTo>
                  <a:pt x="16156" y="205814"/>
                  <a:pt x="0" y="217218"/>
                  <a:pt x="0" y="229979"/>
                </a:cubicBezTo>
                <a:lnTo>
                  <a:pt x="0" y="233916"/>
                </a:lnTo>
                <a:cubicBezTo>
                  <a:pt x="0" y="311843"/>
                  <a:pt x="36655" y="379724"/>
                  <a:pt x="100599" y="420181"/>
                </a:cubicBezTo>
                <a:lnTo>
                  <a:pt x="100599" y="432399"/>
                </a:lnTo>
                <a:cubicBezTo>
                  <a:pt x="100599" y="445161"/>
                  <a:pt x="110102" y="456157"/>
                  <a:pt x="122864" y="457922"/>
                </a:cubicBezTo>
                <a:cubicBezTo>
                  <a:pt x="164678" y="463353"/>
                  <a:pt x="207171" y="466204"/>
                  <a:pt x="249393" y="466339"/>
                </a:cubicBezTo>
                <a:cubicBezTo>
                  <a:pt x="291614" y="466204"/>
                  <a:pt x="334108" y="463353"/>
                  <a:pt x="375922" y="457922"/>
                </a:cubicBezTo>
                <a:cubicBezTo>
                  <a:pt x="388684" y="456157"/>
                  <a:pt x="398187" y="445161"/>
                  <a:pt x="398187" y="432399"/>
                </a:cubicBezTo>
                <a:lnTo>
                  <a:pt x="398187" y="420181"/>
                </a:lnTo>
                <a:cubicBezTo>
                  <a:pt x="462130" y="379724"/>
                  <a:pt x="498786" y="311979"/>
                  <a:pt x="498786" y="233916"/>
                </a:cubicBezTo>
                <a:lnTo>
                  <a:pt x="498786" y="229979"/>
                </a:lnTo>
                <a:cubicBezTo>
                  <a:pt x="498786" y="219661"/>
                  <a:pt x="488333" y="210294"/>
                  <a:pt x="467561" y="202148"/>
                </a:cubicBezTo>
                <a:close/>
                <a:moveTo>
                  <a:pt x="23758" y="225906"/>
                </a:moveTo>
                <a:cubicBezTo>
                  <a:pt x="30003" y="221969"/>
                  <a:pt x="36520" y="218847"/>
                  <a:pt x="43579" y="216539"/>
                </a:cubicBezTo>
                <a:cubicBezTo>
                  <a:pt x="42629" y="221969"/>
                  <a:pt x="41814" y="227400"/>
                  <a:pt x="41136" y="232830"/>
                </a:cubicBezTo>
                <a:cubicBezTo>
                  <a:pt x="35162" y="230794"/>
                  <a:pt x="29460" y="228486"/>
                  <a:pt x="23758" y="225906"/>
                </a:cubicBezTo>
                <a:close/>
                <a:moveTo>
                  <a:pt x="74669" y="40864"/>
                </a:moveTo>
                <a:cubicBezTo>
                  <a:pt x="75890" y="41950"/>
                  <a:pt x="76976" y="43172"/>
                  <a:pt x="77927" y="44530"/>
                </a:cubicBezTo>
                <a:cubicBezTo>
                  <a:pt x="76298" y="43851"/>
                  <a:pt x="74940" y="42901"/>
                  <a:pt x="73447" y="41950"/>
                </a:cubicBezTo>
                <a:cubicBezTo>
                  <a:pt x="72225" y="40864"/>
                  <a:pt x="71139" y="39642"/>
                  <a:pt x="70188" y="38420"/>
                </a:cubicBezTo>
                <a:cubicBezTo>
                  <a:pt x="71682" y="39099"/>
                  <a:pt x="73175" y="39914"/>
                  <a:pt x="74533" y="41000"/>
                </a:cubicBezTo>
                <a:close/>
                <a:moveTo>
                  <a:pt x="118248" y="424932"/>
                </a:moveTo>
                <a:cubicBezTo>
                  <a:pt x="161556" y="430091"/>
                  <a:pt x="205678" y="432806"/>
                  <a:pt x="249257" y="432942"/>
                </a:cubicBezTo>
                <a:cubicBezTo>
                  <a:pt x="292836" y="432942"/>
                  <a:pt x="336687" y="430363"/>
                  <a:pt x="379859" y="425068"/>
                </a:cubicBezTo>
                <a:lnTo>
                  <a:pt x="379859" y="432535"/>
                </a:lnTo>
                <a:cubicBezTo>
                  <a:pt x="379859" y="436336"/>
                  <a:pt x="377008" y="439730"/>
                  <a:pt x="373207" y="440273"/>
                </a:cubicBezTo>
                <a:cubicBezTo>
                  <a:pt x="332207" y="445568"/>
                  <a:pt x="290529" y="448419"/>
                  <a:pt x="249121" y="448555"/>
                </a:cubicBezTo>
                <a:cubicBezTo>
                  <a:pt x="207714" y="448419"/>
                  <a:pt x="166036" y="445568"/>
                  <a:pt x="124900" y="440273"/>
                </a:cubicBezTo>
                <a:cubicBezTo>
                  <a:pt x="121099" y="439730"/>
                  <a:pt x="118248" y="436472"/>
                  <a:pt x="118248" y="432535"/>
                </a:cubicBezTo>
                <a:lnTo>
                  <a:pt x="118248" y="424932"/>
                </a:lnTo>
                <a:close/>
                <a:moveTo>
                  <a:pt x="249393" y="415022"/>
                </a:moveTo>
                <a:cubicBezTo>
                  <a:pt x="203234" y="414886"/>
                  <a:pt x="156804" y="411763"/>
                  <a:pt x="111188" y="405926"/>
                </a:cubicBezTo>
                <a:cubicBezTo>
                  <a:pt x="54169" y="370221"/>
                  <a:pt x="20500" y="311164"/>
                  <a:pt x="17785" y="243012"/>
                </a:cubicBezTo>
                <a:cubicBezTo>
                  <a:pt x="63672" y="263784"/>
                  <a:pt x="151238" y="276545"/>
                  <a:pt x="248986" y="276545"/>
                </a:cubicBezTo>
                <a:cubicBezTo>
                  <a:pt x="346733" y="276545"/>
                  <a:pt x="434299" y="263784"/>
                  <a:pt x="480187" y="243012"/>
                </a:cubicBezTo>
                <a:cubicBezTo>
                  <a:pt x="477471" y="311436"/>
                  <a:pt x="443667" y="370628"/>
                  <a:pt x="386647" y="405926"/>
                </a:cubicBezTo>
                <a:lnTo>
                  <a:pt x="386376" y="405926"/>
                </a:lnTo>
                <a:cubicBezTo>
                  <a:pt x="341167" y="411899"/>
                  <a:pt x="295144" y="414886"/>
                  <a:pt x="249664" y="414886"/>
                </a:cubicBezTo>
                <a:lnTo>
                  <a:pt x="249664" y="416515"/>
                </a:lnTo>
                <a:cubicBezTo>
                  <a:pt x="249664" y="416515"/>
                  <a:pt x="249664" y="416515"/>
                  <a:pt x="249664" y="416515"/>
                </a:cubicBezTo>
                <a:lnTo>
                  <a:pt x="249664" y="414886"/>
                </a:lnTo>
                <a:close/>
                <a:moveTo>
                  <a:pt x="70867" y="177304"/>
                </a:moveTo>
                <a:cubicBezTo>
                  <a:pt x="73990" y="162778"/>
                  <a:pt x="72089" y="146350"/>
                  <a:pt x="70188" y="130466"/>
                </a:cubicBezTo>
                <a:cubicBezTo>
                  <a:pt x="66659" y="100463"/>
                  <a:pt x="66523" y="85801"/>
                  <a:pt x="80099" y="81592"/>
                </a:cubicBezTo>
                <a:cubicBezTo>
                  <a:pt x="81321" y="81185"/>
                  <a:pt x="82271" y="80914"/>
                  <a:pt x="83357" y="80914"/>
                </a:cubicBezTo>
                <a:cubicBezTo>
                  <a:pt x="84307" y="80914"/>
                  <a:pt x="85122" y="81049"/>
                  <a:pt x="85937" y="81321"/>
                </a:cubicBezTo>
                <a:cubicBezTo>
                  <a:pt x="87023" y="81864"/>
                  <a:pt x="88380" y="82136"/>
                  <a:pt x="89874" y="82136"/>
                </a:cubicBezTo>
                <a:cubicBezTo>
                  <a:pt x="93539" y="82136"/>
                  <a:pt x="96797" y="80371"/>
                  <a:pt x="98834" y="77248"/>
                </a:cubicBezTo>
                <a:cubicBezTo>
                  <a:pt x="99784" y="75891"/>
                  <a:pt x="101549" y="74804"/>
                  <a:pt x="103314" y="74397"/>
                </a:cubicBezTo>
                <a:cubicBezTo>
                  <a:pt x="104808" y="73990"/>
                  <a:pt x="106029" y="73718"/>
                  <a:pt x="107115" y="73718"/>
                </a:cubicBezTo>
                <a:cubicBezTo>
                  <a:pt x="117026" y="73718"/>
                  <a:pt x="126258" y="88381"/>
                  <a:pt x="138205" y="109152"/>
                </a:cubicBezTo>
                <a:cubicBezTo>
                  <a:pt x="145264" y="123135"/>
                  <a:pt x="154496" y="136168"/>
                  <a:pt x="165221" y="147844"/>
                </a:cubicBezTo>
                <a:cubicBezTo>
                  <a:pt x="169837" y="152052"/>
                  <a:pt x="174181" y="155718"/>
                  <a:pt x="178254" y="159384"/>
                </a:cubicBezTo>
                <a:cubicBezTo>
                  <a:pt x="195224" y="174046"/>
                  <a:pt x="208393" y="185585"/>
                  <a:pt x="217896" y="203234"/>
                </a:cubicBezTo>
                <a:cubicBezTo>
                  <a:pt x="225092" y="215860"/>
                  <a:pt x="229843" y="229300"/>
                  <a:pt x="232423" y="243555"/>
                </a:cubicBezTo>
                <a:cubicBezTo>
                  <a:pt x="232423" y="244234"/>
                  <a:pt x="232558" y="245320"/>
                  <a:pt x="232694" y="246271"/>
                </a:cubicBezTo>
                <a:cubicBezTo>
                  <a:pt x="233237" y="250208"/>
                  <a:pt x="233509" y="254416"/>
                  <a:pt x="233509" y="258489"/>
                </a:cubicBezTo>
                <a:cubicBezTo>
                  <a:pt x="166443" y="257539"/>
                  <a:pt x="103043" y="250208"/>
                  <a:pt x="58377" y="238125"/>
                </a:cubicBezTo>
                <a:cubicBezTo>
                  <a:pt x="60278" y="220883"/>
                  <a:pt x="63536" y="203777"/>
                  <a:pt x="68288" y="187079"/>
                </a:cubicBezTo>
                <a:lnTo>
                  <a:pt x="70731" y="177304"/>
                </a:lnTo>
                <a:close/>
                <a:moveTo>
                  <a:pt x="256860" y="170244"/>
                </a:moveTo>
                <a:cubicBezTo>
                  <a:pt x="255231" y="179069"/>
                  <a:pt x="256317" y="188165"/>
                  <a:pt x="259711" y="196446"/>
                </a:cubicBezTo>
                <a:cubicBezTo>
                  <a:pt x="257131" y="197532"/>
                  <a:pt x="254823" y="199026"/>
                  <a:pt x="252515" y="200519"/>
                </a:cubicBezTo>
                <a:cubicBezTo>
                  <a:pt x="248307" y="203370"/>
                  <a:pt x="244641" y="207036"/>
                  <a:pt x="241655" y="211109"/>
                </a:cubicBezTo>
                <a:cubicBezTo>
                  <a:pt x="239346" y="205542"/>
                  <a:pt x="236767" y="200112"/>
                  <a:pt x="233916" y="194817"/>
                </a:cubicBezTo>
                <a:cubicBezTo>
                  <a:pt x="228757" y="185314"/>
                  <a:pt x="222241" y="176625"/>
                  <a:pt x="214774" y="168751"/>
                </a:cubicBezTo>
                <a:cubicBezTo>
                  <a:pt x="216946" y="164950"/>
                  <a:pt x="219933" y="161556"/>
                  <a:pt x="223463" y="159112"/>
                </a:cubicBezTo>
                <a:cubicBezTo>
                  <a:pt x="228350" y="155718"/>
                  <a:pt x="234052" y="153817"/>
                  <a:pt x="240025" y="153817"/>
                </a:cubicBezTo>
                <a:lnTo>
                  <a:pt x="240025" y="153817"/>
                </a:lnTo>
                <a:cubicBezTo>
                  <a:pt x="244913" y="159248"/>
                  <a:pt x="250886" y="163321"/>
                  <a:pt x="257674" y="166036"/>
                </a:cubicBezTo>
                <a:cubicBezTo>
                  <a:pt x="257267" y="167393"/>
                  <a:pt x="256996" y="168887"/>
                  <a:pt x="256724" y="170244"/>
                </a:cubicBezTo>
                <a:close/>
                <a:moveTo>
                  <a:pt x="330171" y="53490"/>
                </a:moveTo>
                <a:cubicBezTo>
                  <a:pt x="330850" y="52540"/>
                  <a:pt x="331528" y="51318"/>
                  <a:pt x="331121" y="50232"/>
                </a:cubicBezTo>
                <a:cubicBezTo>
                  <a:pt x="326912" y="40050"/>
                  <a:pt x="325691" y="29053"/>
                  <a:pt x="327727" y="18192"/>
                </a:cubicBezTo>
                <a:cubicBezTo>
                  <a:pt x="336416" y="18599"/>
                  <a:pt x="363161" y="20771"/>
                  <a:pt x="377008" y="34483"/>
                </a:cubicBezTo>
                <a:cubicBezTo>
                  <a:pt x="378501" y="35977"/>
                  <a:pt x="379859" y="37606"/>
                  <a:pt x="381081" y="39371"/>
                </a:cubicBezTo>
                <a:cubicBezTo>
                  <a:pt x="381760" y="40321"/>
                  <a:pt x="382710" y="40864"/>
                  <a:pt x="383932" y="40864"/>
                </a:cubicBezTo>
                <a:cubicBezTo>
                  <a:pt x="383932" y="40864"/>
                  <a:pt x="384068" y="40864"/>
                  <a:pt x="384204" y="40864"/>
                </a:cubicBezTo>
                <a:cubicBezTo>
                  <a:pt x="385425" y="40864"/>
                  <a:pt x="386512" y="40050"/>
                  <a:pt x="387054" y="38963"/>
                </a:cubicBezTo>
                <a:cubicBezTo>
                  <a:pt x="388819" y="35162"/>
                  <a:pt x="391399" y="31768"/>
                  <a:pt x="394522" y="28781"/>
                </a:cubicBezTo>
                <a:cubicBezTo>
                  <a:pt x="398866" y="33397"/>
                  <a:pt x="408233" y="44665"/>
                  <a:pt x="407147" y="56477"/>
                </a:cubicBezTo>
                <a:cubicBezTo>
                  <a:pt x="406876" y="64215"/>
                  <a:pt x="404704" y="71546"/>
                  <a:pt x="400631" y="77791"/>
                </a:cubicBezTo>
                <a:cubicBezTo>
                  <a:pt x="391670" y="75483"/>
                  <a:pt x="382575" y="74261"/>
                  <a:pt x="373207" y="74261"/>
                </a:cubicBezTo>
                <a:cubicBezTo>
                  <a:pt x="369949" y="74261"/>
                  <a:pt x="366826" y="74397"/>
                  <a:pt x="363568" y="74669"/>
                </a:cubicBezTo>
                <a:cubicBezTo>
                  <a:pt x="361260" y="74804"/>
                  <a:pt x="359088" y="76026"/>
                  <a:pt x="357459" y="77791"/>
                </a:cubicBezTo>
                <a:cubicBezTo>
                  <a:pt x="355965" y="79556"/>
                  <a:pt x="355151" y="82000"/>
                  <a:pt x="355286" y="84308"/>
                </a:cubicBezTo>
                <a:cubicBezTo>
                  <a:pt x="355286" y="85937"/>
                  <a:pt x="355965" y="87294"/>
                  <a:pt x="356780" y="88652"/>
                </a:cubicBezTo>
                <a:cubicBezTo>
                  <a:pt x="349313" y="83765"/>
                  <a:pt x="340353" y="81049"/>
                  <a:pt x="331121" y="81049"/>
                </a:cubicBezTo>
                <a:cubicBezTo>
                  <a:pt x="322568" y="81049"/>
                  <a:pt x="314423" y="83357"/>
                  <a:pt x="307091" y="87702"/>
                </a:cubicBezTo>
                <a:cubicBezTo>
                  <a:pt x="298538" y="79692"/>
                  <a:pt x="287135" y="75076"/>
                  <a:pt x="275323" y="75076"/>
                </a:cubicBezTo>
                <a:cubicBezTo>
                  <a:pt x="274373" y="75076"/>
                  <a:pt x="273558" y="75076"/>
                  <a:pt x="272608" y="75076"/>
                </a:cubicBezTo>
                <a:cubicBezTo>
                  <a:pt x="279532" y="68695"/>
                  <a:pt x="297724" y="54304"/>
                  <a:pt x="321075" y="54304"/>
                </a:cubicBezTo>
                <a:cubicBezTo>
                  <a:pt x="322840" y="54304"/>
                  <a:pt x="324740" y="54304"/>
                  <a:pt x="326505" y="54576"/>
                </a:cubicBezTo>
                <a:cubicBezTo>
                  <a:pt x="326641" y="54576"/>
                  <a:pt x="326777" y="54576"/>
                  <a:pt x="326912" y="54576"/>
                </a:cubicBezTo>
                <a:cubicBezTo>
                  <a:pt x="327999" y="54576"/>
                  <a:pt x="329492" y="54169"/>
                  <a:pt x="330035" y="53354"/>
                </a:cubicBezTo>
                <a:close/>
                <a:moveTo>
                  <a:pt x="433078" y="140513"/>
                </a:moveTo>
                <a:cubicBezTo>
                  <a:pt x="442581" y="140513"/>
                  <a:pt x="451541" y="145129"/>
                  <a:pt x="456972" y="153003"/>
                </a:cubicBezTo>
                <a:cubicBezTo>
                  <a:pt x="461452" y="159384"/>
                  <a:pt x="463081" y="167122"/>
                  <a:pt x="461723" y="174725"/>
                </a:cubicBezTo>
                <a:cubicBezTo>
                  <a:pt x="460366" y="182327"/>
                  <a:pt x="456157" y="188979"/>
                  <a:pt x="449776" y="193460"/>
                </a:cubicBezTo>
                <a:cubicBezTo>
                  <a:pt x="444889" y="196854"/>
                  <a:pt x="439051" y="198754"/>
                  <a:pt x="433078" y="198754"/>
                </a:cubicBezTo>
                <a:cubicBezTo>
                  <a:pt x="423574" y="198754"/>
                  <a:pt x="414614" y="194138"/>
                  <a:pt x="409184" y="186264"/>
                </a:cubicBezTo>
                <a:cubicBezTo>
                  <a:pt x="404704" y="179883"/>
                  <a:pt x="403075" y="172145"/>
                  <a:pt x="404432" y="164542"/>
                </a:cubicBezTo>
                <a:cubicBezTo>
                  <a:pt x="405790" y="156940"/>
                  <a:pt x="409998" y="150288"/>
                  <a:pt x="416379" y="145807"/>
                </a:cubicBezTo>
                <a:cubicBezTo>
                  <a:pt x="421267" y="142413"/>
                  <a:pt x="426968" y="140513"/>
                  <a:pt x="433078" y="140513"/>
                </a:cubicBezTo>
                <a:close/>
                <a:moveTo>
                  <a:pt x="303154" y="207579"/>
                </a:moveTo>
                <a:lnTo>
                  <a:pt x="303154" y="207579"/>
                </a:lnTo>
                <a:cubicBezTo>
                  <a:pt x="287135" y="207579"/>
                  <a:pt x="274102" y="194546"/>
                  <a:pt x="273966" y="178526"/>
                </a:cubicBezTo>
                <a:cubicBezTo>
                  <a:pt x="273966" y="169023"/>
                  <a:pt x="278582" y="160062"/>
                  <a:pt x="286455" y="154632"/>
                </a:cubicBezTo>
                <a:cubicBezTo>
                  <a:pt x="287813" y="153682"/>
                  <a:pt x="289171" y="152867"/>
                  <a:pt x="290664" y="152188"/>
                </a:cubicBezTo>
                <a:cubicBezTo>
                  <a:pt x="291207" y="153139"/>
                  <a:pt x="291886" y="154089"/>
                  <a:pt x="292429" y="155039"/>
                </a:cubicBezTo>
                <a:cubicBezTo>
                  <a:pt x="299624" y="165357"/>
                  <a:pt x="310621" y="172281"/>
                  <a:pt x="322975" y="174453"/>
                </a:cubicBezTo>
                <a:cubicBezTo>
                  <a:pt x="322975" y="180019"/>
                  <a:pt x="324062" y="185450"/>
                  <a:pt x="326098" y="190609"/>
                </a:cubicBezTo>
                <a:cubicBezTo>
                  <a:pt x="322432" y="191966"/>
                  <a:pt x="318767" y="193731"/>
                  <a:pt x="315509" y="196039"/>
                </a:cubicBezTo>
                <a:cubicBezTo>
                  <a:pt x="311029" y="199162"/>
                  <a:pt x="307227" y="202963"/>
                  <a:pt x="303969" y="207443"/>
                </a:cubicBezTo>
                <a:cubicBezTo>
                  <a:pt x="303697" y="207443"/>
                  <a:pt x="303426" y="207443"/>
                  <a:pt x="303154" y="207443"/>
                </a:cubicBezTo>
                <a:close/>
                <a:moveTo>
                  <a:pt x="364111" y="92725"/>
                </a:moveTo>
                <a:cubicBezTo>
                  <a:pt x="364111" y="92725"/>
                  <a:pt x="364790" y="92725"/>
                  <a:pt x="364790" y="92725"/>
                </a:cubicBezTo>
                <a:cubicBezTo>
                  <a:pt x="367505" y="92453"/>
                  <a:pt x="370220" y="92318"/>
                  <a:pt x="372936" y="92318"/>
                </a:cubicBezTo>
                <a:cubicBezTo>
                  <a:pt x="380945" y="92318"/>
                  <a:pt x="388819" y="93404"/>
                  <a:pt x="396422" y="95440"/>
                </a:cubicBezTo>
                <a:cubicBezTo>
                  <a:pt x="396694" y="97341"/>
                  <a:pt x="397237" y="99241"/>
                  <a:pt x="398187" y="100870"/>
                </a:cubicBezTo>
                <a:cubicBezTo>
                  <a:pt x="400766" y="107523"/>
                  <a:pt x="401581" y="115261"/>
                  <a:pt x="400223" y="122864"/>
                </a:cubicBezTo>
                <a:cubicBezTo>
                  <a:pt x="399681" y="127208"/>
                  <a:pt x="398051" y="131281"/>
                  <a:pt x="395607" y="134811"/>
                </a:cubicBezTo>
                <a:cubicBezTo>
                  <a:pt x="390313" y="131145"/>
                  <a:pt x="384204" y="128702"/>
                  <a:pt x="377823" y="127615"/>
                </a:cubicBezTo>
                <a:cubicBezTo>
                  <a:pt x="377823" y="118248"/>
                  <a:pt x="374836" y="109016"/>
                  <a:pt x="369406" y="101278"/>
                </a:cubicBezTo>
                <a:cubicBezTo>
                  <a:pt x="367098" y="97884"/>
                  <a:pt x="364247" y="94897"/>
                  <a:pt x="361260" y="92318"/>
                </a:cubicBezTo>
                <a:cubicBezTo>
                  <a:pt x="362074" y="92589"/>
                  <a:pt x="362889" y="92725"/>
                  <a:pt x="363839" y="92725"/>
                </a:cubicBezTo>
                <a:close/>
                <a:moveTo>
                  <a:pt x="369949" y="141463"/>
                </a:moveTo>
                <a:lnTo>
                  <a:pt x="369949" y="141463"/>
                </a:lnTo>
                <a:close/>
                <a:moveTo>
                  <a:pt x="330985" y="99106"/>
                </a:moveTo>
                <a:cubicBezTo>
                  <a:pt x="331800" y="99106"/>
                  <a:pt x="332615" y="99106"/>
                  <a:pt x="333293" y="99106"/>
                </a:cubicBezTo>
                <a:cubicBezTo>
                  <a:pt x="341032" y="99784"/>
                  <a:pt x="348091" y="103314"/>
                  <a:pt x="353114" y="109288"/>
                </a:cubicBezTo>
                <a:cubicBezTo>
                  <a:pt x="357595" y="114582"/>
                  <a:pt x="360038" y="121099"/>
                  <a:pt x="360038" y="127887"/>
                </a:cubicBezTo>
                <a:cubicBezTo>
                  <a:pt x="353929" y="129245"/>
                  <a:pt x="348091" y="131688"/>
                  <a:pt x="342932" y="135354"/>
                </a:cubicBezTo>
                <a:cubicBezTo>
                  <a:pt x="335330" y="140649"/>
                  <a:pt x="329356" y="148251"/>
                  <a:pt x="326098" y="156804"/>
                </a:cubicBezTo>
                <a:cubicBezTo>
                  <a:pt x="319310" y="155718"/>
                  <a:pt x="313336" y="152188"/>
                  <a:pt x="308856" y="147029"/>
                </a:cubicBezTo>
                <a:cubicBezTo>
                  <a:pt x="303833" y="141056"/>
                  <a:pt x="301389" y="133589"/>
                  <a:pt x="301932" y="125851"/>
                </a:cubicBezTo>
                <a:cubicBezTo>
                  <a:pt x="303154" y="110781"/>
                  <a:pt x="315916" y="99106"/>
                  <a:pt x="330985" y="99106"/>
                </a:cubicBezTo>
                <a:close/>
                <a:moveTo>
                  <a:pt x="320260" y="215860"/>
                </a:moveTo>
                <a:cubicBezTo>
                  <a:pt x="324333" y="211109"/>
                  <a:pt x="329899" y="207715"/>
                  <a:pt x="336009" y="206357"/>
                </a:cubicBezTo>
                <a:cubicBezTo>
                  <a:pt x="343204" y="213960"/>
                  <a:pt x="352979" y="218847"/>
                  <a:pt x="363296" y="220340"/>
                </a:cubicBezTo>
                <a:cubicBezTo>
                  <a:pt x="360989" y="230930"/>
                  <a:pt x="362482" y="241790"/>
                  <a:pt x="367369" y="251430"/>
                </a:cubicBezTo>
                <a:cubicBezTo>
                  <a:pt x="352979" y="253194"/>
                  <a:pt x="337909" y="254688"/>
                  <a:pt x="322432" y="255774"/>
                </a:cubicBezTo>
                <a:cubicBezTo>
                  <a:pt x="317138" y="250751"/>
                  <a:pt x="313879" y="244098"/>
                  <a:pt x="313336" y="236903"/>
                </a:cubicBezTo>
                <a:cubicBezTo>
                  <a:pt x="312793" y="229165"/>
                  <a:pt x="315237" y="221698"/>
                  <a:pt x="320260" y="215724"/>
                </a:cubicBezTo>
                <a:close/>
                <a:moveTo>
                  <a:pt x="370084" y="203099"/>
                </a:moveTo>
                <a:lnTo>
                  <a:pt x="370084" y="203099"/>
                </a:lnTo>
                <a:cubicBezTo>
                  <a:pt x="354065" y="203099"/>
                  <a:pt x="341032" y="190066"/>
                  <a:pt x="340896" y="174046"/>
                </a:cubicBezTo>
                <a:cubicBezTo>
                  <a:pt x="340896" y="158026"/>
                  <a:pt x="353929" y="144857"/>
                  <a:pt x="369949" y="144857"/>
                </a:cubicBezTo>
                <a:cubicBezTo>
                  <a:pt x="377144" y="144857"/>
                  <a:pt x="384068" y="147572"/>
                  <a:pt x="389498" y="152188"/>
                </a:cubicBezTo>
                <a:cubicBezTo>
                  <a:pt x="385018" y="163592"/>
                  <a:pt x="385018" y="176218"/>
                  <a:pt x="389770" y="187486"/>
                </a:cubicBezTo>
                <a:cubicBezTo>
                  <a:pt x="387190" y="188572"/>
                  <a:pt x="384882" y="189930"/>
                  <a:pt x="382575" y="191559"/>
                </a:cubicBezTo>
                <a:cubicBezTo>
                  <a:pt x="378094" y="194681"/>
                  <a:pt x="374293" y="198483"/>
                  <a:pt x="371171" y="202963"/>
                </a:cubicBezTo>
                <a:cubicBezTo>
                  <a:pt x="370899" y="202963"/>
                  <a:pt x="370628" y="202963"/>
                  <a:pt x="370356" y="202963"/>
                </a:cubicBezTo>
                <a:close/>
                <a:moveTo>
                  <a:pt x="269757" y="211652"/>
                </a:moveTo>
                <a:cubicBezTo>
                  <a:pt x="276952" y="218847"/>
                  <a:pt x="286320" y="223599"/>
                  <a:pt x="296366" y="224956"/>
                </a:cubicBezTo>
                <a:cubicBezTo>
                  <a:pt x="293923" y="235953"/>
                  <a:pt x="295688" y="247357"/>
                  <a:pt x="300982" y="257132"/>
                </a:cubicBezTo>
                <a:cubicBezTo>
                  <a:pt x="286727" y="257810"/>
                  <a:pt x="272201" y="258218"/>
                  <a:pt x="257674" y="258353"/>
                </a:cubicBezTo>
                <a:cubicBezTo>
                  <a:pt x="253602" y="254009"/>
                  <a:pt x="251158" y="248443"/>
                  <a:pt x="250479" y="242605"/>
                </a:cubicBezTo>
                <a:cubicBezTo>
                  <a:pt x="248986" y="228350"/>
                  <a:pt x="256996" y="215860"/>
                  <a:pt x="269757" y="211516"/>
                </a:cubicBezTo>
                <a:close/>
                <a:moveTo>
                  <a:pt x="380538" y="225228"/>
                </a:moveTo>
                <a:cubicBezTo>
                  <a:pt x="381895" y="217625"/>
                  <a:pt x="386104" y="210973"/>
                  <a:pt x="392349" y="206493"/>
                </a:cubicBezTo>
                <a:cubicBezTo>
                  <a:pt x="394657" y="204864"/>
                  <a:pt x="396965" y="203642"/>
                  <a:pt x="399681" y="202827"/>
                </a:cubicBezTo>
                <a:cubicBezTo>
                  <a:pt x="408505" y="211652"/>
                  <a:pt x="420587" y="216675"/>
                  <a:pt x="433078" y="216675"/>
                </a:cubicBezTo>
                <a:cubicBezTo>
                  <a:pt x="433756" y="216675"/>
                  <a:pt x="434299" y="216675"/>
                  <a:pt x="434978" y="216675"/>
                </a:cubicBezTo>
                <a:cubicBezTo>
                  <a:pt x="438508" y="223463"/>
                  <a:pt x="439323" y="231473"/>
                  <a:pt x="437015" y="238668"/>
                </a:cubicBezTo>
                <a:cubicBezTo>
                  <a:pt x="420587" y="242877"/>
                  <a:pt x="403753" y="246271"/>
                  <a:pt x="386919" y="248850"/>
                </a:cubicBezTo>
                <a:cubicBezTo>
                  <a:pt x="386376" y="248171"/>
                  <a:pt x="385833" y="247628"/>
                  <a:pt x="385425" y="246949"/>
                </a:cubicBezTo>
                <a:cubicBezTo>
                  <a:pt x="380945" y="240704"/>
                  <a:pt x="379316" y="232966"/>
                  <a:pt x="380538" y="225363"/>
                </a:cubicBezTo>
                <a:close/>
                <a:moveTo>
                  <a:pt x="284555" y="135354"/>
                </a:moveTo>
                <a:cubicBezTo>
                  <a:pt x="277224" y="138476"/>
                  <a:pt x="270708" y="143499"/>
                  <a:pt x="265820" y="149880"/>
                </a:cubicBezTo>
                <a:cubicBezTo>
                  <a:pt x="259168" y="147708"/>
                  <a:pt x="253737" y="143228"/>
                  <a:pt x="250072" y="137254"/>
                </a:cubicBezTo>
                <a:cubicBezTo>
                  <a:pt x="245999" y="130602"/>
                  <a:pt x="244913" y="122728"/>
                  <a:pt x="246813" y="115261"/>
                </a:cubicBezTo>
                <a:cubicBezTo>
                  <a:pt x="248578" y="108473"/>
                  <a:pt x="252651" y="102500"/>
                  <a:pt x="258353" y="98427"/>
                </a:cubicBezTo>
                <a:cubicBezTo>
                  <a:pt x="263240" y="95033"/>
                  <a:pt x="269078" y="93132"/>
                  <a:pt x="275052" y="93132"/>
                </a:cubicBezTo>
                <a:cubicBezTo>
                  <a:pt x="281976" y="93132"/>
                  <a:pt x="288356" y="95440"/>
                  <a:pt x="293651" y="99784"/>
                </a:cubicBezTo>
                <a:cubicBezTo>
                  <a:pt x="286048" y="109831"/>
                  <a:pt x="282654" y="122728"/>
                  <a:pt x="284555" y="135218"/>
                </a:cubicBezTo>
                <a:close/>
                <a:moveTo>
                  <a:pt x="418144" y="105486"/>
                </a:moveTo>
                <a:cubicBezTo>
                  <a:pt x="421538" y="107794"/>
                  <a:pt x="424661" y="110510"/>
                  <a:pt x="427647" y="113496"/>
                </a:cubicBezTo>
                <a:cubicBezTo>
                  <a:pt x="424661" y="114854"/>
                  <a:pt x="421674" y="116347"/>
                  <a:pt x="418823" y="117976"/>
                </a:cubicBezTo>
                <a:cubicBezTo>
                  <a:pt x="418958" y="113768"/>
                  <a:pt x="418823" y="109695"/>
                  <a:pt x="418144" y="105486"/>
                </a:cubicBezTo>
                <a:close/>
                <a:moveTo>
                  <a:pt x="454392" y="216946"/>
                </a:moveTo>
                <a:cubicBezTo>
                  <a:pt x="464303" y="220340"/>
                  <a:pt x="470412" y="223599"/>
                  <a:pt x="474213" y="225906"/>
                </a:cubicBezTo>
                <a:cubicBezTo>
                  <a:pt x="468376" y="228622"/>
                  <a:pt x="462402" y="231065"/>
                  <a:pt x="456157" y="233102"/>
                </a:cubicBezTo>
                <a:cubicBezTo>
                  <a:pt x="456564" y="227671"/>
                  <a:pt x="455885" y="222241"/>
                  <a:pt x="454392" y="216946"/>
                </a:cubicBezTo>
                <a:close/>
              </a:path>
            </a:pathLst>
          </a:custGeom>
          <a:solidFill>
            <a:schemeClr val="accent1"/>
          </a:solidFill>
          <a:ln w="1356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806" name="Grafik 7">
            <a:extLst>
              <a:ext uri="{FF2B5EF4-FFF2-40B4-BE49-F238E27FC236}">
                <a16:creationId xmlns:a16="http://schemas.microsoft.com/office/drawing/2014/main" id="{EFA476CE-A936-D082-9BE0-F671C2FC8C6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170641" y="5397187"/>
            <a:ext cx="505303" cy="288492"/>
            <a:chOff x="4170636" y="5397187"/>
            <a:chExt cx="505302" cy="288492"/>
          </a:xfrm>
          <a:solidFill>
            <a:schemeClr val="accent1"/>
          </a:solidFill>
        </p:grpSpPr>
        <p:sp>
          <p:nvSpPr>
            <p:cNvPr id="807" name="Freihandform: Form 806">
              <a:extLst>
                <a:ext uri="{FF2B5EF4-FFF2-40B4-BE49-F238E27FC236}">
                  <a16:creationId xmlns:a16="http://schemas.microsoft.com/office/drawing/2014/main" id="{0618075F-2F5B-1FF7-68A4-E17AAC11F2F5}"/>
                </a:ext>
              </a:extLst>
            </p:cNvPr>
            <p:cNvSpPr/>
            <p:nvPr/>
          </p:nvSpPr>
          <p:spPr bwMode="gray">
            <a:xfrm>
              <a:off x="4170636" y="5397187"/>
              <a:ext cx="505302" cy="288492"/>
            </a:xfrm>
            <a:custGeom>
              <a:avLst/>
              <a:gdLst>
                <a:gd name="connsiteX0" fmla="*/ 502859 w 505302"/>
                <a:gd name="connsiteY0" fmla="*/ 137797 h 288492"/>
                <a:gd name="connsiteX1" fmla="*/ 252651 w 505302"/>
                <a:gd name="connsiteY1" fmla="*/ 0 h 288492"/>
                <a:gd name="connsiteX2" fmla="*/ 2444 w 505302"/>
                <a:gd name="connsiteY2" fmla="*/ 137797 h 288492"/>
                <a:gd name="connsiteX3" fmla="*/ 2444 w 505302"/>
                <a:gd name="connsiteY3" fmla="*/ 150695 h 288492"/>
                <a:gd name="connsiteX4" fmla="*/ 252651 w 505302"/>
                <a:gd name="connsiteY4" fmla="*/ 288492 h 288492"/>
                <a:gd name="connsiteX5" fmla="*/ 502859 w 505302"/>
                <a:gd name="connsiteY5" fmla="*/ 150695 h 288492"/>
                <a:gd name="connsiteX6" fmla="*/ 502859 w 505302"/>
                <a:gd name="connsiteY6" fmla="*/ 137797 h 288492"/>
                <a:gd name="connsiteX7" fmla="*/ 252651 w 505302"/>
                <a:gd name="connsiteY7" fmla="*/ 262562 h 288492"/>
                <a:gd name="connsiteX8" fmla="*/ 134675 w 505302"/>
                <a:gd name="connsiteY8" fmla="*/ 144314 h 288492"/>
                <a:gd name="connsiteX9" fmla="*/ 252651 w 505302"/>
                <a:gd name="connsiteY9" fmla="*/ 26066 h 288492"/>
                <a:gd name="connsiteX10" fmla="*/ 370628 w 505302"/>
                <a:gd name="connsiteY10" fmla="*/ 144314 h 288492"/>
                <a:gd name="connsiteX11" fmla="*/ 252651 w 505302"/>
                <a:gd name="connsiteY11" fmla="*/ 262562 h 288492"/>
                <a:gd name="connsiteX12" fmla="*/ 159791 w 505302"/>
                <a:gd name="connsiteY12" fmla="*/ 42629 h 288492"/>
                <a:gd name="connsiteX13" fmla="*/ 134811 w 505302"/>
                <a:gd name="connsiteY13" fmla="*/ 215317 h 288492"/>
                <a:gd name="connsiteX14" fmla="*/ 159926 w 505302"/>
                <a:gd name="connsiteY14" fmla="*/ 245864 h 288492"/>
                <a:gd name="connsiteX15" fmla="*/ 23215 w 505302"/>
                <a:gd name="connsiteY15" fmla="*/ 144178 h 288492"/>
                <a:gd name="connsiteX16" fmla="*/ 159791 w 505302"/>
                <a:gd name="connsiteY16" fmla="*/ 42629 h 288492"/>
                <a:gd name="connsiteX17" fmla="*/ 370492 w 505302"/>
                <a:gd name="connsiteY17" fmla="*/ 73175 h 288492"/>
                <a:gd name="connsiteX18" fmla="*/ 345376 w 505302"/>
                <a:gd name="connsiteY18" fmla="*/ 42629 h 288492"/>
                <a:gd name="connsiteX19" fmla="*/ 482088 w 505302"/>
                <a:gd name="connsiteY19" fmla="*/ 144314 h 288492"/>
                <a:gd name="connsiteX20" fmla="*/ 345512 w 505302"/>
                <a:gd name="connsiteY20" fmla="*/ 245864 h 288492"/>
                <a:gd name="connsiteX21" fmla="*/ 370492 w 505302"/>
                <a:gd name="connsiteY21" fmla="*/ 73175 h 2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302" h="288492">
                  <a:moveTo>
                    <a:pt x="502859" y="137797"/>
                  </a:moveTo>
                  <a:cubicBezTo>
                    <a:pt x="497971" y="132231"/>
                    <a:pt x="380538" y="0"/>
                    <a:pt x="252651" y="0"/>
                  </a:cubicBezTo>
                  <a:cubicBezTo>
                    <a:pt x="124764" y="0"/>
                    <a:pt x="7331" y="132231"/>
                    <a:pt x="2444" y="137797"/>
                  </a:cubicBezTo>
                  <a:cubicBezTo>
                    <a:pt x="-815" y="141463"/>
                    <a:pt x="-815" y="147030"/>
                    <a:pt x="2444" y="150695"/>
                  </a:cubicBezTo>
                  <a:cubicBezTo>
                    <a:pt x="7331" y="156261"/>
                    <a:pt x="124764" y="288492"/>
                    <a:pt x="252651" y="288492"/>
                  </a:cubicBezTo>
                  <a:cubicBezTo>
                    <a:pt x="380538" y="288492"/>
                    <a:pt x="497971" y="156261"/>
                    <a:pt x="502859" y="150695"/>
                  </a:cubicBezTo>
                  <a:cubicBezTo>
                    <a:pt x="506117" y="147030"/>
                    <a:pt x="506117" y="141463"/>
                    <a:pt x="502859" y="137797"/>
                  </a:cubicBezTo>
                  <a:close/>
                  <a:moveTo>
                    <a:pt x="252651" y="262562"/>
                  </a:moveTo>
                  <a:cubicBezTo>
                    <a:pt x="187622" y="262562"/>
                    <a:pt x="134675" y="209479"/>
                    <a:pt x="134675" y="144314"/>
                  </a:cubicBezTo>
                  <a:cubicBezTo>
                    <a:pt x="134675" y="79149"/>
                    <a:pt x="187622" y="26066"/>
                    <a:pt x="252651" y="26066"/>
                  </a:cubicBezTo>
                  <a:cubicBezTo>
                    <a:pt x="317681" y="26066"/>
                    <a:pt x="370628" y="79149"/>
                    <a:pt x="370628" y="144314"/>
                  </a:cubicBezTo>
                  <a:cubicBezTo>
                    <a:pt x="370628" y="209479"/>
                    <a:pt x="317681" y="262562"/>
                    <a:pt x="252651" y="262562"/>
                  </a:cubicBezTo>
                  <a:close/>
                  <a:moveTo>
                    <a:pt x="159791" y="42629"/>
                  </a:moveTo>
                  <a:cubicBezTo>
                    <a:pt x="112410" y="85937"/>
                    <a:pt x="100463" y="158297"/>
                    <a:pt x="134811" y="215317"/>
                  </a:cubicBezTo>
                  <a:cubicBezTo>
                    <a:pt x="141599" y="226721"/>
                    <a:pt x="150152" y="237039"/>
                    <a:pt x="159926" y="245864"/>
                  </a:cubicBezTo>
                  <a:cubicBezTo>
                    <a:pt x="94897" y="215453"/>
                    <a:pt x="41950" y="163864"/>
                    <a:pt x="23215" y="144178"/>
                  </a:cubicBezTo>
                  <a:cubicBezTo>
                    <a:pt x="41950" y="124629"/>
                    <a:pt x="94897" y="72904"/>
                    <a:pt x="159791" y="42629"/>
                  </a:cubicBezTo>
                  <a:close/>
                  <a:moveTo>
                    <a:pt x="370492" y="73175"/>
                  </a:moveTo>
                  <a:cubicBezTo>
                    <a:pt x="363704" y="61772"/>
                    <a:pt x="355151" y="51454"/>
                    <a:pt x="345376" y="42629"/>
                  </a:cubicBezTo>
                  <a:cubicBezTo>
                    <a:pt x="410406" y="73040"/>
                    <a:pt x="463352" y="124629"/>
                    <a:pt x="482088" y="144314"/>
                  </a:cubicBezTo>
                  <a:cubicBezTo>
                    <a:pt x="463352" y="163864"/>
                    <a:pt x="410542" y="215453"/>
                    <a:pt x="345512" y="245864"/>
                  </a:cubicBezTo>
                  <a:cubicBezTo>
                    <a:pt x="392892" y="202556"/>
                    <a:pt x="404839" y="130195"/>
                    <a:pt x="370492" y="73175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08" name="Freihandform: Form 807">
              <a:extLst>
                <a:ext uri="{FF2B5EF4-FFF2-40B4-BE49-F238E27FC236}">
                  <a16:creationId xmlns:a16="http://schemas.microsoft.com/office/drawing/2014/main" id="{85AAD44C-B1FB-6709-55D7-319567FB6DDF}"/>
                </a:ext>
              </a:extLst>
            </p:cNvPr>
            <p:cNvSpPr/>
            <p:nvPr/>
          </p:nvSpPr>
          <p:spPr bwMode="gray">
            <a:xfrm>
              <a:off x="4362874" y="5480273"/>
              <a:ext cx="120827" cy="122456"/>
            </a:xfrm>
            <a:custGeom>
              <a:avLst/>
              <a:gdLst>
                <a:gd name="connsiteX0" fmla="*/ 60414 w 120827"/>
                <a:gd name="connsiteY0" fmla="*/ 0 h 122456"/>
                <a:gd name="connsiteX1" fmla="*/ 60414 w 120827"/>
                <a:gd name="connsiteY1" fmla="*/ 0 h 122456"/>
                <a:gd name="connsiteX2" fmla="*/ 0 w 120827"/>
                <a:gd name="connsiteY2" fmla="*/ 61228 h 122456"/>
                <a:gd name="connsiteX3" fmla="*/ 60414 w 120827"/>
                <a:gd name="connsiteY3" fmla="*/ 122457 h 122456"/>
                <a:gd name="connsiteX4" fmla="*/ 120827 w 120827"/>
                <a:gd name="connsiteY4" fmla="*/ 61228 h 122456"/>
                <a:gd name="connsiteX5" fmla="*/ 60414 w 120827"/>
                <a:gd name="connsiteY5" fmla="*/ 0 h 122456"/>
                <a:gd name="connsiteX6" fmla="*/ 101414 w 120827"/>
                <a:gd name="connsiteY6" fmla="*/ 61228 h 122456"/>
                <a:gd name="connsiteX7" fmla="*/ 60414 w 120827"/>
                <a:gd name="connsiteY7" fmla="*/ 102771 h 122456"/>
                <a:gd name="connsiteX8" fmla="*/ 19414 w 120827"/>
                <a:gd name="connsiteY8" fmla="*/ 61228 h 122456"/>
                <a:gd name="connsiteX9" fmla="*/ 60414 w 120827"/>
                <a:gd name="connsiteY9" fmla="*/ 19686 h 122456"/>
                <a:gd name="connsiteX10" fmla="*/ 101414 w 120827"/>
                <a:gd name="connsiteY10" fmla="*/ 61228 h 12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827" h="122456">
                  <a:moveTo>
                    <a:pt x="60414" y="0"/>
                  </a:moveTo>
                  <a:lnTo>
                    <a:pt x="60414" y="0"/>
                  </a:lnTo>
                  <a:cubicBezTo>
                    <a:pt x="27152" y="0"/>
                    <a:pt x="0" y="27424"/>
                    <a:pt x="0" y="61228"/>
                  </a:cubicBezTo>
                  <a:cubicBezTo>
                    <a:pt x="0" y="95033"/>
                    <a:pt x="27152" y="122457"/>
                    <a:pt x="60414" y="122457"/>
                  </a:cubicBezTo>
                  <a:cubicBezTo>
                    <a:pt x="93675" y="122457"/>
                    <a:pt x="120827" y="95033"/>
                    <a:pt x="120827" y="61228"/>
                  </a:cubicBezTo>
                  <a:cubicBezTo>
                    <a:pt x="120827" y="27559"/>
                    <a:pt x="93675" y="0"/>
                    <a:pt x="60414" y="0"/>
                  </a:cubicBezTo>
                  <a:close/>
                  <a:moveTo>
                    <a:pt x="101414" y="61228"/>
                  </a:moveTo>
                  <a:cubicBezTo>
                    <a:pt x="101414" y="84172"/>
                    <a:pt x="82950" y="102771"/>
                    <a:pt x="60414" y="102771"/>
                  </a:cubicBezTo>
                  <a:cubicBezTo>
                    <a:pt x="37877" y="102771"/>
                    <a:pt x="19414" y="84172"/>
                    <a:pt x="19414" y="61228"/>
                  </a:cubicBezTo>
                  <a:cubicBezTo>
                    <a:pt x="19414" y="38285"/>
                    <a:pt x="37742" y="19686"/>
                    <a:pt x="60414" y="19686"/>
                  </a:cubicBezTo>
                  <a:cubicBezTo>
                    <a:pt x="83086" y="19686"/>
                    <a:pt x="101414" y="38285"/>
                    <a:pt x="101414" y="61228"/>
                  </a:cubicBezTo>
                  <a:close/>
                </a:path>
              </a:pathLst>
            </a:custGeom>
            <a:grpFill/>
            <a:ln w="1356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7E59C8D-FB08-CE8E-1B93-3EF2DF61E740}"/>
              </a:ext>
            </a:extLst>
          </p:cNvPr>
          <p:cNvSpPr txBox="1"/>
          <p:nvPr/>
        </p:nvSpPr>
        <p:spPr bwMode="gray">
          <a:xfrm>
            <a:off x="72736" y="313805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E079E9-D858-CFDB-79F0-C7BF610D10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16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886E163-AB32-3DD7-FA6F-BC3962D195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34E9F9-15CA-94E4-F28C-AFAA54FE8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Zur freien Verwendung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1E3A6B-F503-43FB-E107-D1CAB0806B2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Icons</a:t>
            </a:r>
          </a:p>
        </p:txBody>
      </p:sp>
      <p:grpSp>
        <p:nvGrpSpPr>
          <p:cNvPr id="10" name="Grafik 7">
            <a:extLst>
              <a:ext uri="{FF2B5EF4-FFF2-40B4-BE49-F238E27FC236}">
                <a16:creationId xmlns:a16="http://schemas.microsoft.com/office/drawing/2014/main" id="{03326BD9-A371-0C62-87FC-BB87881BD30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335575" y="3060462"/>
            <a:ext cx="511795" cy="425015"/>
            <a:chOff x="5348394" y="3073602"/>
            <a:chExt cx="503196" cy="417874"/>
          </a:xfrm>
          <a:solidFill>
            <a:schemeClr val="accent1"/>
          </a:solidFill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5ECE2EB7-27F6-A628-1EBC-4746ACA68DCF}"/>
                </a:ext>
              </a:extLst>
            </p:cNvPr>
            <p:cNvSpPr/>
            <p:nvPr/>
          </p:nvSpPr>
          <p:spPr bwMode="gray">
            <a:xfrm>
              <a:off x="5348394" y="3073602"/>
              <a:ext cx="503196" cy="417874"/>
            </a:xfrm>
            <a:custGeom>
              <a:avLst/>
              <a:gdLst>
                <a:gd name="connsiteX0" fmla="*/ 469470 w 503196"/>
                <a:gd name="connsiteY0" fmla="*/ 60464 h 417874"/>
                <a:gd name="connsiteX1" fmla="*/ 353648 w 503196"/>
                <a:gd name="connsiteY1" fmla="*/ 60464 h 417874"/>
                <a:gd name="connsiteX2" fmla="*/ 318310 w 503196"/>
                <a:gd name="connsiteY2" fmla="*/ 1612 h 417874"/>
                <a:gd name="connsiteX3" fmla="*/ 315489 w 503196"/>
                <a:gd name="connsiteY3" fmla="*/ 0 h 417874"/>
                <a:gd name="connsiteX4" fmla="*/ 187573 w 503196"/>
                <a:gd name="connsiteY4" fmla="*/ 0 h 417874"/>
                <a:gd name="connsiteX5" fmla="*/ 184752 w 503196"/>
                <a:gd name="connsiteY5" fmla="*/ 1612 h 417874"/>
                <a:gd name="connsiteX6" fmla="*/ 149414 w 503196"/>
                <a:gd name="connsiteY6" fmla="*/ 60464 h 417874"/>
                <a:gd name="connsiteX7" fmla="*/ 33591 w 503196"/>
                <a:gd name="connsiteY7" fmla="*/ 60464 h 417874"/>
                <a:gd name="connsiteX8" fmla="*/ 0 w 503196"/>
                <a:gd name="connsiteY8" fmla="*/ 94055 h 417874"/>
                <a:gd name="connsiteX9" fmla="*/ 0 w 503196"/>
                <a:gd name="connsiteY9" fmla="*/ 384283 h 417874"/>
                <a:gd name="connsiteX10" fmla="*/ 33591 w 503196"/>
                <a:gd name="connsiteY10" fmla="*/ 417874 h 417874"/>
                <a:gd name="connsiteX11" fmla="*/ 469605 w 503196"/>
                <a:gd name="connsiteY11" fmla="*/ 417874 h 417874"/>
                <a:gd name="connsiteX12" fmla="*/ 503196 w 503196"/>
                <a:gd name="connsiteY12" fmla="*/ 384283 h 417874"/>
                <a:gd name="connsiteX13" fmla="*/ 503196 w 503196"/>
                <a:gd name="connsiteY13" fmla="*/ 94055 h 417874"/>
                <a:gd name="connsiteX14" fmla="*/ 469605 w 503196"/>
                <a:gd name="connsiteY14" fmla="*/ 60464 h 417874"/>
                <a:gd name="connsiteX15" fmla="*/ 171181 w 503196"/>
                <a:gd name="connsiteY15" fmla="*/ 60464 h 417874"/>
                <a:gd name="connsiteX16" fmla="*/ 196173 w 503196"/>
                <a:gd name="connsiteY16" fmla="*/ 18811 h 417874"/>
                <a:gd name="connsiteX17" fmla="*/ 306620 w 503196"/>
                <a:gd name="connsiteY17" fmla="*/ 18811 h 417874"/>
                <a:gd name="connsiteX18" fmla="*/ 331613 w 503196"/>
                <a:gd name="connsiteY18" fmla="*/ 60464 h 417874"/>
                <a:gd name="connsiteX19" fmla="*/ 171046 w 503196"/>
                <a:gd name="connsiteY19" fmla="*/ 60464 h 417874"/>
                <a:gd name="connsiteX20" fmla="*/ 18677 w 503196"/>
                <a:gd name="connsiteY20" fmla="*/ 94055 h 417874"/>
                <a:gd name="connsiteX21" fmla="*/ 33457 w 503196"/>
                <a:gd name="connsiteY21" fmla="*/ 79275 h 417874"/>
                <a:gd name="connsiteX22" fmla="*/ 469470 w 503196"/>
                <a:gd name="connsiteY22" fmla="*/ 79275 h 417874"/>
                <a:gd name="connsiteX23" fmla="*/ 484251 w 503196"/>
                <a:gd name="connsiteY23" fmla="*/ 94055 h 417874"/>
                <a:gd name="connsiteX24" fmla="*/ 484251 w 503196"/>
                <a:gd name="connsiteY24" fmla="*/ 384283 h 417874"/>
                <a:gd name="connsiteX25" fmla="*/ 469470 w 503196"/>
                <a:gd name="connsiteY25" fmla="*/ 399063 h 417874"/>
                <a:gd name="connsiteX26" fmla="*/ 33457 w 503196"/>
                <a:gd name="connsiteY26" fmla="*/ 399063 h 417874"/>
                <a:gd name="connsiteX27" fmla="*/ 18677 w 503196"/>
                <a:gd name="connsiteY27" fmla="*/ 384283 h 417874"/>
                <a:gd name="connsiteX28" fmla="*/ 18677 w 503196"/>
                <a:gd name="connsiteY28" fmla="*/ 94055 h 417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3196" h="417874">
                  <a:moveTo>
                    <a:pt x="469470" y="60464"/>
                  </a:moveTo>
                  <a:lnTo>
                    <a:pt x="353648" y="60464"/>
                  </a:lnTo>
                  <a:lnTo>
                    <a:pt x="318310" y="1612"/>
                  </a:lnTo>
                  <a:cubicBezTo>
                    <a:pt x="317638" y="537"/>
                    <a:pt x="316564" y="0"/>
                    <a:pt x="315489" y="0"/>
                  </a:cubicBezTo>
                  <a:lnTo>
                    <a:pt x="187573" y="0"/>
                  </a:lnTo>
                  <a:cubicBezTo>
                    <a:pt x="186364" y="0"/>
                    <a:pt x="185289" y="672"/>
                    <a:pt x="184752" y="1612"/>
                  </a:cubicBezTo>
                  <a:lnTo>
                    <a:pt x="149414" y="60464"/>
                  </a:lnTo>
                  <a:lnTo>
                    <a:pt x="33591" y="60464"/>
                  </a:lnTo>
                  <a:cubicBezTo>
                    <a:pt x="15049" y="60464"/>
                    <a:pt x="0" y="75513"/>
                    <a:pt x="0" y="94055"/>
                  </a:cubicBezTo>
                  <a:lnTo>
                    <a:pt x="0" y="384283"/>
                  </a:lnTo>
                  <a:cubicBezTo>
                    <a:pt x="0" y="402825"/>
                    <a:pt x="15049" y="417874"/>
                    <a:pt x="33591" y="417874"/>
                  </a:cubicBezTo>
                  <a:lnTo>
                    <a:pt x="469605" y="417874"/>
                  </a:lnTo>
                  <a:cubicBezTo>
                    <a:pt x="488147" y="417874"/>
                    <a:pt x="503196" y="402825"/>
                    <a:pt x="503196" y="384283"/>
                  </a:cubicBezTo>
                  <a:lnTo>
                    <a:pt x="503196" y="94055"/>
                  </a:lnTo>
                  <a:cubicBezTo>
                    <a:pt x="503196" y="75513"/>
                    <a:pt x="488147" y="60464"/>
                    <a:pt x="469605" y="60464"/>
                  </a:cubicBezTo>
                  <a:close/>
                  <a:moveTo>
                    <a:pt x="171181" y="60464"/>
                  </a:moveTo>
                  <a:lnTo>
                    <a:pt x="196173" y="18811"/>
                  </a:lnTo>
                  <a:lnTo>
                    <a:pt x="306620" y="18811"/>
                  </a:lnTo>
                  <a:lnTo>
                    <a:pt x="331613" y="60464"/>
                  </a:lnTo>
                  <a:lnTo>
                    <a:pt x="171046" y="60464"/>
                  </a:lnTo>
                  <a:close/>
                  <a:moveTo>
                    <a:pt x="18677" y="94055"/>
                  </a:moveTo>
                  <a:cubicBezTo>
                    <a:pt x="18677" y="85859"/>
                    <a:pt x="25261" y="79275"/>
                    <a:pt x="33457" y="79275"/>
                  </a:cubicBezTo>
                  <a:lnTo>
                    <a:pt x="469470" y="79275"/>
                  </a:lnTo>
                  <a:cubicBezTo>
                    <a:pt x="477667" y="79275"/>
                    <a:pt x="484251" y="85859"/>
                    <a:pt x="484251" y="94055"/>
                  </a:cubicBezTo>
                  <a:lnTo>
                    <a:pt x="484251" y="384283"/>
                  </a:lnTo>
                  <a:cubicBezTo>
                    <a:pt x="484251" y="392479"/>
                    <a:pt x="477667" y="399063"/>
                    <a:pt x="469470" y="399063"/>
                  </a:cubicBezTo>
                  <a:lnTo>
                    <a:pt x="33457" y="399063"/>
                  </a:lnTo>
                  <a:cubicBezTo>
                    <a:pt x="25261" y="399063"/>
                    <a:pt x="18677" y="392479"/>
                    <a:pt x="18677" y="384283"/>
                  </a:cubicBezTo>
                  <a:lnTo>
                    <a:pt x="18677" y="94055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FF9267C0-9A9A-28E5-520C-16848D45B152}"/>
                </a:ext>
              </a:extLst>
            </p:cNvPr>
            <p:cNvSpPr/>
            <p:nvPr/>
          </p:nvSpPr>
          <p:spPr bwMode="gray">
            <a:xfrm>
              <a:off x="5396497" y="3181631"/>
              <a:ext cx="85724" cy="61539"/>
            </a:xfrm>
            <a:custGeom>
              <a:avLst/>
              <a:gdLst>
                <a:gd name="connsiteX0" fmla="*/ 3359 w 85724"/>
                <a:gd name="connsiteY0" fmla="*/ 61539 h 61539"/>
                <a:gd name="connsiteX1" fmla="*/ 82366 w 85724"/>
                <a:gd name="connsiteY1" fmla="*/ 61539 h 61539"/>
                <a:gd name="connsiteX2" fmla="*/ 85725 w 85724"/>
                <a:gd name="connsiteY2" fmla="*/ 58180 h 61539"/>
                <a:gd name="connsiteX3" fmla="*/ 85725 w 85724"/>
                <a:gd name="connsiteY3" fmla="*/ 3359 h 61539"/>
                <a:gd name="connsiteX4" fmla="*/ 82366 w 85724"/>
                <a:gd name="connsiteY4" fmla="*/ 0 h 61539"/>
                <a:gd name="connsiteX5" fmla="*/ 3359 w 85724"/>
                <a:gd name="connsiteY5" fmla="*/ 0 h 61539"/>
                <a:gd name="connsiteX6" fmla="*/ 0 w 85724"/>
                <a:gd name="connsiteY6" fmla="*/ 3359 h 61539"/>
                <a:gd name="connsiteX7" fmla="*/ 0 w 85724"/>
                <a:gd name="connsiteY7" fmla="*/ 58180 h 61539"/>
                <a:gd name="connsiteX8" fmla="*/ 3359 w 85724"/>
                <a:gd name="connsiteY8" fmla="*/ 61539 h 61539"/>
                <a:gd name="connsiteX9" fmla="*/ 18811 w 85724"/>
                <a:gd name="connsiteY9" fmla="*/ 42594 h 61539"/>
                <a:gd name="connsiteX10" fmla="*/ 18811 w 85724"/>
                <a:gd name="connsiteY10" fmla="*/ 18811 h 61539"/>
                <a:gd name="connsiteX11" fmla="*/ 66779 w 85724"/>
                <a:gd name="connsiteY11" fmla="*/ 18811 h 61539"/>
                <a:gd name="connsiteX12" fmla="*/ 66779 w 85724"/>
                <a:gd name="connsiteY12" fmla="*/ 42594 h 61539"/>
                <a:gd name="connsiteX13" fmla="*/ 18811 w 85724"/>
                <a:gd name="connsiteY13" fmla="*/ 42594 h 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724" h="61539">
                  <a:moveTo>
                    <a:pt x="3359" y="61539"/>
                  </a:moveTo>
                  <a:lnTo>
                    <a:pt x="82366" y="61539"/>
                  </a:lnTo>
                  <a:cubicBezTo>
                    <a:pt x="84247" y="61539"/>
                    <a:pt x="85725" y="60061"/>
                    <a:pt x="85725" y="58180"/>
                  </a:cubicBezTo>
                  <a:lnTo>
                    <a:pt x="85725" y="3359"/>
                  </a:lnTo>
                  <a:cubicBezTo>
                    <a:pt x="85725" y="1478"/>
                    <a:pt x="84247" y="0"/>
                    <a:pt x="82366" y="0"/>
                  </a:cubicBezTo>
                  <a:lnTo>
                    <a:pt x="3359" y="0"/>
                  </a:lnTo>
                  <a:cubicBezTo>
                    <a:pt x="1478" y="0"/>
                    <a:pt x="0" y="1478"/>
                    <a:pt x="0" y="3359"/>
                  </a:cubicBezTo>
                  <a:lnTo>
                    <a:pt x="0" y="58180"/>
                  </a:lnTo>
                  <a:cubicBezTo>
                    <a:pt x="0" y="60061"/>
                    <a:pt x="1478" y="61539"/>
                    <a:pt x="3359" y="61539"/>
                  </a:cubicBezTo>
                  <a:close/>
                  <a:moveTo>
                    <a:pt x="18811" y="42594"/>
                  </a:moveTo>
                  <a:lnTo>
                    <a:pt x="18811" y="18811"/>
                  </a:lnTo>
                  <a:lnTo>
                    <a:pt x="66779" y="18811"/>
                  </a:lnTo>
                  <a:lnTo>
                    <a:pt x="66779" y="42594"/>
                  </a:lnTo>
                  <a:lnTo>
                    <a:pt x="18811" y="42594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5AAD0FD1-4870-99E9-9FF6-29D08FEA6A68}"/>
                </a:ext>
              </a:extLst>
            </p:cNvPr>
            <p:cNvSpPr/>
            <p:nvPr/>
          </p:nvSpPr>
          <p:spPr bwMode="gray">
            <a:xfrm>
              <a:off x="5488402" y="3212267"/>
              <a:ext cx="224389" cy="224389"/>
            </a:xfrm>
            <a:custGeom>
              <a:avLst/>
              <a:gdLst>
                <a:gd name="connsiteX0" fmla="*/ 112195 w 224389"/>
                <a:gd name="connsiteY0" fmla="*/ 224389 h 224389"/>
                <a:gd name="connsiteX1" fmla="*/ 224389 w 224389"/>
                <a:gd name="connsiteY1" fmla="*/ 112195 h 224389"/>
                <a:gd name="connsiteX2" fmla="*/ 112195 w 224389"/>
                <a:gd name="connsiteY2" fmla="*/ 0 h 224389"/>
                <a:gd name="connsiteX3" fmla="*/ 112195 w 224389"/>
                <a:gd name="connsiteY3" fmla="*/ 0 h 224389"/>
                <a:gd name="connsiteX4" fmla="*/ 0 w 224389"/>
                <a:gd name="connsiteY4" fmla="*/ 112195 h 224389"/>
                <a:gd name="connsiteX5" fmla="*/ 112195 w 224389"/>
                <a:gd name="connsiteY5" fmla="*/ 224389 h 224389"/>
                <a:gd name="connsiteX6" fmla="*/ 112195 w 224389"/>
                <a:gd name="connsiteY6" fmla="*/ 205578 h 224389"/>
                <a:gd name="connsiteX7" fmla="*/ 18811 w 224389"/>
                <a:gd name="connsiteY7" fmla="*/ 112195 h 224389"/>
                <a:gd name="connsiteX8" fmla="*/ 112195 w 224389"/>
                <a:gd name="connsiteY8" fmla="*/ 18811 h 224389"/>
                <a:gd name="connsiteX9" fmla="*/ 205578 w 224389"/>
                <a:gd name="connsiteY9" fmla="*/ 112195 h 224389"/>
                <a:gd name="connsiteX10" fmla="*/ 112195 w 224389"/>
                <a:gd name="connsiteY10" fmla="*/ 205578 h 22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389" h="224389">
                  <a:moveTo>
                    <a:pt x="112195" y="224389"/>
                  </a:moveTo>
                  <a:cubicBezTo>
                    <a:pt x="174003" y="224389"/>
                    <a:pt x="224389" y="174002"/>
                    <a:pt x="224389" y="112195"/>
                  </a:cubicBezTo>
                  <a:cubicBezTo>
                    <a:pt x="224389" y="50387"/>
                    <a:pt x="174003" y="134"/>
                    <a:pt x="112195" y="0"/>
                  </a:cubicBezTo>
                  <a:lnTo>
                    <a:pt x="112195" y="0"/>
                  </a:lnTo>
                  <a:cubicBezTo>
                    <a:pt x="50387" y="0"/>
                    <a:pt x="0" y="50387"/>
                    <a:pt x="0" y="112195"/>
                  </a:cubicBezTo>
                  <a:cubicBezTo>
                    <a:pt x="0" y="174002"/>
                    <a:pt x="50387" y="224389"/>
                    <a:pt x="112195" y="224389"/>
                  </a:cubicBezTo>
                  <a:close/>
                  <a:moveTo>
                    <a:pt x="112195" y="205578"/>
                  </a:moveTo>
                  <a:cubicBezTo>
                    <a:pt x="60733" y="205578"/>
                    <a:pt x="18811" y="163656"/>
                    <a:pt x="18811" y="112195"/>
                  </a:cubicBezTo>
                  <a:cubicBezTo>
                    <a:pt x="18811" y="60733"/>
                    <a:pt x="60733" y="18811"/>
                    <a:pt x="112195" y="18811"/>
                  </a:cubicBezTo>
                  <a:cubicBezTo>
                    <a:pt x="163656" y="18811"/>
                    <a:pt x="205578" y="60733"/>
                    <a:pt x="205578" y="112195"/>
                  </a:cubicBezTo>
                  <a:cubicBezTo>
                    <a:pt x="205578" y="163656"/>
                    <a:pt x="163656" y="205444"/>
                    <a:pt x="112195" y="205578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010FD839-1EED-8143-4352-606B100E6898}"/>
                </a:ext>
              </a:extLst>
            </p:cNvPr>
            <p:cNvSpPr/>
            <p:nvPr/>
          </p:nvSpPr>
          <p:spPr bwMode="gray">
            <a:xfrm>
              <a:off x="5523875" y="3249351"/>
              <a:ext cx="151832" cy="151832"/>
            </a:xfrm>
            <a:custGeom>
              <a:avLst/>
              <a:gdLst>
                <a:gd name="connsiteX0" fmla="*/ 75916 w 151832"/>
                <a:gd name="connsiteY0" fmla="*/ 0 h 151832"/>
                <a:gd name="connsiteX1" fmla="*/ 75916 w 151832"/>
                <a:gd name="connsiteY1" fmla="*/ 0 h 151832"/>
                <a:gd name="connsiteX2" fmla="*/ 0 w 151832"/>
                <a:gd name="connsiteY2" fmla="*/ 75916 h 151832"/>
                <a:gd name="connsiteX3" fmla="*/ 75916 w 151832"/>
                <a:gd name="connsiteY3" fmla="*/ 151832 h 151832"/>
                <a:gd name="connsiteX4" fmla="*/ 151832 w 151832"/>
                <a:gd name="connsiteY4" fmla="*/ 75916 h 151832"/>
                <a:gd name="connsiteX5" fmla="*/ 75916 w 151832"/>
                <a:gd name="connsiteY5" fmla="*/ 0 h 151832"/>
                <a:gd name="connsiteX6" fmla="*/ 75916 w 151832"/>
                <a:gd name="connsiteY6" fmla="*/ 133021 h 151832"/>
                <a:gd name="connsiteX7" fmla="*/ 18811 w 151832"/>
                <a:gd name="connsiteY7" fmla="*/ 75916 h 151832"/>
                <a:gd name="connsiteX8" fmla="*/ 75916 w 151832"/>
                <a:gd name="connsiteY8" fmla="*/ 18811 h 151832"/>
                <a:gd name="connsiteX9" fmla="*/ 133021 w 151832"/>
                <a:gd name="connsiteY9" fmla="*/ 75916 h 151832"/>
                <a:gd name="connsiteX10" fmla="*/ 75916 w 151832"/>
                <a:gd name="connsiteY10" fmla="*/ 133021 h 15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832" h="151832">
                  <a:moveTo>
                    <a:pt x="75916" y="0"/>
                  </a:moveTo>
                  <a:lnTo>
                    <a:pt x="75916" y="0"/>
                  </a:lnTo>
                  <a:cubicBezTo>
                    <a:pt x="33994" y="0"/>
                    <a:pt x="0" y="33994"/>
                    <a:pt x="0" y="75916"/>
                  </a:cubicBezTo>
                  <a:cubicBezTo>
                    <a:pt x="0" y="117838"/>
                    <a:pt x="33994" y="151832"/>
                    <a:pt x="75916" y="151832"/>
                  </a:cubicBezTo>
                  <a:cubicBezTo>
                    <a:pt x="117838" y="151832"/>
                    <a:pt x="151832" y="117838"/>
                    <a:pt x="151832" y="75916"/>
                  </a:cubicBezTo>
                  <a:cubicBezTo>
                    <a:pt x="151832" y="34129"/>
                    <a:pt x="117703" y="0"/>
                    <a:pt x="75916" y="0"/>
                  </a:cubicBezTo>
                  <a:close/>
                  <a:moveTo>
                    <a:pt x="75916" y="133021"/>
                  </a:moveTo>
                  <a:cubicBezTo>
                    <a:pt x="44475" y="133021"/>
                    <a:pt x="18811" y="107357"/>
                    <a:pt x="18811" y="75916"/>
                  </a:cubicBezTo>
                  <a:cubicBezTo>
                    <a:pt x="18811" y="44475"/>
                    <a:pt x="44475" y="18811"/>
                    <a:pt x="75916" y="18811"/>
                  </a:cubicBezTo>
                  <a:cubicBezTo>
                    <a:pt x="107357" y="18811"/>
                    <a:pt x="133021" y="44475"/>
                    <a:pt x="133021" y="75916"/>
                  </a:cubicBezTo>
                  <a:cubicBezTo>
                    <a:pt x="133021" y="107357"/>
                    <a:pt x="107357" y="133021"/>
                    <a:pt x="75916" y="133021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7" name="Grafik 7">
            <a:extLst>
              <a:ext uri="{FF2B5EF4-FFF2-40B4-BE49-F238E27FC236}">
                <a16:creationId xmlns:a16="http://schemas.microsoft.com/office/drawing/2014/main" id="{6B2D30E7-90FE-D4AB-59BE-72778C321BE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73023" y="3111300"/>
            <a:ext cx="608687" cy="361057"/>
            <a:chOff x="862493" y="3123586"/>
            <a:chExt cx="598460" cy="354991"/>
          </a:xfrm>
          <a:solidFill>
            <a:schemeClr val="accent1"/>
          </a:solidFill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ABD65226-BBC5-7CE9-2F70-C06EED82A277}"/>
                </a:ext>
              </a:extLst>
            </p:cNvPr>
            <p:cNvSpPr/>
            <p:nvPr/>
          </p:nvSpPr>
          <p:spPr bwMode="gray">
            <a:xfrm>
              <a:off x="894740" y="3155833"/>
              <a:ext cx="314682" cy="226001"/>
            </a:xfrm>
            <a:custGeom>
              <a:avLst/>
              <a:gdLst>
                <a:gd name="connsiteX0" fmla="*/ 311323 w 314682"/>
                <a:gd name="connsiteY0" fmla="*/ 0 h 226001"/>
                <a:gd name="connsiteX1" fmla="*/ 3359 w 314682"/>
                <a:gd name="connsiteY1" fmla="*/ 0 h 226001"/>
                <a:gd name="connsiteX2" fmla="*/ 0 w 314682"/>
                <a:gd name="connsiteY2" fmla="*/ 3359 h 226001"/>
                <a:gd name="connsiteX3" fmla="*/ 0 w 314682"/>
                <a:gd name="connsiteY3" fmla="*/ 222642 h 226001"/>
                <a:gd name="connsiteX4" fmla="*/ 3359 w 314682"/>
                <a:gd name="connsiteY4" fmla="*/ 226001 h 226001"/>
                <a:gd name="connsiteX5" fmla="*/ 311323 w 314682"/>
                <a:gd name="connsiteY5" fmla="*/ 226001 h 226001"/>
                <a:gd name="connsiteX6" fmla="*/ 314682 w 314682"/>
                <a:gd name="connsiteY6" fmla="*/ 222642 h 226001"/>
                <a:gd name="connsiteX7" fmla="*/ 314682 w 314682"/>
                <a:gd name="connsiteY7" fmla="*/ 3359 h 226001"/>
                <a:gd name="connsiteX8" fmla="*/ 311323 w 314682"/>
                <a:gd name="connsiteY8" fmla="*/ 0 h 226001"/>
                <a:gd name="connsiteX9" fmla="*/ 295065 w 314682"/>
                <a:gd name="connsiteY9" fmla="*/ 19617 h 226001"/>
                <a:gd name="connsiteX10" fmla="*/ 295065 w 314682"/>
                <a:gd name="connsiteY10" fmla="*/ 206384 h 226001"/>
                <a:gd name="connsiteX11" fmla="*/ 19483 w 314682"/>
                <a:gd name="connsiteY11" fmla="*/ 206384 h 226001"/>
                <a:gd name="connsiteX12" fmla="*/ 19483 w 314682"/>
                <a:gd name="connsiteY12" fmla="*/ 19617 h 226001"/>
                <a:gd name="connsiteX13" fmla="*/ 295065 w 314682"/>
                <a:gd name="connsiteY13" fmla="*/ 19617 h 22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682" h="226001">
                  <a:moveTo>
                    <a:pt x="311323" y="0"/>
                  </a:moveTo>
                  <a:lnTo>
                    <a:pt x="3359" y="0"/>
                  </a:lnTo>
                  <a:cubicBezTo>
                    <a:pt x="1478" y="0"/>
                    <a:pt x="0" y="1478"/>
                    <a:pt x="0" y="3359"/>
                  </a:cubicBezTo>
                  <a:lnTo>
                    <a:pt x="0" y="222642"/>
                  </a:lnTo>
                  <a:cubicBezTo>
                    <a:pt x="0" y="224523"/>
                    <a:pt x="1478" y="226001"/>
                    <a:pt x="3359" y="226001"/>
                  </a:cubicBezTo>
                  <a:lnTo>
                    <a:pt x="311323" y="226001"/>
                  </a:lnTo>
                  <a:cubicBezTo>
                    <a:pt x="313204" y="226001"/>
                    <a:pt x="314682" y="224523"/>
                    <a:pt x="314682" y="222642"/>
                  </a:cubicBezTo>
                  <a:lnTo>
                    <a:pt x="314682" y="3359"/>
                  </a:lnTo>
                  <a:cubicBezTo>
                    <a:pt x="314682" y="1478"/>
                    <a:pt x="313204" y="0"/>
                    <a:pt x="311323" y="0"/>
                  </a:cubicBezTo>
                  <a:close/>
                  <a:moveTo>
                    <a:pt x="295065" y="19617"/>
                  </a:moveTo>
                  <a:lnTo>
                    <a:pt x="295065" y="206384"/>
                  </a:lnTo>
                  <a:lnTo>
                    <a:pt x="19483" y="206384"/>
                  </a:lnTo>
                  <a:lnTo>
                    <a:pt x="19483" y="19617"/>
                  </a:lnTo>
                  <a:lnTo>
                    <a:pt x="295065" y="19617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6900868D-89AC-5BF4-3522-BB28C401A58A}"/>
                </a:ext>
              </a:extLst>
            </p:cNvPr>
            <p:cNvSpPr/>
            <p:nvPr/>
          </p:nvSpPr>
          <p:spPr bwMode="gray">
            <a:xfrm>
              <a:off x="862493" y="3123586"/>
              <a:ext cx="379177" cy="354991"/>
            </a:xfrm>
            <a:custGeom>
              <a:avLst/>
              <a:gdLst>
                <a:gd name="connsiteX0" fmla="*/ 350155 w 379177"/>
                <a:gd name="connsiteY0" fmla="*/ 0 h 354991"/>
                <a:gd name="connsiteX1" fmla="*/ 29023 w 379177"/>
                <a:gd name="connsiteY1" fmla="*/ 0 h 354991"/>
                <a:gd name="connsiteX2" fmla="*/ 0 w 379177"/>
                <a:gd name="connsiteY2" fmla="*/ 29157 h 354991"/>
                <a:gd name="connsiteX3" fmla="*/ 0 w 379177"/>
                <a:gd name="connsiteY3" fmla="*/ 261339 h 354991"/>
                <a:gd name="connsiteX4" fmla="*/ 29023 w 379177"/>
                <a:gd name="connsiteY4" fmla="*/ 290497 h 354991"/>
                <a:gd name="connsiteX5" fmla="*/ 154116 w 379177"/>
                <a:gd name="connsiteY5" fmla="*/ 290497 h 354991"/>
                <a:gd name="connsiteX6" fmla="*/ 154116 w 379177"/>
                <a:gd name="connsiteY6" fmla="*/ 335374 h 354991"/>
                <a:gd name="connsiteX7" fmla="*/ 93249 w 379177"/>
                <a:gd name="connsiteY7" fmla="*/ 335374 h 354991"/>
                <a:gd name="connsiteX8" fmla="*/ 89890 w 379177"/>
                <a:gd name="connsiteY8" fmla="*/ 338733 h 354991"/>
                <a:gd name="connsiteX9" fmla="*/ 89890 w 379177"/>
                <a:gd name="connsiteY9" fmla="*/ 351632 h 354991"/>
                <a:gd name="connsiteX10" fmla="*/ 93249 w 379177"/>
                <a:gd name="connsiteY10" fmla="*/ 354992 h 354991"/>
                <a:gd name="connsiteX11" fmla="*/ 285928 w 379177"/>
                <a:gd name="connsiteY11" fmla="*/ 354992 h 354991"/>
                <a:gd name="connsiteX12" fmla="*/ 289287 w 379177"/>
                <a:gd name="connsiteY12" fmla="*/ 351632 h 354991"/>
                <a:gd name="connsiteX13" fmla="*/ 289287 w 379177"/>
                <a:gd name="connsiteY13" fmla="*/ 338733 h 354991"/>
                <a:gd name="connsiteX14" fmla="*/ 285928 w 379177"/>
                <a:gd name="connsiteY14" fmla="*/ 335374 h 354991"/>
                <a:gd name="connsiteX15" fmla="*/ 225061 w 379177"/>
                <a:gd name="connsiteY15" fmla="*/ 335374 h 354991"/>
                <a:gd name="connsiteX16" fmla="*/ 225061 w 379177"/>
                <a:gd name="connsiteY16" fmla="*/ 290497 h 354991"/>
                <a:gd name="connsiteX17" fmla="*/ 350155 w 379177"/>
                <a:gd name="connsiteY17" fmla="*/ 290497 h 354991"/>
                <a:gd name="connsiteX18" fmla="*/ 379177 w 379177"/>
                <a:gd name="connsiteY18" fmla="*/ 261339 h 354991"/>
                <a:gd name="connsiteX19" fmla="*/ 379177 w 379177"/>
                <a:gd name="connsiteY19" fmla="*/ 29157 h 354991"/>
                <a:gd name="connsiteX20" fmla="*/ 350155 w 379177"/>
                <a:gd name="connsiteY20" fmla="*/ 0 h 354991"/>
                <a:gd name="connsiteX21" fmla="*/ 205444 w 379177"/>
                <a:gd name="connsiteY21" fmla="*/ 290497 h 354991"/>
                <a:gd name="connsiteX22" fmla="*/ 205444 w 379177"/>
                <a:gd name="connsiteY22" fmla="*/ 335374 h 354991"/>
                <a:gd name="connsiteX23" fmla="*/ 173599 w 379177"/>
                <a:gd name="connsiteY23" fmla="*/ 335374 h 354991"/>
                <a:gd name="connsiteX24" fmla="*/ 173599 w 379177"/>
                <a:gd name="connsiteY24" fmla="*/ 290497 h 354991"/>
                <a:gd name="connsiteX25" fmla="*/ 205444 w 379177"/>
                <a:gd name="connsiteY25" fmla="*/ 290497 h 354991"/>
                <a:gd name="connsiteX26" fmla="*/ 359560 w 379177"/>
                <a:gd name="connsiteY26" fmla="*/ 29157 h 354991"/>
                <a:gd name="connsiteX27" fmla="*/ 359560 w 379177"/>
                <a:gd name="connsiteY27" fmla="*/ 261339 h 354991"/>
                <a:gd name="connsiteX28" fmla="*/ 350020 w 379177"/>
                <a:gd name="connsiteY28" fmla="*/ 270879 h 354991"/>
                <a:gd name="connsiteX29" fmla="*/ 29023 w 379177"/>
                <a:gd name="connsiteY29" fmla="*/ 270879 h 354991"/>
                <a:gd name="connsiteX30" fmla="*/ 19483 w 379177"/>
                <a:gd name="connsiteY30" fmla="*/ 261339 h 354991"/>
                <a:gd name="connsiteX31" fmla="*/ 19483 w 379177"/>
                <a:gd name="connsiteY31" fmla="*/ 29157 h 354991"/>
                <a:gd name="connsiteX32" fmla="*/ 29023 w 379177"/>
                <a:gd name="connsiteY32" fmla="*/ 19617 h 354991"/>
                <a:gd name="connsiteX33" fmla="*/ 350155 w 379177"/>
                <a:gd name="connsiteY33" fmla="*/ 19617 h 354991"/>
                <a:gd name="connsiteX34" fmla="*/ 359694 w 379177"/>
                <a:gd name="connsiteY34" fmla="*/ 29157 h 35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9177" h="354991">
                  <a:moveTo>
                    <a:pt x="350155" y="0"/>
                  </a:moveTo>
                  <a:lnTo>
                    <a:pt x="29023" y="0"/>
                  </a:lnTo>
                  <a:cubicBezTo>
                    <a:pt x="13033" y="0"/>
                    <a:pt x="0" y="13168"/>
                    <a:pt x="0" y="29157"/>
                  </a:cubicBezTo>
                  <a:lnTo>
                    <a:pt x="0" y="261339"/>
                  </a:lnTo>
                  <a:cubicBezTo>
                    <a:pt x="0" y="277329"/>
                    <a:pt x="13033" y="290497"/>
                    <a:pt x="29023" y="290497"/>
                  </a:cubicBezTo>
                  <a:lnTo>
                    <a:pt x="154116" y="290497"/>
                  </a:lnTo>
                  <a:lnTo>
                    <a:pt x="154116" y="335374"/>
                  </a:lnTo>
                  <a:lnTo>
                    <a:pt x="93249" y="335374"/>
                  </a:lnTo>
                  <a:cubicBezTo>
                    <a:pt x="91368" y="335374"/>
                    <a:pt x="89890" y="336852"/>
                    <a:pt x="89890" y="338733"/>
                  </a:cubicBezTo>
                  <a:lnTo>
                    <a:pt x="89890" y="351632"/>
                  </a:lnTo>
                  <a:cubicBezTo>
                    <a:pt x="89890" y="353514"/>
                    <a:pt x="91368" y="354992"/>
                    <a:pt x="93249" y="354992"/>
                  </a:cubicBezTo>
                  <a:lnTo>
                    <a:pt x="285928" y="354992"/>
                  </a:lnTo>
                  <a:cubicBezTo>
                    <a:pt x="287809" y="354992"/>
                    <a:pt x="289287" y="353514"/>
                    <a:pt x="289287" y="351632"/>
                  </a:cubicBezTo>
                  <a:lnTo>
                    <a:pt x="289287" y="338733"/>
                  </a:lnTo>
                  <a:cubicBezTo>
                    <a:pt x="289287" y="336852"/>
                    <a:pt x="287809" y="335374"/>
                    <a:pt x="285928" y="335374"/>
                  </a:cubicBezTo>
                  <a:lnTo>
                    <a:pt x="225061" y="335374"/>
                  </a:lnTo>
                  <a:lnTo>
                    <a:pt x="225061" y="290497"/>
                  </a:lnTo>
                  <a:lnTo>
                    <a:pt x="350155" y="290497"/>
                  </a:lnTo>
                  <a:cubicBezTo>
                    <a:pt x="366144" y="290497"/>
                    <a:pt x="379177" y="277329"/>
                    <a:pt x="379177" y="261339"/>
                  </a:cubicBezTo>
                  <a:lnTo>
                    <a:pt x="379177" y="29157"/>
                  </a:lnTo>
                  <a:cubicBezTo>
                    <a:pt x="379177" y="13168"/>
                    <a:pt x="366144" y="0"/>
                    <a:pt x="350155" y="0"/>
                  </a:cubicBezTo>
                  <a:close/>
                  <a:moveTo>
                    <a:pt x="205444" y="290497"/>
                  </a:moveTo>
                  <a:lnTo>
                    <a:pt x="205444" y="335374"/>
                  </a:lnTo>
                  <a:lnTo>
                    <a:pt x="173599" y="335374"/>
                  </a:lnTo>
                  <a:lnTo>
                    <a:pt x="173599" y="290497"/>
                  </a:lnTo>
                  <a:lnTo>
                    <a:pt x="205444" y="290497"/>
                  </a:lnTo>
                  <a:close/>
                  <a:moveTo>
                    <a:pt x="359560" y="29157"/>
                  </a:moveTo>
                  <a:lnTo>
                    <a:pt x="359560" y="261339"/>
                  </a:lnTo>
                  <a:cubicBezTo>
                    <a:pt x="359560" y="266580"/>
                    <a:pt x="355260" y="270879"/>
                    <a:pt x="350020" y="270879"/>
                  </a:cubicBezTo>
                  <a:lnTo>
                    <a:pt x="29023" y="270879"/>
                  </a:lnTo>
                  <a:cubicBezTo>
                    <a:pt x="23783" y="270879"/>
                    <a:pt x="19483" y="266580"/>
                    <a:pt x="19483" y="261339"/>
                  </a:cubicBezTo>
                  <a:lnTo>
                    <a:pt x="19483" y="29157"/>
                  </a:lnTo>
                  <a:cubicBezTo>
                    <a:pt x="19483" y="23917"/>
                    <a:pt x="23783" y="19617"/>
                    <a:pt x="29023" y="19617"/>
                  </a:cubicBezTo>
                  <a:lnTo>
                    <a:pt x="350155" y="19617"/>
                  </a:lnTo>
                  <a:cubicBezTo>
                    <a:pt x="355395" y="19617"/>
                    <a:pt x="359694" y="23917"/>
                    <a:pt x="359694" y="29157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2F685633-D0CB-40C5-063C-BFFA6C00488F}"/>
                </a:ext>
              </a:extLst>
            </p:cNvPr>
            <p:cNvSpPr/>
            <p:nvPr/>
          </p:nvSpPr>
          <p:spPr bwMode="gray">
            <a:xfrm>
              <a:off x="1273649" y="3123586"/>
              <a:ext cx="187304" cy="354991"/>
            </a:xfrm>
            <a:custGeom>
              <a:avLst/>
              <a:gdLst>
                <a:gd name="connsiteX0" fmla="*/ 158147 w 187304"/>
                <a:gd name="connsiteY0" fmla="*/ 0 h 354991"/>
                <a:gd name="connsiteX1" fmla="*/ 29157 w 187304"/>
                <a:gd name="connsiteY1" fmla="*/ 0 h 354991"/>
                <a:gd name="connsiteX2" fmla="*/ 0 w 187304"/>
                <a:gd name="connsiteY2" fmla="*/ 29157 h 354991"/>
                <a:gd name="connsiteX3" fmla="*/ 0 w 187304"/>
                <a:gd name="connsiteY3" fmla="*/ 325834 h 354991"/>
                <a:gd name="connsiteX4" fmla="*/ 29157 w 187304"/>
                <a:gd name="connsiteY4" fmla="*/ 354992 h 354991"/>
                <a:gd name="connsiteX5" fmla="*/ 158147 w 187304"/>
                <a:gd name="connsiteY5" fmla="*/ 354992 h 354991"/>
                <a:gd name="connsiteX6" fmla="*/ 187304 w 187304"/>
                <a:gd name="connsiteY6" fmla="*/ 325834 h 354991"/>
                <a:gd name="connsiteX7" fmla="*/ 187304 w 187304"/>
                <a:gd name="connsiteY7" fmla="*/ 29157 h 354991"/>
                <a:gd name="connsiteX8" fmla="*/ 158147 w 187304"/>
                <a:gd name="connsiteY8" fmla="*/ 0 h 354991"/>
                <a:gd name="connsiteX9" fmla="*/ 19617 w 187304"/>
                <a:gd name="connsiteY9" fmla="*/ 29157 h 354991"/>
                <a:gd name="connsiteX10" fmla="*/ 29157 w 187304"/>
                <a:gd name="connsiteY10" fmla="*/ 19617 h 354991"/>
                <a:gd name="connsiteX11" fmla="*/ 158147 w 187304"/>
                <a:gd name="connsiteY11" fmla="*/ 19617 h 354991"/>
                <a:gd name="connsiteX12" fmla="*/ 167687 w 187304"/>
                <a:gd name="connsiteY12" fmla="*/ 29157 h 354991"/>
                <a:gd name="connsiteX13" fmla="*/ 167687 w 187304"/>
                <a:gd name="connsiteY13" fmla="*/ 325834 h 354991"/>
                <a:gd name="connsiteX14" fmla="*/ 158147 w 187304"/>
                <a:gd name="connsiteY14" fmla="*/ 335374 h 354991"/>
                <a:gd name="connsiteX15" fmla="*/ 29157 w 187304"/>
                <a:gd name="connsiteY15" fmla="*/ 335374 h 354991"/>
                <a:gd name="connsiteX16" fmla="*/ 19617 w 187304"/>
                <a:gd name="connsiteY16" fmla="*/ 325834 h 354991"/>
                <a:gd name="connsiteX17" fmla="*/ 19617 w 187304"/>
                <a:gd name="connsiteY17" fmla="*/ 29157 h 35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304" h="354991">
                  <a:moveTo>
                    <a:pt x="158147" y="0"/>
                  </a:moveTo>
                  <a:lnTo>
                    <a:pt x="29157" y="0"/>
                  </a:lnTo>
                  <a:cubicBezTo>
                    <a:pt x="13033" y="0"/>
                    <a:pt x="0" y="13033"/>
                    <a:pt x="0" y="29157"/>
                  </a:cubicBezTo>
                  <a:lnTo>
                    <a:pt x="0" y="325834"/>
                  </a:lnTo>
                  <a:cubicBezTo>
                    <a:pt x="0" y="341958"/>
                    <a:pt x="13033" y="354992"/>
                    <a:pt x="29157" y="354992"/>
                  </a:cubicBezTo>
                  <a:lnTo>
                    <a:pt x="158147" y="354992"/>
                  </a:lnTo>
                  <a:cubicBezTo>
                    <a:pt x="174271" y="354992"/>
                    <a:pt x="187304" y="341958"/>
                    <a:pt x="187304" y="325834"/>
                  </a:cubicBezTo>
                  <a:lnTo>
                    <a:pt x="187304" y="29157"/>
                  </a:lnTo>
                  <a:cubicBezTo>
                    <a:pt x="187304" y="13033"/>
                    <a:pt x="174271" y="0"/>
                    <a:pt x="158147" y="0"/>
                  </a:cubicBezTo>
                  <a:close/>
                  <a:moveTo>
                    <a:pt x="19617" y="29157"/>
                  </a:moveTo>
                  <a:cubicBezTo>
                    <a:pt x="19617" y="23917"/>
                    <a:pt x="23917" y="19617"/>
                    <a:pt x="29157" y="19617"/>
                  </a:cubicBezTo>
                  <a:lnTo>
                    <a:pt x="158147" y="19617"/>
                  </a:lnTo>
                  <a:cubicBezTo>
                    <a:pt x="163388" y="19617"/>
                    <a:pt x="167687" y="23917"/>
                    <a:pt x="167687" y="29157"/>
                  </a:cubicBezTo>
                  <a:lnTo>
                    <a:pt x="167687" y="325834"/>
                  </a:lnTo>
                  <a:cubicBezTo>
                    <a:pt x="167687" y="331075"/>
                    <a:pt x="163388" y="335374"/>
                    <a:pt x="158147" y="335374"/>
                  </a:cubicBezTo>
                  <a:lnTo>
                    <a:pt x="29157" y="335374"/>
                  </a:lnTo>
                  <a:cubicBezTo>
                    <a:pt x="23917" y="335374"/>
                    <a:pt x="19617" y="331075"/>
                    <a:pt x="19617" y="325834"/>
                  </a:cubicBezTo>
                  <a:lnTo>
                    <a:pt x="19617" y="29157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ED8245AE-EB70-7B4E-F783-5A4CDB4E497D}"/>
                </a:ext>
              </a:extLst>
            </p:cNvPr>
            <p:cNvSpPr/>
            <p:nvPr/>
          </p:nvSpPr>
          <p:spPr bwMode="gray">
            <a:xfrm>
              <a:off x="1312346" y="3175182"/>
              <a:ext cx="109910" cy="19617"/>
            </a:xfrm>
            <a:custGeom>
              <a:avLst/>
              <a:gdLst>
                <a:gd name="connsiteX0" fmla="*/ 106551 w 109910"/>
                <a:gd name="connsiteY0" fmla="*/ 0 h 19617"/>
                <a:gd name="connsiteX1" fmla="*/ 109910 w 109910"/>
                <a:gd name="connsiteY1" fmla="*/ 3359 h 19617"/>
                <a:gd name="connsiteX2" fmla="*/ 109910 w 109910"/>
                <a:gd name="connsiteY2" fmla="*/ 16258 h 19617"/>
                <a:gd name="connsiteX3" fmla="*/ 106551 w 109910"/>
                <a:gd name="connsiteY3" fmla="*/ 19617 h 19617"/>
                <a:gd name="connsiteX4" fmla="*/ 3359 w 109910"/>
                <a:gd name="connsiteY4" fmla="*/ 19617 h 19617"/>
                <a:gd name="connsiteX5" fmla="*/ 0 w 109910"/>
                <a:gd name="connsiteY5" fmla="*/ 16258 h 19617"/>
                <a:gd name="connsiteX6" fmla="*/ 0 w 109910"/>
                <a:gd name="connsiteY6" fmla="*/ 3359 h 19617"/>
                <a:gd name="connsiteX7" fmla="*/ 3359 w 109910"/>
                <a:gd name="connsiteY7" fmla="*/ 0 h 1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910" h="19617">
                  <a:moveTo>
                    <a:pt x="106551" y="0"/>
                  </a:moveTo>
                  <a:cubicBezTo>
                    <a:pt x="108406" y="0"/>
                    <a:pt x="109910" y="1504"/>
                    <a:pt x="109910" y="3359"/>
                  </a:cubicBezTo>
                  <a:lnTo>
                    <a:pt x="109910" y="16258"/>
                  </a:lnTo>
                  <a:cubicBezTo>
                    <a:pt x="109910" y="18113"/>
                    <a:pt x="108406" y="19617"/>
                    <a:pt x="106551" y="19617"/>
                  </a:cubicBezTo>
                  <a:lnTo>
                    <a:pt x="3359" y="19617"/>
                  </a:lnTo>
                  <a:cubicBezTo>
                    <a:pt x="1504" y="19617"/>
                    <a:pt x="0" y="18113"/>
                    <a:pt x="0" y="16258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AD90B049-FBF9-E109-5CCF-429776E04AF9}"/>
                </a:ext>
              </a:extLst>
            </p:cNvPr>
            <p:cNvSpPr/>
            <p:nvPr/>
          </p:nvSpPr>
          <p:spPr bwMode="gray">
            <a:xfrm>
              <a:off x="1312346" y="3213879"/>
              <a:ext cx="109910" cy="19617"/>
            </a:xfrm>
            <a:custGeom>
              <a:avLst/>
              <a:gdLst>
                <a:gd name="connsiteX0" fmla="*/ 106551 w 109910"/>
                <a:gd name="connsiteY0" fmla="*/ 0 h 19617"/>
                <a:gd name="connsiteX1" fmla="*/ 109910 w 109910"/>
                <a:gd name="connsiteY1" fmla="*/ 3359 h 19617"/>
                <a:gd name="connsiteX2" fmla="*/ 109910 w 109910"/>
                <a:gd name="connsiteY2" fmla="*/ 16258 h 19617"/>
                <a:gd name="connsiteX3" fmla="*/ 106551 w 109910"/>
                <a:gd name="connsiteY3" fmla="*/ 19617 h 19617"/>
                <a:gd name="connsiteX4" fmla="*/ 3359 w 109910"/>
                <a:gd name="connsiteY4" fmla="*/ 19617 h 19617"/>
                <a:gd name="connsiteX5" fmla="*/ 0 w 109910"/>
                <a:gd name="connsiteY5" fmla="*/ 16258 h 19617"/>
                <a:gd name="connsiteX6" fmla="*/ 0 w 109910"/>
                <a:gd name="connsiteY6" fmla="*/ 3359 h 19617"/>
                <a:gd name="connsiteX7" fmla="*/ 3359 w 109910"/>
                <a:gd name="connsiteY7" fmla="*/ 0 h 1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910" h="19617">
                  <a:moveTo>
                    <a:pt x="106551" y="0"/>
                  </a:moveTo>
                  <a:cubicBezTo>
                    <a:pt x="108406" y="0"/>
                    <a:pt x="109910" y="1504"/>
                    <a:pt x="109910" y="3359"/>
                  </a:cubicBezTo>
                  <a:lnTo>
                    <a:pt x="109910" y="16258"/>
                  </a:lnTo>
                  <a:cubicBezTo>
                    <a:pt x="109910" y="18113"/>
                    <a:pt x="108406" y="19617"/>
                    <a:pt x="106551" y="19617"/>
                  </a:cubicBezTo>
                  <a:lnTo>
                    <a:pt x="3359" y="19617"/>
                  </a:lnTo>
                  <a:cubicBezTo>
                    <a:pt x="1504" y="19617"/>
                    <a:pt x="0" y="18113"/>
                    <a:pt x="0" y="16258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48AD13C5-F727-671F-1E8A-5D06B28D21BF}"/>
                </a:ext>
              </a:extLst>
            </p:cNvPr>
            <p:cNvSpPr/>
            <p:nvPr/>
          </p:nvSpPr>
          <p:spPr bwMode="gray">
            <a:xfrm>
              <a:off x="1354267" y="3400915"/>
              <a:ext cx="26066" cy="26066"/>
            </a:xfrm>
            <a:custGeom>
              <a:avLst/>
              <a:gdLst>
                <a:gd name="connsiteX0" fmla="*/ 13033 w 26066"/>
                <a:gd name="connsiteY0" fmla="*/ 0 h 26066"/>
                <a:gd name="connsiteX1" fmla="*/ 0 w 26066"/>
                <a:gd name="connsiteY1" fmla="*/ 13033 h 26066"/>
                <a:gd name="connsiteX2" fmla="*/ 13033 w 26066"/>
                <a:gd name="connsiteY2" fmla="*/ 26067 h 26066"/>
                <a:gd name="connsiteX3" fmla="*/ 26067 w 26066"/>
                <a:gd name="connsiteY3" fmla="*/ 13033 h 26066"/>
                <a:gd name="connsiteX4" fmla="*/ 13033 w 26066"/>
                <a:gd name="connsiteY4" fmla="*/ 0 h 2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66" h="26066">
                  <a:moveTo>
                    <a:pt x="13033" y="0"/>
                  </a:moveTo>
                  <a:cubicBezTo>
                    <a:pt x="5912" y="0"/>
                    <a:pt x="0" y="5912"/>
                    <a:pt x="0" y="13033"/>
                  </a:cubicBezTo>
                  <a:cubicBezTo>
                    <a:pt x="0" y="20155"/>
                    <a:pt x="5912" y="26067"/>
                    <a:pt x="13033" y="26067"/>
                  </a:cubicBezTo>
                  <a:cubicBezTo>
                    <a:pt x="20155" y="26067"/>
                    <a:pt x="26067" y="20155"/>
                    <a:pt x="26067" y="13033"/>
                  </a:cubicBezTo>
                  <a:cubicBezTo>
                    <a:pt x="26067" y="5912"/>
                    <a:pt x="20155" y="0"/>
                    <a:pt x="13033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7" name="Grafik 7">
            <a:extLst>
              <a:ext uri="{FF2B5EF4-FFF2-40B4-BE49-F238E27FC236}">
                <a16:creationId xmlns:a16="http://schemas.microsoft.com/office/drawing/2014/main" id="{0B6EFB5B-F442-7F0C-EF1A-188FB584B0C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37332" y="3032584"/>
            <a:ext cx="530107" cy="464235"/>
            <a:chOff x="6431643" y="3046192"/>
            <a:chExt cx="521200" cy="456436"/>
          </a:xfrm>
          <a:solidFill>
            <a:schemeClr val="accent1"/>
          </a:solidFill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5AA3A2C9-B5A4-E99B-B648-96D1034F93C0}"/>
                </a:ext>
              </a:extLst>
            </p:cNvPr>
            <p:cNvSpPr/>
            <p:nvPr/>
          </p:nvSpPr>
          <p:spPr bwMode="gray">
            <a:xfrm>
              <a:off x="6431643" y="3046192"/>
              <a:ext cx="521200" cy="456436"/>
            </a:xfrm>
            <a:custGeom>
              <a:avLst/>
              <a:gdLst>
                <a:gd name="connsiteX0" fmla="*/ 489491 w 521200"/>
                <a:gd name="connsiteY0" fmla="*/ 182199 h 456436"/>
                <a:gd name="connsiteX1" fmla="*/ 392479 w 521200"/>
                <a:gd name="connsiteY1" fmla="*/ 182199 h 456436"/>
                <a:gd name="connsiteX2" fmla="*/ 392479 w 521200"/>
                <a:gd name="connsiteY2" fmla="*/ 88546 h 456436"/>
                <a:gd name="connsiteX3" fmla="*/ 391539 w 521200"/>
                <a:gd name="connsiteY3" fmla="*/ 86128 h 456436"/>
                <a:gd name="connsiteX4" fmla="*/ 306351 w 521200"/>
                <a:gd name="connsiteY4" fmla="*/ 941 h 456436"/>
                <a:gd name="connsiteX5" fmla="*/ 303933 w 521200"/>
                <a:gd name="connsiteY5" fmla="*/ 0 h 456436"/>
                <a:gd name="connsiteX6" fmla="*/ 131946 w 521200"/>
                <a:gd name="connsiteY6" fmla="*/ 0 h 456436"/>
                <a:gd name="connsiteX7" fmla="*/ 128587 w 521200"/>
                <a:gd name="connsiteY7" fmla="*/ 3359 h 456436"/>
                <a:gd name="connsiteX8" fmla="*/ 128587 w 521200"/>
                <a:gd name="connsiteY8" fmla="*/ 182199 h 456436"/>
                <a:gd name="connsiteX9" fmla="*/ 31575 w 521200"/>
                <a:gd name="connsiteY9" fmla="*/ 182199 h 456436"/>
                <a:gd name="connsiteX10" fmla="*/ 0 w 521200"/>
                <a:gd name="connsiteY10" fmla="*/ 213640 h 456436"/>
                <a:gd name="connsiteX11" fmla="*/ 0 w 521200"/>
                <a:gd name="connsiteY11" fmla="*/ 424996 h 456436"/>
                <a:gd name="connsiteX12" fmla="*/ 31575 w 521200"/>
                <a:gd name="connsiteY12" fmla="*/ 456437 h 456436"/>
                <a:gd name="connsiteX13" fmla="*/ 489625 w 521200"/>
                <a:gd name="connsiteY13" fmla="*/ 456437 h 456436"/>
                <a:gd name="connsiteX14" fmla="*/ 521201 w 521200"/>
                <a:gd name="connsiteY14" fmla="*/ 424996 h 456436"/>
                <a:gd name="connsiteX15" fmla="*/ 521201 w 521200"/>
                <a:gd name="connsiteY15" fmla="*/ 213640 h 456436"/>
                <a:gd name="connsiteX16" fmla="*/ 489625 w 521200"/>
                <a:gd name="connsiteY16" fmla="*/ 182199 h 456436"/>
                <a:gd name="connsiteX17" fmla="*/ 397451 w 521200"/>
                <a:gd name="connsiteY17" fmla="*/ 351498 h 456436"/>
                <a:gd name="connsiteX18" fmla="*/ 397451 w 521200"/>
                <a:gd name="connsiteY18" fmla="*/ 438298 h 456436"/>
                <a:gd name="connsiteX19" fmla="*/ 123615 w 521200"/>
                <a:gd name="connsiteY19" fmla="*/ 438298 h 456436"/>
                <a:gd name="connsiteX20" fmla="*/ 123615 w 521200"/>
                <a:gd name="connsiteY20" fmla="*/ 351498 h 456436"/>
                <a:gd name="connsiteX21" fmla="*/ 397451 w 521200"/>
                <a:gd name="connsiteY21" fmla="*/ 351498 h 456436"/>
                <a:gd name="connsiteX22" fmla="*/ 412500 w 521200"/>
                <a:gd name="connsiteY22" fmla="*/ 333090 h 456436"/>
                <a:gd name="connsiteX23" fmla="*/ 108567 w 521200"/>
                <a:gd name="connsiteY23" fmla="*/ 333090 h 456436"/>
                <a:gd name="connsiteX24" fmla="*/ 105207 w 521200"/>
                <a:gd name="connsiteY24" fmla="*/ 336449 h 456436"/>
                <a:gd name="connsiteX25" fmla="*/ 105207 w 521200"/>
                <a:gd name="connsiteY25" fmla="*/ 438298 h 456436"/>
                <a:gd name="connsiteX26" fmla="*/ 31575 w 521200"/>
                <a:gd name="connsiteY26" fmla="*/ 438298 h 456436"/>
                <a:gd name="connsiteX27" fmla="*/ 18408 w 521200"/>
                <a:gd name="connsiteY27" fmla="*/ 425130 h 456436"/>
                <a:gd name="connsiteX28" fmla="*/ 18408 w 521200"/>
                <a:gd name="connsiteY28" fmla="*/ 213774 h 456436"/>
                <a:gd name="connsiteX29" fmla="*/ 31575 w 521200"/>
                <a:gd name="connsiteY29" fmla="*/ 200607 h 456436"/>
                <a:gd name="connsiteX30" fmla="*/ 128587 w 521200"/>
                <a:gd name="connsiteY30" fmla="*/ 200607 h 456436"/>
                <a:gd name="connsiteX31" fmla="*/ 128587 w 521200"/>
                <a:gd name="connsiteY31" fmla="*/ 242931 h 456436"/>
                <a:gd name="connsiteX32" fmla="*/ 131946 w 521200"/>
                <a:gd name="connsiteY32" fmla="*/ 246291 h 456436"/>
                <a:gd name="connsiteX33" fmla="*/ 389120 w 521200"/>
                <a:gd name="connsiteY33" fmla="*/ 246291 h 456436"/>
                <a:gd name="connsiteX34" fmla="*/ 392479 w 521200"/>
                <a:gd name="connsiteY34" fmla="*/ 242931 h 456436"/>
                <a:gd name="connsiteX35" fmla="*/ 392479 w 521200"/>
                <a:gd name="connsiteY35" fmla="*/ 200607 h 456436"/>
                <a:gd name="connsiteX36" fmla="*/ 489491 w 521200"/>
                <a:gd name="connsiteY36" fmla="*/ 200607 h 456436"/>
                <a:gd name="connsiteX37" fmla="*/ 502659 w 521200"/>
                <a:gd name="connsiteY37" fmla="*/ 213774 h 456436"/>
                <a:gd name="connsiteX38" fmla="*/ 502659 w 521200"/>
                <a:gd name="connsiteY38" fmla="*/ 425130 h 456436"/>
                <a:gd name="connsiteX39" fmla="*/ 489491 w 521200"/>
                <a:gd name="connsiteY39" fmla="*/ 438298 h 456436"/>
                <a:gd name="connsiteX40" fmla="*/ 415859 w 521200"/>
                <a:gd name="connsiteY40" fmla="*/ 438298 h 456436"/>
                <a:gd name="connsiteX41" fmla="*/ 415859 w 521200"/>
                <a:gd name="connsiteY41" fmla="*/ 336449 h 456436"/>
                <a:gd name="connsiteX42" fmla="*/ 412500 w 521200"/>
                <a:gd name="connsiteY42" fmla="*/ 333090 h 456436"/>
                <a:gd name="connsiteX43" fmla="*/ 361038 w 521200"/>
                <a:gd name="connsiteY43" fmla="*/ 81828 h 456436"/>
                <a:gd name="connsiteX44" fmla="*/ 310651 w 521200"/>
                <a:gd name="connsiteY44" fmla="*/ 81828 h 456436"/>
                <a:gd name="connsiteX45" fmla="*/ 310651 w 521200"/>
                <a:gd name="connsiteY45" fmla="*/ 31441 h 456436"/>
                <a:gd name="connsiteX46" fmla="*/ 361038 w 521200"/>
                <a:gd name="connsiteY46" fmla="*/ 81828 h 456436"/>
                <a:gd name="connsiteX47" fmla="*/ 295602 w 521200"/>
                <a:gd name="connsiteY47" fmla="*/ 100236 h 456436"/>
                <a:gd name="connsiteX48" fmla="*/ 374071 w 521200"/>
                <a:gd name="connsiteY48" fmla="*/ 100236 h 456436"/>
                <a:gd name="connsiteX49" fmla="*/ 374071 w 521200"/>
                <a:gd name="connsiteY49" fmla="*/ 227883 h 456436"/>
                <a:gd name="connsiteX50" fmla="*/ 146995 w 521200"/>
                <a:gd name="connsiteY50" fmla="*/ 227883 h 456436"/>
                <a:gd name="connsiteX51" fmla="*/ 146995 w 521200"/>
                <a:gd name="connsiteY51" fmla="*/ 18408 h 456436"/>
                <a:gd name="connsiteX52" fmla="*/ 292243 w 521200"/>
                <a:gd name="connsiteY52" fmla="*/ 18408 h 456436"/>
                <a:gd name="connsiteX53" fmla="*/ 292243 w 521200"/>
                <a:gd name="connsiteY53" fmla="*/ 96877 h 456436"/>
                <a:gd name="connsiteX54" fmla="*/ 295602 w 521200"/>
                <a:gd name="connsiteY54" fmla="*/ 100236 h 4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21200" h="456436">
                  <a:moveTo>
                    <a:pt x="489491" y="182199"/>
                  </a:moveTo>
                  <a:lnTo>
                    <a:pt x="392479" y="182199"/>
                  </a:lnTo>
                  <a:lnTo>
                    <a:pt x="392479" y="88546"/>
                  </a:lnTo>
                  <a:cubicBezTo>
                    <a:pt x="392479" y="87606"/>
                    <a:pt x="392076" y="86800"/>
                    <a:pt x="391539" y="86128"/>
                  </a:cubicBezTo>
                  <a:lnTo>
                    <a:pt x="306351" y="941"/>
                  </a:lnTo>
                  <a:cubicBezTo>
                    <a:pt x="306351" y="941"/>
                    <a:pt x="304874" y="0"/>
                    <a:pt x="303933" y="0"/>
                  </a:cubicBezTo>
                  <a:lnTo>
                    <a:pt x="131946" y="0"/>
                  </a:lnTo>
                  <a:cubicBezTo>
                    <a:pt x="130065" y="0"/>
                    <a:pt x="128587" y="1478"/>
                    <a:pt x="128587" y="3359"/>
                  </a:cubicBezTo>
                  <a:lnTo>
                    <a:pt x="128587" y="182199"/>
                  </a:lnTo>
                  <a:lnTo>
                    <a:pt x="31575" y="182199"/>
                  </a:lnTo>
                  <a:cubicBezTo>
                    <a:pt x="14243" y="182199"/>
                    <a:pt x="0" y="196307"/>
                    <a:pt x="0" y="213640"/>
                  </a:cubicBezTo>
                  <a:lnTo>
                    <a:pt x="0" y="424996"/>
                  </a:lnTo>
                  <a:cubicBezTo>
                    <a:pt x="0" y="442329"/>
                    <a:pt x="14108" y="456437"/>
                    <a:pt x="31575" y="456437"/>
                  </a:cubicBezTo>
                  <a:lnTo>
                    <a:pt x="489625" y="456437"/>
                  </a:lnTo>
                  <a:cubicBezTo>
                    <a:pt x="506958" y="456437"/>
                    <a:pt x="521201" y="442329"/>
                    <a:pt x="521201" y="424996"/>
                  </a:cubicBezTo>
                  <a:lnTo>
                    <a:pt x="521201" y="213640"/>
                  </a:lnTo>
                  <a:cubicBezTo>
                    <a:pt x="521201" y="196307"/>
                    <a:pt x="507092" y="182199"/>
                    <a:pt x="489625" y="182199"/>
                  </a:cubicBezTo>
                  <a:close/>
                  <a:moveTo>
                    <a:pt x="397451" y="351498"/>
                  </a:moveTo>
                  <a:lnTo>
                    <a:pt x="397451" y="438298"/>
                  </a:lnTo>
                  <a:lnTo>
                    <a:pt x="123615" y="438298"/>
                  </a:lnTo>
                  <a:lnTo>
                    <a:pt x="123615" y="351498"/>
                  </a:lnTo>
                  <a:lnTo>
                    <a:pt x="397451" y="351498"/>
                  </a:lnTo>
                  <a:close/>
                  <a:moveTo>
                    <a:pt x="412500" y="333090"/>
                  </a:moveTo>
                  <a:lnTo>
                    <a:pt x="108567" y="333090"/>
                  </a:lnTo>
                  <a:cubicBezTo>
                    <a:pt x="106686" y="333090"/>
                    <a:pt x="105207" y="334568"/>
                    <a:pt x="105207" y="336449"/>
                  </a:cubicBezTo>
                  <a:lnTo>
                    <a:pt x="105207" y="438298"/>
                  </a:lnTo>
                  <a:lnTo>
                    <a:pt x="31575" y="438298"/>
                  </a:lnTo>
                  <a:cubicBezTo>
                    <a:pt x="24320" y="438298"/>
                    <a:pt x="18408" y="432386"/>
                    <a:pt x="18408" y="425130"/>
                  </a:cubicBezTo>
                  <a:lnTo>
                    <a:pt x="18408" y="213774"/>
                  </a:lnTo>
                  <a:cubicBezTo>
                    <a:pt x="18408" y="206519"/>
                    <a:pt x="24320" y="200607"/>
                    <a:pt x="31575" y="200607"/>
                  </a:cubicBezTo>
                  <a:lnTo>
                    <a:pt x="128587" y="200607"/>
                  </a:lnTo>
                  <a:lnTo>
                    <a:pt x="128587" y="242931"/>
                  </a:lnTo>
                  <a:cubicBezTo>
                    <a:pt x="128587" y="244813"/>
                    <a:pt x="130065" y="246291"/>
                    <a:pt x="131946" y="246291"/>
                  </a:cubicBezTo>
                  <a:lnTo>
                    <a:pt x="389120" y="246291"/>
                  </a:lnTo>
                  <a:cubicBezTo>
                    <a:pt x="391001" y="246291"/>
                    <a:pt x="392479" y="244813"/>
                    <a:pt x="392479" y="242931"/>
                  </a:cubicBezTo>
                  <a:lnTo>
                    <a:pt x="392479" y="200607"/>
                  </a:lnTo>
                  <a:lnTo>
                    <a:pt x="489491" y="200607"/>
                  </a:lnTo>
                  <a:cubicBezTo>
                    <a:pt x="496747" y="200607"/>
                    <a:pt x="502659" y="206519"/>
                    <a:pt x="502659" y="213774"/>
                  </a:cubicBezTo>
                  <a:lnTo>
                    <a:pt x="502659" y="425130"/>
                  </a:lnTo>
                  <a:cubicBezTo>
                    <a:pt x="502659" y="432386"/>
                    <a:pt x="496747" y="438298"/>
                    <a:pt x="489491" y="438298"/>
                  </a:cubicBezTo>
                  <a:lnTo>
                    <a:pt x="415859" y="438298"/>
                  </a:lnTo>
                  <a:lnTo>
                    <a:pt x="415859" y="336449"/>
                  </a:lnTo>
                  <a:cubicBezTo>
                    <a:pt x="415859" y="334568"/>
                    <a:pt x="414381" y="333090"/>
                    <a:pt x="412500" y="333090"/>
                  </a:cubicBezTo>
                  <a:close/>
                  <a:moveTo>
                    <a:pt x="361038" y="81828"/>
                  </a:moveTo>
                  <a:lnTo>
                    <a:pt x="310651" y="81828"/>
                  </a:lnTo>
                  <a:lnTo>
                    <a:pt x="310651" y="31441"/>
                  </a:lnTo>
                  <a:lnTo>
                    <a:pt x="361038" y="81828"/>
                  </a:lnTo>
                  <a:close/>
                  <a:moveTo>
                    <a:pt x="295602" y="100236"/>
                  </a:moveTo>
                  <a:lnTo>
                    <a:pt x="374071" y="100236"/>
                  </a:lnTo>
                  <a:lnTo>
                    <a:pt x="374071" y="227883"/>
                  </a:lnTo>
                  <a:lnTo>
                    <a:pt x="146995" y="227883"/>
                  </a:lnTo>
                  <a:lnTo>
                    <a:pt x="146995" y="18408"/>
                  </a:lnTo>
                  <a:lnTo>
                    <a:pt x="292243" y="18408"/>
                  </a:lnTo>
                  <a:lnTo>
                    <a:pt x="292243" y="96877"/>
                  </a:lnTo>
                  <a:cubicBezTo>
                    <a:pt x="292243" y="98758"/>
                    <a:pt x="293721" y="100236"/>
                    <a:pt x="295602" y="10023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B32579B-F213-37FD-59FC-9DE133FC7F3D}"/>
                </a:ext>
              </a:extLst>
            </p:cNvPr>
            <p:cNvSpPr/>
            <p:nvPr/>
          </p:nvSpPr>
          <p:spPr bwMode="gray">
            <a:xfrm>
              <a:off x="6478401" y="3273537"/>
              <a:ext cx="29291" cy="30903"/>
            </a:xfrm>
            <a:custGeom>
              <a:avLst/>
              <a:gdLst>
                <a:gd name="connsiteX0" fmla="*/ 14646 w 29291"/>
                <a:gd name="connsiteY0" fmla="*/ 0 h 30903"/>
                <a:gd name="connsiteX1" fmla="*/ 0 w 29291"/>
                <a:gd name="connsiteY1" fmla="*/ 15452 h 30903"/>
                <a:gd name="connsiteX2" fmla="*/ 14646 w 29291"/>
                <a:gd name="connsiteY2" fmla="*/ 30904 h 30903"/>
                <a:gd name="connsiteX3" fmla="*/ 29292 w 29291"/>
                <a:gd name="connsiteY3" fmla="*/ 15452 h 30903"/>
                <a:gd name="connsiteX4" fmla="*/ 14646 w 29291"/>
                <a:gd name="connsiteY4" fmla="*/ 0 h 3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91" h="30903">
                  <a:moveTo>
                    <a:pt x="14646" y="0"/>
                  </a:moveTo>
                  <a:cubicBezTo>
                    <a:pt x="6584" y="0"/>
                    <a:pt x="0" y="6987"/>
                    <a:pt x="0" y="15452"/>
                  </a:cubicBezTo>
                  <a:cubicBezTo>
                    <a:pt x="0" y="23917"/>
                    <a:pt x="6584" y="30904"/>
                    <a:pt x="14646" y="30904"/>
                  </a:cubicBezTo>
                  <a:cubicBezTo>
                    <a:pt x="22708" y="30904"/>
                    <a:pt x="29292" y="23917"/>
                    <a:pt x="29292" y="15452"/>
                  </a:cubicBezTo>
                  <a:cubicBezTo>
                    <a:pt x="29292" y="6987"/>
                    <a:pt x="22708" y="0"/>
                    <a:pt x="14646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241AD094-165E-7BA0-017E-70F499A4EBBF}"/>
                </a:ext>
              </a:extLst>
            </p:cNvPr>
            <p:cNvSpPr/>
            <p:nvPr/>
          </p:nvSpPr>
          <p:spPr bwMode="gray">
            <a:xfrm>
              <a:off x="6605779" y="3128423"/>
              <a:ext cx="88949" cy="18004"/>
            </a:xfrm>
            <a:custGeom>
              <a:avLst/>
              <a:gdLst>
                <a:gd name="connsiteX0" fmla="*/ 85590 w 88949"/>
                <a:gd name="connsiteY0" fmla="*/ 0 h 18004"/>
                <a:gd name="connsiteX1" fmla="*/ 88949 w 88949"/>
                <a:gd name="connsiteY1" fmla="*/ 3359 h 18004"/>
                <a:gd name="connsiteX2" fmla="*/ 88949 w 88949"/>
                <a:gd name="connsiteY2" fmla="*/ 14646 h 18004"/>
                <a:gd name="connsiteX3" fmla="*/ 85590 w 88949"/>
                <a:gd name="connsiteY3" fmla="*/ 18005 h 18004"/>
                <a:gd name="connsiteX4" fmla="*/ 3359 w 88949"/>
                <a:gd name="connsiteY4" fmla="*/ 18005 h 18004"/>
                <a:gd name="connsiteX5" fmla="*/ 0 w 88949"/>
                <a:gd name="connsiteY5" fmla="*/ 14646 h 18004"/>
                <a:gd name="connsiteX6" fmla="*/ 0 w 88949"/>
                <a:gd name="connsiteY6" fmla="*/ 3359 h 18004"/>
                <a:gd name="connsiteX7" fmla="*/ 3359 w 88949"/>
                <a:gd name="connsiteY7" fmla="*/ 0 h 1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49" h="18004">
                  <a:moveTo>
                    <a:pt x="85590" y="0"/>
                  </a:moveTo>
                  <a:cubicBezTo>
                    <a:pt x="87445" y="0"/>
                    <a:pt x="88949" y="1504"/>
                    <a:pt x="88949" y="3359"/>
                  </a:cubicBezTo>
                  <a:lnTo>
                    <a:pt x="88949" y="14646"/>
                  </a:lnTo>
                  <a:cubicBezTo>
                    <a:pt x="88949" y="16501"/>
                    <a:pt x="87445" y="18005"/>
                    <a:pt x="85590" y="18005"/>
                  </a:cubicBezTo>
                  <a:lnTo>
                    <a:pt x="3359" y="18005"/>
                  </a:lnTo>
                  <a:cubicBezTo>
                    <a:pt x="1504" y="18005"/>
                    <a:pt x="0" y="16501"/>
                    <a:pt x="0" y="1464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C80E5964-EBBB-832E-3162-91916D69E7A0}"/>
                </a:ext>
              </a:extLst>
            </p:cNvPr>
            <p:cNvSpPr/>
            <p:nvPr/>
          </p:nvSpPr>
          <p:spPr bwMode="gray">
            <a:xfrm>
              <a:off x="6605779" y="3175182"/>
              <a:ext cx="171180" cy="18004"/>
            </a:xfrm>
            <a:custGeom>
              <a:avLst/>
              <a:gdLst>
                <a:gd name="connsiteX0" fmla="*/ 167821 w 171180"/>
                <a:gd name="connsiteY0" fmla="*/ 0 h 18004"/>
                <a:gd name="connsiteX1" fmla="*/ 171181 w 171180"/>
                <a:gd name="connsiteY1" fmla="*/ 3359 h 18004"/>
                <a:gd name="connsiteX2" fmla="*/ 171181 w 171180"/>
                <a:gd name="connsiteY2" fmla="*/ 14646 h 18004"/>
                <a:gd name="connsiteX3" fmla="*/ 167821 w 171180"/>
                <a:gd name="connsiteY3" fmla="*/ 18005 h 18004"/>
                <a:gd name="connsiteX4" fmla="*/ 3359 w 171180"/>
                <a:gd name="connsiteY4" fmla="*/ 18005 h 18004"/>
                <a:gd name="connsiteX5" fmla="*/ 0 w 171180"/>
                <a:gd name="connsiteY5" fmla="*/ 14646 h 18004"/>
                <a:gd name="connsiteX6" fmla="*/ 0 w 171180"/>
                <a:gd name="connsiteY6" fmla="*/ 3359 h 18004"/>
                <a:gd name="connsiteX7" fmla="*/ 3359 w 171180"/>
                <a:gd name="connsiteY7" fmla="*/ 0 h 1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80" h="18004">
                  <a:moveTo>
                    <a:pt x="167821" y="0"/>
                  </a:moveTo>
                  <a:cubicBezTo>
                    <a:pt x="169677" y="0"/>
                    <a:pt x="171181" y="1504"/>
                    <a:pt x="171181" y="3359"/>
                  </a:cubicBezTo>
                  <a:lnTo>
                    <a:pt x="171181" y="14646"/>
                  </a:lnTo>
                  <a:cubicBezTo>
                    <a:pt x="171181" y="16501"/>
                    <a:pt x="169677" y="18005"/>
                    <a:pt x="167821" y="18005"/>
                  </a:cubicBezTo>
                  <a:lnTo>
                    <a:pt x="3359" y="18005"/>
                  </a:lnTo>
                  <a:cubicBezTo>
                    <a:pt x="1504" y="18005"/>
                    <a:pt x="0" y="16501"/>
                    <a:pt x="0" y="1464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76915824-246A-1FD3-425A-63C7C24100CF}"/>
                </a:ext>
              </a:extLst>
            </p:cNvPr>
            <p:cNvSpPr/>
            <p:nvPr/>
          </p:nvSpPr>
          <p:spPr bwMode="gray">
            <a:xfrm>
              <a:off x="6605779" y="3221941"/>
              <a:ext cx="171180" cy="18004"/>
            </a:xfrm>
            <a:custGeom>
              <a:avLst/>
              <a:gdLst>
                <a:gd name="connsiteX0" fmla="*/ 167821 w 171180"/>
                <a:gd name="connsiteY0" fmla="*/ 0 h 18004"/>
                <a:gd name="connsiteX1" fmla="*/ 171181 w 171180"/>
                <a:gd name="connsiteY1" fmla="*/ 3359 h 18004"/>
                <a:gd name="connsiteX2" fmla="*/ 171181 w 171180"/>
                <a:gd name="connsiteY2" fmla="*/ 14646 h 18004"/>
                <a:gd name="connsiteX3" fmla="*/ 167821 w 171180"/>
                <a:gd name="connsiteY3" fmla="*/ 18005 h 18004"/>
                <a:gd name="connsiteX4" fmla="*/ 3359 w 171180"/>
                <a:gd name="connsiteY4" fmla="*/ 18005 h 18004"/>
                <a:gd name="connsiteX5" fmla="*/ 0 w 171180"/>
                <a:gd name="connsiteY5" fmla="*/ 14646 h 18004"/>
                <a:gd name="connsiteX6" fmla="*/ 0 w 171180"/>
                <a:gd name="connsiteY6" fmla="*/ 3359 h 18004"/>
                <a:gd name="connsiteX7" fmla="*/ 3359 w 171180"/>
                <a:gd name="connsiteY7" fmla="*/ 0 h 1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180" h="18004">
                  <a:moveTo>
                    <a:pt x="167821" y="0"/>
                  </a:moveTo>
                  <a:cubicBezTo>
                    <a:pt x="169677" y="0"/>
                    <a:pt x="171181" y="1504"/>
                    <a:pt x="171181" y="3359"/>
                  </a:cubicBezTo>
                  <a:lnTo>
                    <a:pt x="171181" y="14646"/>
                  </a:lnTo>
                  <a:cubicBezTo>
                    <a:pt x="171181" y="16501"/>
                    <a:pt x="169677" y="18005"/>
                    <a:pt x="167821" y="18005"/>
                  </a:cubicBezTo>
                  <a:lnTo>
                    <a:pt x="3359" y="18005"/>
                  </a:lnTo>
                  <a:cubicBezTo>
                    <a:pt x="1504" y="18005"/>
                    <a:pt x="0" y="16501"/>
                    <a:pt x="0" y="1464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4" name="Grafik 7">
            <a:extLst>
              <a:ext uri="{FF2B5EF4-FFF2-40B4-BE49-F238E27FC236}">
                <a16:creationId xmlns:a16="http://schemas.microsoft.com/office/drawing/2014/main" id="{B14319DC-2E74-56BE-72F9-A71B0446E14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06078" y="3086699"/>
            <a:ext cx="608549" cy="365976"/>
            <a:chOff x="1976511" y="3099400"/>
            <a:chExt cx="598326" cy="359828"/>
          </a:xfrm>
          <a:solidFill>
            <a:schemeClr val="accent1"/>
          </a:solidFill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D559F58F-4D8C-DDBF-905D-A73F32B48385}"/>
                </a:ext>
              </a:extLst>
            </p:cNvPr>
            <p:cNvSpPr/>
            <p:nvPr/>
          </p:nvSpPr>
          <p:spPr bwMode="gray">
            <a:xfrm>
              <a:off x="2086287" y="3131648"/>
              <a:ext cx="379177" cy="237288"/>
            </a:xfrm>
            <a:custGeom>
              <a:avLst/>
              <a:gdLst>
                <a:gd name="connsiteX0" fmla="*/ 3359 w 379177"/>
                <a:gd name="connsiteY0" fmla="*/ 0 h 237288"/>
                <a:gd name="connsiteX1" fmla="*/ 0 w 379177"/>
                <a:gd name="connsiteY1" fmla="*/ 3359 h 237288"/>
                <a:gd name="connsiteX2" fmla="*/ 0 w 379177"/>
                <a:gd name="connsiteY2" fmla="*/ 233929 h 237288"/>
                <a:gd name="connsiteX3" fmla="*/ 941 w 379177"/>
                <a:gd name="connsiteY3" fmla="*/ 236348 h 237288"/>
                <a:gd name="connsiteX4" fmla="*/ 3359 w 379177"/>
                <a:gd name="connsiteY4" fmla="*/ 237288 h 237288"/>
                <a:gd name="connsiteX5" fmla="*/ 375818 w 379177"/>
                <a:gd name="connsiteY5" fmla="*/ 237288 h 237288"/>
                <a:gd name="connsiteX6" fmla="*/ 379177 w 379177"/>
                <a:gd name="connsiteY6" fmla="*/ 233795 h 237288"/>
                <a:gd name="connsiteX7" fmla="*/ 379177 w 379177"/>
                <a:gd name="connsiteY7" fmla="*/ 3359 h 237288"/>
                <a:gd name="connsiteX8" fmla="*/ 375818 w 379177"/>
                <a:gd name="connsiteY8" fmla="*/ 0 h 237288"/>
                <a:gd name="connsiteX9" fmla="*/ 3359 w 379177"/>
                <a:gd name="connsiteY9" fmla="*/ 0 h 237288"/>
                <a:gd name="connsiteX10" fmla="*/ 359560 w 379177"/>
                <a:gd name="connsiteY10" fmla="*/ 19483 h 237288"/>
                <a:gd name="connsiteX11" fmla="*/ 359560 w 379177"/>
                <a:gd name="connsiteY11" fmla="*/ 217671 h 237288"/>
                <a:gd name="connsiteX12" fmla="*/ 19483 w 379177"/>
                <a:gd name="connsiteY12" fmla="*/ 217671 h 237288"/>
                <a:gd name="connsiteX13" fmla="*/ 19483 w 379177"/>
                <a:gd name="connsiteY13" fmla="*/ 19483 h 237288"/>
                <a:gd name="connsiteX14" fmla="*/ 359560 w 379177"/>
                <a:gd name="connsiteY14" fmla="*/ 19483 h 23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9177" h="237288">
                  <a:moveTo>
                    <a:pt x="3359" y="0"/>
                  </a:moveTo>
                  <a:cubicBezTo>
                    <a:pt x="1478" y="0"/>
                    <a:pt x="0" y="1478"/>
                    <a:pt x="0" y="3359"/>
                  </a:cubicBezTo>
                  <a:lnTo>
                    <a:pt x="0" y="233929"/>
                  </a:lnTo>
                  <a:cubicBezTo>
                    <a:pt x="0" y="234870"/>
                    <a:pt x="403" y="235676"/>
                    <a:pt x="941" y="236348"/>
                  </a:cubicBezTo>
                  <a:cubicBezTo>
                    <a:pt x="1612" y="237019"/>
                    <a:pt x="2419" y="237288"/>
                    <a:pt x="3359" y="237288"/>
                  </a:cubicBezTo>
                  <a:lnTo>
                    <a:pt x="375818" y="237288"/>
                  </a:lnTo>
                  <a:cubicBezTo>
                    <a:pt x="377699" y="237288"/>
                    <a:pt x="379177" y="235676"/>
                    <a:pt x="379177" y="233795"/>
                  </a:cubicBezTo>
                  <a:lnTo>
                    <a:pt x="379177" y="3359"/>
                  </a:lnTo>
                  <a:cubicBezTo>
                    <a:pt x="379177" y="1478"/>
                    <a:pt x="377699" y="0"/>
                    <a:pt x="375818" y="0"/>
                  </a:cubicBezTo>
                  <a:lnTo>
                    <a:pt x="3359" y="0"/>
                  </a:lnTo>
                  <a:close/>
                  <a:moveTo>
                    <a:pt x="359560" y="19483"/>
                  </a:moveTo>
                  <a:lnTo>
                    <a:pt x="359560" y="217671"/>
                  </a:lnTo>
                  <a:lnTo>
                    <a:pt x="19483" y="217671"/>
                  </a:lnTo>
                  <a:cubicBezTo>
                    <a:pt x="19483" y="217671"/>
                    <a:pt x="19483" y="19483"/>
                    <a:pt x="19483" y="19483"/>
                  </a:cubicBezTo>
                  <a:lnTo>
                    <a:pt x="359560" y="19483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0C44870A-CE4A-B101-6146-05D3CC72125C}"/>
                </a:ext>
              </a:extLst>
            </p:cNvPr>
            <p:cNvSpPr/>
            <p:nvPr/>
          </p:nvSpPr>
          <p:spPr bwMode="gray">
            <a:xfrm>
              <a:off x="2054308" y="3099400"/>
              <a:ext cx="443538" cy="295333"/>
            </a:xfrm>
            <a:custGeom>
              <a:avLst/>
              <a:gdLst>
                <a:gd name="connsiteX0" fmla="*/ 3090 w 443538"/>
                <a:gd name="connsiteY0" fmla="*/ 295334 h 295333"/>
                <a:gd name="connsiteX1" fmla="*/ 15989 w 443538"/>
                <a:gd name="connsiteY1" fmla="*/ 295334 h 295333"/>
                <a:gd name="connsiteX2" fmla="*/ 19349 w 443538"/>
                <a:gd name="connsiteY2" fmla="*/ 291974 h 295333"/>
                <a:gd name="connsiteX3" fmla="*/ 19349 w 443538"/>
                <a:gd name="connsiteY3" fmla="*/ 29023 h 295333"/>
                <a:gd name="connsiteX4" fmla="*/ 28888 w 443538"/>
                <a:gd name="connsiteY4" fmla="*/ 19617 h 295333"/>
                <a:gd name="connsiteX5" fmla="*/ 414381 w 443538"/>
                <a:gd name="connsiteY5" fmla="*/ 19617 h 295333"/>
                <a:gd name="connsiteX6" fmla="*/ 423921 w 443538"/>
                <a:gd name="connsiteY6" fmla="*/ 29023 h 295333"/>
                <a:gd name="connsiteX7" fmla="*/ 423921 w 443538"/>
                <a:gd name="connsiteY7" fmla="*/ 291974 h 295333"/>
                <a:gd name="connsiteX8" fmla="*/ 427280 w 443538"/>
                <a:gd name="connsiteY8" fmla="*/ 295334 h 295333"/>
                <a:gd name="connsiteX9" fmla="*/ 440179 w 443538"/>
                <a:gd name="connsiteY9" fmla="*/ 295334 h 295333"/>
                <a:gd name="connsiteX10" fmla="*/ 443538 w 443538"/>
                <a:gd name="connsiteY10" fmla="*/ 291974 h 295333"/>
                <a:gd name="connsiteX11" fmla="*/ 443538 w 443538"/>
                <a:gd name="connsiteY11" fmla="*/ 29023 h 295333"/>
                <a:gd name="connsiteX12" fmla="*/ 414515 w 443538"/>
                <a:gd name="connsiteY12" fmla="*/ 0 h 295333"/>
                <a:gd name="connsiteX13" fmla="*/ 29023 w 443538"/>
                <a:gd name="connsiteY13" fmla="*/ 0 h 295333"/>
                <a:gd name="connsiteX14" fmla="*/ 0 w 443538"/>
                <a:gd name="connsiteY14" fmla="*/ 29023 h 295333"/>
                <a:gd name="connsiteX15" fmla="*/ 0 w 443538"/>
                <a:gd name="connsiteY15" fmla="*/ 291974 h 295333"/>
                <a:gd name="connsiteX16" fmla="*/ 3359 w 443538"/>
                <a:gd name="connsiteY16" fmla="*/ 295334 h 29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538" h="295333">
                  <a:moveTo>
                    <a:pt x="3090" y="295334"/>
                  </a:moveTo>
                  <a:lnTo>
                    <a:pt x="15989" y="295334"/>
                  </a:lnTo>
                  <a:cubicBezTo>
                    <a:pt x="17871" y="295334"/>
                    <a:pt x="19349" y="293856"/>
                    <a:pt x="19349" y="291974"/>
                  </a:cubicBezTo>
                  <a:lnTo>
                    <a:pt x="19349" y="29023"/>
                  </a:lnTo>
                  <a:cubicBezTo>
                    <a:pt x="19349" y="23783"/>
                    <a:pt x="23648" y="19617"/>
                    <a:pt x="28888" y="19617"/>
                  </a:cubicBezTo>
                  <a:lnTo>
                    <a:pt x="414381" y="19617"/>
                  </a:lnTo>
                  <a:cubicBezTo>
                    <a:pt x="419621" y="19617"/>
                    <a:pt x="423921" y="23917"/>
                    <a:pt x="423921" y="29023"/>
                  </a:cubicBezTo>
                  <a:lnTo>
                    <a:pt x="423921" y="291974"/>
                  </a:lnTo>
                  <a:cubicBezTo>
                    <a:pt x="423921" y="293856"/>
                    <a:pt x="425399" y="295334"/>
                    <a:pt x="427280" y="295334"/>
                  </a:cubicBezTo>
                  <a:lnTo>
                    <a:pt x="440179" y="295334"/>
                  </a:lnTo>
                  <a:cubicBezTo>
                    <a:pt x="442060" y="295334"/>
                    <a:pt x="443538" y="293856"/>
                    <a:pt x="443538" y="291974"/>
                  </a:cubicBezTo>
                  <a:lnTo>
                    <a:pt x="443538" y="29023"/>
                  </a:lnTo>
                  <a:cubicBezTo>
                    <a:pt x="443538" y="13033"/>
                    <a:pt x="430505" y="0"/>
                    <a:pt x="414515" y="0"/>
                  </a:cubicBezTo>
                  <a:lnTo>
                    <a:pt x="29023" y="0"/>
                  </a:lnTo>
                  <a:cubicBezTo>
                    <a:pt x="13033" y="0"/>
                    <a:pt x="0" y="13033"/>
                    <a:pt x="0" y="29023"/>
                  </a:cubicBezTo>
                  <a:lnTo>
                    <a:pt x="0" y="291974"/>
                  </a:lnTo>
                  <a:cubicBezTo>
                    <a:pt x="0" y="293856"/>
                    <a:pt x="1478" y="295334"/>
                    <a:pt x="3359" y="295334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8E5D739A-CB7E-F4A5-F79A-36E2D54E82CD}"/>
                </a:ext>
              </a:extLst>
            </p:cNvPr>
            <p:cNvSpPr/>
            <p:nvPr/>
          </p:nvSpPr>
          <p:spPr bwMode="gray">
            <a:xfrm>
              <a:off x="1976511" y="3407364"/>
              <a:ext cx="598326" cy="51864"/>
            </a:xfrm>
            <a:custGeom>
              <a:avLst/>
              <a:gdLst>
                <a:gd name="connsiteX0" fmla="*/ 595236 w 598326"/>
                <a:gd name="connsiteY0" fmla="*/ 0 h 51864"/>
                <a:gd name="connsiteX1" fmla="*/ 331478 w 598326"/>
                <a:gd name="connsiteY1" fmla="*/ 0 h 51864"/>
                <a:gd name="connsiteX2" fmla="*/ 328119 w 598326"/>
                <a:gd name="connsiteY2" fmla="*/ 3359 h 51864"/>
                <a:gd name="connsiteX3" fmla="*/ 328119 w 598326"/>
                <a:gd name="connsiteY3" fmla="*/ 12899 h 51864"/>
                <a:gd name="connsiteX4" fmla="*/ 270476 w 598326"/>
                <a:gd name="connsiteY4" fmla="*/ 12899 h 51864"/>
                <a:gd name="connsiteX5" fmla="*/ 270476 w 598326"/>
                <a:gd name="connsiteY5" fmla="*/ 3359 h 51864"/>
                <a:gd name="connsiteX6" fmla="*/ 267117 w 598326"/>
                <a:gd name="connsiteY6" fmla="*/ 0 h 51864"/>
                <a:gd name="connsiteX7" fmla="*/ 3359 w 598326"/>
                <a:gd name="connsiteY7" fmla="*/ 0 h 51864"/>
                <a:gd name="connsiteX8" fmla="*/ 0 w 598326"/>
                <a:gd name="connsiteY8" fmla="*/ 3359 h 51864"/>
                <a:gd name="connsiteX9" fmla="*/ 0 w 598326"/>
                <a:gd name="connsiteY9" fmla="*/ 16258 h 51864"/>
                <a:gd name="connsiteX10" fmla="*/ 35472 w 598326"/>
                <a:gd name="connsiteY10" fmla="*/ 51865 h 51864"/>
                <a:gd name="connsiteX11" fmla="*/ 562854 w 598326"/>
                <a:gd name="connsiteY11" fmla="*/ 51865 h 51864"/>
                <a:gd name="connsiteX12" fmla="*/ 598326 w 598326"/>
                <a:gd name="connsiteY12" fmla="*/ 16258 h 51864"/>
                <a:gd name="connsiteX13" fmla="*/ 598326 w 598326"/>
                <a:gd name="connsiteY13" fmla="*/ 3359 h 51864"/>
                <a:gd name="connsiteX14" fmla="*/ 594967 w 598326"/>
                <a:gd name="connsiteY14" fmla="*/ 0 h 51864"/>
                <a:gd name="connsiteX15" fmla="*/ 578709 w 598326"/>
                <a:gd name="connsiteY15" fmla="*/ 19617 h 51864"/>
                <a:gd name="connsiteX16" fmla="*/ 563123 w 598326"/>
                <a:gd name="connsiteY16" fmla="*/ 32248 h 51864"/>
                <a:gd name="connsiteX17" fmla="*/ 334703 w 598326"/>
                <a:gd name="connsiteY17" fmla="*/ 32248 h 51864"/>
                <a:gd name="connsiteX18" fmla="*/ 347602 w 598326"/>
                <a:gd name="connsiteY18" fmla="*/ 19617 h 51864"/>
                <a:gd name="connsiteX19" fmla="*/ 578709 w 598326"/>
                <a:gd name="connsiteY19" fmla="*/ 19617 h 51864"/>
                <a:gd name="connsiteX20" fmla="*/ 263892 w 598326"/>
                <a:gd name="connsiteY20" fmla="*/ 32248 h 51864"/>
                <a:gd name="connsiteX21" fmla="*/ 35741 w 598326"/>
                <a:gd name="connsiteY21" fmla="*/ 32248 h 51864"/>
                <a:gd name="connsiteX22" fmla="*/ 20155 w 598326"/>
                <a:gd name="connsiteY22" fmla="*/ 19617 h 51864"/>
                <a:gd name="connsiteX23" fmla="*/ 251396 w 598326"/>
                <a:gd name="connsiteY23" fmla="*/ 19617 h 51864"/>
                <a:gd name="connsiteX24" fmla="*/ 264027 w 598326"/>
                <a:gd name="connsiteY24" fmla="*/ 32248 h 5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8326" h="51864">
                  <a:moveTo>
                    <a:pt x="595236" y="0"/>
                  </a:moveTo>
                  <a:lnTo>
                    <a:pt x="331478" y="0"/>
                  </a:lnTo>
                  <a:cubicBezTo>
                    <a:pt x="329597" y="0"/>
                    <a:pt x="328119" y="1478"/>
                    <a:pt x="328119" y="3359"/>
                  </a:cubicBezTo>
                  <a:lnTo>
                    <a:pt x="328119" y="12899"/>
                  </a:lnTo>
                  <a:lnTo>
                    <a:pt x="270476" y="12899"/>
                  </a:lnTo>
                  <a:lnTo>
                    <a:pt x="270476" y="3359"/>
                  </a:lnTo>
                  <a:cubicBezTo>
                    <a:pt x="270476" y="1478"/>
                    <a:pt x="268998" y="0"/>
                    <a:pt x="267117" y="0"/>
                  </a:cubicBezTo>
                  <a:lnTo>
                    <a:pt x="3359" y="0"/>
                  </a:lnTo>
                  <a:cubicBezTo>
                    <a:pt x="1478" y="0"/>
                    <a:pt x="0" y="1478"/>
                    <a:pt x="0" y="3359"/>
                  </a:cubicBezTo>
                  <a:lnTo>
                    <a:pt x="0" y="16258"/>
                  </a:lnTo>
                  <a:cubicBezTo>
                    <a:pt x="0" y="35875"/>
                    <a:pt x="15989" y="51865"/>
                    <a:pt x="35472" y="51865"/>
                  </a:cubicBezTo>
                  <a:lnTo>
                    <a:pt x="562854" y="51865"/>
                  </a:lnTo>
                  <a:cubicBezTo>
                    <a:pt x="582471" y="51865"/>
                    <a:pt x="598326" y="35875"/>
                    <a:pt x="598326" y="16258"/>
                  </a:cubicBezTo>
                  <a:lnTo>
                    <a:pt x="598326" y="3359"/>
                  </a:lnTo>
                  <a:cubicBezTo>
                    <a:pt x="598326" y="1478"/>
                    <a:pt x="596848" y="0"/>
                    <a:pt x="594967" y="0"/>
                  </a:cubicBezTo>
                  <a:close/>
                  <a:moveTo>
                    <a:pt x="578709" y="19617"/>
                  </a:moveTo>
                  <a:cubicBezTo>
                    <a:pt x="577231" y="26873"/>
                    <a:pt x="570781" y="32248"/>
                    <a:pt x="563123" y="32248"/>
                  </a:cubicBezTo>
                  <a:lnTo>
                    <a:pt x="334703" y="32248"/>
                  </a:lnTo>
                  <a:cubicBezTo>
                    <a:pt x="341286" y="31038"/>
                    <a:pt x="346392" y="26067"/>
                    <a:pt x="347602" y="19617"/>
                  </a:cubicBezTo>
                  <a:lnTo>
                    <a:pt x="578709" y="19617"/>
                  </a:lnTo>
                  <a:close/>
                  <a:moveTo>
                    <a:pt x="263892" y="32248"/>
                  </a:moveTo>
                  <a:lnTo>
                    <a:pt x="35741" y="32248"/>
                  </a:lnTo>
                  <a:cubicBezTo>
                    <a:pt x="28082" y="32248"/>
                    <a:pt x="21767" y="26873"/>
                    <a:pt x="20155" y="19617"/>
                  </a:cubicBezTo>
                  <a:lnTo>
                    <a:pt x="251396" y="19617"/>
                  </a:lnTo>
                  <a:cubicBezTo>
                    <a:pt x="252606" y="25932"/>
                    <a:pt x="257577" y="31038"/>
                    <a:pt x="264027" y="32248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0" name="Grafik 7">
            <a:extLst>
              <a:ext uri="{FF2B5EF4-FFF2-40B4-BE49-F238E27FC236}">
                <a16:creationId xmlns:a16="http://schemas.microsoft.com/office/drawing/2014/main" id="{D1107D6D-5429-0826-8AB3-7BACD3D7C5B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22961" y="3145603"/>
            <a:ext cx="569328" cy="340011"/>
            <a:chOff x="7499036" y="3157311"/>
            <a:chExt cx="559763" cy="334299"/>
          </a:xfrm>
          <a:solidFill>
            <a:schemeClr val="accent1"/>
          </a:solidFill>
        </p:grpSpPr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1755A642-CEE0-3DC3-8488-D6D963DD0075}"/>
                </a:ext>
              </a:extLst>
            </p:cNvPr>
            <p:cNvSpPr/>
            <p:nvPr/>
          </p:nvSpPr>
          <p:spPr bwMode="gray">
            <a:xfrm>
              <a:off x="7499036" y="3157311"/>
              <a:ext cx="559763" cy="334299"/>
            </a:xfrm>
            <a:custGeom>
              <a:avLst/>
              <a:gdLst>
                <a:gd name="connsiteX0" fmla="*/ 549954 w 559763"/>
                <a:gd name="connsiteY0" fmla="*/ 19349 h 334299"/>
                <a:gd name="connsiteX1" fmla="*/ 463290 w 559763"/>
                <a:gd name="connsiteY1" fmla="*/ 19349 h 334299"/>
                <a:gd name="connsiteX2" fmla="*/ 463290 w 559763"/>
                <a:gd name="connsiteY2" fmla="*/ 9809 h 334299"/>
                <a:gd name="connsiteX3" fmla="*/ 453481 w 559763"/>
                <a:gd name="connsiteY3" fmla="*/ 0 h 334299"/>
                <a:gd name="connsiteX4" fmla="*/ 443672 w 559763"/>
                <a:gd name="connsiteY4" fmla="*/ 9809 h 334299"/>
                <a:gd name="connsiteX5" fmla="*/ 443672 w 559763"/>
                <a:gd name="connsiteY5" fmla="*/ 19349 h 334299"/>
                <a:gd name="connsiteX6" fmla="*/ 357007 w 559763"/>
                <a:gd name="connsiteY6" fmla="*/ 19349 h 334299"/>
                <a:gd name="connsiteX7" fmla="*/ 347198 w 559763"/>
                <a:gd name="connsiteY7" fmla="*/ 29157 h 334299"/>
                <a:gd name="connsiteX8" fmla="*/ 357007 w 559763"/>
                <a:gd name="connsiteY8" fmla="*/ 38966 h 334299"/>
                <a:gd name="connsiteX9" fmla="*/ 443672 w 559763"/>
                <a:gd name="connsiteY9" fmla="*/ 38966 h 334299"/>
                <a:gd name="connsiteX10" fmla="*/ 443672 w 559763"/>
                <a:gd name="connsiteY10" fmla="*/ 51462 h 334299"/>
                <a:gd name="connsiteX11" fmla="*/ 440582 w 559763"/>
                <a:gd name="connsiteY11" fmla="*/ 51462 h 334299"/>
                <a:gd name="connsiteX12" fmla="*/ 424324 w 559763"/>
                <a:gd name="connsiteY12" fmla="*/ 67720 h 334299"/>
                <a:gd name="connsiteX13" fmla="*/ 424324 w 559763"/>
                <a:gd name="connsiteY13" fmla="*/ 71348 h 334299"/>
                <a:gd name="connsiteX14" fmla="*/ 401213 w 559763"/>
                <a:gd name="connsiteY14" fmla="*/ 67585 h 334299"/>
                <a:gd name="connsiteX15" fmla="*/ 279882 w 559763"/>
                <a:gd name="connsiteY15" fmla="*/ 57911 h 334299"/>
                <a:gd name="connsiteX16" fmla="*/ 158550 w 559763"/>
                <a:gd name="connsiteY16" fmla="*/ 67585 h 334299"/>
                <a:gd name="connsiteX17" fmla="*/ 135439 w 559763"/>
                <a:gd name="connsiteY17" fmla="*/ 71348 h 334299"/>
                <a:gd name="connsiteX18" fmla="*/ 135439 w 559763"/>
                <a:gd name="connsiteY18" fmla="*/ 67720 h 334299"/>
                <a:gd name="connsiteX19" fmla="*/ 119181 w 559763"/>
                <a:gd name="connsiteY19" fmla="*/ 51462 h 334299"/>
                <a:gd name="connsiteX20" fmla="*/ 116091 w 559763"/>
                <a:gd name="connsiteY20" fmla="*/ 51462 h 334299"/>
                <a:gd name="connsiteX21" fmla="*/ 116091 w 559763"/>
                <a:gd name="connsiteY21" fmla="*/ 38966 h 334299"/>
                <a:gd name="connsiteX22" fmla="*/ 202756 w 559763"/>
                <a:gd name="connsiteY22" fmla="*/ 38966 h 334299"/>
                <a:gd name="connsiteX23" fmla="*/ 212565 w 559763"/>
                <a:gd name="connsiteY23" fmla="*/ 29157 h 334299"/>
                <a:gd name="connsiteX24" fmla="*/ 202756 w 559763"/>
                <a:gd name="connsiteY24" fmla="*/ 19349 h 334299"/>
                <a:gd name="connsiteX25" fmla="*/ 116091 w 559763"/>
                <a:gd name="connsiteY25" fmla="*/ 19349 h 334299"/>
                <a:gd name="connsiteX26" fmla="*/ 116091 w 559763"/>
                <a:gd name="connsiteY26" fmla="*/ 9809 h 334299"/>
                <a:gd name="connsiteX27" fmla="*/ 106282 w 559763"/>
                <a:gd name="connsiteY27" fmla="*/ 0 h 334299"/>
                <a:gd name="connsiteX28" fmla="*/ 96474 w 559763"/>
                <a:gd name="connsiteY28" fmla="*/ 9809 h 334299"/>
                <a:gd name="connsiteX29" fmla="*/ 96474 w 559763"/>
                <a:gd name="connsiteY29" fmla="*/ 19349 h 334299"/>
                <a:gd name="connsiteX30" fmla="*/ 9808 w 559763"/>
                <a:gd name="connsiteY30" fmla="*/ 19349 h 334299"/>
                <a:gd name="connsiteX31" fmla="*/ 0 w 559763"/>
                <a:gd name="connsiteY31" fmla="*/ 29157 h 334299"/>
                <a:gd name="connsiteX32" fmla="*/ 9808 w 559763"/>
                <a:gd name="connsiteY32" fmla="*/ 38966 h 334299"/>
                <a:gd name="connsiteX33" fmla="*/ 96474 w 559763"/>
                <a:gd name="connsiteY33" fmla="*/ 38966 h 334299"/>
                <a:gd name="connsiteX34" fmla="*/ 96474 w 559763"/>
                <a:gd name="connsiteY34" fmla="*/ 51462 h 334299"/>
                <a:gd name="connsiteX35" fmla="*/ 93383 w 559763"/>
                <a:gd name="connsiteY35" fmla="*/ 51462 h 334299"/>
                <a:gd name="connsiteX36" fmla="*/ 77125 w 559763"/>
                <a:gd name="connsiteY36" fmla="*/ 67720 h 334299"/>
                <a:gd name="connsiteX37" fmla="*/ 77125 w 559763"/>
                <a:gd name="connsiteY37" fmla="*/ 80753 h 334299"/>
                <a:gd name="connsiteX38" fmla="*/ 64898 w 559763"/>
                <a:gd name="connsiteY38" fmla="*/ 82769 h 334299"/>
                <a:gd name="connsiteX39" fmla="*/ 44609 w 559763"/>
                <a:gd name="connsiteY39" fmla="*/ 95130 h 334299"/>
                <a:gd name="connsiteX40" fmla="*/ 38966 w 559763"/>
                <a:gd name="connsiteY40" fmla="*/ 118241 h 334299"/>
                <a:gd name="connsiteX41" fmla="*/ 65839 w 559763"/>
                <a:gd name="connsiteY41" fmla="*/ 144308 h 334299"/>
                <a:gd name="connsiteX42" fmla="*/ 104804 w 559763"/>
                <a:gd name="connsiteY42" fmla="*/ 149414 h 334299"/>
                <a:gd name="connsiteX43" fmla="*/ 158550 w 559763"/>
                <a:gd name="connsiteY43" fmla="*/ 162044 h 334299"/>
                <a:gd name="connsiteX44" fmla="*/ 166478 w 559763"/>
                <a:gd name="connsiteY44" fmla="*/ 164731 h 334299"/>
                <a:gd name="connsiteX45" fmla="*/ 190663 w 559763"/>
                <a:gd name="connsiteY45" fmla="*/ 174271 h 334299"/>
                <a:gd name="connsiteX46" fmla="*/ 154519 w 559763"/>
                <a:gd name="connsiteY46" fmla="*/ 264295 h 334299"/>
                <a:gd name="connsiteX47" fmla="*/ 154250 w 559763"/>
                <a:gd name="connsiteY47" fmla="*/ 265505 h 334299"/>
                <a:gd name="connsiteX48" fmla="*/ 154250 w 559763"/>
                <a:gd name="connsiteY48" fmla="*/ 330940 h 334299"/>
                <a:gd name="connsiteX49" fmla="*/ 157610 w 559763"/>
                <a:gd name="connsiteY49" fmla="*/ 334299 h 334299"/>
                <a:gd name="connsiteX50" fmla="*/ 170508 w 559763"/>
                <a:gd name="connsiteY50" fmla="*/ 334299 h 334299"/>
                <a:gd name="connsiteX51" fmla="*/ 173868 w 559763"/>
                <a:gd name="connsiteY51" fmla="*/ 330940 h 334299"/>
                <a:gd name="connsiteX52" fmla="*/ 173868 w 559763"/>
                <a:gd name="connsiteY52" fmla="*/ 268595 h 334299"/>
                <a:gd name="connsiteX53" fmla="*/ 208265 w 559763"/>
                <a:gd name="connsiteY53" fmla="*/ 182870 h 334299"/>
                <a:gd name="connsiteX54" fmla="*/ 212565 w 559763"/>
                <a:gd name="connsiteY54" fmla="*/ 185155 h 334299"/>
                <a:gd name="connsiteX55" fmla="*/ 244409 w 559763"/>
                <a:gd name="connsiteY55" fmla="*/ 193082 h 334299"/>
                <a:gd name="connsiteX56" fmla="*/ 270073 w 559763"/>
                <a:gd name="connsiteY56" fmla="*/ 193082 h 334299"/>
                <a:gd name="connsiteX57" fmla="*/ 270073 w 559763"/>
                <a:gd name="connsiteY57" fmla="*/ 205578 h 334299"/>
                <a:gd name="connsiteX58" fmla="*/ 241319 w 559763"/>
                <a:gd name="connsiteY58" fmla="*/ 205578 h 334299"/>
                <a:gd name="connsiteX59" fmla="*/ 218611 w 559763"/>
                <a:gd name="connsiteY59" fmla="*/ 228151 h 334299"/>
                <a:gd name="connsiteX60" fmla="*/ 218611 w 559763"/>
                <a:gd name="connsiteY60" fmla="*/ 279479 h 334299"/>
                <a:gd name="connsiteX61" fmla="*/ 241319 w 559763"/>
                <a:gd name="connsiteY61" fmla="*/ 302052 h 334299"/>
                <a:gd name="connsiteX62" fmla="*/ 318444 w 559763"/>
                <a:gd name="connsiteY62" fmla="*/ 302052 h 334299"/>
                <a:gd name="connsiteX63" fmla="*/ 341152 w 559763"/>
                <a:gd name="connsiteY63" fmla="*/ 279479 h 334299"/>
                <a:gd name="connsiteX64" fmla="*/ 341152 w 559763"/>
                <a:gd name="connsiteY64" fmla="*/ 228151 h 334299"/>
                <a:gd name="connsiteX65" fmla="*/ 318444 w 559763"/>
                <a:gd name="connsiteY65" fmla="*/ 205578 h 334299"/>
                <a:gd name="connsiteX66" fmla="*/ 289690 w 559763"/>
                <a:gd name="connsiteY66" fmla="*/ 205578 h 334299"/>
                <a:gd name="connsiteX67" fmla="*/ 289690 w 559763"/>
                <a:gd name="connsiteY67" fmla="*/ 193082 h 334299"/>
                <a:gd name="connsiteX68" fmla="*/ 315354 w 559763"/>
                <a:gd name="connsiteY68" fmla="*/ 193082 h 334299"/>
                <a:gd name="connsiteX69" fmla="*/ 347198 w 559763"/>
                <a:gd name="connsiteY69" fmla="*/ 185155 h 334299"/>
                <a:gd name="connsiteX70" fmla="*/ 351498 w 559763"/>
                <a:gd name="connsiteY70" fmla="*/ 182870 h 334299"/>
                <a:gd name="connsiteX71" fmla="*/ 385896 w 559763"/>
                <a:gd name="connsiteY71" fmla="*/ 268595 h 334299"/>
                <a:gd name="connsiteX72" fmla="*/ 385896 w 559763"/>
                <a:gd name="connsiteY72" fmla="*/ 330940 h 334299"/>
                <a:gd name="connsiteX73" fmla="*/ 389255 w 559763"/>
                <a:gd name="connsiteY73" fmla="*/ 334299 h 334299"/>
                <a:gd name="connsiteX74" fmla="*/ 402153 w 559763"/>
                <a:gd name="connsiteY74" fmla="*/ 334299 h 334299"/>
                <a:gd name="connsiteX75" fmla="*/ 405512 w 559763"/>
                <a:gd name="connsiteY75" fmla="*/ 330940 h 334299"/>
                <a:gd name="connsiteX76" fmla="*/ 405512 w 559763"/>
                <a:gd name="connsiteY76" fmla="*/ 265505 h 334299"/>
                <a:gd name="connsiteX77" fmla="*/ 405244 w 559763"/>
                <a:gd name="connsiteY77" fmla="*/ 264295 h 334299"/>
                <a:gd name="connsiteX78" fmla="*/ 369100 w 559763"/>
                <a:gd name="connsiteY78" fmla="*/ 174271 h 334299"/>
                <a:gd name="connsiteX79" fmla="*/ 393285 w 559763"/>
                <a:gd name="connsiteY79" fmla="*/ 164731 h 334299"/>
                <a:gd name="connsiteX80" fmla="*/ 401213 w 559763"/>
                <a:gd name="connsiteY80" fmla="*/ 162044 h 334299"/>
                <a:gd name="connsiteX81" fmla="*/ 454959 w 559763"/>
                <a:gd name="connsiteY81" fmla="*/ 149414 h 334299"/>
                <a:gd name="connsiteX82" fmla="*/ 493925 w 559763"/>
                <a:gd name="connsiteY82" fmla="*/ 144308 h 334299"/>
                <a:gd name="connsiteX83" fmla="*/ 514616 w 559763"/>
                <a:gd name="connsiteY83" fmla="*/ 132484 h 334299"/>
                <a:gd name="connsiteX84" fmla="*/ 520932 w 559763"/>
                <a:gd name="connsiteY84" fmla="*/ 109507 h 334299"/>
                <a:gd name="connsiteX85" fmla="*/ 494865 w 559763"/>
                <a:gd name="connsiteY85" fmla="*/ 82769 h 334299"/>
                <a:gd name="connsiteX86" fmla="*/ 482638 w 559763"/>
                <a:gd name="connsiteY86" fmla="*/ 80753 h 334299"/>
                <a:gd name="connsiteX87" fmla="*/ 482638 w 559763"/>
                <a:gd name="connsiteY87" fmla="*/ 67720 h 334299"/>
                <a:gd name="connsiteX88" fmla="*/ 466380 w 559763"/>
                <a:gd name="connsiteY88" fmla="*/ 51462 h 334299"/>
                <a:gd name="connsiteX89" fmla="*/ 463290 w 559763"/>
                <a:gd name="connsiteY89" fmla="*/ 51462 h 334299"/>
                <a:gd name="connsiteX90" fmla="*/ 463290 w 559763"/>
                <a:gd name="connsiteY90" fmla="*/ 38966 h 334299"/>
                <a:gd name="connsiteX91" fmla="*/ 549954 w 559763"/>
                <a:gd name="connsiteY91" fmla="*/ 38966 h 334299"/>
                <a:gd name="connsiteX92" fmla="*/ 559764 w 559763"/>
                <a:gd name="connsiteY92" fmla="*/ 29157 h 334299"/>
                <a:gd name="connsiteX93" fmla="*/ 549954 w 559763"/>
                <a:gd name="connsiteY93" fmla="*/ 19349 h 334299"/>
                <a:gd name="connsiteX94" fmla="*/ 241319 w 559763"/>
                <a:gd name="connsiteY94" fmla="*/ 225061 h 334299"/>
                <a:gd name="connsiteX95" fmla="*/ 318444 w 559763"/>
                <a:gd name="connsiteY95" fmla="*/ 225061 h 334299"/>
                <a:gd name="connsiteX96" fmla="*/ 321534 w 559763"/>
                <a:gd name="connsiteY96" fmla="*/ 228151 h 334299"/>
                <a:gd name="connsiteX97" fmla="*/ 321534 w 559763"/>
                <a:gd name="connsiteY97" fmla="*/ 279479 h 334299"/>
                <a:gd name="connsiteX98" fmla="*/ 318444 w 559763"/>
                <a:gd name="connsiteY98" fmla="*/ 282569 h 334299"/>
                <a:gd name="connsiteX99" fmla="*/ 241319 w 559763"/>
                <a:gd name="connsiteY99" fmla="*/ 282569 h 334299"/>
                <a:gd name="connsiteX100" fmla="*/ 238228 w 559763"/>
                <a:gd name="connsiteY100" fmla="*/ 279479 h 334299"/>
                <a:gd name="connsiteX101" fmla="*/ 238228 w 559763"/>
                <a:gd name="connsiteY101" fmla="*/ 228151 h 334299"/>
                <a:gd name="connsiteX102" fmla="*/ 241319 w 559763"/>
                <a:gd name="connsiteY102" fmla="*/ 225061 h 334299"/>
                <a:gd name="connsiteX103" fmla="*/ 96742 w 559763"/>
                <a:gd name="connsiteY103" fmla="*/ 77528 h 334299"/>
                <a:gd name="connsiteX104" fmla="*/ 96742 w 559763"/>
                <a:gd name="connsiteY104" fmla="*/ 71079 h 334299"/>
                <a:gd name="connsiteX105" fmla="*/ 115688 w 559763"/>
                <a:gd name="connsiteY105" fmla="*/ 71079 h 334299"/>
                <a:gd name="connsiteX106" fmla="*/ 115688 w 559763"/>
                <a:gd name="connsiteY106" fmla="*/ 74438 h 334299"/>
                <a:gd name="connsiteX107" fmla="*/ 96742 w 559763"/>
                <a:gd name="connsiteY107" fmla="*/ 77528 h 334299"/>
                <a:gd name="connsiteX108" fmla="*/ 398122 w 559763"/>
                <a:gd name="connsiteY108" fmla="*/ 86934 h 334299"/>
                <a:gd name="connsiteX109" fmla="*/ 491775 w 559763"/>
                <a:gd name="connsiteY109" fmla="*/ 101983 h 334299"/>
                <a:gd name="connsiteX110" fmla="*/ 501583 w 559763"/>
                <a:gd name="connsiteY110" fmla="*/ 113404 h 334299"/>
                <a:gd name="connsiteX111" fmla="*/ 491506 w 559763"/>
                <a:gd name="connsiteY111" fmla="*/ 124690 h 334299"/>
                <a:gd name="connsiteX112" fmla="*/ 452406 w 559763"/>
                <a:gd name="connsiteY112" fmla="*/ 129796 h 334299"/>
                <a:gd name="connsiteX113" fmla="*/ 394898 w 559763"/>
                <a:gd name="connsiteY113" fmla="*/ 143233 h 334299"/>
                <a:gd name="connsiteX114" fmla="*/ 386970 w 559763"/>
                <a:gd name="connsiteY114" fmla="*/ 145920 h 334299"/>
                <a:gd name="connsiteX115" fmla="*/ 343033 w 559763"/>
                <a:gd name="connsiteY115" fmla="*/ 165000 h 334299"/>
                <a:gd name="connsiteX116" fmla="*/ 337927 w 559763"/>
                <a:gd name="connsiteY116" fmla="*/ 167822 h 334299"/>
                <a:gd name="connsiteX117" fmla="*/ 315220 w 559763"/>
                <a:gd name="connsiteY117" fmla="*/ 173465 h 334299"/>
                <a:gd name="connsiteX118" fmla="*/ 244409 w 559763"/>
                <a:gd name="connsiteY118" fmla="*/ 173465 h 334299"/>
                <a:gd name="connsiteX119" fmla="*/ 221836 w 559763"/>
                <a:gd name="connsiteY119" fmla="*/ 167822 h 334299"/>
                <a:gd name="connsiteX120" fmla="*/ 216730 w 559763"/>
                <a:gd name="connsiteY120" fmla="*/ 165134 h 334299"/>
                <a:gd name="connsiteX121" fmla="*/ 172793 w 559763"/>
                <a:gd name="connsiteY121" fmla="*/ 146054 h 334299"/>
                <a:gd name="connsiteX122" fmla="*/ 164865 w 559763"/>
                <a:gd name="connsiteY122" fmla="*/ 143367 h 334299"/>
                <a:gd name="connsiteX123" fmla="*/ 107357 w 559763"/>
                <a:gd name="connsiteY123" fmla="*/ 129931 h 334299"/>
                <a:gd name="connsiteX124" fmla="*/ 68392 w 559763"/>
                <a:gd name="connsiteY124" fmla="*/ 124825 h 334299"/>
                <a:gd name="connsiteX125" fmla="*/ 60733 w 559763"/>
                <a:gd name="connsiteY125" fmla="*/ 120525 h 334299"/>
                <a:gd name="connsiteX126" fmla="*/ 58314 w 559763"/>
                <a:gd name="connsiteY126" fmla="*/ 112060 h 334299"/>
                <a:gd name="connsiteX127" fmla="*/ 67989 w 559763"/>
                <a:gd name="connsiteY127" fmla="*/ 102117 h 334299"/>
                <a:gd name="connsiteX128" fmla="*/ 161641 w 559763"/>
                <a:gd name="connsiteY128" fmla="*/ 87068 h 334299"/>
                <a:gd name="connsiteX129" fmla="*/ 279882 w 559763"/>
                <a:gd name="connsiteY129" fmla="*/ 77663 h 334299"/>
                <a:gd name="connsiteX130" fmla="*/ 398122 w 559763"/>
                <a:gd name="connsiteY130" fmla="*/ 87068 h 334299"/>
                <a:gd name="connsiteX131" fmla="*/ 443941 w 559763"/>
                <a:gd name="connsiteY131" fmla="*/ 74438 h 334299"/>
                <a:gd name="connsiteX132" fmla="*/ 443941 w 559763"/>
                <a:gd name="connsiteY132" fmla="*/ 71079 h 334299"/>
                <a:gd name="connsiteX133" fmla="*/ 462886 w 559763"/>
                <a:gd name="connsiteY133" fmla="*/ 71079 h 334299"/>
                <a:gd name="connsiteX134" fmla="*/ 462886 w 559763"/>
                <a:gd name="connsiteY134" fmla="*/ 77528 h 334299"/>
                <a:gd name="connsiteX135" fmla="*/ 443941 w 559763"/>
                <a:gd name="connsiteY135" fmla="*/ 74438 h 334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559763" h="334299">
                  <a:moveTo>
                    <a:pt x="549954" y="19349"/>
                  </a:moveTo>
                  <a:lnTo>
                    <a:pt x="463290" y="19349"/>
                  </a:lnTo>
                  <a:lnTo>
                    <a:pt x="463290" y="9809"/>
                  </a:lnTo>
                  <a:cubicBezTo>
                    <a:pt x="463290" y="4434"/>
                    <a:pt x="458856" y="0"/>
                    <a:pt x="453481" y="0"/>
                  </a:cubicBezTo>
                  <a:cubicBezTo>
                    <a:pt x="448107" y="0"/>
                    <a:pt x="443672" y="4434"/>
                    <a:pt x="443672" y="9809"/>
                  </a:cubicBezTo>
                  <a:lnTo>
                    <a:pt x="443672" y="19349"/>
                  </a:lnTo>
                  <a:lnTo>
                    <a:pt x="357007" y="19349"/>
                  </a:lnTo>
                  <a:cubicBezTo>
                    <a:pt x="351633" y="19349"/>
                    <a:pt x="347198" y="23783"/>
                    <a:pt x="347198" y="29157"/>
                  </a:cubicBezTo>
                  <a:cubicBezTo>
                    <a:pt x="347198" y="34532"/>
                    <a:pt x="351633" y="38966"/>
                    <a:pt x="357007" y="38966"/>
                  </a:cubicBezTo>
                  <a:lnTo>
                    <a:pt x="443672" y="38966"/>
                  </a:lnTo>
                  <a:lnTo>
                    <a:pt x="443672" y="51462"/>
                  </a:lnTo>
                  <a:lnTo>
                    <a:pt x="440582" y="51462"/>
                  </a:lnTo>
                  <a:cubicBezTo>
                    <a:pt x="431579" y="51462"/>
                    <a:pt x="424324" y="58717"/>
                    <a:pt x="424324" y="67720"/>
                  </a:cubicBezTo>
                  <a:lnTo>
                    <a:pt x="424324" y="71348"/>
                  </a:lnTo>
                  <a:lnTo>
                    <a:pt x="401213" y="67585"/>
                  </a:lnTo>
                  <a:cubicBezTo>
                    <a:pt x="361172" y="61136"/>
                    <a:pt x="320326" y="57911"/>
                    <a:pt x="279882" y="57911"/>
                  </a:cubicBezTo>
                  <a:cubicBezTo>
                    <a:pt x="239438" y="57911"/>
                    <a:pt x="198457" y="61136"/>
                    <a:pt x="158550" y="67585"/>
                  </a:cubicBezTo>
                  <a:lnTo>
                    <a:pt x="135439" y="71348"/>
                  </a:lnTo>
                  <a:lnTo>
                    <a:pt x="135439" y="67720"/>
                  </a:lnTo>
                  <a:cubicBezTo>
                    <a:pt x="135439" y="58852"/>
                    <a:pt x="128184" y="51462"/>
                    <a:pt x="119181" y="51462"/>
                  </a:cubicBezTo>
                  <a:lnTo>
                    <a:pt x="116091" y="51462"/>
                  </a:lnTo>
                  <a:lnTo>
                    <a:pt x="116091" y="38966"/>
                  </a:lnTo>
                  <a:lnTo>
                    <a:pt x="202756" y="38966"/>
                  </a:lnTo>
                  <a:cubicBezTo>
                    <a:pt x="208131" y="38966"/>
                    <a:pt x="212565" y="34532"/>
                    <a:pt x="212565" y="29157"/>
                  </a:cubicBezTo>
                  <a:cubicBezTo>
                    <a:pt x="212565" y="23783"/>
                    <a:pt x="208131" y="19349"/>
                    <a:pt x="202756" y="19349"/>
                  </a:cubicBezTo>
                  <a:lnTo>
                    <a:pt x="116091" y="19349"/>
                  </a:lnTo>
                  <a:lnTo>
                    <a:pt x="116091" y="9809"/>
                  </a:lnTo>
                  <a:cubicBezTo>
                    <a:pt x="116091" y="4434"/>
                    <a:pt x="111657" y="0"/>
                    <a:pt x="106282" y="0"/>
                  </a:cubicBezTo>
                  <a:cubicBezTo>
                    <a:pt x="100908" y="0"/>
                    <a:pt x="96474" y="4434"/>
                    <a:pt x="96474" y="9809"/>
                  </a:cubicBezTo>
                  <a:lnTo>
                    <a:pt x="96474" y="19349"/>
                  </a:lnTo>
                  <a:lnTo>
                    <a:pt x="9808" y="19349"/>
                  </a:lnTo>
                  <a:cubicBezTo>
                    <a:pt x="4434" y="19349"/>
                    <a:pt x="0" y="23783"/>
                    <a:pt x="0" y="29157"/>
                  </a:cubicBezTo>
                  <a:cubicBezTo>
                    <a:pt x="0" y="34532"/>
                    <a:pt x="4434" y="38966"/>
                    <a:pt x="9808" y="38966"/>
                  </a:cubicBezTo>
                  <a:lnTo>
                    <a:pt x="96474" y="38966"/>
                  </a:lnTo>
                  <a:lnTo>
                    <a:pt x="96474" y="51462"/>
                  </a:lnTo>
                  <a:lnTo>
                    <a:pt x="93383" y="51462"/>
                  </a:lnTo>
                  <a:cubicBezTo>
                    <a:pt x="84381" y="51462"/>
                    <a:pt x="77125" y="58717"/>
                    <a:pt x="77125" y="67720"/>
                  </a:cubicBezTo>
                  <a:lnTo>
                    <a:pt x="77125" y="80753"/>
                  </a:lnTo>
                  <a:lnTo>
                    <a:pt x="64898" y="82769"/>
                  </a:lnTo>
                  <a:cubicBezTo>
                    <a:pt x="56702" y="83978"/>
                    <a:pt x="49446" y="88412"/>
                    <a:pt x="44609" y="95130"/>
                  </a:cubicBezTo>
                  <a:cubicBezTo>
                    <a:pt x="39772" y="101848"/>
                    <a:pt x="37756" y="110045"/>
                    <a:pt x="38966" y="118241"/>
                  </a:cubicBezTo>
                  <a:cubicBezTo>
                    <a:pt x="41116" y="131812"/>
                    <a:pt x="52133" y="142561"/>
                    <a:pt x="65839" y="144308"/>
                  </a:cubicBezTo>
                  <a:lnTo>
                    <a:pt x="104804" y="149414"/>
                  </a:lnTo>
                  <a:cubicBezTo>
                    <a:pt x="123078" y="151832"/>
                    <a:pt x="141217" y="156132"/>
                    <a:pt x="158550" y="162044"/>
                  </a:cubicBezTo>
                  <a:lnTo>
                    <a:pt x="166478" y="164731"/>
                  </a:lnTo>
                  <a:cubicBezTo>
                    <a:pt x="174674" y="167553"/>
                    <a:pt x="182736" y="170778"/>
                    <a:pt x="190663" y="174271"/>
                  </a:cubicBezTo>
                  <a:lnTo>
                    <a:pt x="154519" y="264295"/>
                  </a:lnTo>
                  <a:cubicBezTo>
                    <a:pt x="154519" y="264295"/>
                    <a:pt x="154250" y="265102"/>
                    <a:pt x="154250" y="265505"/>
                  </a:cubicBezTo>
                  <a:lnTo>
                    <a:pt x="154250" y="330940"/>
                  </a:lnTo>
                  <a:cubicBezTo>
                    <a:pt x="154250" y="332821"/>
                    <a:pt x="155729" y="334299"/>
                    <a:pt x="157610" y="334299"/>
                  </a:cubicBezTo>
                  <a:lnTo>
                    <a:pt x="170508" y="334299"/>
                  </a:lnTo>
                  <a:cubicBezTo>
                    <a:pt x="172390" y="334299"/>
                    <a:pt x="173868" y="332821"/>
                    <a:pt x="173868" y="330940"/>
                  </a:cubicBezTo>
                  <a:lnTo>
                    <a:pt x="173868" y="268595"/>
                  </a:lnTo>
                  <a:lnTo>
                    <a:pt x="208265" y="182870"/>
                  </a:lnTo>
                  <a:lnTo>
                    <a:pt x="212565" y="185155"/>
                  </a:lnTo>
                  <a:cubicBezTo>
                    <a:pt x="222374" y="190395"/>
                    <a:pt x="233392" y="193082"/>
                    <a:pt x="244409" y="193082"/>
                  </a:cubicBezTo>
                  <a:lnTo>
                    <a:pt x="270073" y="193082"/>
                  </a:lnTo>
                  <a:lnTo>
                    <a:pt x="270073" y="205578"/>
                  </a:lnTo>
                  <a:lnTo>
                    <a:pt x="241319" y="205578"/>
                  </a:lnTo>
                  <a:cubicBezTo>
                    <a:pt x="228823" y="205578"/>
                    <a:pt x="218611" y="215655"/>
                    <a:pt x="218611" y="228151"/>
                  </a:cubicBezTo>
                  <a:lnTo>
                    <a:pt x="218611" y="279479"/>
                  </a:lnTo>
                  <a:cubicBezTo>
                    <a:pt x="218611" y="291974"/>
                    <a:pt x="228823" y="302052"/>
                    <a:pt x="241319" y="302052"/>
                  </a:cubicBezTo>
                  <a:lnTo>
                    <a:pt x="318444" y="302052"/>
                  </a:lnTo>
                  <a:cubicBezTo>
                    <a:pt x="330940" y="302052"/>
                    <a:pt x="341152" y="291974"/>
                    <a:pt x="341152" y="279479"/>
                  </a:cubicBezTo>
                  <a:lnTo>
                    <a:pt x="341152" y="228151"/>
                  </a:lnTo>
                  <a:cubicBezTo>
                    <a:pt x="341152" y="215655"/>
                    <a:pt x="330940" y="205578"/>
                    <a:pt x="318444" y="205578"/>
                  </a:cubicBezTo>
                  <a:lnTo>
                    <a:pt x="289690" y="205578"/>
                  </a:lnTo>
                  <a:lnTo>
                    <a:pt x="289690" y="193082"/>
                  </a:lnTo>
                  <a:lnTo>
                    <a:pt x="315354" y="193082"/>
                  </a:lnTo>
                  <a:cubicBezTo>
                    <a:pt x="326372" y="193082"/>
                    <a:pt x="337390" y="190395"/>
                    <a:pt x="347198" y="185155"/>
                  </a:cubicBezTo>
                  <a:lnTo>
                    <a:pt x="351498" y="182870"/>
                  </a:lnTo>
                  <a:lnTo>
                    <a:pt x="385896" y="268595"/>
                  </a:lnTo>
                  <a:lnTo>
                    <a:pt x="385896" y="330940"/>
                  </a:lnTo>
                  <a:cubicBezTo>
                    <a:pt x="385896" y="332821"/>
                    <a:pt x="387373" y="334299"/>
                    <a:pt x="389255" y="334299"/>
                  </a:cubicBezTo>
                  <a:lnTo>
                    <a:pt x="402153" y="334299"/>
                  </a:lnTo>
                  <a:cubicBezTo>
                    <a:pt x="404035" y="334299"/>
                    <a:pt x="405512" y="332821"/>
                    <a:pt x="405512" y="330940"/>
                  </a:cubicBezTo>
                  <a:lnTo>
                    <a:pt x="405512" y="265505"/>
                  </a:lnTo>
                  <a:cubicBezTo>
                    <a:pt x="405512" y="265505"/>
                    <a:pt x="405512" y="264698"/>
                    <a:pt x="405244" y="264295"/>
                  </a:cubicBezTo>
                  <a:lnTo>
                    <a:pt x="369100" y="174271"/>
                  </a:lnTo>
                  <a:cubicBezTo>
                    <a:pt x="377027" y="170778"/>
                    <a:pt x="385089" y="167553"/>
                    <a:pt x="393285" y="164731"/>
                  </a:cubicBezTo>
                  <a:lnTo>
                    <a:pt x="401213" y="162044"/>
                  </a:lnTo>
                  <a:cubicBezTo>
                    <a:pt x="418681" y="156132"/>
                    <a:pt x="436685" y="151832"/>
                    <a:pt x="454959" y="149414"/>
                  </a:cubicBezTo>
                  <a:lnTo>
                    <a:pt x="493925" y="144308"/>
                  </a:lnTo>
                  <a:cubicBezTo>
                    <a:pt x="502121" y="143233"/>
                    <a:pt x="509511" y="139067"/>
                    <a:pt x="514616" y="132484"/>
                  </a:cubicBezTo>
                  <a:cubicBezTo>
                    <a:pt x="519722" y="125900"/>
                    <a:pt x="521873" y="117838"/>
                    <a:pt x="520932" y="109507"/>
                  </a:cubicBezTo>
                  <a:cubicBezTo>
                    <a:pt x="519185" y="95802"/>
                    <a:pt x="508436" y="84784"/>
                    <a:pt x="494865" y="82769"/>
                  </a:cubicBezTo>
                  <a:lnTo>
                    <a:pt x="482638" y="80753"/>
                  </a:lnTo>
                  <a:lnTo>
                    <a:pt x="482638" y="67720"/>
                  </a:lnTo>
                  <a:cubicBezTo>
                    <a:pt x="482638" y="58852"/>
                    <a:pt x="475382" y="51462"/>
                    <a:pt x="466380" y="51462"/>
                  </a:cubicBezTo>
                  <a:lnTo>
                    <a:pt x="463290" y="51462"/>
                  </a:lnTo>
                  <a:lnTo>
                    <a:pt x="463290" y="38966"/>
                  </a:lnTo>
                  <a:lnTo>
                    <a:pt x="549954" y="38966"/>
                  </a:lnTo>
                  <a:cubicBezTo>
                    <a:pt x="555329" y="38966"/>
                    <a:pt x="559764" y="34532"/>
                    <a:pt x="559764" y="29157"/>
                  </a:cubicBezTo>
                  <a:cubicBezTo>
                    <a:pt x="559764" y="23783"/>
                    <a:pt x="555329" y="19349"/>
                    <a:pt x="549954" y="19349"/>
                  </a:cubicBezTo>
                  <a:close/>
                  <a:moveTo>
                    <a:pt x="241319" y="225061"/>
                  </a:moveTo>
                  <a:lnTo>
                    <a:pt x="318444" y="225061"/>
                  </a:lnTo>
                  <a:cubicBezTo>
                    <a:pt x="320191" y="225061"/>
                    <a:pt x="321534" y="226405"/>
                    <a:pt x="321534" y="228151"/>
                  </a:cubicBezTo>
                  <a:lnTo>
                    <a:pt x="321534" y="279479"/>
                  </a:lnTo>
                  <a:cubicBezTo>
                    <a:pt x="321534" y="281225"/>
                    <a:pt x="320191" y="282569"/>
                    <a:pt x="318444" y="282569"/>
                  </a:cubicBezTo>
                  <a:lnTo>
                    <a:pt x="241319" y="282569"/>
                  </a:lnTo>
                  <a:cubicBezTo>
                    <a:pt x="239572" y="282569"/>
                    <a:pt x="238228" y="281225"/>
                    <a:pt x="238228" y="279479"/>
                  </a:cubicBezTo>
                  <a:lnTo>
                    <a:pt x="238228" y="228151"/>
                  </a:lnTo>
                  <a:cubicBezTo>
                    <a:pt x="238228" y="226405"/>
                    <a:pt x="239572" y="225061"/>
                    <a:pt x="241319" y="225061"/>
                  </a:cubicBezTo>
                  <a:close/>
                  <a:moveTo>
                    <a:pt x="96742" y="77528"/>
                  </a:moveTo>
                  <a:lnTo>
                    <a:pt x="96742" y="71079"/>
                  </a:lnTo>
                  <a:lnTo>
                    <a:pt x="115688" y="71079"/>
                  </a:lnTo>
                  <a:lnTo>
                    <a:pt x="115688" y="74438"/>
                  </a:lnTo>
                  <a:lnTo>
                    <a:pt x="96742" y="77528"/>
                  </a:lnTo>
                  <a:close/>
                  <a:moveTo>
                    <a:pt x="398122" y="86934"/>
                  </a:moveTo>
                  <a:lnTo>
                    <a:pt x="491775" y="101983"/>
                  </a:lnTo>
                  <a:cubicBezTo>
                    <a:pt x="497553" y="102655"/>
                    <a:pt x="501852" y="107626"/>
                    <a:pt x="501583" y="113404"/>
                  </a:cubicBezTo>
                  <a:cubicBezTo>
                    <a:pt x="501583" y="119316"/>
                    <a:pt x="497284" y="124153"/>
                    <a:pt x="491506" y="124690"/>
                  </a:cubicBezTo>
                  <a:lnTo>
                    <a:pt x="452406" y="129796"/>
                  </a:lnTo>
                  <a:cubicBezTo>
                    <a:pt x="432923" y="132349"/>
                    <a:pt x="413575" y="136918"/>
                    <a:pt x="394898" y="143233"/>
                  </a:cubicBezTo>
                  <a:lnTo>
                    <a:pt x="386970" y="145920"/>
                  </a:lnTo>
                  <a:cubicBezTo>
                    <a:pt x="371921" y="151026"/>
                    <a:pt x="357141" y="157475"/>
                    <a:pt x="343033" y="165000"/>
                  </a:cubicBezTo>
                  <a:lnTo>
                    <a:pt x="337927" y="167822"/>
                  </a:lnTo>
                  <a:cubicBezTo>
                    <a:pt x="330940" y="171449"/>
                    <a:pt x="323147" y="173465"/>
                    <a:pt x="315220" y="173465"/>
                  </a:cubicBezTo>
                  <a:lnTo>
                    <a:pt x="244409" y="173465"/>
                  </a:lnTo>
                  <a:cubicBezTo>
                    <a:pt x="236482" y="173465"/>
                    <a:pt x="228689" y="171449"/>
                    <a:pt x="221836" y="167822"/>
                  </a:cubicBezTo>
                  <a:lnTo>
                    <a:pt x="216730" y="165134"/>
                  </a:lnTo>
                  <a:cubicBezTo>
                    <a:pt x="202622" y="157610"/>
                    <a:pt x="187976" y="151295"/>
                    <a:pt x="172793" y="146054"/>
                  </a:cubicBezTo>
                  <a:lnTo>
                    <a:pt x="164865" y="143367"/>
                  </a:lnTo>
                  <a:cubicBezTo>
                    <a:pt x="146189" y="137052"/>
                    <a:pt x="126840" y="132484"/>
                    <a:pt x="107357" y="129931"/>
                  </a:cubicBezTo>
                  <a:lnTo>
                    <a:pt x="68392" y="124825"/>
                  </a:lnTo>
                  <a:cubicBezTo>
                    <a:pt x="65301" y="124422"/>
                    <a:pt x="62614" y="122944"/>
                    <a:pt x="60733" y="120525"/>
                  </a:cubicBezTo>
                  <a:cubicBezTo>
                    <a:pt x="58851" y="118107"/>
                    <a:pt x="58045" y="115151"/>
                    <a:pt x="58314" y="112060"/>
                  </a:cubicBezTo>
                  <a:cubicBezTo>
                    <a:pt x="58986" y="106954"/>
                    <a:pt x="62883" y="102789"/>
                    <a:pt x="67989" y="102117"/>
                  </a:cubicBezTo>
                  <a:lnTo>
                    <a:pt x="161641" y="87068"/>
                  </a:lnTo>
                  <a:cubicBezTo>
                    <a:pt x="200606" y="80753"/>
                    <a:pt x="240378" y="77663"/>
                    <a:pt x="279882" y="77663"/>
                  </a:cubicBezTo>
                  <a:cubicBezTo>
                    <a:pt x="319385" y="77663"/>
                    <a:pt x="359157" y="80888"/>
                    <a:pt x="398122" y="87068"/>
                  </a:cubicBezTo>
                  <a:close/>
                  <a:moveTo>
                    <a:pt x="443941" y="74438"/>
                  </a:moveTo>
                  <a:lnTo>
                    <a:pt x="443941" y="71079"/>
                  </a:lnTo>
                  <a:lnTo>
                    <a:pt x="462886" y="71079"/>
                  </a:lnTo>
                  <a:lnTo>
                    <a:pt x="462886" y="77528"/>
                  </a:lnTo>
                  <a:lnTo>
                    <a:pt x="443941" y="74438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B7939DDA-0E85-DEDC-531D-D02FFED5C7C4}"/>
                </a:ext>
              </a:extLst>
            </p:cNvPr>
            <p:cNvSpPr/>
            <p:nvPr/>
          </p:nvSpPr>
          <p:spPr bwMode="gray">
            <a:xfrm>
              <a:off x="7753792" y="3386403"/>
              <a:ext cx="51864" cy="50252"/>
            </a:xfrm>
            <a:custGeom>
              <a:avLst/>
              <a:gdLst>
                <a:gd name="connsiteX0" fmla="*/ 25932 w 51864"/>
                <a:gd name="connsiteY0" fmla="*/ 50252 h 50252"/>
                <a:gd name="connsiteX1" fmla="*/ 51865 w 51864"/>
                <a:gd name="connsiteY1" fmla="*/ 25126 h 50252"/>
                <a:gd name="connsiteX2" fmla="*/ 25932 w 51864"/>
                <a:gd name="connsiteY2" fmla="*/ 0 h 50252"/>
                <a:gd name="connsiteX3" fmla="*/ 0 w 51864"/>
                <a:gd name="connsiteY3" fmla="*/ 25126 h 50252"/>
                <a:gd name="connsiteX4" fmla="*/ 25932 w 51864"/>
                <a:gd name="connsiteY4" fmla="*/ 50252 h 50252"/>
                <a:gd name="connsiteX5" fmla="*/ 19618 w 51864"/>
                <a:gd name="connsiteY5" fmla="*/ 25126 h 50252"/>
                <a:gd name="connsiteX6" fmla="*/ 25932 w 51864"/>
                <a:gd name="connsiteY6" fmla="*/ 19214 h 50252"/>
                <a:gd name="connsiteX7" fmla="*/ 32248 w 51864"/>
                <a:gd name="connsiteY7" fmla="*/ 25126 h 50252"/>
                <a:gd name="connsiteX8" fmla="*/ 25932 w 51864"/>
                <a:gd name="connsiteY8" fmla="*/ 31038 h 50252"/>
                <a:gd name="connsiteX9" fmla="*/ 19618 w 51864"/>
                <a:gd name="connsiteY9" fmla="*/ 25126 h 5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64" h="50252">
                  <a:moveTo>
                    <a:pt x="25932" y="50252"/>
                  </a:moveTo>
                  <a:cubicBezTo>
                    <a:pt x="40175" y="50252"/>
                    <a:pt x="51865" y="38966"/>
                    <a:pt x="51865" y="25126"/>
                  </a:cubicBezTo>
                  <a:cubicBezTo>
                    <a:pt x="51865" y="11287"/>
                    <a:pt x="40175" y="0"/>
                    <a:pt x="25932" y="0"/>
                  </a:cubicBezTo>
                  <a:cubicBezTo>
                    <a:pt x="11690" y="0"/>
                    <a:pt x="0" y="11287"/>
                    <a:pt x="0" y="25126"/>
                  </a:cubicBezTo>
                  <a:cubicBezTo>
                    <a:pt x="0" y="38966"/>
                    <a:pt x="11690" y="50252"/>
                    <a:pt x="25932" y="50252"/>
                  </a:cubicBezTo>
                  <a:close/>
                  <a:moveTo>
                    <a:pt x="19618" y="25126"/>
                  </a:moveTo>
                  <a:cubicBezTo>
                    <a:pt x="19618" y="21901"/>
                    <a:pt x="22439" y="19214"/>
                    <a:pt x="25932" y="19214"/>
                  </a:cubicBezTo>
                  <a:cubicBezTo>
                    <a:pt x="29426" y="19214"/>
                    <a:pt x="32248" y="21901"/>
                    <a:pt x="32248" y="25126"/>
                  </a:cubicBezTo>
                  <a:cubicBezTo>
                    <a:pt x="32248" y="28351"/>
                    <a:pt x="29426" y="31038"/>
                    <a:pt x="25932" y="31038"/>
                  </a:cubicBezTo>
                  <a:cubicBezTo>
                    <a:pt x="22439" y="31038"/>
                    <a:pt x="19618" y="28351"/>
                    <a:pt x="19618" y="2512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5" name="Grafik 7">
            <a:extLst>
              <a:ext uri="{FF2B5EF4-FFF2-40B4-BE49-F238E27FC236}">
                <a16:creationId xmlns:a16="http://schemas.microsoft.com/office/drawing/2014/main" id="{E73860DF-A043-D87C-2A00-35C92B5BBD9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5355" y="3044063"/>
            <a:ext cx="287260" cy="500451"/>
            <a:chOff x="3234299" y="3057478"/>
            <a:chExt cx="282434" cy="492043"/>
          </a:xfrm>
          <a:solidFill>
            <a:schemeClr val="accent1"/>
          </a:solidFill>
        </p:grpSpPr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824723DA-734C-9068-3F15-8DCCBFAD278E}"/>
                </a:ext>
              </a:extLst>
            </p:cNvPr>
            <p:cNvSpPr/>
            <p:nvPr/>
          </p:nvSpPr>
          <p:spPr bwMode="gray">
            <a:xfrm>
              <a:off x="3261709" y="3112299"/>
              <a:ext cx="227613" cy="382401"/>
            </a:xfrm>
            <a:custGeom>
              <a:avLst/>
              <a:gdLst>
                <a:gd name="connsiteX0" fmla="*/ 3359 w 227613"/>
                <a:gd name="connsiteY0" fmla="*/ 382402 h 382401"/>
                <a:gd name="connsiteX1" fmla="*/ 224255 w 227613"/>
                <a:gd name="connsiteY1" fmla="*/ 382402 h 382401"/>
                <a:gd name="connsiteX2" fmla="*/ 227614 w 227613"/>
                <a:gd name="connsiteY2" fmla="*/ 379043 h 382401"/>
                <a:gd name="connsiteX3" fmla="*/ 227614 w 227613"/>
                <a:gd name="connsiteY3" fmla="*/ 3359 h 382401"/>
                <a:gd name="connsiteX4" fmla="*/ 224255 w 227613"/>
                <a:gd name="connsiteY4" fmla="*/ 0 h 382401"/>
                <a:gd name="connsiteX5" fmla="*/ 3359 w 227613"/>
                <a:gd name="connsiteY5" fmla="*/ 0 h 382401"/>
                <a:gd name="connsiteX6" fmla="*/ 0 w 227613"/>
                <a:gd name="connsiteY6" fmla="*/ 3359 h 382401"/>
                <a:gd name="connsiteX7" fmla="*/ 0 w 227613"/>
                <a:gd name="connsiteY7" fmla="*/ 379043 h 382401"/>
                <a:gd name="connsiteX8" fmla="*/ 3359 w 227613"/>
                <a:gd name="connsiteY8" fmla="*/ 382402 h 382401"/>
                <a:gd name="connsiteX9" fmla="*/ 17736 w 227613"/>
                <a:gd name="connsiteY9" fmla="*/ 364666 h 382401"/>
                <a:gd name="connsiteX10" fmla="*/ 17736 w 227613"/>
                <a:gd name="connsiteY10" fmla="*/ 17736 h 382401"/>
                <a:gd name="connsiteX11" fmla="*/ 209878 w 227613"/>
                <a:gd name="connsiteY11" fmla="*/ 17736 h 382401"/>
                <a:gd name="connsiteX12" fmla="*/ 209878 w 227613"/>
                <a:gd name="connsiteY12" fmla="*/ 364666 h 382401"/>
                <a:gd name="connsiteX13" fmla="*/ 17736 w 227613"/>
                <a:gd name="connsiteY13" fmla="*/ 364666 h 38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7613" h="382401">
                  <a:moveTo>
                    <a:pt x="3359" y="382402"/>
                  </a:moveTo>
                  <a:lnTo>
                    <a:pt x="224255" y="382402"/>
                  </a:lnTo>
                  <a:cubicBezTo>
                    <a:pt x="226136" y="382402"/>
                    <a:pt x="227614" y="380924"/>
                    <a:pt x="227614" y="379043"/>
                  </a:cubicBezTo>
                  <a:lnTo>
                    <a:pt x="227614" y="3359"/>
                  </a:lnTo>
                  <a:cubicBezTo>
                    <a:pt x="227614" y="1478"/>
                    <a:pt x="226136" y="0"/>
                    <a:pt x="224255" y="0"/>
                  </a:cubicBezTo>
                  <a:lnTo>
                    <a:pt x="3359" y="0"/>
                  </a:lnTo>
                  <a:cubicBezTo>
                    <a:pt x="1478" y="0"/>
                    <a:pt x="0" y="1478"/>
                    <a:pt x="0" y="3359"/>
                  </a:cubicBezTo>
                  <a:lnTo>
                    <a:pt x="0" y="379043"/>
                  </a:lnTo>
                  <a:cubicBezTo>
                    <a:pt x="0" y="380924"/>
                    <a:pt x="1478" y="382402"/>
                    <a:pt x="3359" y="382402"/>
                  </a:cubicBezTo>
                  <a:close/>
                  <a:moveTo>
                    <a:pt x="17736" y="364666"/>
                  </a:moveTo>
                  <a:lnTo>
                    <a:pt x="17736" y="17736"/>
                  </a:lnTo>
                  <a:lnTo>
                    <a:pt x="209878" y="17736"/>
                  </a:lnTo>
                  <a:lnTo>
                    <a:pt x="209878" y="364666"/>
                  </a:lnTo>
                  <a:lnTo>
                    <a:pt x="17736" y="364666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980CD5C4-656B-8389-9FD0-A7BAE3F8CEB5}"/>
                </a:ext>
              </a:extLst>
            </p:cNvPr>
            <p:cNvSpPr/>
            <p:nvPr/>
          </p:nvSpPr>
          <p:spPr bwMode="gray">
            <a:xfrm>
              <a:off x="3234299" y="3057478"/>
              <a:ext cx="282434" cy="492043"/>
            </a:xfrm>
            <a:custGeom>
              <a:avLst/>
              <a:gdLst>
                <a:gd name="connsiteX0" fmla="*/ 268058 w 282434"/>
                <a:gd name="connsiteY0" fmla="*/ 0 h 492043"/>
                <a:gd name="connsiteX1" fmla="*/ 14377 w 282434"/>
                <a:gd name="connsiteY1" fmla="*/ 0 h 492043"/>
                <a:gd name="connsiteX2" fmla="*/ 0 w 282434"/>
                <a:gd name="connsiteY2" fmla="*/ 14377 h 492043"/>
                <a:gd name="connsiteX3" fmla="*/ 0 w 282434"/>
                <a:gd name="connsiteY3" fmla="*/ 477667 h 492043"/>
                <a:gd name="connsiteX4" fmla="*/ 14377 w 282434"/>
                <a:gd name="connsiteY4" fmla="*/ 492044 h 492043"/>
                <a:gd name="connsiteX5" fmla="*/ 268058 w 282434"/>
                <a:gd name="connsiteY5" fmla="*/ 492044 h 492043"/>
                <a:gd name="connsiteX6" fmla="*/ 282435 w 282434"/>
                <a:gd name="connsiteY6" fmla="*/ 477667 h 492043"/>
                <a:gd name="connsiteX7" fmla="*/ 282435 w 282434"/>
                <a:gd name="connsiteY7" fmla="*/ 14377 h 492043"/>
                <a:gd name="connsiteX8" fmla="*/ 268058 w 282434"/>
                <a:gd name="connsiteY8" fmla="*/ 0 h 492043"/>
                <a:gd name="connsiteX9" fmla="*/ 264699 w 282434"/>
                <a:gd name="connsiteY9" fmla="*/ 17736 h 492043"/>
                <a:gd name="connsiteX10" fmla="*/ 264699 w 282434"/>
                <a:gd name="connsiteY10" fmla="*/ 474308 h 492043"/>
                <a:gd name="connsiteX11" fmla="*/ 17736 w 282434"/>
                <a:gd name="connsiteY11" fmla="*/ 474308 h 492043"/>
                <a:gd name="connsiteX12" fmla="*/ 17736 w 282434"/>
                <a:gd name="connsiteY12" fmla="*/ 17736 h 492043"/>
                <a:gd name="connsiteX13" fmla="*/ 264699 w 282434"/>
                <a:gd name="connsiteY13" fmla="*/ 17736 h 49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434" h="492043">
                  <a:moveTo>
                    <a:pt x="268058" y="0"/>
                  </a:moveTo>
                  <a:lnTo>
                    <a:pt x="14377" y="0"/>
                  </a:lnTo>
                  <a:cubicBezTo>
                    <a:pt x="6449" y="0"/>
                    <a:pt x="0" y="6450"/>
                    <a:pt x="0" y="14377"/>
                  </a:cubicBezTo>
                  <a:lnTo>
                    <a:pt x="0" y="477667"/>
                  </a:lnTo>
                  <a:cubicBezTo>
                    <a:pt x="0" y="485594"/>
                    <a:pt x="6449" y="492044"/>
                    <a:pt x="14377" y="492044"/>
                  </a:cubicBezTo>
                  <a:lnTo>
                    <a:pt x="268058" y="492044"/>
                  </a:lnTo>
                  <a:cubicBezTo>
                    <a:pt x="275985" y="492044"/>
                    <a:pt x="282435" y="485594"/>
                    <a:pt x="282435" y="477667"/>
                  </a:cubicBezTo>
                  <a:lnTo>
                    <a:pt x="282435" y="14377"/>
                  </a:lnTo>
                  <a:cubicBezTo>
                    <a:pt x="282435" y="6450"/>
                    <a:pt x="275985" y="0"/>
                    <a:pt x="268058" y="0"/>
                  </a:cubicBezTo>
                  <a:close/>
                  <a:moveTo>
                    <a:pt x="264699" y="17736"/>
                  </a:moveTo>
                  <a:lnTo>
                    <a:pt x="264699" y="474308"/>
                  </a:lnTo>
                  <a:lnTo>
                    <a:pt x="17736" y="474308"/>
                  </a:lnTo>
                  <a:lnTo>
                    <a:pt x="17736" y="17736"/>
                  </a:lnTo>
                  <a:lnTo>
                    <a:pt x="264699" y="17736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D52B0D90-3852-B08B-269F-BD45454A87B7}"/>
                </a:ext>
              </a:extLst>
            </p:cNvPr>
            <p:cNvSpPr/>
            <p:nvPr/>
          </p:nvSpPr>
          <p:spPr bwMode="gray">
            <a:xfrm>
              <a:off x="3345553" y="3084889"/>
              <a:ext cx="66241" cy="18004"/>
            </a:xfrm>
            <a:custGeom>
              <a:avLst/>
              <a:gdLst>
                <a:gd name="connsiteX0" fmla="*/ 8734 w 66241"/>
                <a:gd name="connsiteY0" fmla="*/ 18005 h 18004"/>
                <a:gd name="connsiteX1" fmla="*/ 57508 w 66241"/>
                <a:gd name="connsiteY1" fmla="*/ 18005 h 18004"/>
                <a:gd name="connsiteX2" fmla="*/ 66242 w 66241"/>
                <a:gd name="connsiteY2" fmla="*/ 9002 h 18004"/>
                <a:gd name="connsiteX3" fmla="*/ 57508 w 66241"/>
                <a:gd name="connsiteY3" fmla="*/ 0 h 18004"/>
                <a:gd name="connsiteX4" fmla="*/ 8734 w 66241"/>
                <a:gd name="connsiteY4" fmla="*/ 0 h 18004"/>
                <a:gd name="connsiteX5" fmla="*/ 0 w 66241"/>
                <a:gd name="connsiteY5" fmla="*/ 9002 h 18004"/>
                <a:gd name="connsiteX6" fmla="*/ 8734 w 66241"/>
                <a:gd name="connsiteY6" fmla="*/ 18005 h 1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41" h="18004">
                  <a:moveTo>
                    <a:pt x="8734" y="18005"/>
                  </a:moveTo>
                  <a:lnTo>
                    <a:pt x="57508" y="18005"/>
                  </a:lnTo>
                  <a:cubicBezTo>
                    <a:pt x="62345" y="18005"/>
                    <a:pt x="66242" y="13974"/>
                    <a:pt x="66242" y="9002"/>
                  </a:cubicBezTo>
                  <a:cubicBezTo>
                    <a:pt x="66242" y="4031"/>
                    <a:pt x="62345" y="0"/>
                    <a:pt x="57508" y="0"/>
                  </a:cubicBezTo>
                  <a:lnTo>
                    <a:pt x="8734" y="0"/>
                  </a:lnTo>
                  <a:cubicBezTo>
                    <a:pt x="3896" y="0"/>
                    <a:pt x="0" y="4031"/>
                    <a:pt x="0" y="9002"/>
                  </a:cubicBezTo>
                  <a:cubicBezTo>
                    <a:pt x="0" y="13974"/>
                    <a:pt x="3896" y="18005"/>
                    <a:pt x="8734" y="1800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1" name="Grafik 7">
            <a:extLst>
              <a:ext uri="{FF2B5EF4-FFF2-40B4-BE49-F238E27FC236}">
                <a16:creationId xmlns:a16="http://schemas.microsoft.com/office/drawing/2014/main" id="{E4A7AC36-4585-9F1E-421D-F11B20DA539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692079" y="3011128"/>
            <a:ext cx="490605" cy="554979"/>
            <a:chOff x="8648510" y="3025096"/>
            <a:chExt cx="482363" cy="545655"/>
          </a:xfrm>
          <a:solidFill>
            <a:schemeClr val="accent1"/>
          </a:solidFill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1B1A6273-DA0C-B654-4C3C-C946AEE063AB}"/>
                </a:ext>
              </a:extLst>
            </p:cNvPr>
            <p:cNvSpPr/>
            <p:nvPr/>
          </p:nvSpPr>
          <p:spPr bwMode="gray">
            <a:xfrm>
              <a:off x="8719471" y="3254323"/>
              <a:ext cx="153444" cy="316428"/>
            </a:xfrm>
            <a:custGeom>
              <a:avLst/>
              <a:gdLst>
                <a:gd name="connsiteX0" fmla="*/ 150220 w 153444"/>
                <a:gd name="connsiteY0" fmla="*/ 297752 h 316428"/>
                <a:gd name="connsiteX1" fmla="*/ 106417 w 153444"/>
                <a:gd name="connsiteY1" fmla="*/ 297752 h 316428"/>
                <a:gd name="connsiteX2" fmla="*/ 101177 w 153444"/>
                <a:gd name="connsiteY2" fmla="*/ 6987 h 316428"/>
                <a:gd name="connsiteX3" fmla="*/ 98490 w 153444"/>
                <a:gd name="connsiteY3" fmla="*/ 3762 h 316428"/>
                <a:gd name="connsiteX4" fmla="*/ 89756 w 153444"/>
                <a:gd name="connsiteY4" fmla="*/ 2015 h 316428"/>
                <a:gd name="connsiteX5" fmla="*/ 88143 w 153444"/>
                <a:gd name="connsiteY5" fmla="*/ 672 h 316428"/>
                <a:gd name="connsiteX6" fmla="*/ 85994 w 153444"/>
                <a:gd name="connsiteY6" fmla="*/ 0 h 316428"/>
                <a:gd name="connsiteX7" fmla="*/ 84515 w 153444"/>
                <a:gd name="connsiteY7" fmla="*/ 403 h 316428"/>
                <a:gd name="connsiteX8" fmla="*/ 82635 w 153444"/>
                <a:gd name="connsiteY8" fmla="*/ 3493 h 316428"/>
                <a:gd name="connsiteX9" fmla="*/ 88009 w 153444"/>
                <a:gd name="connsiteY9" fmla="*/ 297887 h 316428"/>
                <a:gd name="connsiteX10" fmla="*/ 65705 w 153444"/>
                <a:gd name="connsiteY10" fmla="*/ 297887 h 316428"/>
                <a:gd name="connsiteX11" fmla="*/ 71079 w 153444"/>
                <a:gd name="connsiteY11" fmla="*/ 17199 h 316428"/>
                <a:gd name="connsiteX12" fmla="*/ 69332 w 153444"/>
                <a:gd name="connsiteY12" fmla="*/ 14108 h 316428"/>
                <a:gd name="connsiteX13" fmla="*/ 67720 w 153444"/>
                <a:gd name="connsiteY13" fmla="*/ 13705 h 316428"/>
                <a:gd name="connsiteX14" fmla="*/ 65705 w 153444"/>
                <a:gd name="connsiteY14" fmla="*/ 14377 h 316428"/>
                <a:gd name="connsiteX15" fmla="*/ 53746 w 153444"/>
                <a:gd name="connsiteY15" fmla="*/ 22976 h 316428"/>
                <a:gd name="connsiteX16" fmla="*/ 52403 w 153444"/>
                <a:gd name="connsiteY16" fmla="*/ 25664 h 316428"/>
                <a:gd name="connsiteX17" fmla="*/ 47162 w 153444"/>
                <a:gd name="connsiteY17" fmla="*/ 298021 h 316428"/>
                <a:gd name="connsiteX18" fmla="*/ 3359 w 153444"/>
                <a:gd name="connsiteY18" fmla="*/ 298021 h 316428"/>
                <a:gd name="connsiteX19" fmla="*/ 0 w 153444"/>
                <a:gd name="connsiteY19" fmla="*/ 301380 h 316428"/>
                <a:gd name="connsiteX20" fmla="*/ 0 w 153444"/>
                <a:gd name="connsiteY20" fmla="*/ 313070 h 316428"/>
                <a:gd name="connsiteX21" fmla="*/ 3359 w 153444"/>
                <a:gd name="connsiteY21" fmla="*/ 316429 h 316428"/>
                <a:gd name="connsiteX22" fmla="*/ 150085 w 153444"/>
                <a:gd name="connsiteY22" fmla="*/ 316429 h 316428"/>
                <a:gd name="connsiteX23" fmla="*/ 153444 w 153444"/>
                <a:gd name="connsiteY23" fmla="*/ 313070 h 316428"/>
                <a:gd name="connsiteX24" fmla="*/ 153444 w 153444"/>
                <a:gd name="connsiteY24" fmla="*/ 301380 h 316428"/>
                <a:gd name="connsiteX25" fmla="*/ 150085 w 153444"/>
                <a:gd name="connsiteY25" fmla="*/ 298021 h 3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3444" h="316428">
                  <a:moveTo>
                    <a:pt x="150220" y="297752"/>
                  </a:moveTo>
                  <a:lnTo>
                    <a:pt x="106417" y="297752"/>
                  </a:lnTo>
                  <a:lnTo>
                    <a:pt x="101177" y="6987"/>
                  </a:lnTo>
                  <a:cubicBezTo>
                    <a:pt x="101177" y="5375"/>
                    <a:pt x="99967" y="4031"/>
                    <a:pt x="98490" y="3762"/>
                  </a:cubicBezTo>
                  <a:lnTo>
                    <a:pt x="89756" y="2015"/>
                  </a:lnTo>
                  <a:lnTo>
                    <a:pt x="88143" y="672"/>
                  </a:lnTo>
                  <a:cubicBezTo>
                    <a:pt x="88143" y="672"/>
                    <a:pt x="86800" y="0"/>
                    <a:pt x="85994" y="0"/>
                  </a:cubicBezTo>
                  <a:cubicBezTo>
                    <a:pt x="85456" y="0"/>
                    <a:pt x="84919" y="0"/>
                    <a:pt x="84515" y="403"/>
                  </a:cubicBezTo>
                  <a:cubicBezTo>
                    <a:pt x="83306" y="941"/>
                    <a:pt x="82635" y="2150"/>
                    <a:pt x="82635" y="3493"/>
                  </a:cubicBezTo>
                  <a:lnTo>
                    <a:pt x="88009" y="297887"/>
                  </a:lnTo>
                  <a:lnTo>
                    <a:pt x="65705" y="297887"/>
                  </a:lnTo>
                  <a:lnTo>
                    <a:pt x="71079" y="17199"/>
                  </a:lnTo>
                  <a:cubicBezTo>
                    <a:pt x="71079" y="15989"/>
                    <a:pt x="70407" y="14780"/>
                    <a:pt x="69332" y="14108"/>
                  </a:cubicBezTo>
                  <a:cubicBezTo>
                    <a:pt x="68795" y="13840"/>
                    <a:pt x="68258" y="13705"/>
                    <a:pt x="67720" y="13705"/>
                  </a:cubicBezTo>
                  <a:cubicBezTo>
                    <a:pt x="67048" y="13705"/>
                    <a:pt x="66376" y="13974"/>
                    <a:pt x="65705" y="14377"/>
                  </a:cubicBezTo>
                  <a:lnTo>
                    <a:pt x="53746" y="22976"/>
                  </a:lnTo>
                  <a:cubicBezTo>
                    <a:pt x="52940" y="23648"/>
                    <a:pt x="52403" y="24589"/>
                    <a:pt x="52403" y="25664"/>
                  </a:cubicBezTo>
                  <a:lnTo>
                    <a:pt x="47162" y="298021"/>
                  </a:lnTo>
                  <a:lnTo>
                    <a:pt x="3359" y="298021"/>
                  </a:lnTo>
                  <a:cubicBezTo>
                    <a:pt x="1478" y="298021"/>
                    <a:pt x="0" y="299499"/>
                    <a:pt x="0" y="301380"/>
                  </a:cubicBezTo>
                  <a:lnTo>
                    <a:pt x="0" y="313070"/>
                  </a:lnTo>
                  <a:cubicBezTo>
                    <a:pt x="0" y="314951"/>
                    <a:pt x="1478" y="316429"/>
                    <a:pt x="3359" y="316429"/>
                  </a:cubicBezTo>
                  <a:lnTo>
                    <a:pt x="150085" y="316429"/>
                  </a:lnTo>
                  <a:cubicBezTo>
                    <a:pt x="151967" y="316429"/>
                    <a:pt x="153444" y="314951"/>
                    <a:pt x="153444" y="313070"/>
                  </a:cubicBezTo>
                  <a:lnTo>
                    <a:pt x="153444" y="301380"/>
                  </a:lnTo>
                  <a:cubicBezTo>
                    <a:pt x="153444" y="299499"/>
                    <a:pt x="151967" y="298021"/>
                    <a:pt x="150085" y="298021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C692B94A-203D-EA86-7AE4-09B62CDBFD99}"/>
                </a:ext>
              </a:extLst>
            </p:cNvPr>
            <p:cNvSpPr/>
            <p:nvPr/>
          </p:nvSpPr>
          <p:spPr bwMode="gray">
            <a:xfrm>
              <a:off x="8648510" y="3025365"/>
              <a:ext cx="324389" cy="316294"/>
            </a:xfrm>
            <a:custGeom>
              <a:avLst/>
              <a:gdLst>
                <a:gd name="connsiteX0" fmla="*/ 312818 w 324389"/>
                <a:gd name="connsiteY0" fmla="*/ 217402 h 316294"/>
                <a:gd name="connsiteX1" fmla="*/ 184365 w 324389"/>
                <a:gd name="connsiteY1" fmla="*/ 159625 h 316294"/>
                <a:gd name="connsiteX2" fmla="*/ 183022 w 324389"/>
                <a:gd name="connsiteY2" fmla="*/ 159357 h 316294"/>
                <a:gd name="connsiteX3" fmla="*/ 182618 w 324389"/>
                <a:gd name="connsiteY3" fmla="*/ 159357 h 316294"/>
                <a:gd name="connsiteX4" fmla="*/ 170660 w 324389"/>
                <a:gd name="connsiteY4" fmla="*/ 160700 h 316294"/>
                <a:gd name="connsiteX5" fmla="*/ 173213 w 324389"/>
                <a:gd name="connsiteY5" fmla="*/ 149548 h 316294"/>
                <a:gd name="connsiteX6" fmla="*/ 173213 w 324389"/>
                <a:gd name="connsiteY6" fmla="*/ 147801 h 316294"/>
                <a:gd name="connsiteX7" fmla="*/ 128603 w 324389"/>
                <a:gd name="connsiteY7" fmla="*/ 13571 h 316294"/>
                <a:gd name="connsiteX8" fmla="*/ 109793 w 324389"/>
                <a:gd name="connsiteY8" fmla="*/ 0 h 316294"/>
                <a:gd name="connsiteX9" fmla="*/ 103477 w 324389"/>
                <a:gd name="connsiteY9" fmla="*/ 1075 h 316294"/>
                <a:gd name="connsiteX10" fmla="*/ 90041 w 324389"/>
                <a:gd name="connsiteY10" fmla="*/ 21767 h 316294"/>
                <a:gd name="connsiteX11" fmla="*/ 104284 w 324389"/>
                <a:gd name="connsiteY11" fmla="*/ 163253 h 316294"/>
                <a:gd name="connsiteX12" fmla="*/ 104821 w 324389"/>
                <a:gd name="connsiteY12" fmla="*/ 164865 h 316294"/>
                <a:gd name="connsiteX13" fmla="*/ 111002 w 324389"/>
                <a:gd name="connsiteY13" fmla="*/ 173734 h 316294"/>
                <a:gd name="connsiteX14" fmla="*/ 99716 w 324389"/>
                <a:gd name="connsiteY14" fmla="*/ 177630 h 316294"/>
                <a:gd name="connsiteX15" fmla="*/ 98238 w 324389"/>
                <a:gd name="connsiteY15" fmla="*/ 178571 h 316294"/>
                <a:gd name="connsiteX16" fmla="*/ 5122 w 324389"/>
                <a:gd name="connsiteY16" fmla="*/ 283241 h 316294"/>
                <a:gd name="connsiteX17" fmla="*/ 5257 w 324389"/>
                <a:gd name="connsiteY17" fmla="*/ 309711 h 316294"/>
                <a:gd name="connsiteX18" fmla="*/ 19768 w 324389"/>
                <a:gd name="connsiteY18" fmla="*/ 316295 h 316294"/>
                <a:gd name="connsiteX19" fmla="*/ 31458 w 324389"/>
                <a:gd name="connsiteY19" fmla="*/ 312398 h 316294"/>
                <a:gd name="connsiteX20" fmla="*/ 146205 w 324389"/>
                <a:gd name="connsiteY20" fmla="*/ 229898 h 316294"/>
                <a:gd name="connsiteX21" fmla="*/ 147280 w 324389"/>
                <a:gd name="connsiteY21" fmla="*/ 228554 h 316294"/>
                <a:gd name="connsiteX22" fmla="*/ 151715 w 324389"/>
                <a:gd name="connsiteY22" fmla="*/ 218343 h 316294"/>
                <a:gd name="connsiteX23" fmla="*/ 161389 w 324389"/>
                <a:gd name="connsiteY23" fmla="*/ 226136 h 316294"/>
                <a:gd name="connsiteX24" fmla="*/ 162867 w 324389"/>
                <a:gd name="connsiteY24" fmla="*/ 226808 h 316294"/>
                <a:gd name="connsiteX25" fmla="*/ 300591 w 324389"/>
                <a:gd name="connsiteY25" fmla="*/ 255024 h 316294"/>
                <a:gd name="connsiteX26" fmla="*/ 304622 w 324389"/>
                <a:gd name="connsiteY26" fmla="*/ 255427 h 316294"/>
                <a:gd name="connsiteX27" fmla="*/ 323970 w 324389"/>
                <a:gd name="connsiteY27" fmla="*/ 239572 h 316294"/>
                <a:gd name="connsiteX28" fmla="*/ 312683 w 324389"/>
                <a:gd name="connsiteY28" fmla="*/ 217537 h 316294"/>
                <a:gd name="connsiteX29" fmla="*/ 139756 w 324389"/>
                <a:gd name="connsiteY29" fmla="*/ 177496 h 316294"/>
                <a:gd name="connsiteX30" fmla="*/ 144593 w 324389"/>
                <a:gd name="connsiteY30" fmla="*/ 175615 h 316294"/>
                <a:gd name="connsiteX31" fmla="*/ 144593 w 324389"/>
                <a:gd name="connsiteY31" fmla="*/ 175615 h 316294"/>
                <a:gd name="connsiteX32" fmla="*/ 149968 w 324389"/>
                <a:gd name="connsiteY32" fmla="*/ 178033 h 316294"/>
                <a:gd name="connsiteX33" fmla="*/ 151849 w 324389"/>
                <a:gd name="connsiteY33" fmla="*/ 183273 h 316294"/>
                <a:gd name="connsiteX34" fmla="*/ 149431 w 324389"/>
                <a:gd name="connsiteY34" fmla="*/ 188245 h 316294"/>
                <a:gd name="connsiteX35" fmla="*/ 144593 w 324389"/>
                <a:gd name="connsiteY35" fmla="*/ 190126 h 316294"/>
                <a:gd name="connsiteX36" fmla="*/ 139219 w 324389"/>
                <a:gd name="connsiteY36" fmla="*/ 187708 h 316294"/>
                <a:gd name="connsiteX37" fmla="*/ 137338 w 324389"/>
                <a:gd name="connsiteY37" fmla="*/ 182467 h 316294"/>
                <a:gd name="connsiteX38" fmla="*/ 139756 w 324389"/>
                <a:gd name="connsiteY38" fmla="*/ 177496 h 316294"/>
                <a:gd name="connsiteX39" fmla="*/ 144593 w 324389"/>
                <a:gd name="connsiteY39" fmla="*/ 157207 h 316294"/>
                <a:gd name="connsiteX40" fmla="*/ 126991 w 324389"/>
                <a:gd name="connsiteY40" fmla="*/ 164194 h 316294"/>
                <a:gd name="connsiteX41" fmla="*/ 122289 w 324389"/>
                <a:gd name="connsiteY41" fmla="*/ 157341 h 316294"/>
                <a:gd name="connsiteX42" fmla="*/ 108449 w 324389"/>
                <a:gd name="connsiteY42" fmla="*/ 19752 h 316294"/>
                <a:gd name="connsiteX43" fmla="*/ 109658 w 324389"/>
                <a:gd name="connsiteY43" fmla="*/ 18274 h 316294"/>
                <a:gd name="connsiteX44" fmla="*/ 109658 w 324389"/>
                <a:gd name="connsiteY44" fmla="*/ 18274 h 316294"/>
                <a:gd name="connsiteX45" fmla="*/ 111002 w 324389"/>
                <a:gd name="connsiteY45" fmla="*/ 19214 h 316294"/>
                <a:gd name="connsiteX46" fmla="*/ 154268 w 324389"/>
                <a:gd name="connsiteY46" fmla="*/ 149414 h 316294"/>
                <a:gd name="connsiteX47" fmla="*/ 152252 w 324389"/>
                <a:gd name="connsiteY47" fmla="*/ 158416 h 316294"/>
                <a:gd name="connsiteX48" fmla="*/ 144593 w 324389"/>
                <a:gd name="connsiteY48" fmla="*/ 157207 h 316294"/>
                <a:gd name="connsiteX49" fmla="*/ 120005 w 324389"/>
                <a:gd name="connsiteY49" fmla="*/ 189992 h 316294"/>
                <a:gd name="connsiteX50" fmla="*/ 136666 w 324389"/>
                <a:gd name="connsiteY50" fmla="*/ 207190 h 316294"/>
                <a:gd name="connsiteX51" fmla="*/ 132366 w 324389"/>
                <a:gd name="connsiteY51" fmla="*/ 217133 h 316294"/>
                <a:gd name="connsiteX52" fmla="*/ 20978 w 324389"/>
                <a:gd name="connsiteY52" fmla="*/ 297349 h 316294"/>
                <a:gd name="connsiteX53" fmla="*/ 20171 w 324389"/>
                <a:gd name="connsiteY53" fmla="*/ 297618 h 316294"/>
                <a:gd name="connsiteX54" fmla="*/ 19097 w 324389"/>
                <a:gd name="connsiteY54" fmla="*/ 297080 h 316294"/>
                <a:gd name="connsiteX55" fmla="*/ 19097 w 324389"/>
                <a:gd name="connsiteY55" fmla="*/ 295468 h 316294"/>
                <a:gd name="connsiteX56" fmla="*/ 109658 w 324389"/>
                <a:gd name="connsiteY56" fmla="*/ 193754 h 316294"/>
                <a:gd name="connsiteX57" fmla="*/ 120005 w 324389"/>
                <a:gd name="connsiteY57" fmla="*/ 190126 h 316294"/>
                <a:gd name="connsiteX58" fmla="*/ 169988 w 324389"/>
                <a:gd name="connsiteY58" fmla="*/ 179242 h 316294"/>
                <a:gd name="connsiteX59" fmla="*/ 180469 w 324389"/>
                <a:gd name="connsiteY59" fmla="*/ 178033 h 316294"/>
                <a:gd name="connsiteX60" fmla="*/ 305159 w 324389"/>
                <a:gd name="connsiteY60" fmla="*/ 234198 h 316294"/>
                <a:gd name="connsiteX61" fmla="*/ 305965 w 324389"/>
                <a:gd name="connsiteY61" fmla="*/ 235676 h 316294"/>
                <a:gd name="connsiteX62" fmla="*/ 304756 w 324389"/>
                <a:gd name="connsiteY62" fmla="*/ 236885 h 316294"/>
                <a:gd name="connsiteX63" fmla="*/ 304487 w 324389"/>
                <a:gd name="connsiteY63" fmla="*/ 236885 h 316294"/>
                <a:gd name="connsiteX64" fmla="*/ 170257 w 324389"/>
                <a:gd name="connsiteY64" fmla="*/ 209340 h 316294"/>
                <a:gd name="connsiteX65" fmla="*/ 161523 w 324389"/>
                <a:gd name="connsiteY65" fmla="*/ 202353 h 316294"/>
                <a:gd name="connsiteX66" fmla="*/ 161792 w 324389"/>
                <a:gd name="connsiteY66" fmla="*/ 202085 h 316294"/>
                <a:gd name="connsiteX67" fmla="*/ 169988 w 324389"/>
                <a:gd name="connsiteY67" fmla="*/ 179377 h 31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24389" h="316294">
                  <a:moveTo>
                    <a:pt x="312818" y="217402"/>
                  </a:moveTo>
                  <a:lnTo>
                    <a:pt x="184365" y="159625"/>
                  </a:lnTo>
                  <a:cubicBezTo>
                    <a:pt x="184365" y="159625"/>
                    <a:pt x="183425" y="159357"/>
                    <a:pt x="183022" y="159357"/>
                  </a:cubicBezTo>
                  <a:cubicBezTo>
                    <a:pt x="183022" y="159357"/>
                    <a:pt x="182753" y="159357"/>
                    <a:pt x="182618" y="159357"/>
                  </a:cubicBezTo>
                  <a:lnTo>
                    <a:pt x="170660" y="160700"/>
                  </a:lnTo>
                  <a:lnTo>
                    <a:pt x="173213" y="149548"/>
                  </a:lnTo>
                  <a:cubicBezTo>
                    <a:pt x="173213" y="149548"/>
                    <a:pt x="173213" y="148339"/>
                    <a:pt x="173213" y="147801"/>
                  </a:cubicBezTo>
                  <a:lnTo>
                    <a:pt x="128603" y="13571"/>
                  </a:lnTo>
                  <a:cubicBezTo>
                    <a:pt x="125917" y="5509"/>
                    <a:pt x="118392" y="0"/>
                    <a:pt x="109793" y="0"/>
                  </a:cubicBezTo>
                  <a:cubicBezTo>
                    <a:pt x="107643" y="0"/>
                    <a:pt x="105628" y="403"/>
                    <a:pt x="103477" y="1075"/>
                  </a:cubicBezTo>
                  <a:cubicBezTo>
                    <a:pt x="94610" y="4031"/>
                    <a:pt x="89100" y="12496"/>
                    <a:pt x="90041" y="21767"/>
                  </a:cubicBezTo>
                  <a:lnTo>
                    <a:pt x="104284" y="163253"/>
                  </a:lnTo>
                  <a:cubicBezTo>
                    <a:pt x="104284" y="163253"/>
                    <a:pt x="104552" y="164328"/>
                    <a:pt x="104821" y="164865"/>
                  </a:cubicBezTo>
                  <a:lnTo>
                    <a:pt x="111002" y="173734"/>
                  </a:lnTo>
                  <a:lnTo>
                    <a:pt x="99716" y="177630"/>
                  </a:lnTo>
                  <a:cubicBezTo>
                    <a:pt x="99716" y="177630"/>
                    <a:pt x="98640" y="178168"/>
                    <a:pt x="98238" y="178571"/>
                  </a:cubicBezTo>
                  <a:lnTo>
                    <a:pt x="5122" y="283241"/>
                  </a:lnTo>
                  <a:cubicBezTo>
                    <a:pt x="-1730" y="290631"/>
                    <a:pt x="-1730" y="302321"/>
                    <a:pt x="5257" y="309711"/>
                  </a:cubicBezTo>
                  <a:cubicBezTo>
                    <a:pt x="8885" y="313876"/>
                    <a:pt x="14125" y="316295"/>
                    <a:pt x="19768" y="316295"/>
                  </a:cubicBezTo>
                  <a:cubicBezTo>
                    <a:pt x="24068" y="316295"/>
                    <a:pt x="28099" y="314951"/>
                    <a:pt x="31458" y="312398"/>
                  </a:cubicBezTo>
                  <a:lnTo>
                    <a:pt x="146205" y="229898"/>
                  </a:lnTo>
                  <a:cubicBezTo>
                    <a:pt x="146205" y="229898"/>
                    <a:pt x="147146" y="229092"/>
                    <a:pt x="147280" y="228554"/>
                  </a:cubicBezTo>
                  <a:lnTo>
                    <a:pt x="151715" y="218343"/>
                  </a:lnTo>
                  <a:lnTo>
                    <a:pt x="161389" y="226136"/>
                  </a:lnTo>
                  <a:cubicBezTo>
                    <a:pt x="161389" y="226136"/>
                    <a:pt x="162329" y="226673"/>
                    <a:pt x="162867" y="226808"/>
                  </a:cubicBezTo>
                  <a:lnTo>
                    <a:pt x="300591" y="255024"/>
                  </a:lnTo>
                  <a:cubicBezTo>
                    <a:pt x="301934" y="255293"/>
                    <a:pt x="303278" y="255427"/>
                    <a:pt x="304622" y="255427"/>
                  </a:cubicBezTo>
                  <a:cubicBezTo>
                    <a:pt x="313893" y="255427"/>
                    <a:pt x="322089" y="248843"/>
                    <a:pt x="323970" y="239572"/>
                  </a:cubicBezTo>
                  <a:cubicBezTo>
                    <a:pt x="325851" y="230436"/>
                    <a:pt x="321283" y="221433"/>
                    <a:pt x="312683" y="217537"/>
                  </a:cubicBezTo>
                  <a:close/>
                  <a:moveTo>
                    <a:pt x="139756" y="177496"/>
                  </a:moveTo>
                  <a:cubicBezTo>
                    <a:pt x="141099" y="176287"/>
                    <a:pt x="142846" y="175615"/>
                    <a:pt x="144593" y="175615"/>
                  </a:cubicBezTo>
                  <a:lnTo>
                    <a:pt x="144593" y="175615"/>
                  </a:lnTo>
                  <a:cubicBezTo>
                    <a:pt x="146609" y="175615"/>
                    <a:pt x="148625" y="176421"/>
                    <a:pt x="149968" y="178033"/>
                  </a:cubicBezTo>
                  <a:cubicBezTo>
                    <a:pt x="151311" y="179511"/>
                    <a:pt x="151984" y="181258"/>
                    <a:pt x="151849" y="183273"/>
                  </a:cubicBezTo>
                  <a:cubicBezTo>
                    <a:pt x="151849" y="185155"/>
                    <a:pt x="150908" y="187036"/>
                    <a:pt x="149431" y="188245"/>
                  </a:cubicBezTo>
                  <a:cubicBezTo>
                    <a:pt x="148087" y="189454"/>
                    <a:pt x="146340" y="190126"/>
                    <a:pt x="144593" y="190126"/>
                  </a:cubicBezTo>
                  <a:cubicBezTo>
                    <a:pt x="142578" y="190126"/>
                    <a:pt x="140562" y="189186"/>
                    <a:pt x="139219" y="187708"/>
                  </a:cubicBezTo>
                  <a:cubicBezTo>
                    <a:pt x="137875" y="186230"/>
                    <a:pt x="137203" y="184348"/>
                    <a:pt x="137338" y="182467"/>
                  </a:cubicBezTo>
                  <a:cubicBezTo>
                    <a:pt x="137338" y="180586"/>
                    <a:pt x="138278" y="178705"/>
                    <a:pt x="139756" y="177496"/>
                  </a:cubicBezTo>
                  <a:close/>
                  <a:moveTo>
                    <a:pt x="144593" y="157207"/>
                  </a:moveTo>
                  <a:cubicBezTo>
                    <a:pt x="138009" y="157207"/>
                    <a:pt x="131694" y="159760"/>
                    <a:pt x="126991" y="164194"/>
                  </a:cubicBezTo>
                  <a:lnTo>
                    <a:pt x="122289" y="157341"/>
                  </a:lnTo>
                  <a:lnTo>
                    <a:pt x="108449" y="19752"/>
                  </a:lnTo>
                  <a:cubicBezTo>
                    <a:pt x="108449" y="19080"/>
                    <a:pt x="108852" y="18408"/>
                    <a:pt x="109658" y="18274"/>
                  </a:cubicBezTo>
                  <a:lnTo>
                    <a:pt x="109658" y="18274"/>
                  </a:lnTo>
                  <a:cubicBezTo>
                    <a:pt x="110330" y="18274"/>
                    <a:pt x="110867" y="18677"/>
                    <a:pt x="111002" y="19214"/>
                  </a:cubicBezTo>
                  <a:lnTo>
                    <a:pt x="154268" y="149414"/>
                  </a:lnTo>
                  <a:lnTo>
                    <a:pt x="152252" y="158416"/>
                  </a:lnTo>
                  <a:cubicBezTo>
                    <a:pt x="149833" y="157610"/>
                    <a:pt x="147146" y="157207"/>
                    <a:pt x="144593" y="157207"/>
                  </a:cubicBezTo>
                  <a:close/>
                  <a:moveTo>
                    <a:pt x="120005" y="189992"/>
                  </a:moveTo>
                  <a:cubicBezTo>
                    <a:pt x="122289" y="198054"/>
                    <a:pt x="128603" y="204637"/>
                    <a:pt x="136666" y="207190"/>
                  </a:cubicBezTo>
                  <a:lnTo>
                    <a:pt x="132366" y="217133"/>
                  </a:lnTo>
                  <a:lnTo>
                    <a:pt x="20978" y="297349"/>
                  </a:lnTo>
                  <a:cubicBezTo>
                    <a:pt x="20978" y="297349"/>
                    <a:pt x="20440" y="297618"/>
                    <a:pt x="20171" y="297618"/>
                  </a:cubicBezTo>
                  <a:cubicBezTo>
                    <a:pt x="19903" y="297618"/>
                    <a:pt x="19499" y="297618"/>
                    <a:pt x="19097" y="297080"/>
                  </a:cubicBezTo>
                  <a:cubicBezTo>
                    <a:pt x="18693" y="296543"/>
                    <a:pt x="18828" y="295871"/>
                    <a:pt x="19097" y="295468"/>
                  </a:cubicBezTo>
                  <a:lnTo>
                    <a:pt x="109658" y="193754"/>
                  </a:lnTo>
                  <a:lnTo>
                    <a:pt x="120005" y="190126"/>
                  </a:lnTo>
                  <a:close/>
                  <a:moveTo>
                    <a:pt x="169988" y="179242"/>
                  </a:moveTo>
                  <a:lnTo>
                    <a:pt x="180469" y="178033"/>
                  </a:lnTo>
                  <a:lnTo>
                    <a:pt x="305159" y="234198"/>
                  </a:lnTo>
                  <a:cubicBezTo>
                    <a:pt x="305159" y="234198"/>
                    <a:pt x="306100" y="235138"/>
                    <a:pt x="305965" y="235676"/>
                  </a:cubicBezTo>
                  <a:cubicBezTo>
                    <a:pt x="305696" y="236616"/>
                    <a:pt x="305159" y="236885"/>
                    <a:pt x="304756" y="236885"/>
                  </a:cubicBezTo>
                  <a:cubicBezTo>
                    <a:pt x="304756" y="236885"/>
                    <a:pt x="304622" y="236885"/>
                    <a:pt x="304487" y="236885"/>
                  </a:cubicBezTo>
                  <a:lnTo>
                    <a:pt x="170257" y="209340"/>
                  </a:lnTo>
                  <a:lnTo>
                    <a:pt x="161523" y="202353"/>
                  </a:lnTo>
                  <a:cubicBezTo>
                    <a:pt x="161523" y="202353"/>
                    <a:pt x="161658" y="202219"/>
                    <a:pt x="161792" y="202085"/>
                  </a:cubicBezTo>
                  <a:cubicBezTo>
                    <a:pt x="168107" y="196307"/>
                    <a:pt x="171198" y="187708"/>
                    <a:pt x="169988" y="179377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31324402-B320-9C61-AD28-A76E392FDC2D}"/>
                </a:ext>
              </a:extLst>
            </p:cNvPr>
            <p:cNvSpPr/>
            <p:nvPr/>
          </p:nvSpPr>
          <p:spPr bwMode="gray">
            <a:xfrm>
              <a:off x="8977854" y="3197755"/>
              <a:ext cx="111523" cy="261473"/>
            </a:xfrm>
            <a:custGeom>
              <a:avLst/>
              <a:gdLst>
                <a:gd name="connsiteX0" fmla="*/ 107895 w 111523"/>
                <a:gd name="connsiteY0" fmla="*/ 243066 h 261473"/>
                <a:gd name="connsiteX1" fmla="*/ 81963 w 111523"/>
                <a:gd name="connsiteY1" fmla="*/ 243066 h 261473"/>
                <a:gd name="connsiteX2" fmla="*/ 77125 w 111523"/>
                <a:gd name="connsiteY2" fmla="*/ 37085 h 261473"/>
                <a:gd name="connsiteX3" fmla="*/ 76185 w 111523"/>
                <a:gd name="connsiteY3" fmla="*/ 34800 h 261473"/>
                <a:gd name="connsiteX4" fmla="*/ 64227 w 111523"/>
                <a:gd name="connsiteY4" fmla="*/ 22573 h 261473"/>
                <a:gd name="connsiteX5" fmla="*/ 61808 w 111523"/>
                <a:gd name="connsiteY5" fmla="*/ 21498 h 261473"/>
                <a:gd name="connsiteX6" fmla="*/ 60464 w 111523"/>
                <a:gd name="connsiteY6" fmla="*/ 21767 h 261473"/>
                <a:gd name="connsiteX7" fmla="*/ 58449 w 111523"/>
                <a:gd name="connsiteY7" fmla="*/ 24992 h 261473"/>
                <a:gd name="connsiteX8" fmla="*/ 63689 w 111523"/>
                <a:gd name="connsiteY8" fmla="*/ 243066 h 261473"/>
                <a:gd name="connsiteX9" fmla="*/ 47566 w 111523"/>
                <a:gd name="connsiteY9" fmla="*/ 243066 h 261473"/>
                <a:gd name="connsiteX10" fmla="*/ 53209 w 111523"/>
                <a:gd name="connsiteY10" fmla="*/ 12765 h 261473"/>
                <a:gd name="connsiteX11" fmla="*/ 52268 w 111523"/>
                <a:gd name="connsiteY11" fmla="*/ 10346 h 261473"/>
                <a:gd name="connsiteX12" fmla="*/ 43131 w 111523"/>
                <a:gd name="connsiteY12" fmla="*/ 1075 h 261473"/>
                <a:gd name="connsiteX13" fmla="*/ 40713 w 111523"/>
                <a:gd name="connsiteY13" fmla="*/ 0 h 261473"/>
                <a:gd name="connsiteX14" fmla="*/ 40713 w 111523"/>
                <a:gd name="connsiteY14" fmla="*/ 0 h 261473"/>
                <a:gd name="connsiteX15" fmla="*/ 38429 w 111523"/>
                <a:gd name="connsiteY15" fmla="*/ 0 h 261473"/>
                <a:gd name="connsiteX16" fmla="*/ 35204 w 111523"/>
                <a:gd name="connsiteY16" fmla="*/ 3359 h 261473"/>
                <a:gd name="connsiteX17" fmla="*/ 29291 w 111523"/>
                <a:gd name="connsiteY17" fmla="*/ 243066 h 261473"/>
                <a:gd name="connsiteX18" fmla="*/ 3359 w 111523"/>
                <a:gd name="connsiteY18" fmla="*/ 243066 h 261473"/>
                <a:gd name="connsiteX19" fmla="*/ 0 w 111523"/>
                <a:gd name="connsiteY19" fmla="*/ 246425 h 261473"/>
                <a:gd name="connsiteX20" fmla="*/ 0 w 111523"/>
                <a:gd name="connsiteY20" fmla="*/ 258115 h 261473"/>
                <a:gd name="connsiteX21" fmla="*/ 3359 w 111523"/>
                <a:gd name="connsiteY21" fmla="*/ 261474 h 261473"/>
                <a:gd name="connsiteX22" fmla="*/ 108164 w 111523"/>
                <a:gd name="connsiteY22" fmla="*/ 261474 h 261473"/>
                <a:gd name="connsiteX23" fmla="*/ 111523 w 111523"/>
                <a:gd name="connsiteY23" fmla="*/ 258115 h 261473"/>
                <a:gd name="connsiteX24" fmla="*/ 111523 w 111523"/>
                <a:gd name="connsiteY24" fmla="*/ 246425 h 261473"/>
                <a:gd name="connsiteX25" fmla="*/ 108164 w 111523"/>
                <a:gd name="connsiteY25" fmla="*/ 243066 h 26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1523" h="261473">
                  <a:moveTo>
                    <a:pt x="107895" y="243066"/>
                  </a:moveTo>
                  <a:lnTo>
                    <a:pt x="81963" y="243066"/>
                  </a:lnTo>
                  <a:lnTo>
                    <a:pt x="77125" y="37085"/>
                  </a:lnTo>
                  <a:cubicBezTo>
                    <a:pt x="77125" y="36278"/>
                    <a:pt x="76723" y="35472"/>
                    <a:pt x="76185" y="34800"/>
                  </a:cubicBezTo>
                  <a:lnTo>
                    <a:pt x="64227" y="22573"/>
                  </a:lnTo>
                  <a:cubicBezTo>
                    <a:pt x="64227" y="22573"/>
                    <a:pt x="62749" y="21498"/>
                    <a:pt x="61808" y="21498"/>
                  </a:cubicBezTo>
                  <a:cubicBezTo>
                    <a:pt x="61405" y="21498"/>
                    <a:pt x="60868" y="21498"/>
                    <a:pt x="60464" y="21767"/>
                  </a:cubicBezTo>
                  <a:cubicBezTo>
                    <a:pt x="59255" y="22304"/>
                    <a:pt x="58315" y="23514"/>
                    <a:pt x="58449" y="24992"/>
                  </a:cubicBezTo>
                  <a:lnTo>
                    <a:pt x="63689" y="243066"/>
                  </a:lnTo>
                  <a:lnTo>
                    <a:pt x="47566" y="243066"/>
                  </a:lnTo>
                  <a:lnTo>
                    <a:pt x="53209" y="12765"/>
                  </a:lnTo>
                  <a:cubicBezTo>
                    <a:pt x="53209" y="11824"/>
                    <a:pt x="52940" y="11018"/>
                    <a:pt x="52268" y="10346"/>
                  </a:cubicBezTo>
                  <a:lnTo>
                    <a:pt x="43131" y="1075"/>
                  </a:lnTo>
                  <a:cubicBezTo>
                    <a:pt x="43131" y="1075"/>
                    <a:pt x="41654" y="0"/>
                    <a:pt x="40713" y="0"/>
                  </a:cubicBezTo>
                  <a:cubicBezTo>
                    <a:pt x="40713" y="0"/>
                    <a:pt x="40713" y="0"/>
                    <a:pt x="40713" y="0"/>
                  </a:cubicBezTo>
                  <a:lnTo>
                    <a:pt x="38429" y="0"/>
                  </a:lnTo>
                  <a:cubicBezTo>
                    <a:pt x="36682" y="0"/>
                    <a:pt x="35204" y="1612"/>
                    <a:pt x="35204" y="3359"/>
                  </a:cubicBezTo>
                  <a:lnTo>
                    <a:pt x="29291" y="243066"/>
                  </a:lnTo>
                  <a:lnTo>
                    <a:pt x="3359" y="243066"/>
                  </a:lnTo>
                  <a:cubicBezTo>
                    <a:pt x="1479" y="243066"/>
                    <a:pt x="0" y="244544"/>
                    <a:pt x="0" y="246425"/>
                  </a:cubicBezTo>
                  <a:lnTo>
                    <a:pt x="0" y="258115"/>
                  </a:lnTo>
                  <a:cubicBezTo>
                    <a:pt x="0" y="259996"/>
                    <a:pt x="1479" y="261474"/>
                    <a:pt x="3359" y="261474"/>
                  </a:cubicBezTo>
                  <a:lnTo>
                    <a:pt x="108164" y="261474"/>
                  </a:lnTo>
                  <a:cubicBezTo>
                    <a:pt x="110045" y="261474"/>
                    <a:pt x="111523" y="259996"/>
                    <a:pt x="111523" y="258115"/>
                  </a:cubicBezTo>
                  <a:lnTo>
                    <a:pt x="111523" y="246425"/>
                  </a:lnTo>
                  <a:cubicBezTo>
                    <a:pt x="111523" y="244544"/>
                    <a:pt x="110045" y="243066"/>
                    <a:pt x="108164" y="24306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A31CD131-E5B0-F8D0-007C-9768AF1566F4}"/>
                </a:ext>
              </a:extLst>
            </p:cNvPr>
            <p:cNvSpPr/>
            <p:nvPr/>
          </p:nvSpPr>
          <p:spPr bwMode="gray">
            <a:xfrm>
              <a:off x="8890421" y="3025096"/>
              <a:ext cx="240452" cy="253411"/>
            </a:xfrm>
            <a:custGeom>
              <a:avLst/>
              <a:gdLst>
                <a:gd name="connsiteX0" fmla="*/ 238057 w 240452"/>
                <a:gd name="connsiteY0" fmla="*/ 227211 h 253411"/>
                <a:gd name="connsiteX1" fmla="*/ 181221 w 240452"/>
                <a:gd name="connsiteY1" fmla="*/ 135977 h 253411"/>
                <a:gd name="connsiteX2" fmla="*/ 179877 w 240452"/>
                <a:gd name="connsiteY2" fmla="*/ 134768 h 253411"/>
                <a:gd name="connsiteX3" fmla="*/ 174234 w 240452"/>
                <a:gd name="connsiteY3" fmla="*/ 131812 h 253411"/>
                <a:gd name="connsiteX4" fmla="*/ 178668 w 240452"/>
                <a:gd name="connsiteY4" fmla="*/ 127646 h 253411"/>
                <a:gd name="connsiteX5" fmla="*/ 179609 w 240452"/>
                <a:gd name="connsiteY5" fmla="*/ 126034 h 253411"/>
                <a:gd name="connsiteX6" fmla="*/ 208631 w 240452"/>
                <a:gd name="connsiteY6" fmla="*/ 22036 h 253411"/>
                <a:gd name="connsiteX7" fmla="*/ 207019 w 240452"/>
                <a:gd name="connsiteY7" fmla="*/ 8868 h 253411"/>
                <a:gd name="connsiteX8" fmla="*/ 196538 w 240452"/>
                <a:gd name="connsiteY8" fmla="*/ 672 h 253411"/>
                <a:gd name="connsiteX9" fmla="*/ 191836 w 240452"/>
                <a:gd name="connsiteY9" fmla="*/ 0 h 253411"/>
                <a:gd name="connsiteX10" fmla="*/ 176518 w 240452"/>
                <a:gd name="connsiteY10" fmla="*/ 9137 h 253411"/>
                <a:gd name="connsiteX11" fmla="*/ 125057 w 240452"/>
                <a:gd name="connsiteY11" fmla="*/ 104805 h 253411"/>
                <a:gd name="connsiteX12" fmla="*/ 124653 w 240452"/>
                <a:gd name="connsiteY12" fmla="*/ 106417 h 253411"/>
                <a:gd name="connsiteX13" fmla="*/ 124653 w 240452"/>
                <a:gd name="connsiteY13" fmla="*/ 112060 h 253411"/>
                <a:gd name="connsiteX14" fmla="*/ 118472 w 240452"/>
                <a:gd name="connsiteY14" fmla="*/ 110448 h 253411"/>
                <a:gd name="connsiteX15" fmla="*/ 117666 w 240452"/>
                <a:gd name="connsiteY15" fmla="*/ 110448 h 253411"/>
                <a:gd name="connsiteX16" fmla="*/ 116860 w 240452"/>
                <a:gd name="connsiteY16" fmla="*/ 110448 h 253411"/>
                <a:gd name="connsiteX17" fmla="*/ 12996 w 240452"/>
                <a:gd name="connsiteY17" fmla="*/ 137052 h 253411"/>
                <a:gd name="connsiteX18" fmla="*/ 2382 w 240452"/>
                <a:gd name="connsiteY18" fmla="*/ 144980 h 253411"/>
                <a:gd name="connsiteX19" fmla="*/ 500 w 240452"/>
                <a:gd name="connsiteY19" fmla="*/ 158013 h 253411"/>
                <a:gd name="connsiteX20" fmla="*/ 17296 w 240452"/>
                <a:gd name="connsiteY20" fmla="*/ 170912 h 253411"/>
                <a:gd name="connsiteX21" fmla="*/ 124384 w 240452"/>
                <a:gd name="connsiteY21" fmla="*/ 167553 h 253411"/>
                <a:gd name="connsiteX22" fmla="*/ 125996 w 240452"/>
                <a:gd name="connsiteY22" fmla="*/ 167553 h 253411"/>
                <a:gd name="connsiteX23" fmla="*/ 127743 w 240452"/>
                <a:gd name="connsiteY23" fmla="*/ 167015 h 253411"/>
                <a:gd name="connsiteX24" fmla="*/ 132715 w 240452"/>
                <a:gd name="connsiteY24" fmla="*/ 163791 h 253411"/>
                <a:gd name="connsiteX25" fmla="*/ 134731 w 240452"/>
                <a:gd name="connsiteY25" fmla="*/ 170374 h 253411"/>
                <a:gd name="connsiteX26" fmla="*/ 135537 w 240452"/>
                <a:gd name="connsiteY26" fmla="*/ 171718 h 253411"/>
                <a:gd name="connsiteX27" fmla="*/ 210781 w 240452"/>
                <a:gd name="connsiteY27" fmla="*/ 248172 h 253411"/>
                <a:gd name="connsiteX28" fmla="*/ 223143 w 240452"/>
                <a:gd name="connsiteY28" fmla="*/ 253412 h 253411"/>
                <a:gd name="connsiteX29" fmla="*/ 235235 w 240452"/>
                <a:gd name="connsiteY29" fmla="*/ 248440 h 253411"/>
                <a:gd name="connsiteX30" fmla="*/ 237788 w 240452"/>
                <a:gd name="connsiteY30" fmla="*/ 226942 h 253411"/>
                <a:gd name="connsiteX31" fmla="*/ 159857 w 240452"/>
                <a:gd name="connsiteY31" fmla="*/ 119853 h 253411"/>
                <a:gd name="connsiteX32" fmla="*/ 144539 w 240452"/>
                <a:gd name="connsiteY32" fmla="*/ 113404 h 253411"/>
                <a:gd name="connsiteX33" fmla="*/ 143465 w 240452"/>
                <a:gd name="connsiteY33" fmla="*/ 113404 h 253411"/>
                <a:gd name="connsiteX34" fmla="*/ 143465 w 240452"/>
                <a:gd name="connsiteY34" fmla="*/ 110179 h 253411"/>
                <a:gd name="connsiteX35" fmla="*/ 187805 w 240452"/>
                <a:gd name="connsiteY35" fmla="*/ 27545 h 253411"/>
                <a:gd name="connsiteX36" fmla="*/ 162813 w 240452"/>
                <a:gd name="connsiteY36" fmla="*/ 117032 h 253411"/>
                <a:gd name="connsiteX37" fmla="*/ 159857 w 240452"/>
                <a:gd name="connsiteY37" fmla="*/ 119853 h 253411"/>
                <a:gd name="connsiteX38" fmla="*/ 162947 w 240452"/>
                <a:gd name="connsiteY38" fmla="*/ 146726 h 253411"/>
                <a:gd name="connsiteX39" fmla="*/ 167650 w 240452"/>
                <a:gd name="connsiteY39" fmla="*/ 149145 h 253411"/>
                <a:gd name="connsiteX40" fmla="*/ 216559 w 240452"/>
                <a:gd name="connsiteY40" fmla="*/ 227748 h 253411"/>
                <a:gd name="connsiteX41" fmla="*/ 151526 w 240452"/>
                <a:gd name="connsiteY41" fmla="*/ 161506 h 253411"/>
                <a:gd name="connsiteX42" fmla="*/ 149914 w 240452"/>
                <a:gd name="connsiteY42" fmla="*/ 156266 h 253411"/>
                <a:gd name="connsiteX43" fmla="*/ 163081 w 240452"/>
                <a:gd name="connsiteY43" fmla="*/ 146592 h 253411"/>
                <a:gd name="connsiteX44" fmla="*/ 144539 w 240452"/>
                <a:gd name="connsiteY44" fmla="*/ 128587 h 253411"/>
                <a:gd name="connsiteX45" fmla="*/ 144539 w 240452"/>
                <a:gd name="connsiteY45" fmla="*/ 128587 h 253411"/>
                <a:gd name="connsiteX46" fmla="*/ 144136 w 240452"/>
                <a:gd name="connsiteY46" fmla="*/ 131946 h 253411"/>
                <a:gd name="connsiteX47" fmla="*/ 147764 w 240452"/>
                <a:gd name="connsiteY47" fmla="*/ 134768 h 253411"/>
                <a:gd name="connsiteX48" fmla="*/ 147092 w 240452"/>
                <a:gd name="connsiteY48" fmla="*/ 137186 h 253411"/>
                <a:gd name="connsiteX49" fmla="*/ 144942 w 240452"/>
                <a:gd name="connsiteY49" fmla="*/ 138530 h 253411"/>
                <a:gd name="connsiteX50" fmla="*/ 144404 w 240452"/>
                <a:gd name="connsiteY50" fmla="*/ 138530 h 253411"/>
                <a:gd name="connsiteX51" fmla="*/ 141180 w 240452"/>
                <a:gd name="connsiteY51" fmla="*/ 135708 h 253411"/>
                <a:gd name="connsiteX52" fmla="*/ 141852 w 240452"/>
                <a:gd name="connsiteY52" fmla="*/ 133290 h 253411"/>
                <a:gd name="connsiteX53" fmla="*/ 144002 w 240452"/>
                <a:gd name="connsiteY53" fmla="*/ 131946 h 253411"/>
                <a:gd name="connsiteX54" fmla="*/ 144002 w 240452"/>
                <a:gd name="connsiteY54" fmla="*/ 131946 h 253411"/>
                <a:gd name="connsiteX55" fmla="*/ 125996 w 240452"/>
                <a:gd name="connsiteY55" fmla="*/ 146458 h 253411"/>
                <a:gd name="connsiteX56" fmla="*/ 121429 w 240452"/>
                <a:gd name="connsiteY56" fmla="*/ 149414 h 253411"/>
                <a:gd name="connsiteX57" fmla="*/ 28314 w 240452"/>
                <a:gd name="connsiteY57" fmla="*/ 152370 h 253411"/>
                <a:gd name="connsiteX58" fmla="*/ 117800 w 240452"/>
                <a:gd name="connsiteY58" fmla="*/ 129393 h 253411"/>
                <a:gd name="connsiteX59" fmla="*/ 123175 w 240452"/>
                <a:gd name="connsiteY59" fmla="*/ 130871 h 253411"/>
                <a:gd name="connsiteX60" fmla="*/ 125863 w 240452"/>
                <a:gd name="connsiteY60" fmla="*/ 146592 h 2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0452" h="253411">
                  <a:moveTo>
                    <a:pt x="238057" y="227211"/>
                  </a:moveTo>
                  <a:lnTo>
                    <a:pt x="181221" y="135977"/>
                  </a:lnTo>
                  <a:cubicBezTo>
                    <a:pt x="181221" y="135977"/>
                    <a:pt x="180415" y="135037"/>
                    <a:pt x="179877" y="134768"/>
                  </a:cubicBezTo>
                  <a:lnTo>
                    <a:pt x="174234" y="131812"/>
                  </a:lnTo>
                  <a:lnTo>
                    <a:pt x="178668" y="127646"/>
                  </a:lnTo>
                  <a:cubicBezTo>
                    <a:pt x="178668" y="127646"/>
                    <a:pt x="179474" y="126706"/>
                    <a:pt x="179609" y="126034"/>
                  </a:cubicBezTo>
                  <a:lnTo>
                    <a:pt x="208631" y="22036"/>
                  </a:lnTo>
                  <a:cubicBezTo>
                    <a:pt x="209841" y="17602"/>
                    <a:pt x="209303" y="12899"/>
                    <a:pt x="207019" y="8868"/>
                  </a:cubicBezTo>
                  <a:cubicBezTo>
                    <a:pt x="204735" y="4837"/>
                    <a:pt x="200972" y="1881"/>
                    <a:pt x="196538" y="672"/>
                  </a:cubicBezTo>
                  <a:cubicBezTo>
                    <a:pt x="195060" y="269"/>
                    <a:pt x="193448" y="0"/>
                    <a:pt x="191836" y="0"/>
                  </a:cubicBezTo>
                  <a:cubicBezTo>
                    <a:pt x="185386" y="0"/>
                    <a:pt x="179609" y="3494"/>
                    <a:pt x="176518" y="9137"/>
                  </a:cubicBezTo>
                  <a:lnTo>
                    <a:pt x="125057" y="104805"/>
                  </a:lnTo>
                  <a:cubicBezTo>
                    <a:pt x="125057" y="104805"/>
                    <a:pt x="124653" y="105879"/>
                    <a:pt x="124653" y="106417"/>
                  </a:cubicBezTo>
                  <a:lnTo>
                    <a:pt x="124653" y="112060"/>
                  </a:lnTo>
                  <a:cubicBezTo>
                    <a:pt x="124653" y="112060"/>
                    <a:pt x="118472" y="110448"/>
                    <a:pt x="118472" y="110448"/>
                  </a:cubicBezTo>
                  <a:cubicBezTo>
                    <a:pt x="118204" y="110448"/>
                    <a:pt x="117935" y="110448"/>
                    <a:pt x="117666" y="110448"/>
                  </a:cubicBezTo>
                  <a:cubicBezTo>
                    <a:pt x="117398" y="110448"/>
                    <a:pt x="117129" y="110448"/>
                    <a:pt x="116860" y="110448"/>
                  </a:cubicBezTo>
                  <a:lnTo>
                    <a:pt x="12996" y="137052"/>
                  </a:lnTo>
                  <a:cubicBezTo>
                    <a:pt x="8562" y="138261"/>
                    <a:pt x="4800" y="141083"/>
                    <a:pt x="2382" y="144980"/>
                  </a:cubicBezTo>
                  <a:cubicBezTo>
                    <a:pt x="97" y="149011"/>
                    <a:pt x="-575" y="153579"/>
                    <a:pt x="500" y="158013"/>
                  </a:cubicBezTo>
                  <a:cubicBezTo>
                    <a:pt x="2515" y="165672"/>
                    <a:pt x="9368" y="170912"/>
                    <a:pt x="17296" y="170912"/>
                  </a:cubicBezTo>
                  <a:lnTo>
                    <a:pt x="124384" y="167553"/>
                  </a:lnTo>
                  <a:lnTo>
                    <a:pt x="125996" y="167553"/>
                  </a:lnTo>
                  <a:cubicBezTo>
                    <a:pt x="125996" y="167553"/>
                    <a:pt x="127206" y="167284"/>
                    <a:pt x="127743" y="167015"/>
                  </a:cubicBezTo>
                  <a:lnTo>
                    <a:pt x="132715" y="163791"/>
                  </a:lnTo>
                  <a:lnTo>
                    <a:pt x="134731" y="170374"/>
                  </a:lnTo>
                  <a:cubicBezTo>
                    <a:pt x="134731" y="170374"/>
                    <a:pt x="135134" y="171315"/>
                    <a:pt x="135537" y="171718"/>
                  </a:cubicBezTo>
                  <a:lnTo>
                    <a:pt x="210781" y="248172"/>
                  </a:lnTo>
                  <a:cubicBezTo>
                    <a:pt x="214006" y="251531"/>
                    <a:pt x="218440" y="253412"/>
                    <a:pt x="223143" y="253412"/>
                  </a:cubicBezTo>
                  <a:cubicBezTo>
                    <a:pt x="227845" y="253412"/>
                    <a:pt x="232010" y="251665"/>
                    <a:pt x="235235" y="248440"/>
                  </a:cubicBezTo>
                  <a:cubicBezTo>
                    <a:pt x="241147" y="242797"/>
                    <a:pt x="242088" y="233929"/>
                    <a:pt x="237788" y="226942"/>
                  </a:cubicBezTo>
                  <a:close/>
                  <a:moveTo>
                    <a:pt x="159857" y="119853"/>
                  </a:moveTo>
                  <a:cubicBezTo>
                    <a:pt x="155826" y="115822"/>
                    <a:pt x="150451" y="113404"/>
                    <a:pt x="144539" y="113404"/>
                  </a:cubicBezTo>
                  <a:cubicBezTo>
                    <a:pt x="144136" y="113404"/>
                    <a:pt x="143867" y="113404"/>
                    <a:pt x="143465" y="113404"/>
                  </a:cubicBezTo>
                  <a:lnTo>
                    <a:pt x="143465" y="110179"/>
                  </a:lnTo>
                  <a:cubicBezTo>
                    <a:pt x="143465" y="110179"/>
                    <a:pt x="187805" y="27545"/>
                    <a:pt x="187805" y="27545"/>
                  </a:cubicBezTo>
                  <a:lnTo>
                    <a:pt x="162813" y="117032"/>
                  </a:lnTo>
                  <a:lnTo>
                    <a:pt x="159857" y="119853"/>
                  </a:lnTo>
                  <a:close/>
                  <a:moveTo>
                    <a:pt x="162947" y="146726"/>
                  </a:moveTo>
                  <a:lnTo>
                    <a:pt x="167650" y="149145"/>
                  </a:lnTo>
                  <a:lnTo>
                    <a:pt x="216559" y="227748"/>
                  </a:lnTo>
                  <a:lnTo>
                    <a:pt x="151526" y="161506"/>
                  </a:lnTo>
                  <a:lnTo>
                    <a:pt x="149914" y="156266"/>
                  </a:lnTo>
                  <a:cubicBezTo>
                    <a:pt x="155422" y="154923"/>
                    <a:pt x="160126" y="151429"/>
                    <a:pt x="163081" y="146592"/>
                  </a:cubicBezTo>
                  <a:close/>
                  <a:moveTo>
                    <a:pt x="144539" y="128587"/>
                  </a:moveTo>
                  <a:lnTo>
                    <a:pt x="144539" y="128587"/>
                  </a:lnTo>
                  <a:close/>
                  <a:moveTo>
                    <a:pt x="144136" y="131946"/>
                  </a:moveTo>
                  <a:cubicBezTo>
                    <a:pt x="146151" y="131946"/>
                    <a:pt x="147630" y="133155"/>
                    <a:pt x="147764" y="134768"/>
                  </a:cubicBezTo>
                  <a:cubicBezTo>
                    <a:pt x="147764" y="135574"/>
                    <a:pt x="147764" y="136515"/>
                    <a:pt x="147092" y="137186"/>
                  </a:cubicBezTo>
                  <a:cubicBezTo>
                    <a:pt x="146555" y="137858"/>
                    <a:pt x="145749" y="138396"/>
                    <a:pt x="144942" y="138530"/>
                  </a:cubicBezTo>
                  <a:lnTo>
                    <a:pt x="144404" y="138530"/>
                  </a:lnTo>
                  <a:cubicBezTo>
                    <a:pt x="142792" y="138530"/>
                    <a:pt x="141314" y="137321"/>
                    <a:pt x="141180" y="135708"/>
                  </a:cubicBezTo>
                  <a:cubicBezTo>
                    <a:pt x="141180" y="134902"/>
                    <a:pt x="141180" y="133962"/>
                    <a:pt x="141852" y="133290"/>
                  </a:cubicBezTo>
                  <a:cubicBezTo>
                    <a:pt x="142389" y="132618"/>
                    <a:pt x="143196" y="132081"/>
                    <a:pt x="144002" y="131946"/>
                  </a:cubicBezTo>
                  <a:lnTo>
                    <a:pt x="144002" y="131946"/>
                  </a:lnTo>
                  <a:close/>
                  <a:moveTo>
                    <a:pt x="125996" y="146458"/>
                  </a:moveTo>
                  <a:lnTo>
                    <a:pt x="121429" y="149414"/>
                  </a:lnTo>
                  <a:lnTo>
                    <a:pt x="28314" y="152370"/>
                  </a:lnTo>
                  <a:lnTo>
                    <a:pt x="117800" y="129393"/>
                  </a:lnTo>
                  <a:lnTo>
                    <a:pt x="123175" y="130871"/>
                  </a:lnTo>
                  <a:cubicBezTo>
                    <a:pt x="122100" y="136246"/>
                    <a:pt x="123041" y="141889"/>
                    <a:pt x="125863" y="14659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6" name="Grafik 7">
            <a:extLst>
              <a:ext uri="{FF2B5EF4-FFF2-40B4-BE49-F238E27FC236}">
                <a16:creationId xmlns:a16="http://schemas.microsoft.com/office/drawing/2014/main" id="{6B2140D4-A78A-9480-2E37-721EA2362A4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76344" y="1873155"/>
            <a:ext cx="472517" cy="585863"/>
            <a:chOff x="964078" y="1906242"/>
            <a:chExt cx="464579" cy="576021"/>
          </a:xfrm>
          <a:solidFill>
            <a:schemeClr val="accent1"/>
          </a:solidFill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EFBCD6F9-D2BA-79D5-4AAE-40E45249D08D}"/>
                </a:ext>
              </a:extLst>
            </p:cNvPr>
            <p:cNvSpPr/>
            <p:nvPr/>
          </p:nvSpPr>
          <p:spPr bwMode="gray">
            <a:xfrm>
              <a:off x="1015534" y="1906242"/>
              <a:ext cx="413124" cy="576021"/>
            </a:xfrm>
            <a:custGeom>
              <a:avLst/>
              <a:gdLst>
                <a:gd name="connsiteX0" fmla="*/ 343974 w 413124"/>
                <a:gd name="connsiteY0" fmla="*/ 407394 h 576021"/>
                <a:gd name="connsiteX1" fmla="*/ 413037 w 413124"/>
                <a:gd name="connsiteY1" fmla="*/ 228017 h 576021"/>
                <a:gd name="connsiteX2" fmla="*/ 253278 w 413124"/>
                <a:gd name="connsiteY2" fmla="*/ 672 h 576021"/>
                <a:gd name="connsiteX3" fmla="*/ 249650 w 413124"/>
                <a:gd name="connsiteY3" fmla="*/ 0 h 576021"/>
                <a:gd name="connsiteX4" fmla="*/ 240513 w 413124"/>
                <a:gd name="connsiteY4" fmla="*/ 6181 h 576021"/>
                <a:gd name="connsiteX5" fmla="*/ 240647 w 413124"/>
                <a:gd name="connsiteY5" fmla="*/ 13705 h 576021"/>
                <a:gd name="connsiteX6" fmla="*/ 246022 w 413124"/>
                <a:gd name="connsiteY6" fmla="*/ 18945 h 576021"/>
                <a:gd name="connsiteX7" fmla="*/ 374071 w 413124"/>
                <a:gd name="connsiteY7" fmla="*/ 142024 h 576021"/>
                <a:gd name="connsiteX8" fmla="*/ 377431 w 413124"/>
                <a:gd name="connsiteY8" fmla="*/ 319116 h 576021"/>
                <a:gd name="connsiteX9" fmla="*/ 161372 w 413124"/>
                <a:gd name="connsiteY9" fmla="*/ 466246 h 576021"/>
                <a:gd name="connsiteX10" fmla="*/ 76722 w 413124"/>
                <a:gd name="connsiteY10" fmla="*/ 450256 h 576021"/>
                <a:gd name="connsiteX11" fmla="*/ 73094 w 413124"/>
                <a:gd name="connsiteY11" fmla="*/ 449584 h 576021"/>
                <a:gd name="connsiteX12" fmla="*/ 63958 w 413124"/>
                <a:gd name="connsiteY12" fmla="*/ 455765 h 576021"/>
                <a:gd name="connsiteX13" fmla="*/ 64092 w 413124"/>
                <a:gd name="connsiteY13" fmla="*/ 463290 h 576021"/>
                <a:gd name="connsiteX14" fmla="*/ 69467 w 413124"/>
                <a:gd name="connsiteY14" fmla="*/ 468530 h 576021"/>
                <a:gd name="connsiteX15" fmla="*/ 151563 w 413124"/>
                <a:gd name="connsiteY15" fmla="*/ 485594 h 576021"/>
                <a:gd name="connsiteX16" fmla="*/ 151563 w 413124"/>
                <a:gd name="connsiteY16" fmla="*/ 524157 h 576021"/>
                <a:gd name="connsiteX17" fmla="*/ 74304 w 413124"/>
                <a:gd name="connsiteY17" fmla="*/ 524157 h 576021"/>
                <a:gd name="connsiteX18" fmla="*/ 45147 w 413124"/>
                <a:gd name="connsiteY18" fmla="*/ 553314 h 576021"/>
                <a:gd name="connsiteX19" fmla="*/ 47834 w 413124"/>
                <a:gd name="connsiteY19" fmla="*/ 556404 h 576021"/>
                <a:gd name="connsiteX20" fmla="*/ 3359 w 413124"/>
                <a:gd name="connsiteY20" fmla="*/ 556404 h 576021"/>
                <a:gd name="connsiteX21" fmla="*/ 0 w 413124"/>
                <a:gd name="connsiteY21" fmla="*/ 559763 h 576021"/>
                <a:gd name="connsiteX22" fmla="*/ 0 w 413124"/>
                <a:gd name="connsiteY22" fmla="*/ 572662 h 576021"/>
                <a:gd name="connsiteX23" fmla="*/ 3359 w 413124"/>
                <a:gd name="connsiteY23" fmla="*/ 576022 h 576021"/>
                <a:gd name="connsiteX24" fmla="*/ 319385 w 413124"/>
                <a:gd name="connsiteY24" fmla="*/ 576022 h 576021"/>
                <a:gd name="connsiteX25" fmla="*/ 322744 w 413124"/>
                <a:gd name="connsiteY25" fmla="*/ 572662 h 576021"/>
                <a:gd name="connsiteX26" fmla="*/ 322744 w 413124"/>
                <a:gd name="connsiteY26" fmla="*/ 559763 h 576021"/>
                <a:gd name="connsiteX27" fmla="*/ 319385 w 413124"/>
                <a:gd name="connsiteY27" fmla="*/ 556404 h 576021"/>
                <a:gd name="connsiteX28" fmla="*/ 274910 w 413124"/>
                <a:gd name="connsiteY28" fmla="*/ 556404 h 576021"/>
                <a:gd name="connsiteX29" fmla="*/ 277598 w 413124"/>
                <a:gd name="connsiteY29" fmla="*/ 553314 h 576021"/>
                <a:gd name="connsiteX30" fmla="*/ 248440 w 413124"/>
                <a:gd name="connsiteY30" fmla="*/ 524157 h 576021"/>
                <a:gd name="connsiteX31" fmla="*/ 171181 w 413124"/>
                <a:gd name="connsiteY31" fmla="*/ 524157 h 576021"/>
                <a:gd name="connsiteX32" fmla="*/ 171181 w 413124"/>
                <a:gd name="connsiteY32" fmla="*/ 485460 h 576021"/>
                <a:gd name="connsiteX33" fmla="*/ 343839 w 413124"/>
                <a:gd name="connsiteY33" fmla="*/ 407528 h 576021"/>
                <a:gd name="connsiteX34" fmla="*/ 62211 w 413124"/>
                <a:gd name="connsiteY34" fmla="*/ 556270 h 576021"/>
                <a:gd name="connsiteX35" fmla="*/ 64898 w 413124"/>
                <a:gd name="connsiteY35" fmla="*/ 553180 h 576021"/>
                <a:gd name="connsiteX36" fmla="*/ 74438 w 413124"/>
                <a:gd name="connsiteY36" fmla="*/ 543640 h 576021"/>
                <a:gd name="connsiteX37" fmla="*/ 248575 w 413124"/>
                <a:gd name="connsiteY37" fmla="*/ 543640 h 576021"/>
                <a:gd name="connsiteX38" fmla="*/ 258115 w 413124"/>
                <a:gd name="connsiteY38" fmla="*/ 553180 h 576021"/>
                <a:gd name="connsiteX39" fmla="*/ 260802 w 413124"/>
                <a:gd name="connsiteY39" fmla="*/ 556270 h 576021"/>
                <a:gd name="connsiteX40" fmla="*/ 62211 w 413124"/>
                <a:gd name="connsiteY40" fmla="*/ 556270 h 57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13124" h="576021">
                  <a:moveTo>
                    <a:pt x="343974" y="407394"/>
                  </a:moveTo>
                  <a:cubicBezTo>
                    <a:pt x="390195" y="358754"/>
                    <a:pt x="414784" y="295065"/>
                    <a:pt x="413037" y="228017"/>
                  </a:cubicBezTo>
                  <a:cubicBezTo>
                    <a:pt x="410484" y="126840"/>
                    <a:pt x="347736" y="37488"/>
                    <a:pt x="253278" y="672"/>
                  </a:cubicBezTo>
                  <a:cubicBezTo>
                    <a:pt x="252068" y="269"/>
                    <a:pt x="250993" y="0"/>
                    <a:pt x="249650" y="0"/>
                  </a:cubicBezTo>
                  <a:cubicBezTo>
                    <a:pt x="245619" y="0"/>
                    <a:pt x="241991" y="2419"/>
                    <a:pt x="240513" y="6181"/>
                  </a:cubicBezTo>
                  <a:cubicBezTo>
                    <a:pt x="239572" y="8599"/>
                    <a:pt x="239572" y="11287"/>
                    <a:pt x="240647" y="13705"/>
                  </a:cubicBezTo>
                  <a:cubicBezTo>
                    <a:pt x="241722" y="16124"/>
                    <a:pt x="243603" y="18005"/>
                    <a:pt x="246022" y="18945"/>
                  </a:cubicBezTo>
                  <a:cubicBezTo>
                    <a:pt x="303799" y="41519"/>
                    <a:pt x="349214" y="85187"/>
                    <a:pt x="374071" y="142024"/>
                  </a:cubicBezTo>
                  <a:cubicBezTo>
                    <a:pt x="398795" y="198725"/>
                    <a:pt x="400004" y="261608"/>
                    <a:pt x="377431" y="319116"/>
                  </a:cubicBezTo>
                  <a:cubicBezTo>
                    <a:pt x="342361" y="408469"/>
                    <a:pt x="257443" y="466246"/>
                    <a:pt x="161372" y="466246"/>
                  </a:cubicBezTo>
                  <a:cubicBezTo>
                    <a:pt x="132484" y="466246"/>
                    <a:pt x="103998" y="460871"/>
                    <a:pt x="76722" y="450256"/>
                  </a:cubicBezTo>
                  <a:cubicBezTo>
                    <a:pt x="75513" y="449853"/>
                    <a:pt x="74304" y="449584"/>
                    <a:pt x="73094" y="449584"/>
                  </a:cubicBezTo>
                  <a:cubicBezTo>
                    <a:pt x="69063" y="449584"/>
                    <a:pt x="65436" y="452003"/>
                    <a:pt x="63958" y="455765"/>
                  </a:cubicBezTo>
                  <a:cubicBezTo>
                    <a:pt x="63017" y="458184"/>
                    <a:pt x="63017" y="460871"/>
                    <a:pt x="64092" y="463290"/>
                  </a:cubicBezTo>
                  <a:cubicBezTo>
                    <a:pt x="65167" y="465708"/>
                    <a:pt x="67048" y="467589"/>
                    <a:pt x="69467" y="468530"/>
                  </a:cubicBezTo>
                  <a:cubicBezTo>
                    <a:pt x="95802" y="478876"/>
                    <a:pt x="123347" y="484519"/>
                    <a:pt x="151563" y="485594"/>
                  </a:cubicBezTo>
                  <a:lnTo>
                    <a:pt x="151563" y="524157"/>
                  </a:lnTo>
                  <a:lnTo>
                    <a:pt x="74304" y="524157"/>
                  </a:lnTo>
                  <a:cubicBezTo>
                    <a:pt x="58180" y="524157"/>
                    <a:pt x="45147" y="537190"/>
                    <a:pt x="45147" y="553314"/>
                  </a:cubicBezTo>
                  <a:cubicBezTo>
                    <a:pt x="45147" y="554926"/>
                    <a:pt x="46356" y="556001"/>
                    <a:pt x="47834" y="556404"/>
                  </a:cubicBezTo>
                  <a:lnTo>
                    <a:pt x="3359" y="556404"/>
                  </a:lnTo>
                  <a:cubicBezTo>
                    <a:pt x="1478" y="556404"/>
                    <a:pt x="0" y="557882"/>
                    <a:pt x="0" y="559763"/>
                  </a:cubicBezTo>
                  <a:lnTo>
                    <a:pt x="0" y="572662"/>
                  </a:lnTo>
                  <a:cubicBezTo>
                    <a:pt x="0" y="574544"/>
                    <a:pt x="1478" y="576022"/>
                    <a:pt x="3359" y="576022"/>
                  </a:cubicBezTo>
                  <a:lnTo>
                    <a:pt x="319385" y="576022"/>
                  </a:lnTo>
                  <a:cubicBezTo>
                    <a:pt x="321266" y="576022"/>
                    <a:pt x="322744" y="574544"/>
                    <a:pt x="322744" y="572662"/>
                  </a:cubicBezTo>
                  <a:lnTo>
                    <a:pt x="322744" y="559763"/>
                  </a:lnTo>
                  <a:cubicBezTo>
                    <a:pt x="322744" y="557882"/>
                    <a:pt x="321266" y="556404"/>
                    <a:pt x="319385" y="556404"/>
                  </a:cubicBezTo>
                  <a:lnTo>
                    <a:pt x="274910" y="556404"/>
                  </a:lnTo>
                  <a:cubicBezTo>
                    <a:pt x="276388" y="556001"/>
                    <a:pt x="277598" y="554926"/>
                    <a:pt x="277598" y="553314"/>
                  </a:cubicBezTo>
                  <a:cubicBezTo>
                    <a:pt x="277598" y="537325"/>
                    <a:pt x="264564" y="524157"/>
                    <a:pt x="248440" y="524157"/>
                  </a:cubicBezTo>
                  <a:lnTo>
                    <a:pt x="171181" y="524157"/>
                  </a:lnTo>
                  <a:lnTo>
                    <a:pt x="171181" y="485460"/>
                  </a:lnTo>
                  <a:cubicBezTo>
                    <a:pt x="237154" y="482907"/>
                    <a:pt x="298290" y="455362"/>
                    <a:pt x="343839" y="407528"/>
                  </a:cubicBezTo>
                  <a:close/>
                  <a:moveTo>
                    <a:pt x="62211" y="556270"/>
                  </a:moveTo>
                  <a:cubicBezTo>
                    <a:pt x="63689" y="555867"/>
                    <a:pt x="64898" y="554792"/>
                    <a:pt x="64898" y="553180"/>
                  </a:cubicBezTo>
                  <a:cubicBezTo>
                    <a:pt x="64898" y="547939"/>
                    <a:pt x="69198" y="543640"/>
                    <a:pt x="74438" y="543640"/>
                  </a:cubicBezTo>
                  <a:lnTo>
                    <a:pt x="248575" y="543640"/>
                  </a:lnTo>
                  <a:cubicBezTo>
                    <a:pt x="253815" y="543640"/>
                    <a:pt x="258115" y="547939"/>
                    <a:pt x="258115" y="553180"/>
                  </a:cubicBezTo>
                  <a:cubicBezTo>
                    <a:pt x="258115" y="554792"/>
                    <a:pt x="259324" y="555867"/>
                    <a:pt x="260802" y="556270"/>
                  </a:cubicBezTo>
                  <a:lnTo>
                    <a:pt x="62211" y="556270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57C35817-F426-3793-9514-D2145A8B307A}"/>
                </a:ext>
              </a:extLst>
            </p:cNvPr>
            <p:cNvSpPr/>
            <p:nvPr/>
          </p:nvSpPr>
          <p:spPr bwMode="gray">
            <a:xfrm>
              <a:off x="964078" y="1927337"/>
              <a:ext cx="425941" cy="425936"/>
            </a:xfrm>
            <a:custGeom>
              <a:avLst/>
              <a:gdLst>
                <a:gd name="connsiteX0" fmla="*/ 129925 w 425941"/>
                <a:gd name="connsiteY0" fmla="*/ 408872 h 425936"/>
                <a:gd name="connsiteX1" fmla="*/ 132209 w 425941"/>
                <a:gd name="connsiteY1" fmla="*/ 409812 h 425936"/>
                <a:gd name="connsiteX2" fmla="*/ 213096 w 425941"/>
                <a:gd name="connsiteY2" fmla="*/ 425936 h 425936"/>
                <a:gd name="connsiteX3" fmla="*/ 409941 w 425941"/>
                <a:gd name="connsiteY3" fmla="*/ 293990 h 425936"/>
                <a:gd name="connsiteX4" fmla="*/ 294118 w 425941"/>
                <a:gd name="connsiteY4" fmla="*/ 16124 h 425936"/>
                <a:gd name="connsiteX5" fmla="*/ 213231 w 425941"/>
                <a:gd name="connsiteY5" fmla="*/ 0 h 425936"/>
                <a:gd name="connsiteX6" fmla="*/ 16386 w 425941"/>
                <a:gd name="connsiteY6" fmla="*/ 131946 h 425936"/>
                <a:gd name="connsiteX7" fmla="*/ 129925 w 425941"/>
                <a:gd name="connsiteY7" fmla="*/ 409006 h 425936"/>
                <a:gd name="connsiteX8" fmla="*/ 111651 w 425941"/>
                <a:gd name="connsiteY8" fmla="*/ 377296 h 425936"/>
                <a:gd name="connsiteX9" fmla="*/ 31032 w 425941"/>
                <a:gd name="connsiteY9" fmla="*/ 148473 h 425936"/>
                <a:gd name="connsiteX10" fmla="*/ 106679 w 425941"/>
                <a:gd name="connsiteY10" fmla="*/ 179646 h 425936"/>
                <a:gd name="connsiteX11" fmla="*/ 111651 w 425941"/>
                <a:gd name="connsiteY11" fmla="*/ 377296 h 425936"/>
                <a:gd name="connsiteX12" fmla="*/ 293850 w 425941"/>
                <a:gd name="connsiteY12" fmla="*/ 256771 h 425936"/>
                <a:gd name="connsiteX13" fmla="*/ 152363 w 425941"/>
                <a:gd name="connsiteY13" fmla="*/ 386299 h 425936"/>
                <a:gd name="connsiteX14" fmla="*/ 218337 w 425941"/>
                <a:gd name="connsiteY14" fmla="*/ 225733 h 425936"/>
                <a:gd name="connsiteX15" fmla="*/ 293715 w 425941"/>
                <a:gd name="connsiteY15" fmla="*/ 256771 h 425936"/>
                <a:gd name="connsiteX16" fmla="*/ 387636 w 425941"/>
                <a:gd name="connsiteY16" fmla="*/ 295468 h 425936"/>
                <a:gd name="connsiteX17" fmla="*/ 212828 w 425941"/>
                <a:gd name="connsiteY17" fmla="*/ 406185 h 425936"/>
                <a:gd name="connsiteX18" fmla="*/ 169428 w 425941"/>
                <a:gd name="connsiteY18" fmla="*/ 401213 h 425936"/>
                <a:gd name="connsiteX19" fmla="*/ 311989 w 425941"/>
                <a:gd name="connsiteY19" fmla="*/ 264295 h 425936"/>
                <a:gd name="connsiteX20" fmla="*/ 387636 w 425941"/>
                <a:gd name="connsiteY20" fmla="*/ 295468 h 425936"/>
                <a:gd name="connsiteX21" fmla="*/ 225861 w 425941"/>
                <a:gd name="connsiteY21" fmla="*/ 207594 h 425936"/>
                <a:gd name="connsiteX22" fmla="*/ 291834 w 425941"/>
                <a:gd name="connsiteY22" fmla="*/ 47028 h 425936"/>
                <a:gd name="connsiteX23" fmla="*/ 301240 w 425941"/>
                <a:gd name="connsiteY23" fmla="*/ 238632 h 425936"/>
                <a:gd name="connsiteX24" fmla="*/ 225861 w 425941"/>
                <a:gd name="connsiteY24" fmla="*/ 207594 h 425936"/>
                <a:gd name="connsiteX25" fmla="*/ 132343 w 425941"/>
                <a:gd name="connsiteY25" fmla="*/ 169031 h 425936"/>
                <a:gd name="connsiteX26" fmla="*/ 273829 w 425941"/>
                <a:gd name="connsiteY26" fmla="*/ 39503 h 425936"/>
                <a:gd name="connsiteX27" fmla="*/ 207856 w 425941"/>
                <a:gd name="connsiteY27" fmla="*/ 200069 h 425936"/>
                <a:gd name="connsiteX28" fmla="*/ 132477 w 425941"/>
                <a:gd name="connsiteY28" fmla="*/ 168896 h 425936"/>
                <a:gd name="connsiteX29" fmla="*/ 200332 w 425941"/>
                <a:gd name="connsiteY29" fmla="*/ 218208 h 425936"/>
                <a:gd name="connsiteX30" fmla="*/ 134224 w 425941"/>
                <a:gd name="connsiteY30" fmla="*/ 378774 h 425936"/>
                <a:gd name="connsiteX31" fmla="*/ 124819 w 425941"/>
                <a:gd name="connsiteY31" fmla="*/ 187170 h 425936"/>
                <a:gd name="connsiteX32" fmla="*/ 200332 w 425941"/>
                <a:gd name="connsiteY32" fmla="*/ 218208 h 425936"/>
                <a:gd name="connsiteX33" fmla="*/ 38557 w 425941"/>
                <a:gd name="connsiteY33" fmla="*/ 130334 h 425936"/>
                <a:gd name="connsiteX34" fmla="*/ 213365 w 425941"/>
                <a:gd name="connsiteY34" fmla="*/ 19483 h 425936"/>
                <a:gd name="connsiteX35" fmla="*/ 256765 w 425941"/>
                <a:gd name="connsiteY35" fmla="*/ 24454 h 425936"/>
                <a:gd name="connsiteX36" fmla="*/ 114204 w 425941"/>
                <a:gd name="connsiteY36" fmla="*/ 161372 h 425936"/>
                <a:gd name="connsiteX37" fmla="*/ 38557 w 425941"/>
                <a:gd name="connsiteY37" fmla="*/ 130199 h 425936"/>
                <a:gd name="connsiteX38" fmla="*/ 314542 w 425941"/>
                <a:gd name="connsiteY38" fmla="*/ 48371 h 425936"/>
                <a:gd name="connsiteX39" fmla="*/ 395161 w 425941"/>
                <a:gd name="connsiteY39" fmla="*/ 277194 h 425936"/>
                <a:gd name="connsiteX40" fmla="*/ 319513 w 425941"/>
                <a:gd name="connsiteY40" fmla="*/ 246022 h 425936"/>
                <a:gd name="connsiteX41" fmla="*/ 314542 w 425941"/>
                <a:gd name="connsiteY41" fmla="*/ 48371 h 4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25941" h="425936">
                  <a:moveTo>
                    <a:pt x="129925" y="408872"/>
                  </a:moveTo>
                  <a:lnTo>
                    <a:pt x="132209" y="409812"/>
                  </a:lnTo>
                  <a:cubicBezTo>
                    <a:pt x="158141" y="420427"/>
                    <a:pt x="185283" y="425936"/>
                    <a:pt x="213096" y="425936"/>
                  </a:cubicBezTo>
                  <a:cubicBezTo>
                    <a:pt x="299627" y="425936"/>
                    <a:pt x="376887" y="374206"/>
                    <a:pt x="409941" y="293990"/>
                  </a:cubicBezTo>
                  <a:cubicBezTo>
                    <a:pt x="454550" y="185423"/>
                    <a:pt x="402685" y="60733"/>
                    <a:pt x="294118" y="16124"/>
                  </a:cubicBezTo>
                  <a:cubicBezTo>
                    <a:pt x="268186" y="5509"/>
                    <a:pt x="241044" y="0"/>
                    <a:pt x="213231" y="0"/>
                  </a:cubicBezTo>
                  <a:cubicBezTo>
                    <a:pt x="126700" y="0"/>
                    <a:pt x="49440" y="51730"/>
                    <a:pt x="16386" y="131946"/>
                  </a:cubicBezTo>
                  <a:cubicBezTo>
                    <a:pt x="-28626" y="239572"/>
                    <a:pt x="22298" y="363860"/>
                    <a:pt x="129925" y="409006"/>
                  </a:cubicBezTo>
                  <a:close/>
                  <a:moveTo>
                    <a:pt x="111651" y="377296"/>
                  </a:moveTo>
                  <a:cubicBezTo>
                    <a:pt x="35197" y="329865"/>
                    <a:pt x="934" y="233929"/>
                    <a:pt x="31032" y="148473"/>
                  </a:cubicBezTo>
                  <a:lnTo>
                    <a:pt x="106679" y="179646"/>
                  </a:lnTo>
                  <a:cubicBezTo>
                    <a:pt x="82225" y="245619"/>
                    <a:pt x="84241" y="318444"/>
                    <a:pt x="111651" y="377296"/>
                  </a:cubicBezTo>
                  <a:close/>
                  <a:moveTo>
                    <a:pt x="293850" y="256771"/>
                  </a:moveTo>
                  <a:cubicBezTo>
                    <a:pt x="265095" y="319922"/>
                    <a:pt x="212693" y="367756"/>
                    <a:pt x="152363" y="386299"/>
                  </a:cubicBezTo>
                  <a:lnTo>
                    <a:pt x="218337" y="225733"/>
                  </a:lnTo>
                  <a:lnTo>
                    <a:pt x="293715" y="256771"/>
                  </a:lnTo>
                  <a:close/>
                  <a:moveTo>
                    <a:pt x="387636" y="295468"/>
                  </a:moveTo>
                  <a:cubicBezTo>
                    <a:pt x="355792" y="362919"/>
                    <a:pt x="287534" y="406185"/>
                    <a:pt x="212828" y="406185"/>
                  </a:cubicBezTo>
                  <a:cubicBezTo>
                    <a:pt x="198182" y="406185"/>
                    <a:pt x="183670" y="404572"/>
                    <a:pt x="169428" y="401213"/>
                  </a:cubicBezTo>
                  <a:cubicBezTo>
                    <a:pt x="230295" y="378640"/>
                    <a:pt x="282832" y="328387"/>
                    <a:pt x="311989" y="264295"/>
                  </a:cubicBezTo>
                  <a:lnTo>
                    <a:pt x="387636" y="295468"/>
                  </a:lnTo>
                  <a:close/>
                  <a:moveTo>
                    <a:pt x="225861" y="207594"/>
                  </a:moveTo>
                  <a:lnTo>
                    <a:pt x="291834" y="47028"/>
                  </a:lnTo>
                  <a:cubicBezTo>
                    <a:pt x="321663" y="102655"/>
                    <a:pt x="325157" y="173599"/>
                    <a:pt x="301240" y="238632"/>
                  </a:cubicBezTo>
                  <a:lnTo>
                    <a:pt x="225861" y="207594"/>
                  </a:lnTo>
                  <a:close/>
                  <a:moveTo>
                    <a:pt x="132343" y="169031"/>
                  </a:moveTo>
                  <a:cubicBezTo>
                    <a:pt x="161097" y="105879"/>
                    <a:pt x="213499" y="58046"/>
                    <a:pt x="273829" y="39503"/>
                  </a:cubicBezTo>
                  <a:lnTo>
                    <a:pt x="207856" y="200069"/>
                  </a:lnTo>
                  <a:lnTo>
                    <a:pt x="132477" y="168896"/>
                  </a:lnTo>
                  <a:close/>
                  <a:moveTo>
                    <a:pt x="200332" y="218208"/>
                  </a:moveTo>
                  <a:lnTo>
                    <a:pt x="134224" y="378774"/>
                  </a:lnTo>
                  <a:cubicBezTo>
                    <a:pt x="104395" y="323147"/>
                    <a:pt x="100902" y="252203"/>
                    <a:pt x="124819" y="187170"/>
                  </a:cubicBezTo>
                  <a:lnTo>
                    <a:pt x="200332" y="218208"/>
                  </a:lnTo>
                  <a:close/>
                  <a:moveTo>
                    <a:pt x="38557" y="130334"/>
                  </a:moveTo>
                  <a:cubicBezTo>
                    <a:pt x="70401" y="62883"/>
                    <a:pt x="138658" y="19483"/>
                    <a:pt x="213365" y="19483"/>
                  </a:cubicBezTo>
                  <a:cubicBezTo>
                    <a:pt x="228011" y="19483"/>
                    <a:pt x="242522" y="21230"/>
                    <a:pt x="256765" y="24454"/>
                  </a:cubicBezTo>
                  <a:cubicBezTo>
                    <a:pt x="195898" y="47028"/>
                    <a:pt x="143227" y="97280"/>
                    <a:pt x="114204" y="161372"/>
                  </a:cubicBezTo>
                  <a:lnTo>
                    <a:pt x="38557" y="130199"/>
                  </a:lnTo>
                  <a:close/>
                  <a:moveTo>
                    <a:pt x="314542" y="48371"/>
                  </a:moveTo>
                  <a:cubicBezTo>
                    <a:pt x="390995" y="95802"/>
                    <a:pt x="425258" y="191738"/>
                    <a:pt x="395161" y="277194"/>
                  </a:cubicBezTo>
                  <a:lnTo>
                    <a:pt x="319513" y="246022"/>
                  </a:lnTo>
                  <a:cubicBezTo>
                    <a:pt x="343968" y="180049"/>
                    <a:pt x="341952" y="107223"/>
                    <a:pt x="314542" y="48371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A172BB68-7B47-B8C2-3351-CEEA31F4A134}"/>
              </a:ext>
            </a:extLst>
          </p:cNvPr>
          <p:cNvSpPr>
            <a:spLocks noChangeAspect="1"/>
          </p:cNvSpPr>
          <p:nvPr/>
        </p:nvSpPr>
        <p:spPr bwMode="gray">
          <a:xfrm>
            <a:off x="1948989" y="1994650"/>
            <a:ext cx="529833" cy="372399"/>
          </a:xfrm>
          <a:custGeom>
            <a:avLst/>
            <a:gdLst>
              <a:gd name="connsiteX0" fmla="*/ 491909 w 520932"/>
              <a:gd name="connsiteY0" fmla="*/ 70541 h 366143"/>
              <a:gd name="connsiteX1" fmla="*/ 328119 w 520932"/>
              <a:gd name="connsiteY1" fmla="*/ 70541 h 366143"/>
              <a:gd name="connsiteX2" fmla="*/ 328119 w 520932"/>
              <a:gd name="connsiteY2" fmla="*/ 29023 h 366143"/>
              <a:gd name="connsiteX3" fmla="*/ 299096 w 520932"/>
              <a:gd name="connsiteY3" fmla="*/ 0 h 366143"/>
              <a:gd name="connsiteX4" fmla="*/ 29023 w 520932"/>
              <a:gd name="connsiteY4" fmla="*/ 0 h 366143"/>
              <a:gd name="connsiteX5" fmla="*/ 0 w 520932"/>
              <a:gd name="connsiteY5" fmla="*/ 29023 h 366143"/>
              <a:gd name="connsiteX6" fmla="*/ 0 w 520932"/>
              <a:gd name="connsiteY6" fmla="*/ 202353 h 366143"/>
              <a:gd name="connsiteX7" fmla="*/ 29023 w 520932"/>
              <a:gd name="connsiteY7" fmla="*/ 231376 h 366143"/>
              <a:gd name="connsiteX8" fmla="*/ 64226 w 520932"/>
              <a:gd name="connsiteY8" fmla="*/ 231376 h 366143"/>
              <a:gd name="connsiteX9" fmla="*/ 64226 w 520932"/>
              <a:gd name="connsiteY9" fmla="*/ 292243 h 366143"/>
              <a:gd name="connsiteX10" fmla="*/ 66242 w 520932"/>
              <a:gd name="connsiteY10" fmla="*/ 295334 h 366143"/>
              <a:gd name="connsiteX11" fmla="*/ 67585 w 520932"/>
              <a:gd name="connsiteY11" fmla="*/ 295602 h 366143"/>
              <a:gd name="connsiteX12" fmla="*/ 70004 w 520932"/>
              <a:gd name="connsiteY12" fmla="*/ 294662 h 366143"/>
              <a:gd name="connsiteX13" fmla="*/ 133290 w 520932"/>
              <a:gd name="connsiteY13" fmla="*/ 231510 h 366143"/>
              <a:gd name="connsiteX14" fmla="*/ 192813 w 520932"/>
              <a:gd name="connsiteY14" fmla="*/ 231510 h 366143"/>
              <a:gd name="connsiteX15" fmla="*/ 192813 w 520932"/>
              <a:gd name="connsiteY15" fmla="*/ 273029 h 366143"/>
              <a:gd name="connsiteX16" fmla="*/ 221836 w 520932"/>
              <a:gd name="connsiteY16" fmla="*/ 302052 h 366143"/>
              <a:gd name="connsiteX17" fmla="*/ 387642 w 520932"/>
              <a:gd name="connsiteY17" fmla="*/ 302052 h 366143"/>
              <a:gd name="connsiteX18" fmla="*/ 450928 w 520932"/>
              <a:gd name="connsiteY18" fmla="*/ 365203 h 366143"/>
              <a:gd name="connsiteX19" fmla="*/ 453347 w 520932"/>
              <a:gd name="connsiteY19" fmla="*/ 366144 h 366143"/>
              <a:gd name="connsiteX20" fmla="*/ 454690 w 520932"/>
              <a:gd name="connsiteY20" fmla="*/ 365875 h 366143"/>
              <a:gd name="connsiteX21" fmla="*/ 456706 w 520932"/>
              <a:gd name="connsiteY21" fmla="*/ 362785 h 366143"/>
              <a:gd name="connsiteX22" fmla="*/ 456706 w 520932"/>
              <a:gd name="connsiteY22" fmla="*/ 301918 h 366143"/>
              <a:gd name="connsiteX23" fmla="*/ 491909 w 520932"/>
              <a:gd name="connsiteY23" fmla="*/ 301918 h 366143"/>
              <a:gd name="connsiteX24" fmla="*/ 520932 w 520932"/>
              <a:gd name="connsiteY24" fmla="*/ 272895 h 366143"/>
              <a:gd name="connsiteX25" fmla="*/ 520932 w 520932"/>
              <a:gd name="connsiteY25" fmla="*/ 99564 h 366143"/>
              <a:gd name="connsiteX26" fmla="*/ 491909 w 520932"/>
              <a:gd name="connsiteY26" fmla="*/ 70541 h 366143"/>
              <a:gd name="connsiteX27" fmla="*/ 80484 w 520932"/>
              <a:gd name="connsiteY27" fmla="*/ 211893 h 366143"/>
              <a:gd name="connsiteX28" fmla="*/ 29023 w 520932"/>
              <a:gd name="connsiteY28" fmla="*/ 211893 h 366143"/>
              <a:gd name="connsiteX29" fmla="*/ 19483 w 520932"/>
              <a:gd name="connsiteY29" fmla="*/ 202353 h 366143"/>
              <a:gd name="connsiteX30" fmla="*/ 19483 w 520932"/>
              <a:gd name="connsiteY30" fmla="*/ 28888 h 366143"/>
              <a:gd name="connsiteX31" fmla="*/ 29023 w 520932"/>
              <a:gd name="connsiteY31" fmla="*/ 19349 h 366143"/>
              <a:gd name="connsiteX32" fmla="*/ 299096 w 520932"/>
              <a:gd name="connsiteY32" fmla="*/ 19349 h 366143"/>
              <a:gd name="connsiteX33" fmla="*/ 308636 w 520932"/>
              <a:gd name="connsiteY33" fmla="*/ 28888 h 366143"/>
              <a:gd name="connsiteX34" fmla="*/ 308636 w 520932"/>
              <a:gd name="connsiteY34" fmla="*/ 70407 h 366143"/>
              <a:gd name="connsiteX35" fmla="*/ 221971 w 520932"/>
              <a:gd name="connsiteY35" fmla="*/ 70407 h 366143"/>
              <a:gd name="connsiteX36" fmla="*/ 192948 w 520932"/>
              <a:gd name="connsiteY36" fmla="*/ 99430 h 366143"/>
              <a:gd name="connsiteX37" fmla="*/ 192948 w 520932"/>
              <a:gd name="connsiteY37" fmla="*/ 211624 h 366143"/>
              <a:gd name="connsiteX38" fmla="*/ 126706 w 520932"/>
              <a:gd name="connsiteY38" fmla="*/ 211624 h 366143"/>
              <a:gd name="connsiteX39" fmla="*/ 124287 w 520932"/>
              <a:gd name="connsiteY39" fmla="*/ 212565 h 366143"/>
              <a:gd name="connsiteX40" fmla="*/ 120525 w 520932"/>
              <a:gd name="connsiteY40" fmla="*/ 216327 h 366143"/>
              <a:gd name="connsiteX41" fmla="*/ 83844 w 520932"/>
              <a:gd name="connsiteY41" fmla="*/ 252874 h 366143"/>
              <a:gd name="connsiteX42" fmla="*/ 83844 w 520932"/>
              <a:gd name="connsiteY42" fmla="*/ 214984 h 366143"/>
              <a:gd name="connsiteX43" fmla="*/ 80484 w 520932"/>
              <a:gd name="connsiteY43" fmla="*/ 211624 h 366143"/>
              <a:gd name="connsiteX44" fmla="*/ 212431 w 520932"/>
              <a:gd name="connsiteY44" fmla="*/ 99699 h 366143"/>
              <a:gd name="connsiteX45" fmla="*/ 221971 w 520932"/>
              <a:gd name="connsiteY45" fmla="*/ 90159 h 366143"/>
              <a:gd name="connsiteX46" fmla="*/ 492044 w 520932"/>
              <a:gd name="connsiteY46" fmla="*/ 90159 h 366143"/>
              <a:gd name="connsiteX47" fmla="*/ 501584 w 520932"/>
              <a:gd name="connsiteY47" fmla="*/ 99699 h 366143"/>
              <a:gd name="connsiteX48" fmla="*/ 501584 w 520932"/>
              <a:gd name="connsiteY48" fmla="*/ 273029 h 366143"/>
              <a:gd name="connsiteX49" fmla="*/ 492044 w 520932"/>
              <a:gd name="connsiteY49" fmla="*/ 282569 h 366143"/>
              <a:gd name="connsiteX50" fmla="*/ 440582 w 520932"/>
              <a:gd name="connsiteY50" fmla="*/ 282569 h 366143"/>
              <a:gd name="connsiteX51" fmla="*/ 437223 w 520932"/>
              <a:gd name="connsiteY51" fmla="*/ 285928 h 366143"/>
              <a:gd name="connsiteX52" fmla="*/ 437223 w 520932"/>
              <a:gd name="connsiteY52" fmla="*/ 323819 h 366143"/>
              <a:gd name="connsiteX53" fmla="*/ 400676 w 520932"/>
              <a:gd name="connsiteY53" fmla="*/ 287272 h 366143"/>
              <a:gd name="connsiteX54" fmla="*/ 396913 w 520932"/>
              <a:gd name="connsiteY54" fmla="*/ 283510 h 366143"/>
              <a:gd name="connsiteX55" fmla="*/ 394495 w 520932"/>
              <a:gd name="connsiteY55" fmla="*/ 282569 h 366143"/>
              <a:gd name="connsiteX56" fmla="*/ 221971 w 520932"/>
              <a:gd name="connsiteY56" fmla="*/ 282569 h 366143"/>
              <a:gd name="connsiteX57" fmla="*/ 212431 w 520932"/>
              <a:gd name="connsiteY57" fmla="*/ 273029 h 366143"/>
              <a:gd name="connsiteX58" fmla="*/ 212431 w 520932"/>
              <a:gd name="connsiteY58" fmla="*/ 99699 h 36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20932" h="366143">
                <a:moveTo>
                  <a:pt x="491909" y="70541"/>
                </a:moveTo>
                <a:lnTo>
                  <a:pt x="328119" y="70541"/>
                </a:lnTo>
                <a:lnTo>
                  <a:pt x="328119" y="29023"/>
                </a:lnTo>
                <a:cubicBezTo>
                  <a:pt x="328119" y="13033"/>
                  <a:pt x="315085" y="0"/>
                  <a:pt x="299096" y="0"/>
                </a:cubicBezTo>
                <a:lnTo>
                  <a:pt x="29023" y="0"/>
                </a:lnTo>
                <a:cubicBezTo>
                  <a:pt x="13033" y="0"/>
                  <a:pt x="0" y="13033"/>
                  <a:pt x="0" y="29023"/>
                </a:cubicBezTo>
                <a:lnTo>
                  <a:pt x="0" y="202353"/>
                </a:lnTo>
                <a:cubicBezTo>
                  <a:pt x="0" y="218343"/>
                  <a:pt x="13033" y="231376"/>
                  <a:pt x="29023" y="231376"/>
                </a:cubicBezTo>
                <a:lnTo>
                  <a:pt x="64226" y="231376"/>
                </a:lnTo>
                <a:lnTo>
                  <a:pt x="64226" y="292243"/>
                </a:lnTo>
                <a:cubicBezTo>
                  <a:pt x="64226" y="293587"/>
                  <a:pt x="65032" y="294796"/>
                  <a:pt x="66242" y="295334"/>
                </a:cubicBezTo>
                <a:cubicBezTo>
                  <a:pt x="66645" y="295468"/>
                  <a:pt x="67048" y="295602"/>
                  <a:pt x="67585" y="295602"/>
                </a:cubicBezTo>
                <a:cubicBezTo>
                  <a:pt x="68526" y="295602"/>
                  <a:pt x="69332" y="295199"/>
                  <a:pt x="70004" y="294662"/>
                </a:cubicBezTo>
                <a:lnTo>
                  <a:pt x="133290" y="231510"/>
                </a:lnTo>
                <a:lnTo>
                  <a:pt x="192813" y="231510"/>
                </a:lnTo>
                <a:lnTo>
                  <a:pt x="192813" y="273029"/>
                </a:lnTo>
                <a:cubicBezTo>
                  <a:pt x="192813" y="289019"/>
                  <a:pt x="205847" y="302052"/>
                  <a:pt x="221836" y="302052"/>
                </a:cubicBezTo>
                <a:lnTo>
                  <a:pt x="387642" y="302052"/>
                </a:lnTo>
                <a:lnTo>
                  <a:pt x="450928" y="365203"/>
                </a:lnTo>
                <a:cubicBezTo>
                  <a:pt x="450928" y="365203"/>
                  <a:pt x="452406" y="366144"/>
                  <a:pt x="453347" y="366144"/>
                </a:cubicBezTo>
                <a:cubicBezTo>
                  <a:pt x="453750" y="366144"/>
                  <a:pt x="454153" y="366144"/>
                  <a:pt x="454690" y="365875"/>
                </a:cubicBezTo>
                <a:cubicBezTo>
                  <a:pt x="455900" y="365338"/>
                  <a:pt x="456706" y="364128"/>
                  <a:pt x="456706" y="362785"/>
                </a:cubicBezTo>
                <a:lnTo>
                  <a:pt x="456706" y="301918"/>
                </a:lnTo>
                <a:lnTo>
                  <a:pt x="491909" y="301918"/>
                </a:lnTo>
                <a:cubicBezTo>
                  <a:pt x="507899" y="301918"/>
                  <a:pt x="520932" y="288884"/>
                  <a:pt x="520932" y="272895"/>
                </a:cubicBezTo>
                <a:lnTo>
                  <a:pt x="520932" y="99564"/>
                </a:lnTo>
                <a:cubicBezTo>
                  <a:pt x="520932" y="83575"/>
                  <a:pt x="507899" y="70541"/>
                  <a:pt x="491909" y="70541"/>
                </a:cubicBezTo>
                <a:close/>
                <a:moveTo>
                  <a:pt x="80484" y="211893"/>
                </a:moveTo>
                <a:lnTo>
                  <a:pt x="29023" y="211893"/>
                </a:lnTo>
                <a:cubicBezTo>
                  <a:pt x="23783" y="211893"/>
                  <a:pt x="19483" y="207594"/>
                  <a:pt x="19483" y="202353"/>
                </a:cubicBezTo>
                <a:lnTo>
                  <a:pt x="19483" y="28888"/>
                </a:lnTo>
                <a:cubicBezTo>
                  <a:pt x="19483" y="23648"/>
                  <a:pt x="23783" y="19349"/>
                  <a:pt x="29023" y="19349"/>
                </a:cubicBezTo>
                <a:lnTo>
                  <a:pt x="299096" y="19349"/>
                </a:lnTo>
                <a:cubicBezTo>
                  <a:pt x="304336" y="19349"/>
                  <a:pt x="308636" y="23648"/>
                  <a:pt x="308636" y="28888"/>
                </a:cubicBezTo>
                <a:lnTo>
                  <a:pt x="308636" y="70407"/>
                </a:lnTo>
                <a:lnTo>
                  <a:pt x="221971" y="70407"/>
                </a:lnTo>
                <a:cubicBezTo>
                  <a:pt x="205981" y="70407"/>
                  <a:pt x="192948" y="83440"/>
                  <a:pt x="192948" y="99430"/>
                </a:cubicBezTo>
                <a:lnTo>
                  <a:pt x="192948" y="211624"/>
                </a:lnTo>
                <a:lnTo>
                  <a:pt x="126706" y="211624"/>
                </a:lnTo>
                <a:cubicBezTo>
                  <a:pt x="125765" y="211624"/>
                  <a:pt x="124959" y="212028"/>
                  <a:pt x="124287" y="212565"/>
                </a:cubicBezTo>
                <a:lnTo>
                  <a:pt x="120525" y="216327"/>
                </a:lnTo>
                <a:lnTo>
                  <a:pt x="83844" y="252874"/>
                </a:lnTo>
                <a:lnTo>
                  <a:pt x="83844" y="214984"/>
                </a:lnTo>
                <a:cubicBezTo>
                  <a:pt x="83844" y="213102"/>
                  <a:pt x="82366" y="211624"/>
                  <a:pt x="80484" y="211624"/>
                </a:cubicBezTo>
                <a:close/>
                <a:moveTo>
                  <a:pt x="212431" y="99699"/>
                </a:moveTo>
                <a:cubicBezTo>
                  <a:pt x="212431" y="94458"/>
                  <a:pt x="216730" y="90159"/>
                  <a:pt x="221971" y="90159"/>
                </a:cubicBezTo>
                <a:lnTo>
                  <a:pt x="492044" y="90159"/>
                </a:lnTo>
                <a:cubicBezTo>
                  <a:pt x="497284" y="90159"/>
                  <a:pt x="501584" y="94458"/>
                  <a:pt x="501584" y="99699"/>
                </a:cubicBezTo>
                <a:lnTo>
                  <a:pt x="501584" y="273029"/>
                </a:lnTo>
                <a:cubicBezTo>
                  <a:pt x="501584" y="278269"/>
                  <a:pt x="497284" y="282569"/>
                  <a:pt x="492044" y="282569"/>
                </a:cubicBezTo>
                <a:lnTo>
                  <a:pt x="440582" y="282569"/>
                </a:lnTo>
                <a:cubicBezTo>
                  <a:pt x="438701" y="282569"/>
                  <a:pt x="437223" y="284047"/>
                  <a:pt x="437223" y="285928"/>
                </a:cubicBezTo>
                <a:lnTo>
                  <a:pt x="437223" y="323819"/>
                </a:lnTo>
                <a:lnTo>
                  <a:pt x="400676" y="287272"/>
                </a:lnTo>
                <a:lnTo>
                  <a:pt x="396913" y="283510"/>
                </a:lnTo>
                <a:cubicBezTo>
                  <a:pt x="396913" y="283510"/>
                  <a:pt x="395435" y="282569"/>
                  <a:pt x="394495" y="282569"/>
                </a:cubicBezTo>
                <a:lnTo>
                  <a:pt x="221971" y="282569"/>
                </a:lnTo>
                <a:cubicBezTo>
                  <a:pt x="216730" y="282569"/>
                  <a:pt x="212431" y="278269"/>
                  <a:pt x="212431" y="273029"/>
                </a:cubicBezTo>
                <a:lnTo>
                  <a:pt x="212431" y="99699"/>
                </a:ln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961C5E0F-7C96-E4C7-9C08-0B195A27780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963427" y="1936838"/>
            <a:ext cx="429900" cy="430345"/>
            <a:chOff x="10881702" y="1968855"/>
            <a:chExt cx="422678" cy="423115"/>
          </a:xfrm>
        </p:grpSpPr>
        <p:grpSp>
          <p:nvGrpSpPr>
            <p:cNvPr id="64" name="Grafik 7">
              <a:extLst>
                <a:ext uri="{FF2B5EF4-FFF2-40B4-BE49-F238E27FC236}">
                  <a16:creationId xmlns:a16="http://schemas.microsoft.com/office/drawing/2014/main" id="{47D97862-102C-DAB1-9992-17FAE2CA4912}"/>
                </a:ext>
              </a:extLst>
            </p:cNvPr>
            <p:cNvGrpSpPr/>
            <p:nvPr/>
          </p:nvGrpSpPr>
          <p:grpSpPr bwMode="gray">
            <a:xfrm>
              <a:off x="10881702" y="1968855"/>
              <a:ext cx="236200" cy="237422"/>
              <a:chOff x="10881702" y="1968855"/>
              <a:chExt cx="236200" cy="237422"/>
            </a:xfrm>
            <a:solidFill>
              <a:schemeClr val="accent1"/>
            </a:solidFill>
          </p:grpSpPr>
          <p:sp>
            <p:nvSpPr>
              <p:cNvPr id="65" name="Freihandform: Form 64">
                <a:extLst>
                  <a:ext uri="{FF2B5EF4-FFF2-40B4-BE49-F238E27FC236}">
                    <a16:creationId xmlns:a16="http://schemas.microsoft.com/office/drawing/2014/main" id="{09DBEFC3-AC38-D3A9-8694-55B7CBCF51F8}"/>
                  </a:ext>
                </a:extLst>
              </p:cNvPr>
              <p:cNvSpPr/>
              <p:nvPr/>
            </p:nvSpPr>
            <p:spPr bwMode="gray">
              <a:xfrm>
                <a:off x="10883281" y="1971005"/>
                <a:ext cx="232510" cy="233928"/>
              </a:xfrm>
              <a:custGeom>
                <a:avLst/>
                <a:gdLst>
                  <a:gd name="connsiteX0" fmla="*/ 140680 w 232510"/>
                  <a:gd name="connsiteY0" fmla="*/ 233795 h 233928"/>
                  <a:gd name="connsiteX1" fmla="*/ 75647 w 232510"/>
                  <a:gd name="connsiteY1" fmla="*/ 206787 h 233928"/>
                  <a:gd name="connsiteX2" fmla="*/ 26201 w 232510"/>
                  <a:gd name="connsiteY2" fmla="*/ 157072 h 233928"/>
                  <a:gd name="connsiteX3" fmla="*/ 26201 w 232510"/>
                  <a:gd name="connsiteY3" fmla="*/ 28082 h 233928"/>
                  <a:gd name="connsiteX4" fmla="*/ 92174 w 232510"/>
                  <a:gd name="connsiteY4" fmla="*/ 0 h 233928"/>
                  <a:gd name="connsiteX5" fmla="*/ 156266 w 232510"/>
                  <a:gd name="connsiteY5" fmla="*/ 26201 h 233928"/>
                  <a:gd name="connsiteX6" fmla="*/ 205712 w 232510"/>
                  <a:gd name="connsiteY6" fmla="*/ 75916 h 233928"/>
                  <a:gd name="connsiteX7" fmla="*/ 221568 w 232510"/>
                  <a:gd name="connsiteY7" fmla="*/ 185423 h 233928"/>
                  <a:gd name="connsiteX8" fmla="*/ 220358 w 232510"/>
                  <a:gd name="connsiteY8" fmla="*/ 186230 h 233928"/>
                  <a:gd name="connsiteX9" fmla="*/ 220089 w 232510"/>
                  <a:gd name="connsiteY9" fmla="*/ 186230 h 233928"/>
                  <a:gd name="connsiteX10" fmla="*/ 218880 w 232510"/>
                  <a:gd name="connsiteY10" fmla="*/ 185692 h 233928"/>
                  <a:gd name="connsiteX11" fmla="*/ 209340 w 232510"/>
                  <a:gd name="connsiteY11" fmla="*/ 176018 h 233928"/>
                  <a:gd name="connsiteX12" fmla="*/ 209071 w 232510"/>
                  <a:gd name="connsiteY12" fmla="*/ 174137 h 233928"/>
                  <a:gd name="connsiteX13" fmla="*/ 194426 w 232510"/>
                  <a:gd name="connsiteY13" fmla="*/ 87337 h 233928"/>
                  <a:gd name="connsiteX14" fmla="*/ 144980 w 232510"/>
                  <a:gd name="connsiteY14" fmla="*/ 37622 h 233928"/>
                  <a:gd name="connsiteX15" fmla="*/ 91368 w 232510"/>
                  <a:gd name="connsiteY15" fmla="*/ 15318 h 233928"/>
                  <a:gd name="connsiteX16" fmla="*/ 37756 w 232510"/>
                  <a:gd name="connsiteY16" fmla="*/ 37622 h 233928"/>
                  <a:gd name="connsiteX17" fmla="*/ 37756 w 232510"/>
                  <a:gd name="connsiteY17" fmla="*/ 145517 h 233928"/>
                  <a:gd name="connsiteX18" fmla="*/ 87203 w 232510"/>
                  <a:gd name="connsiteY18" fmla="*/ 195232 h 233928"/>
                  <a:gd name="connsiteX19" fmla="*/ 140680 w 232510"/>
                  <a:gd name="connsiteY19" fmla="*/ 217536 h 233928"/>
                  <a:gd name="connsiteX20" fmla="*/ 173330 w 232510"/>
                  <a:gd name="connsiteY20" fmla="*/ 210012 h 233928"/>
                  <a:gd name="connsiteX21" fmla="*/ 174002 w 232510"/>
                  <a:gd name="connsiteY21" fmla="*/ 209878 h 233928"/>
                  <a:gd name="connsiteX22" fmla="*/ 175212 w 232510"/>
                  <a:gd name="connsiteY22" fmla="*/ 210415 h 233928"/>
                  <a:gd name="connsiteX23" fmla="*/ 184751 w 232510"/>
                  <a:gd name="connsiteY23" fmla="*/ 220089 h 233928"/>
                  <a:gd name="connsiteX24" fmla="*/ 185289 w 232510"/>
                  <a:gd name="connsiteY24" fmla="*/ 221567 h 233928"/>
                  <a:gd name="connsiteX25" fmla="*/ 184483 w 232510"/>
                  <a:gd name="connsiteY25" fmla="*/ 222777 h 233928"/>
                  <a:gd name="connsiteX26" fmla="*/ 140680 w 232510"/>
                  <a:gd name="connsiteY26" fmla="*/ 233929 h 233928"/>
                  <a:gd name="connsiteX27" fmla="*/ 140680 w 232510"/>
                  <a:gd name="connsiteY27" fmla="*/ 233929 h 2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32510" h="233928">
                    <a:moveTo>
                      <a:pt x="140680" y="233795"/>
                    </a:moveTo>
                    <a:cubicBezTo>
                      <a:pt x="116091" y="233795"/>
                      <a:pt x="92981" y="224120"/>
                      <a:pt x="75647" y="206787"/>
                    </a:cubicBezTo>
                    <a:lnTo>
                      <a:pt x="26201" y="157072"/>
                    </a:lnTo>
                    <a:cubicBezTo>
                      <a:pt x="-8734" y="120928"/>
                      <a:pt x="-8734" y="64226"/>
                      <a:pt x="26201" y="28082"/>
                    </a:cubicBezTo>
                    <a:cubicBezTo>
                      <a:pt x="43668" y="9943"/>
                      <a:pt x="67048" y="0"/>
                      <a:pt x="92174" y="0"/>
                    </a:cubicBezTo>
                    <a:cubicBezTo>
                      <a:pt x="117301" y="0"/>
                      <a:pt x="138933" y="9271"/>
                      <a:pt x="156266" y="26201"/>
                    </a:cubicBezTo>
                    <a:lnTo>
                      <a:pt x="205712" y="75916"/>
                    </a:lnTo>
                    <a:cubicBezTo>
                      <a:pt x="234197" y="104670"/>
                      <a:pt x="240782" y="149682"/>
                      <a:pt x="221568" y="185423"/>
                    </a:cubicBezTo>
                    <a:cubicBezTo>
                      <a:pt x="221299" y="185961"/>
                      <a:pt x="220895" y="186230"/>
                      <a:pt x="220358" y="186230"/>
                    </a:cubicBezTo>
                    <a:cubicBezTo>
                      <a:pt x="220358" y="186230"/>
                      <a:pt x="220224" y="186230"/>
                      <a:pt x="220089" y="186230"/>
                    </a:cubicBezTo>
                    <a:cubicBezTo>
                      <a:pt x="219686" y="186230"/>
                      <a:pt x="219148" y="186095"/>
                      <a:pt x="218880" y="185692"/>
                    </a:cubicBezTo>
                    <a:lnTo>
                      <a:pt x="209340" y="176018"/>
                    </a:lnTo>
                    <a:cubicBezTo>
                      <a:pt x="209340" y="176018"/>
                      <a:pt x="208668" y="174809"/>
                      <a:pt x="209071" y="174137"/>
                    </a:cubicBezTo>
                    <a:cubicBezTo>
                      <a:pt x="222911" y="144980"/>
                      <a:pt x="216999" y="110179"/>
                      <a:pt x="194426" y="87337"/>
                    </a:cubicBezTo>
                    <a:lnTo>
                      <a:pt x="144980" y="37622"/>
                    </a:lnTo>
                    <a:cubicBezTo>
                      <a:pt x="130603" y="23245"/>
                      <a:pt x="111657" y="15318"/>
                      <a:pt x="91368" y="15318"/>
                    </a:cubicBezTo>
                    <a:cubicBezTo>
                      <a:pt x="71079" y="15318"/>
                      <a:pt x="52133" y="23245"/>
                      <a:pt x="37756" y="37622"/>
                    </a:cubicBezTo>
                    <a:cubicBezTo>
                      <a:pt x="8196" y="67317"/>
                      <a:pt x="8196" y="115822"/>
                      <a:pt x="37756" y="145517"/>
                    </a:cubicBezTo>
                    <a:lnTo>
                      <a:pt x="87203" y="195232"/>
                    </a:lnTo>
                    <a:cubicBezTo>
                      <a:pt x="101446" y="209609"/>
                      <a:pt x="120525" y="217536"/>
                      <a:pt x="140680" y="217536"/>
                    </a:cubicBezTo>
                    <a:cubicBezTo>
                      <a:pt x="152101" y="217536"/>
                      <a:pt x="163119" y="214984"/>
                      <a:pt x="173330" y="210012"/>
                    </a:cubicBezTo>
                    <a:cubicBezTo>
                      <a:pt x="173599" y="210012"/>
                      <a:pt x="173868" y="209878"/>
                      <a:pt x="174002" y="209878"/>
                    </a:cubicBezTo>
                    <a:cubicBezTo>
                      <a:pt x="174406" y="209878"/>
                      <a:pt x="174808" y="210012"/>
                      <a:pt x="175212" y="210415"/>
                    </a:cubicBezTo>
                    <a:lnTo>
                      <a:pt x="184751" y="220089"/>
                    </a:lnTo>
                    <a:cubicBezTo>
                      <a:pt x="184751" y="220089"/>
                      <a:pt x="185289" y="221030"/>
                      <a:pt x="185289" y="221567"/>
                    </a:cubicBezTo>
                    <a:cubicBezTo>
                      <a:pt x="185289" y="222105"/>
                      <a:pt x="184886" y="222508"/>
                      <a:pt x="184483" y="222777"/>
                    </a:cubicBezTo>
                    <a:cubicBezTo>
                      <a:pt x="171046" y="230032"/>
                      <a:pt x="155998" y="233929"/>
                      <a:pt x="140680" y="233929"/>
                    </a:cubicBezTo>
                    <a:lnTo>
                      <a:pt x="140680" y="233929"/>
                    </a:lnTo>
                    <a:close/>
                  </a:path>
                </a:pathLst>
              </a:custGeom>
              <a:solidFill>
                <a:schemeClr val="accent1"/>
              </a:solidFill>
              <a:ln w="134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66" name="Freihandform: Form 65">
                <a:extLst>
                  <a:ext uri="{FF2B5EF4-FFF2-40B4-BE49-F238E27FC236}">
                    <a16:creationId xmlns:a16="http://schemas.microsoft.com/office/drawing/2014/main" id="{A3B15E82-8E13-8DCC-814E-17A666B39931}"/>
                  </a:ext>
                </a:extLst>
              </p:cNvPr>
              <p:cNvSpPr/>
              <p:nvPr/>
            </p:nvSpPr>
            <p:spPr bwMode="gray">
              <a:xfrm>
                <a:off x="10881702" y="1968855"/>
                <a:ext cx="236200" cy="237422"/>
              </a:xfrm>
              <a:custGeom>
                <a:avLst/>
                <a:gdLst>
                  <a:gd name="connsiteX0" fmla="*/ 93753 w 236200"/>
                  <a:gd name="connsiteY0" fmla="*/ 3628 h 237422"/>
                  <a:gd name="connsiteX1" fmla="*/ 156636 w 236200"/>
                  <a:gd name="connsiteY1" fmla="*/ 29292 h 237422"/>
                  <a:gd name="connsiteX2" fmla="*/ 206082 w 236200"/>
                  <a:gd name="connsiteY2" fmla="*/ 79006 h 237422"/>
                  <a:gd name="connsiteX3" fmla="*/ 221668 w 236200"/>
                  <a:gd name="connsiteY3" fmla="*/ 186633 h 237422"/>
                  <a:gd name="connsiteX4" fmla="*/ 212129 w 236200"/>
                  <a:gd name="connsiteY4" fmla="*/ 176958 h 237422"/>
                  <a:gd name="connsiteX5" fmla="*/ 197080 w 236200"/>
                  <a:gd name="connsiteY5" fmla="*/ 88143 h 237422"/>
                  <a:gd name="connsiteX6" fmla="*/ 147633 w 236200"/>
                  <a:gd name="connsiteY6" fmla="*/ 38428 h 237422"/>
                  <a:gd name="connsiteX7" fmla="*/ 147633 w 236200"/>
                  <a:gd name="connsiteY7" fmla="*/ 38428 h 237422"/>
                  <a:gd name="connsiteX8" fmla="*/ 92947 w 236200"/>
                  <a:gd name="connsiteY8" fmla="*/ 15586 h 237422"/>
                  <a:gd name="connsiteX9" fmla="*/ 38261 w 236200"/>
                  <a:gd name="connsiteY9" fmla="*/ 38428 h 237422"/>
                  <a:gd name="connsiteX10" fmla="*/ 38261 w 236200"/>
                  <a:gd name="connsiteY10" fmla="*/ 148607 h 237422"/>
                  <a:gd name="connsiteX11" fmla="*/ 87707 w 236200"/>
                  <a:gd name="connsiteY11" fmla="*/ 198322 h 237422"/>
                  <a:gd name="connsiteX12" fmla="*/ 142393 w 236200"/>
                  <a:gd name="connsiteY12" fmla="*/ 221030 h 237422"/>
                  <a:gd name="connsiteX13" fmla="*/ 175850 w 236200"/>
                  <a:gd name="connsiteY13" fmla="*/ 213371 h 237422"/>
                  <a:gd name="connsiteX14" fmla="*/ 185389 w 236200"/>
                  <a:gd name="connsiteY14" fmla="*/ 223045 h 237422"/>
                  <a:gd name="connsiteX15" fmla="*/ 142393 w 236200"/>
                  <a:gd name="connsiteY15" fmla="*/ 234063 h 237422"/>
                  <a:gd name="connsiteX16" fmla="*/ 78570 w 236200"/>
                  <a:gd name="connsiteY16" fmla="*/ 207459 h 237422"/>
                  <a:gd name="connsiteX17" fmla="*/ 29124 w 236200"/>
                  <a:gd name="connsiteY17" fmla="*/ 157744 h 237422"/>
                  <a:gd name="connsiteX18" fmla="*/ 29124 w 236200"/>
                  <a:gd name="connsiteY18" fmla="*/ 31038 h 237422"/>
                  <a:gd name="connsiteX19" fmla="*/ 93887 w 236200"/>
                  <a:gd name="connsiteY19" fmla="*/ 3493 h 237422"/>
                  <a:gd name="connsiteX20" fmla="*/ 93887 w 236200"/>
                  <a:gd name="connsiteY20" fmla="*/ 134 h 237422"/>
                  <a:gd name="connsiteX21" fmla="*/ 26705 w 236200"/>
                  <a:gd name="connsiteY21" fmla="*/ 28620 h 237422"/>
                  <a:gd name="connsiteX22" fmla="*/ 26705 w 236200"/>
                  <a:gd name="connsiteY22" fmla="*/ 160028 h 237422"/>
                  <a:gd name="connsiteX23" fmla="*/ 76152 w 236200"/>
                  <a:gd name="connsiteY23" fmla="*/ 209878 h 237422"/>
                  <a:gd name="connsiteX24" fmla="*/ 142393 w 236200"/>
                  <a:gd name="connsiteY24" fmla="*/ 237422 h 237422"/>
                  <a:gd name="connsiteX25" fmla="*/ 187003 w 236200"/>
                  <a:gd name="connsiteY25" fmla="*/ 226001 h 237422"/>
                  <a:gd name="connsiteX26" fmla="*/ 188748 w 236200"/>
                  <a:gd name="connsiteY26" fmla="*/ 223583 h 237422"/>
                  <a:gd name="connsiteX27" fmla="*/ 187809 w 236200"/>
                  <a:gd name="connsiteY27" fmla="*/ 220761 h 237422"/>
                  <a:gd name="connsiteX28" fmla="*/ 178268 w 236200"/>
                  <a:gd name="connsiteY28" fmla="*/ 211087 h 237422"/>
                  <a:gd name="connsiteX29" fmla="*/ 175850 w 236200"/>
                  <a:gd name="connsiteY29" fmla="*/ 210146 h 237422"/>
                  <a:gd name="connsiteX30" fmla="*/ 174372 w 236200"/>
                  <a:gd name="connsiteY30" fmla="*/ 210415 h 237422"/>
                  <a:gd name="connsiteX31" fmla="*/ 142393 w 236200"/>
                  <a:gd name="connsiteY31" fmla="*/ 217671 h 237422"/>
                  <a:gd name="connsiteX32" fmla="*/ 90125 w 236200"/>
                  <a:gd name="connsiteY32" fmla="*/ 195904 h 237422"/>
                  <a:gd name="connsiteX33" fmla="*/ 40679 w 236200"/>
                  <a:gd name="connsiteY33" fmla="*/ 146189 h 237422"/>
                  <a:gd name="connsiteX34" fmla="*/ 40679 w 236200"/>
                  <a:gd name="connsiteY34" fmla="*/ 40713 h 237422"/>
                  <a:gd name="connsiteX35" fmla="*/ 93081 w 236200"/>
                  <a:gd name="connsiteY35" fmla="*/ 18811 h 237422"/>
                  <a:gd name="connsiteX36" fmla="*/ 145349 w 236200"/>
                  <a:gd name="connsiteY36" fmla="*/ 40578 h 237422"/>
                  <a:gd name="connsiteX37" fmla="*/ 194795 w 236200"/>
                  <a:gd name="connsiteY37" fmla="*/ 90427 h 237422"/>
                  <a:gd name="connsiteX38" fmla="*/ 209172 w 236200"/>
                  <a:gd name="connsiteY38" fmla="*/ 175346 h 237422"/>
                  <a:gd name="connsiteX39" fmla="*/ 209844 w 236200"/>
                  <a:gd name="connsiteY39" fmla="*/ 179108 h 237422"/>
                  <a:gd name="connsiteX40" fmla="*/ 219384 w 236200"/>
                  <a:gd name="connsiteY40" fmla="*/ 188782 h 237422"/>
                  <a:gd name="connsiteX41" fmla="*/ 221803 w 236200"/>
                  <a:gd name="connsiteY41" fmla="*/ 189723 h 237422"/>
                  <a:gd name="connsiteX42" fmla="*/ 222340 w 236200"/>
                  <a:gd name="connsiteY42" fmla="*/ 189723 h 237422"/>
                  <a:gd name="connsiteX43" fmla="*/ 224759 w 236200"/>
                  <a:gd name="connsiteY43" fmla="*/ 187976 h 237422"/>
                  <a:gd name="connsiteX44" fmla="*/ 208635 w 236200"/>
                  <a:gd name="connsiteY44" fmla="*/ 76454 h 237422"/>
                  <a:gd name="connsiteX45" fmla="*/ 159189 w 236200"/>
                  <a:gd name="connsiteY45" fmla="*/ 26739 h 237422"/>
                  <a:gd name="connsiteX46" fmla="*/ 93887 w 236200"/>
                  <a:gd name="connsiteY46" fmla="*/ 0 h 237422"/>
                  <a:gd name="connsiteX47" fmla="*/ 93887 w 236200"/>
                  <a:gd name="connsiteY47" fmla="*/ 0 h 237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36200" h="237422">
                    <a:moveTo>
                      <a:pt x="93753" y="3628"/>
                    </a:moveTo>
                    <a:cubicBezTo>
                      <a:pt x="116461" y="3628"/>
                      <a:pt x="139169" y="12227"/>
                      <a:pt x="156636" y="29292"/>
                    </a:cubicBezTo>
                    <a:lnTo>
                      <a:pt x="206082" y="79006"/>
                    </a:lnTo>
                    <a:cubicBezTo>
                      <a:pt x="234298" y="107492"/>
                      <a:pt x="240614" y="151160"/>
                      <a:pt x="221668" y="186633"/>
                    </a:cubicBezTo>
                    <a:lnTo>
                      <a:pt x="212129" y="176958"/>
                    </a:lnTo>
                    <a:cubicBezTo>
                      <a:pt x="226237" y="147129"/>
                      <a:pt x="220325" y="111657"/>
                      <a:pt x="197080" y="88143"/>
                    </a:cubicBezTo>
                    <a:lnTo>
                      <a:pt x="147633" y="38428"/>
                    </a:lnTo>
                    <a:cubicBezTo>
                      <a:pt x="147633" y="38428"/>
                      <a:pt x="147633" y="38428"/>
                      <a:pt x="147633" y="38428"/>
                    </a:cubicBezTo>
                    <a:cubicBezTo>
                      <a:pt x="132584" y="23245"/>
                      <a:pt x="112698" y="15586"/>
                      <a:pt x="92947" y="15586"/>
                    </a:cubicBezTo>
                    <a:cubicBezTo>
                      <a:pt x="73195" y="15586"/>
                      <a:pt x="53309" y="23245"/>
                      <a:pt x="38261" y="38428"/>
                    </a:cubicBezTo>
                    <a:cubicBezTo>
                      <a:pt x="8029" y="68929"/>
                      <a:pt x="8029" y="118241"/>
                      <a:pt x="38261" y="148607"/>
                    </a:cubicBezTo>
                    <a:lnTo>
                      <a:pt x="87707" y="198322"/>
                    </a:lnTo>
                    <a:cubicBezTo>
                      <a:pt x="102621" y="213237"/>
                      <a:pt x="122373" y="221030"/>
                      <a:pt x="142393" y="221030"/>
                    </a:cubicBezTo>
                    <a:cubicBezTo>
                      <a:pt x="153679" y="221030"/>
                      <a:pt x="165101" y="218477"/>
                      <a:pt x="175850" y="213371"/>
                    </a:cubicBezTo>
                    <a:lnTo>
                      <a:pt x="185389" y="223045"/>
                    </a:lnTo>
                    <a:cubicBezTo>
                      <a:pt x="171819" y="230436"/>
                      <a:pt x="157039" y="234063"/>
                      <a:pt x="142393" y="234063"/>
                    </a:cubicBezTo>
                    <a:cubicBezTo>
                      <a:pt x="119014" y="234063"/>
                      <a:pt x="95903" y="224927"/>
                      <a:pt x="78570" y="207459"/>
                    </a:cubicBezTo>
                    <a:lnTo>
                      <a:pt x="29124" y="157744"/>
                    </a:lnTo>
                    <a:cubicBezTo>
                      <a:pt x="-5005" y="122541"/>
                      <a:pt x="-5005" y="66376"/>
                      <a:pt x="29124" y="31038"/>
                    </a:cubicBezTo>
                    <a:cubicBezTo>
                      <a:pt x="46859" y="12765"/>
                      <a:pt x="70373" y="3493"/>
                      <a:pt x="93887" y="3493"/>
                    </a:cubicBezTo>
                    <a:moveTo>
                      <a:pt x="93887" y="134"/>
                    </a:moveTo>
                    <a:cubicBezTo>
                      <a:pt x="68358" y="134"/>
                      <a:pt x="44575" y="10212"/>
                      <a:pt x="26705" y="28620"/>
                    </a:cubicBezTo>
                    <a:cubicBezTo>
                      <a:pt x="-8902" y="65436"/>
                      <a:pt x="-8902" y="123212"/>
                      <a:pt x="26705" y="160028"/>
                    </a:cubicBezTo>
                    <a:lnTo>
                      <a:pt x="76152" y="209878"/>
                    </a:lnTo>
                    <a:cubicBezTo>
                      <a:pt x="93887" y="227614"/>
                      <a:pt x="117401" y="237422"/>
                      <a:pt x="142393" y="237422"/>
                    </a:cubicBezTo>
                    <a:cubicBezTo>
                      <a:pt x="157845" y="237422"/>
                      <a:pt x="173297" y="233526"/>
                      <a:pt x="187003" y="226001"/>
                    </a:cubicBezTo>
                    <a:cubicBezTo>
                      <a:pt x="187942" y="225464"/>
                      <a:pt x="188615" y="224523"/>
                      <a:pt x="188748" y="223583"/>
                    </a:cubicBezTo>
                    <a:cubicBezTo>
                      <a:pt x="188883" y="222508"/>
                      <a:pt x="188615" y="221433"/>
                      <a:pt x="187809" y="220761"/>
                    </a:cubicBezTo>
                    <a:lnTo>
                      <a:pt x="178268" y="211087"/>
                    </a:lnTo>
                    <a:cubicBezTo>
                      <a:pt x="178268" y="211087"/>
                      <a:pt x="176791" y="210146"/>
                      <a:pt x="175850" y="210146"/>
                    </a:cubicBezTo>
                    <a:cubicBezTo>
                      <a:pt x="175312" y="210146"/>
                      <a:pt x="174909" y="210146"/>
                      <a:pt x="174372" y="210415"/>
                    </a:cubicBezTo>
                    <a:cubicBezTo>
                      <a:pt x="164295" y="215252"/>
                      <a:pt x="153545" y="217671"/>
                      <a:pt x="142393" y="217671"/>
                    </a:cubicBezTo>
                    <a:cubicBezTo>
                      <a:pt x="122641" y="217671"/>
                      <a:pt x="104099" y="209878"/>
                      <a:pt x="90125" y="195904"/>
                    </a:cubicBezTo>
                    <a:lnTo>
                      <a:pt x="40679" y="146189"/>
                    </a:lnTo>
                    <a:cubicBezTo>
                      <a:pt x="11790" y="117166"/>
                      <a:pt x="11790" y="69735"/>
                      <a:pt x="40679" y="40713"/>
                    </a:cubicBezTo>
                    <a:cubicBezTo>
                      <a:pt x="54653" y="26604"/>
                      <a:pt x="73195" y="18811"/>
                      <a:pt x="93081" y="18811"/>
                    </a:cubicBezTo>
                    <a:cubicBezTo>
                      <a:pt x="112967" y="18811"/>
                      <a:pt x="131375" y="26604"/>
                      <a:pt x="145349" y="40578"/>
                    </a:cubicBezTo>
                    <a:lnTo>
                      <a:pt x="194795" y="90427"/>
                    </a:lnTo>
                    <a:cubicBezTo>
                      <a:pt x="216966" y="112732"/>
                      <a:pt x="222609" y="146861"/>
                      <a:pt x="209172" y="175346"/>
                    </a:cubicBezTo>
                    <a:cubicBezTo>
                      <a:pt x="208501" y="176690"/>
                      <a:pt x="208770" y="178168"/>
                      <a:pt x="209844" y="179108"/>
                    </a:cubicBezTo>
                    <a:lnTo>
                      <a:pt x="219384" y="188782"/>
                    </a:lnTo>
                    <a:cubicBezTo>
                      <a:pt x="219384" y="188782"/>
                      <a:pt x="220862" y="189723"/>
                      <a:pt x="221803" y="189723"/>
                    </a:cubicBezTo>
                    <a:cubicBezTo>
                      <a:pt x="221937" y="189723"/>
                      <a:pt x="222072" y="189723"/>
                      <a:pt x="222340" y="189723"/>
                    </a:cubicBezTo>
                    <a:cubicBezTo>
                      <a:pt x="223415" y="189589"/>
                      <a:pt x="224355" y="188917"/>
                      <a:pt x="224759" y="187976"/>
                    </a:cubicBezTo>
                    <a:cubicBezTo>
                      <a:pt x="244645" y="151026"/>
                      <a:pt x="238195" y="106148"/>
                      <a:pt x="208635" y="76454"/>
                    </a:cubicBezTo>
                    <a:lnTo>
                      <a:pt x="159189" y="26739"/>
                    </a:lnTo>
                    <a:cubicBezTo>
                      <a:pt x="141587" y="9540"/>
                      <a:pt x="118476" y="0"/>
                      <a:pt x="93887" y="0"/>
                    </a:cubicBezTo>
                    <a:lnTo>
                      <a:pt x="938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34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  <p:grpSp>
          <p:nvGrpSpPr>
            <p:cNvPr id="69" name="Grafik 7">
              <a:extLst>
                <a:ext uri="{FF2B5EF4-FFF2-40B4-BE49-F238E27FC236}">
                  <a16:creationId xmlns:a16="http://schemas.microsoft.com/office/drawing/2014/main" id="{BA5BD96E-EC68-8A88-CC57-2BD299920704}"/>
                </a:ext>
              </a:extLst>
            </p:cNvPr>
            <p:cNvGrpSpPr/>
            <p:nvPr/>
          </p:nvGrpSpPr>
          <p:grpSpPr bwMode="gray">
            <a:xfrm>
              <a:off x="11067299" y="2154682"/>
              <a:ext cx="237081" cy="237288"/>
              <a:chOff x="11067299" y="2154682"/>
              <a:chExt cx="237081" cy="237288"/>
            </a:xfrm>
            <a:solidFill>
              <a:schemeClr val="accent1"/>
            </a:solidFill>
          </p:grpSpPr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720BDCF9-F7FB-DC7C-3238-D8D2E4ACC498}"/>
                  </a:ext>
                </a:extLst>
              </p:cNvPr>
              <p:cNvSpPr/>
              <p:nvPr/>
            </p:nvSpPr>
            <p:spPr bwMode="gray">
              <a:xfrm>
                <a:off x="11069011" y="2156294"/>
                <a:ext cx="233756" cy="234063"/>
              </a:xfrm>
              <a:custGeom>
                <a:avLst/>
                <a:gdLst>
                  <a:gd name="connsiteX0" fmla="*/ 141583 w 233756"/>
                  <a:gd name="connsiteY0" fmla="*/ 233929 h 234063"/>
                  <a:gd name="connsiteX1" fmla="*/ 76415 w 233756"/>
                  <a:gd name="connsiteY1" fmla="*/ 206922 h 234063"/>
                  <a:gd name="connsiteX2" fmla="*/ 26835 w 233756"/>
                  <a:gd name="connsiteY2" fmla="*/ 157341 h 234063"/>
                  <a:gd name="connsiteX3" fmla="*/ 10980 w 233756"/>
                  <a:gd name="connsiteY3" fmla="*/ 48237 h 234063"/>
                  <a:gd name="connsiteX4" fmla="*/ 12189 w 233756"/>
                  <a:gd name="connsiteY4" fmla="*/ 47431 h 234063"/>
                  <a:gd name="connsiteX5" fmla="*/ 12458 w 233756"/>
                  <a:gd name="connsiteY5" fmla="*/ 47431 h 234063"/>
                  <a:gd name="connsiteX6" fmla="*/ 13667 w 233756"/>
                  <a:gd name="connsiteY6" fmla="*/ 47968 h 234063"/>
                  <a:gd name="connsiteX7" fmla="*/ 23207 w 233756"/>
                  <a:gd name="connsiteY7" fmla="*/ 57508 h 234063"/>
                  <a:gd name="connsiteX8" fmla="*/ 23476 w 233756"/>
                  <a:gd name="connsiteY8" fmla="*/ 59389 h 234063"/>
                  <a:gd name="connsiteX9" fmla="*/ 38256 w 233756"/>
                  <a:gd name="connsiteY9" fmla="*/ 145920 h 234063"/>
                  <a:gd name="connsiteX10" fmla="*/ 89315 w 233756"/>
                  <a:gd name="connsiteY10" fmla="*/ 196979 h 234063"/>
                  <a:gd name="connsiteX11" fmla="*/ 142389 w 233756"/>
                  <a:gd name="connsiteY11" fmla="*/ 218477 h 234063"/>
                  <a:gd name="connsiteX12" fmla="*/ 196806 w 233756"/>
                  <a:gd name="connsiteY12" fmla="*/ 195501 h 234063"/>
                  <a:gd name="connsiteX13" fmla="*/ 218304 w 233756"/>
                  <a:gd name="connsiteY13" fmla="*/ 141486 h 234063"/>
                  <a:gd name="connsiteX14" fmla="*/ 195329 w 233756"/>
                  <a:gd name="connsiteY14" fmla="*/ 88009 h 234063"/>
                  <a:gd name="connsiteX15" fmla="*/ 145748 w 233756"/>
                  <a:gd name="connsiteY15" fmla="*/ 38428 h 234063"/>
                  <a:gd name="connsiteX16" fmla="*/ 92136 w 233756"/>
                  <a:gd name="connsiteY16" fmla="*/ 16258 h 234063"/>
                  <a:gd name="connsiteX17" fmla="*/ 59217 w 233756"/>
                  <a:gd name="connsiteY17" fmla="*/ 23783 h 234063"/>
                  <a:gd name="connsiteX18" fmla="*/ 58545 w 233756"/>
                  <a:gd name="connsiteY18" fmla="*/ 23917 h 234063"/>
                  <a:gd name="connsiteX19" fmla="*/ 57336 w 233756"/>
                  <a:gd name="connsiteY19" fmla="*/ 23379 h 234063"/>
                  <a:gd name="connsiteX20" fmla="*/ 47796 w 233756"/>
                  <a:gd name="connsiteY20" fmla="*/ 13840 h 234063"/>
                  <a:gd name="connsiteX21" fmla="*/ 47258 w 233756"/>
                  <a:gd name="connsiteY21" fmla="*/ 12362 h 234063"/>
                  <a:gd name="connsiteX22" fmla="*/ 48065 w 233756"/>
                  <a:gd name="connsiteY22" fmla="*/ 11152 h 234063"/>
                  <a:gd name="connsiteX23" fmla="*/ 92002 w 233756"/>
                  <a:gd name="connsiteY23" fmla="*/ 0 h 234063"/>
                  <a:gd name="connsiteX24" fmla="*/ 157169 w 233756"/>
                  <a:gd name="connsiteY24" fmla="*/ 27007 h 234063"/>
                  <a:gd name="connsiteX25" fmla="*/ 206749 w 233756"/>
                  <a:gd name="connsiteY25" fmla="*/ 76588 h 234063"/>
                  <a:gd name="connsiteX26" fmla="*/ 206749 w 233756"/>
                  <a:gd name="connsiteY26" fmla="*/ 207056 h 234063"/>
                  <a:gd name="connsiteX27" fmla="*/ 141583 w 233756"/>
                  <a:gd name="connsiteY27" fmla="*/ 234063 h 234063"/>
                  <a:gd name="connsiteX28" fmla="*/ 141583 w 233756"/>
                  <a:gd name="connsiteY28" fmla="*/ 234063 h 234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3756" h="234063">
                    <a:moveTo>
                      <a:pt x="141583" y="233929"/>
                    </a:moveTo>
                    <a:cubicBezTo>
                      <a:pt x="116994" y="233929"/>
                      <a:pt x="93749" y="224389"/>
                      <a:pt x="76415" y="206922"/>
                    </a:cubicBezTo>
                    <a:lnTo>
                      <a:pt x="26835" y="157341"/>
                    </a:lnTo>
                    <a:cubicBezTo>
                      <a:pt x="-1785" y="128721"/>
                      <a:pt x="-8234" y="83844"/>
                      <a:pt x="10980" y="48237"/>
                    </a:cubicBezTo>
                    <a:cubicBezTo>
                      <a:pt x="11249" y="47834"/>
                      <a:pt x="11651" y="47431"/>
                      <a:pt x="12189" y="47431"/>
                    </a:cubicBezTo>
                    <a:cubicBezTo>
                      <a:pt x="12189" y="47431"/>
                      <a:pt x="12324" y="47431"/>
                      <a:pt x="12458" y="47431"/>
                    </a:cubicBezTo>
                    <a:cubicBezTo>
                      <a:pt x="12861" y="47431"/>
                      <a:pt x="13264" y="47565"/>
                      <a:pt x="13667" y="47968"/>
                    </a:cubicBezTo>
                    <a:lnTo>
                      <a:pt x="23207" y="57508"/>
                    </a:lnTo>
                    <a:cubicBezTo>
                      <a:pt x="23207" y="57508"/>
                      <a:pt x="23879" y="58717"/>
                      <a:pt x="23476" y="59389"/>
                    </a:cubicBezTo>
                    <a:cubicBezTo>
                      <a:pt x="9636" y="88412"/>
                      <a:pt x="15549" y="123212"/>
                      <a:pt x="38256" y="145920"/>
                    </a:cubicBezTo>
                    <a:lnTo>
                      <a:pt x="89315" y="196979"/>
                    </a:lnTo>
                    <a:cubicBezTo>
                      <a:pt x="103557" y="210818"/>
                      <a:pt x="122368" y="218477"/>
                      <a:pt x="142389" y="218477"/>
                    </a:cubicBezTo>
                    <a:cubicBezTo>
                      <a:pt x="162409" y="218477"/>
                      <a:pt x="182429" y="210281"/>
                      <a:pt x="196806" y="195501"/>
                    </a:cubicBezTo>
                    <a:cubicBezTo>
                      <a:pt x="210915" y="180989"/>
                      <a:pt x="218573" y="161775"/>
                      <a:pt x="218304" y="141486"/>
                    </a:cubicBezTo>
                    <a:cubicBezTo>
                      <a:pt x="218036" y="121197"/>
                      <a:pt x="209839" y="102252"/>
                      <a:pt x="195329" y="88009"/>
                    </a:cubicBezTo>
                    <a:lnTo>
                      <a:pt x="145748" y="38428"/>
                    </a:lnTo>
                    <a:cubicBezTo>
                      <a:pt x="131371" y="24051"/>
                      <a:pt x="112425" y="16258"/>
                      <a:pt x="92136" y="16258"/>
                    </a:cubicBezTo>
                    <a:cubicBezTo>
                      <a:pt x="80715" y="16258"/>
                      <a:pt x="69697" y="18811"/>
                      <a:pt x="59217" y="23783"/>
                    </a:cubicBezTo>
                    <a:cubicBezTo>
                      <a:pt x="58948" y="23783"/>
                      <a:pt x="58679" y="23917"/>
                      <a:pt x="58545" y="23917"/>
                    </a:cubicBezTo>
                    <a:cubicBezTo>
                      <a:pt x="58142" y="23917"/>
                      <a:pt x="57738" y="23783"/>
                      <a:pt x="57336" y="23379"/>
                    </a:cubicBezTo>
                    <a:lnTo>
                      <a:pt x="47796" y="13840"/>
                    </a:lnTo>
                    <a:cubicBezTo>
                      <a:pt x="47796" y="13840"/>
                      <a:pt x="47258" y="12899"/>
                      <a:pt x="47258" y="12362"/>
                    </a:cubicBezTo>
                    <a:cubicBezTo>
                      <a:pt x="47258" y="11824"/>
                      <a:pt x="47661" y="11421"/>
                      <a:pt x="48065" y="11152"/>
                    </a:cubicBezTo>
                    <a:cubicBezTo>
                      <a:pt x="61501" y="3897"/>
                      <a:pt x="76684" y="0"/>
                      <a:pt x="92002" y="0"/>
                    </a:cubicBezTo>
                    <a:cubicBezTo>
                      <a:pt x="116590" y="0"/>
                      <a:pt x="139836" y="9540"/>
                      <a:pt x="157169" y="27007"/>
                    </a:cubicBezTo>
                    <a:lnTo>
                      <a:pt x="206749" y="76588"/>
                    </a:lnTo>
                    <a:cubicBezTo>
                      <a:pt x="242759" y="112598"/>
                      <a:pt x="242759" y="171046"/>
                      <a:pt x="206749" y="207056"/>
                    </a:cubicBezTo>
                    <a:cubicBezTo>
                      <a:pt x="189282" y="224523"/>
                      <a:pt x="166171" y="234063"/>
                      <a:pt x="141583" y="234063"/>
                    </a:cubicBezTo>
                    <a:lnTo>
                      <a:pt x="141583" y="234063"/>
                    </a:lnTo>
                    <a:close/>
                  </a:path>
                </a:pathLst>
              </a:custGeom>
              <a:solidFill>
                <a:schemeClr val="accent1"/>
              </a:solidFill>
              <a:ln w="134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71" name="Freihandform: Form 70">
                <a:extLst>
                  <a:ext uri="{FF2B5EF4-FFF2-40B4-BE49-F238E27FC236}">
                    <a16:creationId xmlns:a16="http://schemas.microsoft.com/office/drawing/2014/main" id="{BE98B319-357B-8DEF-7536-4C9CBBCE4EB1}"/>
                  </a:ext>
                </a:extLst>
              </p:cNvPr>
              <p:cNvSpPr/>
              <p:nvPr/>
            </p:nvSpPr>
            <p:spPr bwMode="gray">
              <a:xfrm>
                <a:off x="11067299" y="2154682"/>
                <a:ext cx="237081" cy="237288"/>
              </a:xfrm>
              <a:custGeom>
                <a:avLst/>
                <a:gdLst>
                  <a:gd name="connsiteX0" fmla="*/ 93714 w 237081"/>
                  <a:gd name="connsiteY0" fmla="*/ 3225 h 237288"/>
                  <a:gd name="connsiteX1" fmla="*/ 157806 w 237081"/>
                  <a:gd name="connsiteY1" fmla="*/ 29695 h 237288"/>
                  <a:gd name="connsiteX2" fmla="*/ 207386 w 237081"/>
                  <a:gd name="connsiteY2" fmla="*/ 79275 h 237288"/>
                  <a:gd name="connsiteX3" fmla="*/ 207386 w 237081"/>
                  <a:gd name="connsiteY3" fmla="*/ 207325 h 237288"/>
                  <a:gd name="connsiteX4" fmla="*/ 143295 w 237081"/>
                  <a:gd name="connsiteY4" fmla="*/ 233795 h 237288"/>
                  <a:gd name="connsiteX5" fmla="*/ 79337 w 237081"/>
                  <a:gd name="connsiteY5" fmla="*/ 207325 h 237288"/>
                  <a:gd name="connsiteX6" fmla="*/ 29757 w 237081"/>
                  <a:gd name="connsiteY6" fmla="*/ 157744 h 237288"/>
                  <a:gd name="connsiteX7" fmla="*/ 14170 w 237081"/>
                  <a:gd name="connsiteY7" fmla="*/ 50656 h 237288"/>
                  <a:gd name="connsiteX8" fmla="*/ 23710 w 237081"/>
                  <a:gd name="connsiteY8" fmla="*/ 60195 h 237288"/>
                  <a:gd name="connsiteX9" fmla="*/ 38759 w 237081"/>
                  <a:gd name="connsiteY9" fmla="*/ 148607 h 237288"/>
                  <a:gd name="connsiteX10" fmla="*/ 88339 w 237081"/>
                  <a:gd name="connsiteY10" fmla="*/ 198188 h 237288"/>
                  <a:gd name="connsiteX11" fmla="*/ 89817 w 237081"/>
                  <a:gd name="connsiteY11" fmla="*/ 199666 h 237288"/>
                  <a:gd name="connsiteX12" fmla="*/ 143967 w 237081"/>
                  <a:gd name="connsiteY12" fmla="*/ 221702 h 237288"/>
                  <a:gd name="connsiteX13" fmla="*/ 199594 w 237081"/>
                  <a:gd name="connsiteY13" fmla="*/ 198188 h 237288"/>
                  <a:gd name="connsiteX14" fmla="*/ 198115 w 237081"/>
                  <a:gd name="connsiteY14" fmla="*/ 88412 h 237288"/>
                  <a:gd name="connsiteX15" fmla="*/ 148535 w 237081"/>
                  <a:gd name="connsiteY15" fmla="*/ 38831 h 237288"/>
                  <a:gd name="connsiteX16" fmla="*/ 93714 w 237081"/>
                  <a:gd name="connsiteY16" fmla="*/ 16124 h 237288"/>
                  <a:gd name="connsiteX17" fmla="*/ 60123 w 237081"/>
                  <a:gd name="connsiteY17" fmla="*/ 23783 h 237288"/>
                  <a:gd name="connsiteX18" fmla="*/ 50583 w 237081"/>
                  <a:gd name="connsiteY18" fmla="*/ 14243 h 237288"/>
                  <a:gd name="connsiteX19" fmla="*/ 93714 w 237081"/>
                  <a:gd name="connsiteY19" fmla="*/ 3359 h 237288"/>
                  <a:gd name="connsiteX20" fmla="*/ 93714 w 237081"/>
                  <a:gd name="connsiteY20" fmla="*/ 0 h 237288"/>
                  <a:gd name="connsiteX21" fmla="*/ 48971 w 237081"/>
                  <a:gd name="connsiteY21" fmla="*/ 11287 h 237288"/>
                  <a:gd name="connsiteX22" fmla="*/ 47224 w 237081"/>
                  <a:gd name="connsiteY22" fmla="*/ 13705 h 237288"/>
                  <a:gd name="connsiteX23" fmla="*/ 48165 w 237081"/>
                  <a:gd name="connsiteY23" fmla="*/ 16527 h 237288"/>
                  <a:gd name="connsiteX24" fmla="*/ 57705 w 237081"/>
                  <a:gd name="connsiteY24" fmla="*/ 26067 h 237288"/>
                  <a:gd name="connsiteX25" fmla="*/ 60123 w 237081"/>
                  <a:gd name="connsiteY25" fmla="*/ 27007 h 237288"/>
                  <a:gd name="connsiteX26" fmla="*/ 61601 w 237081"/>
                  <a:gd name="connsiteY26" fmla="*/ 26739 h 237288"/>
                  <a:gd name="connsiteX27" fmla="*/ 93714 w 237081"/>
                  <a:gd name="connsiteY27" fmla="*/ 19349 h 237288"/>
                  <a:gd name="connsiteX28" fmla="*/ 146251 w 237081"/>
                  <a:gd name="connsiteY28" fmla="*/ 41116 h 237288"/>
                  <a:gd name="connsiteX29" fmla="*/ 195831 w 237081"/>
                  <a:gd name="connsiteY29" fmla="*/ 90696 h 237288"/>
                  <a:gd name="connsiteX30" fmla="*/ 197175 w 237081"/>
                  <a:gd name="connsiteY30" fmla="*/ 195769 h 237288"/>
                  <a:gd name="connsiteX31" fmla="*/ 143967 w 237081"/>
                  <a:gd name="connsiteY31" fmla="*/ 218208 h 237288"/>
                  <a:gd name="connsiteX32" fmla="*/ 92102 w 237081"/>
                  <a:gd name="connsiteY32" fmla="*/ 197113 h 237288"/>
                  <a:gd name="connsiteX33" fmla="*/ 90758 w 237081"/>
                  <a:gd name="connsiteY33" fmla="*/ 195769 h 237288"/>
                  <a:gd name="connsiteX34" fmla="*/ 41177 w 237081"/>
                  <a:gd name="connsiteY34" fmla="*/ 146189 h 237288"/>
                  <a:gd name="connsiteX35" fmla="*/ 26800 w 237081"/>
                  <a:gd name="connsiteY35" fmla="*/ 61539 h 237288"/>
                  <a:gd name="connsiteX36" fmla="*/ 26129 w 237081"/>
                  <a:gd name="connsiteY36" fmla="*/ 57777 h 237288"/>
                  <a:gd name="connsiteX37" fmla="*/ 16588 w 237081"/>
                  <a:gd name="connsiteY37" fmla="*/ 48237 h 237288"/>
                  <a:gd name="connsiteX38" fmla="*/ 14170 w 237081"/>
                  <a:gd name="connsiteY38" fmla="*/ 47296 h 237288"/>
                  <a:gd name="connsiteX39" fmla="*/ 13633 w 237081"/>
                  <a:gd name="connsiteY39" fmla="*/ 47296 h 237288"/>
                  <a:gd name="connsiteX40" fmla="*/ 11214 w 237081"/>
                  <a:gd name="connsiteY40" fmla="*/ 49043 h 237288"/>
                  <a:gd name="connsiteX41" fmla="*/ 27338 w 237081"/>
                  <a:gd name="connsiteY41" fmla="*/ 160163 h 237288"/>
                  <a:gd name="connsiteX42" fmla="*/ 76919 w 237081"/>
                  <a:gd name="connsiteY42" fmla="*/ 209743 h 237288"/>
                  <a:gd name="connsiteX43" fmla="*/ 143295 w 237081"/>
                  <a:gd name="connsiteY43" fmla="*/ 237288 h 237288"/>
                  <a:gd name="connsiteX44" fmla="*/ 209671 w 237081"/>
                  <a:gd name="connsiteY44" fmla="*/ 209743 h 237288"/>
                  <a:gd name="connsiteX45" fmla="*/ 209671 w 237081"/>
                  <a:gd name="connsiteY45" fmla="*/ 76991 h 237288"/>
                  <a:gd name="connsiteX46" fmla="*/ 160091 w 237081"/>
                  <a:gd name="connsiteY46" fmla="*/ 27410 h 237288"/>
                  <a:gd name="connsiteX47" fmla="*/ 93714 w 237081"/>
                  <a:gd name="connsiteY47" fmla="*/ 0 h 237288"/>
                  <a:gd name="connsiteX48" fmla="*/ 93714 w 237081"/>
                  <a:gd name="connsiteY48" fmla="*/ 0 h 237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37081" h="237288">
                    <a:moveTo>
                      <a:pt x="93714" y="3225"/>
                    </a:moveTo>
                    <a:cubicBezTo>
                      <a:pt x="117094" y="3225"/>
                      <a:pt x="140339" y="12362"/>
                      <a:pt x="157806" y="29695"/>
                    </a:cubicBezTo>
                    <a:lnTo>
                      <a:pt x="207386" y="79275"/>
                    </a:lnTo>
                    <a:cubicBezTo>
                      <a:pt x="242724" y="114613"/>
                      <a:pt x="242724" y="171987"/>
                      <a:pt x="207386" y="207325"/>
                    </a:cubicBezTo>
                    <a:cubicBezTo>
                      <a:pt x="189650" y="225061"/>
                      <a:pt x="166540" y="233795"/>
                      <a:pt x="143295" y="233795"/>
                    </a:cubicBezTo>
                    <a:cubicBezTo>
                      <a:pt x="120049" y="233795"/>
                      <a:pt x="96939" y="224927"/>
                      <a:pt x="79337" y="207325"/>
                    </a:cubicBezTo>
                    <a:lnTo>
                      <a:pt x="29757" y="157744"/>
                    </a:lnTo>
                    <a:cubicBezTo>
                      <a:pt x="1540" y="129393"/>
                      <a:pt x="-4775" y="85859"/>
                      <a:pt x="14170" y="50656"/>
                    </a:cubicBezTo>
                    <a:lnTo>
                      <a:pt x="23710" y="60195"/>
                    </a:lnTo>
                    <a:cubicBezTo>
                      <a:pt x="9467" y="89890"/>
                      <a:pt x="15514" y="125362"/>
                      <a:pt x="38759" y="148607"/>
                    </a:cubicBezTo>
                    <a:lnTo>
                      <a:pt x="88339" y="198188"/>
                    </a:lnTo>
                    <a:cubicBezTo>
                      <a:pt x="88339" y="198188"/>
                      <a:pt x="89280" y="199129"/>
                      <a:pt x="89817" y="199666"/>
                    </a:cubicBezTo>
                    <a:cubicBezTo>
                      <a:pt x="104866" y="214312"/>
                      <a:pt x="124484" y="221702"/>
                      <a:pt x="143967" y="221702"/>
                    </a:cubicBezTo>
                    <a:cubicBezTo>
                      <a:pt x="163450" y="221702"/>
                      <a:pt x="184411" y="213909"/>
                      <a:pt x="199594" y="198188"/>
                    </a:cubicBezTo>
                    <a:cubicBezTo>
                      <a:pt x="229557" y="167418"/>
                      <a:pt x="228885" y="118241"/>
                      <a:pt x="198115" y="88412"/>
                    </a:cubicBezTo>
                    <a:lnTo>
                      <a:pt x="148535" y="38831"/>
                    </a:lnTo>
                    <a:cubicBezTo>
                      <a:pt x="133620" y="23917"/>
                      <a:pt x="113869" y="16124"/>
                      <a:pt x="93714" y="16124"/>
                    </a:cubicBezTo>
                    <a:cubicBezTo>
                      <a:pt x="82293" y="16124"/>
                      <a:pt x="70872" y="18677"/>
                      <a:pt x="60123" y="23783"/>
                    </a:cubicBezTo>
                    <a:lnTo>
                      <a:pt x="50583" y="14243"/>
                    </a:lnTo>
                    <a:cubicBezTo>
                      <a:pt x="64154" y="6853"/>
                      <a:pt x="78934" y="3359"/>
                      <a:pt x="93714" y="3359"/>
                    </a:cubicBezTo>
                    <a:moveTo>
                      <a:pt x="93714" y="0"/>
                    </a:moveTo>
                    <a:cubicBezTo>
                      <a:pt x="78128" y="0"/>
                      <a:pt x="62676" y="3897"/>
                      <a:pt x="48971" y="11287"/>
                    </a:cubicBezTo>
                    <a:cubicBezTo>
                      <a:pt x="48030" y="11824"/>
                      <a:pt x="47358" y="12765"/>
                      <a:pt x="47224" y="13705"/>
                    </a:cubicBezTo>
                    <a:cubicBezTo>
                      <a:pt x="47089" y="14780"/>
                      <a:pt x="47358" y="15855"/>
                      <a:pt x="48165" y="16527"/>
                    </a:cubicBezTo>
                    <a:lnTo>
                      <a:pt x="57705" y="26067"/>
                    </a:lnTo>
                    <a:cubicBezTo>
                      <a:pt x="57705" y="26067"/>
                      <a:pt x="59183" y="27007"/>
                      <a:pt x="60123" y="27007"/>
                    </a:cubicBezTo>
                    <a:cubicBezTo>
                      <a:pt x="60660" y="27007"/>
                      <a:pt x="61064" y="27007"/>
                      <a:pt x="61601" y="26739"/>
                    </a:cubicBezTo>
                    <a:cubicBezTo>
                      <a:pt x="71678" y="21901"/>
                      <a:pt x="82562" y="19349"/>
                      <a:pt x="93714" y="19349"/>
                    </a:cubicBezTo>
                    <a:cubicBezTo>
                      <a:pt x="113600" y="19349"/>
                      <a:pt x="132143" y="27007"/>
                      <a:pt x="146251" y="41116"/>
                    </a:cubicBezTo>
                    <a:lnTo>
                      <a:pt x="195831" y="90696"/>
                    </a:lnTo>
                    <a:cubicBezTo>
                      <a:pt x="225257" y="119316"/>
                      <a:pt x="225794" y="166478"/>
                      <a:pt x="197175" y="195769"/>
                    </a:cubicBezTo>
                    <a:cubicBezTo>
                      <a:pt x="183066" y="210281"/>
                      <a:pt x="164121" y="218208"/>
                      <a:pt x="143967" y="218208"/>
                    </a:cubicBezTo>
                    <a:cubicBezTo>
                      <a:pt x="123812" y="218208"/>
                      <a:pt x="106076" y="210684"/>
                      <a:pt x="92102" y="197113"/>
                    </a:cubicBezTo>
                    <a:lnTo>
                      <a:pt x="90758" y="195769"/>
                    </a:lnTo>
                    <a:lnTo>
                      <a:pt x="41177" y="146189"/>
                    </a:lnTo>
                    <a:cubicBezTo>
                      <a:pt x="19008" y="123884"/>
                      <a:pt x="13229" y="89890"/>
                      <a:pt x="26800" y="61539"/>
                    </a:cubicBezTo>
                    <a:cubicBezTo>
                      <a:pt x="27473" y="60195"/>
                      <a:pt x="27204" y="58717"/>
                      <a:pt x="26129" y="57777"/>
                    </a:cubicBezTo>
                    <a:lnTo>
                      <a:pt x="16588" y="48237"/>
                    </a:lnTo>
                    <a:cubicBezTo>
                      <a:pt x="16588" y="48237"/>
                      <a:pt x="15111" y="47296"/>
                      <a:pt x="14170" y="47296"/>
                    </a:cubicBezTo>
                    <a:cubicBezTo>
                      <a:pt x="14036" y="47296"/>
                      <a:pt x="13902" y="47296"/>
                      <a:pt x="13633" y="47296"/>
                    </a:cubicBezTo>
                    <a:cubicBezTo>
                      <a:pt x="12558" y="47431"/>
                      <a:pt x="11617" y="48103"/>
                      <a:pt x="11214" y="49043"/>
                    </a:cubicBezTo>
                    <a:cubicBezTo>
                      <a:pt x="-8403" y="85322"/>
                      <a:pt x="-1820" y="131006"/>
                      <a:pt x="27338" y="160163"/>
                    </a:cubicBezTo>
                    <a:lnTo>
                      <a:pt x="76919" y="209743"/>
                    </a:lnTo>
                    <a:cubicBezTo>
                      <a:pt x="94655" y="227479"/>
                      <a:pt x="118169" y="237288"/>
                      <a:pt x="143295" y="237288"/>
                    </a:cubicBezTo>
                    <a:cubicBezTo>
                      <a:pt x="168421" y="237288"/>
                      <a:pt x="191935" y="227479"/>
                      <a:pt x="209671" y="209743"/>
                    </a:cubicBezTo>
                    <a:cubicBezTo>
                      <a:pt x="246218" y="173062"/>
                      <a:pt x="246218" y="113538"/>
                      <a:pt x="209671" y="76991"/>
                    </a:cubicBezTo>
                    <a:lnTo>
                      <a:pt x="160091" y="27410"/>
                    </a:lnTo>
                    <a:cubicBezTo>
                      <a:pt x="142354" y="9674"/>
                      <a:pt x="118706" y="0"/>
                      <a:pt x="93714" y="0"/>
                    </a:cubicBezTo>
                    <a:lnTo>
                      <a:pt x="937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34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  <p:grpSp>
          <p:nvGrpSpPr>
            <p:cNvPr id="72" name="Grafik 7">
              <a:extLst>
                <a:ext uri="{FF2B5EF4-FFF2-40B4-BE49-F238E27FC236}">
                  <a16:creationId xmlns:a16="http://schemas.microsoft.com/office/drawing/2014/main" id="{220F2439-983C-F288-4CA7-7C304ED99822}"/>
                </a:ext>
              </a:extLst>
            </p:cNvPr>
            <p:cNvGrpSpPr/>
            <p:nvPr/>
          </p:nvGrpSpPr>
          <p:grpSpPr bwMode="gray">
            <a:xfrm>
              <a:off x="11014018" y="2102817"/>
              <a:ext cx="156668" cy="155056"/>
              <a:chOff x="11014018" y="2102817"/>
              <a:chExt cx="156668" cy="155056"/>
            </a:xfrm>
            <a:solidFill>
              <a:schemeClr val="accent1"/>
            </a:solidFill>
          </p:grpSpPr>
          <p:sp>
            <p:nvSpPr>
              <p:cNvPr id="75" name="Freihandform: Form 74">
                <a:extLst>
                  <a:ext uri="{FF2B5EF4-FFF2-40B4-BE49-F238E27FC236}">
                    <a16:creationId xmlns:a16="http://schemas.microsoft.com/office/drawing/2014/main" id="{002163DE-66AF-24B2-14D8-E64368A46630}"/>
                  </a:ext>
                </a:extLst>
              </p:cNvPr>
              <p:cNvSpPr/>
              <p:nvPr/>
            </p:nvSpPr>
            <p:spPr bwMode="gray">
              <a:xfrm>
                <a:off x="11015765" y="2104698"/>
                <a:ext cx="153309" cy="151697"/>
              </a:xfrm>
              <a:custGeom>
                <a:avLst/>
                <a:gdLst>
                  <a:gd name="connsiteX0" fmla="*/ 145114 w 153309"/>
                  <a:gd name="connsiteY0" fmla="*/ 151563 h 151697"/>
                  <a:gd name="connsiteX1" fmla="*/ 139336 w 153309"/>
                  <a:gd name="connsiteY1" fmla="*/ 149279 h 151697"/>
                  <a:gd name="connsiteX2" fmla="*/ 2418 w 153309"/>
                  <a:gd name="connsiteY2" fmla="*/ 13840 h 151697"/>
                  <a:gd name="connsiteX3" fmla="*/ 0 w 153309"/>
                  <a:gd name="connsiteY3" fmla="*/ 8196 h 151697"/>
                  <a:gd name="connsiteX4" fmla="*/ 2284 w 153309"/>
                  <a:gd name="connsiteY4" fmla="*/ 2419 h 151697"/>
                  <a:gd name="connsiteX5" fmla="*/ 8062 w 153309"/>
                  <a:gd name="connsiteY5" fmla="*/ 0 h 151697"/>
                  <a:gd name="connsiteX6" fmla="*/ 13705 w 153309"/>
                  <a:gd name="connsiteY6" fmla="*/ 2284 h 151697"/>
                  <a:gd name="connsiteX7" fmla="*/ 150891 w 153309"/>
                  <a:gd name="connsiteY7" fmla="*/ 137993 h 151697"/>
                  <a:gd name="connsiteX8" fmla="*/ 153310 w 153309"/>
                  <a:gd name="connsiteY8" fmla="*/ 143636 h 151697"/>
                  <a:gd name="connsiteX9" fmla="*/ 150891 w 153309"/>
                  <a:gd name="connsiteY9" fmla="*/ 149414 h 151697"/>
                  <a:gd name="connsiteX10" fmla="*/ 145114 w 153309"/>
                  <a:gd name="connsiteY10" fmla="*/ 151698 h 151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309" h="151697">
                    <a:moveTo>
                      <a:pt x="145114" y="151563"/>
                    </a:moveTo>
                    <a:cubicBezTo>
                      <a:pt x="142963" y="151563"/>
                      <a:pt x="140948" y="150757"/>
                      <a:pt x="139336" y="149279"/>
                    </a:cubicBezTo>
                    <a:lnTo>
                      <a:pt x="2418" y="13840"/>
                    </a:lnTo>
                    <a:cubicBezTo>
                      <a:pt x="806" y="12362"/>
                      <a:pt x="0" y="10346"/>
                      <a:pt x="0" y="8196"/>
                    </a:cubicBezTo>
                    <a:cubicBezTo>
                      <a:pt x="0" y="6046"/>
                      <a:pt x="806" y="4031"/>
                      <a:pt x="2284" y="2419"/>
                    </a:cubicBezTo>
                    <a:cubicBezTo>
                      <a:pt x="3762" y="806"/>
                      <a:pt x="5912" y="0"/>
                      <a:pt x="8062" y="0"/>
                    </a:cubicBezTo>
                    <a:cubicBezTo>
                      <a:pt x="10211" y="0"/>
                      <a:pt x="12227" y="806"/>
                      <a:pt x="13705" y="2284"/>
                    </a:cubicBezTo>
                    <a:lnTo>
                      <a:pt x="150891" y="137993"/>
                    </a:lnTo>
                    <a:cubicBezTo>
                      <a:pt x="152369" y="139471"/>
                      <a:pt x="153310" y="141486"/>
                      <a:pt x="153310" y="143636"/>
                    </a:cubicBezTo>
                    <a:cubicBezTo>
                      <a:pt x="153310" y="145786"/>
                      <a:pt x="152504" y="147801"/>
                      <a:pt x="150891" y="149414"/>
                    </a:cubicBezTo>
                    <a:cubicBezTo>
                      <a:pt x="149414" y="150892"/>
                      <a:pt x="147263" y="151698"/>
                      <a:pt x="145114" y="15169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4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78" name="Freihandform: Form 77">
                <a:extLst>
                  <a:ext uri="{FF2B5EF4-FFF2-40B4-BE49-F238E27FC236}">
                    <a16:creationId xmlns:a16="http://schemas.microsoft.com/office/drawing/2014/main" id="{52BB872A-F3D6-3A51-5C40-BF6B767F1C3E}"/>
                  </a:ext>
                </a:extLst>
              </p:cNvPr>
              <p:cNvSpPr/>
              <p:nvPr/>
            </p:nvSpPr>
            <p:spPr bwMode="gray">
              <a:xfrm>
                <a:off x="11014018" y="2102817"/>
                <a:ext cx="156668" cy="155056"/>
              </a:xfrm>
              <a:custGeom>
                <a:avLst/>
                <a:gdLst>
                  <a:gd name="connsiteX0" fmla="*/ 9808 w 156668"/>
                  <a:gd name="connsiteY0" fmla="*/ 3493 h 155056"/>
                  <a:gd name="connsiteX1" fmla="*/ 14243 w 156668"/>
                  <a:gd name="connsiteY1" fmla="*/ 5240 h 155056"/>
                  <a:gd name="connsiteX2" fmla="*/ 14377 w 156668"/>
                  <a:gd name="connsiteY2" fmla="*/ 5375 h 155056"/>
                  <a:gd name="connsiteX3" fmla="*/ 151295 w 156668"/>
                  <a:gd name="connsiteY3" fmla="*/ 140814 h 155056"/>
                  <a:gd name="connsiteX4" fmla="*/ 151295 w 156668"/>
                  <a:gd name="connsiteY4" fmla="*/ 149817 h 155056"/>
                  <a:gd name="connsiteX5" fmla="*/ 146726 w 156668"/>
                  <a:gd name="connsiteY5" fmla="*/ 151698 h 155056"/>
                  <a:gd name="connsiteX6" fmla="*/ 142157 w 156668"/>
                  <a:gd name="connsiteY6" fmla="*/ 149817 h 155056"/>
                  <a:gd name="connsiteX7" fmla="*/ 5240 w 156668"/>
                  <a:gd name="connsiteY7" fmla="*/ 14377 h 155056"/>
                  <a:gd name="connsiteX8" fmla="*/ 5106 w 156668"/>
                  <a:gd name="connsiteY8" fmla="*/ 5375 h 155056"/>
                  <a:gd name="connsiteX9" fmla="*/ 9808 w 156668"/>
                  <a:gd name="connsiteY9" fmla="*/ 3359 h 155056"/>
                  <a:gd name="connsiteX10" fmla="*/ 9808 w 156668"/>
                  <a:gd name="connsiteY10" fmla="*/ 0 h 155056"/>
                  <a:gd name="connsiteX11" fmla="*/ 9808 w 156668"/>
                  <a:gd name="connsiteY11" fmla="*/ 0 h 155056"/>
                  <a:gd name="connsiteX12" fmla="*/ 2821 w 156668"/>
                  <a:gd name="connsiteY12" fmla="*/ 2956 h 155056"/>
                  <a:gd name="connsiteX13" fmla="*/ 0 w 156668"/>
                  <a:gd name="connsiteY13" fmla="*/ 9943 h 155056"/>
                  <a:gd name="connsiteX14" fmla="*/ 2956 w 156668"/>
                  <a:gd name="connsiteY14" fmla="*/ 16796 h 155056"/>
                  <a:gd name="connsiteX15" fmla="*/ 139873 w 156668"/>
                  <a:gd name="connsiteY15" fmla="*/ 152235 h 155056"/>
                  <a:gd name="connsiteX16" fmla="*/ 146861 w 156668"/>
                  <a:gd name="connsiteY16" fmla="*/ 155057 h 155056"/>
                  <a:gd name="connsiteX17" fmla="*/ 153847 w 156668"/>
                  <a:gd name="connsiteY17" fmla="*/ 152235 h 155056"/>
                  <a:gd name="connsiteX18" fmla="*/ 156669 w 156668"/>
                  <a:gd name="connsiteY18" fmla="*/ 145383 h 155056"/>
                  <a:gd name="connsiteX19" fmla="*/ 153847 w 156668"/>
                  <a:gd name="connsiteY19" fmla="*/ 138530 h 155056"/>
                  <a:gd name="connsiteX20" fmla="*/ 16930 w 156668"/>
                  <a:gd name="connsiteY20" fmla="*/ 3090 h 155056"/>
                  <a:gd name="connsiteX21" fmla="*/ 9943 w 156668"/>
                  <a:gd name="connsiteY21" fmla="*/ 134 h 155056"/>
                  <a:gd name="connsiteX22" fmla="*/ 9943 w 156668"/>
                  <a:gd name="connsiteY22" fmla="*/ 134 h 15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6668" h="155056">
                    <a:moveTo>
                      <a:pt x="9808" y="3493"/>
                    </a:moveTo>
                    <a:cubicBezTo>
                      <a:pt x="11421" y="3493"/>
                      <a:pt x="13033" y="4031"/>
                      <a:pt x="14243" y="5240"/>
                    </a:cubicBezTo>
                    <a:cubicBezTo>
                      <a:pt x="14243" y="5240"/>
                      <a:pt x="14243" y="5240"/>
                      <a:pt x="14377" y="5375"/>
                    </a:cubicBezTo>
                    <a:lnTo>
                      <a:pt x="151295" y="140814"/>
                    </a:lnTo>
                    <a:cubicBezTo>
                      <a:pt x="153847" y="143367"/>
                      <a:pt x="153847" y="147398"/>
                      <a:pt x="151295" y="149817"/>
                    </a:cubicBezTo>
                    <a:cubicBezTo>
                      <a:pt x="150085" y="151026"/>
                      <a:pt x="148473" y="151698"/>
                      <a:pt x="146726" y="151698"/>
                    </a:cubicBezTo>
                    <a:cubicBezTo>
                      <a:pt x="144979" y="151698"/>
                      <a:pt x="143367" y="151026"/>
                      <a:pt x="142157" y="149817"/>
                    </a:cubicBezTo>
                    <a:lnTo>
                      <a:pt x="5240" y="14377"/>
                    </a:lnTo>
                    <a:cubicBezTo>
                      <a:pt x="2687" y="11958"/>
                      <a:pt x="2553" y="7928"/>
                      <a:pt x="5106" y="5375"/>
                    </a:cubicBezTo>
                    <a:cubicBezTo>
                      <a:pt x="6315" y="4031"/>
                      <a:pt x="8062" y="3359"/>
                      <a:pt x="9808" y="3359"/>
                    </a:cubicBezTo>
                    <a:moveTo>
                      <a:pt x="9808" y="0"/>
                    </a:moveTo>
                    <a:lnTo>
                      <a:pt x="9808" y="0"/>
                    </a:lnTo>
                    <a:cubicBezTo>
                      <a:pt x="7121" y="0"/>
                      <a:pt x="4568" y="1075"/>
                      <a:pt x="2821" y="2956"/>
                    </a:cubicBezTo>
                    <a:cubicBezTo>
                      <a:pt x="941" y="4837"/>
                      <a:pt x="0" y="7256"/>
                      <a:pt x="0" y="9943"/>
                    </a:cubicBezTo>
                    <a:cubicBezTo>
                      <a:pt x="0" y="12496"/>
                      <a:pt x="1074" y="15049"/>
                      <a:pt x="2956" y="16796"/>
                    </a:cubicBezTo>
                    <a:lnTo>
                      <a:pt x="139873" y="152235"/>
                    </a:lnTo>
                    <a:cubicBezTo>
                      <a:pt x="141755" y="154116"/>
                      <a:pt x="144173" y="155057"/>
                      <a:pt x="146861" y="155057"/>
                    </a:cubicBezTo>
                    <a:cubicBezTo>
                      <a:pt x="149548" y="155057"/>
                      <a:pt x="151967" y="153982"/>
                      <a:pt x="153847" y="152235"/>
                    </a:cubicBezTo>
                    <a:cubicBezTo>
                      <a:pt x="155728" y="150354"/>
                      <a:pt x="156669" y="147936"/>
                      <a:pt x="156669" y="145383"/>
                    </a:cubicBezTo>
                    <a:cubicBezTo>
                      <a:pt x="156669" y="142830"/>
                      <a:pt x="155594" y="140277"/>
                      <a:pt x="153847" y="138530"/>
                    </a:cubicBezTo>
                    <a:lnTo>
                      <a:pt x="16930" y="3090"/>
                    </a:lnTo>
                    <a:cubicBezTo>
                      <a:pt x="14914" y="1075"/>
                      <a:pt x="12496" y="134"/>
                      <a:pt x="9943" y="134"/>
                    </a:cubicBezTo>
                    <a:lnTo>
                      <a:pt x="9943" y="134"/>
                    </a:lnTo>
                    <a:close/>
                  </a:path>
                </a:pathLst>
              </a:custGeom>
              <a:solidFill>
                <a:schemeClr val="accent1"/>
              </a:solidFill>
              <a:ln w="134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grpSp>
        <p:nvGrpSpPr>
          <p:cNvPr id="79" name="Grafik 7">
            <a:extLst>
              <a:ext uri="{FF2B5EF4-FFF2-40B4-BE49-F238E27FC236}">
                <a16:creationId xmlns:a16="http://schemas.microsoft.com/office/drawing/2014/main" id="{B7E3086A-85EE-EC85-9334-347E1B79289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703920" y="1957885"/>
            <a:ext cx="506643" cy="376363"/>
            <a:chOff x="8660151" y="1989548"/>
            <a:chExt cx="498132" cy="370040"/>
          </a:xfrm>
          <a:solidFill>
            <a:schemeClr val="accent1"/>
          </a:solidFill>
        </p:grpSpPr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A2C0072E-D37C-E2E0-3E88-1EF933A189E7}"/>
                </a:ext>
              </a:extLst>
            </p:cNvPr>
            <p:cNvSpPr/>
            <p:nvPr/>
          </p:nvSpPr>
          <p:spPr bwMode="gray">
            <a:xfrm>
              <a:off x="8660151" y="2017495"/>
              <a:ext cx="421176" cy="342092"/>
            </a:xfrm>
            <a:custGeom>
              <a:avLst/>
              <a:gdLst>
                <a:gd name="connsiteX0" fmla="*/ 302655 w 421176"/>
                <a:gd name="connsiteY0" fmla="*/ 9540 h 342092"/>
                <a:gd name="connsiteX1" fmla="*/ 287606 w 421176"/>
                <a:gd name="connsiteY1" fmla="*/ 0 h 342092"/>
                <a:gd name="connsiteX2" fmla="*/ 285322 w 421176"/>
                <a:gd name="connsiteY2" fmla="*/ 0 h 342092"/>
                <a:gd name="connsiteX3" fmla="*/ 271482 w 421176"/>
                <a:gd name="connsiteY3" fmla="*/ 5643 h 342092"/>
                <a:gd name="connsiteX4" fmla="*/ 36613 w 421176"/>
                <a:gd name="connsiteY4" fmla="*/ 231107 h 342092"/>
                <a:gd name="connsiteX5" fmla="*/ 1006 w 421176"/>
                <a:gd name="connsiteY5" fmla="*/ 265102 h 342092"/>
                <a:gd name="connsiteX6" fmla="*/ 469 w 421176"/>
                <a:gd name="connsiteY6" fmla="*/ 269267 h 342092"/>
                <a:gd name="connsiteX7" fmla="*/ 41719 w 421176"/>
                <a:gd name="connsiteY7" fmla="*/ 340480 h 342092"/>
                <a:gd name="connsiteX8" fmla="*/ 44674 w 421176"/>
                <a:gd name="connsiteY8" fmla="*/ 342093 h 342092"/>
                <a:gd name="connsiteX9" fmla="*/ 45615 w 421176"/>
                <a:gd name="connsiteY9" fmla="*/ 341958 h 342092"/>
                <a:gd name="connsiteX10" fmla="*/ 92912 w 421176"/>
                <a:gd name="connsiteY10" fmla="*/ 327312 h 342092"/>
                <a:gd name="connsiteX11" fmla="*/ 153241 w 421176"/>
                <a:gd name="connsiteY11" fmla="*/ 310248 h 342092"/>
                <a:gd name="connsiteX12" fmla="*/ 181055 w 421176"/>
                <a:gd name="connsiteY12" fmla="*/ 340749 h 342092"/>
                <a:gd name="connsiteX13" fmla="*/ 183473 w 421176"/>
                <a:gd name="connsiteY13" fmla="*/ 341824 h 342092"/>
                <a:gd name="connsiteX14" fmla="*/ 184414 w 421176"/>
                <a:gd name="connsiteY14" fmla="*/ 341824 h 342092"/>
                <a:gd name="connsiteX15" fmla="*/ 275647 w 421176"/>
                <a:gd name="connsiteY15" fmla="*/ 316832 h 342092"/>
                <a:gd name="connsiteX16" fmla="*/ 278067 w 421176"/>
                <a:gd name="connsiteY16" fmla="*/ 314279 h 342092"/>
                <a:gd name="connsiteX17" fmla="*/ 286128 w 421176"/>
                <a:gd name="connsiteY17" fmla="*/ 273029 h 342092"/>
                <a:gd name="connsiteX18" fmla="*/ 406788 w 421176"/>
                <a:gd name="connsiteY18" fmla="*/ 239035 h 342092"/>
                <a:gd name="connsiteX19" fmla="*/ 407728 w 421176"/>
                <a:gd name="connsiteY19" fmla="*/ 238766 h 342092"/>
                <a:gd name="connsiteX20" fmla="*/ 420224 w 421176"/>
                <a:gd name="connsiteY20" fmla="*/ 225330 h 342092"/>
                <a:gd name="connsiteX21" fmla="*/ 418343 w 421176"/>
                <a:gd name="connsiteY21" fmla="*/ 208803 h 342092"/>
                <a:gd name="connsiteX22" fmla="*/ 302924 w 421176"/>
                <a:gd name="connsiteY22" fmla="*/ 9943 h 342092"/>
                <a:gd name="connsiteX23" fmla="*/ 264764 w 421176"/>
                <a:gd name="connsiteY23" fmla="*/ 278672 h 342092"/>
                <a:gd name="connsiteX24" fmla="*/ 260464 w 421176"/>
                <a:gd name="connsiteY24" fmla="*/ 300305 h 342092"/>
                <a:gd name="connsiteX25" fmla="*/ 188579 w 421176"/>
                <a:gd name="connsiteY25" fmla="*/ 320057 h 342092"/>
                <a:gd name="connsiteX26" fmla="*/ 174068 w 421176"/>
                <a:gd name="connsiteY26" fmla="*/ 304202 h 342092"/>
                <a:gd name="connsiteX27" fmla="*/ 264630 w 421176"/>
                <a:gd name="connsiteY27" fmla="*/ 278672 h 342092"/>
                <a:gd name="connsiteX28" fmla="*/ 75175 w 421176"/>
                <a:gd name="connsiteY28" fmla="*/ 312129 h 342092"/>
                <a:gd name="connsiteX29" fmla="*/ 52065 w 421176"/>
                <a:gd name="connsiteY29" fmla="*/ 319251 h 342092"/>
                <a:gd name="connsiteX30" fmla="*/ 23714 w 421176"/>
                <a:gd name="connsiteY30" fmla="*/ 270342 h 342092"/>
                <a:gd name="connsiteX31" fmla="*/ 41315 w 421176"/>
                <a:gd name="connsiteY31" fmla="*/ 253546 h 342092"/>
                <a:gd name="connsiteX32" fmla="*/ 75310 w 421176"/>
                <a:gd name="connsiteY32" fmla="*/ 311995 h 342092"/>
                <a:gd name="connsiteX33" fmla="*/ 401144 w 421176"/>
                <a:gd name="connsiteY33" fmla="*/ 218477 h 342092"/>
                <a:gd name="connsiteX34" fmla="*/ 400069 w 421176"/>
                <a:gd name="connsiteY34" fmla="*/ 220224 h 342092"/>
                <a:gd name="connsiteX35" fmla="*/ 94390 w 421176"/>
                <a:gd name="connsiteY35" fmla="*/ 306352 h 342092"/>
                <a:gd name="connsiteX36" fmla="*/ 55692 w 421176"/>
                <a:gd name="connsiteY36" fmla="*/ 239707 h 342092"/>
                <a:gd name="connsiteX37" fmla="*/ 285053 w 421176"/>
                <a:gd name="connsiteY37" fmla="*/ 19617 h 342092"/>
                <a:gd name="connsiteX38" fmla="*/ 401144 w 421176"/>
                <a:gd name="connsiteY38" fmla="*/ 218477 h 34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21176" h="342092">
                  <a:moveTo>
                    <a:pt x="302655" y="9540"/>
                  </a:moveTo>
                  <a:cubicBezTo>
                    <a:pt x="299296" y="4165"/>
                    <a:pt x="293787" y="806"/>
                    <a:pt x="287606" y="0"/>
                  </a:cubicBezTo>
                  <a:cubicBezTo>
                    <a:pt x="286934" y="0"/>
                    <a:pt x="286128" y="0"/>
                    <a:pt x="285322" y="0"/>
                  </a:cubicBezTo>
                  <a:cubicBezTo>
                    <a:pt x="280082" y="0"/>
                    <a:pt x="275245" y="2015"/>
                    <a:pt x="271482" y="5643"/>
                  </a:cubicBezTo>
                  <a:lnTo>
                    <a:pt x="36613" y="231107"/>
                  </a:lnTo>
                  <a:lnTo>
                    <a:pt x="1006" y="265102"/>
                  </a:lnTo>
                  <a:cubicBezTo>
                    <a:pt x="-68" y="266177"/>
                    <a:pt x="-337" y="267923"/>
                    <a:pt x="469" y="269267"/>
                  </a:cubicBezTo>
                  <a:lnTo>
                    <a:pt x="41719" y="340480"/>
                  </a:lnTo>
                  <a:cubicBezTo>
                    <a:pt x="42390" y="341555"/>
                    <a:pt x="43466" y="342093"/>
                    <a:pt x="44674" y="342093"/>
                  </a:cubicBezTo>
                  <a:cubicBezTo>
                    <a:pt x="44943" y="342093"/>
                    <a:pt x="45347" y="342093"/>
                    <a:pt x="45615" y="341958"/>
                  </a:cubicBezTo>
                  <a:lnTo>
                    <a:pt x="92912" y="327312"/>
                  </a:lnTo>
                  <a:lnTo>
                    <a:pt x="153241" y="310248"/>
                  </a:lnTo>
                  <a:lnTo>
                    <a:pt x="181055" y="340749"/>
                  </a:lnTo>
                  <a:cubicBezTo>
                    <a:pt x="181727" y="341421"/>
                    <a:pt x="182667" y="341824"/>
                    <a:pt x="183473" y="341824"/>
                  </a:cubicBezTo>
                  <a:cubicBezTo>
                    <a:pt x="183742" y="341824"/>
                    <a:pt x="184011" y="341824"/>
                    <a:pt x="184414" y="341824"/>
                  </a:cubicBezTo>
                  <a:lnTo>
                    <a:pt x="275647" y="316832"/>
                  </a:lnTo>
                  <a:cubicBezTo>
                    <a:pt x="276857" y="316429"/>
                    <a:pt x="277798" y="315488"/>
                    <a:pt x="278067" y="314279"/>
                  </a:cubicBezTo>
                  <a:lnTo>
                    <a:pt x="286128" y="273029"/>
                  </a:lnTo>
                  <a:lnTo>
                    <a:pt x="406788" y="239035"/>
                  </a:lnTo>
                  <a:lnTo>
                    <a:pt x="407728" y="238766"/>
                  </a:lnTo>
                  <a:cubicBezTo>
                    <a:pt x="413775" y="236213"/>
                    <a:pt x="418209" y="231376"/>
                    <a:pt x="420224" y="225330"/>
                  </a:cubicBezTo>
                  <a:cubicBezTo>
                    <a:pt x="421971" y="219821"/>
                    <a:pt x="421299" y="213774"/>
                    <a:pt x="418343" y="208803"/>
                  </a:cubicBezTo>
                  <a:lnTo>
                    <a:pt x="302924" y="9943"/>
                  </a:lnTo>
                  <a:close/>
                  <a:moveTo>
                    <a:pt x="264764" y="278672"/>
                  </a:moveTo>
                  <a:lnTo>
                    <a:pt x="260464" y="300305"/>
                  </a:lnTo>
                  <a:lnTo>
                    <a:pt x="188579" y="320057"/>
                  </a:lnTo>
                  <a:lnTo>
                    <a:pt x="174068" y="304202"/>
                  </a:lnTo>
                  <a:lnTo>
                    <a:pt x="264630" y="278672"/>
                  </a:lnTo>
                  <a:close/>
                  <a:moveTo>
                    <a:pt x="75175" y="312129"/>
                  </a:moveTo>
                  <a:lnTo>
                    <a:pt x="52065" y="319251"/>
                  </a:lnTo>
                  <a:lnTo>
                    <a:pt x="23714" y="270342"/>
                  </a:lnTo>
                  <a:lnTo>
                    <a:pt x="41315" y="253546"/>
                  </a:lnTo>
                  <a:lnTo>
                    <a:pt x="75310" y="311995"/>
                  </a:lnTo>
                  <a:close/>
                  <a:moveTo>
                    <a:pt x="401144" y="218477"/>
                  </a:moveTo>
                  <a:cubicBezTo>
                    <a:pt x="401010" y="219418"/>
                    <a:pt x="400607" y="219955"/>
                    <a:pt x="400069" y="220224"/>
                  </a:cubicBezTo>
                  <a:lnTo>
                    <a:pt x="94390" y="306352"/>
                  </a:lnTo>
                  <a:lnTo>
                    <a:pt x="55692" y="239707"/>
                  </a:lnTo>
                  <a:lnTo>
                    <a:pt x="285053" y="19617"/>
                  </a:lnTo>
                  <a:lnTo>
                    <a:pt x="401144" y="218477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03F8FF80-721C-7811-1090-5D842F1C3316}"/>
                </a:ext>
              </a:extLst>
            </p:cNvPr>
            <p:cNvSpPr/>
            <p:nvPr/>
          </p:nvSpPr>
          <p:spPr bwMode="gray">
            <a:xfrm>
              <a:off x="9067633" y="2050684"/>
              <a:ext cx="77213" cy="54014"/>
            </a:xfrm>
            <a:custGeom>
              <a:avLst/>
              <a:gdLst>
                <a:gd name="connsiteX0" fmla="*/ 380 w 77213"/>
                <a:gd name="connsiteY0" fmla="*/ 41116 h 54014"/>
                <a:gd name="connsiteX1" fmla="*/ 6695 w 77213"/>
                <a:gd name="connsiteY1" fmla="*/ 52268 h 54014"/>
                <a:gd name="connsiteX2" fmla="*/ 9651 w 77213"/>
                <a:gd name="connsiteY2" fmla="*/ 54015 h 54014"/>
                <a:gd name="connsiteX3" fmla="*/ 11264 w 77213"/>
                <a:gd name="connsiteY3" fmla="*/ 53612 h 54014"/>
                <a:gd name="connsiteX4" fmla="*/ 75490 w 77213"/>
                <a:gd name="connsiteY4" fmla="*/ 17467 h 54014"/>
                <a:gd name="connsiteX5" fmla="*/ 77103 w 77213"/>
                <a:gd name="connsiteY5" fmla="*/ 15452 h 54014"/>
                <a:gd name="connsiteX6" fmla="*/ 76834 w 77213"/>
                <a:gd name="connsiteY6" fmla="*/ 12899 h 54014"/>
                <a:gd name="connsiteX7" fmla="*/ 70518 w 77213"/>
                <a:gd name="connsiteY7" fmla="*/ 1747 h 54014"/>
                <a:gd name="connsiteX8" fmla="*/ 67562 w 77213"/>
                <a:gd name="connsiteY8" fmla="*/ 0 h 54014"/>
                <a:gd name="connsiteX9" fmla="*/ 65950 w 77213"/>
                <a:gd name="connsiteY9" fmla="*/ 403 h 54014"/>
                <a:gd name="connsiteX10" fmla="*/ 1723 w 77213"/>
                <a:gd name="connsiteY10" fmla="*/ 36547 h 54014"/>
                <a:gd name="connsiteX11" fmla="*/ 111 w 77213"/>
                <a:gd name="connsiteY11" fmla="*/ 38563 h 54014"/>
                <a:gd name="connsiteX12" fmla="*/ 380 w 77213"/>
                <a:gd name="connsiteY12" fmla="*/ 41116 h 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213" h="54014">
                  <a:moveTo>
                    <a:pt x="380" y="41116"/>
                  </a:moveTo>
                  <a:lnTo>
                    <a:pt x="6695" y="52268"/>
                  </a:lnTo>
                  <a:cubicBezTo>
                    <a:pt x="7367" y="53343"/>
                    <a:pt x="8442" y="54015"/>
                    <a:pt x="9651" y="54015"/>
                  </a:cubicBezTo>
                  <a:cubicBezTo>
                    <a:pt x="10188" y="54015"/>
                    <a:pt x="10726" y="53880"/>
                    <a:pt x="11264" y="53612"/>
                  </a:cubicBezTo>
                  <a:lnTo>
                    <a:pt x="75490" y="17467"/>
                  </a:lnTo>
                  <a:cubicBezTo>
                    <a:pt x="76296" y="17064"/>
                    <a:pt x="76834" y="16258"/>
                    <a:pt x="77103" y="15452"/>
                  </a:cubicBezTo>
                  <a:cubicBezTo>
                    <a:pt x="77371" y="14646"/>
                    <a:pt x="77103" y="13705"/>
                    <a:pt x="76834" y="12899"/>
                  </a:cubicBezTo>
                  <a:lnTo>
                    <a:pt x="70518" y="1747"/>
                  </a:lnTo>
                  <a:cubicBezTo>
                    <a:pt x="69846" y="672"/>
                    <a:pt x="68772" y="0"/>
                    <a:pt x="67562" y="0"/>
                  </a:cubicBezTo>
                  <a:cubicBezTo>
                    <a:pt x="67025" y="0"/>
                    <a:pt x="66487" y="134"/>
                    <a:pt x="65950" y="403"/>
                  </a:cubicBezTo>
                  <a:lnTo>
                    <a:pt x="1723" y="36547"/>
                  </a:lnTo>
                  <a:cubicBezTo>
                    <a:pt x="917" y="36950"/>
                    <a:pt x="380" y="37756"/>
                    <a:pt x="111" y="38563"/>
                  </a:cubicBezTo>
                  <a:cubicBezTo>
                    <a:pt x="-157" y="39369"/>
                    <a:pt x="111" y="40309"/>
                    <a:pt x="380" y="4111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0D23DCB4-101E-EDDC-D3FF-1200DCBB3936}"/>
                </a:ext>
              </a:extLst>
            </p:cNvPr>
            <p:cNvSpPr/>
            <p:nvPr/>
          </p:nvSpPr>
          <p:spPr bwMode="gray">
            <a:xfrm>
              <a:off x="9077146" y="2132377"/>
              <a:ext cx="81137" cy="38831"/>
            </a:xfrm>
            <a:custGeom>
              <a:avLst/>
              <a:gdLst>
                <a:gd name="connsiteX0" fmla="*/ 80758 w 81137"/>
                <a:gd name="connsiteY0" fmla="*/ 21498 h 38831"/>
                <a:gd name="connsiteX1" fmla="*/ 78742 w 81137"/>
                <a:gd name="connsiteY1" fmla="*/ 19886 h 38831"/>
                <a:gd name="connsiteX2" fmla="*/ 7798 w 81137"/>
                <a:gd name="connsiteY2" fmla="*/ 0 h 38831"/>
                <a:gd name="connsiteX3" fmla="*/ 6857 w 81137"/>
                <a:gd name="connsiteY3" fmla="*/ 0 h 38831"/>
                <a:gd name="connsiteX4" fmla="*/ 5245 w 81137"/>
                <a:gd name="connsiteY4" fmla="*/ 403 h 38831"/>
                <a:gd name="connsiteX5" fmla="*/ 3633 w 81137"/>
                <a:gd name="connsiteY5" fmla="*/ 2419 h 38831"/>
                <a:gd name="connsiteX6" fmla="*/ 139 w 81137"/>
                <a:gd name="connsiteY6" fmla="*/ 14780 h 38831"/>
                <a:gd name="connsiteX7" fmla="*/ 2423 w 81137"/>
                <a:gd name="connsiteY7" fmla="*/ 18945 h 38831"/>
                <a:gd name="connsiteX8" fmla="*/ 73368 w 81137"/>
                <a:gd name="connsiteY8" fmla="*/ 38831 h 38831"/>
                <a:gd name="connsiteX9" fmla="*/ 74309 w 81137"/>
                <a:gd name="connsiteY9" fmla="*/ 38831 h 38831"/>
                <a:gd name="connsiteX10" fmla="*/ 77533 w 81137"/>
                <a:gd name="connsiteY10" fmla="*/ 36413 h 38831"/>
                <a:gd name="connsiteX11" fmla="*/ 81027 w 81137"/>
                <a:gd name="connsiteY11" fmla="*/ 24051 h 38831"/>
                <a:gd name="connsiteX12" fmla="*/ 80758 w 81137"/>
                <a:gd name="connsiteY12" fmla="*/ 21498 h 3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137" h="38831">
                  <a:moveTo>
                    <a:pt x="80758" y="21498"/>
                  </a:moveTo>
                  <a:cubicBezTo>
                    <a:pt x="80354" y="20692"/>
                    <a:pt x="79548" y="20155"/>
                    <a:pt x="78742" y="19886"/>
                  </a:cubicBezTo>
                  <a:lnTo>
                    <a:pt x="7798" y="0"/>
                  </a:lnTo>
                  <a:cubicBezTo>
                    <a:pt x="7798" y="0"/>
                    <a:pt x="7260" y="0"/>
                    <a:pt x="6857" y="0"/>
                  </a:cubicBezTo>
                  <a:cubicBezTo>
                    <a:pt x="6320" y="0"/>
                    <a:pt x="5782" y="134"/>
                    <a:pt x="5245" y="403"/>
                  </a:cubicBezTo>
                  <a:cubicBezTo>
                    <a:pt x="4439" y="806"/>
                    <a:pt x="3901" y="1612"/>
                    <a:pt x="3633" y="2419"/>
                  </a:cubicBezTo>
                  <a:lnTo>
                    <a:pt x="139" y="14780"/>
                  </a:lnTo>
                  <a:cubicBezTo>
                    <a:pt x="-398" y="16527"/>
                    <a:pt x="676" y="18408"/>
                    <a:pt x="2423" y="18945"/>
                  </a:cubicBezTo>
                  <a:lnTo>
                    <a:pt x="73368" y="38831"/>
                  </a:lnTo>
                  <a:cubicBezTo>
                    <a:pt x="73368" y="38831"/>
                    <a:pt x="74040" y="38831"/>
                    <a:pt x="74309" y="38831"/>
                  </a:cubicBezTo>
                  <a:cubicBezTo>
                    <a:pt x="75786" y="38831"/>
                    <a:pt x="77130" y="37891"/>
                    <a:pt x="77533" y="36413"/>
                  </a:cubicBezTo>
                  <a:lnTo>
                    <a:pt x="81027" y="24051"/>
                  </a:lnTo>
                  <a:cubicBezTo>
                    <a:pt x="81295" y="23245"/>
                    <a:pt x="81027" y="22305"/>
                    <a:pt x="80758" y="21498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7B88B96A-AEF8-D5B1-54EA-917B7225E7E6}"/>
                </a:ext>
              </a:extLst>
            </p:cNvPr>
            <p:cNvSpPr/>
            <p:nvPr/>
          </p:nvSpPr>
          <p:spPr bwMode="gray">
            <a:xfrm>
              <a:off x="9029071" y="1989548"/>
              <a:ext cx="38919" cy="81021"/>
            </a:xfrm>
            <a:custGeom>
              <a:avLst/>
              <a:gdLst>
                <a:gd name="connsiteX0" fmla="*/ 2395 w 38919"/>
                <a:gd name="connsiteY0" fmla="*/ 77528 h 81021"/>
                <a:gd name="connsiteX1" fmla="*/ 14757 w 38919"/>
                <a:gd name="connsiteY1" fmla="*/ 81022 h 81021"/>
                <a:gd name="connsiteX2" fmla="*/ 15698 w 38919"/>
                <a:gd name="connsiteY2" fmla="*/ 81022 h 81021"/>
                <a:gd name="connsiteX3" fmla="*/ 18922 w 38919"/>
                <a:gd name="connsiteY3" fmla="*/ 78603 h 81021"/>
                <a:gd name="connsiteX4" fmla="*/ 38808 w 38919"/>
                <a:gd name="connsiteY4" fmla="*/ 7659 h 81021"/>
                <a:gd name="connsiteX5" fmla="*/ 38539 w 38919"/>
                <a:gd name="connsiteY5" fmla="*/ 5106 h 81021"/>
                <a:gd name="connsiteX6" fmla="*/ 36524 w 38919"/>
                <a:gd name="connsiteY6" fmla="*/ 3493 h 81021"/>
                <a:gd name="connsiteX7" fmla="*/ 24163 w 38919"/>
                <a:gd name="connsiteY7" fmla="*/ 0 h 81021"/>
                <a:gd name="connsiteX8" fmla="*/ 23222 w 38919"/>
                <a:gd name="connsiteY8" fmla="*/ 0 h 81021"/>
                <a:gd name="connsiteX9" fmla="*/ 19998 w 38919"/>
                <a:gd name="connsiteY9" fmla="*/ 2419 h 81021"/>
                <a:gd name="connsiteX10" fmla="*/ 111 w 38919"/>
                <a:gd name="connsiteY10" fmla="*/ 73363 h 81021"/>
                <a:gd name="connsiteX11" fmla="*/ 380 w 38919"/>
                <a:gd name="connsiteY11" fmla="*/ 75916 h 81021"/>
                <a:gd name="connsiteX12" fmla="*/ 2395 w 38919"/>
                <a:gd name="connsiteY12" fmla="*/ 77528 h 8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19" h="81021">
                  <a:moveTo>
                    <a:pt x="2395" y="77528"/>
                  </a:moveTo>
                  <a:lnTo>
                    <a:pt x="14757" y="81022"/>
                  </a:lnTo>
                  <a:cubicBezTo>
                    <a:pt x="14757" y="81022"/>
                    <a:pt x="15429" y="81022"/>
                    <a:pt x="15698" y="81022"/>
                  </a:cubicBezTo>
                  <a:cubicBezTo>
                    <a:pt x="17176" y="81022"/>
                    <a:pt x="18519" y="80081"/>
                    <a:pt x="18922" y="78603"/>
                  </a:cubicBezTo>
                  <a:lnTo>
                    <a:pt x="38808" y="7659"/>
                  </a:lnTo>
                  <a:cubicBezTo>
                    <a:pt x="39077" y="6853"/>
                    <a:pt x="38808" y="5912"/>
                    <a:pt x="38539" y="5106"/>
                  </a:cubicBezTo>
                  <a:cubicBezTo>
                    <a:pt x="38137" y="4300"/>
                    <a:pt x="37330" y="3762"/>
                    <a:pt x="36524" y="3493"/>
                  </a:cubicBezTo>
                  <a:lnTo>
                    <a:pt x="24163" y="0"/>
                  </a:lnTo>
                  <a:cubicBezTo>
                    <a:pt x="24163" y="0"/>
                    <a:pt x="23490" y="0"/>
                    <a:pt x="23222" y="0"/>
                  </a:cubicBezTo>
                  <a:cubicBezTo>
                    <a:pt x="21744" y="0"/>
                    <a:pt x="20400" y="941"/>
                    <a:pt x="19998" y="2419"/>
                  </a:cubicBezTo>
                  <a:lnTo>
                    <a:pt x="111" y="73363"/>
                  </a:lnTo>
                  <a:cubicBezTo>
                    <a:pt x="-157" y="74169"/>
                    <a:pt x="111" y="75110"/>
                    <a:pt x="380" y="75916"/>
                  </a:cubicBezTo>
                  <a:cubicBezTo>
                    <a:pt x="783" y="76722"/>
                    <a:pt x="1589" y="77260"/>
                    <a:pt x="2395" y="77528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87" name="Grafik 7">
            <a:extLst>
              <a:ext uri="{FF2B5EF4-FFF2-40B4-BE49-F238E27FC236}">
                <a16:creationId xmlns:a16="http://schemas.microsoft.com/office/drawing/2014/main" id="{CEC3DF6C-8D75-67A6-3394-C44449299EC6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90528" y="1937114"/>
            <a:ext cx="437875" cy="428431"/>
            <a:chOff x="7565465" y="1969124"/>
            <a:chExt cx="430518" cy="421233"/>
          </a:xfrm>
          <a:solidFill>
            <a:schemeClr val="accent1"/>
          </a:solidFill>
        </p:grpSpPr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618C86D0-44F0-DEDA-A462-62D62627E7D3}"/>
                </a:ext>
              </a:extLst>
            </p:cNvPr>
            <p:cNvSpPr/>
            <p:nvPr/>
          </p:nvSpPr>
          <p:spPr bwMode="gray">
            <a:xfrm>
              <a:off x="7565465" y="2028782"/>
              <a:ext cx="361528" cy="361575"/>
            </a:xfrm>
            <a:custGeom>
              <a:avLst/>
              <a:gdLst>
                <a:gd name="connsiteX0" fmla="*/ 293534 w 361528"/>
                <a:gd name="connsiteY0" fmla="*/ 217268 h 361575"/>
                <a:gd name="connsiteX1" fmla="*/ 277410 w 361528"/>
                <a:gd name="connsiteY1" fmla="*/ 210550 h 361575"/>
                <a:gd name="connsiteX2" fmla="*/ 261555 w 361528"/>
                <a:gd name="connsiteY2" fmla="*/ 216999 h 361575"/>
                <a:gd name="connsiteX3" fmla="*/ 228367 w 361528"/>
                <a:gd name="connsiteY3" fmla="*/ 251396 h 361575"/>
                <a:gd name="connsiteX4" fmla="*/ 224067 w 361528"/>
                <a:gd name="connsiteY4" fmla="*/ 253009 h 361575"/>
                <a:gd name="connsiteX5" fmla="*/ 219767 w 361528"/>
                <a:gd name="connsiteY5" fmla="*/ 251262 h 361575"/>
                <a:gd name="connsiteX6" fmla="*/ 109588 w 361528"/>
                <a:gd name="connsiteY6" fmla="*/ 141889 h 361575"/>
                <a:gd name="connsiteX7" fmla="*/ 109588 w 361528"/>
                <a:gd name="connsiteY7" fmla="*/ 133290 h 361575"/>
                <a:gd name="connsiteX8" fmla="*/ 143717 w 361528"/>
                <a:gd name="connsiteY8" fmla="*/ 99699 h 361575"/>
                <a:gd name="connsiteX9" fmla="*/ 150435 w 361528"/>
                <a:gd name="connsiteY9" fmla="*/ 83709 h 361575"/>
                <a:gd name="connsiteX10" fmla="*/ 143986 w 361528"/>
                <a:gd name="connsiteY10" fmla="*/ 67720 h 361575"/>
                <a:gd name="connsiteX11" fmla="*/ 82447 w 361528"/>
                <a:gd name="connsiteY11" fmla="*/ 6718 h 361575"/>
                <a:gd name="connsiteX12" fmla="*/ 66861 w 361528"/>
                <a:gd name="connsiteY12" fmla="*/ 0 h 361575"/>
                <a:gd name="connsiteX13" fmla="*/ 66861 w 361528"/>
                <a:gd name="connsiteY13" fmla="*/ 0 h 361575"/>
                <a:gd name="connsiteX14" fmla="*/ 66861 w 361528"/>
                <a:gd name="connsiteY14" fmla="*/ 0 h 361575"/>
                <a:gd name="connsiteX15" fmla="*/ 50871 w 361528"/>
                <a:gd name="connsiteY15" fmla="*/ 6718 h 361575"/>
                <a:gd name="connsiteX16" fmla="*/ 15668 w 361528"/>
                <a:gd name="connsiteY16" fmla="*/ 41787 h 361575"/>
                <a:gd name="connsiteX17" fmla="*/ 81 w 361528"/>
                <a:gd name="connsiteY17" fmla="*/ 75513 h 361575"/>
                <a:gd name="connsiteX18" fmla="*/ 10562 w 361528"/>
                <a:gd name="connsiteY18" fmla="*/ 134499 h 361575"/>
                <a:gd name="connsiteX19" fmla="*/ 37569 w 361528"/>
                <a:gd name="connsiteY19" fmla="*/ 181795 h 361575"/>
                <a:gd name="connsiteX20" fmla="*/ 173949 w 361528"/>
                <a:gd name="connsiteY20" fmla="*/ 322207 h 361575"/>
                <a:gd name="connsiteX21" fmla="*/ 202300 w 361528"/>
                <a:gd name="connsiteY21" fmla="*/ 340211 h 361575"/>
                <a:gd name="connsiteX22" fmla="*/ 274723 w 361528"/>
                <a:gd name="connsiteY22" fmla="*/ 361441 h 361575"/>
                <a:gd name="connsiteX23" fmla="*/ 279292 w 361528"/>
                <a:gd name="connsiteY23" fmla="*/ 361575 h 361575"/>
                <a:gd name="connsiteX24" fmla="*/ 322826 w 361528"/>
                <a:gd name="connsiteY24" fmla="*/ 342630 h 361575"/>
                <a:gd name="connsiteX25" fmla="*/ 354805 w 361528"/>
                <a:gd name="connsiteY25" fmla="*/ 310786 h 361575"/>
                <a:gd name="connsiteX26" fmla="*/ 361523 w 361528"/>
                <a:gd name="connsiteY26" fmla="*/ 294662 h 361575"/>
                <a:gd name="connsiteX27" fmla="*/ 355207 w 361528"/>
                <a:gd name="connsiteY27" fmla="*/ 278538 h 361575"/>
                <a:gd name="connsiteX28" fmla="*/ 293802 w 361528"/>
                <a:gd name="connsiteY28" fmla="*/ 217268 h 361575"/>
                <a:gd name="connsiteX29" fmla="*/ 55843 w 361528"/>
                <a:gd name="connsiteY29" fmla="*/ 29157 h 361575"/>
                <a:gd name="connsiteX30" fmla="*/ 64442 w 361528"/>
                <a:gd name="connsiteY30" fmla="*/ 20558 h 361575"/>
                <a:gd name="connsiteX31" fmla="*/ 66861 w 361528"/>
                <a:gd name="connsiteY31" fmla="*/ 19483 h 361575"/>
                <a:gd name="connsiteX32" fmla="*/ 68473 w 361528"/>
                <a:gd name="connsiteY32" fmla="*/ 20423 h 361575"/>
                <a:gd name="connsiteX33" fmla="*/ 129878 w 361528"/>
                <a:gd name="connsiteY33" fmla="*/ 81156 h 361575"/>
                <a:gd name="connsiteX34" fmla="*/ 130818 w 361528"/>
                <a:gd name="connsiteY34" fmla="*/ 83306 h 361575"/>
                <a:gd name="connsiteX35" fmla="*/ 130012 w 361528"/>
                <a:gd name="connsiteY35" fmla="*/ 85456 h 361575"/>
                <a:gd name="connsiteX36" fmla="*/ 121144 w 361528"/>
                <a:gd name="connsiteY36" fmla="*/ 94190 h 361575"/>
                <a:gd name="connsiteX37" fmla="*/ 55843 w 361528"/>
                <a:gd name="connsiteY37" fmla="*/ 29023 h 361575"/>
                <a:gd name="connsiteX38" fmla="*/ 95615 w 361528"/>
                <a:gd name="connsiteY38" fmla="*/ 155729 h 361575"/>
                <a:gd name="connsiteX39" fmla="*/ 205928 w 361528"/>
                <a:gd name="connsiteY39" fmla="*/ 265236 h 361575"/>
                <a:gd name="connsiteX40" fmla="*/ 224067 w 361528"/>
                <a:gd name="connsiteY40" fmla="*/ 272626 h 361575"/>
                <a:gd name="connsiteX41" fmla="*/ 242475 w 361528"/>
                <a:gd name="connsiteY41" fmla="*/ 264967 h 361575"/>
                <a:gd name="connsiteX42" fmla="*/ 253358 w 361528"/>
                <a:gd name="connsiteY42" fmla="*/ 253681 h 361575"/>
                <a:gd name="connsiteX43" fmla="*/ 318526 w 361528"/>
                <a:gd name="connsiteY43" fmla="*/ 318713 h 361575"/>
                <a:gd name="connsiteX44" fmla="*/ 308583 w 361528"/>
                <a:gd name="connsiteY44" fmla="*/ 328656 h 361575"/>
                <a:gd name="connsiteX45" fmla="*/ 279023 w 361528"/>
                <a:gd name="connsiteY45" fmla="*/ 341824 h 361575"/>
                <a:gd name="connsiteX46" fmla="*/ 275932 w 361528"/>
                <a:gd name="connsiteY46" fmla="*/ 341824 h 361575"/>
                <a:gd name="connsiteX47" fmla="*/ 211169 w 361528"/>
                <a:gd name="connsiteY47" fmla="*/ 322744 h 361575"/>
                <a:gd name="connsiteX48" fmla="*/ 185370 w 361528"/>
                <a:gd name="connsiteY48" fmla="*/ 306352 h 361575"/>
                <a:gd name="connsiteX49" fmla="*/ 53424 w 361528"/>
                <a:gd name="connsiteY49" fmla="*/ 170509 h 361575"/>
                <a:gd name="connsiteX50" fmla="*/ 28432 w 361528"/>
                <a:gd name="connsiteY50" fmla="*/ 127109 h 361575"/>
                <a:gd name="connsiteX51" fmla="*/ 19430 w 361528"/>
                <a:gd name="connsiteY51" fmla="*/ 76588 h 361575"/>
                <a:gd name="connsiteX52" fmla="*/ 28970 w 361528"/>
                <a:gd name="connsiteY52" fmla="*/ 56030 h 361575"/>
                <a:gd name="connsiteX53" fmla="*/ 42003 w 361528"/>
                <a:gd name="connsiteY53" fmla="*/ 43131 h 361575"/>
                <a:gd name="connsiteX54" fmla="*/ 107304 w 361528"/>
                <a:gd name="connsiteY54" fmla="*/ 108164 h 361575"/>
                <a:gd name="connsiteX55" fmla="*/ 95749 w 361528"/>
                <a:gd name="connsiteY55" fmla="*/ 119585 h 361575"/>
                <a:gd name="connsiteX56" fmla="*/ 95749 w 361528"/>
                <a:gd name="connsiteY56" fmla="*/ 155863 h 361575"/>
                <a:gd name="connsiteX57" fmla="*/ 340696 w 361528"/>
                <a:gd name="connsiteY57" fmla="*/ 296543 h 361575"/>
                <a:gd name="connsiteX58" fmla="*/ 340562 w 361528"/>
                <a:gd name="connsiteY58" fmla="*/ 296543 h 361575"/>
                <a:gd name="connsiteX59" fmla="*/ 332500 w 361528"/>
                <a:gd name="connsiteY59" fmla="*/ 304605 h 361575"/>
                <a:gd name="connsiteX60" fmla="*/ 267064 w 361528"/>
                <a:gd name="connsiteY60" fmla="*/ 239304 h 361575"/>
                <a:gd name="connsiteX61" fmla="*/ 275260 w 361528"/>
                <a:gd name="connsiteY61" fmla="*/ 230704 h 361575"/>
                <a:gd name="connsiteX62" fmla="*/ 277545 w 361528"/>
                <a:gd name="connsiteY62" fmla="*/ 229764 h 361575"/>
                <a:gd name="connsiteX63" fmla="*/ 279694 w 361528"/>
                <a:gd name="connsiteY63" fmla="*/ 230570 h 361575"/>
                <a:gd name="connsiteX64" fmla="*/ 341234 w 361528"/>
                <a:gd name="connsiteY64" fmla="*/ 291840 h 361575"/>
                <a:gd name="connsiteX65" fmla="*/ 340965 w 361528"/>
                <a:gd name="connsiteY65" fmla="*/ 296140 h 36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61528" h="361575">
                  <a:moveTo>
                    <a:pt x="293534" y="217268"/>
                  </a:moveTo>
                  <a:cubicBezTo>
                    <a:pt x="289234" y="212968"/>
                    <a:pt x="283457" y="210550"/>
                    <a:pt x="277410" y="210550"/>
                  </a:cubicBezTo>
                  <a:cubicBezTo>
                    <a:pt x="271364" y="210550"/>
                    <a:pt x="265855" y="212834"/>
                    <a:pt x="261555" y="216999"/>
                  </a:cubicBezTo>
                  <a:lnTo>
                    <a:pt x="228367" y="251396"/>
                  </a:lnTo>
                  <a:cubicBezTo>
                    <a:pt x="227292" y="252471"/>
                    <a:pt x="225814" y="253009"/>
                    <a:pt x="224067" y="253009"/>
                  </a:cubicBezTo>
                  <a:cubicBezTo>
                    <a:pt x="222320" y="253009"/>
                    <a:pt x="220842" y="252337"/>
                    <a:pt x="219767" y="251262"/>
                  </a:cubicBezTo>
                  <a:lnTo>
                    <a:pt x="109588" y="141889"/>
                  </a:lnTo>
                  <a:cubicBezTo>
                    <a:pt x="107304" y="139471"/>
                    <a:pt x="107304" y="135708"/>
                    <a:pt x="109588" y="133290"/>
                  </a:cubicBezTo>
                  <a:lnTo>
                    <a:pt x="143717" y="99699"/>
                  </a:lnTo>
                  <a:cubicBezTo>
                    <a:pt x="148017" y="95533"/>
                    <a:pt x="150435" y="89756"/>
                    <a:pt x="150435" y="83709"/>
                  </a:cubicBezTo>
                  <a:cubicBezTo>
                    <a:pt x="150435" y="77663"/>
                    <a:pt x="148151" y="72019"/>
                    <a:pt x="143986" y="67720"/>
                  </a:cubicBezTo>
                  <a:lnTo>
                    <a:pt x="82447" y="6718"/>
                  </a:lnTo>
                  <a:cubicBezTo>
                    <a:pt x="78282" y="2553"/>
                    <a:pt x="72773" y="134"/>
                    <a:pt x="66861" y="0"/>
                  </a:cubicBezTo>
                  <a:cubicBezTo>
                    <a:pt x="66861" y="0"/>
                    <a:pt x="66861" y="0"/>
                    <a:pt x="66861" y="0"/>
                  </a:cubicBezTo>
                  <a:cubicBezTo>
                    <a:pt x="66861" y="0"/>
                    <a:pt x="66861" y="0"/>
                    <a:pt x="66861" y="0"/>
                  </a:cubicBezTo>
                  <a:cubicBezTo>
                    <a:pt x="60814" y="0"/>
                    <a:pt x="55171" y="2553"/>
                    <a:pt x="50871" y="6718"/>
                  </a:cubicBezTo>
                  <a:lnTo>
                    <a:pt x="15668" y="41787"/>
                  </a:lnTo>
                  <a:cubicBezTo>
                    <a:pt x="6262" y="50521"/>
                    <a:pt x="619" y="62480"/>
                    <a:pt x="81" y="75513"/>
                  </a:cubicBezTo>
                  <a:cubicBezTo>
                    <a:pt x="-590" y="95802"/>
                    <a:pt x="2903" y="115688"/>
                    <a:pt x="10562" y="134499"/>
                  </a:cubicBezTo>
                  <a:cubicBezTo>
                    <a:pt x="17952" y="151160"/>
                    <a:pt x="27089" y="167015"/>
                    <a:pt x="37569" y="181795"/>
                  </a:cubicBezTo>
                  <a:cubicBezTo>
                    <a:pt x="74116" y="236616"/>
                    <a:pt x="119935" y="283913"/>
                    <a:pt x="173949" y="322207"/>
                  </a:cubicBezTo>
                  <a:cubicBezTo>
                    <a:pt x="182817" y="328790"/>
                    <a:pt x="192492" y="334837"/>
                    <a:pt x="202300" y="340211"/>
                  </a:cubicBezTo>
                  <a:cubicBezTo>
                    <a:pt x="224873" y="352036"/>
                    <a:pt x="249328" y="359157"/>
                    <a:pt x="274723" y="361441"/>
                  </a:cubicBezTo>
                  <a:cubicBezTo>
                    <a:pt x="276201" y="361441"/>
                    <a:pt x="277813" y="361575"/>
                    <a:pt x="279292" y="361575"/>
                  </a:cubicBezTo>
                  <a:cubicBezTo>
                    <a:pt x="295684" y="361575"/>
                    <a:pt x="311539" y="354588"/>
                    <a:pt x="322826" y="342630"/>
                  </a:cubicBezTo>
                  <a:lnTo>
                    <a:pt x="354805" y="310786"/>
                  </a:lnTo>
                  <a:cubicBezTo>
                    <a:pt x="359104" y="306620"/>
                    <a:pt x="361523" y="300708"/>
                    <a:pt x="361523" y="294662"/>
                  </a:cubicBezTo>
                  <a:cubicBezTo>
                    <a:pt x="361657" y="288750"/>
                    <a:pt x="359372" y="282838"/>
                    <a:pt x="355207" y="278538"/>
                  </a:cubicBezTo>
                  <a:lnTo>
                    <a:pt x="293802" y="217268"/>
                  </a:lnTo>
                  <a:close/>
                  <a:moveTo>
                    <a:pt x="55843" y="29157"/>
                  </a:moveTo>
                  <a:lnTo>
                    <a:pt x="64442" y="20558"/>
                  </a:lnTo>
                  <a:cubicBezTo>
                    <a:pt x="64442" y="20558"/>
                    <a:pt x="65920" y="19617"/>
                    <a:pt x="66861" y="19483"/>
                  </a:cubicBezTo>
                  <a:cubicBezTo>
                    <a:pt x="67129" y="19483"/>
                    <a:pt x="67936" y="19886"/>
                    <a:pt x="68473" y="20423"/>
                  </a:cubicBezTo>
                  <a:lnTo>
                    <a:pt x="129878" y="81156"/>
                  </a:lnTo>
                  <a:cubicBezTo>
                    <a:pt x="129878" y="81156"/>
                    <a:pt x="130818" y="82500"/>
                    <a:pt x="130818" y="83306"/>
                  </a:cubicBezTo>
                  <a:cubicBezTo>
                    <a:pt x="130818" y="84112"/>
                    <a:pt x="130549" y="84919"/>
                    <a:pt x="130012" y="85456"/>
                  </a:cubicBezTo>
                  <a:lnTo>
                    <a:pt x="121144" y="94190"/>
                  </a:lnTo>
                  <a:lnTo>
                    <a:pt x="55843" y="29023"/>
                  </a:lnTo>
                  <a:close/>
                  <a:moveTo>
                    <a:pt x="95615" y="155729"/>
                  </a:moveTo>
                  <a:lnTo>
                    <a:pt x="205928" y="265236"/>
                  </a:lnTo>
                  <a:cubicBezTo>
                    <a:pt x="210765" y="270073"/>
                    <a:pt x="217215" y="272626"/>
                    <a:pt x="224067" y="272626"/>
                  </a:cubicBezTo>
                  <a:cubicBezTo>
                    <a:pt x="230920" y="272626"/>
                    <a:pt x="237504" y="269939"/>
                    <a:pt x="242475" y="264967"/>
                  </a:cubicBezTo>
                  <a:lnTo>
                    <a:pt x="253358" y="253681"/>
                  </a:lnTo>
                  <a:lnTo>
                    <a:pt x="318526" y="318713"/>
                  </a:lnTo>
                  <a:lnTo>
                    <a:pt x="308583" y="328656"/>
                  </a:lnTo>
                  <a:cubicBezTo>
                    <a:pt x="300655" y="337121"/>
                    <a:pt x="290041" y="341824"/>
                    <a:pt x="279023" y="341824"/>
                  </a:cubicBezTo>
                  <a:cubicBezTo>
                    <a:pt x="278082" y="341824"/>
                    <a:pt x="277007" y="341824"/>
                    <a:pt x="275932" y="341824"/>
                  </a:cubicBezTo>
                  <a:cubicBezTo>
                    <a:pt x="253225" y="339808"/>
                    <a:pt x="231458" y="333493"/>
                    <a:pt x="211169" y="322744"/>
                  </a:cubicBezTo>
                  <a:cubicBezTo>
                    <a:pt x="202166" y="317907"/>
                    <a:pt x="193567" y="312398"/>
                    <a:pt x="185370" y="306352"/>
                  </a:cubicBezTo>
                  <a:cubicBezTo>
                    <a:pt x="132968" y="269267"/>
                    <a:pt x="88762" y="223583"/>
                    <a:pt x="53424" y="170509"/>
                  </a:cubicBezTo>
                  <a:cubicBezTo>
                    <a:pt x="43615" y="156804"/>
                    <a:pt x="35285" y="142292"/>
                    <a:pt x="28432" y="127109"/>
                  </a:cubicBezTo>
                  <a:cubicBezTo>
                    <a:pt x="21983" y="110985"/>
                    <a:pt x="18892" y="93921"/>
                    <a:pt x="19430" y="76588"/>
                  </a:cubicBezTo>
                  <a:cubicBezTo>
                    <a:pt x="19833" y="68526"/>
                    <a:pt x="23192" y="61270"/>
                    <a:pt x="28970" y="56030"/>
                  </a:cubicBezTo>
                  <a:lnTo>
                    <a:pt x="42003" y="43131"/>
                  </a:lnTo>
                  <a:lnTo>
                    <a:pt x="107304" y="108164"/>
                  </a:lnTo>
                  <a:lnTo>
                    <a:pt x="95749" y="119585"/>
                  </a:lnTo>
                  <a:cubicBezTo>
                    <a:pt x="85941" y="129662"/>
                    <a:pt x="85941" y="145920"/>
                    <a:pt x="95749" y="155863"/>
                  </a:cubicBezTo>
                  <a:close/>
                  <a:moveTo>
                    <a:pt x="340696" y="296543"/>
                  </a:moveTo>
                  <a:cubicBezTo>
                    <a:pt x="340696" y="296543"/>
                    <a:pt x="340696" y="296543"/>
                    <a:pt x="340562" y="296543"/>
                  </a:cubicBezTo>
                  <a:lnTo>
                    <a:pt x="332500" y="304605"/>
                  </a:lnTo>
                  <a:lnTo>
                    <a:pt x="267064" y="239304"/>
                  </a:lnTo>
                  <a:lnTo>
                    <a:pt x="275260" y="230704"/>
                  </a:lnTo>
                  <a:cubicBezTo>
                    <a:pt x="275260" y="230704"/>
                    <a:pt x="276604" y="229764"/>
                    <a:pt x="277545" y="229764"/>
                  </a:cubicBezTo>
                  <a:cubicBezTo>
                    <a:pt x="278351" y="229764"/>
                    <a:pt x="279023" y="230032"/>
                    <a:pt x="279694" y="230570"/>
                  </a:cubicBezTo>
                  <a:lnTo>
                    <a:pt x="341234" y="291840"/>
                  </a:lnTo>
                  <a:cubicBezTo>
                    <a:pt x="342174" y="292915"/>
                    <a:pt x="342040" y="294931"/>
                    <a:pt x="340965" y="29614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B8EC5890-9540-6072-990A-E0B70725C6AE}"/>
                </a:ext>
              </a:extLst>
            </p:cNvPr>
            <p:cNvSpPr/>
            <p:nvPr/>
          </p:nvSpPr>
          <p:spPr bwMode="gray">
            <a:xfrm>
              <a:off x="7771654" y="1969124"/>
              <a:ext cx="224330" cy="226135"/>
            </a:xfrm>
            <a:custGeom>
              <a:avLst/>
              <a:gdLst>
                <a:gd name="connsiteX0" fmla="*/ 160843 w 224330"/>
                <a:gd name="connsiteY0" fmla="*/ 63823 h 226135"/>
                <a:gd name="connsiteX1" fmla="*/ 8474 w 224330"/>
                <a:gd name="connsiteY1" fmla="*/ 0 h 226135"/>
                <a:gd name="connsiteX2" fmla="*/ 3233 w 224330"/>
                <a:gd name="connsiteY2" fmla="*/ 0 h 226135"/>
                <a:gd name="connsiteX3" fmla="*/ 9 w 224330"/>
                <a:gd name="connsiteY3" fmla="*/ 3493 h 226135"/>
                <a:gd name="connsiteX4" fmla="*/ 277 w 224330"/>
                <a:gd name="connsiteY4" fmla="*/ 16393 h 226135"/>
                <a:gd name="connsiteX5" fmla="*/ 1352 w 224330"/>
                <a:gd name="connsiteY5" fmla="*/ 18811 h 226135"/>
                <a:gd name="connsiteX6" fmla="*/ 3636 w 224330"/>
                <a:gd name="connsiteY6" fmla="*/ 19752 h 226135"/>
                <a:gd name="connsiteX7" fmla="*/ 3636 w 224330"/>
                <a:gd name="connsiteY7" fmla="*/ 19752 h 226135"/>
                <a:gd name="connsiteX8" fmla="*/ 7936 w 224330"/>
                <a:gd name="connsiteY8" fmla="*/ 19752 h 226135"/>
                <a:gd name="connsiteX9" fmla="*/ 204780 w 224330"/>
                <a:gd name="connsiteY9" fmla="*/ 213909 h 226135"/>
                <a:gd name="connsiteX10" fmla="*/ 204780 w 224330"/>
                <a:gd name="connsiteY10" fmla="*/ 222374 h 226135"/>
                <a:gd name="connsiteX11" fmla="*/ 205721 w 224330"/>
                <a:gd name="connsiteY11" fmla="*/ 224792 h 226135"/>
                <a:gd name="connsiteX12" fmla="*/ 208139 w 224330"/>
                <a:gd name="connsiteY12" fmla="*/ 225867 h 226135"/>
                <a:gd name="connsiteX13" fmla="*/ 220904 w 224330"/>
                <a:gd name="connsiteY13" fmla="*/ 226136 h 226135"/>
                <a:gd name="connsiteX14" fmla="*/ 220904 w 224330"/>
                <a:gd name="connsiteY14" fmla="*/ 226136 h 226135"/>
                <a:gd name="connsiteX15" fmla="*/ 224263 w 224330"/>
                <a:gd name="connsiteY15" fmla="*/ 222911 h 226135"/>
                <a:gd name="connsiteX16" fmla="*/ 160977 w 224330"/>
                <a:gd name="connsiteY16" fmla="*/ 64092 h 22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4330" h="226135">
                  <a:moveTo>
                    <a:pt x="160843" y="63823"/>
                  </a:moveTo>
                  <a:cubicBezTo>
                    <a:pt x="120802" y="23245"/>
                    <a:pt x="65310" y="0"/>
                    <a:pt x="8474" y="0"/>
                  </a:cubicBezTo>
                  <a:cubicBezTo>
                    <a:pt x="6727" y="0"/>
                    <a:pt x="4980" y="0"/>
                    <a:pt x="3233" y="0"/>
                  </a:cubicBezTo>
                  <a:cubicBezTo>
                    <a:pt x="1352" y="0"/>
                    <a:pt x="-126" y="1612"/>
                    <a:pt x="9" y="3493"/>
                  </a:cubicBezTo>
                  <a:lnTo>
                    <a:pt x="277" y="16393"/>
                  </a:lnTo>
                  <a:cubicBezTo>
                    <a:pt x="277" y="17333"/>
                    <a:pt x="680" y="18139"/>
                    <a:pt x="1352" y="18811"/>
                  </a:cubicBezTo>
                  <a:cubicBezTo>
                    <a:pt x="2023" y="19349"/>
                    <a:pt x="2830" y="19752"/>
                    <a:pt x="3636" y="19752"/>
                  </a:cubicBezTo>
                  <a:cubicBezTo>
                    <a:pt x="3636" y="19752"/>
                    <a:pt x="3636" y="19752"/>
                    <a:pt x="3636" y="19752"/>
                  </a:cubicBezTo>
                  <a:cubicBezTo>
                    <a:pt x="5114" y="19752"/>
                    <a:pt x="6458" y="19752"/>
                    <a:pt x="7936" y="19752"/>
                  </a:cubicBezTo>
                  <a:cubicBezTo>
                    <a:pt x="114219" y="19752"/>
                    <a:pt x="202496" y="106820"/>
                    <a:pt x="204780" y="213909"/>
                  </a:cubicBezTo>
                  <a:cubicBezTo>
                    <a:pt x="204780" y="216730"/>
                    <a:pt x="204780" y="219552"/>
                    <a:pt x="204780" y="222374"/>
                  </a:cubicBezTo>
                  <a:cubicBezTo>
                    <a:pt x="204780" y="223314"/>
                    <a:pt x="205048" y="224120"/>
                    <a:pt x="205721" y="224792"/>
                  </a:cubicBezTo>
                  <a:cubicBezTo>
                    <a:pt x="206393" y="225464"/>
                    <a:pt x="207199" y="225867"/>
                    <a:pt x="208139" y="225867"/>
                  </a:cubicBezTo>
                  <a:lnTo>
                    <a:pt x="220904" y="226136"/>
                  </a:lnTo>
                  <a:cubicBezTo>
                    <a:pt x="220904" y="226136"/>
                    <a:pt x="220904" y="226136"/>
                    <a:pt x="220904" y="226136"/>
                  </a:cubicBezTo>
                  <a:cubicBezTo>
                    <a:pt x="222785" y="226136"/>
                    <a:pt x="224263" y="224658"/>
                    <a:pt x="224263" y="222911"/>
                  </a:cubicBezTo>
                  <a:cubicBezTo>
                    <a:pt x="225741" y="163656"/>
                    <a:pt x="202630" y="105745"/>
                    <a:pt x="160977" y="6409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93" name="Freihandform: Form 92">
              <a:extLst>
                <a:ext uri="{FF2B5EF4-FFF2-40B4-BE49-F238E27FC236}">
                  <a16:creationId xmlns:a16="http://schemas.microsoft.com/office/drawing/2014/main" id="{DD47DEE1-E28B-E221-A38D-3090CCA6A0B5}"/>
                </a:ext>
              </a:extLst>
            </p:cNvPr>
            <p:cNvSpPr/>
            <p:nvPr/>
          </p:nvSpPr>
          <p:spPr bwMode="gray">
            <a:xfrm>
              <a:off x="7770042" y="2035366"/>
              <a:ext cx="159704" cy="160028"/>
            </a:xfrm>
            <a:custGeom>
              <a:avLst/>
              <a:gdLst>
                <a:gd name="connsiteX0" fmla="*/ 12639 w 159704"/>
                <a:gd name="connsiteY0" fmla="*/ 0 h 160028"/>
                <a:gd name="connsiteX1" fmla="*/ 7936 w 159704"/>
                <a:gd name="connsiteY1" fmla="*/ 0 h 160028"/>
                <a:gd name="connsiteX2" fmla="*/ 3233 w 159704"/>
                <a:gd name="connsiteY2" fmla="*/ 0 h 160028"/>
                <a:gd name="connsiteX3" fmla="*/ 9 w 159704"/>
                <a:gd name="connsiteY3" fmla="*/ 3493 h 160028"/>
                <a:gd name="connsiteX4" fmla="*/ 411 w 159704"/>
                <a:gd name="connsiteY4" fmla="*/ 16527 h 160028"/>
                <a:gd name="connsiteX5" fmla="*/ 1486 w 159704"/>
                <a:gd name="connsiteY5" fmla="*/ 18811 h 160028"/>
                <a:gd name="connsiteX6" fmla="*/ 3770 w 159704"/>
                <a:gd name="connsiteY6" fmla="*/ 19752 h 160028"/>
                <a:gd name="connsiteX7" fmla="*/ 3770 w 159704"/>
                <a:gd name="connsiteY7" fmla="*/ 19752 h 160028"/>
                <a:gd name="connsiteX8" fmla="*/ 7936 w 159704"/>
                <a:gd name="connsiteY8" fmla="*/ 19752 h 160028"/>
                <a:gd name="connsiteX9" fmla="*/ 140016 w 159704"/>
                <a:gd name="connsiteY9" fmla="*/ 147801 h 160028"/>
                <a:gd name="connsiteX10" fmla="*/ 140016 w 159704"/>
                <a:gd name="connsiteY10" fmla="*/ 156132 h 160028"/>
                <a:gd name="connsiteX11" fmla="*/ 140957 w 159704"/>
                <a:gd name="connsiteY11" fmla="*/ 158550 h 160028"/>
                <a:gd name="connsiteX12" fmla="*/ 143241 w 159704"/>
                <a:gd name="connsiteY12" fmla="*/ 159625 h 160028"/>
                <a:gd name="connsiteX13" fmla="*/ 156274 w 159704"/>
                <a:gd name="connsiteY13" fmla="*/ 160028 h 160028"/>
                <a:gd name="connsiteX14" fmla="*/ 156274 w 159704"/>
                <a:gd name="connsiteY14" fmla="*/ 160028 h 160028"/>
                <a:gd name="connsiteX15" fmla="*/ 159633 w 159704"/>
                <a:gd name="connsiteY15" fmla="*/ 156804 h 160028"/>
                <a:gd name="connsiteX16" fmla="*/ 12504 w 159704"/>
                <a:gd name="connsiteY16" fmla="*/ 269 h 16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704" h="160028">
                  <a:moveTo>
                    <a:pt x="12639" y="0"/>
                  </a:moveTo>
                  <a:cubicBezTo>
                    <a:pt x="11026" y="0"/>
                    <a:pt x="9413" y="0"/>
                    <a:pt x="7936" y="0"/>
                  </a:cubicBezTo>
                  <a:cubicBezTo>
                    <a:pt x="6458" y="0"/>
                    <a:pt x="4711" y="0"/>
                    <a:pt x="3233" y="0"/>
                  </a:cubicBezTo>
                  <a:cubicBezTo>
                    <a:pt x="1352" y="0"/>
                    <a:pt x="-126" y="1612"/>
                    <a:pt x="9" y="3493"/>
                  </a:cubicBezTo>
                  <a:lnTo>
                    <a:pt x="411" y="16527"/>
                  </a:lnTo>
                  <a:cubicBezTo>
                    <a:pt x="411" y="17467"/>
                    <a:pt x="815" y="18274"/>
                    <a:pt x="1486" y="18811"/>
                  </a:cubicBezTo>
                  <a:cubicBezTo>
                    <a:pt x="2158" y="19349"/>
                    <a:pt x="2964" y="19752"/>
                    <a:pt x="3770" y="19752"/>
                  </a:cubicBezTo>
                  <a:cubicBezTo>
                    <a:pt x="3770" y="19752"/>
                    <a:pt x="3770" y="19752"/>
                    <a:pt x="3770" y="19752"/>
                  </a:cubicBezTo>
                  <a:cubicBezTo>
                    <a:pt x="5114" y="19752"/>
                    <a:pt x="6592" y="19752"/>
                    <a:pt x="7936" y="19752"/>
                  </a:cubicBezTo>
                  <a:cubicBezTo>
                    <a:pt x="79687" y="19752"/>
                    <a:pt x="137732" y="76050"/>
                    <a:pt x="140016" y="147801"/>
                  </a:cubicBezTo>
                  <a:cubicBezTo>
                    <a:pt x="140016" y="150623"/>
                    <a:pt x="140016" y="153310"/>
                    <a:pt x="140016" y="156132"/>
                  </a:cubicBezTo>
                  <a:cubicBezTo>
                    <a:pt x="140016" y="157072"/>
                    <a:pt x="140285" y="157879"/>
                    <a:pt x="140957" y="158550"/>
                  </a:cubicBezTo>
                  <a:cubicBezTo>
                    <a:pt x="141629" y="159222"/>
                    <a:pt x="142435" y="159625"/>
                    <a:pt x="143241" y="159625"/>
                  </a:cubicBezTo>
                  <a:lnTo>
                    <a:pt x="156274" y="160028"/>
                  </a:lnTo>
                  <a:cubicBezTo>
                    <a:pt x="156274" y="160028"/>
                    <a:pt x="156274" y="160028"/>
                    <a:pt x="156274" y="160028"/>
                  </a:cubicBezTo>
                  <a:cubicBezTo>
                    <a:pt x="158021" y="160028"/>
                    <a:pt x="159633" y="158550"/>
                    <a:pt x="159633" y="156804"/>
                  </a:cubicBezTo>
                  <a:cubicBezTo>
                    <a:pt x="162186" y="73094"/>
                    <a:pt x="96213" y="2822"/>
                    <a:pt x="12504" y="269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D17474DA-27A2-A5F1-FD49-B5C81AB6584D}"/>
                </a:ext>
              </a:extLst>
            </p:cNvPr>
            <p:cNvSpPr/>
            <p:nvPr/>
          </p:nvSpPr>
          <p:spPr bwMode="gray">
            <a:xfrm>
              <a:off x="7770041" y="2102817"/>
              <a:ext cx="92069" cy="92174"/>
            </a:xfrm>
            <a:custGeom>
              <a:avLst/>
              <a:gdLst>
                <a:gd name="connsiteX0" fmla="*/ 73104 w 92069"/>
                <a:gd name="connsiteY0" fmla="*/ 90427 h 92174"/>
                <a:gd name="connsiteX1" fmla="*/ 75388 w 92069"/>
                <a:gd name="connsiteY1" fmla="*/ 91502 h 92174"/>
                <a:gd name="connsiteX2" fmla="*/ 88421 w 92069"/>
                <a:gd name="connsiteY2" fmla="*/ 92174 h 92174"/>
                <a:gd name="connsiteX3" fmla="*/ 88555 w 92069"/>
                <a:gd name="connsiteY3" fmla="*/ 92174 h 92174"/>
                <a:gd name="connsiteX4" fmla="*/ 91914 w 92069"/>
                <a:gd name="connsiteY4" fmla="*/ 89084 h 92174"/>
                <a:gd name="connsiteX5" fmla="*/ 70953 w 92069"/>
                <a:gd name="connsiteY5" fmla="*/ 28351 h 92174"/>
                <a:gd name="connsiteX6" fmla="*/ 13311 w 92069"/>
                <a:gd name="connsiteY6" fmla="*/ 134 h 92174"/>
                <a:gd name="connsiteX7" fmla="*/ 8205 w 92069"/>
                <a:gd name="connsiteY7" fmla="*/ 0 h 92174"/>
                <a:gd name="connsiteX8" fmla="*/ 3099 w 92069"/>
                <a:gd name="connsiteY8" fmla="*/ 134 h 92174"/>
                <a:gd name="connsiteX9" fmla="*/ 9 w 92069"/>
                <a:gd name="connsiteY9" fmla="*/ 3628 h 92174"/>
                <a:gd name="connsiteX10" fmla="*/ 815 w 92069"/>
                <a:gd name="connsiteY10" fmla="*/ 16661 h 92174"/>
                <a:gd name="connsiteX11" fmla="*/ 1890 w 92069"/>
                <a:gd name="connsiteY11" fmla="*/ 18945 h 92174"/>
                <a:gd name="connsiteX12" fmla="*/ 4175 w 92069"/>
                <a:gd name="connsiteY12" fmla="*/ 19752 h 92174"/>
                <a:gd name="connsiteX13" fmla="*/ 4443 w 92069"/>
                <a:gd name="connsiteY13" fmla="*/ 19752 h 92174"/>
                <a:gd name="connsiteX14" fmla="*/ 8473 w 92069"/>
                <a:gd name="connsiteY14" fmla="*/ 19752 h 92174"/>
                <a:gd name="connsiteX15" fmla="*/ 72431 w 92069"/>
                <a:gd name="connsiteY15" fmla="*/ 79947 h 92174"/>
                <a:gd name="connsiteX16" fmla="*/ 72431 w 92069"/>
                <a:gd name="connsiteY16" fmla="*/ 87875 h 92174"/>
                <a:gd name="connsiteX17" fmla="*/ 73237 w 92069"/>
                <a:gd name="connsiteY17" fmla="*/ 90293 h 9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069" h="92174">
                  <a:moveTo>
                    <a:pt x="73104" y="90427"/>
                  </a:moveTo>
                  <a:cubicBezTo>
                    <a:pt x="73104" y="90427"/>
                    <a:pt x="74582" y="91502"/>
                    <a:pt x="75388" y="91502"/>
                  </a:cubicBezTo>
                  <a:lnTo>
                    <a:pt x="88421" y="92174"/>
                  </a:lnTo>
                  <a:cubicBezTo>
                    <a:pt x="88421" y="92174"/>
                    <a:pt x="88421" y="92174"/>
                    <a:pt x="88555" y="92174"/>
                  </a:cubicBezTo>
                  <a:cubicBezTo>
                    <a:pt x="90302" y="92174"/>
                    <a:pt x="91780" y="90831"/>
                    <a:pt x="91914" y="89084"/>
                  </a:cubicBezTo>
                  <a:cubicBezTo>
                    <a:pt x="93258" y="66779"/>
                    <a:pt x="85868" y="45147"/>
                    <a:pt x="70953" y="28351"/>
                  </a:cubicBezTo>
                  <a:cubicBezTo>
                    <a:pt x="56174" y="11555"/>
                    <a:pt x="35615" y="1612"/>
                    <a:pt x="13311" y="134"/>
                  </a:cubicBezTo>
                  <a:cubicBezTo>
                    <a:pt x="11564" y="134"/>
                    <a:pt x="9952" y="0"/>
                    <a:pt x="8205" y="0"/>
                  </a:cubicBezTo>
                  <a:cubicBezTo>
                    <a:pt x="6459" y="0"/>
                    <a:pt x="4846" y="0"/>
                    <a:pt x="3099" y="134"/>
                  </a:cubicBezTo>
                  <a:cubicBezTo>
                    <a:pt x="1218" y="134"/>
                    <a:pt x="-125" y="1881"/>
                    <a:pt x="9" y="3628"/>
                  </a:cubicBezTo>
                  <a:lnTo>
                    <a:pt x="815" y="16661"/>
                  </a:lnTo>
                  <a:cubicBezTo>
                    <a:pt x="815" y="17602"/>
                    <a:pt x="1218" y="18408"/>
                    <a:pt x="1890" y="18945"/>
                  </a:cubicBezTo>
                  <a:cubicBezTo>
                    <a:pt x="2562" y="19483"/>
                    <a:pt x="3234" y="19752"/>
                    <a:pt x="4175" y="19752"/>
                  </a:cubicBezTo>
                  <a:cubicBezTo>
                    <a:pt x="4175" y="19752"/>
                    <a:pt x="4308" y="19752"/>
                    <a:pt x="4443" y="19752"/>
                  </a:cubicBezTo>
                  <a:cubicBezTo>
                    <a:pt x="5787" y="19752"/>
                    <a:pt x="7130" y="19752"/>
                    <a:pt x="8473" y="19752"/>
                  </a:cubicBezTo>
                  <a:cubicBezTo>
                    <a:pt x="42334" y="19752"/>
                    <a:pt x="70416" y="46221"/>
                    <a:pt x="72431" y="79947"/>
                  </a:cubicBezTo>
                  <a:cubicBezTo>
                    <a:pt x="72566" y="82634"/>
                    <a:pt x="72566" y="85187"/>
                    <a:pt x="72431" y="87875"/>
                  </a:cubicBezTo>
                  <a:cubicBezTo>
                    <a:pt x="72431" y="88815"/>
                    <a:pt x="72700" y="89621"/>
                    <a:pt x="73237" y="90293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96" name="Grafik 7">
            <a:extLst>
              <a:ext uri="{FF2B5EF4-FFF2-40B4-BE49-F238E27FC236}">
                <a16:creationId xmlns:a16="http://schemas.microsoft.com/office/drawing/2014/main" id="{E6DA089D-6AEC-8E8D-37D2-50543EADFC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524247" y="1905957"/>
            <a:ext cx="374176" cy="518489"/>
            <a:chOff x="6517099" y="1938489"/>
            <a:chExt cx="367890" cy="509779"/>
          </a:xfrm>
          <a:solidFill>
            <a:schemeClr val="accent1"/>
          </a:solidFill>
        </p:grpSpPr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83C46938-C354-65FB-F3AD-B2988D12D0E4}"/>
                </a:ext>
              </a:extLst>
            </p:cNvPr>
            <p:cNvSpPr/>
            <p:nvPr/>
          </p:nvSpPr>
          <p:spPr bwMode="gray">
            <a:xfrm>
              <a:off x="6517099" y="1938489"/>
              <a:ext cx="367890" cy="509779"/>
            </a:xfrm>
            <a:custGeom>
              <a:avLst/>
              <a:gdLst>
                <a:gd name="connsiteX0" fmla="*/ 364532 w 367890"/>
                <a:gd name="connsiteY0" fmla="*/ 490163 h 509779"/>
                <a:gd name="connsiteX1" fmla="*/ 322744 w 367890"/>
                <a:gd name="connsiteY1" fmla="*/ 490163 h 509779"/>
                <a:gd name="connsiteX2" fmla="*/ 322744 w 367890"/>
                <a:gd name="connsiteY2" fmla="*/ 42056 h 509779"/>
                <a:gd name="connsiteX3" fmla="*/ 319385 w 367890"/>
                <a:gd name="connsiteY3" fmla="*/ 38697 h 509779"/>
                <a:gd name="connsiteX4" fmla="*/ 290497 w 367890"/>
                <a:gd name="connsiteY4" fmla="*/ 38697 h 509779"/>
                <a:gd name="connsiteX5" fmla="*/ 290497 w 367890"/>
                <a:gd name="connsiteY5" fmla="*/ 3359 h 509779"/>
                <a:gd name="connsiteX6" fmla="*/ 287137 w 367890"/>
                <a:gd name="connsiteY6" fmla="*/ 0 h 509779"/>
                <a:gd name="connsiteX7" fmla="*/ 80753 w 367890"/>
                <a:gd name="connsiteY7" fmla="*/ 0 h 509779"/>
                <a:gd name="connsiteX8" fmla="*/ 77394 w 367890"/>
                <a:gd name="connsiteY8" fmla="*/ 3359 h 509779"/>
                <a:gd name="connsiteX9" fmla="*/ 77394 w 367890"/>
                <a:gd name="connsiteY9" fmla="*/ 38697 h 509779"/>
                <a:gd name="connsiteX10" fmla="*/ 48506 w 367890"/>
                <a:gd name="connsiteY10" fmla="*/ 38697 h 509779"/>
                <a:gd name="connsiteX11" fmla="*/ 45147 w 367890"/>
                <a:gd name="connsiteY11" fmla="*/ 42056 h 509779"/>
                <a:gd name="connsiteX12" fmla="*/ 45147 w 367890"/>
                <a:gd name="connsiteY12" fmla="*/ 490163 h 509779"/>
                <a:gd name="connsiteX13" fmla="*/ 3359 w 367890"/>
                <a:gd name="connsiteY13" fmla="*/ 490163 h 509779"/>
                <a:gd name="connsiteX14" fmla="*/ 0 w 367890"/>
                <a:gd name="connsiteY14" fmla="*/ 493522 h 509779"/>
                <a:gd name="connsiteX15" fmla="*/ 0 w 367890"/>
                <a:gd name="connsiteY15" fmla="*/ 506421 h 509779"/>
                <a:gd name="connsiteX16" fmla="*/ 3359 w 367890"/>
                <a:gd name="connsiteY16" fmla="*/ 509780 h 509779"/>
                <a:gd name="connsiteX17" fmla="*/ 364532 w 367890"/>
                <a:gd name="connsiteY17" fmla="*/ 509780 h 509779"/>
                <a:gd name="connsiteX18" fmla="*/ 367891 w 367890"/>
                <a:gd name="connsiteY18" fmla="*/ 506421 h 509779"/>
                <a:gd name="connsiteX19" fmla="*/ 367891 w 367890"/>
                <a:gd name="connsiteY19" fmla="*/ 493522 h 509779"/>
                <a:gd name="connsiteX20" fmla="*/ 364532 w 367890"/>
                <a:gd name="connsiteY20" fmla="*/ 490163 h 509779"/>
                <a:gd name="connsiteX21" fmla="*/ 270879 w 367890"/>
                <a:gd name="connsiteY21" fmla="*/ 19617 h 509779"/>
                <a:gd name="connsiteX22" fmla="*/ 270879 w 367890"/>
                <a:gd name="connsiteY22" fmla="*/ 38697 h 509779"/>
                <a:gd name="connsiteX23" fmla="*/ 97011 w 367890"/>
                <a:gd name="connsiteY23" fmla="*/ 38697 h 509779"/>
                <a:gd name="connsiteX24" fmla="*/ 97011 w 367890"/>
                <a:gd name="connsiteY24" fmla="*/ 19617 h 509779"/>
                <a:gd name="connsiteX25" fmla="*/ 270879 w 367890"/>
                <a:gd name="connsiteY25" fmla="*/ 19617 h 509779"/>
                <a:gd name="connsiteX26" fmla="*/ 196844 w 367890"/>
                <a:gd name="connsiteY26" fmla="*/ 419352 h 509779"/>
                <a:gd name="connsiteX27" fmla="*/ 171046 w 367890"/>
                <a:gd name="connsiteY27" fmla="*/ 419352 h 509779"/>
                <a:gd name="connsiteX28" fmla="*/ 167687 w 367890"/>
                <a:gd name="connsiteY28" fmla="*/ 422711 h 509779"/>
                <a:gd name="connsiteX29" fmla="*/ 167687 w 367890"/>
                <a:gd name="connsiteY29" fmla="*/ 490163 h 509779"/>
                <a:gd name="connsiteX30" fmla="*/ 64764 w 367890"/>
                <a:gd name="connsiteY30" fmla="*/ 490163 h 509779"/>
                <a:gd name="connsiteX31" fmla="*/ 64764 w 367890"/>
                <a:gd name="connsiteY31" fmla="*/ 58314 h 509779"/>
                <a:gd name="connsiteX32" fmla="*/ 303127 w 367890"/>
                <a:gd name="connsiteY32" fmla="*/ 58314 h 509779"/>
                <a:gd name="connsiteX33" fmla="*/ 303127 w 367890"/>
                <a:gd name="connsiteY33" fmla="*/ 490163 h 509779"/>
                <a:gd name="connsiteX34" fmla="*/ 200203 w 367890"/>
                <a:gd name="connsiteY34" fmla="*/ 490163 h 509779"/>
                <a:gd name="connsiteX35" fmla="*/ 200203 w 367890"/>
                <a:gd name="connsiteY35" fmla="*/ 422711 h 509779"/>
                <a:gd name="connsiteX36" fmla="*/ 196844 w 367890"/>
                <a:gd name="connsiteY36" fmla="*/ 419352 h 509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67890" h="509779">
                  <a:moveTo>
                    <a:pt x="364532" y="490163"/>
                  </a:moveTo>
                  <a:lnTo>
                    <a:pt x="322744" y="490163"/>
                  </a:lnTo>
                  <a:lnTo>
                    <a:pt x="322744" y="42056"/>
                  </a:lnTo>
                  <a:cubicBezTo>
                    <a:pt x="322744" y="40175"/>
                    <a:pt x="321266" y="38697"/>
                    <a:pt x="319385" y="38697"/>
                  </a:cubicBezTo>
                  <a:lnTo>
                    <a:pt x="290497" y="38697"/>
                  </a:lnTo>
                  <a:lnTo>
                    <a:pt x="290497" y="3359"/>
                  </a:lnTo>
                  <a:cubicBezTo>
                    <a:pt x="290497" y="1478"/>
                    <a:pt x="289019" y="0"/>
                    <a:pt x="287137" y="0"/>
                  </a:cubicBezTo>
                  <a:lnTo>
                    <a:pt x="80753" y="0"/>
                  </a:lnTo>
                  <a:cubicBezTo>
                    <a:pt x="78872" y="0"/>
                    <a:pt x="77394" y="1478"/>
                    <a:pt x="77394" y="3359"/>
                  </a:cubicBezTo>
                  <a:lnTo>
                    <a:pt x="77394" y="38697"/>
                  </a:lnTo>
                  <a:lnTo>
                    <a:pt x="48506" y="38697"/>
                  </a:lnTo>
                  <a:cubicBezTo>
                    <a:pt x="46625" y="38697"/>
                    <a:pt x="45147" y="40175"/>
                    <a:pt x="45147" y="42056"/>
                  </a:cubicBezTo>
                  <a:lnTo>
                    <a:pt x="45147" y="490163"/>
                  </a:lnTo>
                  <a:lnTo>
                    <a:pt x="3359" y="490163"/>
                  </a:lnTo>
                  <a:cubicBezTo>
                    <a:pt x="1478" y="490163"/>
                    <a:pt x="0" y="491641"/>
                    <a:pt x="0" y="493522"/>
                  </a:cubicBezTo>
                  <a:lnTo>
                    <a:pt x="0" y="506421"/>
                  </a:lnTo>
                  <a:cubicBezTo>
                    <a:pt x="0" y="508302"/>
                    <a:pt x="1478" y="509780"/>
                    <a:pt x="3359" y="509780"/>
                  </a:cubicBezTo>
                  <a:lnTo>
                    <a:pt x="364532" y="509780"/>
                  </a:lnTo>
                  <a:cubicBezTo>
                    <a:pt x="366413" y="509780"/>
                    <a:pt x="367891" y="508302"/>
                    <a:pt x="367891" y="506421"/>
                  </a:cubicBezTo>
                  <a:lnTo>
                    <a:pt x="367891" y="493522"/>
                  </a:lnTo>
                  <a:cubicBezTo>
                    <a:pt x="367891" y="491641"/>
                    <a:pt x="366413" y="490163"/>
                    <a:pt x="364532" y="490163"/>
                  </a:cubicBezTo>
                  <a:close/>
                  <a:moveTo>
                    <a:pt x="270879" y="19617"/>
                  </a:moveTo>
                  <a:lnTo>
                    <a:pt x="270879" y="38697"/>
                  </a:lnTo>
                  <a:lnTo>
                    <a:pt x="97011" y="38697"/>
                  </a:lnTo>
                  <a:lnTo>
                    <a:pt x="97011" y="19617"/>
                  </a:lnTo>
                  <a:lnTo>
                    <a:pt x="270879" y="19617"/>
                  </a:lnTo>
                  <a:close/>
                  <a:moveTo>
                    <a:pt x="196844" y="419352"/>
                  </a:moveTo>
                  <a:lnTo>
                    <a:pt x="171046" y="419352"/>
                  </a:lnTo>
                  <a:cubicBezTo>
                    <a:pt x="169165" y="419352"/>
                    <a:pt x="167687" y="420830"/>
                    <a:pt x="167687" y="422711"/>
                  </a:cubicBezTo>
                  <a:lnTo>
                    <a:pt x="167687" y="490163"/>
                  </a:lnTo>
                  <a:lnTo>
                    <a:pt x="64764" y="490163"/>
                  </a:lnTo>
                  <a:lnTo>
                    <a:pt x="64764" y="58314"/>
                  </a:lnTo>
                  <a:lnTo>
                    <a:pt x="303127" y="58314"/>
                  </a:lnTo>
                  <a:lnTo>
                    <a:pt x="303127" y="490163"/>
                  </a:lnTo>
                  <a:lnTo>
                    <a:pt x="200203" y="490163"/>
                  </a:lnTo>
                  <a:lnTo>
                    <a:pt x="200203" y="422711"/>
                  </a:lnTo>
                  <a:cubicBezTo>
                    <a:pt x="200203" y="420830"/>
                    <a:pt x="198726" y="419352"/>
                    <a:pt x="196844" y="41935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7A6D3814-AD29-CC40-C713-5BD7B633FFA9}"/>
                </a:ext>
              </a:extLst>
            </p:cNvPr>
            <p:cNvSpPr/>
            <p:nvPr/>
          </p:nvSpPr>
          <p:spPr bwMode="gray">
            <a:xfrm>
              <a:off x="6620291" y="2164222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9ED9C000-20CC-8466-7EBE-702F4F2FFF88}"/>
                </a:ext>
              </a:extLst>
            </p:cNvPr>
            <p:cNvSpPr/>
            <p:nvPr/>
          </p:nvSpPr>
          <p:spPr bwMode="gray">
            <a:xfrm>
              <a:off x="6620291" y="2099727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4DA57576-FCE5-E0DF-294C-019C20C370DE}"/>
                </a:ext>
              </a:extLst>
            </p:cNvPr>
            <p:cNvSpPr/>
            <p:nvPr/>
          </p:nvSpPr>
          <p:spPr bwMode="gray">
            <a:xfrm>
              <a:off x="6620291" y="2228717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FE1E5C04-C33F-0E2F-2042-FD2798A637BF}"/>
                </a:ext>
              </a:extLst>
            </p:cNvPr>
            <p:cNvSpPr/>
            <p:nvPr/>
          </p:nvSpPr>
          <p:spPr bwMode="gray">
            <a:xfrm>
              <a:off x="6620291" y="2293212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D0A0FB04-E1FA-6B8C-1B85-FC9426290735}"/>
                </a:ext>
              </a:extLst>
            </p:cNvPr>
            <p:cNvSpPr/>
            <p:nvPr/>
          </p:nvSpPr>
          <p:spPr bwMode="gray">
            <a:xfrm>
              <a:off x="6684786" y="2164222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9B2A06B8-EAB0-0204-9B4A-261DADE359C3}"/>
                </a:ext>
              </a:extLst>
            </p:cNvPr>
            <p:cNvSpPr/>
            <p:nvPr/>
          </p:nvSpPr>
          <p:spPr bwMode="gray">
            <a:xfrm>
              <a:off x="6684786" y="2293212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FE7F7B7E-535C-B396-A0BE-A77D444F7C12}"/>
                </a:ext>
              </a:extLst>
            </p:cNvPr>
            <p:cNvSpPr/>
            <p:nvPr/>
          </p:nvSpPr>
          <p:spPr bwMode="gray">
            <a:xfrm>
              <a:off x="6749281" y="2357707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AEE2F9E4-5919-CF1A-E767-751D4F08AEEB}"/>
                </a:ext>
              </a:extLst>
            </p:cNvPr>
            <p:cNvSpPr/>
            <p:nvPr/>
          </p:nvSpPr>
          <p:spPr bwMode="gray">
            <a:xfrm>
              <a:off x="6749281" y="2035232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AF518EF9-7AE0-FFA7-BEE0-C4DF75B11AEF}"/>
                </a:ext>
              </a:extLst>
            </p:cNvPr>
            <p:cNvSpPr/>
            <p:nvPr/>
          </p:nvSpPr>
          <p:spPr bwMode="gray">
            <a:xfrm>
              <a:off x="6684786" y="2228717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16" name="Freihandform: Form 115">
              <a:extLst>
                <a:ext uri="{FF2B5EF4-FFF2-40B4-BE49-F238E27FC236}">
                  <a16:creationId xmlns:a16="http://schemas.microsoft.com/office/drawing/2014/main" id="{9E09B5EA-CE2F-F8E7-C248-77BD3C218849}"/>
                </a:ext>
              </a:extLst>
            </p:cNvPr>
            <p:cNvSpPr/>
            <p:nvPr/>
          </p:nvSpPr>
          <p:spPr bwMode="gray">
            <a:xfrm>
              <a:off x="6684786" y="2099727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17" name="Freihandform: Form 116">
              <a:extLst>
                <a:ext uri="{FF2B5EF4-FFF2-40B4-BE49-F238E27FC236}">
                  <a16:creationId xmlns:a16="http://schemas.microsoft.com/office/drawing/2014/main" id="{42E01189-11BA-8B00-F4BE-0DE6F841269C}"/>
                </a:ext>
              </a:extLst>
            </p:cNvPr>
            <p:cNvSpPr/>
            <p:nvPr/>
          </p:nvSpPr>
          <p:spPr bwMode="gray">
            <a:xfrm>
              <a:off x="6684786" y="2035232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18" name="Freihandform: Form 117">
              <a:extLst>
                <a:ext uri="{FF2B5EF4-FFF2-40B4-BE49-F238E27FC236}">
                  <a16:creationId xmlns:a16="http://schemas.microsoft.com/office/drawing/2014/main" id="{93C4E86E-1EBA-AA21-0249-D46FDC77DE86}"/>
                </a:ext>
              </a:extLst>
            </p:cNvPr>
            <p:cNvSpPr/>
            <p:nvPr/>
          </p:nvSpPr>
          <p:spPr bwMode="gray">
            <a:xfrm>
              <a:off x="6620291" y="2035232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28430377-9EC2-BD86-B645-EDE41B0D7DA4}"/>
                </a:ext>
              </a:extLst>
            </p:cNvPr>
            <p:cNvSpPr/>
            <p:nvPr/>
          </p:nvSpPr>
          <p:spPr bwMode="gray">
            <a:xfrm>
              <a:off x="6620291" y="2357707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20" name="Freihandform: Form 119">
              <a:extLst>
                <a:ext uri="{FF2B5EF4-FFF2-40B4-BE49-F238E27FC236}">
                  <a16:creationId xmlns:a16="http://schemas.microsoft.com/office/drawing/2014/main" id="{B108D555-1F66-6994-C0B8-6C908AF29DC8}"/>
                </a:ext>
              </a:extLst>
            </p:cNvPr>
            <p:cNvSpPr/>
            <p:nvPr/>
          </p:nvSpPr>
          <p:spPr bwMode="gray">
            <a:xfrm>
              <a:off x="6749281" y="2164222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21" name="Freihandform: Form 120">
              <a:extLst>
                <a:ext uri="{FF2B5EF4-FFF2-40B4-BE49-F238E27FC236}">
                  <a16:creationId xmlns:a16="http://schemas.microsoft.com/office/drawing/2014/main" id="{C6889CDA-58D8-70E6-DB28-3DFEEEF36A6D}"/>
                </a:ext>
              </a:extLst>
            </p:cNvPr>
            <p:cNvSpPr/>
            <p:nvPr/>
          </p:nvSpPr>
          <p:spPr bwMode="gray">
            <a:xfrm>
              <a:off x="6749281" y="2228717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22" name="Freihandform: Form 121">
              <a:extLst>
                <a:ext uri="{FF2B5EF4-FFF2-40B4-BE49-F238E27FC236}">
                  <a16:creationId xmlns:a16="http://schemas.microsoft.com/office/drawing/2014/main" id="{AE331B67-78EB-0BED-8E7A-30B0A78B90E3}"/>
                </a:ext>
              </a:extLst>
            </p:cNvPr>
            <p:cNvSpPr/>
            <p:nvPr/>
          </p:nvSpPr>
          <p:spPr bwMode="gray">
            <a:xfrm>
              <a:off x="6749281" y="2293212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23" name="Freihandform: Form 122">
              <a:extLst>
                <a:ext uri="{FF2B5EF4-FFF2-40B4-BE49-F238E27FC236}">
                  <a16:creationId xmlns:a16="http://schemas.microsoft.com/office/drawing/2014/main" id="{44081B28-5837-000F-BCD4-30A471B1464C}"/>
                </a:ext>
              </a:extLst>
            </p:cNvPr>
            <p:cNvSpPr/>
            <p:nvPr/>
          </p:nvSpPr>
          <p:spPr bwMode="gray">
            <a:xfrm>
              <a:off x="6749281" y="2099727"/>
              <a:ext cx="32516" cy="45415"/>
            </a:xfrm>
            <a:custGeom>
              <a:avLst/>
              <a:gdLst>
                <a:gd name="connsiteX0" fmla="*/ 29157 w 32516"/>
                <a:gd name="connsiteY0" fmla="*/ 0 h 45415"/>
                <a:gd name="connsiteX1" fmla="*/ 32516 w 32516"/>
                <a:gd name="connsiteY1" fmla="*/ 3359 h 45415"/>
                <a:gd name="connsiteX2" fmla="*/ 32516 w 32516"/>
                <a:gd name="connsiteY2" fmla="*/ 42056 h 45415"/>
                <a:gd name="connsiteX3" fmla="*/ 29157 w 32516"/>
                <a:gd name="connsiteY3" fmla="*/ 45415 h 45415"/>
                <a:gd name="connsiteX4" fmla="*/ 3359 w 32516"/>
                <a:gd name="connsiteY4" fmla="*/ 45415 h 45415"/>
                <a:gd name="connsiteX5" fmla="*/ 0 w 32516"/>
                <a:gd name="connsiteY5" fmla="*/ 42056 h 45415"/>
                <a:gd name="connsiteX6" fmla="*/ 0 w 32516"/>
                <a:gd name="connsiteY6" fmla="*/ 3359 h 45415"/>
                <a:gd name="connsiteX7" fmla="*/ 3359 w 32516"/>
                <a:gd name="connsiteY7" fmla="*/ 0 h 4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16" h="45415">
                  <a:moveTo>
                    <a:pt x="29157" y="0"/>
                  </a:moveTo>
                  <a:cubicBezTo>
                    <a:pt x="31012" y="0"/>
                    <a:pt x="32516" y="1504"/>
                    <a:pt x="32516" y="3359"/>
                  </a:cubicBezTo>
                  <a:lnTo>
                    <a:pt x="32516" y="42056"/>
                  </a:lnTo>
                  <a:cubicBezTo>
                    <a:pt x="32516" y="43911"/>
                    <a:pt x="31012" y="45415"/>
                    <a:pt x="29157" y="45415"/>
                  </a:cubicBezTo>
                  <a:lnTo>
                    <a:pt x="3359" y="45415"/>
                  </a:lnTo>
                  <a:cubicBezTo>
                    <a:pt x="1504" y="45415"/>
                    <a:pt x="0" y="43911"/>
                    <a:pt x="0" y="42056"/>
                  </a:cubicBezTo>
                  <a:lnTo>
                    <a:pt x="0" y="3359"/>
                  </a:lnTo>
                  <a:cubicBezTo>
                    <a:pt x="0" y="1504"/>
                    <a:pt x="1504" y="0"/>
                    <a:pt x="335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24" name="Grafik 7">
            <a:extLst>
              <a:ext uri="{FF2B5EF4-FFF2-40B4-BE49-F238E27FC236}">
                <a16:creationId xmlns:a16="http://schemas.microsoft.com/office/drawing/2014/main" id="{5B230B6B-D994-B08F-9EAD-AB9D75B638D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307033" y="1928911"/>
            <a:ext cx="280879" cy="452892"/>
            <a:chOff x="4337129" y="1961062"/>
            <a:chExt cx="276160" cy="445284"/>
          </a:xfrm>
          <a:solidFill>
            <a:schemeClr val="accent1"/>
          </a:solidFill>
        </p:grpSpPr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025C50E1-2294-34CA-28CF-1433E8D60301}"/>
                </a:ext>
              </a:extLst>
            </p:cNvPr>
            <p:cNvSpPr/>
            <p:nvPr/>
          </p:nvSpPr>
          <p:spPr bwMode="gray">
            <a:xfrm>
              <a:off x="4337129" y="1961062"/>
              <a:ext cx="276160" cy="445284"/>
            </a:xfrm>
            <a:custGeom>
              <a:avLst/>
              <a:gdLst>
                <a:gd name="connsiteX0" fmla="*/ 252104 w 276160"/>
                <a:gd name="connsiteY0" fmla="*/ 60867 h 445284"/>
                <a:gd name="connsiteX1" fmla="*/ 138163 w 276160"/>
                <a:gd name="connsiteY1" fmla="*/ 0 h 445284"/>
                <a:gd name="connsiteX2" fmla="*/ 138163 w 276160"/>
                <a:gd name="connsiteY2" fmla="*/ 1747 h 445284"/>
                <a:gd name="connsiteX3" fmla="*/ 137894 w 276160"/>
                <a:gd name="connsiteY3" fmla="*/ 1747 h 445284"/>
                <a:gd name="connsiteX4" fmla="*/ 137894 w 276160"/>
                <a:gd name="connsiteY4" fmla="*/ 0 h 445284"/>
                <a:gd name="connsiteX5" fmla="*/ 23953 w 276160"/>
                <a:gd name="connsiteY5" fmla="*/ 60867 h 445284"/>
                <a:gd name="connsiteX6" fmla="*/ 9442 w 276160"/>
                <a:gd name="connsiteY6" fmla="*/ 189723 h 445284"/>
                <a:gd name="connsiteX7" fmla="*/ 70578 w 276160"/>
                <a:gd name="connsiteY7" fmla="*/ 325297 h 445284"/>
                <a:gd name="connsiteX8" fmla="*/ 123383 w 276160"/>
                <a:gd name="connsiteY8" fmla="*/ 436282 h 445284"/>
                <a:gd name="connsiteX9" fmla="*/ 138029 w 276160"/>
                <a:gd name="connsiteY9" fmla="*/ 445285 h 445284"/>
                <a:gd name="connsiteX10" fmla="*/ 145553 w 276160"/>
                <a:gd name="connsiteY10" fmla="*/ 443404 h 445284"/>
                <a:gd name="connsiteX11" fmla="*/ 152675 w 276160"/>
                <a:gd name="connsiteY11" fmla="*/ 436282 h 445284"/>
                <a:gd name="connsiteX12" fmla="*/ 205480 w 276160"/>
                <a:gd name="connsiteY12" fmla="*/ 325297 h 445284"/>
                <a:gd name="connsiteX13" fmla="*/ 266616 w 276160"/>
                <a:gd name="connsiteY13" fmla="*/ 189723 h 445284"/>
                <a:gd name="connsiteX14" fmla="*/ 252239 w 276160"/>
                <a:gd name="connsiteY14" fmla="*/ 60733 h 445284"/>
                <a:gd name="connsiteX15" fmla="*/ 235981 w 276160"/>
                <a:gd name="connsiteY15" fmla="*/ 71885 h 445284"/>
                <a:gd name="connsiteX16" fmla="*/ 248477 w 276160"/>
                <a:gd name="connsiteY16" fmla="*/ 182333 h 445284"/>
                <a:gd name="connsiteX17" fmla="*/ 187744 w 276160"/>
                <a:gd name="connsiteY17" fmla="*/ 316966 h 445284"/>
                <a:gd name="connsiteX18" fmla="*/ 138163 w 276160"/>
                <a:gd name="connsiteY18" fmla="*/ 421368 h 445284"/>
                <a:gd name="connsiteX19" fmla="*/ 88583 w 276160"/>
                <a:gd name="connsiteY19" fmla="*/ 317101 h 445284"/>
                <a:gd name="connsiteX20" fmla="*/ 27715 w 276160"/>
                <a:gd name="connsiteY20" fmla="*/ 182064 h 445284"/>
                <a:gd name="connsiteX21" fmla="*/ 40346 w 276160"/>
                <a:gd name="connsiteY21" fmla="*/ 71751 h 445284"/>
                <a:gd name="connsiteX22" fmla="*/ 138298 w 276160"/>
                <a:gd name="connsiteY22" fmla="*/ 19617 h 445284"/>
                <a:gd name="connsiteX23" fmla="*/ 204136 w 276160"/>
                <a:gd name="connsiteY23" fmla="*/ 39906 h 445284"/>
                <a:gd name="connsiteX24" fmla="*/ 236115 w 276160"/>
                <a:gd name="connsiteY24" fmla="*/ 71885 h 44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6160" h="445284">
                  <a:moveTo>
                    <a:pt x="252104" y="60867"/>
                  </a:moveTo>
                  <a:cubicBezTo>
                    <a:pt x="226575" y="22842"/>
                    <a:pt x="183982" y="0"/>
                    <a:pt x="138163" y="0"/>
                  </a:cubicBezTo>
                  <a:lnTo>
                    <a:pt x="138163" y="1747"/>
                  </a:lnTo>
                  <a:cubicBezTo>
                    <a:pt x="138163" y="1747"/>
                    <a:pt x="137894" y="1747"/>
                    <a:pt x="137894" y="1747"/>
                  </a:cubicBezTo>
                  <a:lnTo>
                    <a:pt x="137894" y="0"/>
                  </a:lnTo>
                  <a:cubicBezTo>
                    <a:pt x="92076" y="0"/>
                    <a:pt x="49483" y="22708"/>
                    <a:pt x="23953" y="60867"/>
                  </a:cubicBezTo>
                  <a:cubicBezTo>
                    <a:pt x="-1710" y="98758"/>
                    <a:pt x="-7085" y="146995"/>
                    <a:pt x="9442" y="189723"/>
                  </a:cubicBezTo>
                  <a:lnTo>
                    <a:pt x="70578" y="325297"/>
                  </a:lnTo>
                  <a:lnTo>
                    <a:pt x="123383" y="436282"/>
                  </a:lnTo>
                  <a:cubicBezTo>
                    <a:pt x="126205" y="441926"/>
                    <a:pt x="131848" y="445285"/>
                    <a:pt x="138029" y="445285"/>
                  </a:cubicBezTo>
                  <a:cubicBezTo>
                    <a:pt x="140582" y="445285"/>
                    <a:pt x="143135" y="444613"/>
                    <a:pt x="145553" y="443404"/>
                  </a:cubicBezTo>
                  <a:cubicBezTo>
                    <a:pt x="148644" y="441791"/>
                    <a:pt x="151062" y="439373"/>
                    <a:pt x="152675" y="436282"/>
                  </a:cubicBezTo>
                  <a:lnTo>
                    <a:pt x="205480" y="325297"/>
                  </a:lnTo>
                  <a:lnTo>
                    <a:pt x="266616" y="189723"/>
                  </a:lnTo>
                  <a:cubicBezTo>
                    <a:pt x="283277" y="146861"/>
                    <a:pt x="277903" y="98624"/>
                    <a:pt x="252239" y="60733"/>
                  </a:cubicBezTo>
                  <a:close/>
                  <a:moveTo>
                    <a:pt x="235981" y="71885"/>
                  </a:moveTo>
                  <a:cubicBezTo>
                    <a:pt x="258016" y="104401"/>
                    <a:pt x="262585" y="145651"/>
                    <a:pt x="248477" y="182333"/>
                  </a:cubicBezTo>
                  <a:lnTo>
                    <a:pt x="187744" y="316966"/>
                  </a:lnTo>
                  <a:lnTo>
                    <a:pt x="138163" y="421368"/>
                  </a:lnTo>
                  <a:lnTo>
                    <a:pt x="88583" y="317101"/>
                  </a:lnTo>
                  <a:lnTo>
                    <a:pt x="27715" y="182064"/>
                  </a:lnTo>
                  <a:cubicBezTo>
                    <a:pt x="13607" y="145517"/>
                    <a:pt x="18310" y="104267"/>
                    <a:pt x="40346" y="71751"/>
                  </a:cubicBezTo>
                  <a:cubicBezTo>
                    <a:pt x="62247" y="39100"/>
                    <a:pt x="98929" y="19617"/>
                    <a:pt x="138298" y="19617"/>
                  </a:cubicBezTo>
                  <a:cubicBezTo>
                    <a:pt x="161812" y="19617"/>
                    <a:pt x="184519" y="26604"/>
                    <a:pt x="204136" y="39906"/>
                  </a:cubicBezTo>
                  <a:cubicBezTo>
                    <a:pt x="216767" y="48506"/>
                    <a:pt x="227516" y="59255"/>
                    <a:pt x="236115" y="7188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27" name="Freihandform: Form 126">
              <a:extLst>
                <a:ext uri="{FF2B5EF4-FFF2-40B4-BE49-F238E27FC236}">
                  <a16:creationId xmlns:a16="http://schemas.microsoft.com/office/drawing/2014/main" id="{E0C4E7FA-06A7-7EA4-A428-6CE692A860E9}"/>
                </a:ext>
              </a:extLst>
            </p:cNvPr>
            <p:cNvSpPr/>
            <p:nvPr/>
          </p:nvSpPr>
          <p:spPr bwMode="gray">
            <a:xfrm>
              <a:off x="4414559" y="2038456"/>
              <a:ext cx="121197" cy="122809"/>
            </a:xfrm>
            <a:custGeom>
              <a:avLst/>
              <a:gdLst>
                <a:gd name="connsiteX0" fmla="*/ 0 w 121197"/>
                <a:gd name="connsiteY0" fmla="*/ 61405 h 122809"/>
                <a:gd name="connsiteX1" fmla="*/ 60599 w 121197"/>
                <a:gd name="connsiteY1" fmla="*/ 122809 h 122809"/>
                <a:gd name="connsiteX2" fmla="*/ 121197 w 121197"/>
                <a:gd name="connsiteY2" fmla="*/ 61405 h 122809"/>
                <a:gd name="connsiteX3" fmla="*/ 61136 w 121197"/>
                <a:gd name="connsiteY3" fmla="*/ 0 h 122809"/>
                <a:gd name="connsiteX4" fmla="*/ 60599 w 121197"/>
                <a:gd name="connsiteY4" fmla="*/ 0 h 122809"/>
                <a:gd name="connsiteX5" fmla="*/ 0 w 121197"/>
                <a:gd name="connsiteY5" fmla="*/ 61405 h 122809"/>
                <a:gd name="connsiteX6" fmla="*/ 19483 w 121197"/>
                <a:gd name="connsiteY6" fmla="*/ 61405 h 122809"/>
                <a:gd name="connsiteX7" fmla="*/ 60599 w 121197"/>
                <a:gd name="connsiteY7" fmla="*/ 19617 h 122809"/>
                <a:gd name="connsiteX8" fmla="*/ 101714 w 121197"/>
                <a:gd name="connsiteY8" fmla="*/ 61405 h 122809"/>
                <a:gd name="connsiteX9" fmla="*/ 61405 w 121197"/>
                <a:gd name="connsiteY9" fmla="*/ 103192 h 122809"/>
                <a:gd name="connsiteX10" fmla="*/ 61405 w 121197"/>
                <a:gd name="connsiteY10" fmla="*/ 103192 h 122809"/>
                <a:gd name="connsiteX11" fmla="*/ 61002 w 121197"/>
                <a:gd name="connsiteY11" fmla="*/ 103192 h 122809"/>
                <a:gd name="connsiteX12" fmla="*/ 60464 w 121197"/>
                <a:gd name="connsiteY12" fmla="*/ 103192 h 122809"/>
                <a:gd name="connsiteX13" fmla="*/ 19349 w 121197"/>
                <a:gd name="connsiteY13" fmla="*/ 61405 h 1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197" h="122809">
                  <a:moveTo>
                    <a:pt x="0" y="61405"/>
                  </a:moveTo>
                  <a:cubicBezTo>
                    <a:pt x="0" y="95265"/>
                    <a:pt x="27142" y="122809"/>
                    <a:pt x="60599" y="122809"/>
                  </a:cubicBezTo>
                  <a:cubicBezTo>
                    <a:pt x="94055" y="122809"/>
                    <a:pt x="121197" y="95265"/>
                    <a:pt x="121197" y="61405"/>
                  </a:cubicBezTo>
                  <a:cubicBezTo>
                    <a:pt x="121332" y="27679"/>
                    <a:pt x="94324" y="134"/>
                    <a:pt x="61136" y="0"/>
                  </a:cubicBezTo>
                  <a:lnTo>
                    <a:pt x="60599" y="0"/>
                  </a:lnTo>
                  <a:cubicBezTo>
                    <a:pt x="27142" y="0"/>
                    <a:pt x="0" y="27545"/>
                    <a:pt x="0" y="61405"/>
                  </a:cubicBezTo>
                  <a:close/>
                  <a:moveTo>
                    <a:pt x="19483" y="61405"/>
                  </a:moveTo>
                  <a:cubicBezTo>
                    <a:pt x="19483" y="38428"/>
                    <a:pt x="37891" y="19617"/>
                    <a:pt x="60599" y="19617"/>
                  </a:cubicBezTo>
                  <a:cubicBezTo>
                    <a:pt x="83306" y="19617"/>
                    <a:pt x="101714" y="38428"/>
                    <a:pt x="101714" y="61405"/>
                  </a:cubicBezTo>
                  <a:cubicBezTo>
                    <a:pt x="101983" y="84247"/>
                    <a:pt x="83844" y="102923"/>
                    <a:pt x="61405" y="103192"/>
                  </a:cubicBezTo>
                  <a:lnTo>
                    <a:pt x="61405" y="103192"/>
                  </a:lnTo>
                  <a:cubicBezTo>
                    <a:pt x="61405" y="103192"/>
                    <a:pt x="61136" y="103192"/>
                    <a:pt x="61002" y="103192"/>
                  </a:cubicBezTo>
                  <a:cubicBezTo>
                    <a:pt x="60868" y="103192"/>
                    <a:pt x="60733" y="103192"/>
                    <a:pt x="60464" y="103192"/>
                  </a:cubicBezTo>
                  <a:cubicBezTo>
                    <a:pt x="37757" y="103192"/>
                    <a:pt x="19349" y="84381"/>
                    <a:pt x="19349" y="6140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28" name="Grafik 7">
            <a:extLst>
              <a:ext uri="{FF2B5EF4-FFF2-40B4-BE49-F238E27FC236}">
                <a16:creationId xmlns:a16="http://schemas.microsoft.com/office/drawing/2014/main" id="{E5CB621C-F710-8A2A-2657-0854E2613AB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59174" y="1886275"/>
            <a:ext cx="490372" cy="516851"/>
            <a:chOff x="3110237" y="1919141"/>
            <a:chExt cx="482134" cy="508167"/>
          </a:xfrm>
          <a:solidFill>
            <a:schemeClr val="accent1"/>
          </a:solidFill>
        </p:grpSpPr>
        <p:sp>
          <p:nvSpPr>
            <p:cNvPr id="129" name="Freihandform: Form 128">
              <a:extLst>
                <a:ext uri="{FF2B5EF4-FFF2-40B4-BE49-F238E27FC236}">
                  <a16:creationId xmlns:a16="http://schemas.microsoft.com/office/drawing/2014/main" id="{40C140E2-0926-AA90-9374-2168E551E309}"/>
                </a:ext>
              </a:extLst>
            </p:cNvPr>
            <p:cNvSpPr/>
            <p:nvPr/>
          </p:nvSpPr>
          <p:spPr bwMode="gray">
            <a:xfrm>
              <a:off x="3453517" y="1919141"/>
              <a:ext cx="138854" cy="221164"/>
            </a:xfrm>
            <a:custGeom>
              <a:avLst/>
              <a:gdLst>
                <a:gd name="connsiteX0" fmla="*/ 126906 w 138854"/>
                <a:gd name="connsiteY0" fmla="*/ 30501 h 221164"/>
                <a:gd name="connsiteX1" fmla="*/ 69398 w 138854"/>
                <a:gd name="connsiteY1" fmla="*/ 0 h 221164"/>
                <a:gd name="connsiteX2" fmla="*/ 30701 w 138854"/>
                <a:gd name="connsiteY2" fmla="*/ 11824 h 221164"/>
                <a:gd name="connsiteX3" fmla="*/ 12024 w 138854"/>
                <a:gd name="connsiteY3" fmla="*/ 30501 h 221164"/>
                <a:gd name="connsiteX4" fmla="*/ 4769 w 138854"/>
                <a:gd name="connsiteY4" fmla="*/ 95130 h 221164"/>
                <a:gd name="connsiteX5" fmla="*/ 34866 w 138854"/>
                <a:gd name="connsiteY5" fmla="*/ 161506 h 221164"/>
                <a:gd name="connsiteX6" fmla="*/ 60799 w 138854"/>
                <a:gd name="connsiteY6" fmla="*/ 215790 h 221164"/>
                <a:gd name="connsiteX7" fmla="*/ 69532 w 138854"/>
                <a:gd name="connsiteY7" fmla="*/ 221164 h 221164"/>
                <a:gd name="connsiteX8" fmla="*/ 73966 w 138854"/>
                <a:gd name="connsiteY8" fmla="*/ 220089 h 221164"/>
                <a:gd name="connsiteX9" fmla="*/ 78132 w 138854"/>
                <a:gd name="connsiteY9" fmla="*/ 215924 h 221164"/>
                <a:gd name="connsiteX10" fmla="*/ 104064 w 138854"/>
                <a:gd name="connsiteY10" fmla="*/ 161641 h 221164"/>
                <a:gd name="connsiteX11" fmla="*/ 134027 w 138854"/>
                <a:gd name="connsiteY11" fmla="*/ 95399 h 221164"/>
                <a:gd name="connsiteX12" fmla="*/ 126772 w 138854"/>
                <a:gd name="connsiteY12" fmla="*/ 30635 h 221164"/>
                <a:gd name="connsiteX13" fmla="*/ 116157 w 138854"/>
                <a:gd name="connsiteY13" fmla="*/ 87740 h 221164"/>
                <a:gd name="connsiteX14" fmla="*/ 86462 w 138854"/>
                <a:gd name="connsiteY14" fmla="*/ 153176 h 221164"/>
                <a:gd name="connsiteX15" fmla="*/ 69532 w 138854"/>
                <a:gd name="connsiteY15" fmla="*/ 188648 h 221164"/>
                <a:gd name="connsiteX16" fmla="*/ 52602 w 138854"/>
                <a:gd name="connsiteY16" fmla="*/ 153310 h 221164"/>
                <a:gd name="connsiteX17" fmla="*/ 22773 w 138854"/>
                <a:gd name="connsiteY17" fmla="*/ 87471 h 221164"/>
                <a:gd name="connsiteX18" fmla="*/ 28282 w 138854"/>
                <a:gd name="connsiteY18" fmla="*/ 41384 h 221164"/>
                <a:gd name="connsiteX19" fmla="*/ 69532 w 138854"/>
                <a:gd name="connsiteY19" fmla="*/ 19483 h 221164"/>
                <a:gd name="connsiteX20" fmla="*/ 97346 w 138854"/>
                <a:gd name="connsiteY20" fmla="*/ 27948 h 221164"/>
                <a:gd name="connsiteX21" fmla="*/ 110782 w 138854"/>
                <a:gd name="connsiteY21" fmla="*/ 41384 h 221164"/>
                <a:gd name="connsiteX22" fmla="*/ 116157 w 138854"/>
                <a:gd name="connsiteY22" fmla="*/ 87606 h 2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54" h="221164">
                  <a:moveTo>
                    <a:pt x="126906" y="30501"/>
                  </a:moveTo>
                  <a:cubicBezTo>
                    <a:pt x="114007" y="11421"/>
                    <a:pt x="92509" y="0"/>
                    <a:pt x="69398" y="0"/>
                  </a:cubicBezTo>
                  <a:cubicBezTo>
                    <a:pt x="55558" y="0"/>
                    <a:pt x="42256" y="4031"/>
                    <a:pt x="30701" y="11824"/>
                  </a:cubicBezTo>
                  <a:cubicBezTo>
                    <a:pt x="23311" y="16796"/>
                    <a:pt x="16996" y="23111"/>
                    <a:pt x="12024" y="30501"/>
                  </a:cubicBezTo>
                  <a:cubicBezTo>
                    <a:pt x="-875" y="49581"/>
                    <a:pt x="-3562" y="73632"/>
                    <a:pt x="4769" y="95130"/>
                  </a:cubicBezTo>
                  <a:lnTo>
                    <a:pt x="34866" y="161506"/>
                  </a:lnTo>
                  <a:lnTo>
                    <a:pt x="60799" y="215790"/>
                  </a:lnTo>
                  <a:cubicBezTo>
                    <a:pt x="62545" y="219149"/>
                    <a:pt x="65905" y="221164"/>
                    <a:pt x="69532" y="221164"/>
                  </a:cubicBezTo>
                  <a:cubicBezTo>
                    <a:pt x="71010" y="221164"/>
                    <a:pt x="72623" y="220761"/>
                    <a:pt x="73966" y="220089"/>
                  </a:cubicBezTo>
                  <a:cubicBezTo>
                    <a:pt x="75847" y="219149"/>
                    <a:pt x="77325" y="217671"/>
                    <a:pt x="78132" y="215924"/>
                  </a:cubicBezTo>
                  <a:lnTo>
                    <a:pt x="104064" y="161641"/>
                  </a:lnTo>
                  <a:lnTo>
                    <a:pt x="134027" y="95399"/>
                  </a:lnTo>
                  <a:cubicBezTo>
                    <a:pt x="142492" y="73766"/>
                    <a:pt x="139671" y="49715"/>
                    <a:pt x="126772" y="30635"/>
                  </a:cubicBezTo>
                  <a:close/>
                  <a:moveTo>
                    <a:pt x="116157" y="87740"/>
                  </a:moveTo>
                  <a:lnTo>
                    <a:pt x="86462" y="153176"/>
                  </a:lnTo>
                  <a:lnTo>
                    <a:pt x="69532" y="188648"/>
                  </a:lnTo>
                  <a:lnTo>
                    <a:pt x="52602" y="153310"/>
                  </a:lnTo>
                  <a:lnTo>
                    <a:pt x="22773" y="87471"/>
                  </a:lnTo>
                  <a:cubicBezTo>
                    <a:pt x="16996" y="72288"/>
                    <a:pt x="19011" y="54955"/>
                    <a:pt x="28282" y="41384"/>
                  </a:cubicBezTo>
                  <a:cubicBezTo>
                    <a:pt x="37554" y="27679"/>
                    <a:pt x="53005" y="19483"/>
                    <a:pt x="69532" y="19483"/>
                  </a:cubicBezTo>
                  <a:cubicBezTo>
                    <a:pt x="79475" y="19483"/>
                    <a:pt x="89015" y="22439"/>
                    <a:pt x="97346" y="27948"/>
                  </a:cubicBezTo>
                  <a:cubicBezTo>
                    <a:pt x="102720" y="31576"/>
                    <a:pt x="107154" y="36010"/>
                    <a:pt x="110782" y="41384"/>
                  </a:cubicBezTo>
                  <a:cubicBezTo>
                    <a:pt x="120054" y="54955"/>
                    <a:pt x="122069" y="72288"/>
                    <a:pt x="116157" y="8760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0" name="Freihandform: Form 129">
              <a:extLst>
                <a:ext uri="{FF2B5EF4-FFF2-40B4-BE49-F238E27FC236}">
                  <a16:creationId xmlns:a16="http://schemas.microsoft.com/office/drawing/2014/main" id="{B45819D7-11AF-CF6D-996D-D4F07BBAD8F5}"/>
                </a:ext>
              </a:extLst>
            </p:cNvPr>
            <p:cNvSpPr/>
            <p:nvPr/>
          </p:nvSpPr>
          <p:spPr bwMode="gray">
            <a:xfrm>
              <a:off x="3110237" y="2152801"/>
              <a:ext cx="170968" cy="274507"/>
            </a:xfrm>
            <a:custGeom>
              <a:avLst/>
              <a:gdLst>
                <a:gd name="connsiteX0" fmla="*/ 85365 w 170968"/>
                <a:gd name="connsiteY0" fmla="*/ 134 h 274507"/>
                <a:gd name="connsiteX1" fmla="*/ 37800 w 170968"/>
                <a:gd name="connsiteY1" fmla="*/ 14780 h 274507"/>
                <a:gd name="connsiteX2" fmla="*/ 14824 w 170968"/>
                <a:gd name="connsiteY2" fmla="*/ 37891 h 274507"/>
                <a:gd name="connsiteX3" fmla="*/ 5822 w 170968"/>
                <a:gd name="connsiteY3" fmla="*/ 117704 h 274507"/>
                <a:gd name="connsiteX4" fmla="*/ 43175 w 170968"/>
                <a:gd name="connsiteY4" fmla="*/ 200472 h 274507"/>
                <a:gd name="connsiteX5" fmla="*/ 75422 w 170968"/>
                <a:gd name="connsiteY5" fmla="*/ 268192 h 274507"/>
                <a:gd name="connsiteX6" fmla="*/ 85500 w 170968"/>
                <a:gd name="connsiteY6" fmla="*/ 274507 h 274507"/>
                <a:gd name="connsiteX7" fmla="*/ 90606 w 170968"/>
                <a:gd name="connsiteY7" fmla="*/ 273298 h 274507"/>
                <a:gd name="connsiteX8" fmla="*/ 95443 w 170968"/>
                <a:gd name="connsiteY8" fmla="*/ 268326 h 274507"/>
                <a:gd name="connsiteX9" fmla="*/ 127690 w 170968"/>
                <a:gd name="connsiteY9" fmla="*/ 200607 h 274507"/>
                <a:gd name="connsiteX10" fmla="*/ 165044 w 170968"/>
                <a:gd name="connsiteY10" fmla="*/ 117838 h 274507"/>
                <a:gd name="connsiteX11" fmla="*/ 156176 w 170968"/>
                <a:gd name="connsiteY11" fmla="*/ 37756 h 274507"/>
                <a:gd name="connsiteX12" fmla="*/ 85365 w 170968"/>
                <a:gd name="connsiteY12" fmla="*/ 0 h 274507"/>
                <a:gd name="connsiteX13" fmla="*/ 147039 w 170968"/>
                <a:gd name="connsiteY13" fmla="*/ 110313 h 274507"/>
                <a:gd name="connsiteX14" fmla="*/ 110089 w 170968"/>
                <a:gd name="connsiteY14" fmla="*/ 192142 h 274507"/>
                <a:gd name="connsiteX15" fmla="*/ 85500 w 170968"/>
                <a:gd name="connsiteY15" fmla="*/ 243872 h 274507"/>
                <a:gd name="connsiteX16" fmla="*/ 61045 w 170968"/>
                <a:gd name="connsiteY16" fmla="*/ 192410 h 274507"/>
                <a:gd name="connsiteX17" fmla="*/ 23961 w 170968"/>
                <a:gd name="connsiteY17" fmla="*/ 110179 h 274507"/>
                <a:gd name="connsiteX18" fmla="*/ 31082 w 170968"/>
                <a:gd name="connsiteY18" fmla="*/ 48909 h 274507"/>
                <a:gd name="connsiteX19" fmla="*/ 85634 w 170968"/>
                <a:gd name="connsiteY19" fmla="*/ 19886 h 274507"/>
                <a:gd name="connsiteX20" fmla="*/ 122316 w 170968"/>
                <a:gd name="connsiteY20" fmla="*/ 31173 h 274507"/>
                <a:gd name="connsiteX21" fmla="*/ 140052 w 170968"/>
                <a:gd name="connsiteY21" fmla="*/ 49043 h 274507"/>
                <a:gd name="connsiteX22" fmla="*/ 147039 w 170968"/>
                <a:gd name="connsiteY22" fmla="*/ 110448 h 27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0968" h="274507">
                  <a:moveTo>
                    <a:pt x="85365" y="134"/>
                  </a:moveTo>
                  <a:cubicBezTo>
                    <a:pt x="68301" y="134"/>
                    <a:pt x="51909" y="5240"/>
                    <a:pt x="37800" y="14780"/>
                  </a:cubicBezTo>
                  <a:cubicBezTo>
                    <a:pt x="28664" y="20961"/>
                    <a:pt x="20870" y="28754"/>
                    <a:pt x="14824" y="37891"/>
                  </a:cubicBezTo>
                  <a:cubicBezTo>
                    <a:pt x="-1031" y="61405"/>
                    <a:pt x="-4390" y="91234"/>
                    <a:pt x="5822" y="117704"/>
                  </a:cubicBezTo>
                  <a:lnTo>
                    <a:pt x="43175" y="200472"/>
                  </a:lnTo>
                  <a:lnTo>
                    <a:pt x="75422" y="268192"/>
                  </a:lnTo>
                  <a:cubicBezTo>
                    <a:pt x="77438" y="272089"/>
                    <a:pt x="81200" y="274507"/>
                    <a:pt x="85500" y="274507"/>
                  </a:cubicBezTo>
                  <a:cubicBezTo>
                    <a:pt x="87247" y="274507"/>
                    <a:pt x="88993" y="274104"/>
                    <a:pt x="90606" y="273298"/>
                  </a:cubicBezTo>
                  <a:cubicBezTo>
                    <a:pt x="92756" y="272223"/>
                    <a:pt x="94368" y="270476"/>
                    <a:pt x="95443" y="268326"/>
                  </a:cubicBezTo>
                  <a:lnTo>
                    <a:pt x="127690" y="200607"/>
                  </a:lnTo>
                  <a:lnTo>
                    <a:pt x="165044" y="117838"/>
                  </a:lnTo>
                  <a:cubicBezTo>
                    <a:pt x="175390" y="91234"/>
                    <a:pt x="172031" y="61405"/>
                    <a:pt x="156176" y="37756"/>
                  </a:cubicBezTo>
                  <a:cubicBezTo>
                    <a:pt x="140321" y="14108"/>
                    <a:pt x="113851" y="0"/>
                    <a:pt x="85365" y="0"/>
                  </a:cubicBezTo>
                  <a:close/>
                  <a:moveTo>
                    <a:pt x="147039" y="110313"/>
                  </a:moveTo>
                  <a:lnTo>
                    <a:pt x="110089" y="192142"/>
                  </a:lnTo>
                  <a:lnTo>
                    <a:pt x="85500" y="243872"/>
                  </a:lnTo>
                  <a:lnTo>
                    <a:pt x="61045" y="192410"/>
                  </a:lnTo>
                  <a:lnTo>
                    <a:pt x="23961" y="110179"/>
                  </a:lnTo>
                  <a:cubicBezTo>
                    <a:pt x="16168" y="89890"/>
                    <a:pt x="18855" y="66914"/>
                    <a:pt x="31082" y="48909"/>
                  </a:cubicBezTo>
                  <a:cubicBezTo>
                    <a:pt x="43309" y="30770"/>
                    <a:pt x="63733" y="19886"/>
                    <a:pt x="85634" y="19886"/>
                  </a:cubicBezTo>
                  <a:cubicBezTo>
                    <a:pt x="98668" y="19886"/>
                    <a:pt x="111432" y="23783"/>
                    <a:pt x="122316" y="31173"/>
                  </a:cubicBezTo>
                  <a:cubicBezTo>
                    <a:pt x="129303" y="35875"/>
                    <a:pt x="135349" y="41922"/>
                    <a:pt x="140052" y="49043"/>
                  </a:cubicBezTo>
                  <a:cubicBezTo>
                    <a:pt x="152279" y="67182"/>
                    <a:pt x="154967" y="90024"/>
                    <a:pt x="147039" y="110448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9ED1D4BA-B64A-C149-13D1-70ED5E2B35D2}"/>
                </a:ext>
              </a:extLst>
            </p:cNvPr>
            <p:cNvSpPr/>
            <p:nvPr/>
          </p:nvSpPr>
          <p:spPr bwMode="gray">
            <a:xfrm>
              <a:off x="3321502" y="2394792"/>
              <a:ext cx="26066" cy="19751"/>
            </a:xfrm>
            <a:custGeom>
              <a:avLst/>
              <a:gdLst>
                <a:gd name="connsiteX0" fmla="*/ 22305 w 26066"/>
                <a:gd name="connsiteY0" fmla="*/ 0 h 19751"/>
                <a:gd name="connsiteX1" fmla="*/ 22305 w 26066"/>
                <a:gd name="connsiteY1" fmla="*/ 0 h 19751"/>
                <a:gd name="connsiteX2" fmla="*/ 3359 w 26066"/>
                <a:gd name="connsiteY2" fmla="*/ 269 h 19751"/>
                <a:gd name="connsiteX3" fmla="*/ 941 w 26066"/>
                <a:gd name="connsiteY3" fmla="*/ 1344 h 19751"/>
                <a:gd name="connsiteX4" fmla="*/ 0 w 26066"/>
                <a:gd name="connsiteY4" fmla="*/ 3762 h 19751"/>
                <a:gd name="connsiteX5" fmla="*/ 0 w 26066"/>
                <a:gd name="connsiteY5" fmla="*/ 16393 h 19751"/>
                <a:gd name="connsiteX6" fmla="*/ 3494 w 26066"/>
                <a:gd name="connsiteY6" fmla="*/ 19752 h 19751"/>
                <a:gd name="connsiteX7" fmla="*/ 3494 w 26066"/>
                <a:gd name="connsiteY7" fmla="*/ 19752 h 19751"/>
                <a:gd name="connsiteX8" fmla="*/ 22708 w 26066"/>
                <a:gd name="connsiteY8" fmla="*/ 19483 h 19751"/>
                <a:gd name="connsiteX9" fmla="*/ 25126 w 26066"/>
                <a:gd name="connsiteY9" fmla="*/ 18408 h 19751"/>
                <a:gd name="connsiteX10" fmla="*/ 26067 w 26066"/>
                <a:gd name="connsiteY10" fmla="*/ 15989 h 19751"/>
                <a:gd name="connsiteX11" fmla="*/ 25798 w 26066"/>
                <a:gd name="connsiteY11" fmla="*/ 3359 h 19751"/>
                <a:gd name="connsiteX12" fmla="*/ 22439 w 26066"/>
                <a:gd name="connsiteY12" fmla="*/ 134 h 1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66" h="19751">
                  <a:moveTo>
                    <a:pt x="22305" y="0"/>
                  </a:moveTo>
                  <a:cubicBezTo>
                    <a:pt x="22305" y="0"/>
                    <a:pt x="22305" y="0"/>
                    <a:pt x="22305" y="0"/>
                  </a:cubicBezTo>
                  <a:cubicBezTo>
                    <a:pt x="15855" y="134"/>
                    <a:pt x="9540" y="269"/>
                    <a:pt x="3359" y="269"/>
                  </a:cubicBezTo>
                  <a:cubicBezTo>
                    <a:pt x="2419" y="269"/>
                    <a:pt x="1613" y="672"/>
                    <a:pt x="941" y="1344"/>
                  </a:cubicBezTo>
                  <a:cubicBezTo>
                    <a:pt x="269" y="2015"/>
                    <a:pt x="0" y="2822"/>
                    <a:pt x="0" y="3762"/>
                  </a:cubicBezTo>
                  <a:lnTo>
                    <a:pt x="0" y="16393"/>
                  </a:lnTo>
                  <a:cubicBezTo>
                    <a:pt x="134" y="18274"/>
                    <a:pt x="1613" y="19752"/>
                    <a:pt x="3494" y="19752"/>
                  </a:cubicBezTo>
                  <a:cubicBezTo>
                    <a:pt x="3494" y="19752"/>
                    <a:pt x="3494" y="19752"/>
                    <a:pt x="3494" y="19752"/>
                  </a:cubicBezTo>
                  <a:cubicBezTo>
                    <a:pt x="9809" y="19752"/>
                    <a:pt x="16258" y="19617"/>
                    <a:pt x="22708" y="19483"/>
                  </a:cubicBezTo>
                  <a:cubicBezTo>
                    <a:pt x="23648" y="19483"/>
                    <a:pt x="24454" y="19080"/>
                    <a:pt x="25126" y="18408"/>
                  </a:cubicBezTo>
                  <a:cubicBezTo>
                    <a:pt x="25798" y="17736"/>
                    <a:pt x="26067" y="16930"/>
                    <a:pt x="26067" y="15989"/>
                  </a:cubicBezTo>
                  <a:lnTo>
                    <a:pt x="25798" y="3359"/>
                  </a:lnTo>
                  <a:cubicBezTo>
                    <a:pt x="25798" y="1478"/>
                    <a:pt x="24320" y="134"/>
                    <a:pt x="22439" y="134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3" name="Freihandform: Form 132">
              <a:extLst>
                <a:ext uri="{FF2B5EF4-FFF2-40B4-BE49-F238E27FC236}">
                  <a16:creationId xmlns:a16="http://schemas.microsoft.com/office/drawing/2014/main" id="{5C864C0F-2738-D0A3-0CAD-657A925241F1}"/>
                </a:ext>
              </a:extLst>
            </p:cNvPr>
            <p:cNvSpPr/>
            <p:nvPr/>
          </p:nvSpPr>
          <p:spPr bwMode="gray">
            <a:xfrm>
              <a:off x="3348744" y="2147964"/>
              <a:ext cx="30980" cy="27813"/>
            </a:xfrm>
            <a:custGeom>
              <a:avLst/>
              <a:gdLst>
                <a:gd name="connsiteX0" fmla="*/ 9037 w 30980"/>
                <a:gd name="connsiteY0" fmla="*/ 26604 h 27813"/>
                <a:gd name="connsiteX1" fmla="*/ 11590 w 30980"/>
                <a:gd name="connsiteY1" fmla="*/ 27813 h 27813"/>
                <a:gd name="connsiteX2" fmla="*/ 13605 w 30980"/>
                <a:gd name="connsiteY2" fmla="*/ 27142 h 27813"/>
                <a:gd name="connsiteX3" fmla="*/ 29057 w 30980"/>
                <a:gd name="connsiteY3" fmla="*/ 18005 h 27813"/>
                <a:gd name="connsiteX4" fmla="*/ 30804 w 30980"/>
                <a:gd name="connsiteY4" fmla="*/ 15989 h 27813"/>
                <a:gd name="connsiteX5" fmla="*/ 30535 w 30980"/>
                <a:gd name="connsiteY5" fmla="*/ 13302 h 27813"/>
                <a:gd name="connsiteX6" fmla="*/ 24489 w 30980"/>
                <a:gd name="connsiteY6" fmla="*/ 1747 h 27813"/>
                <a:gd name="connsiteX7" fmla="*/ 21533 w 30980"/>
                <a:gd name="connsiteY7" fmla="*/ 0 h 27813"/>
                <a:gd name="connsiteX8" fmla="*/ 20055 w 30980"/>
                <a:gd name="connsiteY8" fmla="*/ 269 h 27813"/>
                <a:gd name="connsiteX9" fmla="*/ 1378 w 30980"/>
                <a:gd name="connsiteY9" fmla="*/ 11421 h 27813"/>
                <a:gd name="connsiteX10" fmla="*/ 34 w 30980"/>
                <a:gd name="connsiteY10" fmla="*/ 13705 h 27813"/>
                <a:gd name="connsiteX11" fmla="*/ 706 w 30980"/>
                <a:gd name="connsiteY11" fmla="*/ 16258 h 27813"/>
                <a:gd name="connsiteX12" fmla="*/ 8902 w 30980"/>
                <a:gd name="connsiteY12" fmla="*/ 26470 h 2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980" h="27813">
                  <a:moveTo>
                    <a:pt x="9037" y="26604"/>
                  </a:moveTo>
                  <a:cubicBezTo>
                    <a:pt x="9708" y="27410"/>
                    <a:pt x="10649" y="27813"/>
                    <a:pt x="11590" y="27813"/>
                  </a:cubicBezTo>
                  <a:cubicBezTo>
                    <a:pt x="12261" y="27813"/>
                    <a:pt x="12933" y="27545"/>
                    <a:pt x="13605" y="27142"/>
                  </a:cubicBezTo>
                  <a:cubicBezTo>
                    <a:pt x="18442" y="23648"/>
                    <a:pt x="23683" y="20558"/>
                    <a:pt x="29057" y="18005"/>
                  </a:cubicBezTo>
                  <a:cubicBezTo>
                    <a:pt x="29863" y="17602"/>
                    <a:pt x="30535" y="16930"/>
                    <a:pt x="30804" y="15989"/>
                  </a:cubicBezTo>
                  <a:cubicBezTo>
                    <a:pt x="31073" y="15183"/>
                    <a:pt x="31073" y="14108"/>
                    <a:pt x="30535" y="13302"/>
                  </a:cubicBezTo>
                  <a:lnTo>
                    <a:pt x="24489" y="1747"/>
                  </a:lnTo>
                  <a:cubicBezTo>
                    <a:pt x="23951" y="537"/>
                    <a:pt x="22742" y="0"/>
                    <a:pt x="21533" y="0"/>
                  </a:cubicBezTo>
                  <a:cubicBezTo>
                    <a:pt x="20995" y="0"/>
                    <a:pt x="20592" y="0"/>
                    <a:pt x="20055" y="269"/>
                  </a:cubicBezTo>
                  <a:cubicBezTo>
                    <a:pt x="13471" y="3359"/>
                    <a:pt x="7156" y="7121"/>
                    <a:pt x="1378" y="11421"/>
                  </a:cubicBezTo>
                  <a:cubicBezTo>
                    <a:pt x="572" y="11958"/>
                    <a:pt x="169" y="12765"/>
                    <a:pt x="34" y="13705"/>
                  </a:cubicBezTo>
                  <a:cubicBezTo>
                    <a:pt x="-100" y="14646"/>
                    <a:pt x="169" y="15586"/>
                    <a:pt x="706" y="16258"/>
                  </a:cubicBezTo>
                  <a:lnTo>
                    <a:pt x="8902" y="26470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4" name="Freihandform: Form 133">
              <a:extLst>
                <a:ext uri="{FF2B5EF4-FFF2-40B4-BE49-F238E27FC236}">
                  <a16:creationId xmlns:a16="http://schemas.microsoft.com/office/drawing/2014/main" id="{1DA0EEBC-F9FD-2F00-C464-BB6BFB62B5A4}"/>
                </a:ext>
              </a:extLst>
            </p:cNvPr>
            <p:cNvSpPr/>
            <p:nvPr/>
          </p:nvSpPr>
          <p:spPr bwMode="gray">
            <a:xfrm>
              <a:off x="3327817" y="2174030"/>
              <a:ext cx="24422" cy="29157"/>
            </a:xfrm>
            <a:custGeom>
              <a:avLst/>
              <a:gdLst>
                <a:gd name="connsiteX0" fmla="*/ 3091 w 24422"/>
                <a:gd name="connsiteY0" fmla="*/ 28351 h 29157"/>
                <a:gd name="connsiteX1" fmla="*/ 15855 w 24422"/>
                <a:gd name="connsiteY1" fmla="*/ 29157 h 29157"/>
                <a:gd name="connsiteX2" fmla="*/ 16124 w 24422"/>
                <a:gd name="connsiteY2" fmla="*/ 29157 h 29157"/>
                <a:gd name="connsiteX3" fmla="*/ 18408 w 24422"/>
                <a:gd name="connsiteY3" fmla="*/ 28351 h 29157"/>
                <a:gd name="connsiteX4" fmla="*/ 19483 w 24422"/>
                <a:gd name="connsiteY4" fmla="*/ 26067 h 29157"/>
                <a:gd name="connsiteX5" fmla="*/ 23917 w 24422"/>
                <a:gd name="connsiteY5" fmla="*/ 12227 h 29157"/>
                <a:gd name="connsiteX6" fmla="*/ 22976 w 24422"/>
                <a:gd name="connsiteY6" fmla="*/ 7659 h 29157"/>
                <a:gd name="connsiteX7" fmla="*/ 12093 w 24422"/>
                <a:gd name="connsiteY7" fmla="*/ 537 h 29157"/>
                <a:gd name="connsiteX8" fmla="*/ 10212 w 24422"/>
                <a:gd name="connsiteY8" fmla="*/ 0 h 29157"/>
                <a:gd name="connsiteX9" fmla="*/ 9540 w 24422"/>
                <a:gd name="connsiteY9" fmla="*/ 0 h 29157"/>
                <a:gd name="connsiteX10" fmla="*/ 7390 w 24422"/>
                <a:gd name="connsiteY10" fmla="*/ 1478 h 29157"/>
                <a:gd name="connsiteX11" fmla="*/ 0 w 24422"/>
                <a:gd name="connsiteY11" fmla="*/ 24857 h 29157"/>
                <a:gd name="connsiteX12" fmla="*/ 3091 w 24422"/>
                <a:gd name="connsiteY12" fmla="*/ 28351 h 29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22" h="29157">
                  <a:moveTo>
                    <a:pt x="3091" y="28351"/>
                  </a:moveTo>
                  <a:lnTo>
                    <a:pt x="15855" y="29157"/>
                  </a:lnTo>
                  <a:cubicBezTo>
                    <a:pt x="15855" y="29157"/>
                    <a:pt x="15989" y="29157"/>
                    <a:pt x="16124" y="29157"/>
                  </a:cubicBezTo>
                  <a:cubicBezTo>
                    <a:pt x="16930" y="29157"/>
                    <a:pt x="17736" y="28888"/>
                    <a:pt x="18408" y="28351"/>
                  </a:cubicBezTo>
                  <a:cubicBezTo>
                    <a:pt x="19080" y="27813"/>
                    <a:pt x="19483" y="26873"/>
                    <a:pt x="19483" y="26067"/>
                  </a:cubicBezTo>
                  <a:cubicBezTo>
                    <a:pt x="19752" y="21095"/>
                    <a:pt x="21364" y="16392"/>
                    <a:pt x="23917" y="12227"/>
                  </a:cubicBezTo>
                  <a:cubicBezTo>
                    <a:pt x="24858" y="10615"/>
                    <a:pt x="24454" y="8599"/>
                    <a:pt x="22976" y="7659"/>
                  </a:cubicBezTo>
                  <a:lnTo>
                    <a:pt x="12093" y="537"/>
                  </a:lnTo>
                  <a:cubicBezTo>
                    <a:pt x="12093" y="537"/>
                    <a:pt x="10884" y="0"/>
                    <a:pt x="10212" y="0"/>
                  </a:cubicBezTo>
                  <a:cubicBezTo>
                    <a:pt x="9943" y="0"/>
                    <a:pt x="9674" y="0"/>
                    <a:pt x="9540" y="0"/>
                  </a:cubicBezTo>
                  <a:cubicBezTo>
                    <a:pt x="8599" y="134"/>
                    <a:pt x="7928" y="672"/>
                    <a:pt x="7390" y="1478"/>
                  </a:cubicBezTo>
                  <a:cubicBezTo>
                    <a:pt x="3091" y="8465"/>
                    <a:pt x="538" y="16527"/>
                    <a:pt x="0" y="24857"/>
                  </a:cubicBezTo>
                  <a:cubicBezTo>
                    <a:pt x="0" y="26739"/>
                    <a:pt x="1344" y="28351"/>
                    <a:pt x="3091" y="28351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5" name="Freihandform: Form 134">
              <a:extLst>
                <a:ext uri="{FF2B5EF4-FFF2-40B4-BE49-F238E27FC236}">
                  <a16:creationId xmlns:a16="http://schemas.microsoft.com/office/drawing/2014/main" id="{ABDFF334-80C3-8C8B-0826-324FEFF9F4B7}"/>
                </a:ext>
              </a:extLst>
            </p:cNvPr>
            <p:cNvSpPr/>
            <p:nvPr/>
          </p:nvSpPr>
          <p:spPr bwMode="gray">
            <a:xfrm>
              <a:off x="3282670" y="2394792"/>
              <a:ext cx="26066" cy="19617"/>
            </a:xfrm>
            <a:custGeom>
              <a:avLst/>
              <a:gdLst>
                <a:gd name="connsiteX0" fmla="*/ 22708 w 26066"/>
                <a:gd name="connsiteY0" fmla="*/ 0 h 19617"/>
                <a:gd name="connsiteX1" fmla="*/ 16124 w 26066"/>
                <a:gd name="connsiteY1" fmla="*/ 0 h 19617"/>
                <a:gd name="connsiteX2" fmla="*/ 3359 w 26066"/>
                <a:gd name="connsiteY2" fmla="*/ 0 h 19617"/>
                <a:gd name="connsiteX3" fmla="*/ 3359 w 26066"/>
                <a:gd name="connsiteY3" fmla="*/ 0 h 19617"/>
                <a:gd name="connsiteX4" fmla="*/ 0 w 26066"/>
                <a:gd name="connsiteY4" fmla="*/ 3359 h 19617"/>
                <a:gd name="connsiteX5" fmla="*/ 0 w 26066"/>
                <a:gd name="connsiteY5" fmla="*/ 16258 h 19617"/>
                <a:gd name="connsiteX6" fmla="*/ 941 w 26066"/>
                <a:gd name="connsiteY6" fmla="*/ 18677 h 19617"/>
                <a:gd name="connsiteX7" fmla="*/ 3359 w 26066"/>
                <a:gd name="connsiteY7" fmla="*/ 19617 h 19617"/>
                <a:gd name="connsiteX8" fmla="*/ 16124 w 26066"/>
                <a:gd name="connsiteY8" fmla="*/ 19617 h 19617"/>
                <a:gd name="connsiteX9" fmla="*/ 22708 w 26066"/>
                <a:gd name="connsiteY9" fmla="*/ 19617 h 19617"/>
                <a:gd name="connsiteX10" fmla="*/ 25126 w 26066"/>
                <a:gd name="connsiteY10" fmla="*/ 18677 h 19617"/>
                <a:gd name="connsiteX11" fmla="*/ 26067 w 26066"/>
                <a:gd name="connsiteY11" fmla="*/ 16258 h 19617"/>
                <a:gd name="connsiteX12" fmla="*/ 26067 w 26066"/>
                <a:gd name="connsiteY12" fmla="*/ 3359 h 19617"/>
                <a:gd name="connsiteX13" fmla="*/ 22708 w 26066"/>
                <a:gd name="connsiteY13" fmla="*/ 0 h 1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066" h="19617">
                  <a:moveTo>
                    <a:pt x="22708" y="0"/>
                  </a:moveTo>
                  <a:lnTo>
                    <a:pt x="16124" y="0"/>
                  </a:lnTo>
                  <a:cubicBezTo>
                    <a:pt x="16124" y="0"/>
                    <a:pt x="3359" y="0"/>
                    <a:pt x="3359" y="0"/>
                  </a:cubicBezTo>
                  <a:lnTo>
                    <a:pt x="3359" y="0"/>
                  </a:lnTo>
                  <a:cubicBezTo>
                    <a:pt x="1478" y="0"/>
                    <a:pt x="0" y="1478"/>
                    <a:pt x="0" y="3359"/>
                  </a:cubicBezTo>
                  <a:lnTo>
                    <a:pt x="0" y="16258"/>
                  </a:lnTo>
                  <a:cubicBezTo>
                    <a:pt x="0" y="17199"/>
                    <a:pt x="269" y="18005"/>
                    <a:pt x="941" y="18677"/>
                  </a:cubicBezTo>
                  <a:cubicBezTo>
                    <a:pt x="1613" y="19349"/>
                    <a:pt x="2419" y="19617"/>
                    <a:pt x="3359" y="19617"/>
                  </a:cubicBezTo>
                  <a:lnTo>
                    <a:pt x="16124" y="19617"/>
                  </a:lnTo>
                  <a:cubicBezTo>
                    <a:pt x="16124" y="19617"/>
                    <a:pt x="22708" y="19617"/>
                    <a:pt x="22708" y="19617"/>
                  </a:cubicBezTo>
                  <a:cubicBezTo>
                    <a:pt x="23648" y="19617"/>
                    <a:pt x="24454" y="19214"/>
                    <a:pt x="25126" y="18677"/>
                  </a:cubicBezTo>
                  <a:cubicBezTo>
                    <a:pt x="25798" y="18005"/>
                    <a:pt x="26067" y="17199"/>
                    <a:pt x="26067" y="16258"/>
                  </a:cubicBezTo>
                  <a:lnTo>
                    <a:pt x="26067" y="3359"/>
                  </a:lnTo>
                  <a:cubicBezTo>
                    <a:pt x="26067" y="1478"/>
                    <a:pt x="24589" y="0"/>
                    <a:pt x="22708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4334EDD4-C930-1F62-F122-37137F3E565D}"/>
                </a:ext>
              </a:extLst>
            </p:cNvPr>
            <p:cNvSpPr/>
            <p:nvPr/>
          </p:nvSpPr>
          <p:spPr bwMode="gray">
            <a:xfrm>
              <a:off x="3400263" y="2244841"/>
              <a:ext cx="29107" cy="24320"/>
            </a:xfrm>
            <a:custGeom>
              <a:avLst/>
              <a:gdLst>
                <a:gd name="connsiteX0" fmla="*/ 26850 w 29107"/>
                <a:gd name="connsiteY0" fmla="*/ 4971 h 24320"/>
                <a:gd name="connsiteX1" fmla="*/ 7770 w 29107"/>
                <a:gd name="connsiteY1" fmla="*/ 0 h 24320"/>
                <a:gd name="connsiteX2" fmla="*/ 6830 w 29107"/>
                <a:gd name="connsiteY2" fmla="*/ 0 h 24320"/>
                <a:gd name="connsiteX3" fmla="*/ 3605 w 29107"/>
                <a:gd name="connsiteY3" fmla="*/ 2419 h 24320"/>
                <a:gd name="connsiteX4" fmla="*/ 111 w 29107"/>
                <a:gd name="connsiteY4" fmla="*/ 15183 h 24320"/>
                <a:gd name="connsiteX5" fmla="*/ 380 w 29107"/>
                <a:gd name="connsiteY5" fmla="*/ 17736 h 24320"/>
                <a:gd name="connsiteX6" fmla="*/ 2396 w 29107"/>
                <a:gd name="connsiteY6" fmla="*/ 19349 h 24320"/>
                <a:gd name="connsiteX7" fmla="*/ 21744 w 29107"/>
                <a:gd name="connsiteY7" fmla="*/ 24320 h 24320"/>
                <a:gd name="connsiteX8" fmla="*/ 22550 w 29107"/>
                <a:gd name="connsiteY8" fmla="*/ 24320 h 24320"/>
                <a:gd name="connsiteX9" fmla="*/ 25775 w 29107"/>
                <a:gd name="connsiteY9" fmla="*/ 21767 h 24320"/>
                <a:gd name="connsiteX10" fmla="*/ 29000 w 29107"/>
                <a:gd name="connsiteY10" fmla="*/ 9002 h 24320"/>
                <a:gd name="connsiteX11" fmla="*/ 28597 w 29107"/>
                <a:gd name="connsiteY11" fmla="*/ 6450 h 24320"/>
                <a:gd name="connsiteX12" fmla="*/ 26581 w 29107"/>
                <a:gd name="connsiteY12" fmla="*/ 4971 h 2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107" h="24320">
                  <a:moveTo>
                    <a:pt x="26850" y="4971"/>
                  </a:moveTo>
                  <a:cubicBezTo>
                    <a:pt x="20400" y="3359"/>
                    <a:pt x="13951" y="1747"/>
                    <a:pt x="7770" y="0"/>
                  </a:cubicBezTo>
                  <a:cubicBezTo>
                    <a:pt x="7501" y="0"/>
                    <a:pt x="7233" y="0"/>
                    <a:pt x="6830" y="0"/>
                  </a:cubicBezTo>
                  <a:cubicBezTo>
                    <a:pt x="5352" y="0"/>
                    <a:pt x="4008" y="941"/>
                    <a:pt x="3605" y="2419"/>
                  </a:cubicBezTo>
                  <a:lnTo>
                    <a:pt x="111" y="15183"/>
                  </a:lnTo>
                  <a:cubicBezTo>
                    <a:pt x="-157" y="15989"/>
                    <a:pt x="111" y="16930"/>
                    <a:pt x="380" y="17736"/>
                  </a:cubicBezTo>
                  <a:cubicBezTo>
                    <a:pt x="783" y="18542"/>
                    <a:pt x="1589" y="19080"/>
                    <a:pt x="2396" y="19349"/>
                  </a:cubicBezTo>
                  <a:cubicBezTo>
                    <a:pt x="8711" y="21095"/>
                    <a:pt x="15294" y="22708"/>
                    <a:pt x="21744" y="24320"/>
                  </a:cubicBezTo>
                  <a:cubicBezTo>
                    <a:pt x="22013" y="24320"/>
                    <a:pt x="22281" y="24320"/>
                    <a:pt x="22550" y="24320"/>
                  </a:cubicBezTo>
                  <a:cubicBezTo>
                    <a:pt x="24028" y="24320"/>
                    <a:pt x="25372" y="23245"/>
                    <a:pt x="25775" y="21767"/>
                  </a:cubicBezTo>
                  <a:lnTo>
                    <a:pt x="29000" y="9002"/>
                  </a:lnTo>
                  <a:cubicBezTo>
                    <a:pt x="29268" y="8196"/>
                    <a:pt x="29000" y="7256"/>
                    <a:pt x="28597" y="6450"/>
                  </a:cubicBezTo>
                  <a:cubicBezTo>
                    <a:pt x="28194" y="5643"/>
                    <a:pt x="27387" y="5106"/>
                    <a:pt x="26581" y="4971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1B26377F-EE4F-018F-E12C-5E7656D4D753}"/>
                </a:ext>
              </a:extLst>
            </p:cNvPr>
            <p:cNvSpPr/>
            <p:nvPr/>
          </p:nvSpPr>
          <p:spPr bwMode="gray">
            <a:xfrm>
              <a:off x="3243973" y="2394926"/>
              <a:ext cx="25932" cy="19482"/>
            </a:xfrm>
            <a:custGeom>
              <a:avLst/>
              <a:gdLst>
                <a:gd name="connsiteX0" fmla="*/ 22707 w 25932"/>
                <a:gd name="connsiteY0" fmla="*/ 0 h 19482"/>
                <a:gd name="connsiteX1" fmla="*/ 3359 w 25932"/>
                <a:gd name="connsiteY1" fmla="*/ 0 h 19482"/>
                <a:gd name="connsiteX2" fmla="*/ 0 w 25932"/>
                <a:gd name="connsiteY2" fmla="*/ 3359 h 19482"/>
                <a:gd name="connsiteX3" fmla="*/ 0 w 25932"/>
                <a:gd name="connsiteY3" fmla="*/ 16124 h 19482"/>
                <a:gd name="connsiteX4" fmla="*/ 3359 w 25932"/>
                <a:gd name="connsiteY4" fmla="*/ 19483 h 19482"/>
                <a:gd name="connsiteX5" fmla="*/ 22573 w 25932"/>
                <a:gd name="connsiteY5" fmla="*/ 19483 h 19482"/>
                <a:gd name="connsiteX6" fmla="*/ 22573 w 25932"/>
                <a:gd name="connsiteY6" fmla="*/ 19483 h 19482"/>
                <a:gd name="connsiteX7" fmla="*/ 25932 w 25932"/>
                <a:gd name="connsiteY7" fmla="*/ 16124 h 19482"/>
                <a:gd name="connsiteX8" fmla="*/ 25932 w 25932"/>
                <a:gd name="connsiteY8" fmla="*/ 3359 h 19482"/>
                <a:gd name="connsiteX9" fmla="*/ 22707 w 25932"/>
                <a:gd name="connsiteY9" fmla="*/ 0 h 1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32" h="19482">
                  <a:moveTo>
                    <a:pt x="22707" y="0"/>
                  </a:moveTo>
                  <a:cubicBezTo>
                    <a:pt x="15721" y="0"/>
                    <a:pt x="9271" y="0"/>
                    <a:pt x="3359" y="0"/>
                  </a:cubicBezTo>
                  <a:cubicBezTo>
                    <a:pt x="1478" y="0"/>
                    <a:pt x="0" y="1478"/>
                    <a:pt x="0" y="3359"/>
                  </a:cubicBezTo>
                  <a:lnTo>
                    <a:pt x="0" y="16124"/>
                  </a:lnTo>
                  <a:cubicBezTo>
                    <a:pt x="0" y="18005"/>
                    <a:pt x="1478" y="19483"/>
                    <a:pt x="3359" y="19483"/>
                  </a:cubicBezTo>
                  <a:cubicBezTo>
                    <a:pt x="9271" y="19483"/>
                    <a:pt x="15721" y="19483"/>
                    <a:pt x="22573" y="19483"/>
                  </a:cubicBezTo>
                  <a:lnTo>
                    <a:pt x="22573" y="19483"/>
                  </a:lnTo>
                  <a:cubicBezTo>
                    <a:pt x="24454" y="19483"/>
                    <a:pt x="25932" y="18005"/>
                    <a:pt x="25932" y="16124"/>
                  </a:cubicBezTo>
                  <a:lnTo>
                    <a:pt x="25932" y="3359"/>
                  </a:lnTo>
                  <a:cubicBezTo>
                    <a:pt x="25932" y="1478"/>
                    <a:pt x="24589" y="0"/>
                    <a:pt x="22707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903C0F2-65C1-9912-7604-A22C8E38FF13}"/>
                </a:ext>
              </a:extLst>
            </p:cNvPr>
            <p:cNvSpPr/>
            <p:nvPr/>
          </p:nvSpPr>
          <p:spPr bwMode="gray">
            <a:xfrm>
              <a:off x="3331257" y="2212593"/>
              <a:ext cx="29210" cy="29291"/>
            </a:xfrm>
            <a:custGeom>
              <a:avLst/>
              <a:gdLst>
                <a:gd name="connsiteX0" fmla="*/ 27732 w 29210"/>
                <a:gd name="connsiteY0" fmla="*/ 13168 h 29291"/>
                <a:gd name="connsiteX1" fmla="*/ 18192 w 29210"/>
                <a:gd name="connsiteY1" fmla="*/ 1881 h 29291"/>
                <a:gd name="connsiteX2" fmla="*/ 15236 w 29210"/>
                <a:gd name="connsiteY2" fmla="*/ 0 h 29291"/>
                <a:gd name="connsiteX3" fmla="*/ 13893 w 29210"/>
                <a:gd name="connsiteY3" fmla="*/ 269 h 29291"/>
                <a:gd name="connsiteX4" fmla="*/ 1934 w 29210"/>
                <a:gd name="connsiteY4" fmla="*/ 5778 h 29291"/>
                <a:gd name="connsiteX5" fmla="*/ 187 w 29210"/>
                <a:gd name="connsiteY5" fmla="*/ 7659 h 29291"/>
                <a:gd name="connsiteX6" fmla="*/ 322 w 29210"/>
                <a:gd name="connsiteY6" fmla="*/ 10346 h 29291"/>
                <a:gd name="connsiteX7" fmla="*/ 15505 w 29210"/>
                <a:gd name="connsiteY7" fmla="*/ 28620 h 29291"/>
                <a:gd name="connsiteX8" fmla="*/ 17520 w 29210"/>
                <a:gd name="connsiteY8" fmla="*/ 29292 h 29291"/>
                <a:gd name="connsiteX9" fmla="*/ 20073 w 29210"/>
                <a:gd name="connsiteY9" fmla="*/ 28082 h 29291"/>
                <a:gd name="connsiteX10" fmla="*/ 28404 w 29210"/>
                <a:gd name="connsiteY10" fmla="*/ 18005 h 29291"/>
                <a:gd name="connsiteX11" fmla="*/ 29210 w 29210"/>
                <a:gd name="connsiteY11" fmla="*/ 15452 h 29291"/>
                <a:gd name="connsiteX12" fmla="*/ 27866 w 29210"/>
                <a:gd name="connsiteY12" fmla="*/ 13168 h 2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10" h="29291">
                  <a:moveTo>
                    <a:pt x="27732" y="13168"/>
                  </a:moveTo>
                  <a:cubicBezTo>
                    <a:pt x="23701" y="10212"/>
                    <a:pt x="20342" y="6315"/>
                    <a:pt x="18192" y="1881"/>
                  </a:cubicBezTo>
                  <a:cubicBezTo>
                    <a:pt x="17655" y="672"/>
                    <a:pt x="16446" y="0"/>
                    <a:pt x="15236" y="0"/>
                  </a:cubicBezTo>
                  <a:cubicBezTo>
                    <a:pt x="14833" y="0"/>
                    <a:pt x="14296" y="0"/>
                    <a:pt x="13893" y="269"/>
                  </a:cubicBezTo>
                  <a:lnTo>
                    <a:pt x="1934" y="5778"/>
                  </a:lnTo>
                  <a:cubicBezTo>
                    <a:pt x="1128" y="6181"/>
                    <a:pt x="456" y="6853"/>
                    <a:pt x="187" y="7659"/>
                  </a:cubicBezTo>
                  <a:cubicBezTo>
                    <a:pt x="-81" y="8465"/>
                    <a:pt x="-81" y="9406"/>
                    <a:pt x="322" y="10346"/>
                  </a:cubicBezTo>
                  <a:cubicBezTo>
                    <a:pt x="3815" y="17467"/>
                    <a:pt x="9190" y="23783"/>
                    <a:pt x="15505" y="28620"/>
                  </a:cubicBezTo>
                  <a:cubicBezTo>
                    <a:pt x="16042" y="29023"/>
                    <a:pt x="16849" y="29292"/>
                    <a:pt x="17520" y="29292"/>
                  </a:cubicBezTo>
                  <a:cubicBezTo>
                    <a:pt x="18461" y="29292"/>
                    <a:pt x="19401" y="28888"/>
                    <a:pt x="20073" y="28082"/>
                  </a:cubicBezTo>
                  <a:lnTo>
                    <a:pt x="28404" y="18005"/>
                  </a:lnTo>
                  <a:cubicBezTo>
                    <a:pt x="28941" y="17333"/>
                    <a:pt x="29210" y="16393"/>
                    <a:pt x="29210" y="15452"/>
                  </a:cubicBezTo>
                  <a:cubicBezTo>
                    <a:pt x="29210" y="14511"/>
                    <a:pt x="28673" y="13705"/>
                    <a:pt x="27866" y="13168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51709792-FB82-2AF0-375F-DBB6BED4574F}"/>
                </a:ext>
              </a:extLst>
            </p:cNvPr>
            <p:cNvSpPr/>
            <p:nvPr/>
          </p:nvSpPr>
          <p:spPr bwMode="gray">
            <a:xfrm>
              <a:off x="3422869" y="2125525"/>
              <a:ext cx="27794" cy="22707"/>
            </a:xfrm>
            <a:custGeom>
              <a:avLst/>
              <a:gdLst>
                <a:gd name="connsiteX0" fmla="*/ 27757 w 27794"/>
                <a:gd name="connsiteY0" fmla="*/ 15586 h 22707"/>
                <a:gd name="connsiteX1" fmla="*/ 25742 w 27794"/>
                <a:gd name="connsiteY1" fmla="*/ 2822 h 22707"/>
                <a:gd name="connsiteX2" fmla="*/ 24398 w 27794"/>
                <a:gd name="connsiteY2" fmla="*/ 672 h 22707"/>
                <a:gd name="connsiteX3" fmla="*/ 22382 w 27794"/>
                <a:gd name="connsiteY3" fmla="*/ 0 h 22707"/>
                <a:gd name="connsiteX4" fmla="*/ 21845 w 27794"/>
                <a:gd name="connsiteY4" fmla="*/ 0 h 22707"/>
                <a:gd name="connsiteX5" fmla="*/ 2631 w 27794"/>
                <a:gd name="connsiteY5" fmla="*/ 3493 h 22707"/>
                <a:gd name="connsiteX6" fmla="*/ 78 w 27794"/>
                <a:gd name="connsiteY6" fmla="*/ 7390 h 22707"/>
                <a:gd name="connsiteX7" fmla="*/ 2631 w 27794"/>
                <a:gd name="connsiteY7" fmla="*/ 20020 h 22707"/>
                <a:gd name="connsiteX8" fmla="*/ 4109 w 27794"/>
                <a:gd name="connsiteY8" fmla="*/ 22170 h 22707"/>
                <a:gd name="connsiteX9" fmla="*/ 5990 w 27794"/>
                <a:gd name="connsiteY9" fmla="*/ 22708 h 22707"/>
                <a:gd name="connsiteX10" fmla="*/ 6662 w 27794"/>
                <a:gd name="connsiteY10" fmla="*/ 22708 h 22707"/>
                <a:gd name="connsiteX11" fmla="*/ 24935 w 27794"/>
                <a:gd name="connsiteY11" fmla="*/ 19349 h 22707"/>
                <a:gd name="connsiteX12" fmla="*/ 27757 w 27794"/>
                <a:gd name="connsiteY12" fmla="*/ 15452 h 2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94" h="22707">
                  <a:moveTo>
                    <a:pt x="27757" y="15586"/>
                  </a:moveTo>
                  <a:lnTo>
                    <a:pt x="25742" y="2822"/>
                  </a:lnTo>
                  <a:cubicBezTo>
                    <a:pt x="25607" y="1881"/>
                    <a:pt x="25070" y="1209"/>
                    <a:pt x="24398" y="672"/>
                  </a:cubicBezTo>
                  <a:cubicBezTo>
                    <a:pt x="23860" y="269"/>
                    <a:pt x="23189" y="0"/>
                    <a:pt x="22382" y="0"/>
                  </a:cubicBezTo>
                  <a:cubicBezTo>
                    <a:pt x="22248" y="0"/>
                    <a:pt x="21979" y="0"/>
                    <a:pt x="21845" y="0"/>
                  </a:cubicBezTo>
                  <a:cubicBezTo>
                    <a:pt x="15261" y="1075"/>
                    <a:pt x="8812" y="2284"/>
                    <a:pt x="2631" y="3493"/>
                  </a:cubicBezTo>
                  <a:cubicBezTo>
                    <a:pt x="884" y="3897"/>
                    <a:pt x="-325" y="5643"/>
                    <a:pt x="78" y="7390"/>
                  </a:cubicBezTo>
                  <a:lnTo>
                    <a:pt x="2631" y="20020"/>
                  </a:lnTo>
                  <a:cubicBezTo>
                    <a:pt x="2765" y="20961"/>
                    <a:pt x="3303" y="21633"/>
                    <a:pt x="4109" y="22170"/>
                  </a:cubicBezTo>
                  <a:cubicBezTo>
                    <a:pt x="4646" y="22573"/>
                    <a:pt x="5318" y="22708"/>
                    <a:pt x="5990" y="22708"/>
                  </a:cubicBezTo>
                  <a:cubicBezTo>
                    <a:pt x="6259" y="22708"/>
                    <a:pt x="6393" y="22708"/>
                    <a:pt x="6662" y="22708"/>
                  </a:cubicBezTo>
                  <a:cubicBezTo>
                    <a:pt x="12439" y="21498"/>
                    <a:pt x="18620" y="20289"/>
                    <a:pt x="24935" y="19349"/>
                  </a:cubicBezTo>
                  <a:cubicBezTo>
                    <a:pt x="26816" y="19080"/>
                    <a:pt x="28026" y="17333"/>
                    <a:pt x="27757" y="1545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0DEFA7D6-EE41-2F4B-842E-4D5833CD0E65}"/>
                </a:ext>
              </a:extLst>
            </p:cNvPr>
            <p:cNvSpPr/>
            <p:nvPr/>
          </p:nvSpPr>
          <p:spPr bwMode="gray">
            <a:xfrm>
              <a:off x="3461744" y="2122300"/>
              <a:ext cx="27592" cy="21095"/>
            </a:xfrm>
            <a:custGeom>
              <a:avLst/>
              <a:gdLst>
                <a:gd name="connsiteX0" fmla="*/ 26773 w 27592"/>
                <a:gd name="connsiteY0" fmla="*/ 18408 h 21095"/>
                <a:gd name="connsiteX1" fmla="*/ 27579 w 27592"/>
                <a:gd name="connsiteY1" fmla="*/ 15989 h 21095"/>
                <a:gd name="connsiteX2" fmla="*/ 26907 w 27592"/>
                <a:gd name="connsiteY2" fmla="*/ 3225 h 21095"/>
                <a:gd name="connsiteX3" fmla="*/ 23548 w 27592"/>
                <a:gd name="connsiteY3" fmla="*/ 0 h 21095"/>
                <a:gd name="connsiteX4" fmla="*/ 23414 w 27592"/>
                <a:gd name="connsiteY4" fmla="*/ 0 h 21095"/>
                <a:gd name="connsiteX5" fmla="*/ 2990 w 27592"/>
                <a:gd name="connsiteY5" fmla="*/ 1747 h 21095"/>
                <a:gd name="connsiteX6" fmla="*/ 706 w 27592"/>
                <a:gd name="connsiteY6" fmla="*/ 2956 h 21095"/>
                <a:gd name="connsiteX7" fmla="*/ 34 w 27592"/>
                <a:gd name="connsiteY7" fmla="*/ 5375 h 21095"/>
                <a:gd name="connsiteX8" fmla="*/ 1512 w 27592"/>
                <a:gd name="connsiteY8" fmla="*/ 18139 h 21095"/>
                <a:gd name="connsiteX9" fmla="*/ 4871 w 27592"/>
                <a:gd name="connsiteY9" fmla="*/ 21095 h 21095"/>
                <a:gd name="connsiteX10" fmla="*/ 5274 w 27592"/>
                <a:gd name="connsiteY10" fmla="*/ 21095 h 21095"/>
                <a:gd name="connsiteX11" fmla="*/ 24489 w 27592"/>
                <a:gd name="connsiteY11" fmla="*/ 19483 h 21095"/>
                <a:gd name="connsiteX12" fmla="*/ 26773 w 27592"/>
                <a:gd name="connsiteY12" fmla="*/ 18408 h 2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92" h="21095">
                  <a:moveTo>
                    <a:pt x="26773" y="18408"/>
                  </a:moveTo>
                  <a:cubicBezTo>
                    <a:pt x="26773" y="18408"/>
                    <a:pt x="27713" y="16930"/>
                    <a:pt x="27579" y="15989"/>
                  </a:cubicBezTo>
                  <a:lnTo>
                    <a:pt x="26907" y="3225"/>
                  </a:lnTo>
                  <a:cubicBezTo>
                    <a:pt x="26907" y="1478"/>
                    <a:pt x="25295" y="0"/>
                    <a:pt x="23548" y="0"/>
                  </a:cubicBezTo>
                  <a:cubicBezTo>
                    <a:pt x="23548" y="0"/>
                    <a:pt x="23548" y="0"/>
                    <a:pt x="23414" y="0"/>
                  </a:cubicBezTo>
                  <a:cubicBezTo>
                    <a:pt x="23145" y="0"/>
                    <a:pt x="15217" y="403"/>
                    <a:pt x="2990" y="1747"/>
                  </a:cubicBezTo>
                  <a:cubicBezTo>
                    <a:pt x="2050" y="1747"/>
                    <a:pt x="1243" y="2284"/>
                    <a:pt x="706" y="2956"/>
                  </a:cubicBezTo>
                  <a:cubicBezTo>
                    <a:pt x="169" y="3628"/>
                    <a:pt x="-100" y="4568"/>
                    <a:pt x="34" y="5375"/>
                  </a:cubicBezTo>
                  <a:lnTo>
                    <a:pt x="1512" y="18139"/>
                  </a:lnTo>
                  <a:cubicBezTo>
                    <a:pt x="1647" y="19886"/>
                    <a:pt x="3125" y="21095"/>
                    <a:pt x="4871" y="21095"/>
                  </a:cubicBezTo>
                  <a:cubicBezTo>
                    <a:pt x="4871" y="21095"/>
                    <a:pt x="5140" y="21095"/>
                    <a:pt x="5274" y="21095"/>
                  </a:cubicBezTo>
                  <a:cubicBezTo>
                    <a:pt x="16830" y="19886"/>
                    <a:pt x="24220" y="19483"/>
                    <a:pt x="24489" y="19483"/>
                  </a:cubicBezTo>
                  <a:cubicBezTo>
                    <a:pt x="25429" y="19483"/>
                    <a:pt x="26235" y="19080"/>
                    <a:pt x="26773" y="18408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9C203F80-9162-617B-E14A-3ED8D3DA63C7}"/>
                </a:ext>
              </a:extLst>
            </p:cNvPr>
            <p:cNvSpPr/>
            <p:nvPr/>
          </p:nvSpPr>
          <p:spPr bwMode="gray">
            <a:xfrm>
              <a:off x="3524393" y="2322100"/>
              <a:ext cx="21363" cy="27544"/>
            </a:xfrm>
            <a:custGeom>
              <a:avLst/>
              <a:gdLst>
                <a:gd name="connsiteX0" fmla="*/ 16124 w 21363"/>
                <a:gd name="connsiteY0" fmla="*/ 134 h 27544"/>
                <a:gd name="connsiteX1" fmla="*/ 15318 w 21363"/>
                <a:gd name="connsiteY1" fmla="*/ 134 h 27544"/>
                <a:gd name="connsiteX2" fmla="*/ 2687 w 21363"/>
                <a:gd name="connsiteY2" fmla="*/ 3090 h 27544"/>
                <a:gd name="connsiteX3" fmla="*/ 537 w 21363"/>
                <a:gd name="connsiteY3" fmla="*/ 4568 h 27544"/>
                <a:gd name="connsiteX4" fmla="*/ 134 w 21363"/>
                <a:gd name="connsiteY4" fmla="*/ 7121 h 27544"/>
                <a:gd name="connsiteX5" fmla="*/ 1612 w 21363"/>
                <a:gd name="connsiteY5" fmla="*/ 19886 h 27544"/>
                <a:gd name="connsiteX6" fmla="*/ 1478 w 21363"/>
                <a:gd name="connsiteY6" fmla="*/ 22573 h 27544"/>
                <a:gd name="connsiteX7" fmla="*/ 2150 w 21363"/>
                <a:gd name="connsiteY7" fmla="*/ 24992 h 27544"/>
                <a:gd name="connsiteX8" fmla="*/ 4434 w 21363"/>
                <a:gd name="connsiteY8" fmla="*/ 26201 h 27544"/>
                <a:gd name="connsiteX9" fmla="*/ 17333 w 21363"/>
                <a:gd name="connsiteY9" fmla="*/ 27545 h 27544"/>
                <a:gd name="connsiteX10" fmla="*/ 17736 w 21363"/>
                <a:gd name="connsiteY10" fmla="*/ 27545 h 27544"/>
                <a:gd name="connsiteX11" fmla="*/ 21095 w 21363"/>
                <a:gd name="connsiteY11" fmla="*/ 24589 h 27544"/>
                <a:gd name="connsiteX12" fmla="*/ 21364 w 21363"/>
                <a:gd name="connsiteY12" fmla="*/ 19752 h 27544"/>
                <a:gd name="connsiteX13" fmla="*/ 19349 w 21363"/>
                <a:gd name="connsiteY13" fmla="*/ 2553 h 27544"/>
                <a:gd name="connsiteX14" fmla="*/ 16124 w 21363"/>
                <a:gd name="connsiteY14" fmla="*/ 0 h 2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63" h="27544">
                  <a:moveTo>
                    <a:pt x="16124" y="134"/>
                  </a:moveTo>
                  <a:cubicBezTo>
                    <a:pt x="16124" y="134"/>
                    <a:pt x="15586" y="134"/>
                    <a:pt x="15318" y="134"/>
                  </a:cubicBezTo>
                  <a:lnTo>
                    <a:pt x="2687" y="3090"/>
                  </a:lnTo>
                  <a:cubicBezTo>
                    <a:pt x="1881" y="3225"/>
                    <a:pt x="1075" y="3762"/>
                    <a:pt x="537" y="4568"/>
                  </a:cubicBezTo>
                  <a:cubicBezTo>
                    <a:pt x="0" y="5375"/>
                    <a:pt x="-134" y="6181"/>
                    <a:pt x="134" y="7121"/>
                  </a:cubicBezTo>
                  <a:cubicBezTo>
                    <a:pt x="1075" y="11287"/>
                    <a:pt x="1612" y="15586"/>
                    <a:pt x="1612" y="19886"/>
                  </a:cubicBezTo>
                  <a:cubicBezTo>
                    <a:pt x="1612" y="20827"/>
                    <a:pt x="1612" y="21767"/>
                    <a:pt x="1478" y="22573"/>
                  </a:cubicBezTo>
                  <a:cubicBezTo>
                    <a:pt x="1478" y="23514"/>
                    <a:pt x="1612" y="24320"/>
                    <a:pt x="2150" y="24992"/>
                  </a:cubicBezTo>
                  <a:cubicBezTo>
                    <a:pt x="2687" y="25664"/>
                    <a:pt x="3493" y="26067"/>
                    <a:pt x="4434" y="26201"/>
                  </a:cubicBezTo>
                  <a:lnTo>
                    <a:pt x="17333" y="27545"/>
                  </a:lnTo>
                  <a:cubicBezTo>
                    <a:pt x="17333" y="27545"/>
                    <a:pt x="17602" y="27545"/>
                    <a:pt x="17736" y="27545"/>
                  </a:cubicBezTo>
                  <a:cubicBezTo>
                    <a:pt x="19483" y="27545"/>
                    <a:pt x="20827" y="26335"/>
                    <a:pt x="21095" y="24589"/>
                  </a:cubicBezTo>
                  <a:cubicBezTo>
                    <a:pt x="21230" y="22976"/>
                    <a:pt x="21364" y="21364"/>
                    <a:pt x="21364" y="19752"/>
                  </a:cubicBezTo>
                  <a:cubicBezTo>
                    <a:pt x="21364" y="13974"/>
                    <a:pt x="20692" y="8196"/>
                    <a:pt x="19349" y="2553"/>
                  </a:cubicBezTo>
                  <a:cubicBezTo>
                    <a:pt x="18945" y="941"/>
                    <a:pt x="17602" y="0"/>
                    <a:pt x="16124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672EE1BF-D517-0795-69A0-A194813CE225}"/>
                </a:ext>
              </a:extLst>
            </p:cNvPr>
            <p:cNvSpPr/>
            <p:nvPr/>
          </p:nvSpPr>
          <p:spPr bwMode="gray">
            <a:xfrm>
              <a:off x="3473061" y="2373831"/>
              <a:ext cx="29246" cy="26066"/>
            </a:xfrm>
            <a:custGeom>
              <a:avLst/>
              <a:gdLst>
                <a:gd name="connsiteX0" fmla="*/ 22444 w 29246"/>
                <a:gd name="connsiteY0" fmla="*/ 269 h 26066"/>
                <a:gd name="connsiteX1" fmla="*/ 21100 w 29246"/>
                <a:gd name="connsiteY1" fmla="*/ 0 h 26066"/>
                <a:gd name="connsiteX2" fmla="*/ 19891 w 29246"/>
                <a:gd name="connsiteY2" fmla="*/ 269 h 26066"/>
                <a:gd name="connsiteX3" fmla="*/ 2423 w 29246"/>
                <a:gd name="connsiteY3" fmla="*/ 6315 h 26066"/>
                <a:gd name="connsiteX4" fmla="*/ 139 w 29246"/>
                <a:gd name="connsiteY4" fmla="*/ 10346 h 26066"/>
                <a:gd name="connsiteX5" fmla="*/ 3498 w 29246"/>
                <a:gd name="connsiteY5" fmla="*/ 23648 h 26066"/>
                <a:gd name="connsiteX6" fmla="*/ 5111 w 29246"/>
                <a:gd name="connsiteY6" fmla="*/ 25664 h 26066"/>
                <a:gd name="connsiteX7" fmla="*/ 6723 w 29246"/>
                <a:gd name="connsiteY7" fmla="*/ 26067 h 26066"/>
                <a:gd name="connsiteX8" fmla="*/ 7664 w 29246"/>
                <a:gd name="connsiteY8" fmla="*/ 26067 h 26066"/>
                <a:gd name="connsiteX9" fmla="*/ 27146 w 29246"/>
                <a:gd name="connsiteY9" fmla="*/ 19349 h 26066"/>
                <a:gd name="connsiteX10" fmla="*/ 29027 w 29246"/>
                <a:gd name="connsiteY10" fmla="*/ 15049 h 26066"/>
                <a:gd name="connsiteX11" fmla="*/ 24325 w 29246"/>
                <a:gd name="connsiteY11" fmla="*/ 2284 h 26066"/>
                <a:gd name="connsiteX12" fmla="*/ 22578 w 29246"/>
                <a:gd name="connsiteY12" fmla="*/ 403 h 2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46" h="26066">
                  <a:moveTo>
                    <a:pt x="22444" y="269"/>
                  </a:moveTo>
                  <a:cubicBezTo>
                    <a:pt x="22444" y="269"/>
                    <a:pt x="21503" y="0"/>
                    <a:pt x="21100" y="0"/>
                  </a:cubicBezTo>
                  <a:cubicBezTo>
                    <a:pt x="20697" y="0"/>
                    <a:pt x="20294" y="0"/>
                    <a:pt x="19891" y="269"/>
                  </a:cubicBezTo>
                  <a:cubicBezTo>
                    <a:pt x="14113" y="2553"/>
                    <a:pt x="8335" y="4568"/>
                    <a:pt x="2423" y="6315"/>
                  </a:cubicBezTo>
                  <a:cubicBezTo>
                    <a:pt x="676" y="6853"/>
                    <a:pt x="-398" y="8599"/>
                    <a:pt x="139" y="10346"/>
                  </a:cubicBezTo>
                  <a:lnTo>
                    <a:pt x="3498" y="23648"/>
                  </a:lnTo>
                  <a:cubicBezTo>
                    <a:pt x="3767" y="24589"/>
                    <a:pt x="4304" y="25261"/>
                    <a:pt x="5111" y="25664"/>
                  </a:cubicBezTo>
                  <a:cubicBezTo>
                    <a:pt x="5648" y="25932"/>
                    <a:pt x="6185" y="26067"/>
                    <a:pt x="6723" y="26067"/>
                  </a:cubicBezTo>
                  <a:cubicBezTo>
                    <a:pt x="6992" y="26067"/>
                    <a:pt x="7395" y="26067"/>
                    <a:pt x="7664" y="26067"/>
                  </a:cubicBezTo>
                  <a:cubicBezTo>
                    <a:pt x="14247" y="24186"/>
                    <a:pt x="20831" y="21901"/>
                    <a:pt x="27146" y="19349"/>
                  </a:cubicBezTo>
                  <a:cubicBezTo>
                    <a:pt x="28759" y="18677"/>
                    <a:pt x="29699" y="16796"/>
                    <a:pt x="29027" y="15049"/>
                  </a:cubicBezTo>
                  <a:lnTo>
                    <a:pt x="24325" y="2284"/>
                  </a:lnTo>
                  <a:cubicBezTo>
                    <a:pt x="24056" y="1478"/>
                    <a:pt x="23384" y="806"/>
                    <a:pt x="22578" y="403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E695F4CA-CECA-3329-4758-1FA8E0FBB856}"/>
                </a:ext>
              </a:extLst>
            </p:cNvPr>
            <p:cNvSpPr/>
            <p:nvPr/>
          </p:nvSpPr>
          <p:spPr bwMode="gray">
            <a:xfrm>
              <a:off x="3506817" y="2356095"/>
              <a:ext cx="29157" cy="27813"/>
            </a:xfrm>
            <a:custGeom>
              <a:avLst/>
              <a:gdLst>
                <a:gd name="connsiteX0" fmla="*/ 18113 w 29157"/>
                <a:gd name="connsiteY0" fmla="*/ 672 h 27813"/>
                <a:gd name="connsiteX1" fmla="*/ 16098 w 29157"/>
                <a:gd name="connsiteY1" fmla="*/ 0 h 27813"/>
                <a:gd name="connsiteX2" fmla="*/ 13545 w 29157"/>
                <a:gd name="connsiteY2" fmla="*/ 1209 h 27813"/>
                <a:gd name="connsiteX3" fmla="*/ 1721 w 29157"/>
                <a:gd name="connsiteY3" fmla="*/ 11018 h 27813"/>
                <a:gd name="connsiteX4" fmla="*/ 108 w 29157"/>
                <a:gd name="connsiteY4" fmla="*/ 13168 h 27813"/>
                <a:gd name="connsiteX5" fmla="*/ 511 w 29157"/>
                <a:gd name="connsiteY5" fmla="*/ 15721 h 27813"/>
                <a:gd name="connsiteX6" fmla="*/ 7095 w 29157"/>
                <a:gd name="connsiteY6" fmla="*/ 26201 h 27813"/>
                <a:gd name="connsiteX7" fmla="*/ 9917 w 29157"/>
                <a:gd name="connsiteY7" fmla="*/ 27813 h 27813"/>
                <a:gd name="connsiteX8" fmla="*/ 11529 w 29157"/>
                <a:gd name="connsiteY8" fmla="*/ 27410 h 27813"/>
                <a:gd name="connsiteX9" fmla="*/ 28325 w 29157"/>
                <a:gd name="connsiteY9" fmla="*/ 13436 h 27813"/>
                <a:gd name="connsiteX10" fmla="*/ 29131 w 29157"/>
                <a:gd name="connsiteY10" fmla="*/ 10884 h 27813"/>
                <a:gd name="connsiteX11" fmla="*/ 27787 w 29157"/>
                <a:gd name="connsiteY11" fmla="*/ 8599 h 27813"/>
                <a:gd name="connsiteX12" fmla="*/ 17844 w 29157"/>
                <a:gd name="connsiteY12" fmla="*/ 941 h 27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157" h="27813">
                  <a:moveTo>
                    <a:pt x="18113" y="672"/>
                  </a:moveTo>
                  <a:cubicBezTo>
                    <a:pt x="18113" y="672"/>
                    <a:pt x="16770" y="0"/>
                    <a:pt x="16098" y="0"/>
                  </a:cubicBezTo>
                  <a:cubicBezTo>
                    <a:pt x="15157" y="0"/>
                    <a:pt x="14217" y="403"/>
                    <a:pt x="13545" y="1209"/>
                  </a:cubicBezTo>
                  <a:cubicBezTo>
                    <a:pt x="10186" y="5106"/>
                    <a:pt x="6289" y="8331"/>
                    <a:pt x="1721" y="11018"/>
                  </a:cubicBezTo>
                  <a:cubicBezTo>
                    <a:pt x="914" y="11421"/>
                    <a:pt x="377" y="12227"/>
                    <a:pt x="108" y="13168"/>
                  </a:cubicBezTo>
                  <a:cubicBezTo>
                    <a:pt x="-161" y="14108"/>
                    <a:pt x="108" y="15049"/>
                    <a:pt x="511" y="15721"/>
                  </a:cubicBezTo>
                  <a:lnTo>
                    <a:pt x="7095" y="26201"/>
                  </a:lnTo>
                  <a:cubicBezTo>
                    <a:pt x="7767" y="27276"/>
                    <a:pt x="8842" y="27813"/>
                    <a:pt x="9917" y="27813"/>
                  </a:cubicBezTo>
                  <a:cubicBezTo>
                    <a:pt x="10454" y="27813"/>
                    <a:pt x="11126" y="27679"/>
                    <a:pt x="11529" y="27410"/>
                  </a:cubicBezTo>
                  <a:cubicBezTo>
                    <a:pt x="17979" y="23648"/>
                    <a:pt x="23622" y="18945"/>
                    <a:pt x="28325" y="13436"/>
                  </a:cubicBezTo>
                  <a:cubicBezTo>
                    <a:pt x="28862" y="12765"/>
                    <a:pt x="29265" y="11824"/>
                    <a:pt x="29131" y="10884"/>
                  </a:cubicBezTo>
                  <a:cubicBezTo>
                    <a:pt x="28997" y="9943"/>
                    <a:pt x="28593" y="9137"/>
                    <a:pt x="27787" y="8599"/>
                  </a:cubicBezTo>
                  <a:lnTo>
                    <a:pt x="17844" y="941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2F69B8DC-72CD-82CB-5960-66ECB274F71B}"/>
                </a:ext>
              </a:extLst>
            </p:cNvPr>
            <p:cNvSpPr/>
            <p:nvPr/>
          </p:nvSpPr>
          <p:spPr bwMode="gray">
            <a:xfrm>
              <a:off x="3474610" y="2267414"/>
              <a:ext cx="29364" cy="26066"/>
            </a:xfrm>
            <a:custGeom>
              <a:avLst/>
              <a:gdLst>
                <a:gd name="connsiteX0" fmla="*/ 9070 w 29364"/>
                <a:gd name="connsiteY0" fmla="*/ 269 h 26066"/>
                <a:gd name="connsiteX1" fmla="*/ 7860 w 29364"/>
                <a:gd name="connsiteY1" fmla="*/ 0 h 26066"/>
                <a:gd name="connsiteX2" fmla="*/ 4770 w 29364"/>
                <a:gd name="connsiteY2" fmla="*/ 2150 h 26066"/>
                <a:gd name="connsiteX3" fmla="*/ 202 w 29364"/>
                <a:gd name="connsiteY3" fmla="*/ 13974 h 26066"/>
                <a:gd name="connsiteX4" fmla="*/ 202 w 29364"/>
                <a:gd name="connsiteY4" fmla="*/ 16527 h 26066"/>
                <a:gd name="connsiteX5" fmla="*/ 2083 w 29364"/>
                <a:gd name="connsiteY5" fmla="*/ 18274 h 26066"/>
                <a:gd name="connsiteX6" fmla="*/ 18341 w 29364"/>
                <a:gd name="connsiteY6" fmla="*/ 25664 h 26066"/>
                <a:gd name="connsiteX7" fmla="*/ 19953 w 29364"/>
                <a:gd name="connsiteY7" fmla="*/ 26067 h 26066"/>
                <a:gd name="connsiteX8" fmla="*/ 22909 w 29364"/>
                <a:gd name="connsiteY8" fmla="*/ 24320 h 26066"/>
                <a:gd name="connsiteX9" fmla="*/ 28956 w 29364"/>
                <a:gd name="connsiteY9" fmla="*/ 13168 h 26066"/>
                <a:gd name="connsiteX10" fmla="*/ 29224 w 29364"/>
                <a:gd name="connsiteY10" fmla="*/ 10615 h 26066"/>
                <a:gd name="connsiteX11" fmla="*/ 27612 w 29364"/>
                <a:gd name="connsiteY11" fmla="*/ 8599 h 26066"/>
                <a:gd name="connsiteX12" fmla="*/ 9204 w 29364"/>
                <a:gd name="connsiteY12" fmla="*/ 269 h 2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364" h="26066">
                  <a:moveTo>
                    <a:pt x="9070" y="269"/>
                  </a:moveTo>
                  <a:cubicBezTo>
                    <a:pt x="9070" y="269"/>
                    <a:pt x="8264" y="0"/>
                    <a:pt x="7860" y="0"/>
                  </a:cubicBezTo>
                  <a:cubicBezTo>
                    <a:pt x="6517" y="0"/>
                    <a:pt x="5173" y="806"/>
                    <a:pt x="4770" y="2150"/>
                  </a:cubicBezTo>
                  <a:lnTo>
                    <a:pt x="202" y="13974"/>
                  </a:lnTo>
                  <a:cubicBezTo>
                    <a:pt x="-67" y="14780"/>
                    <a:pt x="-67" y="15721"/>
                    <a:pt x="202" y="16527"/>
                  </a:cubicBezTo>
                  <a:cubicBezTo>
                    <a:pt x="470" y="17333"/>
                    <a:pt x="1277" y="18005"/>
                    <a:pt x="2083" y="18274"/>
                  </a:cubicBezTo>
                  <a:cubicBezTo>
                    <a:pt x="7592" y="20423"/>
                    <a:pt x="13101" y="22842"/>
                    <a:pt x="18341" y="25664"/>
                  </a:cubicBezTo>
                  <a:cubicBezTo>
                    <a:pt x="18878" y="25932"/>
                    <a:pt x="19416" y="26067"/>
                    <a:pt x="19953" y="26067"/>
                  </a:cubicBezTo>
                  <a:cubicBezTo>
                    <a:pt x="21162" y="26067"/>
                    <a:pt x="22372" y="25395"/>
                    <a:pt x="22909" y="24320"/>
                  </a:cubicBezTo>
                  <a:lnTo>
                    <a:pt x="28956" y="13168"/>
                  </a:lnTo>
                  <a:cubicBezTo>
                    <a:pt x="29359" y="12362"/>
                    <a:pt x="29493" y="11421"/>
                    <a:pt x="29224" y="10615"/>
                  </a:cubicBezTo>
                  <a:cubicBezTo>
                    <a:pt x="28956" y="9809"/>
                    <a:pt x="28418" y="9002"/>
                    <a:pt x="27612" y="8599"/>
                  </a:cubicBezTo>
                  <a:cubicBezTo>
                    <a:pt x="21700" y="5509"/>
                    <a:pt x="15519" y="2687"/>
                    <a:pt x="9204" y="269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4B1CDBAD-64D1-3106-5D45-310832F46C7B}"/>
                </a:ext>
              </a:extLst>
            </p:cNvPr>
            <p:cNvSpPr/>
            <p:nvPr/>
          </p:nvSpPr>
          <p:spPr bwMode="gray">
            <a:xfrm>
              <a:off x="3506656" y="2286628"/>
              <a:ext cx="29340" cy="29425"/>
            </a:xfrm>
            <a:custGeom>
              <a:avLst/>
              <a:gdLst>
                <a:gd name="connsiteX0" fmla="*/ 12362 w 29340"/>
                <a:gd name="connsiteY0" fmla="*/ 27948 h 29425"/>
                <a:gd name="connsiteX1" fmla="*/ 15183 w 29340"/>
                <a:gd name="connsiteY1" fmla="*/ 29426 h 29425"/>
                <a:gd name="connsiteX2" fmla="*/ 16930 w 29340"/>
                <a:gd name="connsiteY2" fmla="*/ 28888 h 29425"/>
                <a:gd name="connsiteX3" fmla="*/ 27814 w 29340"/>
                <a:gd name="connsiteY3" fmla="*/ 21901 h 29425"/>
                <a:gd name="connsiteX4" fmla="*/ 29292 w 29340"/>
                <a:gd name="connsiteY4" fmla="*/ 19752 h 29425"/>
                <a:gd name="connsiteX5" fmla="*/ 28754 w 29340"/>
                <a:gd name="connsiteY5" fmla="*/ 17199 h 29425"/>
                <a:gd name="connsiteX6" fmla="*/ 13840 w 29340"/>
                <a:gd name="connsiteY6" fmla="*/ 806 h 29425"/>
                <a:gd name="connsiteX7" fmla="*/ 11690 w 29340"/>
                <a:gd name="connsiteY7" fmla="*/ 0 h 29425"/>
                <a:gd name="connsiteX8" fmla="*/ 9137 w 29340"/>
                <a:gd name="connsiteY8" fmla="*/ 1209 h 29425"/>
                <a:gd name="connsiteX9" fmla="*/ 806 w 29340"/>
                <a:gd name="connsiteY9" fmla="*/ 11018 h 29425"/>
                <a:gd name="connsiteX10" fmla="*/ 0 w 29340"/>
                <a:gd name="connsiteY10" fmla="*/ 13571 h 29425"/>
                <a:gd name="connsiteX11" fmla="*/ 1209 w 29340"/>
                <a:gd name="connsiteY11" fmla="*/ 15855 h 29425"/>
                <a:gd name="connsiteX12" fmla="*/ 12227 w 29340"/>
                <a:gd name="connsiteY12" fmla="*/ 27813 h 2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340" h="29425">
                  <a:moveTo>
                    <a:pt x="12362" y="27948"/>
                  </a:moveTo>
                  <a:cubicBezTo>
                    <a:pt x="13033" y="28888"/>
                    <a:pt x="14108" y="29426"/>
                    <a:pt x="15183" y="29426"/>
                  </a:cubicBezTo>
                  <a:cubicBezTo>
                    <a:pt x="15855" y="29426"/>
                    <a:pt x="16393" y="29292"/>
                    <a:pt x="16930" y="28888"/>
                  </a:cubicBezTo>
                  <a:lnTo>
                    <a:pt x="27814" y="21901"/>
                  </a:lnTo>
                  <a:cubicBezTo>
                    <a:pt x="28620" y="21364"/>
                    <a:pt x="29157" y="20692"/>
                    <a:pt x="29292" y="19752"/>
                  </a:cubicBezTo>
                  <a:cubicBezTo>
                    <a:pt x="29426" y="18811"/>
                    <a:pt x="29292" y="18005"/>
                    <a:pt x="28754" y="17199"/>
                  </a:cubicBezTo>
                  <a:cubicBezTo>
                    <a:pt x="24589" y="11018"/>
                    <a:pt x="19617" y="5509"/>
                    <a:pt x="13840" y="806"/>
                  </a:cubicBezTo>
                  <a:cubicBezTo>
                    <a:pt x="13168" y="269"/>
                    <a:pt x="12496" y="0"/>
                    <a:pt x="11690" y="0"/>
                  </a:cubicBezTo>
                  <a:cubicBezTo>
                    <a:pt x="10749" y="0"/>
                    <a:pt x="9809" y="403"/>
                    <a:pt x="9137" y="1209"/>
                  </a:cubicBezTo>
                  <a:lnTo>
                    <a:pt x="806" y="11018"/>
                  </a:lnTo>
                  <a:cubicBezTo>
                    <a:pt x="269" y="11690"/>
                    <a:pt x="0" y="12630"/>
                    <a:pt x="0" y="13571"/>
                  </a:cubicBezTo>
                  <a:cubicBezTo>
                    <a:pt x="0" y="14511"/>
                    <a:pt x="538" y="15318"/>
                    <a:pt x="1209" y="15855"/>
                  </a:cubicBezTo>
                  <a:cubicBezTo>
                    <a:pt x="5509" y="19349"/>
                    <a:pt x="9137" y="23379"/>
                    <a:pt x="12227" y="27813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E75862E7-37AA-3C97-DCF7-42B178E983B5}"/>
                </a:ext>
              </a:extLst>
            </p:cNvPr>
            <p:cNvSpPr/>
            <p:nvPr/>
          </p:nvSpPr>
          <p:spPr bwMode="gray">
            <a:xfrm>
              <a:off x="3435943" y="2385117"/>
              <a:ext cx="27888" cy="22842"/>
            </a:xfrm>
            <a:custGeom>
              <a:avLst/>
              <a:gdLst>
                <a:gd name="connsiteX0" fmla="*/ 23685 w 27888"/>
                <a:gd name="connsiteY0" fmla="*/ 537 h 22842"/>
                <a:gd name="connsiteX1" fmla="*/ 21804 w 27888"/>
                <a:gd name="connsiteY1" fmla="*/ 0 h 22842"/>
                <a:gd name="connsiteX2" fmla="*/ 21133 w 27888"/>
                <a:gd name="connsiteY2" fmla="*/ 0 h 22842"/>
                <a:gd name="connsiteX3" fmla="*/ 2859 w 27888"/>
                <a:gd name="connsiteY3" fmla="*/ 3225 h 22842"/>
                <a:gd name="connsiteX4" fmla="*/ 37 w 27888"/>
                <a:gd name="connsiteY4" fmla="*/ 6987 h 22842"/>
                <a:gd name="connsiteX5" fmla="*/ 1918 w 27888"/>
                <a:gd name="connsiteY5" fmla="*/ 19886 h 22842"/>
                <a:gd name="connsiteX6" fmla="*/ 3262 w 27888"/>
                <a:gd name="connsiteY6" fmla="*/ 22170 h 22842"/>
                <a:gd name="connsiteX7" fmla="*/ 5278 w 27888"/>
                <a:gd name="connsiteY7" fmla="*/ 22842 h 22842"/>
                <a:gd name="connsiteX8" fmla="*/ 5815 w 27888"/>
                <a:gd name="connsiteY8" fmla="*/ 22842 h 22842"/>
                <a:gd name="connsiteX9" fmla="*/ 25163 w 27888"/>
                <a:gd name="connsiteY9" fmla="*/ 19483 h 22842"/>
                <a:gd name="connsiteX10" fmla="*/ 27851 w 27888"/>
                <a:gd name="connsiteY10" fmla="*/ 15586 h 22842"/>
                <a:gd name="connsiteX11" fmla="*/ 25432 w 27888"/>
                <a:gd name="connsiteY11" fmla="*/ 2822 h 22842"/>
                <a:gd name="connsiteX12" fmla="*/ 23954 w 27888"/>
                <a:gd name="connsiteY12" fmla="*/ 672 h 22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888" h="22842">
                  <a:moveTo>
                    <a:pt x="23685" y="537"/>
                  </a:moveTo>
                  <a:cubicBezTo>
                    <a:pt x="23685" y="537"/>
                    <a:pt x="22476" y="0"/>
                    <a:pt x="21804" y="0"/>
                  </a:cubicBezTo>
                  <a:cubicBezTo>
                    <a:pt x="21536" y="0"/>
                    <a:pt x="21401" y="0"/>
                    <a:pt x="21133" y="0"/>
                  </a:cubicBezTo>
                  <a:cubicBezTo>
                    <a:pt x="15355" y="1209"/>
                    <a:pt x="9174" y="2284"/>
                    <a:pt x="2859" y="3225"/>
                  </a:cubicBezTo>
                  <a:cubicBezTo>
                    <a:pt x="978" y="3494"/>
                    <a:pt x="-232" y="5240"/>
                    <a:pt x="37" y="6987"/>
                  </a:cubicBezTo>
                  <a:lnTo>
                    <a:pt x="1918" y="19886"/>
                  </a:lnTo>
                  <a:cubicBezTo>
                    <a:pt x="1918" y="20827"/>
                    <a:pt x="2456" y="21633"/>
                    <a:pt x="3262" y="22170"/>
                  </a:cubicBezTo>
                  <a:cubicBezTo>
                    <a:pt x="3799" y="22573"/>
                    <a:pt x="4606" y="22842"/>
                    <a:pt x="5278" y="22842"/>
                  </a:cubicBezTo>
                  <a:cubicBezTo>
                    <a:pt x="5412" y="22842"/>
                    <a:pt x="5546" y="22842"/>
                    <a:pt x="5815" y="22842"/>
                  </a:cubicBezTo>
                  <a:cubicBezTo>
                    <a:pt x="12533" y="21767"/>
                    <a:pt x="18983" y="20692"/>
                    <a:pt x="25163" y="19483"/>
                  </a:cubicBezTo>
                  <a:cubicBezTo>
                    <a:pt x="26910" y="19080"/>
                    <a:pt x="28119" y="17333"/>
                    <a:pt x="27851" y="15586"/>
                  </a:cubicBezTo>
                  <a:lnTo>
                    <a:pt x="25432" y="2822"/>
                  </a:lnTo>
                  <a:cubicBezTo>
                    <a:pt x="25298" y="1881"/>
                    <a:pt x="24760" y="1209"/>
                    <a:pt x="23954" y="67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F64D6F8F-3096-A710-5FAE-AE1350F97A0D}"/>
                </a:ext>
              </a:extLst>
            </p:cNvPr>
            <p:cNvSpPr/>
            <p:nvPr/>
          </p:nvSpPr>
          <p:spPr bwMode="gray">
            <a:xfrm>
              <a:off x="3363242" y="2233554"/>
              <a:ext cx="29221" cy="26066"/>
            </a:xfrm>
            <a:custGeom>
              <a:avLst/>
              <a:gdLst>
                <a:gd name="connsiteX0" fmla="*/ 27055 w 29221"/>
                <a:gd name="connsiteY0" fmla="*/ 6987 h 26066"/>
                <a:gd name="connsiteX1" fmla="*/ 10259 w 29221"/>
                <a:gd name="connsiteY1" fmla="*/ 269 h 26066"/>
                <a:gd name="connsiteX2" fmla="*/ 8781 w 29221"/>
                <a:gd name="connsiteY2" fmla="*/ 0 h 26066"/>
                <a:gd name="connsiteX3" fmla="*/ 7572 w 29221"/>
                <a:gd name="connsiteY3" fmla="*/ 269 h 26066"/>
                <a:gd name="connsiteX4" fmla="*/ 5691 w 29221"/>
                <a:gd name="connsiteY4" fmla="*/ 2015 h 26066"/>
                <a:gd name="connsiteX5" fmla="*/ 316 w 29221"/>
                <a:gd name="connsiteY5" fmla="*/ 13974 h 26066"/>
                <a:gd name="connsiteX6" fmla="*/ 1929 w 29221"/>
                <a:gd name="connsiteY6" fmla="*/ 18408 h 26066"/>
                <a:gd name="connsiteX7" fmla="*/ 20874 w 29221"/>
                <a:gd name="connsiteY7" fmla="*/ 25932 h 26066"/>
                <a:gd name="connsiteX8" fmla="*/ 21949 w 29221"/>
                <a:gd name="connsiteY8" fmla="*/ 26067 h 26066"/>
                <a:gd name="connsiteX9" fmla="*/ 23427 w 29221"/>
                <a:gd name="connsiteY9" fmla="*/ 25664 h 26066"/>
                <a:gd name="connsiteX10" fmla="*/ 25039 w 29221"/>
                <a:gd name="connsiteY10" fmla="*/ 23648 h 26066"/>
                <a:gd name="connsiteX11" fmla="*/ 29070 w 29221"/>
                <a:gd name="connsiteY11" fmla="*/ 11152 h 26066"/>
                <a:gd name="connsiteX12" fmla="*/ 26920 w 29221"/>
                <a:gd name="connsiteY12" fmla="*/ 6987 h 2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221" h="26066">
                  <a:moveTo>
                    <a:pt x="27055" y="6987"/>
                  </a:moveTo>
                  <a:cubicBezTo>
                    <a:pt x="21412" y="5106"/>
                    <a:pt x="15768" y="2822"/>
                    <a:pt x="10259" y="269"/>
                  </a:cubicBezTo>
                  <a:cubicBezTo>
                    <a:pt x="9856" y="0"/>
                    <a:pt x="9319" y="0"/>
                    <a:pt x="8781" y="0"/>
                  </a:cubicBezTo>
                  <a:cubicBezTo>
                    <a:pt x="8378" y="0"/>
                    <a:pt x="7975" y="0"/>
                    <a:pt x="7572" y="269"/>
                  </a:cubicBezTo>
                  <a:cubicBezTo>
                    <a:pt x="6766" y="537"/>
                    <a:pt x="6094" y="1209"/>
                    <a:pt x="5691" y="2015"/>
                  </a:cubicBezTo>
                  <a:lnTo>
                    <a:pt x="316" y="13974"/>
                  </a:lnTo>
                  <a:cubicBezTo>
                    <a:pt x="-490" y="15586"/>
                    <a:pt x="316" y="17602"/>
                    <a:pt x="1929" y="18408"/>
                  </a:cubicBezTo>
                  <a:cubicBezTo>
                    <a:pt x="8109" y="21364"/>
                    <a:pt x="14425" y="23917"/>
                    <a:pt x="20874" y="25932"/>
                  </a:cubicBezTo>
                  <a:cubicBezTo>
                    <a:pt x="21277" y="25932"/>
                    <a:pt x="21546" y="26067"/>
                    <a:pt x="21949" y="26067"/>
                  </a:cubicBezTo>
                  <a:cubicBezTo>
                    <a:pt x="22486" y="26067"/>
                    <a:pt x="23024" y="26067"/>
                    <a:pt x="23427" y="25664"/>
                  </a:cubicBezTo>
                  <a:cubicBezTo>
                    <a:pt x="24233" y="25261"/>
                    <a:pt x="24771" y="24589"/>
                    <a:pt x="25039" y="23648"/>
                  </a:cubicBezTo>
                  <a:lnTo>
                    <a:pt x="29070" y="11152"/>
                  </a:lnTo>
                  <a:cubicBezTo>
                    <a:pt x="29608" y="9406"/>
                    <a:pt x="28667" y="7524"/>
                    <a:pt x="26920" y="6987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37972317-1A6B-15E7-0816-4FD687F556C0}"/>
                </a:ext>
              </a:extLst>
            </p:cNvPr>
            <p:cNvSpPr/>
            <p:nvPr/>
          </p:nvSpPr>
          <p:spPr bwMode="gray">
            <a:xfrm>
              <a:off x="3359930" y="2393179"/>
              <a:ext cx="26076" cy="21229"/>
            </a:xfrm>
            <a:custGeom>
              <a:avLst/>
              <a:gdLst>
                <a:gd name="connsiteX0" fmla="*/ 24320 w 26076"/>
                <a:gd name="connsiteY0" fmla="*/ 806 h 21229"/>
                <a:gd name="connsiteX1" fmla="*/ 22036 w 26076"/>
                <a:gd name="connsiteY1" fmla="*/ 0 h 21229"/>
                <a:gd name="connsiteX2" fmla="*/ 21767 w 26076"/>
                <a:gd name="connsiteY2" fmla="*/ 0 h 21229"/>
                <a:gd name="connsiteX3" fmla="*/ 3225 w 26076"/>
                <a:gd name="connsiteY3" fmla="*/ 941 h 21229"/>
                <a:gd name="connsiteX4" fmla="*/ 0 w 26076"/>
                <a:gd name="connsiteY4" fmla="*/ 4434 h 21229"/>
                <a:gd name="connsiteX5" fmla="*/ 538 w 26076"/>
                <a:gd name="connsiteY5" fmla="*/ 18005 h 21229"/>
                <a:gd name="connsiteX6" fmla="*/ 1613 w 26076"/>
                <a:gd name="connsiteY6" fmla="*/ 20289 h 21229"/>
                <a:gd name="connsiteX7" fmla="*/ 3897 w 26076"/>
                <a:gd name="connsiteY7" fmla="*/ 21230 h 21229"/>
                <a:gd name="connsiteX8" fmla="*/ 4031 w 26076"/>
                <a:gd name="connsiteY8" fmla="*/ 21230 h 21229"/>
                <a:gd name="connsiteX9" fmla="*/ 22976 w 26076"/>
                <a:gd name="connsiteY9" fmla="*/ 20289 h 21229"/>
                <a:gd name="connsiteX10" fmla="*/ 26067 w 26076"/>
                <a:gd name="connsiteY10" fmla="*/ 16796 h 21229"/>
                <a:gd name="connsiteX11" fmla="*/ 25395 w 26076"/>
                <a:gd name="connsiteY11" fmla="*/ 3225 h 21229"/>
                <a:gd name="connsiteX12" fmla="*/ 24320 w 26076"/>
                <a:gd name="connsiteY12" fmla="*/ 941 h 2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6" h="21229">
                  <a:moveTo>
                    <a:pt x="24320" y="806"/>
                  </a:moveTo>
                  <a:cubicBezTo>
                    <a:pt x="24320" y="806"/>
                    <a:pt x="22842" y="0"/>
                    <a:pt x="22036" y="0"/>
                  </a:cubicBezTo>
                  <a:cubicBezTo>
                    <a:pt x="22036" y="0"/>
                    <a:pt x="21902" y="0"/>
                    <a:pt x="21767" y="0"/>
                  </a:cubicBezTo>
                  <a:cubicBezTo>
                    <a:pt x="15586" y="403"/>
                    <a:pt x="9406" y="672"/>
                    <a:pt x="3225" y="941"/>
                  </a:cubicBezTo>
                  <a:cubicBezTo>
                    <a:pt x="1344" y="941"/>
                    <a:pt x="0" y="2553"/>
                    <a:pt x="0" y="4434"/>
                  </a:cubicBezTo>
                  <a:lnTo>
                    <a:pt x="538" y="18005"/>
                  </a:lnTo>
                  <a:cubicBezTo>
                    <a:pt x="538" y="18945"/>
                    <a:pt x="941" y="19752"/>
                    <a:pt x="1613" y="20289"/>
                  </a:cubicBezTo>
                  <a:cubicBezTo>
                    <a:pt x="2284" y="20827"/>
                    <a:pt x="3091" y="21230"/>
                    <a:pt x="3897" y="21230"/>
                  </a:cubicBezTo>
                  <a:cubicBezTo>
                    <a:pt x="3897" y="21230"/>
                    <a:pt x="3897" y="21230"/>
                    <a:pt x="4031" y="21230"/>
                  </a:cubicBezTo>
                  <a:cubicBezTo>
                    <a:pt x="10346" y="20961"/>
                    <a:pt x="16661" y="20692"/>
                    <a:pt x="22976" y="20289"/>
                  </a:cubicBezTo>
                  <a:cubicBezTo>
                    <a:pt x="24858" y="20289"/>
                    <a:pt x="26201" y="18542"/>
                    <a:pt x="26067" y="16796"/>
                  </a:cubicBezTo>
                  <a:lnTo>
                    <a:pt x="25395" y="3225"/>
                  </a:lnTo>
                  <a:cubicBezTo>
                    <a:pt x="25395" y="2284"/>
                    <a:pt x="24992" y="1478"/>
                    <a:pt x="24320" y="941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2CCFB6E6-8570-4F9D-BC3E-F9C02FD82145}"/>
                </a:ext>
              </a:extLst>
            </p:cNvPr>
            <p:cNvSpPr/>
            <p:nvPr/>
          </p:nvSpPr>
          <p:spPr bwMode="gray">
            <a:xfrm>
              <a:off x="3385831" y="2133587"/>
              <a:ext cx="27668" cy="26066"/>
            </a:xfrm>
            <a:custGeom>
              <a:avLst/>
              <a:gdLst>
                <a:gd name="connsiteX0" fmla="*/ 27576 w 27668"/>
                <a:gd name="connsiteY0" fmla="*/ 15855 h 26066"/>
                <a:gd name="connsiteX1" fmla="*/ 24351 w 27668"/>
                <a:gd name="connsiteY1" fmla="*/ 2553 h 26066"/>
                <a:gd name="connsiteX2" fmla="*/ 22739 w 27668"/>
                <a:gd name="connsiteY2" fmla="*/ 403 h 26066"/>
                <a:gd name="connsiteX3" fmla="*/ 21127 w 27668"/>
                <a:gd name="connsiteY3" fmla="*/ 0 h 26066"/>
                <a:gd name="connsiteX4" fmla="*/ 20186 w 27668"/>
                <a:gd name="connsiteY4" fmla="*/ 134 h 26066"/>
                <a:gd name="connsiteX5" fmla="*/ 2047 w 27668"/>
                <a:gd name="connsiteY5" fmla="*/ 6584 h 26066"/>
                <a:gd name="connsiteX6" fmla="*/ 166 w 27668"/>
                <a:gd name="connsiteY6" fmla="*/ 10749 h 26066"/>
                <a:gd name="connsiteX7" fmla="*/ 4197 w 27668"/>
                <a:gd name="connsiteY7" fmla="*/ 23783 h 26066"/>
                <a:gd name="connsiteX8" fmla="*/ 5944 w 27668"/>
                <a:gd name="connsiteY8" fmla="*/ 25798 h 26066"/>
                <a:gd name="connsiteX9" fmla="*/ 7422 w 27668"/>
                <a:gd name="connsiteY9" fmla="*/ 26067 h 26066"/>
                <a:gd name="connsiteX10" fmla="*/ 8765 w 27668"/>
                <a:gd name="connsiteY10" fmla="*/ 25798 h 26066"/>
                <a:gd name="connsiteX11" fmla="*/ 25292 w 27668"/>
                <a:gd name="connsiteY11" fmla="*/ 19886 h 26066"/>
                <a:gd name="connsiteX12" fmla="*/ 27576 w 27668"/>
                <a:gd name="connsiteY12" fmla="*/ 15855 h 26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68" h="26066">
                  <a:moveTo>
                    <a:pt x="27576" y="15855"/>
                  </a:moveTo>
                  <a:lnTo>
                    <a:pt x="24351" y="2553"/>
                  </a:lnTo>
                  <a:cubicBezTo>
                    <a:pt x="24083" y="1612"/>
                    <a:pt x="23545" y="941"/>
                    <a:pt x="22739" y="403"/>
                  </a:cubicBezTo>
                  <a:cubicBezTo>
                    <a:pt x="22202" y="134"/>
                    <a:pt x="21664" y="0"/>
                    <a:pt x="21127" y="0"/>
                  </a:cubicBezTo>
                  <a:cubicBezTo>
                    <a:pt x="20858" y="0"/>
                    <a:pt x="20455" y="0"/>
                    <a:pt x="20186" y="134"/>
                  </a:cubicBezTo>
                  <a:cubicBezTo>
                    <a:pt x="13871" y="2150"/>
                    <a:pt x="7690" y="4300"/>
                    <a:pt x="2047" y="6584"/>
                  </a:cubicBezTo>
                  <a:cubicBezTo>
                    <a:pt x="435" y="7256"/>
                    <a:pt x="-372" y="9002"/>
                    <a:pt x="166" y="10749"/>
                  </a:cubicBezTo>
                  <a:lnTo>
                    <a:pt x="4197" y="23783"/>
                  </a:lnTo>
                  <a:cubicBezTo>
                    <a:pt x="4466" y="24723"/>
                    <a:pt x="5137" y="25395"/>
                    <a:pt x="5944" y="25798"/>
                  </a:cubicBezTo>
                  <a:cubicBezTo>
                    <a:pt x="6347" y="26067"/>
                    <a:pt x="6884" y="26067"/>
                    <a:pt x="7422" y="26067"/>
                  </a:cubicBezTo>
                  <a:cubicBezTo>
                    <a:pt x="7825" y="26067"/>
                    <a:pt x="8228" y="26067"/>
                    <a:pt x="8765" y="25798"/>
                  </a:cubicBezTo>
                  <a:cubicBezTo>
                    <a:pt x="13871" y="23648"/>
                    <a:pt x="19380" y="21767"/>
                    <a:pt x="25292" y="19886"/>
                  </a:cubicBezTo>
                  <a:cubicBezTo>
                    <a:pt x="27039" y="19349"/>
                    <a:pt x="27979" y="17602"/>
                    <a:pt x="27576" y="1585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C6E5B937-7E6B-A40C-26D4-2DE2C81B7F2B}"/>
                </a:ext>
              </a:extLst>
            </p:cNvPr>
            <p:cNvSpPr/>
            <p:nvPr/>
          </p:nvSpPr>
          <p:spPr bwMode="gray">
            <a:xfrm>
              <a:off x="3397015" y="2389955"/>
              <a:ext cx="27713" cy="21229"/>
            </a:xfrm>
            <a:custGeom>
              <a:avLst/>
              <a:gdLst>
                <a:gd name="connsiteX0" fmla="*/ 22976 w 27713"/>
                <a:gd name="connsiteY0" fmla="*/ 0 h 21229"/>
                <a:gd name="connsiteX1" fmla="*/ 22573 w 27713"/>
                <a:gd name="connsiteY1" fmla="*/ 0 h 21229"/>
                <a:gd name="connsiteX2" fmla="*/ 3090 w 27713"/>
                <a:gd name="connsiteY2" fmla="*/ 1747 h 21229"/>
                <a:gd name="connsiteX3" fmla="*/ 806 w 27713"/>
                <a:gd name="connsiteY3" fmla="*/ 2956 h 21229"/>
                <a:gd name="connsiteX4" fmla="*/ 0 w 27713"/>
                <a:gd name="connsiteY4" fmla="*/ 5375 h 21229"/>
                <a:gd name="connsiteX5" fmla="*/ 1075 w 27713"/>
                <a:gd name="connsiteY5" fmla="*/ 18139 h 21229"/>
                <a:gd name="connsiteX6" fmla="*/ 4434 w 27713"/>
                <a:gd name="connsiteY6" fmla="*/ 21230 h 21229"/>
                <a:gd name="connsiteX7" fmla="*/ 4703 w 27713"/>
                <a:gd name="connsiteY7" fmla="*/ 21230 h 21229"/>
                <a:gd name="connsiteX8" fmla="*/ 24723 w 27713"/>
                <a:gd name="connsiteY8" fmla="*/ 19349 h 21229"/>
                <a:gd name="connsiteX9" fmla="*/ 27007 w 27713"/>
                <a:gd name="connsiteY9" fmla="*/ 18139 h 21229"/>
                <a:gd name="connsiteX10" fmla="*/ 27679 w 27713"/>
                <a:gd name="connsiteY10" fmla="*/ 15721 h 21229"/>
                <a:gd name="connsiteX11" fmla="*/ 26201 w 27713"/>
                <a:gd name="connsiteY11" fmla="*/ 2956 h 21229"/>
                <a:gd name="connsiteX12" fmla="*/ 22842 w 27713"/>
                <a:gd name="connsiteY12" fmla="*/ 0 h 2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13" h="21229">
                  <a:moveTo>
                    <a:pt x="22976" y="0"/>
                  </a:moveTo>
                  <a:cubicBezTo>
                    <a:pt x="22976" y="0"/>
                    <a:pt x="22708" y="0"/>
                    <a:pt x="22573" y="0"/>
                  </a:cubicBezTo>
                  <a:cubicBezTo>
                    <a:pt x="16124" y="672"/>
                    <a:pt x="9674" y="1209"/>
                    <a:pt x="3090" y="1747"/>
                  </a:cubicBezTo>
                  <a:cubicBezTo>
                    <a:pt x="2150" y="1747"/>
                    <a:pt x="1344" y="2284"/>
                    <a:pt x="806" y="2956"/>
                  </a:cubicBezTo>
                  <a:cubicBezTo>
                    <a:pt x="269" y="3628"/>
                    <a:pt x="0" y="4568"/>
                    <a:pt x="0" y="5375"/>
                  </a:cubicBezTo>
                  <a:lnTo>
                    <a:pt x="1075" y="18139"/>
                  </a:lnTo>
                  <a:cubicBezTo>
                    <a:pt x="1209" y="19886"/>
                    <a:pt x="2687" y="21230"/>
                    <a:pt x="4434" y="21230"/>
                  </a:cubicBezTo>
                  <a:cubicBezTo>
                    <a:pt x="4434" y="21230"/>
                    <a:pt x="4568" y="21230"/>
                    <a:pt x="4703" y="21230"/>
                  </a:cubicBezTo>
                  <a:cubicBezTo>
                    <a:pt x="11421" y="20692"/>
                    <a:pt x="18139" y="20155"/>
                    <a:pt x="24723" y="19349"/>
                  </a:cubicBezTo>
                  <a:cubicBezTo>
                    <a:pt x="25664" y="19349"/>
                    <a:pt x="26470" y="18811"/>
                    <a:pt x="27007" y="18139"/>
                  </a:cubicBezTo>
                  <a:cubicBezTo>
                    <a:pt x="27545" y="17467"/>
                    <a:pt x="27813" y="16527"/>
                    <a:pt x="27679" y="15721"/>
                  </a:cubicBezTo>
                  <a:lnTo>
                    <a:pt x="26201" y="2956"/>
                  </a:lnTo>
                  <a:cubicBezTo>
                    <a:pt x="26067" y="1209"/>
                    <a:pt x="24589" y="0"/>
                    <a:pt x="22842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AC4EFD9C-3C85-A642-BE12-A22278D09574}"/>
                </a:ext>
              </a:extLst>
            </p:cNvPr>
            <p:cNvSpPr/>
            <p:nvPr/>
          </p:nvSpPr>
          <p:spPr bwMode="gray">
            <a:xfrm>
              <a:off x="3438986" y="2254649"/>
              <a:ext cx="27769" cy="24320"/>
            </a:xfrm>
            <a:custGeom>
              <a:avLst/>
              <a:gdLst>
                <a:gd name="connsiteX0" fmla="*/ 25480 w 27769"/>
                <a:gd name="connsiteY0" fmla="*/ 5375 h 24320"/>
                <a:gd name="connsiteX1" fmla="*/ 7475 w 27769"/>
                <a:gd name="connsiteY1" fmla="*/ 0 h 24320"/>
                <a:gd name="connsiteX2" fmla="*/ 6534 w 27769"/>
                <a:gd name="connsiteY2" fmla="*/ 0 h 24320"/>
                <a:gd name="connsiteX3" fmla="*/ 4787 w 27769"/>
                <a:gd name="connsiteY3" fmla="*/ 403 h 24320"/>
                <a:gd name="connsiteX4" fmla="*/ 3175 w 27769"/>
                <a:gd name="connsiteY4" fmla="*/ 2553 h 24320"/>
                <a:gd name="connsiteX5" fmla="*/ 85 w 27769"/>
                <a:gd name="connsiteY5" fmla="*/ 15049 h 24320"/>
                <a:gd name="connsiteX6" fmla="*/ 2503 w 27769"/>
                <a:gd name="connsiteY6" fmla="*/ 19080 h 24320"/>
                <a:gd name="connsiteX7" fmla="*/ 19836 w 27769"/>
                <a:gd name="connsiteY7" fmla="*/ 24186 h 24320"/>
                <a:gd name="connsiteX8" fmla="*/ 20911 w 27769"/>
                <a:gd name="connsiteY8" fmla="*/ 24320 h 24320"/>
                <a:gd name="connsiteX9" fmla="*/ 22524 w 27769"/>
                <a:gd name="connsiteY9" fmla="*/ 23917 h 24320"/>
                <a:gd name="connsiteX10" fmla="*/ 24136 w 27769"/>
                <a:gd name="connsiteY10" fmla="*/ 21901 h 24320"/>
                <a:gd name="connsiteX11" fmla="*/ 27629 w 27769"/>
                <a:gd name="connsiteY11" fmla="*/ 9540 h 24320"/>
                <a:gd name="connsiteX12" fmla="*/ 25480 w 27769"/>
                <a:gd name="connsiteY12" fmla="*/ 5375 h 2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769" h="24320">
                  <a:moveTo>
                    <a:pt x="25480" y="5375"/>
                  </a:moveTo>
                  <a:cubicBezTo>
                    <a:pt x="19568" y="3493"/>
                    <a:pt x="13521" y="1747"/>
                    <a:pt x="7475" y="0"/>
                  </a:cubicBezTo>
                  <a:cubicBezTo>
                    <a:pt x="7206" y="0"/>
                    <a:pt x="6937" y="0"/>
                    <a:pt x="6534" y="0"/>
                  </a:cubicBezTo>
                  <a:cubicBezTo>
                    <a:pt x="5997" y="0"/>
                    <a:pt x="5325" y="134"/>
                    <a:pt x="4787" y="403"/>
                  </a:cubicBezTo>
                  <a:cubicBezTo>
                    <a:pt x="3981" y="806"/>
                    <a:pt x="3444" y="1612"/>
                    <a:pt x="3175" y="2553"/>
                  </a:cubicBezTo>
                  <a:lnTo>
                    <a:pt x="85" y="15049"/>
                  </a:lnTo>
                  <a:cubicBezTo>
                    <a:pt x="-318" y="16796"/>
                    <a:pt x="756" y="18542"/>
                    <a:pt x="2503" y="19080"/>
                  </a:cubicBezTo>
                  <a:cubicBezTo>
                    <a:pt x="8281" y="20692"/>
                    <a:pt x="14193" y="22439"/>
                    <a:pt x="19836" y="24186"/>
                  </a:cubicBezTo>
                  <a:cubicBezTo>
                    <a:pt x="20239" y="24186"/>
                    <a:pt x="20508" y="24320"/>
                    <a:pt x="20911" y="24320"/>
                  </a:cubicBezTo>
                  <a:cubicBezTo>
                    <a:pt x="21449" y="24320"/>
                    <a:pt x="21986" y="24320"/>
                    <a:pt x="22524" y="23917"/>
                  </a:cubicBezTo>
                  <a:cubicBezTo>
                    <a:pt x="23330" y="23514"/>
                    <a:pt x="23867" y="22708"/>
                    <a:pt x="24136" y="21901"/>
                  </a:cubicBezTo>
                  <a:lnTo>
                    <a:pt x="27629" y="9540"/>
                  </a:lnTo>
                  <a:cubicBezTo>
                    <a:pt x="28167" y="7793"/>
                    <a:pt x="27092" y="5912"/>
                    <a:pt x="25480" y="537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45A03055-D174-A03B-0529-72B8B341A426}"/>
                </a:ext>
              </a:extLst>
            </p:cNvPr>
            <p:cNvSpPr/>
            <p:nvPr/>
          </p:nvSpPr>
          <p:spPr bwMode="gray">
            <a:xfrm>
              <a:off x="3493892" y="1957838"/>
              <a:ext cx="59926" cy="61539"/>
            </a:xfrm>
            <a:custGeom>
              <a:avLst/>
              <a:gdLst>
                <a:gd name="connsiteX0" fmla="*/ 29963 w 59926"/>
                <a:gd name="connsiteY0" fmla="*/ 0 h 61539"/>
                <a:gd name="connsiteX1" fmla="*/ 0 w 59926"/>
                <a:gd name="connsiteY1" fmla="*/ 30770 h 61539"/>
                <a:gd name="connsiteX2" fmla="*/ 29963 w 59926"/>
                <a:gd name="connsiteY2" fmla="*/ 61539 h 61539"/>
                <a:gd name="connsiteX3" fmla="*/ 59927 w 59926"/>
                <a:gd name="connsiteY3" fmla="*/ 30904 h 61539"/>
                <a:gd name="connsiteX4" fmla="*/ 29963 w 59926"/>
                <a:gd name="connsiteY4" fmla="*/ 134 h 61539"/>
                <a:gd name="connsiteX5" fmla="*/ 29963 w 59926"/>
                <a:gd name="connsiteY5" fmla="*/ 45012 h 61539"/>
                <a:gd name="connsiteX6" fmla="*/ 16124 w 59926"/>
                <a:gd name="connsiteY6" fmla="*/ 30770 h 61539"/>
                <a:gd name="connsiteX7" fmla="*/ 29963 w 59926"/>
                <a:gd name="connsiteY7" fmla="*/ 16527 h 61539"/>
                <a:gd name="connsiteX8" fmla="*/ 29963 w 59926"/>
                <a:gd name="connsiteY8" fmla="*/ 16527 h 61539"/>
                <a:gd name="connsiteX9" fmla="*/ 43803 w 59926"/>
                <a:gd name="connsiteY9" fmla="*/ 30770 h 61539"/>
                <a:gd name="connsiteX10" fmla="*/ 29963 w 59926"/>
                <a:gd name="connsiteY10" fmla="*/ 45012 h 6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926" h="61539">
                  <a:moveTo>
                    <a:pt x="29963" y="0"/>
                  </a:moveTo>
                  <a:cubicBezTo>
                    <a:pt x="13436" y="0"/>
                    <a:pt x="0" y="13705"/>
                    <a:pt x="0" y="30770"/>
                  </a:cubicBezTo>
                  <a:cubicBezTo>
                    <a:pt x="0" y="47834"/>
                    <a:pt x="13436" y="61539"/>
                    <a:pt x="29963" y="61539"/>
                  </a:cubicBezTo>
                  <a:cubicBezTo>
                    <a:pt x="46490" y="61539"/>
                    <a:pt x="59927" y="47834"/>
                    <a:pt x="59927" y="30904"/>
                  </a:cubicBezTo>
                  <a:cubicBezTo>
                    <a:pt x="59927" y="14108"/>
                    <a:pt x="46759" y="269"/>
                    <a:pt x="29963" y="134"/>
                  </a:cubicBezTo>
                  <a:close/>
                  <a:moveTo>
                    <a:pt x="29963" y="45012"/>
                  </a:moveTo>
                  <a:cubicBezTo>
                    <a:pt x="22305" y="45012"/>
                    <a:pt x="16124" y="38563"/>
                    <a:pt x="16124" y="30770"/>
                  </a:cubicBezTo>
                  <a:cubicBezTo>
                    <a:pt x="16124" y="22976"/>
                    <a:pt x="22305" y="16527"/>
                    <a:pt x="29963" y="16527"/>
                  </a:cubicBezTo>
                  <a:lnTo>
                    <a:pt x="29963" y="16527"/>
                  </a:lnTo>
                  <a:cubicBezTo>
                    <a:pt x="37622" y="16527"/>
                    <a:pt x="43803" y="22976"/>
                    <a:pt x="43803" y="30770"/>
                  </a:cubicBezTo>
                  <a:cubicBezTo>
                    <a:pt x="43803" y="38563"/>
                    <a:pt x="37891" y="44878"/>
                    <a:pt x="29963" y="4501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D477F5C9-466E-F12F-6567-71E123C80A35}"/>
                </a:ext>
              </a:extLst>
            </p:cNvPr>
            <p:cNvSpPr/>
            <p:nvPr/>
          </p:nvSpPr>
          <p:spPr bwMode="gray">
            <a:xfrm>
              <a:off x="3156905" y="2201306"/>
              <a:ext cx="77662" cy="77797"/>
            </a:xfrm>
            <a:custGeom>
              <a:avLst/>
              <a:gdLst>
                <a:gd name="connsiteX0" fmla="*/ 38831 w 77662"/>
                <a:gd name="connsiteY0" fmla="*/ 0 h 77797"/>
                <a:gd name="connsiteX1" fmla="*/ 38697 w 77662"/>
                <a:gd name="connsiteY1" fmla="*/ 0 h 77797"/>
                <a:gd name="connsiteX2" fmla="*/ 0 w 77662"/>
                <a:gd name="connsiteY2" fmla="*/ 38563 h 77797"/>
                <a:gd name="connsiteX3" fmla="*/ 11421 w 77662"/>
                <a:gd name="connsiteY3" fmla="*/ 66376 h 77797"/>
                <a:gd name="connsiteX4" fmla="*/ 38831 w 77662"/>
                <a:gd name="connsiteY4" fmla="*/ 77797 h 77797"/>
                <a:gd name="connsiteX5" fmla="*/ 77663 w 77662"/>
                <a:gd name="connsiteY5" fmla="*/ 38966 h 77797"/>
                <a:gd name="connsiteX6" fmla="*/ 66242 w 77662"/>
                <a:gd name="connsiteY6" fmla="*/ 11555 h 77797"/>
                <a:gd name="connsiteX7" fmla="*/ 38831 w 77662"/>
                <a:gd name="connsiteY7" fmla="*/ 134 h 77797"/>
                <a:gd name="connsiteX8" fmla="*/ 58046 w 77662"/>
                <a:gd name="connsiteY8" fmla="*/ 38428 h 77797"/>
                <a:gd name="connsiteX9" fmla="*/ 52402 w 77662"/>
                <a:gd name="connsiteY9" fmla="*/ 52402 h 77797"/>
                <a:gd name="connsiteX10" fmla="*/ 38831 w 77662"/>
                <a:gd name="connsiteY10" fmla="*/ 58046 h 77797"/>
                <a:gd name="connsiteX11" fmla="*/ 38831 w 77662"/>
                <a:gd name="connsiteY11" fmla="*/ 58046 h 77797"/>
                <a:gd name="connsiteX12" fmla="*/ 19617 w 77662"/>
                <a:gd name="connsiteY12" fmla="*/ 38831 h 77797"/>
                <a:gd name="connsiteX13" fmla="*/ 25261 w 77662"/>
                <a:gd name="connsiteY13" fmla="*/ 25261 h 77797"/>
                <a:gd name="connsiteX14" fmla="*/ 38831 w 77662"/>
                <a:gd name="connsiteY14" fmla="*/ 19617 h 77797"/>
                <a:gd name="connsiteX15" fmla="*/ 38831 w 77662"/>
                <a:gd name="connsiteY15" fmla="*/ 19617 h 77797"/>
                <a:gd name="connsiteX16" fmla="*/ 58046 w 77662"/>
                <a:gd name="connsiteY16" fmla="*/ 38428 h 7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662" h="77797">
                  <a:moveTo>
                    <a:pt x="38831" y="0"/>
                  </a:moveTo>
                  <a:lnTo>
                    <a:pt x="38697" y="0"/>
                  </a:lnTo>
                  <a:cubicBezTo>
                    <a:pt x="17467" y="0"/>
                    <a:pt x="134" y="17333"/>
                    <a:pt x="0" y="38563"/>
                  </a:cubicBezTo>
                  <a:cubicBezTo>
                    <a:pt x="0" y="49178"/>
                    <a:pt x="4031" y="58986"/>
                    <a:pt x="11421" y="66376"/>
                  </a:cubicBezTo>
                  <a:cubicBezTo>
                    <a:pt x="18811" y="73766"/>
                    <a:pt x="28485" y="77797"/>
                    <a:pt x="38831" y="77797"/>
                  </a:cubicBezTo>
                  <a:cubicBezTo>
                    <a:pt x="60196" y="77797"/>
                    <a:pt x="77663" y="60330"/>
                    <a:pt x="77663" y="38966"/>
                  </a:cubicBezTo>
                  <a:cubicBezTo>
                    <a:pt x="77663" y="28620"/>
                    <a:pt x="73632" y="18811"/>
                    <a:pt x="66242" y="11555"/>
                  </a:cubicBezTo>
                  <a:cubicBezTo>
                    <a:pt x="58852" y="4165"/>
                    <a:pt x="49178" y="134"/>
                    <a:pt x="38831" y="134"/>
                  </a:cubicBezTo>
                  <a:close/>
                  <a:moveTo>
                    <a:pt x="58046" y="38428"/>
                  </a:moveTo>
                  <a:cubicBezTo>
                    <a:pt x="58046" y="43937"/>
                    <a:pt x="56030" y="48774"/>
                    <a:pt x="52402" y="52402"/>
                  </a:cubicBezTo>
                  <a:cubicBezTo>
                    <a:pt x="48774" y="56030"/>
                    <a:pt x="43937" y="58046"/>
                    <a:pt x="38831" y="58046"/>
                  </a:cubicBezTo>
                  <a:lnTo>
                    <a:pt x="38831" y="58046"/>
                  </a:lnTo>
                  <a:cubicBezTo>
                    <a:pt x="28217" y="58046"/>
                    <a:pt x="19617" y="49446"/>
                    <a:pt x="19617" y="38831"/>
                  </a:cubicBezTo>
                  <a:cubicBezTo>
                    <a:pt x="19617" y="33726"/>
                    <a:pt x="21633" y="28888"/>
                    <a:pt x="25261" y="25261"/>
                  </a:cubicBezTo>
                  <a:cubicBezTo>
                    <a:pt x="28889" y="21633"/>
                    <a:pt x="33726" y="19617"/>
                    <a:pt x="38831" y="19617"/>
                  </a:cubicBezTo>
                  <a:lnTo>
                    <a:pt x="38831" y="19617"/>
                  </a:lnTo>
                  <a:cubicBezTo>
                    <a:pt x="49446" y="19617"/>
                    <a:pt x="57911" y="28082"/>
                    <a:pt x="58046" y="38428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58" name="Grafik 7">
            <a:extLst>
              <a:ext uri="{FF2B5EF4-FFF2-40B4-BE49-F238E27FC236}">
                <a16:creationId xmlns:a16="http://schemas.microsoft.com/office/drawing/2014/main" id="{E05741DD-B6F8-161D-A103-C40E3639228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325103" y="3027664"/>
            <a:ext cx="287260" cy="500451"/>
            <a:chOff x="4354901" y="3041355"/>
            <a:chExt cx="282434" cy="492043"/>
          </a:xfrm>
          <a:solidFill>
            <a:schemeClr val="accent1"/>
          </a:solidFill>
        </p:grpSpPr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A6437636-CCEB-BE3C-77BC-8EC5F06E16A1}"/>
                </a:ext>
              </a:extLst>
            </p:cNvPr>
            <p:cNvSpPr/>
            <p:nvPr/>
          </p:nvSpPr>
          <p:spPr bwMode="gray">
            <a:xfrm>
              <a:off x="4354901" y="3041355"/>
              <a:ext cx="282434" cy="492043"/>
            </a:xfrm>
            <a:custGeom>
              <a:avLst/>
              <a:gdLst>
                <a:gd name="connsiteX0" fmla="*/ 268057 w 282434"/>
                <a:gd name="connsiteY0" fmla="*/ 0 h 492043"/>
                <a:gd name="connsiteX1" fmla="*/ 14377 w 282434"/>
                <a:gd name="connsiteY1" fmla="*/ 0 h 492043"/>
                <a:gd name="connsiteX2" fmla="*/ 0 w 282434"/>
                <a:gd name="connsiteY2" fmla="*/ 14377 h 492043"/>
                <a:gd name="connsiteX3" fmla="*/ 0 w 282434"/>
                <a:gd name="connsiteY3" fmla="*/ 477667 h 492043"/>
                <a:gd name="connsiteX4" fmla="*/ 14377 w 282434"/>
                <a:gd name="connsiteY4" fmla="*/ 492044 h 492043"/>
                <a:gd name="connsiteX5" fmla="*/ 268057 w 282434"/>
                <a:gd name="connsiteY5" fmla="*/ 492044 h 492043"/>
                <a:gd name="connsiteX6" fmla="*/ 282435 w 282434"/>
                <a:gd name="connsiteY6" fmla="*/ 477667 h 492043"/>
                <a:gd name="connsiteX7" fmla="*/ 282435 w 282434"/>
                <a:gd name="connsiteY7" fmla="*/ 14377 h 492043"/>
                <a:gd name="connsiteX8" fmla="*/ 268057 w 282434"/>
                <a:gd name="connsiteY8" fmla="*/ 0 h 492043"/>
                <a:gd name="connsiteX9" fmla="*/ 264698 w 282434"/>
                <a:gd name="connsiteY9" fmla="*/ 436820 h 492043"/>
                <a:gd name="connsiteX10" fmla="*/ 264698 w 282434"/>
                <a:gd name="connsiteY10" fmla="*/ 474307 h 492043"/>
                <a:gd name="connsiteX11" fmla="*/ 17736 w 282434"/>
                <a:gd name="connsiteY11" fmla="*/ 474307 h 492043"/>
                <a:gd name="connsiteX12" fmla="*/ 17736 w 282434"/>
                <a:gd name="connsiteY12" fmla="*/ 436820 h 492043"/>
                <a:gd name="connsiteX13" fmla="*/ 264698 w 282434"/>
                <a:gd name="connsiteY13" fmla="*/ 436820 h 492043"/>
                <a:gd name="connsiteX14" fmla="*/ 264698 w 282434"/>
                <a:gd name="connsiteY14" fmla="*/ 72960 h 492043"/>
                <a:gd name="connsiteX15" fmla="*/ 264698 w 282434"/>
                <a:gd name="connsiteY15" fmla="*/ 419084 h 492043"/>
                <a:gd name="connsiteX16" fmla="*/ 17736 w 282434"/>
                <a:gd name="connsiteY16" fmla="*/ 419084 h 492043"/>
                <a:gd name="connsiteX17" fmla="*/ 17736 w 282434"/>
                <a:gd name="connsiteY17" fmla="*/ 72960 h 492043"/>
                <a:gd name="connsiteX18" fmla="*/ 264698 w 282434"/>
                <a:gd name="connsiteY18" fmla="*/ 72960 h 492043"/>
                <a:gd name="connsiteX19" fmla="*/ 264698 w 282434"/>
                <a:gd name="connsiteY19" fmla="*/ 17870 h 492043"/>
                <a:gd name="connsiteX20" fmla="*/ 264698 w 282434"/>
                <a:gd name="connsiteY20" fmla="*/ 55224 h 492043"/>
                <a:gd name="connsiteX21" fmla="*/ 17736 w 282434"/>
                <a:gd name="connsiteY21" fmla="*/ 55224 h 492043"/>
                <a:gd name="connsiteX22" fmla="*/ 17736 w 282434"/>
                <a:gd name="connsiteY22" fmla="*/ 17870 h 492043"/>
                <a:gd name="connsiteX23" fmla="*/ 264698 w 282434"/>
                <a:gd name="connsiteY23" fmla="*/ 17870 h 49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2434" h="492043">
                  <a:moveTo>
                    <a:pt x="268057" y="0"/>
                  </a:moveTo>
                  <a:lnTo>
                    <a:pt x="14377" y="0"/>
                  </a:lnTo>
                  <a:cubicBezTo>
                    <a:pt x="6449" y="0"/>
                    <a:pt x="0" y="6449"/>
                    <a:pt x="0" y="14377"/>
                  </a:cubicBezTo>
                  <a:lnTo>
                    <a:pt x="0" y="477667"/>
                  </a:lnTo>
                  <a:cubicBezTo>
                    <a:pt x="0" y="485594"/>
                    <a:pt x="6449" y="492044"/>
                    <a:pt x="14377" y="492044"/>
                  </a:cubicBezTo>
                  <a:lnTo>
                    <a:pt x="268057" y="492044"/>
                  </a:lnTo>
                  <a:cubicBezTo>
                    <a:pt x="275985" y="492044"/>
                    <a:pt x="282435" y="485594"/>
                    <a:pt x="282435" y="477667"/>
                  </a:cubicBezTo>
                  <a:lnTo>
                    <a:pt x="282435" y="14377"/>
                  </a:lnTo>
                  <a:cubicBezTo>
                    <a:pt x="282435" y="6449"/>
                    <a:pt x="275985" y="0"/>
                    <a:pt x="268057" y="0"/>
                  </a:cubicBezTo>
                  <a:close/>
                  <a:moveTo>
                    <a:pt x="264698" y="436820"/>
                  </a:moveTo>
                  <a:lnTo>
                    <a:pt x="264698" y="474307"/>
                  </a:lnTo>
                  <a:lnTo>
                    <a:pt x="17736" y="474307"/>
                  </a:lnTo>
                  <a:lnTo>
                    <a:pt x="17736" y="436820"/>
                  </a:lnTo>
                  <a:lnTo>
                    <a:pt x="264698" y="436820"/>
                  </a:lnTo>
                  <a:close/>
                  <a:moveTo>
                    <a:pt x="264698" y="72960"/>
                  </a:moveTo>
                  <a:lnTo>
                    <a:pt x="264698" y="419084"/>
                  </a:lnTo>
                  <a:lnTo>
                    <a:pt x="17736" y="419084"/>
                  </a:lnTo>
                  <a:lnTo>
                    <a:pt x="17736" y="72960"/>
                  </a:lnTo>
                  <a:lnTo>
                    <a:pt x="264698" y="72960"/>
                  </a:lnTo>
                  <a:close/>
                  <a:moveTo>
                    <a:pt x="264698" y="17870"/>
                  </a:moveTo>
                  <a:lnTo>
                    <a:pt x="264698" y="55224"/>
                  </a:lnTo>
                  <a:lnTo>
                    <a:pt x="17736" y="55224"/>
                  </a:lnTo>
                  <a:lnTo>
                    <a:pt x="17736" y="17870"/>
                  </a:lnTo>
                  <a:lnTo>
                    <a:pt x="264698" y="17870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93BD75EC-0A73-D89D-86A7-39443CA75AB3}"/>
                </a:ext>
              </a:extLst>
            </p:cNvPr>
            <p:cNvSpPr/>
            <p:nvPr/>
          </p:nvSpPr>
          <p:spPr bwMode="gray">
            <a:xfrm>
              <a:off x="4459706" y="3068765"/>
              <a:ext cx="72825" cy="18004"/>
            </a:xfrm>
            <a:custGeom>
              <a:avLst/>
              <a:gdLst>
                <a:gd name="connsiteX0" fmla="*/ 8868 w 72825"/>
                <a:gd name="connsiteY0" fmla="*/ 18005 h 18004"/>
                <a:gd name="connsiteX1" fmla="*/ 63958 w 72825"/>
                <a:gd name="connsiteY1" fmla="*/ 18005 h 18004"/>
                <a:gd name="connsiteX2" fmla="*/ 72826 w 72825"/>
                <a:gd name="connsiteY2" fmla="*/ 9003 h 18004"/>
                <a:gd name="connsiteX3" fmla="*/ 63958 w 72825"/>
                <a:gd name="connsiteY3" fmla="*/ 0 h 18004"/>
                <a:gd name="connsiteX4" fmla="*/ 8868 w 72825"/>
                <a:gd name="connsiteY4" fmla="*/ 0 h 18004"/>
                <a:gd name="connsiteX5" fmla="*/ 0 w 72825"/>
                <a:gd name="connsiteY5" fmla="*/ 9003 h 18004"/>
                <a:gd name="connsiteX6" fmla="*/ 8868 w 72825"/>
                <a:gd name="connsiteY6" fmla="*/ 18005 h 1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825" h="18004">
                  <a:moveTo>
                    <a:pt x="8868" y="18005"/>
                  </a:moveTo>
                  <a:lnTo>
                    <a:pt x="63958" y="18005"/>
                  </a:lnTo>
                  <a:cubicBezTo>
                    <a:pt x="68795" y="18005"/>
                    <a:pt x="72826" y="13974"/>
                    <a:pt x="72826" y="9003"/>
                  </a:cubicBezTo>
                  <a:cubicBezTo>
                    <a:pt x="72826" y="4031"/>
                    <a:pt x="68795" y="0"/>
                    <a:pt x="63958" y="0"/>
                  </a:cubicBezTo>
                  <a:lnTo>
                    <a:pt x="8868" y="0"/>
                  </a:lnTo>
                  <a:cubicBezTo>
                    <a:pt x="4031" y="0"/>
                    <a:pt x="0" y="4031"/>
                    <a:pt x="0" y="9003"/>
                  </a:cubicBezTo>
                  <a:cubicBezTo>
                    <a:pt x="0" y="13974"/>
                    <a:pt x="4031" y="18005"/>
                    <a:pt x="8868" y="1800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0AAF9E1-CD2F-E494-2A58-569572A9CF1B}"/>
                </a:ext>
              </a:extLst>
            </p:cNvPr>
            <p:cNvSpPr/>
            <p:nvPr/>
          </p:nvSpPr>
          <p:spPr bwMode="gray">
            <a:xfrm>
              <a:off x="4393732" y="3184722"/>
              <a:ext cx="188916" cy="189051"/>
            </a:xfrm>
            <a:custGeom>
              <a:avLst/>
              <a:gdLst>
                <a:gd name="connsiteX0" fmla="*/ 8868 w 188916"/>
                <a:gd name="connsiteY0" fmla="*/ 17871 h 189051"/>
                <a:gd name="connsiteX1" fmla="*/ 17736 w 188916"/>
                <a:gd name="connsiteY1" fmla="*/ 26739 h 189051"/>
                <a:gd name="connsiteX2" fmla="*/ 17736 w 188916"/>
                <a:gd name="connsiteY2" fmla="*/ 144173 h 189051"/>
                <a:gd name="connsiteX3" fmla="*/ 36010 w 188916"/>
                <a:gd name="connsiteY3" fmla="*/ 167687 h 189051"/>
                <a:gd name="connsiteX4" fmla="*/ 34666 w 188916"/>
                <a:gd name="connsiteY4" fmla="*/ 172927 h 189051"/>
                <a:gd name="connsiteX5" fmla="*/ 38429 w 188916"/>
                <a:gd name="connsiteY5" fmla="*/ 183811 h 189051"/>
                <a:gd name="connsiteX6" fmla="*/ 49849 w 188916"/>
                <a:gd name="connsiteY6" fmla="*/ 188917 h 189051"/>
                <a:gd name="connsiteX7" fmla="*/ 59792 w 188916"/>
                <a:gd name="connsiteY7" fmla="*/ 185155 h 189051"/>
                <a:gd name="connsiteX8" fmla="*/ 64898 w 188916"/>
                <a:gd name="connsiteY8" fmla="*/ 174809 h 189051"/>
                <a:gd name="connsiteX9" fmla="*/ 63958 w 188916"/>
                <a:gd name="connsiteY9" fmla="*/ 168359 h 189051"/>
                <a:gd name="connsiteX10" fmla="*/ 143233 w 188916"/>
                <a:gd name="connsiteY10" fmla="*/ 168359 h 189051"/>
                <a:gd name="connsiteX11" fmla="*/ 142292 w 188916"/>
                <a:gd name="connsiteY11" fmla="*/ 172793 h 189051"/>
                <a:gd name="connsiteX12" fmla="*/ 145920 w 188916"/>
                <a:gd name="connsiteY12" fmla="*/ 183811 h 189051"/>
                <a:gd name="connsiteX13" fmla="*/ 157341 w 188916"/>
                <a:gd name="connsiteY13" fmla="*/ 189051 h 189051"/>
                <a:gd name="connsiteX14" fmla="*/ 167284 w 188916"/>
                <a:gd name="connsiteY14" fmla="*/ 185289 h 189051"/>
                <a:gd name="connsiteX15" fmla="*/ 172390 w 188916"/>
                <a:gd name="connsiteY15" fmla="*/ 174943 h 189051"/>
                <a:gd name="connsiteX16" fmla="*/ 171450 w 188916"/>
                <a:gd name="connsiteY16" fmla="*/ 168359 h 189051"/>
                <a:gd name="connsiteX17" fmla="*/ 180049 w 188916"/>
                <a:gd name="connsiteY17" fmla="*/ 168359 h 189051"/>
                <a:gd name="connsiteX18" fmla="*/ 188917 w 188916"/>
                <a:gd name="connsiteY18" fmla="*/ 159491 h 189051"/>
                <a:gd name="connsiteX19" fmla="*/ 180049 w 188916"/>
                <a:gd name="connsiteY19" fmla="*/ 150623 h 189051"/>
                <a:gd name="connsiteX20" fmla="*/ 42191 w 188916"/>
                <a:gd name="connsiteY20" fmla="*/ 150623 h 189051"/>
                <a:gd name="connsiteX21" fmla="*/ 35607 w 188916"/>
                <a:gd name="connsiteY21" fmla="*/ 144039 h 189051"/>
                <a:gd name="connsiteX22" fmla="*/ 35607 w 188916"/>
                <a:gd name="connsiteY22" fmla="*/ 137186 h 189051"/>
                <a:gd name="connsiteX23" fmla="*/ 185692 w 188916"/>
                <a:gd name="connsiteY23" fmla="*/ 122137 h 189051"/>
                <a:gd name="connsiteX24" fmla="*/ 188648 w 188916"/>
                <a:gd name="connsiteY24" fmla="*/ 118778 h 189051"/>
                <a:gd name="connsiteX25" fmla="*/ 188648 w 188916"/>
                <a:gd name="connsiteY25" fmla="*/ 31038 h 189051"/>
                <a:gd name="connsiteX26" fmla="*/ 185289 w 188916"/>
                <a:gd name="connsiteY26" fmla="*/ 27679 h 189051"/>
                <a:gd name="connsiteX27" fmla="*/ 35607 w 188916"/>
                <a:gd name="connsiteY27" fmla="*/ 27679 h 189051"/>
                <a:gd name="connsiteX28" fmla="*/ 35607 w 188916"/>
                <a:gd name="connsiteY28" fmla="*/ 26604 h 189051"/>
                <a:gd name="connsiteX29" fmla="*/ 9003 w 188916"/>
                <a:gd name="connsiteY29" fmla="*/ 0 h 189051"/>
                <a:gd name="connsiteX30" fmla="*/ 8734 w 188916"/>
                <a:gd name="connsiteY30" fmla="*/ 0 h 189051"/>
                <a:gd name="connsiteX31" fmla="*/ 0 w 188916"/>
                <a:gd name="connsiteY31" fmla="*/ 8868 h 189051"/>
                <a:gd name="connsiteX32" fmla="*/ 9003 w 188916"/>
                <a:gd name="connsiteY32" fmla="*/ 17871 h 189051"/>
                <a:gd name="connsiteX33" fmla="*/ 35472 w 188916"/>
                <a:gd name="connsiteY33" fmla="*/ 119450 h 189051"/>
                <a:gd name="connsiteX34" fmla="*/ 35472 w 188916"/>
                <a:gd name="connsiteY34" fmla="*/ 99296 h 189051"/>
                <a:gd name="connsiteX35" fmla="*/ 56433 w 188916"/>
                <a:gd name="connsiteY35" fmla="*/ 99296 h 189051"/>
                <a:gd name="connsiteX36" fmla="*/ 56433 w 188916"/>
                <a:gd name="connsiteY36" fmla="*/ 117300 h 189051"/>
                <a:gd name="connsiteX37" fmla="*/ 35472 w 188916"/>
                <a:gd name="connsiteY37" fmla="*/ 119450 h 189051"/>
                <a:gd name="connsiteX38" fmla="*/ 35472 w 188916"/>
                <a:gd name="connsiteY38" fmla="*/ 84381 h 189051"/>
                <a:gd name="connsiteX39" fmla="*/ 35472 w 188916"/>
                <a:gd name="connsiteY39" fmla="*/ 71751 h 189051"/>
                <a:gd name="connsiteX40" fmla="*/ 56433 w 188916"/>
                <a:gd name="connsiteY40" fmla="*/ 71751 h 189051"/>
                <a:gd name="connsiteX41" fmla="*/ 56433 w 188916"/>
                <a:gd name="connsiteY41" fmla="*/ 84381 h 189051"/>
                <a:gd name="connsiteX42" fmla="*/ 35472 w 188916"/>
                <a:gd name="connsiteY42" fmla="*/ 84381 h 189051"/>
                <a:gd name="connsiteX43" fmla="*/ 35472 w 188916"/>
                <a:gd name="connsiteY43" fmla="*/ 56836 h 189051"/>
                <a:gd name="connsiteX44" fmla="*/ 35472 w 188916"/>
                <a:gd name="connsiteY44" fmla="*/ 45550 h 189051"/>
                <a:gd name="connsiteX45" fmla="*/ 56433 w 188916"/>
                <a:gd name="connsiteY45" fmla="*/ 45550 h 189051"/>
                <a:gd name="connsiteX46" fmla="*/ 56433 w 188916"/>
                <a:gd name="connsiteY46" fmla="*/ 56836 h 189051"/>
                <a:gd name="connsiteX47" fmla="*/ 35472 w 188916"/>
                <a:gd name="connsiteY47" fmla="*/ 56836 h 189051"/>
                <a:gd name="connsiteX48" fmla="*/ 71482 w 188916"/>
                <a:gd name="connsiteY48" fmla="*/ 56836 h 189051"/>
                <a:gd name="connsiteX49" fmla="*/ 71482 w 188916"/>
                <a:gd name="connsiteY49" fmla="*/ 45550 h 189051"/>
                <a:gd name="connsiteX50" fmla="*/ 95399 w 188916"/>
                <a:gd name="connsiteY50" fmla="*/ 45550 h 189051"/>
                <a:gd name="connsiteX51" fmla="*/ 95399 w 188916"/>
                <a:gd name="connsiteY51" fmla="*/ 56836 h 189051"/>
                <a:gd name="connsiteX52" fmla="*/ 71482 w 188916"/>
                <a:gd name="connsiteY52" fmla="*/ 56836 h 189051"/>
                <a:gd name="connsiteX53" fmla="*/ 71482 w 188916"/>
                <a:gd name="connsiteY53" fmla="*/ 84381 h 189051"/>
                <a:gd name="connsiteX54" fmla="*/ 71482 w 188916"/>
                <a:gd name="connsiteY54" fmla="*/ 71751 h 189051"/>
                <a:gd name="connsiteX55" fmla="*/ 95399 w 188916"/>
                <a:gd name="connsiteY55" fmla="*/ 71751 h 189051"/>
                <a:gd name="connsiteX56" fmla="*/ 95399 w 188916"/>
                <a:gd name="connsiteY56" fmla="*/ 84381 h 189051"/>
                <a:gd name="connsiteX57" fmla="*/ 71482 w 188916"/>
                <a:gd name="connsiteY57" fmla="*/ 84381 h 189051"/>
                <a:gd name="connsiteX58" fmla="*/ 71482 w 188916"/>
                <a:gd name="connsiteY58" fmla="*/ 115822 h 189051"/>
                <a:gd name="connsiteX59" fmla="*/ 71482 w 188916"/>
                <a:gd name="connsiteY59" fmla="*/ 99296 h 189051"/>
                <a:gd name="connsiteX60" fmla="*/ 95399 w 188916"/>
                <a:gd name="connsiteY60" fmla="*/ 99296 h 189051"/>
                <a:gd name="connsiteX61" fmla="*/ 95399 w 188916"/>
                <a:gd name="connsiteY61" fmla="*/ 113404 h 189051"/>
                <a:gd name="connsiteX62" fmla="*/ 71482 w 188916"/>
                <a:gd name="connsiteY62" fmla="*/ 115822 h 189051"/>
                <a:gd name="connsiteX63" fmla="*/ 110448 w 188916"/>
                <a:gd name="connsiteY63" fmla="*/ 56702 h 189051"/>
                <a:gd name="connsiteX64" fmla="*/ 110448 w 188916"/>
                <a:gd name="connsiteY64" fmla="*/ 45415 h 189051"/>
                <a:gd name="connsiteX65" fmla="*/ 134633 w 188916"/>
                <a:gd name="connsiteY65" fmla="*/ 45415 h 189051"/>
                <a:gd name="connsiteX66" fmla="*/ 134633 w 188916"/>
                <a:gd name="connsiteY66" fmla="*/ 56702 h 189051"/>
                <a:gd name="connsiteX67" fmla="*/ 110448 w 188916"/>
                <a:gd name="connsiteY67" fmla="*/ 56702 h 189051"/>
                <a:gd name="connsiteX68" fmla="*/ 110448 w 188916"/>
                <a:gd name="connsiteY68" fmla="*/ 84247 h 189051"/>
                <a:gd name="connsiteX69" fmla="*/ 110448 w 188916"/>
                <a:gd name="connsiteY69" fmla="*/ 71616 h 189051"/>
                <a:gd name="connsiteX70" fmla="*/ 134633 w 188916"/>
                <a:gd name="connsiteY70" fmla="*/ 71616 h 189051"/>
                <a:gd name="connsiteX71" fmla="*/ 134633 w 188916"/>
                <a:gd name="connsiteY71" fmla="*/ 84247 h 189051"/>
                <a:gd name="connsiteX72" fmla="*/ 110448 w 188916"/>
                <a:gd name="connsiteY72" fmla="*/ 84247 h 189051"/>
                <a:gd name="connsiteX73" fmla="*/ 110448 w 188916"/>
                <a:gd name="connsiteY73" fmla="*/ 111791 h 189051"/>
                <a:gd name="connsiteX74" fmla="*/ 110448 w 188916"/>
                <a:gd name="connsiteY74" fmla="*/ 99161 h 189051"/>
                <a:gd name="connsiteX75" fmla="*/ 134633 w 188916"/>
                <a:gd name="connsiteY75" fmla="*/ 99161 h 189051"/>
                <a:gd name="connsiteX76" fmla="*/ 134633 w 188916"/>
                <a:gd name="connsiteY76" fmla="*/ 109373 h 189051"/>
                <a:gd name="connsiteX77" fmla="*/ 110448 w 188916"/>
                <a:gd name="connsiteY77" fmla="*/ 111791 h 189051"/>
                <a:gd name="connsiteX78" fmla="*/ 149683 w 188916"/>
                <a:gd name="connsiteY78" fmla="*/ 56568 h 189051"/>
                <a:gd name="connsiteX79" fmla="*/ 149683 w 188916"/>
                <a:gd name="connsiteY79" fmla="*/ 45281 h 189051"/>
                <a:gd name="connsiteX80" fmla="*/ 170777 w 188916"/>
                <a:gd name="connsiteY80" fmla="*/ 45281 h 189051"/>
                <a:gd name="connsiteX81" fmla="*/ 170777 w 188916"/>
                <a:gd name="connsiteY81" fmla="*/ 56568 h 189051"/>
                <a:gd name="connsiteX82" fmla="*/ 149683 w 188916"/>
                <a:gd name="connsiteY82" fmla="*/ 56568 h 189051"/>
                <a:gd name="connsiteX83" fmla="*/ 149683 w 188916"/>
                <a:gd name="connsiteY83" fmla="*/ 84247 h 189051"/>
                <a:gd name="connsiteX84" fmla="*/ 149683 w 188916"/>
                <a:gd name="connsiteY84" fmla="*/ 71616 h 189051"/>
                <a:gd name="connsiteX85" fmla="*/ 170777 w 188916"/>
                <a:gd name="connsiteY85" fmla="*/ 71616 h 189051"/>
                <a:gd name="connsiteX86" fmla="*/ 170777 w 188916"/>
                <a:gd name="connsiteY86" fmla="*/ 84247 h 189051"/>
                <a:gd name="connsiteX87" fmla="*/ 149683 w 188916"/>
                <a:gd name="connsiteY87" fmla="*/ 84247 h 189051"/>
                <a:gd name="connsiteX88" fmla="*/ 149683 w 188916"/>
                <a:gd name="connsiteY88" fmla="*/ 107895 h 189051"/>
                <a:gd name="connsiteX89" fmla="*/ 149683 w 188916"/>
                <a:gd name="connsiteY89" fmla="*/ 99296 h 189051"/>
                <a:gd name="connsiteX90" fmla="*/ 170777 w 188916"/>
                <a:gd name="connsiteY90" fmla="*/ 99296 h 189051"/>
                <a:gd name="connsiteX91" fmla="*/ 170777 w 188916"/>
                <a:gd name="connsiteY91" fmla="*/ 105879 h 189051"/>
                <a:gd name="connsiteX92" fmla="*/ 149683 w 188916"/>
                <a:gd name="connsiteY92" fmla="*/ 108029 h 18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88916" h="189051">
                  <a:moveTo>
                    <a:pt x="8868" y="17871"/>
                  </a:moveTo>
                  <a:cubicBezTo>
                    <a:pt x="13705" y="17871"/>
                    <a:pt x="17736" y="21767"/>
                    <a:pt x="17736" y="26739"/>
                  </a:cubicBezTo>
                  <a:lnTo>
                    <a:pt x="17736" y="144173"/>
                  </a:lnTo>
                  <a:cubicBezTo>
                    <a:pt x="17736" y="155460"/>
                    <a:pt x="25529" y="165000"/>
                    <a:pt x="36010" y="167687"/>
                  </a:cubicBezTo>
                  <a:cubicBezTo>
                    <a:pt x="35204" y="169300"/>
                    <a:pt x="34800" y="171046"/>
                    <a:pt x="34666" y="172927"/>
                  </a:cubicBezTo>
                  <a:cubicBezTo>
                    <a:pt x="34397" y="176958"/>
                    <a:pt x="35741" y="180855"/>
                    <a:pt x="38429" y="183811"/>
                  </a:cubicBezTo>
                  <a:cubicBezTo>
                    <a:pt x="41250" y="187036"/>
                    <a:pt x="45415" y="188917"/>
                    <a:pt x="49849" y="188917"/>
                  </a:cubicBezTo>
                  <a:cubicBezTo>
                    <a:pt x="53477" y="188917"/>
                    <a:pt x="56971" y="187573"/>
                    <a:pt x="59792" y="185155"/>
                  </a:cubicBezTo>
                  <a:cubicBezTo>
                    <a:pt x="62883" y="182467"/>
                    <a:pt x="64629" y="178839"/>
                    <a:pt x="64898" y="174809"/>
                  </a:cubicBezTo>
                  <a:cubicBezTo>
                    <a:pt x="65032" y="172524"/>
                    <a:pt x="64764" y="170374"/>
                    <a:pt x="63958" y="168359"/>
                  </a:cubicBezTo>
                  <a:lnTo>
                    <a:pt x="143233" y="168359"/>
                  </a:lnTo>
                  <a:cubicBezTo>
                    <a:pt x="142695" y="169703"/>
                    <a:pt x="142292" y="171315"/>
                    <a:pt x="142292" y="172793"/>
                  </a:cubicBezTo>
                  <a:cubicBezTo>
                    <a:pt x="142024" y="176824"/>
                    <a:pt x="143367" y="180721"/>
                    <a:pt x="145920" y="183811"/>
                  </a:cubicBezTo>
                  <a:cubicBezTo>
                    <a:pt x="148742" y="187036"/>
                    <a:pt x="152907" y="189051"/>
                    <a:pt x="157341" y="189051"/>
                  </a:cubicBezTo>
                  <a:cubicBezTo>
                    <a:pt x="160969" y="189051"/>
                    <a:pt x="164462" y="187708"/>
                    <a:pt x="167284" y="185289"/>
                  </a:cubicBezTo>
                  <a:cubicBezTo>
                    <a:pt x="170374" y="182602"/>
                    <a:pt x="172121" y="178974"/>
                    <a:pt x="172390" y="174943"/>
                  </a:cubicBezTo>
                  <a:cubicBezTo>
                    <a:pt x="172524" y="172659"/>
                    <a:pt x="172256" y="170509"/>
                    <a:pt x="171450" y="168359"/>
                  </a:cubicBezTo>
                  <a:lnTo>
                    <a:pt x="180049" y="168359"/>
                  </a:lnTo>
                  <a:cubicBezTo>
                    <a:pt x="184886" y="168359"/>
                    <a:pt x="188917" y="164328"/>
                    <a:pt x="188917" y="159491"/>
                  </a:cubicBezTo>
                  <a:cubicBezTo>
                    <a:pt x="188917" y="154654"/>
                    <a:pt x="184886" y="150623"/>
                    <a:pt x="180049" y="150623"/>
                  </a:cubicBezTo>
                  <a:lnTo>
                    <a:pt x="42191" y="150623"/>
                  </a:lnTo>
                  <a:cubicBezTo>
                    <a:pt x="38563" y="150623"/>
                    <a:pt x="35607" y="147667"/>
                    <a:pt x="35607" y="144039"/>
                  </a:cubicBezTo>
                  <a:lnTo>
                    <a:pt x="35607" y="137186"/>
                  </a:lnTo>
                  <a:lnTo>
                    <a:pt x="185692" y="122137"/>
                  </a:lnTo>
                  <a:cubicBezTo>
                    <a:pt x="187439" y="122003"/>
                    <a:pt x="188648" y="120525"/>
                    <a:pt x="188648" y="118778"/>
                  </a:cubicBezTo>
                  <a:lnTo>
                    <a:pt x="188648" y="31038"/>
                  </a:lnTo>
                  <a:cubicBezTo>
                    <a:pt x="188648" y="29157"/>
                    <a:pt x="187170" y="27679"/>
                    <a:pt x="185289" y="27679"/>
                  </a:cubicBezTo>
                  <a:lnTo>
                    <a:pt x="35607" y="27679"/>
                  </a:lnTo>
                  <a:lnTo>
                    <a:pt x="35607" y="26604"/>
                  </a:lnTo>
                  <a:cubicBezTo>
                    <a:pt x="35607" y="11958"/>
                    <a:pt x="23648" y="0"/>
                    <a:pt x="9003" y="0"/>
                  </a:cubicBezTo>
                  <a:lnTo>
                    <a:pt x="8734" y="0"/>
                  </a:lnTo>
                  <a:cubicBezTo>
                    <a:pt x="3897" y="0"/>
                    <a:pt x="0" y="4031"/>
                    <a:pt x="0" y="8868"/>
                  </a:cubicBezTo>
                  <a:cubicBezTo>
                    <a:pt x="0" y="13840"/>
                    <a:pt x="4165" y="17871"/>
                    <a:pt x="9003" y="17871"/>
                  </a:cubicBezTo>
                  <a:close/>
                  <a:moveTo>
                    <a:pt x="35472" y="119450"/>
                  </a:moveTo>
                  <a:lnTo>
                    <a:pt x="35472" y="99296"/>
                  </a:lnTo>
                  <a:lnTo>
                    <a:pt x="56433" y="99296"/>
                  </a:lnTo>
                  <a:lnTo>
                    <a:pt x="56433" y="117300"/>
                  </a:lnTo>
                  <a:lnTo>
                    <a:pt x="35472" y="119450"/>
                  </a:lnTo>
                  <a:close/>
                  <a:moveTo>
                    <a:pt x="35472" y="84381"/>
                  </a:moveTo>
                  <a:lnTo>
                    <a:pt x="35472" y="71751"/>
                  </a:lnTo>
                  <a:lnTo>
                    <a:pt x="56433" y="71751"/>
                  </a:lnTo>
                  <a:lnTo>
                    <a:pt x="56433" y="84381"/>
                  </a:lnTo>
                  <a:lnTo>
                    <a:pt x="35472" y="84381"/>
                  </a:lnTo>
                  <a:close/>
                  <a:moveTo>
                    <a:pt x="35472" y="56836"/>
                  </a:moveTo>
                  <a:lnTo>
                    <a:pt x="35472" y="45550"/>
                  </a:lnTo>
                  <a:lnTo>
                    <a:pt x="56433" y="45550"/>
                  </a:lnTo>
                  <a:lnTo>
                    <a:pt x="56433" y="56836"/>
                  </a:lnTo>
                  <a:lnTo>
                    <a:pt x="35472" y="56836"/>
                  </a:lnTo>
                  <a:close/>
                  <a:moveTo>
                    <a:pt x="71482" y="56836"/>
                  </a:moveTo>
                  <a:lnTo>
                    <a:pt x="71482" y="45550"/>
                  </a:lnTo>
                  <a:lnTo>
                    <a:pt x="95399" y="45550"/>
                  </a:lnTo>
                  <a:lnTo>
                    <a:pt x="95399" y="56836"/>
                  </a:lnTo>
                  <a:lnTo>
                    <a:pt x="71482" y="56836"/>
                  </a:lnTo>
                  <a:close/>
                  <a:moveTo>
                    <a:pt x="71482" y="84381"/>
                  </a:moveTo>
                  <a:lnTo>
                    <a:pt x="71482" y="71751"/>
                  </a:lnTo>
                  <a:lnTo>
                    <a:pt x="95399" y="71751"/>
                  </a:lnTo>
                  <a:lnTo>
                    <a:pt x="95399" y="84381"/>
                  </a:lnTo>
                  <a:lnTo>
                    <a:pt x="71482" y="84381"/>
                  </a:lnTo>
                  <a:close/>
                  <a:moveTo>
                    <a:pt x="71482" y="115822"/>
                  </a:moveTo>
                  <a:lnTo>
                    <a:pt x="71482" y="99296"/>
                  </a:lnTo>
                  <a:lnTo>
                    <a:pt x="95399" y="99296"/>
                  </a:lnTo>
                  <a:lnTo>
                    <a:pt x="95399" y="113404"/>
                  </a:lnTo>
                  <a:lnTo>
                    <a:pt x="71482" y="115822"/>
                  </a:lnTo>
                  <a:close/>
                  <a:moveTo>
                    <a:pt x="110448" y="56702"/>
                  </a:moveTo>
                  <a:lnTo>
                    <a:pt x="110448" y="45415"/>
                  </a:lnTo>
                  <a:lnTo>
                    <a:pt x="134633" y="45415"/>
                  </a:lnTo>
                  <a:lnTo>
                    <a:pt x="134633" y="56702"/>
                  </a:lnTo>
                  <a:lnTo>
                    <a:pt x="110448" y="56702"/>
                  </a:lnTo>
                  <a:close/>
                  <a:moveTo>
                    <a:pt x="110448" y="84247"/>
                  </a:moveTo>
                  <a:lnTo>
                    <a:pt x="110448" y="71616"/>
                  </a:lnTo>
                  <a:lnTo>
                    <a:pt x="134633" y="71616"/>
                  </a:lnTo>
                  <a:lnTo>
                    <a:pt x="134633" y="84247"/>
                  </a:lnTo>
                  <a:lnTo>
                    <a:pt x="110448" y="84247"/>
                  </a:lnTo>
                  <a:close/>
                  <a:moveTo>
                    <a:pt x="110448" y="111791"/>
                  </a:moveTo>
                  <a:lnTo>
                    <a:pt x="110448" y="99161"/>
                  </a:lnTo>
                  <a:lnTo>
                    <a:pt x="134633" y="99161"/>
                  </a:lnTo>
                  <a:lnTo>
                    <a:pt x="134633" y="109373"/>
                  </a:lnTo>
                  <a:lnTo>
                    <a:pt x="110448" y="111791"/>
                  </a:lnTo>
                  <a:close/>
                  <a:moveTo>
                    <a:pt x="149683" y="56568"/>
                  </a:moveTo>
                  <a:lnTo>
                    <a:pt x="149683" y="45281"/>
                  </a:lnTo>
                  <a:lnTo>
                    <a:pt x="170777" y="45281"/>
                  </a:lnTo>
                  <a:lnTo>
                    <a:pt x="170777" y="56568"/>
                  </a:lnTo>
                  <a:lnTo>
                    <a:pt x="149683" y="56568"/>
                  </a:lnTo>
                  <a:close/>
                  <a:moveTo>
                    <a:pt x="149683" y="84247"/>
                  </a:moveTo>
                  <a:lnTo>
                    <a:pt x="149683" y="71616"/>
                  </a:lnTo>
                  <a:lnTo>
                    <a:pt x="170777" y="71616"/>
                  </a:lnTo>
                  <a:lnTo>
                    <a:pt x="170777" y="84247"/>
                  </a:lnTo>
                  <a:lnTo>
                    <a:pt x="149683" y="84247"/>
                  </a:lnTo>
                  <a:close/>
                  <a:moveTo>
                    <a:pt x="149683" y="107895"/>
                  </a:moveTo>
                  <a:lnTo>
                    <a:pt x="149683" y="99296"/>
                  </a:lnTo>
                  <a:lnTo>
                    <a:pt x="170777" y="99296"/>
                  </a:lnTo>
                  <a:lnTo>
                    <a:pt x="170777" y="105879"/>
                  </a:lnTo>
                  <a:lnTo>
                    <a:pt x="149683" y="108029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66" name="Grafik 7">
            <a:extLst>
              <a:ext uri="{FF2B5EF4-FFF2-40B4-BE49-F238E27FC236}">
                <a16:creationId xmlns:a16="http://schemas.microsoft.com/office/drawing/2014/main" id="{578BB7DB-1D94-9F63-26D9-396DED15A93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27614" y="4168916"/>
            <a:ext cx="608479" cy="536803"/>
            <a:chOff x="1997685" y="4163435"/>
            <a:chExt cx="598256" cy="527784"/>
          </a:xfrm>
          <a:solidFill>
            <a:schemeClr val="accent1"/>
          </a:solidFill>
        </p:grpSpPr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950961BF-E3D0-5937-5A10-6380BE941671}"/>
                </a:ext>
              </a:extLst>
            </p:cNvPr>
            <p:cNvSpPr/>
            <p:nvPr/>
          </p:nvSpPr>
          <p:spPr bwMode="gray">
            <a:xfrm>
              <a:off x="1997685" y="4529444"/>
              <a:ext cx="319578" cy="92039"/>
            </a:xfrm>
            <a:custGeom>
              <a:avLst/>
              <a:gdLst>
                <a:gd name="connsiteX0" fmla="*/ 169220 w 319578"/>
                <a:gd name="connsiteY0" fmla="*/ 20289 h 92039"/>
                <a:gd name="connsiteX1" fmla="*/ 288939 w 319578"/>
                <a:gd name="connsiteY1" fmla="*/ 20289 h 92039"/>
                <a:gd name="connsiteX2" fmla="*/ 299151 w 319578"/>
                <a:gd name="connsiteY2" fmla="*/ 29963 h 92039"/>
                <a:gd name="connsiteX3" fmla="*/ 296464 w 319578"/>
                <a:gd name="connsiteY3" fmla="*/ 37085 h 92039"/>
                <a:gd name="connsiteX4" fmla="*/ 289477 w 319578"/>
                <a:gd name="connsiteY4" fmla="*/ 40175 h 92039"/>
                <a:gd name="connsiteX5" fmla="*/ 199183 w 319578"/>
                <a:gd name="connsiteY5" fmla="*/ 40175 h 92039"/>
                <a:gd name="connsiteX6" fmla="*/ 189106 w 319578"/>
                <a:gd name="connsiteY6" fmla="*/ 50252 h 92039"/>
                <a:gd name="connsiteX7" fmla="*/ 199183 w 319578"/>
                <a:gd name="connsiteY7" fmla="*/ 60330 h 92039"/>
                <a:gd name="connsiteX8" fmla="*/ 289074 w 319578"/>
                <a:gd name="connsiteY8" fmla="*/ 60330 h 92039"/>
                <a:gd name="connsiteX9" fmla="*/ 319574 w 319578"/>
                <a:gd name="connsiteY9" fmla="*/ 30635 h 92039"/>
                <a:gd name="connsiteX10" fmla="*/ 290014 w 319578"/>
                <a:gd name="connsiteY10" fmla="*/ 0 h 92039"/>
                <a:gd name="connsiteX11" fmla="*/ 289477 w 319578"/>
                <a:gd name="connsiteY11" fmla="*/ 0 h 92039"/>
                <a:gd name="connsiteX12" fmla="*/ 289074 w 319578"/>
                <a:gd name="connsiteY12" fmla="*/ 0 h 92039"/>
                <a:gd name="connsiteX13" fmla="*/ 169354 w 319578"/>
                <a:gd name="connsiteY13" fmla="*/ 0 h 92039"/>
                <a:gd name="connsiteX14" fmla="*/ 141272 w 319578"/>
                <a:gd name="connsiteY14" fmla="*/ 7659 h 92039"/>
                <a:gd name="connsiteX15" fmla="*/ 5698 w 319578"/>
                <a:gd name="connsiteY15" fmla="*/ 72960 h 92039"/>
                <a:gd name="connsiteX16" fmla="*/ 995 w 319578"/>
                <a:gd name="connsiteY16" fmla="*/ 86397 h 92039"/>
                <a:gd name="connsiteX17" fmla="*/ 9864 w 319578"/>
                <a:gd name="connsiteY17" fmla="*/ 92040 h 92039"/>
                <a:gd name="connsiteX18" fmla="*/ 10132 w 319578"/>
                <a:gd name="connsiteY18" fmla="*/ 92040 h 92039"/>
                <a:gd name="connsiteX19" fmla="*/ 10132 w 319578"/>
                <a:gd name="connsiteY19" fmla="*/ 92040 h 92039"/>
                <a:gd name="connsiteX20" fmla="*/ 14566 w 319578"/>
                <a:gd name="connsiteY20" fmla="*/ 90965 h 92039"/>
                <a:gd name="connsiteX21" fmla="*/ 150678 w 319578"/>
                <a:gd name="connsiteY21" fmla="*/ 25261 h 92039"/>
                <a:gd name="connsiteX22" fmla="*/ 169354 w 319578"/>
                <a:gd name="connsiteY22" fmla="*/ 20020 h 9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578" h="92039">
                  <a:moveTo>
                    <a:pt x="169220" y="20289"/>
                  </a:moveTo>
                  <a:lnTo>
                    <a:pt x="288939" y="20289"/>
                  </a:lnTo>
                  <a:cubicBezTo>
                    <a:pt x="294583" y="20289"/>
                    <a:pt x="299016" y="24589"/>
                    <a:pt x="299151" y="29963"/>
                  </a:cubicBezTo>
                  <a:cubicBezTo>
                    <a:pt x="299151" y="32651"/>
                    <a:pt x="298210" y="35204"/>
                    <a:pt x="296464" y="37085"/>
                  </a:cubicBezTo>
                  <a:cubicBezTo>
                    <a:pt x="294583" y="38966"/>
                    <a:pt x="292164" y="40041"/>
                    <a:pt x="289477" y="40175"/>
                  </a:cubicBezTo>
                  <a:lnTo>
                    <a:pt x="199183" y="40175"/>
                  </a:lnTo>
                  <a:cubicBezTo>
                    <a:pt x="193675" y="40175"/>
                    <a:pt x="189106" y="44743"/>
                    <a:pt x="189106" y="50252"/>
                  </a:cubicBezTo>
                  <a:cubicBezTo>
                    <a:pt x="189106" y="55761"/>
                    <a:pt x="193675" y="60330"/>
                    <a:pt x="199183" y="60330"/>
                  </a:cubicBezTo>
                  <a:lnTo>
                    <a:pt x="289074" y="60330"/>
                  </a:lnTo>
                  <a:cubicBezTo>
                    <a:pt x="305869" y="60330"/>
                    <a:pt x="319306" y="47028"/>
                    <a:pt x="319574" y="30635"/>
                  </a:cubicBezTo>
                  <a:cubicBezTo>
                    <a:pt x="319843" y="13974"/>
                    <a:pt x="306541" y="269"/>
                    <a:pt x="290014" y="0"/>
                  </a:cubicBezTo>
                  <a:cubicBezTo>
                    <a:pt x="290014" y="0"/>
                    <a:pt x="289611" y="0"/>
                    <a:pt x="289477" y="0"/>
                  </a:cubicBezTo>
                  <a:cubicBezTo>
                    <a:pt x="289477" y="0"/>
                    <a:pt x="289074" y="0"/>
                    <a:pt x="289074" y="0"/>
                  </a:cubicBezTo>
                  <a:lnTo>
                    <a:pt x="169354" y="0"/>
                  </a:lnTo>
                  <a:cubicBezTo>
                    <a:pt x="159546" y="0"/>
                    <a:pt x="149872" y="2687"/>
                    <a:pt x="141272" y="7659"/>
                  </a:cubicBezTo>
                  <a:lnTo>
                    <a:pt x="5698" y="72960"/>
                  </a:lnTo>
                  <a:cubicBezTo>
                    <a:pt x="727" y="75379"/>
                    <a:pt x="-1423" y="81425"/>
                    <a:pt x="995" y="86397"/>
                  </a:cubicBezTo>
                  <a:cubicBezTo>
                    <a:pt x="2608" y="89756"/>
                    <a:pt x="6101" y="92040"/>
                    <a:pt x="9864" y="92040"/>
                  </a:cubicBezTo>
                  <a:cubicBezTo>
                    <a:pt x="9864" y="92040"/>
                    <a:pt x="9998" y="92040"/>
                    <a:pt x="10132" y="92040"/>
                  </a:cubicBezTo>
                  <a:lnTo>
                    <a:pt x="10132" y="92040"/>
                  </a:lnTo>
                  <a:cubicBezTo>
                    <a:pt x="11610" y="92040"/>
                    <a:pt x="13088" y="91637"/>
                    <a:pt x="14566" y="90965"/>
                  </a:cubicBezTo>
                  <a:lnTo>
                    <a:pt x="150678" y="25261"/>
                  </a:lnTo>
                  <a:cubicBezTo>
                    <a:pt x="156455" y="21767"/>
                    <a:pt x="162905" y="20020"/>
                    <a:pt x="169354" y="2002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F1353A82-EBEA-B6DD-3E07-C7867E59AD0B}"/>
                </a:ext>
              </a:extLst>
            </p:cNvPr>
            <p:cNvSpPr/>
            <p:nvPr/>
          </p:nvSpPr>
          <p:spPr bwMode="gray">
            <a:xfrm>
              <a:off x="2065057" y="4489269"/>
              <a:ext cx="387239" cy="201950"/>
            </a:xfrm>
            <a:custGeom>
              <a:avLst/>
              <a:gdLst>
                <a:gd name="connsiteX0" fmla="*/ 357410 w 387239"/>
                <a:gd name="connsiteY0" fmla="*/ 0 h 201950"/>
                <a:gd name="connsiteX1" fmla="*/ 356873 w 387239"/>
                <a:gd name="connsiteY1" fmla="*/ 0 h 201950"/>
                <a:gd name="connsiteX2" fmla="*/ 341690 w 387239"/>
                <a:gd name="connsiteY2" fmla="*/ 4434 h 201950"/>
                <a:gd name="connsiteX3" fmla="*/ 256234 w 387239"/>
                <a:gd name="connsiteY3" fmla="*/ 53343 h 201950"/>
                <a:gd name="connsiteX4" fmla="*/ 251531 w 387239"/>
                <a:gd name="connsiteY4" fmla="*/ 59523 h 201950"/>
                <a:gd name="connsiteX5" fmla="*/ 252471 w 387239"/>
                <a:gd name="connsiteY5" fmla="*/ 67182 h 201950"/>
                <a:gd name="connsiteX6" fmla="*/ 261205 w 387239"/>
                <a:gd name="connsiteY6" fmla="*/ 72288 h 201950"/>
                <a:gd name="connsiteX7" fmla="*/ 266177 w 387239"/>
                <a:gd name="connsiteY7" fmla="*/ 70945 h 201950"/>
                <a:gd name="connsiteX8" fmla="*/ 352170 w 387239"/>
                <a:gd name="connsiteY8" fmla="*/ 21767 h 201950"/>
                <a:gd name="connsiteX9" fmla="*/ 356873 w 387239"/>
                <a:gd name="connsiteY9" fmla="*/ 20289 h 201950"/>
                <a:gd name="connsiteX10" fmla="*/ 367219 w 387239"/>
                <a:gd name="connsiteY10" fmla="*/ 30232 h 201950"/>
                <a:gd name="connsiteX11" fmla="*/ 363457 w 387239"/>
                <a:gd name="connsiteY11" fmla="*/ 38160 h 201950"/>
                <a:gd name="connsiteX12" fmla="*/ 226673 w 387239"/>
                <a:gd name="connsiteY12" fmla="*/ 137858 h 201950"/>
                <a:gd name="connsiteX13" fmla="*/ 220493 w 387239"/>
                <a:gd name="connsiteY13" fmla="*/ 140008 h 201950"/>
                <a:gd name="connsiteX14" fmla="*/ 126975 w 387239"/>
                <a:gd name="connsiteY14" fmla="*/ 140008 h 201950"/>
                <a:gd name="connsiteX15" fmla="*/ 3225 w 387239"/>
                <a:gd name="connsiteY15" fmla="*/ 184483 h 201950"/>
                <a:gd name="connsiteX16" fmla="*/ 0 w 387239"/>
                <a:gd name="connsiteY16" fmla="*/ 191470 h 201950"/>
                <a:gd name="connsiteX17" fmla="*/ 2687 w 387239"/>
                <a:gd name="connsiteY17" fmla="*/ 198725 h 201950"/>
                <a:gd name="connsiteX18" fmla="*/ 10077 w 387239"/>
                <a:gd name="connsiteY18" fmla="*/ 201950 h 201950"/>
                <a:gd name="connsiteX19" fmla="*/ 16930 w 387239"/>
                <a:gd name="connsiteY19" fmla="*/ 199263 h 201950"/>
                <a:gd name="connsiteX20" fmla="*/ 126840 w 387239"/>
                <a:gd name="connsiteY20" fmla="*/ 160297 h 201950"/>
                <a:gd name="connsiteX21" fmla="*/ 220493 w 387239"/>
                <a:gd name="connsiteY21" fmla="*/ 160297 h 201950"/>
                <a:gd name="connsiteX22" fmla="*/ 238497 w 387239"/>
                <a:gd name="connsiteY22" fmla="*/ 154385 h 201950"/>
                <a:gd name="connsiteX23" fmla="*/ 376087 w 387239"/>
                <a:gd name="connsiteY23" fmla="*/ 53880 h 201950"/>
                <a:gd name="connsiteX24" fmla="*/ 377027 w 387239"/>
                <a:gd name="connsiteY24" fmla="*/ 53074 h 201950"/>
                <a:gd name="connsiteX25" fmla="*/ 387239 w 387239"/>
                <a:gd name="connsiteY25" fmla="*/ 30366 h 201950"/>
                <a:gd name="connsiteX26" fmla="*/ 357142 w 387239"/>
                <a:gd name="connsiteY26" fmla="*/ 269 h 2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7239" h="201950">
                  <a:moveTo>
                    <a:pt x="357410" y="0"/>
                  </a:moveTo>
                  <a:cubicBezTo>
                    <a:pt x="357410" y="0"/>
                    <a:pt x="356873" y="0"/>
                    <a:pt x="356873" y="0"/>
                  </a:cubicBezTo>
                  <a:cubicBezTo>
                    <a:pt x="351498" y="0"/>
                    <a:pt x="346258" y="1478"/>
                    <a:pt x="341690" y="4434"/>
                  </a:cubicBezTo>
                  <a:lnTo>
                    <a:pt x="256234" y="53343"/>
                  </a:lnTo>
                  <a:cubicBezTo>
                    <a:pt x="253949" y="54686"/>
                    <a:pt x="252203" y="56836"/>
                    <a:pt x="251531" y="59523"/>
                  </a:cubicBezTo>
                  <a:cubicBezTo>
                    <a:pt x="250859" y="62076"/>
                    <a:pt x="251128" y="64898"/>
                    <a:pt x="252471" y="67182"/>
                  </a:cubicBezTo>
                  <a:cubicBezTo>
                    <a:pt x="254218" y="70273"/>
                    <a:pt x="257577" y="72288"/>
                    <a:pt x="261205" y="72288"/>
                  </a:cubicBezTo>
                  <a:cubicBezTo>
                    <a:pt x="262952" y="72288"/>
                    <a:pt x="264699" y="71885"/>
                    <a:pt x="266177" y="70945"/>
                  </a:cubicBezTo>
                  <a:lnTo>
                    <a:pt x="352170" y="21767"/>
                  </a:lnTo>
                  <a:cubicBezTo>
                    <a:pt x="353648" y="20826"/>
                    <a:pt x="355260" y="20289"/>
                    <a:pt x="356873" y="20289"/>
                  </a:cubicBezTo>
                  <a:cubicBezTo>
                    <a:pt x="362785" y="20289"/>
                    <a:pt x="367219" y="24723"/>
                    <a:pt x="367219" y="30232"/>
                  </a:cubicBezTo>
                  <a:cubicBezTo>
                    <a:pt x="367085" y="33188"/>
                    <a:pt x="365741" y="36010"/>
                    <a:pt x="363457" y="38160"/>
                  </a:cubicBezTo>
                  <a:lnTo>
                    <a:pt x="226673" y="137858"/>
                  </a:lnTo>
                  <a:cubicBezTo>
                    <a:pt x="224927" y="139202"/>
                    <a:pt x="222777" y="140008"/>
                    <a:pt x="220493" y="140008"/>
                  </a:cubicBezTo>
                  <a:lnTo>
                    <a:pt x="126975" y="140008"/>
                  </a:lnTo>
                  <a:cubicBezTo>
                    <a:pt x="76319" y="140008"/>
                    <a:pt x="34666" y="154923"/>
                    <a:pt x="3225" y="184483"/>
                  </a:cubicBezTo>
                  <a:cubicBezTo>
                    <a:pt x="1209" y="186364"/>
                    <a:pt x="134" y="188782"/>
                    <a:pt x="0" y="191470"/>
                  </a:cubicBezTo>
                  <a:cubicBezTo>
                    <a:pt x="0" y="194157"/>
                    <a:pt x="941" y="196710"/>
                    <a:pt x="2687" y="198725"/>
                  </a:cubicBezTo>
                  <a:cubicBezTo>
                    <a:pt x="4568" y="200741"/>
                    <a:pt x="7256" y="201950"/>
                    <a:pt x="10077" y="201950"/>
                  </a:cubicBezTo>
                  <a:cubicBezTo>
                    <a:pt x="12630" y="201950"/>
                    <a:pt x="15049" y="201010"/>
                    <a:pt x="16930" y="199263"/>
                  </a:cubicBezTo>
                  <a:cubicBezTo>
                    <a:pt x="44475" y="173465"/>
                    <a:pt x="81425" y="160297"/>
                    <a:pt x="126840" y="160297"/>
                  </a:cubicBezTo>
                  <a:lnTo>
                    <a:pt x="220493" y="160297"/>
                  </a:lnTo>
                  <a:cubicBezTo>
                    <a:pt x="227076" y="160297"/>
                    <a:pt x="233257" y="158282"/>
                    <a:pt x="238497" y="154385"/>
                  </a:cubicBezTo>
                  <a:lnTo>
                    <a:pt x="376087" y="53880"/>
                  </a:lnTo>
                  <a:lnTo>
                    <a:pt x="377027" y="53074"/>
                  </a:lnTo>
                  <a:cubicBezTo>
                    <a:pt x="383343" y="47162"/>
                    <a:pt x="386971" y="38831"/>
                    <a:pt x="387239" y="30366"/>
                  </a:cubicBezTo>
                  <a:cubicBezTo>
                    <a:pt x="387239" y="13705"/>
                    <a:pt x="373668" y="269"/>
                    <a:pt x="357142" y="269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5D21818C-762F-335D-CCA3-DD542815EB39}"/>
                </a:ext>
              </a:extLst>
            </p:cNvPr>
            <p:cNvSpPr/>
            <p:nvPr/>
          </p:nvSpPr>
          <p:spPr bwMode="gray">
            <a:xfrm>
              <a:off x="2183120" y="4308683"/>
              <a:ext cx="69397" cy="71213"/>
            </a:xfrm>
            <a:custGeom>
              <a:avLst/>
              <a:gdLst>
                <a:gd name="connsiteX0" fmla="*/ 42234 w 69397"/>
                <a:gd name="connsiteY0" fmla="*/ 0 h 71213"/>
                <a:gd name="connsiteX1" fmla="*/ 41562 w 69397"/>
                <a:gd name="connsiteY1" fmla="*/ 0 h 71213"/>
                <a:gd name="connsiteX2" fmla="*/ 12137 w 69397"/>
                <a:gd name="connsiteY2" fmla="*/ 13705 h 71213"/>
                <a:gd name="connsiteX3" fmla="*/ 8240 w 69397"/>
                <a:gd name="connsiteY3" fmla="*/ 63554 h 71213"/>
                <a:gd name="connsiteX4" fmla="*/ 27185 w 69397"/>
                <a:gd name="connsiteY4" fmla="*/ 71213 h 71213"/>
                <a:gd name="connsiteX5" fmla="*/ 57283 w 69397"/>
                <a:gd name="connsiteY5" fmla="*/ 57508 h 71213"/>
                <a:gd name="connsiteX6" fmla="*/ 61045 w 69397"/>
                <a:gd name="connsiteY6" fmla="*/ 7659 h 71213"/>
                <a:gd name="connsiteX7" fmla="*/ 42100 w 69397"/>
                <a:gd name="connsiteY7" fmla="*/ 0 h 71213"/>
                <a:gd name="connsiteX8" fmla="*/ 27454 w 69397"/>
                <a:gd name="connsiteY8" fmla="*/ 52671 h 71213"/>
                <a:gd name="connsiteX9" fmla="*/ 27454 w 69397"/>
                <a:gd name="connsiteY9" fmla="*/ 52671 h 71213"/>
                <a:gd name="connsiteX10" fmla="*/ 27454 w 69397"/>
                <a:gd name="connsiteY10" fmla="*/ 50924 h 71213"/>
                <a:gd name="connsiteX11" fmla="*/ 22080 w 69397"/>
                <a:gd name="connsiteY11" fmla="*/ 48909 h 71213"/>
                <a:gd name="connsiteX12" fmla="*/ 26648 w 69397"/>
                <a:gd name="connsiteY12" fmla="*/ 27545 h 71213"/>
                <a:gd name="connsiteX13" fmla="*/ 41831 w 69397"/>
                <a:gd name="connsiteY13" fmla="*/ 20155 h 71213"/>
                <a:gd name="connsiteX14" fmla="*/ 41831 w 69397"/>
                <a:gd name="connsiteY14" fmla="*/ 20155 h 71213"/>
                <a:gd name="connsiteX15" fmla="*/ 47474 w 69397"/>
                <a:gd name="connsiteY15" fmla="*/ 22170 h 71213"/>
                <a:gd name="connsiteX16" fmla="*/ 42906 w 69397"/>
                <a:gd name="connsiteY16" fmla="*/ 43534 h 71213"/>
                <a:gd name="connsiteX17" fmla="*/ 27723 w 69397"/>
                <a:gd name="connsiteY17" fmla="*/ 50924 h 71213"/>
                <a:gd name="connsiteX18" fmla="*/ 27723 w 69397"/>
                <a:gd name="connsiteY18" fmla="*/ 52537 h 71213"/>
                <a:gd name="connsiteX19" fmla="*/ 27454 w 69397"/>
                <a:gd name="connsiteY19" fmla="*/ 52537 h 71213"/>
                <a:gd name="connsiteX20" fmla="*/ 42100 w 69397"/>
                <a:gd name="connsiteY20" fmla="*/ 16796 h 71213"/>
                <a:gd name="connsiteX21" fmla="*/ 42100 w 69397"/>
                <a:gd name="connsiteY21" fmla="*/ 16796 h 71213"/>
                <a:gd name="connsiteX22" fmla="*/ 42100 w 69397"/>
                <a:gd name="connsiteY22" fmla="*/ 16796 h 7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397" h="71213">
                  <a:moveTo>
                    <a:pt x="42234" y="0"/>
                  </a:moveTo>
                  <a:cubicBezTo>
                    <a:pt x="42234" y="0"/>
                    <a:pt x="41697" y="0"/>
                    <a:pt x="41562" y="0"/>
                  </a:cubicBezTo>
                  <a:cubicBezTo>
                    <a:pt x="30410" y="403"/>
                    <a:pt x="19661" y="5375"/>
                    <a:pt x="12137" y="13705"/>
                  </a:cubicBezTo>
                  <a:cubicBezTo>
                    <a:pt x="-2375" y="29157"/>
                    <a:pt x="-4122" y="51462"/>
                    <a:pt x="8240" y="63554"/>
                  </a:cubicBezTo>
                  <a:cubicBezTo>
                    <a:pt x="13480" y="68526"/>
                    <a:pt x="20198" y="71213"/>
                    <a:pt x="27185" y="71213"/>
                  </a:cubicBezTo>
                  <a:cubicBezTo>
                    <a:pt x="39010" y="70810"/>
                    <a:pt x="49759" y="65839"/>
                    <a:pt x="57283" y="57508"/>
                  </a:cubicBezTo>
                  <a:cubicBezTo>
                    <a:pt x="71794" y="42056"/>
                    <a:pt x="73541" y="19752"/>
                    <a:pt x="61045" y="7659"/>
                  </a:cubicBezTo>
                  <a:cubicBezTo>
                    <a:pt x="55805" y="2687"/>
                    <a:pt x="49087" y="0"/>
                    <a:pt x="42100" y="0"/>
                  </a:cubicBezTo>
                  <a:close/>
                  <a:moveTo>
                    <a:pt x="27454" y="52671"/>
                  </a:moveTo>
                  <a:cubicBezTo>
                    <a:pt x="27454" y="52671"/>
                    <a:pt x="27454" y="52671"/>
                    <a:pt x="27454" y="52671"/>
                  </a:cubicBezTo>
                  <a:lnTo>
                    <a:pt x="27454" y="50924"/>
                  </a:lnTo>
                  <a:cubicBezTo>
                    <a:pt x="25439" y="50924"/>
                    <a:pt x="23558" y="50252"/>
                    <a:pt x="22080" y="48909"/>
                  </a:cubicBezTo>
                  <a:cubicBezTo>
                    <a:pt x="17780" y="44743"/>
                    <a:pt x="19930" y="34800"/>
                    <a:pt x="26648" y="27545"/>
                  </a:cubicBezTo>
                  <a:cubicBezTo>
                    <a:pt x="30679" y="23111"/>
                    <a:pt x="36053" y="20423"/>
                    <a:pt x="41831" y="20155"/>
                  </a:cubicBezTo>
                  <a:lnTo>
                    <a:pt x="41831" y="20155"/>
                  </a:lnTo>
                  <a:cubicBezTo>
                    <a:pt x="43981" y="20155"/>
                    <a:pt x="45996" y="20827"/>
                    <a:pt x="47474" y="22170"/>
                  </a:cubicBezTo>
                  <a:cubicBezTo>
                    <a:pt x="51774" y="26335"/>
                    <a:pt x="49624" y="36278"/>
                    <a:pt x="42906" y="43534"/>
                  </a:cubicBezTo>
                  <a:cubicBezTo>
                    <a:pt x="38875" y="48103"/>
                    <a:pt x="33501" y="50656"/>
                    <a:pt x="27723" y="50924"/>
                  </a:cubicBezTo>
                  <a:lnTo>
                    <a:pt x="27723" y="52537"/>
                  </a:lnTo>
                  <a:cubicBezTo>
                    <a:pt x="27723" y="52537"/>
                    <a:pt x="27588" y="52537"/>
                    <a:pt x="27454" y="52537"/>
                  </a:cubicBezTo>
                  <a:close/>
                  <a:moveTo>
                    <a:pt x="42100" y="16796"/>
                  </a:moveTo>
                  <a:lnTo>
                    <a:pt x="42100" y="16796"/>
                  </a:lnTo>
                  <a:cubicBezTo>
                    <a:pt x="42100" y="16796"/>
                    <a:pt x="42100" y="16796"/>
                    <a:pt x="42100" y="1679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230E7F18-4527-62A8-8300-00B6DFF270D2}"/>
                </a:ext>
              </a:extLst>
            </p:cNvPr>
            <p:cNvSpPr/>
            <p:nvPr/>
          </p:nvSpPr>
          <p:spPr bwMode="gray">
            <a:xfrm>
              <a:off x="2137883" y="4266761"/>
              <a:ext cx="32516" cy="32516"/>
            </a:xfrm>
            <a:custGeom>
              <a:avLst/>
              <a:gdLst>
                <a:gd name="connsiteX0" fmla="*/ 16258 w 32516"/>
                <a:gd name="connsiteY0" fmla="*/ 0 h 32516"/>
                <a:gd name="connsiteX1" fmla="*/ 0 w 32516"/>
                <a:gd name="connsiteY1" fmla="*/ 16258 h 32516"/>
                <a:gd name="connsiteX2" fmla="*/ 4703 w 32516"/>
                <a:gd name="connsiteY2" fmla="*/ 27814 h 32516"/>
                <a:gd name="connsiteX3" fmla="*/ 16258 w 32516"/>
                <a:gd name="connsiteY3" fmla="*/ 32516 h 32516"/>
                <a:gd name="connsiteX4" fmla="*/ 32516 w 32516"/>
                <a:gd name="connsiteY4" fmla="*/ 16258 h 32516"/>
                <a:gd name="connsiteX5" fmla="*/ 27545 w 32516"/>
                <a:gd name="connsiteY5" fmla="*/ 4569 h 32516"/>
                <a:gd name="connsiteX6" fmla="*/ 16258 w 32516"/>
                <a:gd name="connsiteY6" fmla="*/ 0 h 3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16" h="32516">
                  <a:moveTo>
                    <a:pt x="16258" y="0"/>
                  </a:moveTo>
                  <a:cubicBezTo>
                    <a:pt x="7256" y="0"/>
                    <a:pt x="0" y="7256"/>
                    <a:pt x="0" y="16258"/>
                  </a:cubicBezTo>
                  <a:cubicBezTo>
                    <a:pt x="0" y="20558"/>
                    <a:pt x="1747" y="24723"/>
                    <a:pt x="4703" y="27814"/>
                  </a:cubicBezTo>
                  <a:cubicBezTo>
                    <a:pt x="7659" y="30904"/>
                    <a:pt x="11824" y="32516"/>
                    <a:pt x="16258" y="32516"/>
                  </a:cubicBezTo>
                  <a:cubicBezTo>
                    <a:pt x="25261" y="32516"/>
                    <a:pt x="32516" y="25261"/>
                    <a:pt x="32516" y="16258"/>
                  </a:cubicBezTo>
                  <a:cubicBezTo>
                    <a:pt x="32516" y="11824"/>
                    <a:pt x="30635" y="7525"/>
                    <a:pt x="27545" y="4569"/>
                  </a:cubicBezTo>
                  <a:cubicBezTo>
                    <a:pt x="24454" y="1613"/>
                    <a:pt x="20558" y="0"/>
                    <a:pt x="16258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09888459-EA11-ECF4-7A42-F1FD7F6FC2EE}"/>
                </a:ext>
              </a:extLst>
            </p:cNvPr>
            <p:cNvSpPr/>
            <p:nvPr/>
          </p:nvSpPr>
          <p:spPr bwMode="gray">
            <a:xfrm>
              <a:off x="2034539" y="4163435"/>
              <a:ext cx="561403" cy="361441"/>
            </a:xfrm>
            <a:custGeom>
              <a:avLst/>
              <a:gdLst>
                <a:gd name="connsiteX0" fmla="*/ 551450 w 561403"/>
                <a:gd name="connsiteY0" fmla="*/ 128587 h 361441"/>
                <a:gd name="connsiteX1" fmla="*/ 549838 w 561403"/>
                <a:gd name="connsiteY1" fmla="*/ 128721 h 361441"/>
                <a:gd name="connsiteX2" fmla="*/ 401096 w 561403"/>
                <a:gd name="connsiteY2" fmla="*/ 153310 h 361441"/>
                <a:gd name="connsiteX3" fmla="*/ 399887 w 561403"/>
                <a:gd name="connsiteY3" fmla="*/ 153579 h 361441"/>
                <a:gd name="connsiteX4" fmla="*/ 359443 w 561403"/>
                <a:gd name="connsiteY4" fmla="*/ 165672 h 361441"/>
                <a:gd name="connsiteX5" fmla="*/ 357428 w 561403"/>
                <a:gd name="connsiteY5" fmla="*/ 166478 h 361441"/>
                <a:gd name="connsiteX6" fmla="*/ 252220 w 561403"/>
                <a:gd name="connsiteY6" fmla="*/ 224120 h 361441"/>
                <a:gd name="connsiteX7" fmla="*/ 247517 w 561403"/>
                <a:gd name="connsiteY7" fmla="*/ 225329 h 361441"/>
                <a:gd name="connsiteX8" fmla="*/ 238784 w 561403"/>
                <a:gd name="connsiteY8" fmla="*/ 220089 h 361441"/>
                <a:gd name="connsiteX9" fmla="*/ 237977 w 561403"/>
                <a:gd name="connsiteY9" fmla="*/ 218208 h 361441"/>
                <a:gd name="connsiteX10" fmla="*/ 243889 w 561403"/>
                <a:gd name="connsiteY10" fmla="*/ 205981 h 361441"/>
                <a:gd name="connsiteX11" fmla="*/ 317387 w 561403"/>
                <a:gd name="connsiteY11" fmla="*/ 156132 h 361441"/>
                <a:gd name="connsiteX12" fmla="*/ 319940 w 561403"/>
                <a:gd name="connsiteY12" fmla="*/ 142023 h 361441"/>
                <a:gd name="connsiteX13" fmla="*/ 311609 w 561403"/>
                <a:gd name="connsiteY13" fmla="*/ 137724 h 361441"/>
                <a:gd name="connsiteX14" fmla="*/ 310669 w 561403"/>
                <a:gd name="connsiteY14" fmla="*/ 137724 h 361441"/>
                <a:gd name="connsiteX15" fmla="*/ 268747 w 561403"/>
                <a:gd name="connsiteY15" fmla="*/ 141755 h 361441"/>
                <a:gd name="connsiteX16" fmla="*/ 208955 w 561403"/>
                <a:gd name="connsiteY16" fmla="*/ 84381 h 361441"/>
                <a:gd name="connsiteX17" fmla="*/ 269284 w 561403"/>
                <a:gd name="connsiteY17" fmla="*/ 62614 h 361441"/>
                <a:gd name="connsiteX18" fmla="*/ 288230 w 561403"/>
                <a:gd name="connsiteY18" fmla="*/ 58449 h 361441"/>
                <a:gd name="connsiteX19" fmla="*/ 296695 w 561403"/>
                <a:gd name="connsiteY19" fmla="*/ 59255 h 361441"/>
                <a:gd name="connsiteX20" fmla="*/ 379329 w 561403"/>
                <a:gd name="connsiteY20" fmla="*/ 83440 h 361441"/>
                <a:gd name="connsiteX21" fmla="*/ 416011 w 561403"/>
                <a:gd name="connsiteY21" fmla="*/ 88681 h 361441"/>
                <a:gd name="connsiteX22" fmla="*/ 510335 w 561403"/>
                <a:gd name="connsiteY22" fmla="*/ 61942 h 361441"/>
                <a:gd name="connsiteX23" fmla="*/ 514769 w 561403"/>
                <a:gd name="connsiteY23" fmla="*/ 48371 h 361441"/>
                <a:gd name="connsiteX24" fmla="*/ 505766 w 561403"/>
                <a:gd name="connsiteY24" fmla="*/ 42862 h 361441"/>
                <a:gd name="connsiteX25" fmla="*/ 501198 w 561403"/>
                <a:gd name="connsiteY25" fmla="*/ 43937 h 361441"/>
                <a:gd name="connsiteX26" fmla="*/ 415876 w 561403"/>
                <a:gd name="connsiteY26" fmla="*/ 68392 h 361441"/>
                <a:gd name="connsiteX27" fmla="*/ 384972 w 561403"/>
                <a:gd name="connsiteY27" fmla="*/ 63958 h 361441"/>
                <a:gd name="connsiteX28" fmla="*/ 301935 w 561403"/>
                <a:gd name="connsiteY28" fmla="*/ 39638 h 361441"/>
                <a:gd name="connsiteX29" fmla="*/ 287961 w 561403"/>
                <a:gd name="connsiteY29" fmla="*/ 38025 h 361441"/>
                <a:gd name="connsiteX30" fmla="*/ 262163 w 561403"/>
                <a:gd name="connsiteY30" fmla="*/ 43534 h 361441"/>
                <a:gd name="connsiteX31" fmla="*/ 192562 w 561403"/>
                <a:gd name="connsiteY31" fmla="*/ 68660 h 361441"/>
                <a:gd name="connsiteX32" fmla="*/ 122021 w 561403"/>
                <a:gd name="connsiteY32" fmla="*/ 940 h 361441"/>
                <a:gd name="connsiteX33" fmla="*/ 119736 w 561403"/>
                <a:gd name="connsiteY33" fmla="*/ 0 h 361441"/>
                <a:gd name="connsiteX34" fmla="*/ 119736 w 561403"/>
                <a:gd name="connsiteY34" fmla="*/ 0 h 361441"/>
                <a:gd name="connsiteX35" fmla="*/ 117318 w 561403"/>
                <a:gd name="connsiteY35" fmla="*/ 1075 h 361441"/>
                <a:gd name="connsiteX36" fmla="*/ 958 w 561403"/>
                <a:gd name="connsiteY36" fmla="*/ 122809 h 361441"/>
                <a:gd name="connsiteX37" fmla="*/ 958 w 561403"/>
                <a:gd name="connsiteY37" fmla="*/ 127512 h 361441"/>
                <a:gd name="connsiteX38" fmla="*/ 244024 w 561403"/>
                <a:gd name="connsiteY38" fmla="*/ 360501 h 361441"/>
                <a:gd name="connsiteX39" fmla="*/ 246308 w 561403"/>
                <a:gd name="connsiteY39" fmla="*/ 361441 h 361441"/>
                <a:gd name="connsiteX40" fmla="*/ 246308 w 561403"/>
                <a:gd name="connsiteY40" fmla="*/ 361441 h 361441"/>
                <a:gd name="connsiteX41" fmla="*/ 248727 w 561403"/>
                <a:gd name="connsiteY41" fmla="*/ 360366 h 361441"/>
                <a:gd name="connsiteX42" fmla="*/ 365221 w 561403"/>
                <a:gd name="connsiteY42" fmla="*/ 238497 h 361441"/>
                <a:gd name="connsiteX43" fmla="*/ 366161 w 561403"/>
                <a:gd name="connsiteY43" fmla="*/ 236079 h 361441"/>
                <a:gd name="connsiteX44" fmla="*/ 365087 w 561403"/>
                <a:gd name="connsiteY44" fmla="*/ 233660 h 361441"/>
                <a:gd name="connsiteX45" fmla="*/ 331227 w 561403"/>
                <a:gd name="connsiteY45" fmla="*/ 203562 h 361441"/>
                <a:gd name="connsiteX46" fmla="*/ 366027 w 561403"/>
                <a:gd name="connsiteY46" fmla="*/ 184483 h 361441"/>
                <a:gd name="connsiteX47" fmla="*/ 404993 w 561403"/>
                <a:gd name="connsiteY47" fmla="*/ 172927 h 361441"/>
                <a:gd name="connsiteX48" fmla="*/ 552929 w 561403"/>
                <a:gd name="connsiteY48" fmla="*/ 148607 h 361441"/>
                <a:gd name="connsiteX49" fmla="*/ 561259 w 561403"/>
                <a:gd name="connsiteY49" fmla="*/ 137052 h 361441"/>
                <a:gd name="connsiteX50" fmla="*/ 551316 w 561403"/>
                <a:gd name="connsiteY50" fmla="*/ 128587 h 361441"/>
                <a:gd name="connsiteX51" fmla="*/ 218763 w 561403"/>
                <a:gd name="connsiteY51" fmla="*/ 224255 h 361441"/>
                <a:gd name="connsiteX52" fmla="*/ 247517 w 561403"/>
                <a:gd name="connsiteY52" fmla="*/ 245484 h 361441"/>
                <a:gd name="connsiteX53" fmla="*/ 256385 w 561403"/>
                <a:gd name="connsiteY53" fmla="*/ 244141 h 361441"/>
                <a:gd name="connsiteX54" fmla="*/ 261894 w 561403"/>
                <a:gd name="connsiteY54" fmla="*/ 241857 h 361441"/>
                <a:gd name="connsiteX55" fmla="*/ 289439 w 561403"/>
                <a:gd name="connsiteY55" fmla="*/ 226808 h 361441"/>
                <a:gd name="connsiteX56" fmla="*/ 294948 w 561403"/>
                <a:gd name="connsiteY56" fmla="*/ 232048 h 361441"/>
                <a:gd name="connsiteX57" fmla="*/ 294948 w 561403"/>
                <a:gd name="connsiteY57" fmla="*/ 244409 h 361441"/>
                <a:gd name="connsiteX58" fmla="*/ 251414 w 561403"/>
                <a:gd name="connsiteY58" fmla="*/ 289825 h 361441"/>
                <a:gd name="connsiteX59" fmla="*/ 239052 w 561403"/>
                <a:gd name="connsiteY59" fmla="*/ 290362 h 361441"/>
                <a:gd name="connsiteX60" fmla="*/ 71634 w 561403"/>
                <a:gd name="connsiteY60" fmla="*/ 129796 h 361441"/>
                <a:gd name="connsiteX61" fmla="*/ 71634 w 561403"/>
                <a:gd name="connsiteY61" fmla="*/ 117300 h 361441"/>
                <a:gd name="connsiteX62" fmla="*/ 115034 w 561403"/>
                <a:gd name="connsiteY62" fmla="*/ 72020 h 361441"/>
                <a:gd name="connsiteX63" fmla="*/ 127664 w 561403"/>
                <a:gd name="connsiteY63" fmla="*/ 71482 h 361441"/>
                <a:gd name="connsiteX64" fmla="*/ 243218 w 561403"/>
                <a:gd name="connsiteY64" fmla="*/ 182199 h 361441"/>
                <a:gd name="connsiteX65" fmla="*/ 233678 w 561403"/>
                <a:gd name="connsiteY65" fmla="*/ 188648 h 361441"/>
                <a:gd name="connsiteX66" fmla="*/ 218898 w 561403"/>
                <a:gd name="connsiteY66" fmla="*/ 224120 h 361441"/>
                <a:gd name="connsiteX67" fmla="*/ 107375 w 561403"/>
                <a:gd name="connsiteY67" fmla="*/ 52133 h 361441"/>
                <a:gd name="connsiteX68" fmla="*/ 105091 w 561403"/>
                <a:gd name="connsiteY68" fmla="*/ 53208 h 361441"/>
                <a:gd name="connsiteX69" fmla="*/ 52420 w 561403"/>
                <a:gd name="connsiteY69" fmla="*/ 108298 h 361441"/>
                <a:gd name="connsiteX70" fmla="*/ 51479 w 561403"/>
                <a:gd name="connsiteY70" fmla="*/ 110582 h 361441"/>
                <a:gd name="connsiteX71" fmla="*/ 51479 w 561403"/>
                <a:gd name="connsiteY71" fmla="*/ 137052 h 361441"/>
                <a:gd name="connsiteX72" fmla="*/ 52420 w 561403"/>
                <a:gd name="connsiteY72" fmla="*/ 139470 h 361441"/>
                <a:gd name="connsiteX73" fmla="*/ 230319 w 561403"/>
                <a:gd name="connsiteY73" fmla="*/ 309979 h 361441"/>
                <a:gd name="connsiteX74" fmla="*/ 232603 w 561403"/>
                <a:gd name="connsiteY74" fmla="*/ 310920 h 361441"/>
                <a:gd name="connsiteX75" fmla="*/ 232737 w 561403"/>
                <a:gd name="connsiteY75" fmla="*/ 310920 h 361441"/>
                <a:gd name="connsiteX76" fmla="*/ 259073 w 561403"/>
                <a:gd name="connsiteY76" fmla="*/ 309711 h 361441"/>
                <a:gd name="connsiteX77" fmla="*/ 261357 w 561403"/>
                <a:gd name="connsiteY77" fmla="*/ 308636 h 361441"/>
                <a:gd name="connsiteX78" fmla="*/ 314028 w 561403"/>
                <a:gd name="connsiteY78" fmla="*/ 253546 h 361441"/>
                <a:gd name="connsiteX79" fmla="*/ 314968 w 561403"/>
                <a:gd name="connsiteY79" fmla="*/ 251262 h 361441"/>
                <a:gd name="connsiteX80" fmla="*/ 315237 w 561403"/>
                <a:gd name="connsiteY80" fmla="*/ 227882 h 361441"/>
                <a:gd name="connsiteX81" fmla="*/ 315237 w 561403"/>
                <a:gd name="connsiteY81" fmla="*/ 224792 h 361441"/>
                <a:gd name="connsiteX82" fmla="*/ 314162 w 561403"/>
                <a:gd name="connsiteY82" fmla="*/ 222508 h 361441"/>
                <a:gd name="connsiteX83" fmla="*/ 308116 w 561403"/>
                <a:gd name="connsiteY83" fmla="*/ 216730 h 361441"/>
                <a:gd name="connsiteX84" fmla="*/ 312819 w 561403"/>
                <a:gd name="connsiteY84" fmla="*/ 214177 h 361441"/>
                <a:gd name="connsiteX85" fmla="*/ 339020 w 561403"/>
                <a:gd name="connsiteY85" fmla="*/ 237422 h 361441"/>
                <a:gd name="connsiteX86" fmla="*/ 246174 w 561403"/>
                <a:gd name="connsiteY86" fmla="*/ 334434 h 361441"/>
                <a:gd name="connsiteX87" fmla="*/ 27428 w 561403"/>
                <a:gd name="connsiteY87" fmla="*/ 124690 h 361441"/>
                <a:gd name="connsiteX88" fmla="*/ 120543 w 561403"/>
                <a:gd name="connsiteY88" fmla="*/ 27276 h 361441"/>
                <a:gd name="connsiteX89" fmla="*/ 265925 w 561403"/>
                <a:gd name="connsiteY89" fmla="*/ 166746 h 361441"/>
                <a:gd name="connsiteX90" fmla="*/ 260282 w 561403"/>
                <a:gd name="connsiteY90" fmla="*/ 170643 h 361441"/>
                <a:gd name="connsiteX91" fmla="*/ 136532 w 561403"/>
                <a:gd name="connsiteY91" fmla="*/ 51999 h 361441"/>
                <a:gd name="connsiteX92" fmla="*/ 134248 w 561403"/>
                <a:gd name="connsiteY92" fmla="*/ 51058 h 361441"/>
                <a:gd name="connsiteX93" fmla="*/ 134248 w 561403"/>
                <a:gd name="connsiteY93" fmla="*/ 51058 h 361441"/>
                <a:gd name="connsiteX94" fmla="*/ 107778 w 561403"/>
                <a:gd name="connsiteY94" fmla="*/ 52133 h 36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61403" h="361441">
                  <a:moveTo>
                    <a:pt x="551450" y="128587"/>
                  </a:moveTo>
                  <a:cubicBezTo>
                    <a:pt x="551450" y="128587"/>
                    <a:pt x="550376" y="128587"/>
                    <a:pt x="549838" y="128721"/>
                  </a:cubicBezTo>
                  <a:lnTo>
                    <a:pt x="401096" y="153310"/>
                  </a:lnTo>
                  <a:cubicBezTo>
                    <a:pt x="401096" y="153310"/>
                    <a:pt x="400290" y="153444"/>
                    <a:pt x="399887" y="153579"/>
                  </a:cubicBezTo>
                  <a:lnTo>
                    <a:pt x="359443" y="165672"/>
                  </a:lnTo>
                  <a:cubicBezTo>
                    <a:pt x="359443" y="165672"/>
                    <a:pt x="358100" y="166075"/>
                    <a:pt x="357428" y="166478"/>
                  </a:cubicBezTo>
                  <a:lnTo>
                    <a:pt x="252220" y="224120"/>
                  </a:lnTo>
                  <a:cubicBezTo>
                    <a:pt x="250742" y="224926"/>
                    <a:pt x="249130" y="225329"/>
                    <a:pt x="247517" y="225329"/>
                  </a:cubicBezTo>
                  <a:cubicBezTo>
                    <a:pt x="243889" y="225329"/>
                    <a:pt x="240530" y="223314"/>
                    <a:pt x="238784" y="220089"/>
                  </a:cubicBezTo>
                  <a:cubicBezTo>
                    <a:pt x="238515" y="219552"/>
                    <a:pt x="238246" y="218880"/>
                    <a:pt x="237977" y="218208"/>
                  </a:cubicBezTo>
                  <a:cubicBezTo>
                    <a:pt x="236768" y="213371"/>
                    <a:pt x="239321" y="208131"/>
                    <a:pt x="243889" y="205981"/>
                  </a:cubicBezTo>
                  <a:lnTo>
                    <a:pt x="317387" y="156132"/>
                  </a:lnTo>
                  <a:cubicBezTo>
                    <a:pt x="321955" y="152907"/>
                    <a:pt x="323165" y="146592"/>
                    <a:pt x="319940" y="142023"/>
                  </a:cubicBezTo>
                  <a:cubicBezTo>
                    <a:pt x="318059" y="139336"/>
                    <a:pt x="314968" y="137724"/>
                    <a:pt x="311609" y="137724"/>
                  </a:cubicBezTo>
                  <a:cubicBezTo>
                    <a:pt x="311609" y="137724"/>
                    <a:pt x="310803" y="137724"/>
                    <a:pt x="310669" y="137724"/>
                  </a:cubicBezTo>
                  <a:lnTo>
                    <a:pt x="268747" y="141755"/>
                  </a:lnTo>
                  <a:lnTo>
                    <a:pt x="208955" y="84381"/>
                  </a:lnTo>
                  <a:lnTo>
                    <a:pt x="269284" y="62614"/>
                  </a:lnTo>
                  <a:cubicBezTo>
                    <a:pt x="275465" y="59792"/>
                    <a:pt x="281780" y="58449"/>
                    <a:pt x="288230" y="58449"/>
                  </a:cubicBezTo>
                  <a:cubicBezTo>
                    <a:pt x="291052" y="58449"/>
                    <a:pt x="293873" y="58717"/>
                    <a:pt x="296695" y="59255"/>
                  </a:cubicBezTo>
                  <a:lnTo>
                    <a:pt x="379329" y="83440"/>
                  </a:lnTo>
                  <a:cubicBezTo>
                    <a:pt x="391153" y="86934"/>
                    <a:pt x="403515" y="88681"/>
                    <a:pt x="416011" y="88681"/>
                  </a:cubicBezTo>
                  <a:cubicBezTo>
                    <a:pt x="444227" y="88681"/>
                    <a:pt x="474997" y="79947"/>
                    <a:pt x="510335" y="61942"/>
                  </a:cubicBezTo>
                  <a:cubicBezTo>
                    <a:pt x="515306" y="59389"/>
                    <a:pt x="517187" y="53343"/>
                    <a:pt x="514769" y="48371"/>
                  </a:cubicBezTo>
                  <a:cubicBezTo>
                    <a:pt x="513022" y="45012"/>
                    <a:pt x="509529" y="42862"/>
                    <a:pt x="505766" y="42862"/>
                  </a:cubicBezTo>
                  <a:cubicBezTo>
                    <a:pt x="504154" y="42862"/>
                    <a:pt x="502676" y="43265"/>
                    <a:pt x="501198" y="43937"/>
                  </a:cubicBezTo>
                  <a:cubicBezTo>
                    <a:pt x="468816" y="60464"/>
                    <a:pt x="440868" y="68392"/>
                    <a:pt x="415876" y="68392"/>
                  </a:cubicBezTo>
                  <a:cubicBezTo>
                    <a:pt x="405127" y="68392"/>
                    <a:pt x="395050" y="66914"/>
                    <a:pt x="384972" y="63958"/>
                  </a:cubicBezTo>
                  <a:lnTo>
                    <a:pt x="301935" y="39638"/>
                  </a:lnTo>
                  <a:cubicBezTo>
                    <a:pt x="297232" y="38563"/>
                    <a:pt x="292664" y="38025"/>
                    <a:pt x="287961" y="38025"/>
                  </a:cubicBezTo>
                  <a:cubicBezTo>
                    <a:pt x="278959" y="38025"/>
                    <a:pt x="270359" y="39906"/>
                    <a:pt x="262163" y="43534"/>
                  </a:cubicBezTo>
                  <a:lnTo>
                    <a:pt x="192562" y="68660"/>
                  </a:lnTo>
                  <a:lnTo>
                    <a:pt x="122021" y="940"/>
                  </a:lnTo>
                  <a:cubicBezTo>
                    <a:pt x="122021" y="940"/>
                    <a:pt x="120543" y="0"/>
                    <a:pt x="119736" y="0"/>
                  </a:cubicBezTo>
                  <a:cubicBezTo>
                    <a:pt x="119736" y="0"/>
                    <a:pt x="119736" y="0"/>
                    <a:pt x="119736" y="0"/>
                  </a:cubicBezTo>
                  <a:cubicBezTo>
                    <a:pt x="118796" y="0"/>
                    <a:pt x="117990" y="403"/>
                    <a:pt x="117318" y="1075"/>
                  </a:cubicBezTo>
                  <a:lnTo>
                    <a:pt x="958" y="122809"/>
                  </a:lnTo>
                  <a:cubicBezTo>
                    <a:pt x="-386" y="124153"/>
                    <a:pt x="-251" y="126303"/>
                    <a:pt x="958" y="127512"/>
                  </a:cubicBezTo>
                  <a:lnTo>
                    <a:pt x="244024" y="360501"/>
                  </a:lnTo>
                  <a:cubicBezTo>
                    <a:pt x="244024" y="360501"/>
                    <a:pt x="245502" y="361441"/>
                    <a:pt x="246308" y="361441"/>
                  </a:cubicBezTo>
                  <a:cubicBezTo>
                    <a:pt x="246308" y="361441"/>
                    <a:pt x="246308" y="361441"/>
                    <a:pt x="246308" y="361441"/>
                  </a:cubicBezTo>
                  <a:cubicBezTo>
                    <a:pt x="247249" y="361441"/>
                    <a:pt x="248055" y="361038"/>
                    <a:pt x="248727" y="360366"/>
                  </a:cubicBezTo>
                  <a:lnTo>
                    <a:pt x="365221" y="238497"/>
                  </a:lnTo>
                  <a:cubicBezTo>
                    <a:pt x="365221" y="238497"/>
                    <a:pt x="366161" y="236885"/>
                    <a:pt x="366161" y="236079"/>
                  </a:cubicBezTo>
                  <a:cubicBezTo>
                    <a:pt x="366161" y="235273"/>
                    <a:pt x="365758" y="234332"/>
                    <a:pt x="365087" y="233660"/>
                  </a:cubicBezTo>
                  <a:lnTo>
                    <a:pt x="331227" y="203562"/>
                  </a:lnTo>
                  <a:lnTo>
                    <a:pt x="366027" y="184483"/>
                  </a:lnTo>
                  <a:lnTo>
                    <a:pt x="404993" y="172927"/>
                  </a:lnTo>
                  <a:lnTo>
                    <a:pt x="552929" y="148607"/>
                  </a:lnTo>
                  <a:cubicBezTo>
                    <a:pt x="558437" y="147667"/>
                    <a:pt x="562200" y="142426"/>
                    <a:pt x="561259" y="137052"/>
                  </a:cubicBezTo>
                  <a:cubicBezTo>
                    <a:pt x="560453" y="132215"/>
                    <a:pt x="556288" y="128587"/>
                    <a:pt x="551316" y="128587"/>
                  </a:cubicBezTo>
                  <a:close/>
                  <a:moveTo>
                    <a:pt x="218763" y="224255"/>
                  </a:moveTo>
                  <a:cubicBezTo>
                    <a:pt x="222660" y="237019"/>
                    <a:pt x="234215" y="245484"/>
                    <a:pt x="247517" y="245484"/>
                  </a:cubicBezTo>
                  <a:cubicBezTo>
                    <a:pt x="250473" y="245484"/>
                    <a:pt x="253564" y="245081"/>
                    <a:pt x="256385" y="244141"/>
                  </a:cubicBezTo>
                  <a:cubicBezTo>
                    <a:pt x="258266" y="243603"/>
                    <a:pt x="260148" y="242797"/>
                    <a:pt x="261894" y="241857"/>
                  </a:cubicBezTo>
                  <a:lnTo>
                    <a:pt x="289439" y="226808"/>
                  </a:lnTo>
                  <a:lnTo>
                    <a:pt x="294948" y="232048"/>
                  </a:lnTo>
                  <a:lnTo>
                    <a:pt x="294948" y="244409"/>
                  </a:lnTo>
                  <a:cubicBezTo>
                    <a:pt x="294948" y="244409"/>
                    <a:pt x="251414" y="289825"/>
                    <a:pt x="251414" y="289825"/>
                  </a:cubicBezTo>
                  <a:lnTo>
                    <a:pt x="239052" y="290362"/>
                  </a:lnTo>
                  <a:lnTo>
                    <a:pt x="71634" y="129796"/>
                  </a:lnTo>
                  <a:lnTo>
                    <a:pt x="71634" y="117300"/>
                  </a:lnTo>
                  <a:cubicBezTo>
                    <a:pt x="71634" y="117300"/>
                    <a:pt x="115034" y="72020"/>
                    <a:pt x="115034" y="72020"/>
                  </a:cubicBezTo>
                  <a:lnTo>
                    <a:pt x="127664" y="71482"/>
                  </a:lnTo>
                  <a:lnTo>
                    <a:pt x="243218" y="182199"/>
                  </a:lnTo>
                  <a:lnTo>
                    <a:pt x="233678" y="188648"/>
                  </a:lnTo>
                  <a:cubicBezTo>
                    <a:pt x="221182" y="195232"/>
                    <a:pt x="214867" y="210281"/>
                    <a:pt x="218898" y="224120"/>
                  </a:cubicBezTo>
                  <a:close/>
                  <a:moveTo>
                    <a:pt x="107375" y="52133"/>
                  </a:moveTo>
                  <a:cubicBezTo>
                    <a:pt x="106569" y="52133"/>
                    <a:pt x="105628" y="52536"/>
                    <a:pt x="105091" y="53208"/>
                  </a:cubicBezTo>
                  <a:lnTo>
                    <a:pt x="52420" y="108298"/>
                  </a:lnTo>
                  <a:cubicBezTo>
                    <a:pt x="52420" y="108298"/>
                    <a:pt x="51479" y="109776"/>
                    <a:pt x="51479" y="110582"/>
                  </a:cubicBezTo>
                  <a:lnTo>
                    <a:pt x="51479" y="137052"/>
                  </a:lnTo>
                  <a:cubicBezTo>
                    <a:pt x="51479" y="137992"/>
                    <a:pt x="51748" y="138799"/>
                    <a:pt x="52420" y="139470"/>
                  </a:cubicBezTo>
                  <a:lnTo>
                    <a:pt x="230319" y="309979"/>
                  </a:lnTo>
                  <a:cubicBezTo>
                    <a:pt x="230319" y="309979"/>
                    <a:pt x="231797" y="310920"/>
                    <a:pt x="232603" y="310920"/>
                  </a:cubicBezTo>
                  <a:cubicBezTo>
                    <a:pt x="232603" y="310920"/>
                    <a:pt x="232603" y="310920"/>
                    <a:pt x="232737" y="310920"/>
                  </a:cubicBezTo>
                  <a:lnTo>
                    <a:pt x="259073" y="309711"/>
                  </a:lnTo>
                  <a:cubicBezTo>
                    <a:pt x="259879" y="309711"/>
                    <a:pt x="260685" y="309307"/>
                    <a:pt x="261357" y="308636"/>
                  </a:cubicBezTo>
                  <a:lnTo>
                    <a:pt x="314028" y="253546"/>
                  </a:lnTo>
                  <a:cubicBezTo>
                    <a:pt x="314028" y="253546"/>
                    <a:pt x="314968" y="252068"/>
                    <a:pt x="314968" y="251262"/>
                  </a:cubicBezTo>
                  <a:lnTo>
                    <a:pt x="315237" y="227882"/>
                  </a:lnTo>
                  <a:lnTo>
                    <a:pt x="315237" y="224792"/>
                  </a:lnTo>
                  <a:cubicBezTo>
                    <a:pt x="315237" y="223851"/>
                    <a:pt x="314834" y="223045"/>
                    <a:pt x="314162" y="222508"/>
                  </a:cubicBezTo>
                  <a:lnTo>
                    <a:pt x="308116" y="216730"/>
                  </a:lnTo>
                  <a:lnTo>
                    <a:pt x="312819" y="214177"/>
                  </a:lnTo>
                  <a:lnTo>
                    <a:pt x="339020" y="237422"/>
                  </a:lnTo>
                  <a:lnTo>
                    <a:pt x="246174" y="334434"/>
                  </a:lnTo>
                  <a:lnTo>
                    <a:pt x="27428" y="124690"/>
                  </a:lnTo>
                  <a:lnTo>
                    <a:pt x="120543" y="27276"/>
                  </a:lnTo>
                  <a:lnTo>
                    <a:pt x="265925" y="166746"/>
                  </a:lnTo>
                  <a:lnTo>
                    <a:pt x="260282" y="170643"/>
                  </a:lnTo>
                  <a:lnTo>
                    <a:pt x="136532" y="51999"/>
                  </a:lnTo>
                  <a:cubicBezTo>
                    <a:pt x="136532" y="51999"/>
                    <a:pt x="135054" y="51058"/>
                    <a:pt x="134248" y="51058"/>
                  </a:cubicBezTo>
                  <a:cubicBezTo>
                    <a:pt x="134248" y="51058"/>
                    <a:pt x="134248" y="51058"/>
                    <a:pt x="134248" y="51058"/>
                  </a:cubicBezTo>
                  <a:lnTo>
                    <a:pt x="107778" y="52133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72" name="Grafik 7">
            <a:extLst>
              <a:ext uri="{FF2B5EF4-FFF2-40B4-BE49-F238E27FC236}">
                <a16:creationId xmlns:a16="http://schemas.microsoft.com/office/drawing/2014/main" id="{CA151764-20E0-7215-6FE3-B13209ACAD0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19726" y="4167414"/>
            <a:ext cx="579167" cy="426655"/>
            <a:chOff x="3071449" y="4161957"/>
            <a:chExt cx="569437" cy="419486"/>
          </a:xfrm>
          <a:solidFill>
            <a:schemeClr val="accent1"/>
          </a:solidFill>
        </p:grpSpPr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8424D069-CC30-2552-5CCC-AE4259C0BC59}"/>
                </a:ext>
              </a:extLst>
            </p:cNvPr>
            <p:cNvSpPr/>
            <p:nvPr/>
          </p:nvSpPr>
          <p:spPr bwMode="gray">
            <a:xfrm>
              <a:off x="3237380" y="4234513"/>
              <a:ext cx="353491" cy="72825"/>
            </a:xfrm>
            <a:custGeom>
              <a:avLst/>
              <a:gdLst>
                <a:gd name="connsiteX0" fmla="*/ 144 w 353491"/>
                <a:gd name="connsiteY0" fmla="*/ 69735 h 72825"/>
                <a:gd name="connsiteX1" fmla="*/ 3771 w 353491"/>
                <a:gd name="connsiteY1" fmla="*/ 72826 h 72825"/>
                <a:gd name="connsiteX2" fmla="*/ 68804 w 353491"/>
                <a:gd name="connsiteY2" fmla="*/ 72826 h 72825"/>
                <a:gd name="connsiteX3" fmla="*/ 324366 w 353491"/>
                <a:gd name="connsiteY3" fmla="*/ 22305 h 72825"/>
                <a:gd name="connsiteX4" fmla="*/ 333771 w 353491"/>
                <a:gd name="connsiteY4" fmla="*/ 70138 h 72825"/>
                <a:gd name="connsiteX5" fmla="*/ 337130 w 353491"/>
                <a:gd name="connsiteY5" fmla="*/ 72826 h 72825"/>
                <a:gd name="connsiteX6" fmla="*/ 350164 w 353491"/>
                <a:gd name="connsiteY6" fmla="*/ 72826 h 72825"/>
                <a:gd name="connsiteX7" fmla="*/ 352717 w 353491"/>
                <a:gd name="connsiteY7" fmla="*/ 71616 h 72825"/>
                <a:gd name="connsiteX8" fmla="*/ 353389 w 353491"/>
                <a:gd name="connsiteY8" fmla="*/ 68795 h 72825"/>
                <a:gd name="connsiteX9" fmla="*/ 340355 w 353491"/>
                <a:gd name="connsiteY9" fmla="*/ 2687 h 72825"/>
                <a:gd name="connsiteX10" fmla="*/ 338877 w 353491"/>
                <a:gd name="connsiteY10" fmla="*/ 538 h 72825"/>
                <a:gd name="connsiteX11" fmla="*/ 336996 w 353491"/>
                <a:gd name="connsiteY11" fmla="*/ 0 h 72825"/>
                <a:gd name="connsiteX12" fmla="*/ 336324 w 353491"/>
                <a:gd name="connsiteY12" fmla="*/ 0 h 72825"/>
                <a:gd name="connsiteX13" fmla="*/ 2965 w 353491"/>
                <a:gd name="connsiteY13" fmla="*/ 65973 h 72825"/>
                <a:gd name="connsiteX14" fmla="*/ 9 w 353491"/>
                <a:gd name="connsiteY14" fmla="*/ 69735 h 7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491" h="72825">
                  <a:moveTo>
                    <a:pt x="144" y="69735"/>
                  </a:moveTo>
                  <a:cubicBezTo>
                    <a:pt x="278" y="71482"/>
                    <a:pt x="2025" y="72826"/>
                    <a:pt x="3771" y="72826"/>
                  </a:cubicBezTo>
                  <a:lnTo>
                    <a:pt x="68804" y="72826"/>
                  </a:lnTo>
                  <a:lnTo>
                    <a:pt x="324366" y="22305"/>
                  </a:lnTo>
                  <a:lnTo>
                    <a:pt x="333771" y="70138"/>
                  </a:lnTo>
                  <a:cubicBezTo>
                    <a:pt x="334040" y="71751"/>
                    <a:pt x="335518" y="72826"/>
                    <a:pt x="337130" y="72826"/>
                  </a:cubicBezTo>
                  <a:lnTo>
                    <a:pt x="350164" y="72826"/>
                  </a:lnTo>
                  <a:cubicBezTo>
                    <a:pt x="351104" y="72826"/>
                    <a:pt x="352179" y="72423"/>
                    <a:pt x="352717" y="71616"/>
                  </a:cubicBezTo>
                  <a:cubicBezTo>
                    <a:pt x="353389" y="70810"/>
                    <a:pt x="353657" y="69870"/>
                    <a:pt x="353389" y="68795"/>
                  </a:cubicBezTo>
                  <a:lnTo>
                    <a:pt x="340355" y="2687"/>
                  </a:lnTo>
                  <a:cubicBezTo>
                    <a:pt x="340221" y="1747"/>
                    <a:pt x="339683" y="1075"/>
                    <a:pt x="338877" y="538"/>
                  </a:cubicBezTo>
                  <a:cubicBezTo>
                    <a:pt x="338340" y="134"/>
                    <a:pt x="337668" y="0"/>
                    <a:pt x="336996" y="0"/>
                  </a:cubicBezTo>
                  <a:cubicBezTo>
                    <a:pt x="336727" y="0"/>
                    <a:pt x="336593" y="0"/>
                    <a:pt x="336324" y="0"/>
                  </a:cubicBezTo>
                  <a:lnTo>
                    <a:pt x="2965" y="65973"/>
                  </a:lnTo>
                  <a:cubicBezTo>
                    <a:pt x="1218" y="66376"/>
                    <a:pt x="-125" y="67989"/>
                    <a:pt x="9" y="6973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BF25B22A-587D-DCCA-A6EC-A20BB0B2AB12}"/>
                </a:ext>
              </a:extLst>
            </p:cNvPr>
            <p:cNvSpPr/>
            <p:nvPr/>
          </p:nvSpPr>
          <p:spPr bwMode="gray">
            <a:xfrm>
              <a:off x="3155381" y="4161957"/>
              <a:ext cx="369433" cy="145382"/>
            </a:xfrm>
            <a:custGeom>
              <a:avLst/>
              <a:gdLst>
                <a:gd name="connsiteX0" fmla="*/ 3405 w 369433"/>
                <a:gd name="connsiteY0" fmla="*/ 145383 h 145382"/>
                <a:gd name="connsiteX1" fmla="*/ 36996 w 369433"/>
                <a:gd name="connsiteY1" fmla="*/ 145383 h 145382"/>
                <a:gd name="connsiteX2" fmla="*/ 38205 w 369433"/>
                <a:gd name="connsiteY2" fmla="*/ 145114 h 145382"/>
                <a:gd name="connsiteX3" fmla="*/ 331927 w 369433"/>
                <a:gd name="connsiteY3" fmla="*/ 24589 h 145382"/>
                <a:gd name="connsiteX4" fmla="*/ 350066 w 369433"/>
                <a:gd name="connsiteY4" fmla="*/ 70004 h 145382"/>
                <a:gd name="connsiteX5" fmla="*/ 353156 w 369433"/>
                <a:gd name="connsiteY5" fmla="*/ 72154 h 145382"/>
                <a:gd name="connsiteX6" fmla="*/ 353828 w 369433"/>
                <a:gd name="connsiteY6" fmla="*/ 72154 h 145382"/>
                <a:gd name="connsiteX7" fmla="*/ 366727 w 369433"/>
                <a:gd name="connsiteY7" fmla="*/ 69601 h 145382"/>
                <a:gd name="connsiteX8" fmla="*/ 369011 w 369433"/>
                <a:gd name="connsiteY8" fmla="*/ 67854 h 145382"/>
                <a:gd name="connsiteX9" fmla="*/ 369146 w 369433"/>
                <a:gd name="connsiteY9" fmla="*/ 65032 h 145382"/>
                <a:gd name="connsiteX10" fmla="*/ 344154 w 369433"/>
                <a:gd name="connsiteY10" fmla="*/ 2150 h 145382"/>
                <a:gd name="connsiteX11" fmla="*/ 342407 w 369433"/>
                <a:gd name="connsiteY11" fmla="*/ 269 h 145382"/>
                <a:gd name="connsiteX12" fmla="*/ 341064 w 369433"/>
                <a:gd name="connsiteY12" fmla="*/ 0 h 145382"/>
                <a:gd name="connsiteX13" fmla="*/ 339854 w 369433"/>
                <a:gd name="connsiteY13" fmla="*/ 269 h 145382"/>
                <a:gd name="connsiteX14" fmla="*/ 2196 w 369433"/>
                <a:gd name="connsiteY14" fmla="*/ 138799 h 145382"/>
                <a:gd name="connsiteX15" fmla="*/ 46 w 369433"/>
                <a:gd name="connsiteY15" fmla="*/ 142695 h 145382"/>
                <a:gd name="connsiteX16" fmla="*/ 3405 w 369433"/>
                <a:gd name="connsiteY16" fmla="*/ 145383 h 14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33" h="145382">
                  <a:moveTo>
                    <a:pt x="3405" y="145383"/>
                  </a:moveTo>
                  <a:lnTo>
                    <a:pt x="36996" y="145383"/>
                  </a:lnTo>
                  <a:cubicBezTo>
                    <a:pt x="36996" y="145383"/>
                    <a:pt x="37802" y="145383"/>
                    <a:pt x="38205" y="145114"/>
                  </a:cubicBezTo>
                  <a:lnTo>
                    <a:pt x="331927" y="24589"/>
                  </a:lnTo>
                  <a:lnTo>
                    <a:pt x="350066" y="70004"/>
                  </a:lnTo>
                  <a:cubicBezTo>
                    <a:pt x="350604" y="71348"/>
                    <a:pt x="351813" y="72154"/>
                    <a:pt x="353156" y="72154"/>
                  </a:cubicBezTo>
                  <a:cubicBezTo>
                    <a:pt x="353425" y="72154"/>
                    <a:pt x="353560" y="72154"/>
                    <a:pt x="353828" y="72154"/>
                  </a:cubicBezTo>
                  <a:lnTo>
                    <a:pt x="366727" y="69601"/>
                  </a:lnTo>
                  <a:cubicBezTo>
                    <a:pt x="367668" y="69467"/>
                    <a:pt x="368608" y="68795"/>
                    <a:pt x="369011" y="67854"/>
                  </a:cubicBezTo>
                  <a:cubicBezTo>
                    <a:pt x="369549" y="66914"/>
                    <a:pt x="369549" y="65973"/>
                    <a:pt x="369146" y="65032"/>
                  </a:cubicBezTo>
                  <a:lnTo>
                    <a:pt x="344154" y="2150"/>
                  </a:lnTo>
                  <a:cubicBezTo>
                    <a:pt x="343885" y="1344"/>
                    <a:pt x="343213" y="672"/>
                    <a:pt x="342407" y="269"/>
                  </a:cubicBezTo>
                  <a:cubicBezTo>
                    <a:pt x="342004" y="134"/>
                    <a:pt x="341601" y="0"/>
                    <a:pt x="341064" y="0"/>
                  </a:cubicBezTo>
                  <a:cubicBezTo>
                    <a:pt x="340526" y="0"/>
                    <a:pt x="340257" y="0"/>
                    <a:pt x="339854" y="269"/>
                  </a:cubicBezTo>
                  <a:lnTo>
                    <a:pt x="2196" y="138799"/>
                  </a:lnTo>
                  <a:cubicBezTo>
                    <a:pt x="718" y="139470"/>
                    <a:pt x="-223" y="141083"/>
                    <a:pt x="46" y="142695"/>
                  </a:cubicBezTo>
                  <a:cubicBezTo>
                    <a:pt x="315" y="144308"/>
                    <a:pt x="1927" y="145383"/>
                    <a:pt x="3405" y="145383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D68F3E90-8B2F-6EC0-BC7C-6E8B82A24E19}"/>
                </a:ext>
              </a:extLst>
            </p:cNvPr>
            <p:cNvSpPr/>
            <p:nvPr/>
          </p:nvSpPr>
          <p:spPr bwMode="gray">
            <a:xfrm>
              <a:off x="3071449" y="4319969"/>
              <a:ext cx="569437" cy="261473"/>
            </a:xfrm>
            <a:custGeom>
              <a:avLst/>
              <a:gdLst>
                <a:gd name="connsiteX0" fmla="*/ 566079 w 569437"/>
                <a:gd name="connsiteY0" fmla="*/ 0 h 261473"/>
                <a:gd name="connsiteX1" fmla="*/ 3359 w 569437"/>
                <a:gd name="connsiteY1" fmla="*/ 0 h 261473"/>
                <a:gd name="connsiteX2" fmla="*/ 0 w 569437"/>
                <a:gd name="connsiteY2" fmla="*/ 3359 h 261473"/>
                <a:gd name="connsiteX3" fmla="*/ 0 w 569437"/>
                <a:gd name="connsiteY3" fmla="*/ 258115 h 261473"/>
                <a:gd name="connsiteX4" fmla="*/ 3359 w 569437"/>
                <a:gd name="connsiteY4" fmla="*/ 261474 h 261473"/>
                <a:gd name="connsiteX5" fmla="*/ 566079 w 569437"/>
                <a:gd name="connsiteY5" fmla="*/ 261474 h 261473"/>
                <a:gd name="connsiteX6" fmla="*/ 569438 w 569437"/>
                <a:gd name="connsiteY6" fmla="*/ 258115 h 261473"/>
                <a:gd name="connsiteX7" fmla="*/ 569438 w 569437"/>
                <a:gd name="connsiteY7" fmla="*/ 3359 h 261473"/>
                <a:gd name="connsiteX8" fmla="*/ 566079 w 569437"/>
                <a:gd name="connsiteY8" fmla="*/ 0 h 261473"/>
                <a:gd name="connsiteX9" fmla="*/ 549955 w 569437"/>
                <a:gd name="connsiteY9" fmla="*/ 19483 h 261473"/>
                <a:gd name="connsiteX10" fmla="*/ 549955 w 569437"/>
                <a:gd name="connsiteY10" fmla="*/ 241991 h 261473"/>
                <a:gd name="connsiteX11" fmla="*/ 19483 w 569437"/>
                <a:gd name="connsiteY11" fmla="*/ 241991 h 261473"/>
                <a:gd name="connsiteX12" fmla="*/ 19483 w 569437"/>
                <a:gd name="connsiteY12" fmla="*/ 19483 h 261473"/>
                <a:gd name="connsiteX13" fmla="*/ 549955 w 569437"/>
                <a:gd name="connsiteY13" fmla="*/ 19483 h 261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9437" h="261473">
                  <a:moveTo>
                    <a:pt x="566079" y="0"/>
                  </a:moveTo>
                  <a:lnTo>
                    <a:pt x="3359" y="0"/>
                  </a:lnTo>
                  <a:cubicBezTo>
                    <a:pt x="1478" y="0"/>
                    <a:pt x="0" y="1478"/>
                    <a:pt x="0" y="3359"/>
                  </a:cubicBezTo>
                  <a:lnTo>
                    <a:pt x="0" y="258115"/>
                  </a:lnTo>
                  <a:cubicBezTo>
                    <a:pt x="0" y="259996"/>
                    <a:pt x="1478" y="261474"/>
                    <a:pt x="3359" y="261474"/>
                  </a:cubicBezTo>
                  <a:lnTo>
                    <a:pt x="566079" y="261474"/>
                  </a:lnTo>
                  <a:cubicBezTo>
                    <a:pt x="567960" y="261474"/>
                    <a:pt x="569438" y="259996"/>
                    <a:pt x="569438" y="258115"/>
                  </a:cubicBezTo>
                  <a:lnTo>
                    <a:pt x="569438" y="3359"/>
                  </a:lnTo>
                  <a:cubicBezTo>
                    <a:pt x="569438" y="1478"/>
                    <a:pt x="567960" y="0"/>
                    <a:pt x="566079" y="0"/>
                  </a:cubicBezTo>
                  <a:close/>
                  <a:moveTo>
                    <a:pt x="549955" y="19483"/>
                  </a:moveTo>
                  <a:lnTo>
                    <a:pt x="549955" y="241991"/>
                  </a:lnTo>
                  <a:lnTo>
                    <a:pt x="19483" y="241991"/>
                  </a:lnTo>
                  <a:lnTo>
                    <a:pt x="19483" y="19483"/>
                  </a:lnTo>
                  <a:lnTo>
                    <a:pt x="549955" y="19483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7ABDE6F-DF96-61D0-3BFC-AFAA289F9B2F}"/>
                </a:ext>
              </a:extLst>
            </p:cNvPr>
            <p:cNvSpPr/>
            <p:nvPr/>
          </p:nvSpPr>
          <p:spPr bwMode="gray">
            <a:xfrm>
              <a:off x="3306856" y="4389302"/>
              <a:ext cx="98623" cy="122809"/>
            </a:xfrm>
            <a:custGeom>
              <a:avLst/>
              <a:gdLst>
                <a:gd name="connsiteX0" fmla="*/ 49312 w 98623"/>
                <a:gd name="connsiteY0" fmla="*/ 122809 h 122809"/>
                <a:gd name="connsiteX1" fmla="*/ 98624 w 98623"/>
                <a:gd name="connsiteY1" fmla="*/ 61405 h 122809"/>
                <a:gd name="connsiteX2" fmla="*/ 49312 w 98623"/>
                <a:gd name="connsiteY2" fmla="*/ 0 h 122809"/>
                <a:gd name="connsiteX3" fmla="*/ 0 w 98623"/>
                <a:gd name="connsiteY3" fmla="*/ 61405 h 122809"/>
                <a:gd name="connsiteX4" fmla="*/ 49312 w 98623"/>
                <a:gd name="connsiteY4" fmla="*/ 122809 h 122809"/>
                <a:gd name="connsiteX5" fmla="*/ 19483 w 98623"/>
                <a:gd name="connsiteY5" fmla="*/ 61405 h 122809"/>
                <a:gd name="connsiteX6" fmla="*/ 49312 w 98623"/>
                <a:gd name="connsiteY6" fmla="*/ 19617 h 122809"/>
                <a:gd name="connsiteX7" fmla="*/ 79141 w 98623"/>
                <a:gd name="connsiteY7" fmla="*/ 61405 h 122809"/>
                <a:gd name="connsiteX8" fmla="*/ 49312 w 98623"/>
                <a:gd name="connsiteY8" fmla="*/ 103192 h 122809"/>
                <a:gd name="connsiteX9" fmla="*/ 19483 w 98623"/>
                <a:gd name="connsiteY9" fmla="*/ 61405 h 12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623" h="122809">
                  <a:moveTo>
                    <a:pt x="49312" y="122809"/>
                  </a:moveTo>
                  <a:cubicBezTo>
                    <a:pt x="76454" y="122809"/>
                    <a:pt x="98624" y="95265"/>
                    <a:pt x="98624" y="61405"/>
                  </a:cubicBezTo>
                  <a:cubicBezTo>
                    <a:pt x="98624" y="27545"/>
                    <a:pt x="76454" y="0"/>
                    <a:pt x="49312" y="0"/>
                  </a:cubicBezTo>
                  <a:cubicBezTo>
                    <a:pt x="22170" y="0"/>
                    <a:pt x="0" y="27545"/>
                    <a:pt x="0" y="61405"/>
                  </a:cubicBezTo>
                  <a:cubicBezTo>
                    <a:pt x="0" y="95265"/>
                    <a:pt x="22170" y="122809"/>
                    <a:pt x="49312" y="122809"/>
                  </a:cubicBezTo>
                  <a:close/>
                  <a:moveTo>
                    <a:pt x="19483" y="61405"/>
                  </a:moveTo>
                  <a:cubicBezTo>
                    <a:pt x="19483" y="38428"/>
                    <a:pt x="32919" y="19617"/>
                    <a:pt x="49312" y="19617"/>
                  </a:cubicBezTo>
                  <a:cubicBezTo>
                    <a:pt x="65704" y="19617"/>
                    <a:pt x="79141" y="38428"/>
                    <a:pt x="79141" y="61405"/>
                  </a:cubicBezTo>
                  <a:cubicBezTo>
                    <a:pt x="79141" y="84381"/>
                    <a:pt x="65704" y="103192"/>
                    <a:pt x="49312" y="103192"/>
                  </a:cubicBezTo>
                  <a:cubicBezTo>
                    <a:pt x="32919" y="103192"/>
                    <a:pt x="19483" y="84381"/>
                    <a:pt x="19483" y="6140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D1550859-834D-D504-87E3-507D2FC1120F}"/>
                </a:ext>
              </a:extLst>
            </p:cNvPr>
            <p:cNvSpPr/>
            <p:nvPr/>
          </p:nvSpPr>
          <p:spPr bwMode="gray">
            <a:xfrm>
              <a:off x="3168259" y="4421549"/>
              <a:ext cx="56701" cy="58314"/>
            </a:xfrm>
            <a:custGeom>
              <a:avLst/>
              <a:gdLst>
                <a:gd name="connsiteX0" fmla="*/ 20625 w 56701"/>
                <a:gd name="connsiteY0" fmla="*/ 57240 h 58314"/>
                <a:gd name="connsiteX1" fmla="*/ 28284 w 56701"/>
                <a:gd name="connsiteY1" fmla="*/ 58314 h 58314"/>
                <a:gd name="connsiteX2" fmla="*/ 55694 w 56701"/>
                <a:gd name="connsiteY2" fmla="*/ 36816 h 58314"/>
                <a:gd name="connsiteX3" fmla="*/ 55694 w 56701"/>
                <a:gd name="connsiteY3" fmla="*/ 21230 h 58314"/>
                <a:gd name="connsiteX4" fmla="*/ 36077 w 56701"/>
                <a:gd name="connsiteY4" fmla="*/ 1075 h 58314"/>
                <a:gd name="connsiteX5" fmla="*/ 28418 w 56701"/>
                <a:gd name="connsiteY5" fmla="*/ 0 h 58314"/>
                <a:gd name="connsiteX6" fmla="*/ 1008 w 56701"/>
                <a:gd name="connsiteY6" fmla="*/ 21364 h 58314"/>
                <a:gd name="connsiteX7" fmla="*/ 1008 w 56701"/>
                <a:gd name="connsiteY7" fmla="*/ 36950 h 58314"/>
                <a:gd name="connsiteX8" fmla="*/ 20625 w 56701"/>
                <a:gd name="connsiteY8" fmla="*/ 57105 h 58314"/>
                <a:gd name="connsiteX9" fmla="*/ 28284 w 56701"/>
                <a:gd name="connsiteY9" fmla="*/ 38697 h 58314"/>
                <a:gd name="connsiteX10" fmla="*/ 19147 w 56701"/>
                <a:gd name="connsiteY10" fmla="*/ 29157 h 58314"/>
                <a:gd name="connsiteX11" fmla="*/ 28284 w 56701"/>
                <a:gd name="connsiteY11" fmla="*/ 19617 h 58314"/>
                <a:gd name="connsiteX12" fmla="*/ 37421 w 56701"/>
                <a:gd name="connsiteY12" fmla="*/ 29157 h 58314"/>
                <a:gd name="connsiteX13" fmla="*/ 28284 w 56701"/>
                <a:gd name="connsiteY13" fmla="*/ 38697 h 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701" h="58314">
                  <a:moveTo>
                    <a:pt x="20625" y="57240"/>
                  </a:moveTo>
                  <a:cubicBezTo>
                    <a:pt x="23044" y="57911"/>
                    <a:pt x="25731" y="58314"/>
                    <a:pt x="28284" y="58314"/>
                  </a:cubicBezTo>
                  <a:cubicBezTo>
                    <a:pt x="41048" y="58314"/>
                    <a:pt x="52335" y="49446"/>
                    <a:pt x="55694" y="36816"/>
                  </a:cubicBezTo>
                  <a:cubicBezTo>
                    <a:pt x="57038" y="31710"/>
                    <a:pt x="57038" y="26336"/>
                    <a:pt x="55694" y="21230"/>
                  </a:cubicBezTo>
                  <a:cubicBezTo>
                    <a:pt x="53141" y="11421"/>
                    <a:pt x="45617" y="3762"/>
                    <a:pt x="36077" y="1075"/>
                  </a:cubicBezTo>
                  <a:cubicBezTo>
                    <a:pt x="33524" y="403"/>
                    <a:pt x="30971" y="0"/>
                    <a:pt x="28418" y="0"/>
                  </a:cubicBezTo>
                  <a:cubicBezTo>
                    <a:pt x="15654" y="0"/>
                    <a:pt x="4501" y="8868"/>
                    <a:pt x="1008" y="21364"/>
                  </a:cubicBezTo>
                  <a:cubicBezTo>
                    <a:pt x="-336" y="26470"/>
                    <a:pt x="-336" y="31845"/>
                    <a:pt x="1008" y="36950"/>
                  </a:cubicBezTo>
                  <a:cubicBezTo>
                    <a:pt x="3561" y="46759"/>
                    <a:pt x="11085" y="54418"/>
                    <a:pt x="20625" y="57105"/>
                  </a:cubicBezTo>
                  <a:close/>
                  <a:moveTo>
                    <a:pt x="28284" y="38697"/>
                  </a:moveTo>
                  <a:cubicBezTo>
                    <a:pt x="23312" y="38697"/>
                    <a:pt x="19147" y="34397"/>
                    <a:pt x="19147" y="29157"/>
                  </a:cubicBezTo>
                  <a:cubicBezTo>
                    <a:pt x="19147" y="23917"/>
                    <a:pt x="23178" y="19617"/>
                    <a:pt x="28284" y="19617"/>
                  </a:cubicBezTo>
                  <a:cubicBezTo>
                    <a:pt x="33390" y="19617"/>
                    <a:pt x="37421" y="23917"/>
                    <a:pt x="37421" y="29157"/>
                  </a:cubicBezTo>
                  <a:cubicBezTo>
                    <a:pt x="37421" y="34397"/>
                    <a:pt x="33390" y="38697"/>
                    <a:pt x="28284" y="38697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A518E471-A1F7-27BA-5053-287A4A8AD458}"/>
                </a:ext>
              </a:extLst>
            </p:cNvPr>
            <p:cNvSpPr/>
            <p:nvPr/>
          </p:nvSpPr>
          <p:spPr bwMode="gray">
            <a:xfrm>
              <a:off x="3487442" y="4421684"/>
              <a:ext cx="58319" cy="58314"/>
            </a:xfrm>
            <a:custGeom>
              <a:avLst/>
              <a:gdLst>
                <a:gd name="connsiteX0" fmla="*/ 29157 w 58319"/>
                <a:gd name="connsiteY0" fmla="*/ 58180 h 58314"/>
                <a:gd name="connsiteX1" fmla="*/ 35069 w 58319"/>
                <a:gd name="connsiteY1" fmla="*/ 57642 h 58314"/>
                <a:gd name="connsiteX2" fmla="*/ 58314 w 58319"/>
                <a:gd name="connsiteY2" fmla="*/ 27948 h 58314"/>
                <a:gd name="connsiteX3" fmla="*/ 45012 w 58319"/>
                <a:gd name="connsiteY3" fmla="*/ 4434 h 58314"/>
                <a:gd name="connsiteX4" fmla="*/ 29426 w 58319"/>
                <a:gd name="connsiteY4" fmla="*/ 0 h 58314"/>
                <a:gd name="connsiteX5" fmla="*/ 4434 w 58319"/>
                <a:gd name="connsiteY5" fmla="*/ 13840 h 58314"/>
                <a:gd name="connsiteX6" fmla="*/ 0 w 58319"/>
                <a:gd name="connsiteY6" fmla="*/ 29157 h 58314"/>
                <a:gd name="connsiteX7" fmla="*/ 29157 w 58319"/>
                <a:gd name="connsiteY7" fmla="*/ 58314 h 58314"/>
                <a:gd name="connsiteX8" fmla="*/ 19617 w 58319"/>
                <a:gd name="connsiteY8" fmla="*/ 29023 h 58314"/>
                <a:gd name="connsiteX9" fmla="*/ 29157 w 58319"/>
                <a:gd name="connsiteY9" fmla="*/ 19483 h 58314"/>
                <a:gd name="connsiteX10" fmla="*/ 38697 w 58319"/>
                <a:gd name="connsiteY10" fmla="*/ 29023 h 58314"/>
                <a:gd name="connsiteX11" fmla="*/ 29157 w 58319"/>
                <a:gd name="connsiteY11" fmla="*/ 38563 h 58314"/>
                <a:gd name="connsiteX12" fmla="*/ 19617 w 58319"/>
                <a:gd name="connsiteY12" fmla="*/ 29023 h 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319" h="58314">
                  <a:moveTo>
                    <a:pt x="29157" y="58180"/>
                  </a:moveTo>
                  <a:cubicBezTo>
                    <a:pt x="31173" y="58180"/>
                    <a:pt x="33054" y="57911"/>
                    <a:pt x="35069" y="57642"/>
                  </a:cubicBezTo>
                  <a:cubicBezTo>
                    <a:pt x="48909" y="54418"/>
                    <a:pt x="58583" y="41922"/>
                    <a:pt x="58314" y="27948"/>
                  </a:cubicBezTo>
                  <a:cubicBezTo>
                    <a:pt x="58449" y="18408"/>
                    <a:pt x="53477" y="9271"/>
                    <a:pt x="45012" y="4434"/>
                  </a:cubicBezTo>
                  <a:cubicBezTo>
                    <a:pt x="40444" y="1612"/>
                    <a:pt x="34935" y="0"/>
                    <a:pt x="29426" y="0"/>
                  </a:cubicBezTo>
                  <a:cubicBezTo>
                    <a:pt x="19214" y="0"/>
                    <a:pt x="9809" y="5106"/>
                    <a:pt x="4434" y="13840"/>
                  </a:cubicBezTo>
                  <a:cubicBezTo>
                    <a:pt x="1478" y="18408"/>
                    <a:pt x="0" y="23782"/>
                    <a:pt x="0" y="29157"/>
                  </a:cubicBezTo>
                  <a:cubicBezTo>
                    <a:pt x="0" y="45281"/>
                    <a:pt x="13168" y="58314"/>
                    <a:pt x="29157" y="58314"/>
                  </a:cubicBezTo>
                  <a:close/>
                  <a:moveTo>
                    <a:pt x="19617" y="29023"/>
                  </a:moveTo>
                  <a:cubicBezTo>
                    <a:pt x="19617" y="23782"/>
                    <a:pt x="23917" y="19483"/>
                    <a:pt x="29157" y="19483"/>
                  </a:cubicBezTo>
                  <a:cubicBezTo>
                    <a:pt x="34397" y="19483"/>
                    <a:pt x="38697" y="23782"/>
                    <a:pt x="38697" y="29023"/>
                  </a:cubicBezTo>
                  <a:cubicBezTo>
                    <a:pt x="38697" y="34263"/>
                    <a:pt x="34397" y="38563"/>
                    <a:pt x="29157" y="38563"/>
                  </a:cubicBezTo>
                  <a:cubicBezTo>
                    <a:pt x="23917" y="38563"/>
                    <a:pt x="19617" y="34263"/>
                    <a:pt x="19617" y="29023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FBA61CD8-77DC-795C-646B-4B87530F0F49}"/>
                </a:ext>
              </a:extLst>
            </p:cNvPr>
            <p:cNvSpPr/>
            <p:nvPr/>
          </p:nvSpPr>
          <p:spPr bwMode="gray">
            <a:xfrm>
              <a:off x="3110146" y="4358532"/>
              <a:ext cx="492043" cy="185826"/>
            </a:xfrm>
            <a:custGeom>
              <a:avLst/>
              <a:gdLst>
                <a:gd name="connsiteX0" fmla="*/ 26470 w 492043"/>
                <a:gd name="connsiteY0" fmla="*/ 184886 h 185826"/>
                <a:gd name="connsiteX1" fmla="*/ 28888 w 492043"/>
                <a:gd name="connsiteY1" fmla="*/ 185826 h 185826"/>
                <a:gd name="connsiteX2" fmla="*/ 469470 w 492043"/>
                <a:gd name="connsiteY2" fmla="*/ 185826 h 185826"/>
                <a:gd name="connsiteX3" fmla="*/ 471889 w 492043"/>
                <a:gd name="connsiteY3" fmla="*/ 184886 h 185826"/>
                <a:gd name="connsiteX4" fmla="*/ 491103 w 492043"/>
                <a:gd name="connsiteY4" fmla="*/ 165672 h 185826"/>
                <a:gd name="connsiteX5" fmla="*/ 492044 w 492043"/>
                <a:gd name="connsiteY5" fmla="*/ 163253 h 185826"/>
                <a:gd name="connsiteX6" fmla="*/ 492044 w 492043"/>
                <a:gd name="connsiteY6" fmla="*/ 22573 h 185826"/>
                <a:gd name="connsiteX7" fmla="*/ 491103 w 492043"/>
                <a:gd name="connsiteY7" fmla="*/ 20155 h 185826"/>
                <a:gd name="connsiteX8" fmla="*/ 471889 w 492043"/>
                <a:gd name="connsiteY8" fmla="*/ 941 h 185826"/>
                <a:gd name="connsiteX9" fmla="*/ 469470 w 492043"/>
                <a:gd name="connsiteY9" fmla="*/ 0 h 185826"/>
                <a:gd name="connsiteX10" fmla="*/ 28888 w 492043"/>
                <a:gd name="connsiteY10" fmla="*/ 0 h 185826"/>
                <a:gd name="connsiteX11" fmla="*/ 26470 w 492043"/>
                <a:gd name="connsiteY11" fmla="*/ 941 h 185826"/>
                <a:gd name="connsiteX12" fmla="*/ 941 w 492043"/>
                <a:gd name="connsiteY12" fmla="*/ 26470 h 185826"/>
                <a:gd name="connsiteX13" fmla="*/ 0 w 492043"/>
                <a:gd name="connsiteY13" fmla="*/ 28889 h 185826"/>
                <a:gd name="connsiteX14" fmla="*/ 0 w 492043"/>
                <a:gd name="connsiteY14" fmla="*/ 156669 h 185826"/>
                <a:gd name="connsiteX15" fmla="*/ 941 w 492043"/>
                <a:gd name="connsiteY15" fmla="*/ 159088 h 185826"/>
                <a:gd name="connsiteX16" fmla="*/ 26470 w 492043"/>
                <a:gd name="connsiteY16" fmla="*/ 184617 h 185826"/>
                <a:gd name="connsiteX17" fmla="*/ 462752 w 492043"/>
                <a:gd name="connsiteY17" fmla="*/ 19617 h 185826"/>
                <a:gd name="connsiteX18" fmla="*/ 472427 w 492043"/>
                <a:gd name="connsiteY18" fmla="*/ 29292 h 185826"/>
                <a:gd name="connsiteX19" fmla="*/ 472427 w 492043"/>
                <a:gd name="connsiteY19" fmla="*/ 156535 h 185826"/>
                <a:gd name="connsiteX20" fmla="*/ 462752 w 492043"/>
                <a:gd name="connsiteY20" fmla="*/ 166209 h 185826"/>
                <a:gd name="connsiteX21" fmla="*/ 35472 w 492043"/>
                <a:gd name="connsiteY21" fmla="*/ 166209 h 185826"/>
                <a:gd name="connsiteX22" fmla="*/ 19349 w 492043"/>
                <a:gd name="connsiteY22" fmla="*/ 150085 h 185826"/>
                <a:gd name="connsiteX23" fmla="*/ 19349 w 492043"/>
                <a:gd name="connsiteY23" fmla="*/ 35607 h 185826"/>
                <a:gd name="connsiteX24" fmla="*/ 35472 w 492043"/>
                <a:gd name="connsiteY24" fmla="*/ 19483 h 185826"/>
                <a:gd name="connsiteX25" fmla="*/ 462752 w 492043"/>
                <a:gd name="connsiteY25" fmla="*/ 19483 h 18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92043" h="185826">
                  <a:moveTo>
                    <a:pt x="26470" y="184886"/>
                  </a:moveTo>
                  <a:cubicBezTo>
                    <a:pt x="26470" y="184886"/>
                    <a:pt x="27948" y="185826"/>
                    <a:pt x="28888" y="185826"/>
                  </a:cubicBezTo>
                  <a:lnTo>
                    <a:pt x="469470" y="185826"/>
                  </a:lnTo>
                  <a:cubicBezTo>
                    <a:pt x="470411" y="185826"/>
                    <a:pt x="471217" y="185423"/>
                    <a:pt x="471889" y="184886"/>
                  </a:cubicBezTo>
                  <a:lnTo>
                    <a:pt x="491103" y="165672"/>
                  </a:lnTo>
                  <a:cubicBezTo>
                    <a:pt x="491103" y="165672"/>
                    <a:pt x="492044" y="164194"/>
                    <a:pt x="492044" y="163253"/>
                  </a:cubicBezTo>
                  <a:lnTo>
                    <a:pt x="492044" y="22573"/>
                  </a:lnTo>
                  <a:cubicBezTo>
                    <a:pt x="492044" y="21633"/>
                    <a:pt x="491641" y="20827"/>
                    <a:pt x="491103" y="20155"/>
                  </a:cubicBezTo>
                  <a:lnTo>
                    <a:pt x="471889" y="941"/>
                  </a:lnTo>
                  <a:cubicBezTo>
                    <a:pt x="471889" y="941"/>
                    <a:pt x="470411" y="0"/>
                    <a:pt x="469470" y="0"/>
                  </a:cubicBezTo>
                  <a:lnTo>
                    <a:pt x="28888" y="0"/>
                  </a:lnTo>
                  <a:cubicBezTo>
                    <a:pt x="27948" y="0"/>
                    <a:pt x="27142" y="403"/>
                    <a:pt x="26470" y="941"/>
                  </a:cubicBezTo>
                  <a:lnTo>
                    <a:pt x="941" y="26470"/>
                  </a:lnTo>
                  <a:cubicBezTo>
                    <a:pt x="941" y="26470"/>
                    <a:pt x="0" y="27948"/>
                    <a:pt x="0" y="28889"/>
                  </a:cubicBezTo>
                  <a:lnTo>
                    <a:pt x="0" y="156669"/>
                  </a:lnTo>
                  <a:cubicBezTo>
                    <a:pt x="0" y="157610"/>
                    <a:pt x="403" y="158416"/>
                    <a:pt x="941" y="159088"/>
                  </a:cubicBezTo>
                  <a:lnTo>
                    <a:pt x="26470" y="184617"/>
                  </a:lnTo>
                  <a:close/>
                  <a:moveTo>
                    <a:pt x="462752" y="19617"/>
                  </a:moveTo>
                  <a:lnTo>
                    <a:pt x="472427" y="29292"/>
                  </a:lnTo>
                  <a:lnTo>
                    <a:pt x="472427" y="156535"/>
                  </a:lnTo>
                  <a:lnTo>
                    <a:pt x="462752" y="166209"/>
                  </a:lnTo>
                  <a:lnTo>
                    <a:pt x="35472" y="166209"/>
                  </a:lnTo>
                  <a:lnTo>
                    <a:pt x="19349" y="150085"/>
                  </a:lnTo>
                  <a:lnTo>
                    <a:pt x="19349" y="35607"/>
                  </a:lnTo>
                  <a:lnTo>
                    <a:pt x="35472" y="19483"/>
                  </a:lnTo>
                  <a:lnTo>
                    <a:pt x="462752" y="19483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85" name="Grafik 7">
            <a:extLst>
              <a:ext uri="{FF2B5EF4-FFF2-40B4-BE49-F238E27FC236}">
                <a16:creationId xmlns:a16="http://schemas.microsoft.com/office/drawing/2014/main" id="{61D1CB6F-A6DB-300D-FFD3-6DC4C180704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182523" y="4187092"/>
            <a:ext cx="608320" cy="475851"/>
            <a:chOff x="4214715" y="4181305"/>
            <a:chExt cx="598100" cy="467857"/>
          </a:xfrm>
          <a:solidFill>
            <a:schemeClr val="accent1"/>
          </a:solidFill>
        </p:grpSpPr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51D7B6BE-FF45-EF92-FEA9-86E5D5F76DA2}"/>
                </a:ext>
              </a:extLst>
            </p:cNvPr>
            <p:cNvSpPr/>
            <p:nvPr/>
          </p:nvSpPr>
          <p:spPr bwMode="gray">
            <a:xfrm>
              <a:off x="4214715" y="4181305"/>
              <a:ext cx="598100" cy="467857"/>
            </a:xfrm>
            <a:custGeom>
              <a:avLst/>
              <a:gdLst>
                <a:gd name="connsiteX0" fmla="*/ 589098 w 598100"/>
                <a:gd name="connsiteY0" fmla="*/ 151563 h 467857"/>
                <a:gd name="connsiteX1" fmla="*/ 579290 w 598100"/>
                <a:gd name="connsiteY1" fmla="*/ 151160 h 467857"/>
                <a:gd name="connsiteX2" fmla="*/ 535218 w 598100"/>
                <a:gd name="connsiteY2" fmla="*/ 162178 h 467857"/>
                <a:gd name="connsiteX3" fmla="*/ 518557 w 598100"/>
                <a:gd name="connsiteY3" fmla="*/ 160431 h 467857"/>
                <a:gd name="connsiteX4" fmla="*/ 489803 w 598100"/>
                <a:gd name="connsiteY4" fmla="*/ 165672 h 467857"/>
                <a:gd name="connsiteX5" fmla="*/ 489534 w 598100"/>
                <a:gd name="connsiteY5" fmla="*/ 164731 h 467857"/>
                <a:gd name="connsiteX6" fmla="*/ 265951 w 598100"/>
                <a:gd name="connsiteY6" fmla="*/ 22573 h 467857"/>
                <a:gd name="connsiteX7" fmla="*/ 174718 w 598100"/>
                <a:gd name="connsiteY7" fmla="*/ 42594 h 467857"/>
                <a:gd name="connsiteX8" fmla="*/ 86709 w 598100"/>
                <a:gd name="connsiteY8" fmla="*/ 1209 h 467857"/>
                <a:gd name="connsiteX9" fmla="*/ 82006 w 598100"/>
                <a:gd name="connsiteY9" fmla="*/ 0 h 467857"/>
                <a:gd name="connsiteX10" fmla="*/ 71391 w 598100"/>
                <a:gd name="connsiteY10" fmla="*/ 10615 h 467857"/>
                <a:gd name="connsiteX11" fmla="*/ 71391 w 598100"/>
                <a:gd name="connsiteY11" fmla="*/ 12765 h 467857"/>
                <a:gd name="connsiteX12" fmla="*/ 71525 w 598100"/>
                <a:gd name="connsiteY12" fmla="*/ 13840 h 467857"/>
                <a:gd name="connsiteX13" fmla="*/ 100011 w 598100"/>
                <a:gd name="connsiteY13" fmla="*/ 94190 h 467857"/>
                <a:gd name="connsiteX14" fmla="*/ 98264 w 598100"/>
                <a:gd name="connsiteY14" fmla="*/ 96205 h 467857"/>
                <a:gd name="connsiteX15" fmla="*/ 94233 w 598100"/>
                <a:gd name="connsiteY15" fmla="*/ 100639 h 467857"/>
                <a:gd name="connsiteX16" fmla="*/ 93561 w 598100"/>
                <a:gd name="connsiteY16" fmla="*/ 101311 h 467857"/>
                <a:gd name="connsiteX17" fmla="*/ 58627 w 598100"/>
                <a:gd name="connsiteY17" fmla="*/ 156266 h 467857"/>
                <a:gd name="connsiteX18" fmla="*/ 50968 w 598100"/>
                <a:gd name="connsiteY18" fmla="*/ 163119 h 467857"/>
                <a:gd name="connsiteX19" fmla="*/ 24498 w 598100"/>
                <a:gd name="connsiteY19" fmla="*/ 169703 h 467857"/>
                <a:gd name="connsiteX20" fmla="*/ 44 w 598100"/>
                <a:gd name="connsiteY20" fmla="*/ 201547 h 467857"/>
                <a:gd name="connsiteX21" fmla="*/ 44 w 598100"/>
                <a:gd name="connsiteY21" fmla="*/ 258249 h 467857"/>
                <a:gd name="connsiteX22" fmla="*/ 24364 w 598100"/>
                <a:gd name="connsiteY22" fmla="*/ 289959 h 467857"/>
                <a:gd name="connsiteX23" fmla="*/ 51505 w 598100"/>
                <a:gd name="connsiteY23" fmla="*/ 296543 h 467857"/>
                <a:gd name="connsiteX24" fmla="*/ 59567 w 598100"/>
                <a:gd name="connsiteY24" fmla="*/ 303530 h 467857"/>
                <a:gd name="connsiteX25" fmla="*/ 115060 w 598100"/>
                <a:gd name="connsiteY25" fmla="*/ 379580 h 467857"/>
                <a:gd name="connsiteX26" fmla="*/ 119091 w 598100"/>
                <a:gd name="connsiteY26" fmla="*/ 386433 h 467857"/>
                <a:gd name="connsiteX27" fmla="*/ 129974 w 598100"/>
                <a:gd name="connsiteY27" fmla="*/ 452675 h 467857"/>
                <a:gd name="connsiteX28" fmla="*/ 147845 w 598100"/>
                <a:gd name="connsiteY28" fmla="*/ 467858 h 467857"/>
                <a:gd name="connsiteX29" fmla="*/ 195947 w 598100"/>
                <a:gd name="connsiteY29" fmla="*/ 467858 h 467857"/>
                <a:gd name="connsiteX30" fmla="*/ 213818 w 598100"/>
                <a:gd name="connsiteY30" fmla="*/ 452809 h 467857"/>
                <a:gd name="connsiteX31" fmla="*/ 216908 w 598100"/>
                <a:gd name="connsiteY31" fmla="*/ 432923 h 467857"/>
                <a:gd name="connsiteX32" fmla="*/ 231285 w 598100"/>
                <a:gd name="connsiteY32" fmla="*/ 435745 h 467857"/>
                <a:gd name="connsiteX33" fmla="*/ 237063 w 598100"/>
                <a:gd name="connsiteY33" fmla="*/ 436417 h 467857"/>
                <a:gd name="connsiteX34" fmla="*/ 266623 w 598100"/>
                <a:gd name="connsiteY34" fmla="*/ 438566 h 467857"/>
                <a:gd name="connsiteX35" fmla="*/ 323056 w 598100"/>
                <a:gd name="connsiteY35" fmla="*/ 431311 h 467857"/>
                <a:gd name="connsiteX36" fmla="*/ 326819 w 598100"/>
                <a:gd name="connsiteY36" fmla="*/ 452540 h 467857"/>
                <a:gd name="connsiteX37" fmla="*/ 344689 w 598100"/>
                <a:gd name="connsiteY37" fmla="*/ 467724 h 467857"/>
                <a:gd name="connsiteX38" fmla="*/ 392792 w 598100"/>
                <a:gd name="connsiteY38" fmla="*/ 467724 h 467857"/>
                <a:gd name="connsiteX39" fmla="*/ 410662 w 598100"/>
                <a:gd name="connsiteY39" fmla="*/ 452675 h 467857"/>
                <a:gd name="connsiteX40" fmla="*/ 421680 w 598100"/>
                <a:gd name="connsiteY40" fmla="*/ 386299 h 467857"/>
                <a:gd name="connsiteX41" fmla="*/ 425442 w 598100"/>
                <a:gd name="connsiteY41" fmla="*/ 379715 h 467857"/>
                <a:gd name="connsiteX42" fmla="*/ 431892 w 598100"/>
                <a:gd name="connsiteY42" fmla="*/ 373937 h 467857"/>
                <a:gd name="connsiteX43" fmla="*/ 438879 w 598100"/>
                <a:gd name="connsiteY43" fmla="*/ 367756 h 467857"/>
                <a:gd name="connsiteX44" fmla="*/ 502702 w 598100"/>
                <a:gd name="connsiteY44" fmla="*/ 229764 h 467857"/>
                <a:gd name="connsiteX45" fmla="*/ 498268 w 598100"/>
                <a:gd name="connsiteY45" fmla="*/ 193216 h 467857"/>
                <a:gd name="connsiteX46" fmla="*/ 496253 w 598100"/>
                <a:gd name="connsiteY46" fmla="*/ 186633 h 467857"/>
                <a:gd name="connsiteX47" fmla="*/ 517751 w 598100"/>
                <a:gd name="connsiteY47" fmla="*/ 182199 h 467857"/>
                <a:gd name="connsiteX48" fmla="*/ 510629 w 598100"/>
                <a:gd name="connsiteY48" fmla="*/ 206115 h 467857"/>
                <a:gd name="connsiteX49" fmla="*/ 520035 w 598100"/>
                <a:gd name="connsiteY49" fmla="*/ 239707 h 467857"/>
                <a:gd name="connsiteX50" fmla="*/ 543818 w 598100"/>
                <a:gd name="connsiteY50" fmla="*/ 250590 h 467857"/>
                <a:gd name="connsiteX51" fmla="*/ 546370 w 598100"/>
                <a:gd name="connsiteY51" fmla="*/ 250590 h 467857"/>
                <a:gd name="connsiteX52" fmla="*/ 575528 w 598100"/>
                <a:gd name="connsiteY52" fmla="*/ 228554 h 467857"/>
                <a:gd name="connsiteX53" fmla="*/ 565988 w 598100"/>
                <a:gd name="connsiteY53" fmla="*/ 180049 h 467857"/>
                <a:gd name="connsiteX54" fmla="*/ 559673 w 598100"/>
                <a:gd name="connsiteY54" fmla="*/ 174137 h 467857"/>
                <a:gd name="connsiteX55" fmla="*/ 577678 w 598100"/>
                <a:gd name="connsiteY55" fmla="*/ 171987 h 467857"/>
                <a:gd name="connsiteX56" fmla="*/ 586411 w 598100"/>
                <a:gd name="connsiteY56" fmla="*/ 172524 h 467857"/>
                <a:gd name="connsiteX57" fmla="*/ 586411 w 598100"/>
                <a:gd name="connsiteY57" fmla="*/ 172524 h 467857"/>
                <a:gd name="connsiteX58" fmla="*/ 598101 w 598100"/>
                <a:gd name="connsiteY58" fmla="*/ 163253 h 467857"/>
                <a:gd name="connsiteX59" fmla="*/ 588964 w 598100"/>
                <a:gd name="connsiteY59" fmla="*/ 151295 h 467857"/>
                <a:gd name="connsiteX60" fmla="*/ 556179 w 598100"/>
                <a:gd name="connsiteY60" fmla="*/ 221299 h 467857"/>
                <a:gd name="connsiteX61" fmla="*/ 546102 w 598100"/>
                <a:gd name="connsiteY61" fmla="*/ 229495 h 467857"/>
                <a:gd name="connsiteX62" fmla="*/ 536293 w 598100"/>
                <a:gd name="connsiteY62" fmla="*/ 225598 h 467857"/>
                <a:gd name="connsiteX63" fmla="*/ 531859 w 598100"/>
                <a:gd name="connsiteY63" fmla="*/ 208400 h 467857"/>
                <a:gd name="connsiteX64" fmla="*/ 539652 w 598100"/>
                <a:gd name="connsiteY64" fmla="*/ 186901 h 467857"/>
                <a:gd name="connsiteX65" fmla="*/ 550670 w 598100"/>
                <a:gd name="connsiteY65" fmla="*/ 195635 h 467857"/>
                <a:gd name="connsiteX66" fmla="*/ 556045 w 598100"/>
                <a:gd name="connsiteY66" fmla="*/ 221299 h 467857"/>
                <a:gd name="connsiteX67" fmla="*/ 385133 w 598100"/>
                <a:gd name="connsiteY67" fmla="*/ 384552 h 467857"/>
                <a:gd name="connsiteX68" fmla="*/ 381236 w 598100"/>
                <a:gd name="connsiteY68" fmla="*/ 391539 h 467857"/>
                <a:gd name="connsiteX69" fmla="*/ 383117 w 598100"/>
                <a:gd name="connsiteY69" fmla="*/ 399466 h 467857"/>
                <a:gd name="connsiteX70" fmla="*/ 391582 w 598100"/>
                <a:gd name="connsiteY70" fmla="*/ 403766 h 467857"/>
                <a:gd name="connsiteX71" fmla="*/ 397091 w 598100"/>
                <a:gd name="connsiteY71" fmla="*/ 402154 h 467857"/>
                <a:gd name="connsiteX72" fmla="*/ 389298 w 598100"/>
                <a:gd name="connsiteY72" fmla="*/ 447300 h 467857"/>
                <a:gd name="connsiteX73" fmla="*/ 346973 w 598100"/>
                <a:gd name="connsiteY73" fmla="*/ 447300 h 467857"/>
                <a:gd name="connsiteX74" fmla="*/ 342942 w 598100"/>
                <a:gd name="connsiteY74" fmla="*/ 424592 h 467857"/>
                <a:gd name="connsiteX75" fmla="*/ 339986 w 598100"/>
                <a:gd name="connsiteY75" fmla="*/ 408603 h 467857"/>
                <a:gd name="connsiteX76" fmla="*/ 338508 w 598100"/>
                <a:gd name="connsiteY76" fmla="*/ 406319 h 467857"/>
                <a:gd name="connsiteX77" fmla="*/ 336761 w 598100"/>
                <a:gd name="connsiteY77" fmla="*/ 405781 h 467857"/>
                <a:gd name="connsiteX78" fmla="*/ 335821 w 598100"/>
                <a:gd name="connsiteY78" fmla="*/ 405781 h 467857"/>
                <a:gd name="connsiteX79" fmla="*/ 320503 w 598100"/>
                <a:gd name="connsiteY79" fmla="*/ 410215 h 467857"/>
                <a:gd name="connsiteX80" fmla="*/ 265951 w 598100"/>
                <a:gd name="connsiteY80" fmla="*/ 417337 h 467857"/>
                <a:gd name="connsiteX81" fmla="*/ 233838 w 598100"/>
                <a:gd name="connsiteY81" fmla="*/ 414515 h 467857"/>
                <a:gd name="connsiteX82" fmla="*/ 187617 w 598100"/>
                <a:gd name="connsiteY82" fmla="*/ 400810 h 467857"/>
                <a:gd name="connsiteX83" fmla="*/ 183452 w 598100"/>
                <a:gd name="connsiteY83" fmla="*/ 400004 h 467857"/>
                <a:gd name="connsiteX84" fmla="*/ 173777 w 598100"/>
                <a:gd name="connsiteY84" fmla="*/ 406319 h 467857"/>
                <a:gd name="connsiteX85" fmla="*/ 173777 w 598100"/>
                <a:gd name="connsiteY85" fmla="*/ 414784 h 467857"/>
                <a:gd name="connsiteX86" fmla="*/ 179286 w 598100"/>
                <a:gd name="connsiteY86" fmla="*/ 420158 h 467857"/>
                <a:gd name="connsiteX87" fmla="*/ 195947 w 598100"/>
                <a:gd name="connsiteY87" fmla="*/ 426205 h 467857"/>
                <a:gd name="connsiteX88" fmla="*/ 195947 w 598100"/>
                <a:gd name="connsiteY88" fmla="*/ 426608 h 467857"/>
                <a:gd name="connsiteX89" fmla="*/ 192857 w 598100"/>
                <a:gd name="connsiteY89" fmla="*/ 446359 h 467857"/>
                <a:gd name="connsiteX90" fmla="*/ 150667 w 598100"/>
                <a:gd name="connsiteY90" fmla="*/ 446359 h 467857"/>
                <a:gd name="connsiteX91" fmla="*/ 140052 w 598100"/>
                <a:gd name="connsiteY91" fmla="*/ 382133 h 467857"/>
                <a:gd name="connsiteX92" fmla="*/ 130377 w 598100"/>
                <a:gd name="connsiteY92" fmla="*/ 364263 h 467857"/>
                <a:gd name="connsiteX93" fmla="*/ 79991 w 598100"/>
                <a:gd name="connsiteY93" fmla="*/ 295334 h 467857"/>
                <a:gd name="connsiteX94" fmla="*/ 59030 w 598100"/>
                <a:gd name="connsiteY94" fmla="*/ 277463 h 467857"/>
                <a:gd name="connsiteX95" fmla="*/ 57955 w 598100"/>
                <a:gd name="connsiteY95" fmla="*/ 277329 h 467857"/>
                <a:gd name="connsiteX96" fmla="*/ 56880 w 598100"/>
                <a:gd name="connsiteY96" fmla="*/ 277329 h 467857"/>
                <a:gd name="connsiteX97" fmla="*/ 30276 w 598100"/>
                <a:gd name="connsiteY97" fmla="*/ 270879 h 467857"/>
                <a:gd name="connsiteX98" fmla="*/ 21945 w 598100"/>
                <a:gd name="connsiteY98" fmla="*/ 259593 h 467857"/>
                <a:gd name="connsiteX99" fmla="*/ 21945 w 598100"/>
                <a:gd name="connsiteY99" fmla="*/ 201278 h 467857"/>
                <a:gd name="connsiteX100" fmla="*/ 21139 w 598100"/>
                <a:gd name="connsiteY100" fmla="*/ 199128 h 467857"/>
                <a:gd name="connsiteX101" fmla="*/ 28798 w 598100"/>
                <a:gd name="connsiteY101" fmla="*/ 190663 h 467857"/>
                <a:gd name="connsiteX102" fmla="*/ 54999 w 598100"/>
                <a:gd name="connsiteY102" fmla="*/ 184080 h 467857"/>
                <a:gd name="connsiteX103" fmla="*/ 77034 w 598100"/>
                <a:gd name="connsiteY103" fmla="*/ 164462 h 467857"/>
                <a:gd name="connsiteX104" fmla="*/ 105654 w 598100"/>
                <a:gd name="connsiteY104" fmla="*/ 119719 h 467857"/>
                <a:gd name="connsiteX105" fmla="*/ 130646 w 598100"/>
                <a:gd name="connsiteY105" fmla="*/ 96205 h 467857"/>
                <a:gd name="connsiteX106" fmla="*/ 134543 w 598100"/>
                <a:gd name="connsiteY106" fmla="*/ 88815 h 467857"/>
                <a:gd name="connsiteX107" fmla="*/ 131721 w 598100"/>
                <a:gd name="connsiteY107" fmla="*/ 81022 h 467857"/>
                <a:gd name="connsiteX108" fmla="*/ 123794 w 598100"/>
                <a:gd name="connsiteY108" fmla="*/ 77394 h 467857"/>
                <a:gd name="connsiteX109" fmla="*/ 116806 w 598100"/>
                <a:gd name="connsiteY109" fmla="*/ 80216 h 467857"/>
                <a:gd name="connsiteX110" fmla="*/ 116806 w 598100"/>
                <a:gd name="connsiteY110" fmla="*/ 80216 h 467857"/>
                <a:gd name="connsiteX111" fmla="*/ 116269 w 598100"/>
                <a:gd name="connsiteY111" fmla="*/ 80484 h 467857"/>
                <a:gd name="connsiteX112" fmla="*/ 99339 w 598100"/>
                <a:gd name="connsiteY112" fmla="*/ 32247 h 467857"/>
                <a:gd name="connsiteX113" fmla="*/ 165715 w 598100"/>
                <a:gd name="connsiteY113" fmla="*/ 63823 h 467857"/>
                <a:gd name="connsiteX114" fmla="*/ 171493 w 598100"/>
                <a:gd name="connsiteY114" fmla="*/ 66645 h 467857"/>
                <a:gd name="connsiteX115" fmla="*/ 172971 w 598100"/>
                <a:gd name="connsiteY115" fmla="*/ 67048 h 467857"/>
                <a:gd name="connsiteX116" fmla="*/ 174449 w 598100"/>
                <a:gd name="connsiteY116" fmla="*/ 66645 h 467857"/>
                <a:gd name="connsiteX117" fmla="*/ 180227 w 598100"/>
                <a:gd name="connsiteY117" fmla="*/ 63689 h 467857"/>
                <a:gd name="connsiteX118" fmla="*/ 265548 w 598100"/>
                <a:gd name="connsiteY118" fmla="*/ 43669 h 467857"/>
                <a:gd name="connsiteX119" fmla="*/ 468977 w 598100"/>
                <a:gd name="connsiteY119" fmla="*/ 172793 h 467857"/>
                <a:gd name="connsiteX120" fmla="*/ 477576 w 598100"/>
                <a:gd name="connsiteY120" fmla="*/ 199531 h 467857"/>
                <a:gd name="connsiteX121" fmla="*/ 481069 w 598100"/>
                <a:gd name="connsiteY121" fmla="*/ 230570 h 467857"/>
                <a:gd name="connsiteX122" fmla="*/ 417246 w 598100"/>
                <a:gd name="connsiteY122" fmla="*/ 358485 h 467857"/>
                <a:gd name="connsiteX123" fmla="*/ 385402 w 598100"/>
                <a:gd name="connsiteY123" fmla="*/ 384149 h 467857"/>
                <a:gd name="connsiteX124" fmla="*/ 384730 w 598100"/>
                <a:gd name="connsiteY124" fmla="*/ 384552 h 467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598100" h="467857">
                  <a:moveTo>
                    <a:pt x="589098" y="151563"/>
                  </a:moveTo>
                  <a:cubicBezTo>
                    <a:pt x="585336" y="151295"/>
                    <a:pt x="582246" y="151160"/>
                    <a:pt x="579290" y="151160"/>
                  </a:cubicBezTo>
                  <a:cubicBezTo>
                    <a:pt x="560613" y="151160"/>
                    <a:pt x="545833" y="154788"/>
                    <a:pt x="535218" y="162178"/>
                  </a:cubicBezTo>
                  <a:cubicBezTo>
                    <a:pt x="529709" y="161103"/>
                    <a:pt x="524200" y="160431"/>
                    <a:pt x="518557" y="160431"/>
                  </a:cubicBezTo>
                  <a:cubicBezTo>
                    <a:pt x="508748" y="160431"/>
                    <a:pt x="499074" y="162178"/>
                    <a:pt x="489803" y="165672"/>
                  </a:cubicBezTo>
                  <a:lnTo>
                    <a:pt x="489534" y="164731"/>
                  </a:lnTo>
                  <a:cubicBezTo>
                    <a:pt x="455137" y="83575"/>
                    <a:pt x="359066" y="22573"/>
                    <a:pt x="265951" y="22573"/>
                  </a:cubicBezTo>
                  <a:cubicBezTo>
                    <a:pt x="235316" y="22573"/>
                    <a:pt x="203740" y="29560"/>
                    <a:pt x="174718" y="42594"/>
                  </a:cubicBezTo>
                  <a:lnTo>
                    <a:pt x="86709" y="1209"/>
                  </a:lnTo>
                  <a:cubicBezTo>
                    <a:pt x="85096" y="0"/>
                    <a:pt x="82947" y="0"/>
                    <a:pt x="82006" y="0"/>
                  </a:cubicBezTo>
                  <a:cubicBezTo>
                    <a:pt x="75691" y="0"/>
                    <a:pt x="71391" y="4434"/>
                    <a:pt x="71391" y="10615"/>
                  </a:cubicBezTo>
                  <a:lnTo>
                    <a:pt x="71391" y="12765"/>
                  </a:lnTo>
                  <a:cubicBezTo>
                    <a:pt x="71391" y="12765"/>
                    <a:pt x="71391" y="13571"/>
                    <a:pt x="71525" y="13840"/>
                  </a:cubicBezTo>
                  <a:lnTo>
                    <a:pt x="100011" y="94190"/>
                  </a:lnTo>
                  <a:cubicBezTo>
                    <a:pt x="100011" y="94190"/>
                    <a:pt x="98802" y="95533"/>
                    <a:pt x="98264" y="96205"/>
                  </a:cubicBezTo>
                  <a:cubicBezTo>
                    <a:pt x="97055" y="97549"/>
                    <a:pt x="95711" y="99161"/>
                    <a:pt x="94233" y="100639"/>
                  </a:cubicBezTo>
                  <a:lnTo>
                    <a:pt x="93561" y="101311"/>
                  </a:lnTo>
                  <a:cubicBezTo>
                    <a:pt x="79050" y="117972"/>
                    <a:pt x="67360" y="136380"/>
                    <a:pt x="58627" y="156266"/>
                  </a:cubicBezTo>
                  <a:cubicBezTo>
                    <a:pt x="57417" y="159625"/>
                    <a:pt x="54193" y="162581"/>
                    <a:pt x="50968" y="163119"/>
                  </a:cubicBezTo>
                  <a:lnTo>
                    <a:pt x="24498" y="169703"/>
                  </a:lnTo>
                  <a:cubicBezTo>
                    <a:pt x="9718" y="172927"/>
                    <a:pt x="-763" y="186633"/>
                    <a:pt x="44" y="201547"/>
                  </a:cubicBezTo>
                  <a:lnTo>
                    <a:pt x="44" y="258249"/>
                  </a:lnTo>
                  <a:cubicBezTo>
                    <a:pt x="44" y="272895"/>
                    <a:pt x="9986" y="285928"/>
                    <a:pt x="24364" y="289959"/>
                  </a:cubicBezTo>
                  <a:lnTo>
                    <a:pt x="51505" y="296543"/>
                  </a:lnTo>
                  <a:cubicBezTo>
                    <a:pt x="54999" y="297752"/>
                    <a:pt x="57820" y="300171"/>
                    <a:pt x="59567" y="303530"/>
                  </a:cubicBezTo>
                  <a:cubicBezTo>
                    <a:pt x="71794" y="331343"/>
                    <a:pt x="90874" y="357679"/>
                    <a:pt x="115060" y="379580"/>
                  </a:cubicBezTo>
                  <a:cubicBezTo>
                    <a:pt x="117344" y="381865"/>
                    <a:pt x="118688" y="384149"/>
                    <a:pt x="119091" y="386433"/>
                  </a:cubicBezTo>
                  <a:lnTo>
                    <a:pt x="129974" y="452675"/>
                  </a:lnTo>
                  <a:cubicBezTo>
                    <a:pt x="131721" y="461677"/>
                    <a:pt x="139111" y="467858"/>
                    <a:pt x="147845" y="467858"/>
                  </a:cubicBezTo>
                  <a:lnTo>
                    <a:pt x="195947" y="467858"/>
                  </a:lnTo>
                  <a:cubicBezTo>
                    <a:pt x="204681" y="467858"/>
                    <a:pt x="212071" y="461677"/>
                    <a:pt x="213818" y="452809"/>
                  </a:cubicBezTo>
                  <a:lnTo>
                    <a:pt x="216908" y="432923"/>
                  </a:lnTo>
                  <a:cubicBezTo>
                    <a:pt x="221611" y="434132"/>
                    <a:pt x="226448" y="435207"/>
                    <a:pt x="231285" y="435745"/>
                  </a:cubicBezTo>
                  <a:lnTo>
                    <a:pt x="237063" y="436417"/>
                  </a:lnTo>
                  <a:cubicBezTo>
                    <a:pt x="246468" y="437895"/>
                    <a:pt x="256680" y="438566"/>
                    <a:pt x="266623" y="438566"/>
                  </a:cubicBezTo>
                  <a:cubicBezTo>
                    <a:pt x="284897" y="438566"/>
                    <a:pt x="304380" y="436013"/>
                    <a:pt x="323056" y="431311"/>
                  </a:cubicBezTo>
                  <a:lnTo>
                    <a:pt x="326819" y="452540"/>
                  </a:lnTo>
                  <a:cubicBezTo>
                    <a:pt x="328565" y="461543"/>
                    <a:pt x="335955" y="467724"/>
                    <a:pt x="344689" y="467724"/>
                  </a:cubicBezTo>
                  <a:lnTo>
                    <a:pt x="392792" y="467724"/>
                  </a:lnTo>
                  <a:cubicBezTo>
                    <a:pt x="401525" y="467724"/>
                    <a:pt x="408916" y="461543"/>
                    <a:pt x="410662" y="452675"/>
                  </a:cubicBezTo>
                  <a:lnTo>
                    <a:pt x="421680" y="386299"/>
                  </a:lnTo>
                  <a:cubicBezTo>
                    <a:pt x="422352" y="383208"/>
                    <a:pt x="423427" y="381193"/>
                    <a:pt x="425442" y="379715"/>
                  </a:cubicBezTo>
                  <a:cubicBezTo>
                    <a:pt x="427861" y="377430"/>
                    <a:pt x="429876" y="375281"/>
                    <a:pt x="431892" y="373937"/>
                  </a:cubicBezTo>
                  <a:lnTo>
                    <a:pt x="438879" y="367756"/>
                  </a:lnTo>
                  <a:cubicBezTo>
                    <a:pt x="480666" y="325969"/>
                    <a:pt x="502702" y="278269"/>
                    <a:pt x="502702" y="229764"/>
                  </a:cubicBezTo>
                  <a:cubicBezTo>
                    <a:pt x="502702" y="217268"/>
                    <a:pt x="501224" y="205309"/>
                    <a:pt x="498268" y="193216"/>
                  </a:cubicBezTo>
                  <a:lnTo>
                    <a:pt x="496253" y="186633"/>
                  </a:lnTo>
                  <a:cubicBezTo>
                    <a:pt x="503777" y="184214"/>
                    <a:pt x="510764" y="182736"/>
                    <a:pt x="517751" y="182199"/>
                  </a:cubicBezTo>
                  <a:cubicBezTo>
                    <a:pt x="513585" y="190395"/>
                    <a:pt x="511301" y="198457"/>
                    <a:pt x="510629" y="206115"/>
                  </a:cubicBezTo>
                  <a:cubicBezTo>
                    <a:pt x="509152" y="217671"/>
                    <a:pt x="512511" y="229629"/>
                    <a:pt x="520035" y="239707"/>
                  </a:cubicBezTo>
                  <a:cubicBezTo>
                    <a:pt x="526216" y="246693"/>
                    <a:pt x="534815" y="250590"/>
                    <a:pt x="543818" y="250590"/>
                  </a:cubicBezTo>
                  <a:cubicBezTo>
                    <a:pt x="544624" y="250590"/>
                    <a:pt x="545430" y="250590"/>
                    <a:pt x="546370" y="250590"/>
                  </a:cubicBezTo>
                  <a:cubicBezTo>
                    <a:pt x="559941" y="249784"/>
                    <a:pt x="571766" y="240916"/>
                    <a:pt x="575528" y="228554"/>
                  </a:cubicBezTo>
                  <a:cubicBezTo>
                    <a:pt x="582380" y="212699"/>
                    <a:pt x="578618" y="193485"/>
                    <a:pt x="565988" y="180049"/>
                  </a:cubicBezTo>
                  <a:cubicBezTo>
                    <a:pt x="563972" y="178033"/>
                    <a:pt x="561957" y="176018"/>
                    <a:pt x="559673" y="174137"/>
                  </a:cubicBezTo>
                  <a:cubicBezTo>
                    <a:pt x="565585" y="172793"/>
                    <a:pt x="571766" y="171987"/>
                    <a:pt x="577678" y="171987"/>
                  </a:cubicBezTo>
                  <a:cubicBezTo>
                    <a:pt x="580634" y="171987"/>
                    <a:pt x="583590" y="172121"/>
                    <a:pt x="586411" y="172524"/>
                  </a:cubicBezTo>
                  <a:lnTo>
                    <a:pt x="586411" y="172524"/>
                  </a:lnTo>
                  <a:cubicBezTo>
                    <a:pt x="592457" y="172524"/>
                    <a:pt x="597026" y="168762"/>
                    <a:pt x="598101" y="163253"/>
                  </a:cubicBezTo>
                  <a:cubicBezTo>
                    <a:pt x="598101" y="156938"/>
                    <a:pt x="594473" y="152370"/>
                    <a:pt x="588964" y="151295"/>
                  </a:cubicBezTo>
                  <a:close/>
                  <a:moveTo>
                    <a:pt x="556179" y="221299"/>
                  </a:moveTo>
                  <a:cubicBezTo>
                    <a:pt x="554970" y="226001"/>
                    <a:pt x="550536" y="229495"/>
                    <a:pt x="546102" y="229495"/>
                  </a:cubicBezTo>
                  <a:cubicBezTo>
                    <a:pt x="542877" y="229495"/>
                    <a:pt x="538578" y="228420"/>
                    <a:pt x="536293" y="225598"/>
                  </a:cubicBezTo>
                  <a:cubicBezTo>
                    <a:pt x="532800" y="221433"/>
                    <a:pt x="531187" y="215387"/>
                    <a:pt x="531859" y="208400"/>
                  </a:cubicBezTo>
                  <a:cubicBezTo>
                    <a:pt x="532396" y="200606"/>
                    <a:pt x="535084" y="193351"/>
                    <a:pt x="539652" y="186901"/>
                  </a:cubicBezTo>
                  <a:cubicBezTo>
                    <a:pt x="544355" y="189454"/>
                    <a:pt x="547983" y="192410"/>
                    <a:pt x="550670" y="195635"/>
                  </a:cubicBezTo>
                  <a:cubicBezTo>
                    <a:pt x="557657" y="202622"/>
                    <a:pt x="559673" y="212834"/>
                    <a:pt x="556045" y="221299"/>
                  </a:cubicBezTo>
                  <a:close/>
                  <a:moveTo>
                    <a:pt x="385133" y="384552"/>
                  </a:moveTo>
                  <a:cubicBezTo>
                    <a:pt x="382983" y="386164"/>
                    <a:pt x="381640" y="388717"/>
                    <a:pt x="381236" y="391539"/>
                  </a:cubicBezTo>
                  <a:cubicBezTo>
                    <a:pt x="380833" y="394495"/>
                    <a:pt x="381505" y="397316"/>
                    <a:pt x="383117" y="399466"/>
                  </a:cubicBezTo>
                  <a:cubicBezTo>
                    <a:pt x="384595" y="400944"/>
                    <a:pt x="387686" y="403766"/>
                    <a:pt x="391582" y="403766"/>
                  </a:cubicBezTo>
                  <a:cubicBezTo>
                    <a:pt x="393732" y="403766"/>
                    <a:pt x="395479" y="402960"/>
                    <a:pt x="397091" y="402154"/>
                  </a:cubicBezTo>
                  <a:lnTo>
                    <a:pt x="389298" y="447300"/>
                  </a:lnTo>
                  <a:lnTo>
                    <a:pt x="346973" y="447300"/>
                  </a:lnTo>
                  <a:lnTo>
                    <a:pt x="342942" y="424592"/>
                  </a:lnTo>
                  <a:lnTo>
                    <a:pt x="339986" y="408603"/>
                  </a:lnTo>
                  <a:cubicBezTo>
                    <a:pt x="339852" y="407663"/>
                    <a:pt x="339314" y="406856"/>
                    <a:pt x="338508" y="406319"/>
                  </a:cubicBezTo>
                  <a:cubicBezTo>
                    <a:pt x="337971" y="406050"/>
                    <a:pt x="337299" y="405781"/>
                    <a:pt x="336761" y="405781"/>
                  </a:cubicBezTo>
                  <a:cubicBezTo>
                    <a:pt x="336493" y="405781"/>
                    <a:pt x="336090" y="405781"/>
                    <a:pt x="335821" y="405781"/>
                  </a:cubicBezTo>
                  <a:lnTo>
                    <a:pt x="320503" y="410215"/>
                  </a:lnTo>
                  <a:cubicBezTo>
                    <a:pt x="303305" y="415053"/>
                    <a:pt x="285434" y="417337"/>
                    <a:pt x="265951" y="417337"/>
                  </a:cubicBezTo>
                  <a:cubicBezTo>
                    <a:pt x="253859" y="417337"/>
                    <a:pt x="243378" y="416396"/>
                    <a:pt x="233838" y="414515"/>
                  </a:cubicBezTo>
                  <a:cubicBezTo>
                    <a:pt x="216639" y="411425"/>
                    <a:pt x="200919" y="405781"/>
                    <a:pt x="187617" y="400810"/>
                  </a:cubicBezTo>
                  <a:cubicBezTo>
                    <a:pt x="186407" y="400272"/>
                    <a:pt x="184929" y="400004"/>
                    <a:pt x="183452" y="400004"/>
                  </a:cubicBezTo>
                  <a:cubicBezTo>
                    <a:pt x="179152" y="400004"/>
                    <a:pt x="175255" y="402422"/>
                    <a:pt x="173777" y="406319"/>
                  </a:cubicBezTo>
                  <a:cubicBezTo>
                    <a:pt x="172702" y="409006"/>
                    <a:pt x="172702" y="412097"/>
                    <a:pt x="173777" y="414784"/>
                  </a:cubicBezTo>
                  <a:cubicBezTo>
                    <a:pt x="174852" y="417202"/>
                    <a:pt x="176733" y="419218"/>
                    <a:pt x="179286" y="420158"/>
                  </a:cubicBezTo>
                  <a:cubicBezTo>
                    <a:pt x="182779" y="421905"/>
                    <a:pt x="188020" y="423786"/>
                    <a:pt x="195947" y="426205"/>
                  </a:cubicBezTo>
                  <a:lnTo>
                    <a:pt x="195947" y="426608"/>
                  </a:lnTo>
                  <a:cubicBezTo>
                    <a:pt x="195947" y="426608"/>
                    <a:pt x="192857" y="446359"/>
                    <a:pt x="192857" y="446359"/>
                  </a:cubicBezTo>
                  <a:lnTo>
                    <a:pt x="150667" y="446359"/>
                  </a:lnTo>
                  <a:lnTo>
                    <a:pt x="140052" y="382133"/>
                  </a:lnTo>
                  <a:cubicBezTo>
                    <a:pt x="138305" y="375012"/>
                    <a:pt x="134811" y="368831"/>
                    <a:pt x="130377" y="364263"/>
                  </a:cubicBezTo>
                  <a:cubicBezTo>
                    <a:pt x="108879" y="344914"/>
                    <a:pt x="91412" y="321132"/>
                    <a:pt x="79991" y="295334"/>
                  </a:cubicBezTo>
                  <a:cubicBezTo>
                    <a:pt x="75825" y="286869"/>
                    <a:pt x="68301" y="280553"/>
                    <a:pt x="59030" y="277463"/>
                  </a:cubicBezTo>
                  <a:cubicBezTo>
                    <a:pt x="58627" y="277463"/>
                    <a:pt x="58358" y="277329"/>
                    <a:pt x="57955" y="277329"/>
                  </a:cubicBezTo>
                  <a:lnTo>
                    <a:pt x="56880" y="277329"/>
                  </a:lnTo>
                  <a:lnTo>
                    <a:pt x="30276" y="270879"/>
                  </a:lnTo>
                  <a:cubicBezTo>
                    <a:pt x="25170" y="269804"/>
                    <a:pt x="21945" y="265370"/>
                    <a:pt x="21945" y="259593"/>
                  </a:cubicBezTo>
                  <a:lnTo>
                    <a:pt x="21945" y="201278"/>
                  </a:lnTo>
                  <a:cubicBezTo>
                    <a:pt x="21945" y="200472"/>
                    <a:pt x="21676" y="199666"/>
                    <a:pt x="21139" y="199128"/>
                  </a:cubicBezTo>
                  <a:cubicBezTo>
                    <a:pt x="21542" y="194963"/>
                    <a:pt x="25170" y="191604"/>
                    <a:pt x="28798" y="190663"/>
                  </a:cubicBezTo>
                  <a:lnTo>
                    <a:pt x="54999" y="184080"/>
                  </a:lnTo>
                  <a:cubicBezTo>
                    <a:pt x="65210" y="181527"/>
                    <a:pt x="73944" y="173733"/>
                    <a:pt x="77034" y="164462"/>
                  </a:cubicBezTo>
                  <a:cubicBezTo>
                    <a:pt x="83484" y="149548"/>
                    <a:pt x="93158" y="134365"/>
                    <a:pt x="105654" y="119719"/>
                  </a:cubicBezTo>
                  <a:cubicBezTo>
                    <a:pt x="112238" y="112463"/>
                    <a:pt x="120569" y="103998"/>
                    <a:pt x="130646" y="96205"/>
                  </a:cubicBezTo>
                  <a:cubicBezTo>
                    <a:pt x="132796" y="94593"/>
                    <a:pt x="134274" y="91771"/>
                    <a:pt x="134543" y="88815"/>
                  </a:cubicBezTo>
                  <a:cubicBezTo>
                    <a:pt x="134811" y="85859"/>
                    <a:pt x="133736" y="83037"/>
                    <a:pt x="131721" y="81022"/>
                  </a:cubicBezTo>
                  <a:cubicBezTo>
                    <a:pt x="130243" y="78872"/>
                    <a:pt x="127153" y="77394"/>
                    <a:pt x="123794" y="77394"/>
                  </a:cubicBezTo>
                  <a:cubicBezTo>
                    <a:pt x="121106" y="77394"/>
                    <a:pt x="118688" y="78334"/>
                    <a:pt x="116806" y="80216"/>
                  </a:cubicBezTo>
                  <a:cubicBezTo>
                    <a:pt x="116806" y="80216"/>
                    <a:pt x="116806" y="80216"/>
                    <a:pt x="116806" y="80216"/>
                  </a:cubicBezTo>
                  <a:cubicBezTo>
                    <a:pt x="116806" y="80216"/>
                    <a:pt x="116672" y="80216"/>
                    <a:pt x="116269" y="80484"/>
                  </a:cubicBezTo>
                  <a:lnTo>
                    <a:pt x="99339" y="32247"/>
                  </a:lnTo>
                  <a:lnTo>
                    <a:pt x="165715" y="63823"/>
                  </a:lnTo>
                  <a:lnTo>
                    <a:pt x="171493" y="66645"/>
                  </a:lnTo>
                  <a:cubicBezTo>
                    <a:pt x="171493" y="66645"/>
                    <a:pt x="172434" y="67048"/>
                    <a:pt x="172971" y="67048"/>
                  </a:cubicBezTo>
                  <a:cubicBezTo>
                    <a:pt x="173508" y="67048"/>
                    <a:pt x="174046" y="67048"/>
                    <a:pt x="174449" y="66645"/>
                  </a:cubicBezTo>
                  <a:lnTo>
                    <a:pt x="180227" y="63689"/>
                  </a:lnTo>
                  <a:cubicBezTo>
                    <a:pt x="207503" y="50387"/>
                    <a:pt x="236257" y="43669"/>
                    <a:pt x="265548" y="43669"/>
                  </a:cubicBezTo>
                  <a:cubicBezTo>
                    <a:pt x="350735" y="43669"/>
                    <a:pt x="438207" y="99161"/>
                    <a:pt x="468977" y="172793"/>
                  </a:cubicBezTo>
                  <a:lnTo>
                    <a:pt x="477576" y="199531"/>
                  </a:lnTo>
                  <a:cubicBezTo>
                    <a:pt x="479994" y="207862"/>
                    <a:pt x="481069" y="217536"/>
                    <a:pt x="481069" y="230570"/>
                  </a:cubicBezTo>
                  <a:cubicBezTo>
                    <a:pt x="481069" y="275448"/>
                    <a:pt x="458362" y="320863"/>
                    <a:pt x="417246" y="358485"/>
                  </a:cubicBezTo>
                  <a:cubicBezTo>
                    <a:pt x="404078" y="370309"/>
                    <a:pt x="387686" y="382671"/>
                    <a:pt x="385402" y="384149"/>
                  </a:cubicBezTo>
                  <a:cubicBezTo>
                    <a:pt x="385133" y="384149"/>
                    <a:pt x="384864" y="384417"/>
                    <a:pt x="384730" y="38455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F16C26AE-3D35-7546-18CD-8A0D2EBD010A}"/>
                </a:ext>
              </a:extLst>
            </p:cNvPr>
            <p:cNvSpPr/>
            <p:nvPr/>
          </p:nvSpPr>
          <p:spPr bwMode="gray">
            <a:xfrm>
              <a:off x="4420989" y="4240963"/>
              <a:ext cx="154919" cy="40578"/>
            </a:xfrm>
            <a:custGeom>
              <a:avLst/>
              <a:gdLst>
                <a:gd name="connsiteX0" fmla="*/ 148761 w 154919"/>
                <a:gd name="connsiteY0" fmla="*/ 20155 h 40578"/>
                <a:gd name="connsiteX1" fmla="*/ 56318 w 154919"/>
                <a:gd name="connsiteY1" fmla="*/ 0 h 40578"/>
                <a:gd name="connsiteX2" fmla="*/ 8081 w 154919"/>
                <a:gd name="connsiteY2" fmla="*/ 6047 h 40578"/>
                <a:gd name="connsiteX3" fmla="*/ 1229 w 154919"/>
                <a:gd name="connsiteY3" fmla="*/ 11287 h 40578"/>
                <a:gd name="connsiteX4" fmla="*/ 557 w 154919"/>
                <a:gd name="connsiteY4" fmla="*/ 19349 h 40578"/>
                <a:gd name="connsiteX5" fmla="*/ 10500 w 154919"/>
                <a:gd name="connsiteY5" fmla="*/ 27007 h 40578"/>
                <a:gd name="connsiteX6" fmla="*/ 13724 w 154919"/>
                <a:gd name="connsiteY6" fmla="*/ 26336 h 40578"/>
                <a:gd name="connsiteX7" fmla="*/ 14934 w 154919"/>
                <a:gd name="connsiteY7" fmla="*/ 25529 h 40578"/>
                <a:gd name="connsiteX8" fmla="*/ 56184 w 154919"/>
                <a:gd name="connsiteY8" fmla="*/ 20692 h 40578"/>
                <a:gd name="connsiteX9" fmla="*/ 140162 w 154919"/>
                <a:gd name="connsiteY9" fmla="*/ 39638 h 40578"/>
                <a:gd name="connsiteX10" fmla="*/ 144461 w 154919"/>
                <a:gd name="connsiteY10" fmla="*/ 40578 h 40578"/>
                <a:gd name="connsiteX11" fmla="*/ 154136 w 154919"/>
                <a:gd name="connsiteY11" fmla="*/ 34129 h 40578"/>
                <a:gd name="connsiteX12" fmla="*/ 148627 w 154919"/>
                <a:gd name="connsiteY12" fmla="*/ 20155 h 4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19" h="40578">
                  <a:moveTo>
                    <a:pt x="148761" y="20155"/>
                  </a:moveTo>
                  <a:cubicBezTo>
                    <a:pt x="120545" y="6987"/>
                    <a:pt x="88566" y="0"/>
                    <a:pt x="56318" y="0"/>
                  </a:cubicBezTo>
                  <a:cubicBezTo>
                    <a:pt x="40866" y="0"/>
                    <a:pt x="24608" y="2016"/>
                    <a:pt x="8081" y="6047"/>
                  </a:cubicBezTo>
                  <a:cubicBezTo>
                    <a:pt x="5394" y="6584"/>
                    <a:pt x="2707" y="8599"/>
                    <a:pt x="1229" y="11287"/>
                  </a:cubicBezTo>
                  <a:cubicBezTo>
                    <a:pt x="-115" y="13840"/>
                    <a:pt x="-384" y="16796"/>
                    <a:pt x="557" y="19349"/>
                  </a:cubicBezTo>
                  <a:cubicBezTo>
                    <a:pt x="2438" y="23917"/>
                    <a:pt x="6335" y="27007"/>
                    <a:pt x="10500" y="27007"/>
                  </a:cubicBezTo>
                  <a:cubicBezTo>
                    <a:pt x="11575" y="27007"/>
                    <a:pt x="12650" y="26739"/>
                    <a:pt x="13724" y="26336"/>
                  </a:cubicBezTo>
                  <a:cubicBezTo>
                    <a:pt x="14128" y="26201"/>
                    <a:pt x="14665" y="25798"/>
                    <a:pt x="14934" y="25529"/>
                  </a:cubicBezTo>
                  <a:cubicBezTo>
                    <a:pt x="27295" y="22305"/>
                    <a:pt x="41269" y="20692"/>
                    <a:pt x="56184" y="20692"/>
                  </a:cubicBezTo>
                  <a:cubicBezTo>
                    <a:pt x="86550" y="21498"/>
                    <a:pt x="114901" y="27814"/>
                    <a:pt x="140162" y="39638"/>
                  </a:cubicBezTo>
                  <a:cubicBezTo>
                    <a:pt x="141640" y="40309"/>
                    <a:pt x="143118" y="40578"/>
                    <a:pt x="144461" y="40578"/>
                  </a:cubicBezTo>
                  <a:cubicBezTo>
                    <a:pt x="148761" y="40578"/>
                    <a:pt x="152658" y="38025"/>
                    <a:pt x="154136" y="34129"/>
                  </a:cubicBezTo>
                  <a:cubicBezTo>
                    <a:pt x="156286" y="28620"/>
                    <a:pt x="153867" y="22305"/>
                    <a:pt x="148627" y="2015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88" name="Grafik 7">
            <a:extLst>
              <a:ext uri="{FF2B5EF4-FFF2-40B4-BE49-F238E27FC236}">
                <a16:creationId xmlns:a16="http://schemas.microsoft.com/office/drawing/2014/main" id="{EE89ED06-65F1-22D1-5DC9-C6E560A455E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349923" y="4159077"/>
            <a:ext cx="461092" cy="493891"/>
            <a:chOff x="5362502" y="4153760"/>
            <a:chExt cx="453346" cy="485594"/>
          </a:xfrm>
          <a:solidFill>
            <a:schemeClr val="accent1"/>
          </a:solidFill>
        </p:grpSpPr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AA9C25A8-94A2-7E46-BBDE-6DD4D37310DF}"/>
                </a:ext>
              </a:extLst>
            </p:cNvPr>
            <p:cNvSpPr/>
            <p:nvPr/>
          </p:nvSpPr>
          <p:spPr bwMode="gray">
            <a:xfrm>
              <a:off x="5362502" y="4153760"/>
              <a:ext cx="453346" cy="485594"/>
            </a:xfrm>
            <a:custGeom>
              <a:avLst/>
              <a:gdLst>
                <a:gd name="connsiteX0" fmla="*/ 332418 w 453346"/>
                <a:gd name="connsiteY0" fmla="*/ 158416 h 485594"/>
                <a:gd name="connsiteX1" fmla="*/ 302724 w 453346"/>
                <a:gd name="connsiteY1" fmla="*/ 130603 h 485594"/>
                <a:gd name="connsiteX2" fmla="*/ 308501 w 453346"/>
                <a:gd name="connsiteY2" fmla="*/ 115554 h 485594"/>
                <a:gd name="connsiteX3" fmla="*/ 347064 w 453346"/>
                <a:gd name="connsiteY3" fmla="*/ 22036 h 485594"/>
                <a:gd name="connsiteX4" fmla="*/ 345452 w 453346"/>
                <a:gd name="connsiteY4" fmla="*/ 6315 h 485594"/>
                <a:gd name="connsiteX5" fmla="*/ 332956 w 453346"/>
                <a:gd name="connsiteY5" fmla="*/ 0 h 485594"/>
                <a:gd name="connsiteX6" fmla="*/ 325700 w 453346"/>
                <a:gd name="connsiteY6" fmla="*/ 1881 h 485594"/>
                <a:gd name="connsiteX7" fmla="*/ 279210 w 453346"/>
                <a:gd name="connsiteY7" fmla="*/ 25126 h 485594"/>
                <a:gd name="connsiteX8" fmla="*/ 234063 w 453346"/>
                <a:gd name="connsiteY8" fmla="*/ 2553 h 485594"/>
                <a:gd name="connsiteX9" fmla="*/ 226673 w 453346"/>
                <a:gd name="connsiteY9" fmla="*/ 806 h 485594"/>
                <a:gd name="connsiteX10" fmla="*/ 219283 w 453346"/>
                <a:gd name="connsiteY10" fmla="*/ 2553 h 485594"/>
                <a:gd name="connsiteX11" fmla="*/ 174137 w 453346"/>
                <a:gd name="connsiteY11" fmla="*/ 25126 h 485594"/>
                <a:gd name="connsiteX12" fmla="*/ 127378 w 453346"/>
                <a:gd name="connsiteY12" fmla="*/ 1747 h 485594"/>
                <a:gd name="connsiteX13" fmla="*/ 120256 w 453346"/>
                <a:gd name="connsiteY13" fmla="*/ 0 h 485594"/>
                <a:gd name="connsiteX14" fmla="*/ 109507 w 453346"/>
                <a:gd name="connsiteY14" fmla="*/ 4434 h 485594"/>
                <a:gd name="connsiteX15" fmla="*/ 106283 w 453346"/>
                <a:gd name="connsiteY15" fmla="*/ 22036 h 485594"/>
                <a:gd name="connsiteX16" fmla="*/ 144845 w 453346"/>
                <a:gd name="connsiteY16" fmla="*/ 115554 h 485594"/>
                <a:gd name="connsiteX17" fmla="*/ 150354 w 453346"/>
                <a:gd name="connsiteY17" fmla="*/ 130737 h 485594"/>
                <a:gd name="connsiteX18" fmla="*/ 120794 w 453346"/>
                <a:gd name="connsiteY18" fmla="*/ 158416 h 485594"/>
                <a:gd name="connsiteX19" fmla="*/ 0 w 453346"/>
                <a:gd name="connsiteY19" fmla="*/ 350826 h 485594"/>
                <a:gd name="connsiteX20" fmla="*/ 91234 w 453346"/>
                <a:gd name="connsiteY20" fmla="*/ 481563 h 485594"/>
                <a:gd name="connsiteX21" fmla="*/ 114479 w 453346"/>
                <a:gd name="connsiteY21" fmla="*/ 485594 h 485594"/>
                <a:gd name="connsiteX22" fmla="*/ 338868 w 453346"/>
                <a:gd name="connsiteY22" fmla="*/ 485594 h 485594"/>
                <a:gd name="connsiteX23" fmla="*/ 362113 w 453346"/>
                <a:gd name="connsiteY23" fmla="*/ 481563 h 485594"/>
                <a:gd name="connsiteX24" fmla="*/ 453347 w 453346"/>
                <a:gd name="connsiteY24" fmla="*/ 350826 h 485594"/>
                <a:gd name="connsiteX25" fmla="*/ 332284 w 453346"/>
                <a:gd name="connsiteY25" fmla="*/ 158282 h 485594"/>
                <a:gd name="connsiteX26" fmla="*/ 167821 w 453346"/>
                <a:gd name="connsiteY26" fmla="*/ 141755 h 485594"/>
                <a:gd name="connsiteX27" fmla="*/ 285660 w 453346"/>
                <a:gd name="connsiteY27" fmla="*/ 141755 h 485594"/>
                <a:gd name="connsiteX28" fmla="*/ 287406 w 453346"/>
                <a:gd name="connsiteY28" fmla="*/ 143367 h 485594"/>
                <a:gd name="connsiteX29" fmla="*/ 318982 w 453346"/>
                <a:gd name="connsiteY29" fmla="*/ 172927 h 485594"/>
                <a:gd name="connsiteX30" fmla="*/ 433729 w 453346"/>
                <a:gd name="connsiteY30" fmla="*/ 350826 h 485594"/>
                <a:gd name="connsiteX31" fmla="*/ 356335 w 453346"/>
                <a:gd name="connsiteY31" fmla="*/ 462618 h 485594"/>
                <a:gd name="connsiteX32" fmla="*/ 356067 w 453346"/>
                <a:gd name="connsiteY32" fmla="*/ 462618 h 485594"/>
                <a:gd name="connsiteX33" fmla="*/ 339137 w 453346"/>
                <a:gd name="connsiteY33" fmla="*/ 465574 h 485594"/>
                <a:gd name="connsiteX34" fmla="*/ 114748 w 453346"/>
                <a:gd name="connsiteY34" fmla="*/ 465574 h 485594"/>
                <a:gd name="connsiteX35" fmla="*/ 97818 w 453346"/>
                <a:gd name="connsiteY35" fmla="*/ 462618 h 485594"/>
                <a:gd name="connsiteX36" fmla="*/ 20155 w 453346"/>
                <a:gd name="connsiteY36" fmla="*/ 350692 h 485594"/>
                <a:gd name="connsiteX37" fmla="*/ 134633 w 453346"/>
                <a:gd name="connsiteY37" fmla="*/ 172927 h 485594"/>
                <a:gd name="connsiteX38" fmla="*/ 136515 w 453346"/>
                <a:gd name="connsiteY38" fmla="*/ 171181 h 485594"/>
                <a:gd name="connsiteX39" fmla="*/ 165941 w 453346"/>
                <a:gd name="connsiteY39" fmla="*/ 143501 h 485594"/>
                <a:gd name="connsiteX40" fmla="*/ 167956 w 453346"/>
                <a:gd name="connsiteY40" fmla="*/ 141620 h 485594"/>
                <a:gd name="connsiteX41" fmla="*/ 284853 w 453346"/>
                <a:gd name="connsiteY41" fmla="*/ 121869 h 485594"/>
                <a:gd name="connsiteX42" fmla="*/ 168359 w 453346"/>
                <a:gd name="connsiteY42" fmla="*/ 121869 h 485594"/>
                <a:gd name="connsiteX43" fmla="*/ 163656 w 453346"/>
                <a:gd name="connsiteY43" fmla="*/ 108835 h 485594"/>
                <a:gd name="connsiteX44" fmla="*/ 163388 w 453346"/>
                <a:gd name="connsiteY44" fmla="*/ 108164 h 485594"/>
                <a:gd name="connsiteX45" fmla="*/ 128990 w 453346"/>
                <a:gd name="connsiteY45" fmla="*/ 24857 h 485594"/>
                <a:gd name="connsiteX46" fmla="*/ 166881 w 453346"/>
                <a:gd name="connsiteY46" fmla="*/ 43803 h 485594"/>
                <a:gd name="connsiteX47" fmla="*/ 172793 w 453346"/>
                <a:gd name="connsiteY47" fmla="*/ 46759 h 485594"/>
                <a:gd name="connsiteX48" fmla="*/ 174271 w 453346"/>
                <a:gd name="connsiteY48" fmla="*/ 47162 h 485594"/>
                <a:gd name="connsiteX49" fmla="*/ 175749 w 453346"/>
                <a:gd name="connsiteY49" fmla="*/ 46759 h 485594"/>
                <a:gd name="connsiteX50" fmla="*/ 181661 w 453346"/>
                <a:gd name="connsiteY50" fmla="*/ 43803 h 485594"/>
                <a:gd name="connsiteX51" fmla="*/ 226808 w 453346"/>
                <a:gd name="connsiteY51" fmla="*/ 21230 h 485594"/>
                <a:gd name="connsiteX52" fmla="*/ 271954 w 453346"/>
                <a:gd name="connsiteY52" fmla="*/ 43803 h 485594"/>
                <a:gd name="connsiteX53" fmla="*/ 277866 w 453346"/>
                <a:gd name="connsiteY53" fmla="*/ 46759 h 485594"/>
                <a:gd name="connsiteX54" fmla="*/ 279344 w 453346"/>
                <a:gd name="connsiteY54" fmla="*/ 47162 h 485594"/>
                <a:gd name="connsiteX55" fmla="*/ 280822 w 453346"/>
                <a:gd name="connsiteY55" fmla="*/ 46759 h 485594"/>
                <a:gd name="connsiteX56" fmla="*/ 286734 w 453346"/>
                <a:gd name="connsiteY56" fmla="*/ 43803 h 485594"/>
                <a:gd name="connsiteX57" fmla="*/ 324759 w 453346"/>
                <a:gd name="connsiteY57" fmla="*/ 24857 h 485594"/>
                <a:gd name="connsiteX58" fmla="*/ 290228 w 453346"/>
                <a:gd name="connsiteY58" fmla="*/ 108432 h 485594"/>
                <a:gd name="connsiteX59" fmla="*/ 284988 w 453346"/>
                <a:gd name="connsiteY59" fmla="*/ 121869 h 48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53346" h="485594">
                  <a:moveTo>
                    <a:pt x="332418" y="158416"/>
                  </a:moveTo>
                  <a:cubicBezTo>
                    <a:pt x="322475" y="149279"/>
                    <a:pt x="312533" y="140008"/>
                    <a:pt x="302724" y="130603"/>
                  </a:cubicBezTo>
                  <a:lnTo>
                    <a:pt x="308501" y="115554"/>
                  </a:lnTo>
                  <a:lnTo>
                    <a:pt x="347064" y="22036"/>
                  </a:lnTo>
                  <a:cubicBezTo>
                    <a:pt x="349214" y="16796"/>
                    <a:pt x="348676" y="11018"/>
                    <a:pt x="345452" y="6315"/>
                  </a:cubicBezTo>
                  <a:cubicBezTo>
                    <a:pt x="342496" y="2284"/>
                    <a:pt x="337793" y="0"/>
                    <a:pt x="332956" y="0"/>
                  </a:cubicBezTo>
                  <a:cubicBezTo>
                    <a:pt x="330403" y="0"/>
                    <a:pt x="327984" y="672"/>
                    <a:pt x="325700" y="1881"/>
                  </a:cubicBezTo>
                  <a:lnTo>
                    <a:pt x="279210" y="25126"/>
                  </a:lnTo>
                  <a:lnTo>
                    <a:pt x="234063" y="2553"/>
                  </a:lnTo>
                  <a:cubicBezTo>
                    <a:pt x="231779" y="1478"/>
                    <a:pt x="229226" y="806"/>
                    <a:pt x="226673" y="806"/>
                  </a:cubicBezTo>
                  <a:cubicBezTo>
                    <a:pt x="224120" y="806"/>
                    <a:pt x="221567" y="1344"/>
                    <a:pt x="219283" y="2553"/>
                  </a:cubicBezTo>
                  <a:lnTo>
                    <a:pt x="174137" y="25126"/>
                  </a:lnTo>
                  <a:lnTo>
                    <a:pt x="127378" y="1747"/>
                  </a:lnTo>
                  <a:cubicBezTo>
                    <a:pt x="125228" y="537"/>
                    <a:pt x="122675" y="0"/>
                    <a:pt x="120256" y="0"/>
                  </a:cubicBezTo>
                  <a:cubicBezTo>
                    <a:pt x="116225" y="0"/>
                    <a:pt x="112463" y="1612"/>
                    <a:pt x="109507" y="4434"/>
                  </a:cubicBezTo>
                  <a:cubicBezTo>
                    <a:pt x="105073" y="9271"/>
                    <a:pt x="103730" y="16124"/>
                    <a:pt x="106283" y="22036"/>
                  </a:cubicBezTo>
                  <a:lnTo>
                    <a:pt x="144845" y="115554"/>
                  </a:lnTo>
                  <a:lnTo>
                    <a:pt x="150354" y="130737"/>
                  </a:lnTo>
                  <a:cubicBezTo>
                    <a:pt x="140680" y="140142"/>
                    <a:pt x="130737" y="149279"/>
                    <a:pt x="120794" y="158416"/>
                  </a:cubicBezTo>
                  <a:cubicBezTo>
                    <a:pt x="58717" y="215924"/>
                    <a:pt x="0" y="270342"/>
                    <a:pt x="0" y="350826"/>
                  </a:cubicBezTo>
                  <a:cubicBezTo>
                    <a:pt x="0" y="417203"/>
                    <a:pt x="29829" y="459930"/>
                    <a:pt x="91234" y="481563"/>
                  </a:cubicBezTo>
                  <a:cubicBezTo>
                    <a:pt x="98758" y="484250"/>
                    <a:pt x="106551" y="485594"/>
                    <a:pt x="114479" y="485594"/>
                  </a:cubicBezTo>
                  <a:lnTo>
                    <a:pt x="338868" y="485594"/>
                  </a:lnTo>
                  <a:cubicBezTo>
                    <a:pt x="346795" y="485594"/>
                    <a:pt x="354588" y="484250"/>
                    <a:pt x="362113" y="481563"/>
                  </a:cubicBezTo>
                  <a:cubicBezTo>
                    <a:pt x="423518" y="459930"/>
                    <a:pt x="453347" y="417068"/>
                    <a:pt x="453347" y="350826"/>
                  </a:cubicBezTo>
                  <a:cubicBezTo>
                    <a:pt x="453347" y="270476"/>
                    <a:pt x="394495" y="215924"/>
                    <a:pt x="332284" y="158282"/>
                  </a:cubicBezTo>
                  <a:close/>
                  <a:moveTo>
                    <a:pt x="167821" y="141755"/>
                  </a:moveTo>
                  <a:lnTo>
                    <a:pt x="285660" y="141755"/>
                  </a:lnTo>
                  <a:lnTo>
                    <a:pt x="287406" y="143367"/>
                  </a:lnTo>
                  <a:cubicBezTo>
                    <a:pt x="297752" y="153310"/>
                    <a:pt x="308233" y="163119"/>
                    <a:pt x="318982" y="172927"/>
                  </a:cubicBezTo>
                  <a:cubicBezTo>
                    <a:pt x="377968" y="227614"/>
                    <a:pt x="433729" y="279210"/>
                    <a:pt x="433729" y="350826"/>
                  </a:cubicBezTo>
                  <a:cubicBezTo>
                    <a:pt x="433729" y="408334"/>
                    <a:pt x="409140" y="443807"/>
                    <a:pt x="356335" y="462618"/>
                  </a:cubicBezTo>
                  <a:cubicBezTo>
                    <a:pt x="356335" y="462618"/>
                    <a:pt x="356067" y="462618"/>
                    <a:pt x="356067" y="462618"/>
                  </a:cubicBezTo>
                  <a:cubicBezTo>
                    <a:pt x="350692" y="464633"/>
                    <a:pt x="344914" y="465574"/>
                    <a:pt x="339137" y="465574"/>
                  </a:cubicBezTo>
                  <a:lnTo>
                    <a:pt x="114748" y="465574"/>
                  </a:lnTo>
                  <a:cubicBezTo>
                    <a:pt x="108970" y="465574"/>
                    <a:pt x="103327" y="464499"/>
                    <a:pt x="97818" y="462618"/>
                  </a:cubicBezTo>
                  <a:cubicBezTo>
                    <a:pt x="44743" y="443807"/>
                    <a:pt x="20155" y="408200"/>
                    <a:pt x="20155" y="350692"/>
                  </a:cubicBezTo>
                  <a:cubicBezTo>
                    <a:pt x="20155" y="278941"/>
                    <a:pt x="75782" y="227479"/>
                    <a:pt x="134633" y="172927"/>
                  </a:cubicBezTo>
                  <a:lnTo>
                    <a:pt x="136515" y="171181"/>
                  </a:lnTo>
                  <a:cubicBezTo>
                    <a:pt x="146323" y="162178"/>
                    <a:pt x="156266" y="152907"/>
                    <a:pt x="165941" y="143501"/>
                  </a:cubicBezTo>
                  <a:lnTo>
                    <a:pt x="167956" y="141620"/>
                  </a:lnTo>
                  <a:close/>
                  <a:moveTo>
                    <a:pt x="284853" y="121869"/>
                  </a:moveTo>
                  <a:lnTo>
                    <a:pt x="168359" y="121869"/>
                  </a:lnTo>
                  <a:lnTo>
                    <a:pt x="163656" y="108835"/>
                  </a:lnTo>
                  <a:cubicBezTo>
                    <a:pt x="163656" y="108835"/>
                    <a:pt x="163388" y="108164"/>
                    <a:pt x="163388" y="108164"/>
                  </a:cubicBezTo>
                  <a:lnTo>
                    <a:pt x="128990" y="24857"/>
                  </a:lnTo>
                  <a:lnTo>
                    <a:pt x="166881" y="43803"/>
                  </a:lnTo>
                  <a:lnTo>
                    <a:pt x="172793" y="46759"/>
                  </a:lnTo>
                  <a:cubicBezTo>
                    <a:pt x="172793" y="46759"/>
                    <a:pt x="173734" y="47162"/>
                    <a:pt x="174271" y="47162"/>
                  </a:cubicBezTo>
                  <a:cubicBezTo>
                    <a:pt x="174809" y="47162"/>
                    <a:pt x="175346" y="47162"/>
                    <a:pt x="175749" y="46759"/>
                  </a:cubicBezTo>
                  <a:lnTo>
                    <a:pt x="181661" y="43803"/>
                  </a:lnTo>
                  <a:lnTo>
                    <a:pt x="226808" y="21230"/>
                  </a:lnTo>
                  <a:lnTo>
                    <a:pt x="271954" y="43803"/>
                  </a:lnTo>
                  <a:lnTo>
                    <a:pt x="277866" y="46759"/>
                  </a:lnTo>
                  <a:cubicBezTo>
                    <a:pt x="277866" y="46759"/>
                    <a:pt x="278807" y="47162"/>
                    <a:pt x="279344" y="47162"/>
                  </a:cubicBezTo>
                  <a:cubicBezTo>
                    <a:pt x="279882" y="47162"/>
                    <a:pt x="280419" y="47162"/>
                    <a:pt x="280822" y="46759"/>
                  </a:cubicBezTo>
                  <a:lnTo>
                    <a:pt x="286734" y="43803"/>
                  </a:lnTo>
                  <a:lnTo>
                    <a:pt x="324759" y="24857"/>
                  </a:lnTo>
                  <a:lnTo>
                    <a:pt x="290228" y="108432"/>
                  </a:lnTo>
                  <a:lnTo>
                    <a:pt x="284988" y="121869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5C228837-4206-BB0D-373E-FC133C123464}"/>
                </a:ext>
              </a:extLst>
            </p:cNvPr>
            <p:cNvSpPr/>
            <p:nvPr/>
          </p:nvSpPr>
          <p:spPr bwMode="gray">
            <a:xfrm>
              <a:off x="5506172" y="4389302"/>
              <a:ext cx="72892" cy="72825"/>
            </a:xfrm>
            <a:custGeom>
              <a:avLst/>
              <a:gdLst>
                <a:gd name="connsiteX0" fmla="*/ 26570 w 72892"/>
                <a:gd name="connsiteY0" fmla="*/ 71482 h 72825"/>
                <a:gd name="connsiteX1" fmla="*/ 36379 w 72892"/>
                <a:gd name="connsiteY1" fmla="*/ 72826 h 72825"/>
                <a:gd name="connsiteX2" fmla="*/ 71583 w 72892"/>
                <a:gd name="connsiteY2" fmla="*/ 46087 h 72825"/>
                <a:gd name="connsiteX3" fmla="*/ 71583 w 72892"/>
                <a:gd name="connsiteY3" fmla="*/ 26604 h 72825"/>
                <a:gd name="connsiteX4" fmla="*/ 46322 w 72892"/>
                <a:gd name="connsiteY4" fmla="*/ 1344 h 72825"/>
                <a:gd name="connsiteX5" fmla="*/ 36514 w 72892"/>
                <a:gd name="connsiteY5" fmla="*/ 0 h 72825"/>
                <a:gd name="connsiteX6" fmla="*/ 1310 w 72892"/>
                <a:gd name="connsiteY6" fmla="*/ 26738 h 72825"/>
                <a:gd name="connsiteX7" fmla="*/ 1310 w 72892"/>
                <a:gd name="connsiteY7" fmla="*/ 46221 h 72825"/>
                <a:gd name="connsiteX8" fmla="*/ 26570 w 72892"/>
                <a:gd name="connsiteY8" fmla="*/ 71482 h 72825"/>
                <a:gd name="connsiteX9" fmla="*/ 33154 w 72892"/>
                <a:gd name="connsiteY9" fmla="*/ 20289 h 72825"/>
                <a:gd name="connsiteX10" fmla="*/ 36379 w 72892"/>
                <a:gd name="connsiteY10" fmla="*/ 20020 h 72825"/>
                <a:gd name="connsiteX11" fmla="*/ 52503 w 72892"/>
                <a:gd name="connsiteY11" fmla="*/ 33322 h 72825"/>
                <a:gd name="connsiteX12" fmla="*/ 50084 w 72892"/>
                <a:gd name="connsiteY12" fmla="*/ 45684 h 72825"/>
                <a:gd name="connsiteX13" fmla="*/ 39604 w 72892"/>
                <a:gd name="connsiteY13" fmla="*/ 52671 h 72825"/>
                <a:gd name="connsiteX14" fmla="*/ 36379 w 72892"/>
                <a:gd name="connsiteY14" fmla="*/ 52940 h 72825"/>
                <a:gd name="connsiteX15" fmla="*/ 20255 w 72892"/>
                <a:gd name="connsiteY15" fmla="*/ 39638 h 72825"/>
                <a:gd name="connsiteX16" fmla="*/ 20255 w 72892"/>
                <a:gd name="connsiteY16" fmla="*/ 33188 h 72825"/>
                <a:gd name="connsiteX17" fmla="*/ 33154 w 72892"/>
                <a:gd name="connsiteY17" fmla="*/ 20289 h 7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892" h="72825">
                  <a:moveTo>
                    <a:pt x="26570" y="71482"/>
                  </a:moveTo>
                  <a:cubicBezTo>
                    <a:pt x="29795" y="72423"/>
                    <a:pt x="33020" y="72826"/>
                    <a:pt x="36379" y="72826"/>
                  </a:cubicBezTo>
                  <a:cubicBezTo>
                    <a:pt x="52772" y="72826"/>
                    <a:pt x="67149" y="61808"/>
                    <a:pt x="71583" y="46087"/>
                  </a:cubicBezTo>
                  <a:cubicBezTo>
                    <a:pt x="73329" y="39638"/>
                    <a:pt x="73329" y="32919"/>
                    <a:pt x="71583" y="26604"/>
                  </a:cubicBezTo>
                  <a:cubicBezTo>
                    <a:pt x="68223" y="14377"/>
                    <a:pt x="58549" y="4703"/>
                    <a:pt x="46322" y="1344"/>
                  </a:cubicBezTo>
                  <a:cubicBezTo>
                    <a:pt x="43097" y="403"/>
                    <a:pt x="39873" y="0"/>
                    <a:pt x="36514" y="0"/>
                  </a:cubicBezTo>
                  <a:cubicBezTo>
                    <a:pt x="20121" y="0"/>
                    <a:pt x="5744" y="11018"/>
                    <a:pt x="1310" y="26738"/>
                  </a:cubicBezTo>
                  <a:cubicBezTo>
                    <a:pt x="-437" y="33188"/>
                    <a:pt x="-437" y="39906"/>
                    <a:pt x="1310" y="46221"/>
                  </a:cubicBezTo>
                  <a:cubicBezTo>
                    <a:pt x="4669" y="58449"/>
                    <a:pt x="14344" y="68123"/>
                    <a:pt x="26570" y="71482"/>
                  </a:cubicBezTo>
                  <a:close/>
                  <a:moveTo>
                    <a:pt x="33154" y="20289"/>
                  </a:moveTo>
                  <a:cubicBezTo>
                    <a:pt x="34229" y="20020"/>
                    <a:pt x="35304" y="20020"/>
                    <a:pt x="36379" y="20020"/>
                  </a:cubicBezTo>
                  <a:cubicBezTo>
                    <a:pt x="44172" y="20020"/>
                    <a:pt x="51025" y="25529"/>
                    <a:pt x="52503" y="33322"/>
                  </a:cubicBezTo>
                  <a:cubicBezTo>
                    <a:pt x="53309" y="37622"/>
                    <a:pt x="52503" y="42056"/>
                    <a:pt x="50084" y="45684"/>
                  </a:cubicBezTo>
                  <a:cubicBezTo>
                    <a:pt x="47666" y="49312"/>
                    <a:pt x="43904" y="51865"/>
                    <a:pt x="39604" y="52671"/>
                  </a:cubicBezTo>
                  <a:cubicBezTo>
                    <a:pt x="38529" y="52940"/>
                    <a:pt x="37454" y="52940"/>
                    <a:pt x="36379" y="52940"/>
                  </a:cubicBezTo>
                  <a:cubicBezTo>
                    <a:pt x="28586" y="52940"/>
                    <a:pt x="21733" y="47431"/>
                    <a:pt x="20255" y="39638"/>
                  </a:cubicBezTo>
                  <a:cubicBezTo>
                    <a:pt x="19852" y="37488"/>
                    <a:pt x="19852" y="35338"/>
                    <a:pt x="20255" y="33188"/>
                  </a:cubicBezTo>
                  <a:cubicBezTo>
                    <a:pt x="21599" y="26604"/>
                    <a:pt x="26705" y="21633"/>
                    <a:pt x="33154" y="20289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A01FFA24-85FD-518D-7B75-A4E48CA51AF3}"/>
                </a:ext>
              </a:extLst>
            </p:cNvPr>
            <p:cNvSpPr/>
            <p:nvPr/>
          </p:nvSpPr>
          <p:spPr bwMode="gray">
            <a:xfrm>
              <a:off x="5599690" y="4481207"/>
              <a:ext cx="71146" cy="72825"/>
            </a:xfrm>
            <a:custGeom>
              <a:avLst/>
              <a:gdLst>
                <a:gd name="connsiteX0" fmla="*/ 45247 w 71146"/>
                <a:gd name="connsiteY0" fmla="*/ 1344 h 72825"/>
                <a:gd name="connsiteX1" fmla="*/ 35707 w 71146"/>
                <a:gd name="connsiteY1" fmla="*/ 0 h 72825"/>
                <a:gd name="connsiteX2" fmla="*/ 1310 w 71146"/>
                <a:gd name="connsiteY2" fmla="*/ 26739 h 72825"/>
                <a:gd name="connsiteX3" fmla="*/ 1310 w 71146"/>
                <a:gd name="connsiteY3" fmla="*/ 46221 h 72825"/>
                <a:gd name="connsiteX4" fmla="*/ 25899 w 71146"/>
                <a:gd name="connsiteY4" fmla="*/ 71482 h 72825"/>
                <a:gd name="connsiteX5" fmla="*/ 35439 w 71146"/>
                <a:gd name="connsiteY5" fmla="*/ 72826 h 72825"/>
                <a:gd name="connsiteX6" fmla="*/ 69836 w 71146"/>
                <a:gd name="connsiteY6" fmla="*/ 46087 h 72825"/>
                <a:gd name="connsiteX7" fmla="*/ 69836 w 71146"/>
                <a:gd name="connsiteY7" fmla="*/ 26604 h 72825"/>
                <a:gd name="connsiteX8" fmla="*/ 45247 w 71146"/>
                <a:gd name="connsiteY8" fmla="*/ 1344 h 72825"/>
                <a:gd name="connsiteX9" fmla="*/ 32483 w 71146"/>
                <a:gd name="connsiteY9" fmla="*/ 20289 h 72825"/>
                <a:gd name="connsiteX10" fmla="*/ 35573 w 71146"/>
                <a:gd name="connsiteY10" fmla="*/ 20020 h 72825"/>
                <a:gd name="connsiteX11" fmla="*/ 51159 w 71146"/>
                <a:gd name="connsiteY11" fmla="*/ 33188 h 72825"/>
                <a:gd name="connsiteX12" fmla="*/ 51159 w 71146"/>
                <a:gd name="connsiteY12" fmla="*/ 39638 h 72825"/>
                <a:gd name="connsiteX13" fmla="*/ 38529 w 71146"/>
                <a:gd name="connsiteY13" fmla="*/ 52537 h 72825"/>
                <a:gd name="connsiteX14" fmla="*/ 35439 w 71146"/>
                <a:gd name="connsiteY14" fmla="*/ 52805 h 72825"/>
                <a:gd name="connsiteX15" fmla="*/ 19853 w 71146"/>
                <a:gd name="connsiteY15" fmla="*/ 39638 h 72825"/>
                <a:gd name="connsiteX16" fmla="*/ 32348 w 71146"/>
                <a:gd name="connsiteY16" fmla="*/ 20289 h 7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146" h="72825">
                  <a:moveTo>
                    <a:pt x="45247" y="1344"/>
                  </a:moveTo>
                  <a:cubicBezTo>
                    <a:pt x="42157" y="403"/>
                    <a:pt x="38932" y="0"/>
                    <a:pt x="35707" y="0"/>
                  </a:cubicBezTo>
                  <a:cubicBezTo>
                    <a:pt x="19718" y="0"/>
                    <a:pt x="5610" y="11018"/>
                    <a:pt x="1310" y="26739"/>
                  </a:cubicBezTo>
                  <a:cubicBezTo>
                    <a:pt x="-437" y="33054"/>
                    <a:pt x="-437" y="39906"/>
                    <a:pt x="1310" y="46221"/>
                  </a:cubicBezTo>
                  <a:cubicBezTo>
                    <a:pt x="4535" y="58449"/>
                    <a:pt x="13940" y="68123"/>
                    <a:pt x="25899" y="71482"/>
                  </a:cubicBezTo>
                  <a:cubicBezTo>
                    <a:pt x="28989" y="72423"/>
                    <a:pt x="32214" y="72826"/>
                    <a:pt x="35439" y="72826"/>
                  </a:cubicBezTo>
                  <a:cubicBezTo>
                    <a:pt x="51428" y="72826"/>
                    <a:pt x="65536" y="61808"/>
                    <a:pt x="69836" y="46087"/>
                  </a:cubicBezTo>
                  <a:cubicBezTo>
                    <a:pt x="71583" y="39772"/>
                    <a:pt x="71583" y="32919"/>
                    <a:pt x="69836" y="26604"/>
                  </a:cubicBezTo>
                  <a:cubicBezTo>
                    <a:pt x="66611" y="14377"/>
                    <a:pt x="57071" y="4703"/>
                    <a:pt x="45247" y="1344"/>
                  </a:cubicBezTo>
                  <a:close/>
                  <a:moveTo>
                    <a:pt x="32483" y="20289"/>
                  </a:moveTo>
                  <a:cubicBezTo>
                    <a:pt x="33558" y="20020"/>
                    <a:pt x="34633" y="20020"/>
                    <a:pt x="35573" y="20020"/>
                  </a:cubicBezTo>
                  <a:cubicBezTo>
                    <a:pt x="43097" y="20020"/>
                    <a:pt x="49681" y="25529"/>
                    <a:pt x="51159" y="33188"/>
                  </a:cubicBezTo>
                  <a:cubicBezTo>
                    <a:pt x="51562" y="35338"/>
                    <a:pt x="51562" y="37488"/>
                    <a:pt x="51159" y="39638"/>
                  </a:cubicBezTo>
                  <a:cubicBezTo>
                    <a:pt x="49816" y="46221"/>
                    <a:pt x="44979" y="51193"/>
                    <a:pt x="38529" y="52537"/>
                  </a:cubicBezTo>
                  <a:cubicBezTo>
                    <a:pt x="37454" y="52805"/>
                    <a:pt x="36514" y="52805"/>
                    <a:pt x="35439" y="52805"/>
                  </a:cubicBezTo>
                  <a:cubicBezTo>
                    <a:pt x="27914" y="52805"/>
                    <a:pt x="21330" y="47296"/>
                    <a:pt x="19853" y="39638"/>
                  </a:cubicBezTo>
                  <a:cubicBezTo>
                    <a:pt x="18106" y="30769"/>
                    <a:pt x="23749" y="22036"/>
                    <a:pt x="32348" y="20289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F91CC785-2CF5-F9D0-4F47-D063E0E2BA14}"/>
                </a:ext>
              </a:extLst>
            </p:cNvPr>
            <p:cNvSpPr/>
            <p:nvPr/>
          </p:nvSpPr>
          <p:spPr bwMode="gray">
            <a:xfrm>
              <a:off x="5515342" y="4398170"/>
              <a:ext cx="147599" cy="147532"/>
            </a:xfrm>
            <a:custGeom>
              <a:avLst/>
              <a:gdLst>
                <a:gd name="connsiteX0" fmla="*/ 1007 w 147599"/>
                <a:gd name="connsiteY0" fmla="*/ 137321 h 147532"/>
                <a:gd name="connsiteX1" fmla="*/ 10279 w 147599"/>
                <a:gd name="connsiteY1" fmla="*/ 146592 h 147532"/>
                <a:gd name="connsiteX2" fmla="*/ 12698 w 147599"/>
                <a:gd name="connsiteY2" fmla="*/ 147532 h 147532"/>
                <a:gd name="connsiteX3" fmla="*/ 15116 w 147599"/>
                <a:gd name="connsiteY3" fmla="*/ 146592 h 147532"/>
                <a:gd name="connsiteX4" fmla="*/ 146659 w 147599"/>
                <a:gd name="connsiteY4" fmla="*/ 15049 h 147532"/>
                <a:gd name="connsiteX5" fmla="*/ 147599 w 147599"/>
                <a:gd name="connsiteY5" fmla="*/ 12630 h 147532"/>
                <a:gd name="connsiteX6" fmla="*/ 146659 w 147599"/>
                <a:gd name="connsiteY6" fmla="*/ 10212 h 147532"/>
                <a:gd name="connsiteX7" fmla="*/ 137388 w 147599"/>
                <a:gd name="connsiteY7" fmla="*/ 940 h 147532"/>
                <a:gd name="connsiteX8" fmla="*/ 134969 w 147599"/>
                <a:gd name="connsiteY8" fmla="*/ 0 h 147532"/>
                <a:gd name="connsiteX9" fmla="*/ 132551 w 147599"/>
                <a:gd name="connsiteY9" fmla="*/ 940 h 147532"/>
                <a:gd name="connsiteX10" fmla="*/ 1007 w 147599"/>
                <a:gd name="connsiteY10" fmla="*/ 132484 h 147532"/>
                <a:gd name="connsiteX11" fmla="*/ 1007 w 147599"/>
                <a:gd name="connsiteY11" fmla="*/ 137186 h 14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9" h="147532">
                  <a:moveTo>
                    <a:pt x="1007" y="137321"/>
                  </a:moveTo>
                  <a:lnTo>
                    <a:pt x="10279" y="146592"/>
                  </a:lnTo>
                  <a:cubicBezTo>
                    <a:pt x="10279" y="146592"/>
                    <a:pt x="11757" y="147532"/>
                    <a:pt x="12698" y="147532"/>
                  </a:cubicBezTo>
                  <a:cubicBezTo>
                    <a:pt x="13638" y="147532"/>
                    <a:pt x="14444" y="147129"/>
                    <a:pt x="15116" y="146592"/>
                  </a:cubicBezTo>
                  <a:lnTo>
                    <a:pt x="146659" y="15049"/>
                  </a:lnTo>
                  <a:cubicBezTo>
                    <a:pt x="146659" y="15049"/>
                    <a:pt x="147599" y="13571"/>
                    <a:pt x="147599" y="12630"/>
                  </a:cubicBezTo>
                  <a:cubicBezTo>
                    <a:pt x="147599" y="11690"/>
                    <a:pt x="147196" y="10884"/>
                    <a:pt x="146659" y="10212"/>
                  </a:cubicBezTo>
                  <a:lnTo>
                    <a:pt x="137388" y="940"/>
                  </a:lnTo>
                  <a:cubicBezTo>
                    <a:pt x="137388" y="940"/>
                    <a:pt x="135910" y="0"/>
                    <a:pt x="134969" y="0"/>
                  </a:cubicBezTo>
                  <a:cubicBezTo>
                    <a:pt x="134029" y="0"/>
                    <a:pt x="133223" y="269"/>
                    <a:pt x="132551" y="940"/>
                  </a:cubicBezTo>
                  <a:lnTo>
                    <a:pt x="1007" y="132484"/>
                  </a:lnTo>
                  <a:cubicBezTo>
                    <a:pt x="-336" y="133827"/>
                    <a:pt x="-336" y="135977"/>
                    <a:pt x="1007" y="13718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2C0D068B-796F-7E46-6B94-6C1FFB5914FD}"/>
              </a:ext>
            </a:extLst>
          </p:cNvPr>
          <p:cNvSpPr>
            <a:spLocks noChangeAspect="1"/>
          </p:cNvSpPr>
          <p:nvPr/>
        </p:nvSpPr>
        <p:spPr bwMode="gray">
          <a:xfrm>
            <a:off x="856789" y="4195289"/>
            <a:ext cx="479095" cy="484051"/>
          </a:xfrm>
          <a:custGeom>
            <a:avLst/>
            <a:gdLst>
              <a:gd name="connsiteX0" fmla="*/ 448785 w 471046"/>
              <a:gd name="connsiteY0" fmla="*/ 333896 h 475919"/>
              <a:gd name="connsiteX1" fmla="*/ 457653 w 471046"/>
              <a:gd name="connsiteY1" fmla="*/ 156938 h 475919"/>
              <a:gd name="connsiteX2" fmla="*/ 337262 w 471046"/>
              <a:gd name="connsiteY2" fmla="*/ 23111 h 475919"/>
              <a:gd name="connsiteX3" fmla="*/ 252210 w 471046"/>
              <a:gd name="connsiteY3" fmla="*/ 672 h 475919"/>
              <a:gd name="connsiteX4" fmla="*/ 234877 w 471046"/>
              <a:gd name="connsiteY4" fmla="*/ 0 h 475919"/>
              <a:gd name="connsiteX5" fmla="*/ 74848 w 471046"/>
              <a:gd name="connsiteY5" fmla="*/ 63151 h 475919"/>
              <a:gd name="connsiteX6" fmla="*/ 141 w 471046"/>
              <a:gd name="connsiteY6" fmla="*/ 226673 h 475919"/>
              <a:gd name="connsiteX7" fmla="*/ 63293 w 471046"/>
              <a:gd name="connsiteY7" fmla="*/ 394898 h 475919"/>
              <a:gd name="connsiteX8" fmla="*/ 107767 w 471046"/>
              <a:gd name="connsiteY8" fmla="*/ 431983 h 475919"/>
              <a:gd name="connsiteX9" fmla="*/ 142837 w 471046"/>
              <a:gd name="connsiteY9" fmla="*/ 442329 h 475919"/>
              <a:gd name="connsiteX10" fmla="*/ 208004 w 471046"/>
              <a:gd name="connsiteY10" fmla="*/ 384014 h 475919"/>
              <a:gd name="connsiteX11" fmla="*/ 214587 w 471046"/>
              <a:gd name="connsiteY11" fmla="*/ 327581 h 475919"/>
              <a:gd name="connsiteX12" fmla="*/ 232324 w 471046"/>
              <a:gd name="connsiteY12" fmla="*/ 329597 h 475919"/>
              <a:gd name="connsiteX13" fmla="*/ 240117 w 471046"/>
              <a:gd name="connsiteY13" fmla="*/ 329194 h 475919"/>
              <a:gd name="connsiteX14" fmla="*/ 310390 w 471046"/>
              <a:gd name="connsiteY14" fmla="*/ 282569 h 475919"/>
              <a:gd name="connsiteX15" fmla="*/ 279620 w 471046"/>
              <a:gd name="connsiteY15" fmla="*/ 83038 h 475919"/>
              <a:gd name="connsiteX16" fmla="*/ 277067 w 471046"/>
              <a:gd name="connsiteY16" fmla="*/ 81425 h 475919"/>
              <a:gd name="connsiteX17" fmla="*/ 276798 w 471046"/>
              <a:gd name="connsiteY17" fmla="*/ 81425 h 475919"/>
              <a:gd name="connsiteX18" fmla="*/ 274245 w 471046"/>
              <a:gd name="connsiteY18" fmla="*/ 82634 h 475919"/>
              <a:gd name="connsiteX19" fmla="*/ 182474 w 471046"/>
              <a:gd name="connsiteY19" fmla="*/ 160297 h 475919"/>
              <a:gd name="connsiteX20" fmla="*/ 140149 w 471046"/>
              <a:gd name="connsiteY20" fmla="*/ 215252 h 475919"/>
              <a:gd name="connsiteX21" fmla="*/ 151839 w 471046"/>
              <a:gd name="connsiteY21" fmla="*/ 285794 h 475919"/>
              <a:gd name="connsiteX22" fmla="*/ 166485 w 471046"/>
              <a:gd name="connsiteY22" fmla="*/ 303933 h 475919"/>
              <a:gd name="connsiteX23" fmla="*/ 195642 w 471046"/>
              <a:gd name="connsiteY23" fmla="*/ 321400 h 475919"/>
              <a:gd name="connsiteX24" fmla="*/ 195239 w 471046"/>
              <a:gd name="connsiteY24" fmla="*/ 324625 h 475919"/>
              <a:gd name="connsiteX25" fmla="*/ 188521 w 471046"/>
              <a:gd name="connsiteY25" fmla="*/ 381596 h 475919"/>
              <a:gd name="connsiteX26" fmla="*/ 162588 w 471046"/>
              <a:gd name="connsiteY26" fmla="*/ 418009 h 475919"/>
              <a:gd name="connsiteX27" fmla="*/ 142971 w 471046"/>
              <a:gd name="connsiteY27" fmla="*/ 422443 h 475919"/>
              <a:gd name="connsiteX28" fmla="*/ 118517 w 471046"/>
              <a:gd name="connsiteY28" fmla="*/ 415187 h 475919"/>
              <a:gd name="connsiteX29" fmla="*/ 24327 w 471046"/>
              <a:gd name="connsiteY29" fmla="*/ 279613 h 475919"/>
              <a:gd name="connsiteX30" fmla="*/ 53887 w 471046"/>
              <a:gd name="connsiteY30" fmla="*/ 117703 h 475919"/>
              <a:gd name="connsiteX31" fmla="*/ 235683 w 471046"/>
              <a:gd name="connsiteY31" fmla="*/ 19080 h 475919"/>
              <a:gd name="connsiteX32" fmla="*/ 352446 w 471046"/>
              <a:gd name="connsiteY32" fmla="*/ 53343 h 475919"/>
              <a:gd name="connsiteX33" fmla="*/ 434274 w 471046"/>
              <a:gd name="connsiteY33" fmla="*/ 318444 h 475919"/>
              <a:gd name="connsiteX34" fmla="*/ 409416 w 471046"/>
              <a:gd name="connsiteY34" fmla="*/ 304739 h 475919"/>
              <a:gd name="connsiteX35" fmla="*/ 388052 w 471046"/>
              <a:gd name="connsiteY35" fmla="*/ 301783 h 475919"/>
              <a:gd name="connsiteX36" fmla="*/ 333903 w 471046"/>
              <a:gd name="connsiteY36" fmla="*/ 324088 h 475919"/>
              <a:gd name="connsiteX37" fmla="*/ 299372 w 471046"/>
              <a:gd name="connsiteY37" fmla="*/ 358485 h 475919"/>
              <a:gd name="connsiteX38" fmla="*/ 298431 w 471046"/>
              <a:gd name="connsiteY38" fmla="*/ 360904 h 475919"/>
              <a:gd name="connsiteX39" fmla="*/ 299372 w 471046"/>
              <a:gd name="connsiteY39" fmla="*/ 363322 h 475919"/>
              <a:gd name="connsiteX40" fmla="*/ 316570 w 471046"/>
              <a:gd name="connsiteY40" fmla="*/ 380521 h 475919"/>
              <a:gd name="connsiteX41" fmla="*/ 321542 w 471046"/>
              <a:gd name="connsiteY41" fmla="*/ 385492 h 475919"/>
              <a:gd name="connsiteX42" fmla="*/ 292922 w 471046"/>
              <a:gd name="connsiteY42" fmla="*/ 413978 h 475919"/>
              <a:gd name="connsiteX43" fmla="*/ 289966 w 471046"/>
              <a:gd name="connsiteY43" fmla="*/ 420830 h 475919"/>
              <a:gd name="connsiteX44" fmla="*/ 292788 w 471046"/>
              <a:gd name="connsiteY44" fmla="*/ 427817 h 475919"/>
              <a:gd name="connsiteX45" fmla="*/ 299775 w 471046"/>
              <a:gd name="connsiteY45" fmla="*/ 430773 h 475919"/>
              <a:gd name="connsiteX46" fmla="*/ 306627 w 471046"/>
              <a:gd name="connsiteY46" fmla="*/ 428086 h 475919"/>
              <a:gd name="connsiteX47" fmla="*/ 335381 w 471046"/>
              <a:gd name="connsiteY47" fmla="*/ 399466 h 475919"/>
              <a:gd name="connsiteX48" fmla="*/ 366688 w 471046"/>
              <a:gd name="connsiteY48" fmla="*/ 430639 h 475919"/>
              <a:gd name="connsiteX49" fmla="*/ 338069 w 471046"/>
              <a:gd name="connsiteY49" fmla="*/ 459124 h 475919"/>
              <a:gd name="connsiteX50" fmla="*/ 335113 w 471046"/>
              <a:gd name="connsiteY50" fmla="*/ 465977 h 475919"/>
              <a:gd name="connsiteX51" fmla="*/ 337934 w 471046"/>
              <a:gd name="connsiteY51" fmla="*/ 472964 h 475919"/>
              <a:gd name="connsiteX52" fmla="*/ 344921 w 471046"/>
              <a:gd name="connsiteY52" fmla="*/ 475920 h 475919"/>
              <a:gd name="connsiteX53" fmla="*/ 351774 w 471046"/>
              <a:gd name="connsiteY53" fmla="*/ 473233 h 475919"/>
              <a:gd name="connsiteX54" fmla="*/ 380528 w 471046"/>
              <a:gd name="connsiteY54" fmla="*/ 444613 h 475919"/>
              <a:gd name="connsiteX55" fmla="*/ 385499 w 471046"/>
              <a:gd name="connsiteY55" fmla="*/ 449584 h 475919"/>
              <a:gd name="connsiteX56" fmla="*/ 402698 w 471046"/>
              <a:gd name="connsiteY56" fmla="*/ 466783 h 475919"/>
              <a:gd name="connsiteX57" fmla="*/ 405117 w 471046"/>
              <a:gd name="connsiteY57" fmla="*/ 467724 h 475919"/>
              <a:gd name="connsiteX58" fmla="*/ 407535 w 471046"/>
              <a:gd name="connsiteY58" fmla="*/ 466783 h 475919"/>
              <a:gd name="connsiteX59" fmla="*/ 442067 w 471046"/>
              <a:gd name="connsiteY59" fmla="*/ 432386 h 475919"/>
              <a:gd name="connsiteX60" fmla="*/ 461550 w 471046"/>
              <a:gd name="connsiteY60" fmla="*/ 357410 h 475919"/>
              <a:gd name="connsiteX61" fmla="*/ 448785 w 471046"/>
              <a:gd name="connsiteY61" fmla="*/ 333896 h 475919"/>
              <a:gd name="connsiteX62" fmla="*/ 428227 w 471046"/>
              <a:gd name="connsiteY62" fmla="*/ 418546 h 475919"/>
              <a:gd name="connsiteX63" fmla="*/ 405251 w 471046"/>
              <a:gd name="connsiteY63" fmla="*/ 441523 h 475919"/>
              <a:gd name="connsiteX64" fmla="*/ 399473 w 471046"/>
              <a:gd name="connsiteY64" fmla="*/ 435745 h 475919"/>
              <a:gd name="connsiteX65" fmla="*/ 330410 w 471046"/>
              <a:gd name="connsiteY65" fmla="*/ 366950 h 475919"/>
              <a:gd name="connsiteX66" fmla="*/ 324632 w 471046"/>
              <a:gd name="connsiteY66" fmla="*/ 361172 h 475919"/>
              <a:gd name="connsiteX67" fmla="*/ 347609 w 471046"/>
              <a:gd name="connsiteY67" fmla="*/ 338196 h 475919"/>
              <a:gd name="connsiteX68" fmla="*/ 387649 w 471046"/>
              <a:gd name="connsiteY68" fmla="*/ 321535 h 475919"/>
              <a:gd name="connsiteX69" fmla="*/ 403639 w 471046"/>
              <a:gd name="connsiteY69" fmla="*/ 323819 h 475919"/>
              <a:gd name="connsiteX70" fmla="*/ 424734 w 471046"/>
              <a:gd name="connsiteY70" fmla="*/ 336852 h 475919"/>
              <a:gd name="connsiteX71" fmla="*/ 429571 w 471046"/>
              <a:gd name="connsiteY71" fmla="*/ 341690 h 475919"/>
              <a:gd name="connsiteX72" fmla="*/ 442739 w 471046"/>
              <a:gd name="connsiteY72" fmla="*/ 362785 h 475919"/>
              <a:gd name="connsiteX73" fmla="*/ 428227 w 471046"/>
              <a:gd name="connsiteY73" fmla="*/ 418412 h 475919"/>
              <a:gd name="connsiteX74" fmla="*/ 232324 w 471046"/>
              <a:gd name="connsiteY74" fmla="*/ 310114 h 475919"/>
              <a:gd name="connsiteX75" fmla="*/ 216872 w 471046"/>
              <a:gd name="connsiteY75" fmla="*/ 308098 h 475919"/>
              <a:gd name="connsiteX76" fmla="*/ 256509 w 471046"/>
              <a:gd name="connsiteY76" fmla="*/ 209743 h 475919"/>
              <a:gd name="connsiteX77" fmla="*/ 259062 w 471046"/>
              <a:gd name="connsiteY77" fmla="*/ 202622 h 475919"/>
              <a:gd name="connsiteX78" fmla="*/ 255837 w 471046"/>
              <a:gd name="connsiteY78" fmla="*/ 195904 h 475919"/>
              <a:gd name="connsiteX79" fmla="*/ 249254 w 471046"/>
              <a:gd name="connsiteY79" fmla="*/ 193351 h 475919"/>
              <a:gd name="connsiteX80" fmla="*/ 242132 w 471046"/>
              <a:gd name="connsiteY80" fmla="*/ 196441 h 475919"/>
              <a:gd name="connsiteX81" fmla="*/ 198061 w 471046"/>
              <a:gd name="connsiteY81" fmla="*/ 301649 h 475919"/>
              <a:gd name="connsiteX82" fmla="*/ 179921 w 471046"/>
              <a:gd name="connsiteY82" fmla="*/ 289959 h 475919"/>
              <a:gd name="connsiteX83" fmla="*/ 168500 w 471046"/>
              <a:gd name="connsiteY83" fmla="*/ 275716 h 475919"/>
              <a:gd name="connsiteX84" fmla="*/ 159095 w 471046"/>
              <a:gd name="connsiteY84" fmla="*/ 219955 h 475919"/>
              <a:gd name="connsiteX85" fmla="*/ 192283 w 471046"/>
              <a:gd name="connsiteY85" fmla="*/ 177227 h 475919"/>
              <a:gd name="connsiteX86" fmla="*/ 273977 w 471046"/>
              <a:gd name="connsiteY86" fmla="*/ 112195 h 475919"/>
              <a:gd name="connsiteX87" fmla="*/ 296013 w 471046"/>
              <a:gd name="connsiteY87" fmla="*/ 268192 h 475919"/>
              <a:gd name="connsiteX88" fmla="*/ 293191 w 471046"/>
              <a:gd name="connsiteY88" fmla="*/ 273164 h 475919"/>
              <a:gd name="connsiteX89" fmla="*/ 237967 w 471046"/>
              <a:gd name="connsiteY89" fmla="*/ 309711 h 475919"/>
              <a:gd name="connsiteX90" fmla="*/ 232458 w 471046"/>
              <a:gd name="connsiteY90" fmla="*/ 309980 h 47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71046" h="475919">
                <a:moveTo>
                  <a:pt x="448785" y="333896"/>
                </a:moveTo>
                <a:cubicBezTo>
                  <a:pt x="474986" y="278001"/>
                  <a:pt x="478211" y="215252"/>
                  <a:pt x="457653" y="156938"/>
                </a:cubicBezTo>
                <a:cubicBezTo>
                  <a:pt x="436827" y="97683"/>
                  <a:pt x="393964" y="50252"/>
                  <a:pt x="337262" y="23111"/>
                </a:cubicBezTo>
                <a:cubicBezTo>
                  <a:pt x="310390" y="10346"/>
                  <a:pt x="281770" y="2822"/>
                  <a:pt x="252210" y="672"/>
                </a:cubicBezTo>
                <a:cubicBezTo>
                  <a:pt x="246432" y="269"/>
                  <a:pt x="240654" y="0"/>
                  <a:pt x="234877" y="0"/>
                </a:cubicBezTo>
                <a:cubicBezTo>
                  <a:pt x="175219" y="0"/>
                  <a:pt x="118382" y="22439"/>
                  <a:pt x="74848" y="63151"/>
                </a:cubicBezTo>
                <a:cubicBezTo>
                  <a:pt x="28895" y="105879"/>
                  <a:pt x="2291" y="163925"/>
                  <a:pt x="141" y="226673"/>
                </a:cubicBezTo>
                <a:cubicBezTo>
                  <a:pt x="-2009" y="289287"/>
                  <a:pt x="20430" y="349080"/>
                  <a:pt x="63293" y="394898"/>
                </a:cubicBezTo>
                <a:cubicBezTo>
                  <a:pt x="76461" y="409006"/>
                  <a:pt x="91509" y="421502"/>
                  <a:pt x="107767" y="431983"/>
                </a:cubicBezTo>
                <a:cubicBezTo>
                  <a:pt x="118248" y="438701"/>
                  <a:pt x="130341" y="442329"/>
                  <a:pt x="142837" y="442329"/>
                </a:cubicBezTo>
                <a:cubicBezTo>
                  <a:pt x="176294" y="442329"/>
                  <a:pt x="204241" y="417203"/>
                  <a:pt x="208004" y="384014"/>
                </a:cubicBezTo>
                <a:lnTo>
                  <a:pt x="214587" y="327581"/>
                </a:lnTo>
                <a:cubicBezTo>
                  <a:pt x="220365" y="328925"/>
                  <a:pt x="226412" y="329597"/>
                  <a:pt x="232324" y="329597"/>
                </a:cubicBezTo>
                <a:cubicBezTo>
                  <a:pt x="234877" y="329597"/>
                  <a:pt x="237564" y="329462"/>
                  <a:pt x="240117" y="329194"/>
                </a:cubicBezTo>
                <a:cubicBezTo>
                  <a:pt x="269677" y="325969"/>
                  <a:pt x="296013" y="308502"/>
                  <a:pt x="310390" y="282569"/>
                </a:cubicBezTo>
                <a:cubicBezTo>
                  <a:pt x="351236" y="211624"/>
                  <a:pt x="317511" y="145114"/>
                  <a:pt x="279620" y="83038"/>
                </a:cubicBezTo>
                <a:cubicBezTo>
                  <a:pt x="279083" y="82097"/>
                  <a:pt x="278142" y="81559"/>
                  <a:pt x="277067" y="81425"/>
                </a:cubicBezTo>
                <a:cubicBezTo>
                  <a:pt x="277067" y="81425"/>
                  <a:pt x="276933" y="81425"/>
                  <a:pt x="276798" y="81425"/>
                </a:cubicBezTo>
                <a:cubicBezTo>
                  <a:pt x="275858" y="81425"/>
                  <a:pt x="274917" y="81828"/>
                  <a:pt x="274245" y="82634"/>
                </a:cubicBezTo>
                <a:cubicBezTo>
                  <a:pt x="247910" y="113135"/>
                  <a:pt x="217006" y="139336"/>
                  <a:pt x="182474" y="160297"/>
                </a:cubicBezTo>
                <a:cubicBezTo>
                  <a:pt x="160842" y="172927"/>
                  <a:pt x="145793" y="192545"/>
                  <a:pt x="140149" y="215252"/>
                </a:cubicBezTo>
                <a:cubicBezTo>
                  <a:pt x="134237" y="238766"/>
                  <a:pt x="138403" y="263892"/>
                  <a:pt x="151839" y="285794"/>
                </a:cubicBezTo>
                <a:cubicBezTo>
                  <a:pt x="155870" y="292378"/>
                  <a:pt x="160842" y="298558"/>
                  <a:pt x="166485" y="303933"/>
                </a:cubicBezTo>
                <a:cubicBezTo>
                  <a:pt x="174950" y="311861"/>
                  <a:pt x="184758" y="317638"/>
                  <a:pt x="195642" y="321400"/>
                </a:cubicBezTo>
                <a:cubicBezTo>
                  <a:pt x="195642" y="322475"/>
                  <a:pt x="195373" y="323550"/>
                  <a:pt x="195239" y="324625"/>
                </a:cubicBezTo>
                <a:lnTo>
                  <a:pt x="188521" y="381596"/>
                </a:lnTo>
                <a:cubicBezTo>
                  <a:pt x="186908" y="397317"/>
                  <a:pt x="176965" y="411290"/>
                  <a:pt x="162588" y="418009"/>
                </a:cubicBezTo>
                <a:cubicBezTo>
                  <a:pt x="156542" y="420965"/>
                  <a:pt x="149689" y="422443"/>
                  <a:pt x="142971" y="422443"/>
                </a:cubicBezTo>
                <a:cubicBezTo>
                  <a:pt x="134237" y="422443"/>
                  <a:pt x="125772" y="419890"/>
                  <a:pt x="118517" y="415187"/>
                </a:cubicBezTo>
                <a:cubicBezTo>
                  <a:pt x="70011" y="384014"/>
                  <a:pt x="36554" y="335912"/>
                  <a:pt x="24327" y="279613"/>
                </a:cubicBezTo>
                <a:cubicBezTo>
                  <a:pt x="12234" y="223449"/>
                  <a:pt x="22715" y="165941"/>
                  <a:pt x="53887" y="117703"/>
                </a:cubicBezTo>
                <a:cubicBezTo>
                  <a:pt x="93794" y="55896"/>
                  <a:pt x="161782" y="19080"/>
                  <a:pt x="235683" y="19080"/>
                </a:cubicBezTo>
                <a:cubicBezTo>
                  <a:pt x="277067" y="19080"/>
                  <a:pt x="317511" y="30904"/>
                  <a:pt x="352446" y="53343"/>
                </a:cubicBezTo>
                <a:cubicBezTo>
                  <a:pt x="440320" y="109776"/>
                  <a:pt x="474986" y="223046"/>
                  <a:pt x="434274" y="318444"/>
                </a:cubicBezTo>
                <a:cubicBezTo>
                  <a:pt x="427018" y="312264"/>
                  <a:pt x="418553" y="307427"/>
                  <a:pt x="409416" y="304739"/>
                </a:cubicBezTo>
                <a:cubicBezTo>
                  <a:pt x="402429" y="302724"/>
                  <a:pt x="395308" y="301783"/>
                  <a:pt x="388052" y="301783"/>
                </a:cubicBezTo>
                <a:cubicBezTo>
                  <a:pt x="367629" y="301783"/>
                  <a:pt x="348415" y="309711"/>
                  <a:pt x="333903" y="324088"/>
                </a:cubicBezTo>
                <a:lnTo>
                  <a:pt x="299372" y="358485"/>
                </a:lnTo>
                <a:cubicBezTo>
                  <a:pt x="299372" y="358485"/>
                  <a:pt x="298431" y="359963"/>
                  <a:pt x="298431" y="360904"/>
                </a:cubicBezTo>
                <a:cubicBezTo>
                  <a:pt x="298431" y="361844"/>
                  <a:pt x="298834" y="362650"/>
                  <a:pt x="299372" y="363322"/>
                </a:cubicBezTo>
                <a:lnTo>
                  <a:pt x="316570" y="380521"/>
                </a:lnTo>
                <a:lnTo>
                  <a:pt x="321542" y="385492"/>
                </a:lnTo>
                <a:lnTo>
                  <a:pt x="292922" y="413978"/>
                </a:lnTo>
                <a:cubicBezTo>
                  <a:pt x="291041" y="415724"/>
                  <a:pt x="289966" y="418143"/>
                  <a:pt x="289966" y="420830"/>
                </a:cubicBezTo>
                <a:cubicBezTo>
                  <a:pt x="289966" y="423383"/>
                  <a:pt x="290907" y="425936"/>
                  <a:pt x="292788" y="427817"/>
                </a:cubicBezTo>
                <a:cubicBezTo>
                  <a:pt x="294669" y="429698"/>
                  <a:pt x="297222" y="430773"/>
                  <a:pt x="299775" y="430773"/>
                </a:cubicBezTo>
                <a:cubicBezTo>
                  <a:pt x="302328" y="430773"/>
                  <a:pt x="304746" y="429833"/>
                  <a:pt x="306627" y="428086"/>
                </a:cubicBezTo>
                <a:lnTo>
                  <a:pt x="335381" y="399466"/>
                </a:lnTo>
                <a:lnTo>
                  <a:pt x="366688" y="430639"/>
                </a:lnTo>
                <a:lnTo>
                  <a:pt x="338069" y="459124"/>
                </a:lnTo>
                <a:cubicBezTo>
                  <a:pt x="336188" y="460871"/>
                  <a:pt x="335113" y="463290"/>
                  <a:pt x="335113" y="465977"/>
                </a:cubicBezTo>
                <a:cubicBezTo>
                  <a:pt x="335113" y="468530"/>
                  <a:pt x="336053" y="471083"/>
                  <a:pt x="337934" y="472964"/>
                </a:cubicBezTo>
                <a:cubicBezTo>
                  <a:pt x="339815" y="474845"/>
                  <a:pt x="342368" y="475920"/>
                  <a:pt x="344921" y="475920"/>
                </a:cubicBezTo>
                <a:cubicBezTo>
                  <a:pt x="347474" y="475920"/>
                  <a:pt x="349893" y="474979"/>
                  <a:pt x="351774" y="473233"/>
                </a:cubicBezTo>
                <a:lnTo>
                  <a:pt x="380528" y="444613"/>
                </a:lnTo>
                <a:lnTo>
                  <a:pt x="385499" y="449584"/>
                </a:lnTo>
                <a:lnTo>
                  <a:pt x="402698" y="466783"/>
                </a:lnTo>
                <a:cubicBezTo>
                  <a:pt x="402698" y="466783"/>
                  <a:pt x="404176" y="467724"/>
                  <a:pt x="405117" y="467724"/>
                </a:cubicBezTo>
                <a:cubicBezTo>
                  <a:pt x="406057" y="467724"/>
                  <a:pt x="406863" y="467455"/>
                  <a:pt x="407535" y="466783"/>
                </a:cubicBezTo>
                <a:lnTo>
                  <a:pt x="442067" y="432386"/>
                </a:lnTo>
                <a:cubicBezTo>
                  <a:pt x="461684" y="412768"/>
                  <a:pt x="469209" y="384149"/>
                  <a:pt x="461550" y="357410"/>
                </a:cubicBezTo>
                <a:cubicBezTo>
                  <a:pt x="458997" y="348811"/>
                  <a:pt x="454563" y="340749"/>
                  <a:pt x="448785" y="333896"/>
                </a:cubicBezTo>
                <a:close/>
                <a:moveTo>
                  <a:pt x="428227" y="418546"/>
                </a:moveTo>
                <a:lnTo>
                  <a:pt x="405251" y="441523"/>
                </a:lnTo>
                <a:lnTo>
                  <a:pt x="399473" y="435745"/>
                </a:lnTo>
                <a:lnTo>
                  <a:pt x="330410" y="366950"/>
                </a:lnTo>
                <a:lnTo>
                  <a:pt x="324632" y="361172"/>
                </a:lnTo>
                <a:lnTo>
                  <a:pt x="347609" y="338196"/>
                </a:lnTo>
                <a:cubicBezTo>
                  <a:pt x="358089" y="327581"/>
                  <a:pt x="372735" y="321535"/>
                  <a:pt x="387649" y="321535"/>
                </a:cubicBezTo>
                <a:cubicBezTo>
                  <a:pt x="393158" y="321535"/>
                  <a:pt x="398533" y="322341"/>
                  <a:pt x="403639" y="323819"/>
                </a:cubicBezTo>
                <a:cubicBezTo>
                  <a:pt x="411566" y="326372"/>
                  <a:pt x="418822" y="330806"/>
                  <a:pt x="424734" y="336852"/>
                </a:cubicBezTo>
                <a:lnTo>
                  <a:pt x="429571" y="341690"/>
                </a:lnTo>
                <a:cubicBezTo>
                  <a:pt x="435617" y="347601"/>
                  <a:pt x="440186" y="354857"/>
                  <a:pt x="442739" y="362785"/>
                </a:cubicBezTo>
                <a:cubicBezTo>
                  <a:pt x="448382" y="382536"/>
                  <a:pt x="442739" y="403900"/>
                  <a:pt x="428227" y="418412"/>
                </a:cubicBezTo>
                <a:close/>
                <a:moveTo>
                  <a:pt x="232324" y="310114"/>
                </a:moveTo>
                <a:cubicBezTo>
                  <a:pt x="227083" y="310114"/>
                  <a:pt x="221843" y="309308"/>
                  <a:pt x="216872" y="308098"/>
                </a:cubicBezTo>
                <a:cubicBezTo>
                  <a:pt x="226815" y="243200"/>
                  <a:pt x="256241" y="210146"/>
                  <a:pt x="256509" y="209743"/>
                </a:cubicBezTo>
                <a:cubicBezTo>
                  <a:pt x="258256" y="207862"/>
                  <a:pt x="259197" y="205309"/>
                  <a:pt x="259062" y="202622"/>
                </a:cubicBezTo>
                <a:cubicBezTo>
                  <a:pt x="258928" y="200069"/>
                  <a:pt x="257719" y="197651"/>
                  <a:pt x="255837" y="195904"/>
                </a:cubicBezTo>
                <a:cubicBezTo>
                  <a:pt x="254091" y="194291"/>
                  <a:pt x="251672" y="193351"/>
                  <a:pt x="249254" y="193351"/>
                </a:cubicBezTo>
                <a:cubicBezTo>
                  <a:pt x="246566" y="193351"/>
                  <a:pt x="244013" y="194426"/>
                  <a:pt x="242132" y="196441"/>
                </a:cubicBezTo>
                <a:cubicBezTo>
                  <a:pt x="240789" y="197919"/>
                  <a:pt x="209482" y="232317"/>
                  <a:pt x="198061" y="301649"/>
                </a:cubicBezTo>
                <a:cubicBezTo>
                  <a:pt x="191342" y="298827"/>
                  <a:pt x="185296" y="294931"/>
                  <a:pt x="179921" y="289959"/>
                </a:cubicBezTo>
                <a:cubicBezTo>
                  <a:pt x="175487" y="285794"/>
                  <a:pt x="171725" y="280957"/>
                  <a:pt x="168500" y="275716"/>
                </a:cubicBezTo>
                <a:cubicBezTo>
                  <a:pt x="158020" y="259190"/>
                  <a:pt x="154526" y="238900"/>
                  <a:pt x="159095" y="219955"/>
                </a:cubicBezTo>
                <a:cubicBezTo>
                  <a:pt x="163798" y="201950"/>
                  <a:pt x="175890" y="186230"/>
                  <a:pt x="192283" y="177227"/>
                </a:cubicBezTo>
                <a:cubicBezTo>
                  <a:pt x="222246" y="159088"/>
                  <a:pt x="249657" y="137321"/>
                  <a:pt x="273977" y="112195"/>
                </a:cubicBezTo>
                <a:cubicBezTo>
                  <a:pt x="306493" y="169165"/>
                  <a:pt x="322348" y="217805"/>
                  <a:pt x="296013" y="268192"/>
                </a:cubicBezTo>
                <a:lnTo>
                  <a:pt x="293191" y="273164"/>
                </a:lnTo>
                <a:cubicBezTo>
                  <a:pt x="281904" y="293587"/>
                  <a:pt x="261212" y="307158"/>
                  <a:pt x="237967" y="309711"/>
                </a:cubicBezTo>
                <a:cubicBezTo>
                  <a:pt x="236086" y="309845"/>
                  <a:pt x="234339" y="309980"/>
                  <a:pt x="232458" y="309980"/>
                </a:cubicBez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213" name="Grafik 7">
            <a:extLst>
              <a:ext uri="{FF2B5EF4-FFF2-40B4-BE49-F238E27FC236}">
                <a16:creationId xmlns:a16="http://schemas.microsoft.com/office/drawing/2014/main" id="{1C84ACD4-E91F-6CBF-B85C-CFB99C910C6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82786" y="2001203"/>
            <a:ext cx="577527" cy="315412"/>
            <a:chOff x="9720892" y="2032141"/>
            <a:chExt cx="567824" cy="310113"/>
          </a:xfrm>
          <a:solidFill>
            <a:schemeClr val="accent1"/>
          </a:solidFill>
        </p:grpSpPr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03386887-D65D-9E4F-BD85-BCEB56044340}"/>
                </a:ext>
              </a:extLst>
            </p:cNvPr>
            <p:cNvSpPr/>
            <p:nvPr/>
          </p:nvSpPr>
          <p:spPr bwMode="gray">
            <a:xfrm>
              <a:off x="9722773" y="2033754"/>
              <a:ext cx="564331" cy="306351"/>
            </a:xfrm>
            <a:custGeom>
              <a:avLst/>
              <a:gdLst>
                <a:gd name="connsiteX0" fmla="*/ 282031 w 564331"/>
                <a:gd name="connsiteY0" fmla="*/ 306352 h 306351"/>
                <a:gd name="connsiteX1" fmla="*/ 113269 w 564331"/>
                <a:gd name="connsiteY1" fmla="*/ 235004 h 306351"/>
                <a:gd name="connsiteX2" fmla="*/ 113269 w 564331"/>
                <a:gd name="connsiteY2" fmla="*/ 143367 h 306351"/>
                <a:gd name="connsiteX3" fmla="*/ 71348 w 564331"/>
                <a:gd name="connsiteY3" fmla="*/ 128587 h 306351"/>
                <a:gd name="connsiteX4" fmla="*/ 71348 w 564331"/>
                <a:gd name="connsiteY4" fmla="*/ 233795 h 306351"/>
                <a:gd name="connsiteX5" fmla="*/ 63286 w 564331"/>
                <a:gd name="connsiteY5" fmla="*/ 241857 h 306351"/>
                <a:gd name="connsiteX6" fmla="*/ 55225 w 564331"/>
                <a:gd name="connsiteY6" fmla="*/ 233795 h 306351"/>
                <a:gd name="connsiteX7" fmla="*/ 55225 w 564331"/>
                <a:gd name="connsiteY7" fmla="*/ 122944 h 306351"/>
                <a:gd name="connsiteX8" fmla="*/ 1075 w 564331"/>
                <a:gd name="connsiteY8" fmla="*/ 103864 h 306351"/>
                <a:gd name="connsiteX9" fmla="*/ 0 w 564331"/>
                <a:gd name="connsiteY9" fmla="*/ 102252 h 306351"/>
                <a:gd name="connsiteX10" fmla="*/ 1075 w 564331"/>
                <a:gd name="connsiteY10" fmla="*/ 100639 h 306351"/>
                <a:gd name="connsiteX11" fmla="*/ 281629 w 564331"/>
                <a:gd name="connsiteY11" fmla="*/ 0 h 306351"/>
                <a:gd name="connsiteX12" fmla="*/ 563258 w 564331"/>
                <a:gd name="connsiteY12" fmla="*/ 100639 h 306351"/>
                <a:gd name="connsiteX13" fmla="*/ 564332 w 564331"/>
                <a:gd name="connsiteY13" fmla="*/ 102252 h 306351"/>
                <a:gd name="connsiteX14" fmla="*/ 563258 w 564331"/>
                <a:gd name="connsiteY14" fmla="*/ 103864 h 306351"/>
                <a:gd name="connsiteX15" fmla="*/ 450928 w 564331"/>
                <a:gd name="connsiteY15" fmla="*/ 143367 h 306351"/>
                <a:gd name="connsiteX16" fmla="*/ 450928 w 564331"/>
                <a:gd name="connsiteY16" fmla="*/ 235004 h 306351"/>
                <a:gd name="connsiteX17" fmla="*/ 282166 w 564331"/>
                <a:gd name="connsiteY17" fmla="*/ 306352 h 306351"/>
                <a:gd name="connsiteX18" fmla="*/ 129528 w 564331"/>
                <a:gd name="connsiteY18" fmla="*/ 235004 h 306351"/>
                <a:gd name="connsiteX19" fmla="*/ 282031 w 564331"/>
                <a:gd name="connsiteY19" fmla="*/ 290093 h 306351"/>
                <a:gd name="connsiteX20" fmla="*/ 434536 w 564331"/>
                <a:gd name="connsiteY20" fmla="*/ 235004 h 306351"/>
                <a:gd name="connsiteX21" fmla="*/ 434536 w 564331"/>
                <a:gd name="connsiteY21" fmla="*/ 149010 h 306351"/>
                <a:gd name="connsiteX22" fmla="*/ 282569 w 564331"/>
                <a:gd name="connsiteY22" fmla="*/ 202488 h 306351"/>
                <a:gd name="connsiteX23" fmla="*/ 129528 w 564331"/>
                <a:gd name="connsiteY23" fmla="*/ 149010 h 306351"/>
                <a:gd name="connsiteX24" fmla="*/ 129528 w 564331"/>
                <a:gd name="connsiteY24" fmla="*/ 235004 h 306351"/>
                <a:gd name="connsiteX25" fmla="*/ 282569 w 564331"/>
                <a:gd name="connsiteY25" fmla="*/ 185692 h 306351"/>
                <a:gd name="connsiteX26" fmla="*/ 519051 w 564331"/>
                <a:gd name="connsiteY26" fmla="*/ 102117 h 306351"/>
                <a:gd name="connsiteX27" fmla="*/ 282031 w 564331"/>
                <a:gd name="connsiteY27" fmla="*/ 17064 h 306351"/>
                <a:gd name="connsiteX28" fmla="*/ 45013 w 564331"/>
                <a:gd name="connsiteY28" fmla="*/ 102117 h 306351"/>
                <a:gd name="connsiteX29" fmla="*/ 282569 w 564331"/>
                <a:gd name="connsiteY29" fmla="*/ 185692 h 30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331" h="306351">
                  <a:moveTo>
                    <a:pt x="282031" y="306352"/>
                  </a:moveTo>
                  <a:cubicBezTo>
                    <a:pt x="190529" y="306352"/>
                    <a:pt x="113269" y="273701"/>
                    <a:pt x="113269" y="235004"/>
                  </a:cubicBezTo>
                  <a:lnTo>
                    <a:pt x="113269" y="143367"/>
                  </a:lnTo>
                  <a:lnTo>
                    <a:pt x="71348" y="128587"/>
                  </a:lnTo>
                  <a:lnTo>
                    <a:pt x="71348" y="233795"/>
                  </a:lnTo>
                  <a:cubicBezTo>
                    <a:pt x="71348" y="238229"/>
                    <a:pt x="67720" y="241857"/>
                    <a:pt x="63286" y="241857"/>
                  </a:cubicBezTo>
                  <a:cubicBezTo>
                    <a:pt x="58852" y="241857"/>
                    <a:pt x="55225" y="238229"/>
                    <a:pt x="55225" y="233795"/>
                  </a:cubicBezTo>
                  <a:lnTo>
                    <a:pt x="55225" y="122944"/>
                  </a:lnTo>
                  <a:lnTo>
                    <a:pt x="1075" y="103864"/>
                  </a:lnTo>
                  <a:cubicBezTo>
                    <a:pt x="403" y="103595"/>
                    <a:pt x="0" y="103058"/>
                    <a:pt x="0" y="102252"/>
                  </a:cubicBezTo>
                  <a:cubicBezTo>
                    <a:pt x="0" y="101445"/>
                    <a:pt x="403" y="100908"/>
                    <a:pt x="1075" y="100639"/>
                  </a:cubicBezTo>
                  <a:lnTo>
                    <a:pt x="281629" y="0"/>
                  </a:lnTo>
                  <a:lnTo>
                    <a:pt x="563258" y="100639"/>
                  </a:lnTo>
                  <a:cubicBezTo>
                    <a:pt x="563258" y="100639"/>
                    <a:pt x="564332" y="101445"/>
                    <a:pt x="564332" y="102252"/>
                  </a:cubicBezTo>
                  <a:cubicBezTo>
                    <a:pt x="564332" y="103058"/>
                    <a:pt x="563929" y="103595"/>
                    <a:pt x="563258" y="103864"/>
                  </a:cubicBezTo>
                  <a:lnTo>
                    <a:pt x="450928" y="143367"/>
                  </a:lnTo>
                  <a:lnTo>
                    <a:pt x="450928" y="235004"/>
                  </a:lnTo>
                  <a:cubicBezTo>
                    <a:pt x="450928" y="273701"/>
                    <a:pt x="373668" y="306352"/>
                    <a:pt x="282166" y="306352"/>
                  </a:cubicBezTo>
                  <a:close/>
                  <a:moveTo>
                    <a:pt x="129528" y="235004"/>
                  </a:moveTo>
                  <a:cubicBezTo>
                    <a:pt x="129528" y="260533"/>
                    <a:pt x="196173" y="290093"/>
                    <a:pt x="282031" y="290093"/>
                  </a:cubicBezTo>
                  <a:cubicBezTo>
                    <a:pt x="367891" y="290093"/>
                    <a:pt x="434536" y="260399"/>
                    <a:pt x="434536" y="235004"/>
                  </a:cubicBezTo>
                  <a:lnTo>
                    <a:pt x="434536" y="149010"/>
                  </a:lnTo>
                  <a:lnTo>
                    <a:pt x="282569" y="202488"/>
                  </a:lnTo>
                  <a:lnTo>
                    <a:pt x="129528" y="149010"/>
                  </a:lnTo>
                  <a:lnTo>
                    <a:pt x="129528" y="235004"/>
                  </a:lnTo>
                  <a:close/>
                  <a:moveTo>
                    <a:pt x="282569" y="185692"/>
                  </a:moveTo>
                  <a:lnTo>
                    <a:pt x="519051" y="102117"/>
                  </a:lnTo>
                  <a:lnTo>
                    <a:pt x="282031" y="17064"/>
                  </a:lnTo>
                  <a:lnTo>
                    <a:pt x="45013" y="102117"/>
                  </a:lnTo>
                  <a:lnTo>
                    <a:pt x="282569" y="185692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DEA09B80-2BD5-6F79-3B5A-23060118B6AA}"/>
                </a:ext>
              </a:extLst>
            </p:cNvPr>
            <p:cNvSpPr/>
            <p:nvPr/>
          </p:nvSpPr>
          <p:spPr bwMode="gray">
            <a:xfrm>
              <a:off x="9720892" y="2032141"/>
              <a:ext cx="567824" cy="310113"/>
            </a:xfrm>
            <a:custGeom>
              <a:avLst/>
              <a:gdLst>
                <a:gd name="connsiteX0" fmla="*/ 283912 w 567824"/>
                <a:gd name="connsiteY0" fmla="*/ 3225 h 310113"/>
                <a:gd name="connsiteX1" fmla="*/ 564466 w 567824"/>
                <a:gd name="connsiteY1" fmla="*/ 103864 h 310113"/>
                <a:gd name="connsiteX2" fmla="*/ 450928 w 567824"/>
                <a:gd name="connsiteY2" fmla="*/ 143770 h 310113"/>
                <a:gd name="connsiteX3" fmla="*/ 450928 w 567824"/>
                <a:gd name="connsiteY3" fmla="*/ 236616 h 310113"/>
                <a:gd name="connsiteX4" fmla="*/ 283912 w 567824"/>
                <a:gd name="connsiteY4" fmla="*/ 306352 h 310113"/>
                <a:gd name="connsiteX5" fmla="*/ 116897 w 567824"/>
                <a:gd name="connsiteY5" fmla="*/ 236616 h 310113"/>
                <a:gd name="connsiteX6" fmla="*/ 116897 w 567824"/>
                <a:gd name="connsiteY6" fmla="*/ 143770 h 310113"/>
                <a:gd name="connsiteX7" fmla="*/ 71616 w 567824"/>
                <a:gd name="connsiteY7" fmla="*/ 127781 h 310113"/>
                <a:gd name="connsiteX8" fmla="*/ 71616 w 567824"/>
                <a:gd name="connsiteY8" fmla="*/ 235407 h 310113"/>
                <a:gd name="connsiteX9" fmla="*/ 65167 w 567824"/>
                <a:gd name="connsiteY9" fmla="*/ 241857 h 310113"/>
                <a:gd name="connsiteX10" fmla="*/ 58717 w 567824"/>
                <a:gd name="connsiteY10" fmla="*/ 235407 h 310113"/>
                <a:gd name="connsiteX11" fmla="*/ 58717 w 567824"/>
                <a:gd name="connsiteY11" fmla="*/ 123347 h 310113"/>
                <a:gd name="connsiteX12" fmla="*/ 3359 w 567824"/>
                <a:gd name="connsiteY12" fmla="*/ 103864 h 310113"/>
                <a:gd name="connsiteX13" fmla="*/ 283912 w 567824"/>
                <a:gd name="connsiteY13" fmla="*/ 3225 h 310113"/>
                <a:gd name="connsiteX14" fmla="*/ 283912 w 567824"/>
                <a:gd name="connsiteY14" fmla="*/ 188917 h 310113"/>
                <a:gd name="connsiteX15" fmla="*/ 525769 w 567824"/>
                <a:gd name="connsiteY15" fmla="*/ 103864 h 310113"/>
                <a:gd name="connsiteX16" fmla="*/ 525769 w 567824"/>
                <a:gd name="connsiteY16" fmla="*/ 103864 h 310113"/>
                <a:gd name="connsiteX17" fmla="*/ 283912 w 567824"/>
                <a:gd name="connsiteY17" fmla="*/ 17064 h 310113"/>
                <a:gd name="connsiteX18" fmla="*/ 42055 w 567824"/>
                <a:gd name="connsiteY18" fmla="*/ 103864 h 310113"/>
                <a:gd name="connsiteX19" fmla="*/ 42055 w 567824"/>
                <a:gd name="connsiteY19" fmla="*/ 103864 h 310113"/>
                <a:gd name="connsiteX20" fmla="*/ 283912 w 567824"/>
                <a:gd name="connsiteY20" fmla="*/ 188917 h 310113"/>
                <a:gd name="connsiteX21" fmla="*/ 283912 w 567824"/>
                <a:gd name="connsiteY21" fmla="*/ 202622 h 310113"/>
                <a:gd name="connsiteX22" fmla="*/ 129661 w 567824"/>
                <a:gd name="connsiteY22" fmla="*/ 148339 h 310113"/>
                <a:gd name="connsiteX23" fmla="*/ 129661 w 567824"/>
                <a:gd name="connsiteY23" fmla="*/ 236751 h 310113"/>
                <a:gd name="connsiteX24" fmla="*/ 283912 w 567824"/>
                <a:gd name="connsiteY24" fmla="*/ 293587 h 310113"/>
                <a:gd name="connsiteX25" fmla="*/ 438163 w 567824"/>
                <a:gd name="connsiteY25" fmla="*/ 236751 h 310113"/>
                <a:gd name="connsiteX26" fmla="*/ 438163 w 567824"/>
                <a:gd name="connsiteY26" fmla="*/ 148339 h 310113"/>
                <a:gd name="connsiteX27" fmla="*/ 283912 w 567824"/>
                <a:gd name="connsiteY27" fmla="*/ 202622 h 310113"/>
                <a:gd name="connsiteX28" fmla="*/ 283912 w 567824"/>
                <a:gd name="connsiteY28" fmla="*/ 0 h 310113"/>
                <a:gd name="connsiteX29" fmla="*/ 282838 w 567824"/>
                <a:gd name="connsiteY29" fmla="*/ 134 h 310113"/>
                <a:gd name="connsiteX30" fmla="*/ 2284 w 567824"/>
                <a:gd name="connsiteY30" fmla="*/ 100774 h 310113"/>
                <a:gd name="connsiteX31" fmla="*/ 0 w 567824"/>
                <a:gd name="connsiteY31" fmla="*/ 103998 h 310113"/>
                <a:gd name="connsiteX32" fmla="*/ 2284 w 567824"/>
                <a:gd name="connsiteY32" fmla="*/ 107223 h 310113"/>
                <a:gd name="connsiteX33" fmla="*/ 55358 w 567824"/>
                <a:gd name="connsiteY33" fmla="*/ 125900 h 310113"/>
                <a:gd name="connsiteX34" fmla="*/ 55358 w 567824"/>
                <a:gd name="connsiteY34" fmla="*/ 235676 h 310113"/>
                <a:gd name="connsiteX35" fmla="*/ 65167 w 567824"/>
                <a:gd name="connsiteY35" fmla="*/ 245484 h 310113"/>
                <a:gd name="connsiteX36" fmla="*/ 74975 w 567824"/>
                <a:gd name="connsiteY36" fmla="*/ 235676 h 310113"/>
                <a:gd name="connsiteX37" fmla="*/ 74975 w 567824"/>
                <a:gd name="connsiteY37" fmla="*/ 132887 h 310113"/>
                <a:gd name="connsiteX38" fmla="*/ 113538 w 567824"/>
                <a:gd name="connsiteY38" fmla="*/ 146458 h 310113"/>
                <a:gd name="connsiteX39" fmla="*/ 113538 w 567824"/>
                <a:gd name="connsiteY39" fmla="*/ 237019 h 310113"/>
                <a:gd name="connsiteX40" fmla="*/ 283912 w 567824"/>
                <a:gd name="connsiteY40" fmla="*/ 310114 h 310113"/>
                <a:gd name="connsiteX41" fmla="*/ 454287 w 567824"/>
                <a:gd name="connsiteY41" fmla="*/ 237019 h 310113"/>
                <a:gd name="connsiteX42" fmla="*/ 454287 w 567824"/>
                <a:gd name="connsiteY42" fmla="*/ 146458 h 310113"/>
                <a:gd name="connsiteX43" fmla="*/ 565541 w 567824"/>
                <a:gd name="connsiteY43" fmla="*/ 107357 h 310113"/>
                <a:gd name="connsiteX44" fmla="*/ 567825 w 567824"/>
                <a:gd name="connsiteY44" fmla="*/ 104133 h 310113"/>
                <a:gd name="connsiteX45" fmla="*/ 565541 w 567824"/>
                <a:gd name="connsiteY45" fmla="*/ 100908 h 310113"/>
                <a:gd name="connsiteX46" fmla="*/ 284987 w 567824"/>
                <a:gd name="connsiteY46" fmla="*/ 269 h 310113"/>
                <a:gd name="connsiteX47" fmla="*/ 283912 w 567824"/>
                <a:gd name="connsiteY47" fmla="*/ 134 h 310113"/>
                <a:gd name="connsiteX48" fmla="*/ 283912 w 567824"/>
                <a:gd name="connsiteY48" fmla="*/ 134 h 310113"/>
                <a:gd name="connsiteX49" fmla="*/ 51999 w 567824"/>
                <a:gd name="connsiteY49" fmla="*/ 103864 h 310113"/>
                <a:gd name="connsiteX50" fmla="*/ 283912 w 567824"/>
                <a:gd name="connsiteY50" fmla="*/ 20692 h 310113"/>
                <a:gd name="connsiteX51" fmla="*/ 515960 w 567824"/>
                <a:gd name="connsiteY51" fmla="*/ 103864 h 310113"/>
                <a:gd name="connsiteX52" fmla="*/ 283912 w 567824"/>
                <a:gd name="connsiteY52" fmla="*/ 185423 h 310113"/>
                <a:gd name="connsiteX53" fmla="*/ 51999 w 567824"/>
                <a:gd name="connsiteY53" fmla="*/ 103864 h 310113"/>
                <a:gd name="connsiteX54" fmla="*/ 51999 w 567824"/>
                <a:gd name="connsiteY54" fmla="*/ 103864 h 310113"/>
                <a:gd name="connsiteX55" fmla="*/ 283912 w 567824"/>
                <a:gd name="connsiteY55" fmla="*/ 205981 h 310113"/>
                <a:gd name="connsiteX56" fmla="*/ 284987 w 567824"/>
                <a:gd name="connsiteY56" fmla="*/ 205847 h 310113"/>
                <a:gd name="connsiteX57" fmla="*/ 434670 w 567824"/>
                <a:gd name="connsiteY57" fmla="*/ 153176 h 310113"/>
                <a:gd name="connsiteX58" fmla="*/ 434670 w 567824"/>
                <a:gd name="connsiteY58" fmla="*/ 236751 h 310113"/>
                <a:gd name="connsiteX59" fmla="*/ 283778 w 567824"/>
                <a:gd name="connsiteY59" fmla="*/ 290228 h 310113"/>
                <a:gd name="connsiteX60" fmla="*/ 132886 w 567824"/>
                <a:gd name="connsiteY60" fmla="*/ 236751 h 310113"/>
                <a:gd name="connsiteX61" fmla="*/ 132886 w 567824"/>
                <a:gd name="connsiteY61" fmla="*/ 153176 h 310113"/>
                <a:gd name="connsiteX62" fmla="*/ 282569 w 567824"/>
                <a:gd name="connsiteY62" fmla="*/ 205847 h 310113"/>
                <a:gd name="connsiteX63" fmla="*/ 283644 w 567824"/>
                <a:gd name="connsiteY63" fmla="*/ 205981 h 310113"/>
                <a:gd name="connsiteX64" fmla="*/ 283644 w 567824"/>
                <a:gd name="connsiteY64" fmla="*/ 205981 h 3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7824" h="310113">
                  <a:moveTo>
                    <a:pt x="283912" y="3225"/>
                  </a:moveTo>
                  <a:lnTo>
                    <a:pt x="564466" y="103864"/>
                  </a:lnTo>
                  <a:lnTo>
                    <a:pt x="450928" y="143770"/>
                  </a:lnTo>
                  <a:lnTo>
                    <a:pt x="450928" y="236616"/>
                  </a:lnTo>
                  <a:cubicBezTo>
                    <a:pt x="450928" y="274373"/>
                    <a:pt x="374475" y="306352"/>
                    <a:pt x="283912" y="306352"/>
                  </a:cubicBezTo>
                  <a:cubicBezTo>
                    <a:pt x="193350" y="306352"/>
                    <a:pt x="116897" y="274373"/>
                    <a:pt x="116897" y="236616"/>
                  </a:cubicBezTo>
                  <a:lnTo>
                    <a:pt x="116897" y="143770"/>
                  </a:lnTo>
                  <a:lnTo>
                    <a:pt x="71616" y="127781"/>
                  </a:lnTo>
                  <a:lnTo>
                    <a:pt x="71616" y="235407"/>
                  </a:lnTo>
                  <a:cubicBezTo>
                    <a:pt x="71616" y="239035"/>
                    <a:pt x="68795" y="241857"/>
                    <a:pt x="65167" y="241857"/>
                  </a:cubicBezTo>
                  <a:cubicBezTo>
                    <a:pt x="61538" y="241857"/>
                    <a:pt x="58717" y="239035"/>
                    <a:pt x="58717" y="235407"/>
                  </a:cubicBezTo>
                  <a:lnTo>
                    <a:pt x="58717" y="123347"/>
                  </a:lnTo>
                  <a:lnTo>
                    <a:pt x="3359" y="103864"/>
                  </a:lnTo>
                  <a:lnTo>
                    <a:pt x="283912" y="3225"/>
                  </a:lnTo>
                  <a:moveTo>
                    <a:pt x="283912" y="188917"/>
                  </a:moveTo>
                  <a:lnTo>
                    <a:pt x="525769" y="103864"/>
                  </a:lnTo>
                  <a:cubicBezTo>
                    <a:pt x="525769" y="103864"/>
                    <a:pt x="525769" y="103864"/>
                    <a:pt x="525769" y="103864"/>
                  </a:cubicBezTo>
                  <a:lnTo>
                    <a:pt x="283912" y="17064"/>
                  </a:lnTo>
                  <a:lnTo>
                    <a:pt x="42055" y="103864"/>
                  </a:lnTo>
                  <a:cubicBezTo>
                    <a:pt x="42055" y="103864"/>
                    <a:pt x="42055" y="103864"/>
                    <a:pt x="42055" y="103864"/>
                  </a:cubicBezTo>
                  <a:lnTo>
                    <a:pt x="283912" y="188917"/>
                  </a:lnTo>
                  <a:moveTo>
                    <a:pt x="283912" y="202622"/>
                  </a:moveTo>
                  <a:lnTo>
                    <a:pt x="129661" y="148339"/>
                  </a:lnTo>
                  <a:lnTo>
                    <a:pt x="129661" y="236751"/>
                  </a:lnTo>
                  <a:cubicBezTo>
                    <a:pt x="129661" y="262952"/>
                    <a:pt x="196978" y="293587"/>
                    <a:pt x="283912" y="293587"/>
                  </a:cubicBezTo>
                  <a:cubicBezTo>
                    <a:pt x="370846" y="293587"/>
                    <a:pt x="438163" y="263086"/>
                    <a:pt x="438163" y="236751"/>
                  </a:cubicBezTo>
                  <a:lnTo>
                    <a:pt x="438163" y="148339"/>
                  </a:lnTo>
                  <a:lnTo>
                    <a:pt x="283912" y="202622"/>
                  </a:lnTo>
                  <a:moveTo>
                    <a:pt x="283912" y="0"/>
                  </a:moveTo>
                  <a:cubicBezTo>
                    <a:pt x="283912" y="0"/>
                    <a:pt x="283106" y="0"/>
                    <a:pt x="282838" y="134"/>
                  </a:cubicBezTo>
                  <a:lnTo>
                    <a:pt x="2284" y="100774"/>
                  </a:lnTo>
                  <a:cubicBezTo>
                    <a:pt x="940" y="101311"/>
                    <a:pt x="0" y="102520"/>
                    <a:pt x="0" y="103998"/>
                  </a:cubicBezTo>
                  <a:cubicBezTo>
                    <a:pt x="0" y="105476"/>
                    <a:pt x="940" y="106686"/>
                    <a:pt x="2284" y="107223"/>
                  </a:cubicBezTo>
                  <a:lnTo>
                    <a:pt x="55358" y="125900"/>
                  </a:lnTo>
                  <a:lnTo>
                    <a:pt x="55358" y="235676"/>
                  </a:lnTo>
                  <a:cubicBezTo>
                    <a:pt x="55358" y="241050"/>
                    <a:pt x="59792" y="245484"/>
                    <a:pt x="65167" y="245484"/>
                  </a:cubicBezTo>
                  <a:cubicBezTo>
                    <a:pt x="70541" y="245484"/>
                    <a:pt x="74975" y="241050"/>
                    <a:pt x="74975" y="235676"/>
                  </a:cubicBezTo>
                  <a:lnTo>
                    <a:pt x="74975" y="132887"/>
                  </a:lnTo>
                  <a:lnTo>
                    <a:pt x="113538" y="146458"/>
                  </a:lnTo>
                  <a:lnTo>
                    <a:pt x="113538" y="237019"/>
                  </a:lnTo>
                  <a:cubicBezTo>
                    <a:pt x="113538" y="277329"/>
                    <a:pt x="189991" y="310114"/>
                    <a:pt x="283912" y="310114"/>
                  </a:cubicBezTo>
                  <a:cubicBezTo>
                    <a:pt x="377834" y="310114"/>
                    <a:pt x="454287" y="277329"/>
                    <a:pt x="454287" y="237019"/>
                  </a:cubicBezTo>
                  <a:lnTo>
                    <a:pt x="454287" y="146458"/>
                  </a:lnTo>
                  <a:lnTo>
                    <a:pt x="565541" y="107357"/>
                  </a:lnTo>
                  <a:cubicBezTo>
                    <a:pt x="566884" y="106820"/>
                    <a:pt x="567825" y="105611"/>
                    <a:pt x="567825" y="104133"/>
                  </a:cubicBezTo>
                  <a:cubicBezTo>
                    <a:pt x="567825" y="102655"/>
                    <a:pt x="566884" y="101445"/>
                    <a:pt x="565541" y="100908"/>
                  </a:cubicBezTo>
                  <a:lnTo>
                    <a:pt x="284987" y="269"/>
                  </a:lnTo>
                  <a:cubicBezTo>
                    <a:pt x="284987" y="269"/>
                    <a:pt x="284181" y="134"/>
                    <a:pt x="283912" y="134"/>
                  </a:cubicBezTo>
                  <a:lnTo>
                    <a:pt x="283912" y="134"/>
                  </a:lnTo>
                  <a:close/>
                  <a:moveTo>
                    <a:pt x="51999" y="103864"/>
                  </a:moveTo>
                  <a:lnTo>
                    <a:pt x="283912" y="20692"/>
                  </a:lnTo>
                  <a:lnTo>
                    <a:pt x="515960" y="103864"/>
                  </a:lnTo>
                  <a:lnTo>
                    <a:pt x="283912" y="185423"/>
                  </a:lnTo>
                  <a:lnTo>
                    <a:pt x="51999" y="103864"/>
                  </a:lnTo>
                  <a:lnTo>
                    <a:pt x="51999" y="103864"/>
                  </a:lnTo>
                  <a:close/>
                  <a:moveTo>
                    <a:pt x="283912" y="205981"/>
                  </a:moveTo>
                  <a:cubicBezTo>
                    <a:pt x="283912" y="205981"/>
                    <a:pt x="284718" y="205981"/>
                    <a:pt x="284987" y="205847"/>
                  </a:cubicBezTo>
                  <a:lnTo>
                    <a:pt x="434670" y="153176"/>
                  </a:lnTo>
                  <a:lnTo>
                    <a:pt x="434670" y="236751"/>
                  </a:lnTo>
                  <a:cubicBezTo>
                    <a:pt x="434670" y="260936"/>
                    <a:pt x="367353" y="290228"/>
                    <a:pt x="283778" y="290228"/>
                  </a:cubicBezTo>
                  <a:cubicBezTo>
                    <a:pt x="200203" y="290228"/>
                    <a:pt x="132886" y="260936"/>
                    <a:pt x="132886" y="236751"/>
                  </a:cubicBezTo>
                  <a:lnTo>
                    <a:pt x="132886" y="153176"/>
                  </a:lnTo>
                  <a:lnTo>
                    <a:pt x="282569" y="205847"/>
                  </a:lnTo>
                  <a:cubicBezTo>
                    <a:pt x="282569" y="205847"/>
                    <a:pt x="283240" y="205981"/>
                    <a:pt x="283644" y="205981"/>
                  </a:cubicBezTo>
                  <a:lnTo>
                    <a:pt x="283644" y="205981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219" name="Freihandform: Form 218">
            <a:extLst>
              <a:ext uri="{FF2B5EF4-FFF2-40B4-BE49-F238E27FC236}">
                <a16:creationId xmlns:a16="http://schemas.microsoft.com/office/drawing/2014/main" id="{0CDEFCC7-82BD-C569-F6A8-8A44CF7DBDD4}"/>
              </a:ext>
            </a:extLst>
          </p:cNvPr>
          <p:cNvSpPr>
            <a:spLocks noChangeAspect="1"/>
          </p:cNvSpPr>
          <p:nvPr/>
        </p:nvSpPr>
        <p:spPr bwMode="gray">
          <a:xfrm>
            <a:off x="9889437" y="3063607"/>
            <a:ext cx="459395" cy="459589"/>
          </a:xfrm>
          <a:custGeom>
            <a:avLst/>
            <a:gdLst>
              <a:gd name="connsiteX0" fmla="*/ 448453 w 451677"/>
              <a:gd name="connsiteY0" fmla="*/ 134 h 451868"/>
              <a:gd name="connsiteX1" fmla="*/ 448453 w 451677"/>
              <a:gd name="connsiteY1" fmla="*/ 134 h 451868"/>
              <a:gd name="connsiteX2" fmla="*/ 448453 w 451677"/>
              <a:gd name="connsiteY2" fmla="*/ 134 h 451868"/>
              <a:gd name="connsiteX3" fmla="*/ 447512 w 451677"/>
              <a:gd name="connsiteY3" fmla="*/ 269 h 451868"/>
              <a:gd name="connsiteX4" fmla="*/ 214658 w 451677"/>
              <a:gd name="connsiteY4" fmla="*/ 40309 h 451868"/>
              <a:gd name="connsiteX5" fmla="*/ 214523 w 451677"/>
              <a:gd name="connsiteY5" fmla="*/ 40309 h 451868"/>
              <a:gd name="connsiteX6" fmla="*/ 206864 w 451677"/>
              <a:gd name="connsiteY6" fmla="*/ 40309 h 451868"/>
              <a:gd name="connsiteX7" fmla="*/ 25338 w 451677"/>
              <a:gd name="connsiteY7" fmla="*/ 229092 h 451868"/>
              <a:gd name="connsiteX8" fmla="*/ 34475 w 451677"/>
              <a:gd name="connsiteY8" fmla="*/ 287809 h 451868"/>
              <a:gd name="connsiteX9" fmla="*/ 58929 w 451677"/>
              <a:gd name="connsiteY9" fmla="*/ 334434 h 451868"/>
              <a:gd name="connsiteX10" fmla="*/ 78 w 451677"/>
              <a:gd name="connsiteY10" fmla="*/ 440985 h 451868"/>
              <a:gd name="connsiteX11" fmla="*/ 8542 w 451677"/>
              <a:gd name="connsiteY11" fmla="*/ 451869 h 451868"/>
              <a:gd name="connsiteX12" fmla="*/ 9752 w 451677"/>
              <a:gd name="connsiteY12" fmla="*/ 451869 h 451868"/>
              <a:gd name="connsiteX13" fmla="*/ 19426 w 451677"/>
              <a:gd name="connsiteY13" fmla="*/ 443269 h 451868"/>
              <a:gd name="connsiteX14" fmla="*/ 71022 w 451677"/>
              <a:gd name="connsiteY14" fmla="*/ 350423 h 451868"/>
              <a:gd name="connsiteX15" fmla="*/ 173946 w 451677"/>
              <a:gd name="connsiteY15" fmla="*/ 415456 h 451868"/>
              <a:gd name="connsiteX16" fmla="*/ 206058 w 451677"/>
              <a:gd name="connsiteY16" fmla="*/ 418412 h 451868"/>
              <a:gd name="connsiteX17" fmla="*/ 207133 w 451677"/>
              <a:gd name="connsiteY17" fmla="*/ 418412 h 451868"/>
              <a:gd name="connsiteX18" fmla="*/ 296620 w 451677"/>
              <a:gd name="connsiteY18" fmla="*/ 393420 h 451868"/>
              <a:gd name="connsiteX19" fmla="*/ 451677 w 451677"/>
              <a:gd name="connsiteY19" fmla="*/ 3897 h 451868"/>
              <a:gd name="connsiteX20" fmla="*/ 451677 w 451677"/>
              <a:gd name="connsiteY20" fmla="*/ 3359 h 451868"/>
              <a:gd name="connsiteX21" fmla="*/ 448318 w 451677"/>
              <a:gd name="connsiteY21" fmla="*/ 0 h 451868"/>
              <a:gd name="connsiteX22" fmla="*/ 260342 w 451677"/>
              <a:gd name="connsiteY22" fmla="*/ 192276 h 451868"/>
              <a:gd name="connsiteX23" fmla="*/ 263029 w 451677"/>
              <a:gd name="connsiteY23" fmla="*/ 178705 h 451868"/>
              <a:gd name="connsiteX24" fmla="*/ 254833 w 451677"/>
              <a:gd name="connsiteY24" fmla="*/ 174405 h 451868"/>
              <a:gd name="connsiteX25" fmla="*/ 249459 w 451677"/>
              <a:gd name="connsiteY25" fmla="*/ 176018 h 451868"/>
              <a:gd name="connsiteX26" fmla="*/ 72365 w 451677"/>
              <a:gd name="connsiteY26" fmla="*/ 319519 h 451868"/>
              <a:gd name="connsiteX27" fmla="*/ 53017 w 451677"/>
              <a:gd name="connsiteY27" fmla="*/ 281763 h 451868"/>
              <a:gd name="connsiteX28" fmla="*/ 44821 w 451677"/>
              <a:gd name="connsiteY28" fmla="*/ 228689 h 451868"/>
              <a:gd name="connsiteX29" fmla="*/ 206596 w 451677"/>
              <a:gd name="connsiteY29" fmla="*/ 59927 h 451868"/>
              <a:gd name="connsiteX30" fmla="*/ 214523 w 451677"/>
              <a:gd name="connsiteY30" fmla="*/ 59927 h 451868"/>
              <a:gd name="connsiteX31" fmla="*/ 431925 w 451677"/>
              <a:gd name="connsiteY31" fmla="*/ 24723 h 451868"/>
              <a:gd name="connsiteX32" fmla="*/ 286543 w 451677"/>
              <a:gd name="connsiteY32" fmla="*/ 376759 h 451868"/>
              <a:gd name="connsiteX33" fmla="*/ 207133 w 451677"/>
              <a:gd name="connsiteY33" fmla="*/ 398929 h 451868"/>
              <a:gd name="connsiteX34" fmla="*/ 206058 w 451677"/>
              <a:gd name="connsiteY34" fmla="*/ 398929 h 451868"/>
              <a:gd name="connsiteX35" fmla="*/ 177573 w 451677"/>
              <a:gd name="connsiteY35" fmla="*/ 396242 h 451868"/>
              <a:gd name="connsiteX36" fmla="*/ 85936 w 451677"/>
              <a:gd name="connsiteY36" fmla="*/ 337793 h 451868"/>
              <a:gd name="connsiteX37" fmla="*/ 84189 w 451677"/>
              <a:gd name="connsiteY37" fmla="*/ 335509 h 451868"/>
              <a:gd name="connsiteX38" fmla="*/ 260073 w 451677"/>
              <a:gd name="connsiteY38" fmla="*/ 192276 h 45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1677" h="451868">
                <a:moveTo>
                  <a:pt x="448453" y="134"/>
                </a:moveTo>
                <a:lnTo>
                  <a:pt x="448453" y="134"/>
                </a:lnTo>
                <a:cubicBezTo>
                  <a:pt x="448453" y="134"/>
                  <a:pt x="448453" y="134"/>
                  <a:pt x="448453" y="134"/>
                </a:cubicBezTo>
                <a:cubicBezTo>
                  <a:pt x="448184" y="134"/>
                  <a:pt x="447915" y="134"/>
                  <a:pt x="447512" y="269"/>
                </a:cubicBezTo>
                <a:cubicBezTo>
                  <a:pt x="443750" y="1344"/>
                  <a:pt x="306026" y="40309"/>
                  <a:pt x="214658" y="40309"/>
                </a:cubicBezTo>
                <a:lnTo>
                  <a:pt x="214523" y="40309"/>
                </a:lnTo>
                <a:cubicBezTo>
                  <a:pt x="211970" y="40309"/>
                  <a:pt x="209417" y="40309"/>
                  <a:pt x="206864" y="40309"/>
                </a:cubicBezTo>
                <a:cubicBezTo>
                  <a:pt x="104613" y="42325"/>
                  <a:pt x="23323" y="127109"/>
                  <a:pt x="25338" y="229092"/>
                </a:cubicBezTo>
                <a:cubicBezTo>
                  <a:pt x="25338" y="248978"/>
                  <a:pt x="28429" y="268864"/>
                  <a:pt x="34475" y="287809"/>
                </a:cubicBezTo>
                <a:cubicBezTo>
                  <a:pt x="40118" y="304605"/>
                  <a:pt x="48314" y="320325"/>
                  <a:pt x="58929" y="334434"/>
                </a:cubicBezTo>
                <a:cubicBezTo>
                  <a:pt x="12708" y="387642"/>
                  <a:pt x="2227" y="423921"/>
                  <a:pt x="78" y="440985"/>
                </a:cubicBezTo>
                <a:cubicBezTo>
                  <a:pt x="-595" y="446360"/>
                  <a:pt x="3168" y="451197"/>
                  <a:pt x="8542" y="451869"/>
                </a:cubicBezTo>
                <a:cubicBezTo>
                  <a:pt x="8945" y="451869"/>
                  <a:pt x="9349" y="451869"/>
                  <a:pt x="9752" y="451869"/>
                </a:cubicBezTo>
                <a:cubicBezTo>
                  <a:pt x="14723" y="451869"/>
                  <a:pt x="18888" y="448106"/>
                  <a:pt x="19426" y="443269"/>
                </a:cubicBezTo>
                <a:cubicBezTo>
                  <a:pt x="20904" y="431848"/>
                  <a:pt x="28831" y="400138"/>
                  <a:pt x="71022" y="350423"/>
                </a:cubicBezTo>
                <a:cubicBezTo>
                  <a:pt x="96148" y="384014"/>
                  <a:pt x="132696" y="407125"/>
                  <a:pt x="173946" y="415456"/>
                </a:cubicBezTo>
                <a:cubicBezTo>
                  <a:pt x="184560" y="417471"/>
                  <a:pt x="195309" y="418412"/>
                  <a:pt x="206058" y="418412"/>
                </a:cubicBezTo>
                <a:lnTo>
                  <a:pt x="207133" y="418412"/>
                </a:lnTo>
                <a:cubicBezTo>
                  <a:pt x="238709" y="418412"/>
                  <a:pt x="269613" y="409812"/>
                  <a:pt x="296620" y="393420"/>
                </a:cubicBezTo>
                <a:cubicBezTo>
                  <a:pt x="439450" y="310651"/>
                  <a:pt x="451543" y="155594"/>
                  <a:pt x="451677" y="3897"/>
                </a:cubicBezTo>
                <a:cubicBezTo>
                  <a:pt x="451677" y="3762"/>
                  <a:pt x="451677" y="3628"/>
                  <a:pt x="451677" y="3359"/>
                </a:cubicBezTo>
                <a:cubicBezTo>
                  <a:pt x="451677" y="1478"/>
                  <a:pt x="450200" y="0"/>
                  <a:pt x="448318" y="0"/>
                </a:cubicBezTo>
                <a:close/>
                <a:moveTo>
                  <a:pt x="260342" y="192276"/>
                </a:moveTo>
                <a:cubicBezTo>
                  <a:pt x="264776" y="189320"/>
                  <a:pt x="266120" y="183139"/>
                  <a:pt x="263029" y="178705"/>
                </a:cubicBezTo>
                <a:cubicBezTo>
                  <a:pt x="261148" y="176018"/>
                  <a:pt x="258192" y="174405"/>
                  <a:pt x="254833" y="174405"/>
                </a:cubicBezTo>
                <a:cubicBezTo>
                  <a:pt x="252951" y="174405"/>
                  <a:pt x="251071" y="174943"/>
                  <a:pt x="249459" y="176018"/>
                </a:cubicBezTo>
                <a:cubicBezTo>
                  <a:pt x="174348" y="226001"/>
                  <a:pt x="114825" y="274373"/>
                  <a:pt x="72365" y="319519"/>
                </a:cubicBezTo>
                <a:cubicBezTo>
                  <a:pt x="64035" y="307964"/>
                  <a:pt x="57585" y="295334"/>
                  <a:pt x="53017" y="281763"/>
                </a:cubicBezTo>
                <a:cubicBezTo>
                  <a:pt x="47508" y="264564"/>
                  <a:pt x="44821" y="246694"/>
                  <a:pt x="44821" y="228689"/>
                </a:cubicBezTo>
                <a:cubicBezTo>
                  <a:pt x="43074" y="137724"/>
                  <a:pt x="115766" y="61942"/>
                  <a:pt x="206596" y="59927"/>
                </a:cubicBezTo>
                <a:cubicBezTo>
                  <a:pt x="209015" y="59927"/>
                  <a:pt x="211702" y="59927"/>
                  <a:pt x="214523" y="59927"/>
                </a:cubicBezTo>
                <a:cubicBezTo>
                  <a:pt x="288558" y="59927"/>
                  <a:pt x="388257" y="36144"/>
                  <a:pt x="431925" y="24723"/>
                </a:cubicBezTo>
                <a:cubicBezTo>
                  <a:pt x="429910" y="191335"/>
                  <a:pt x="404381" y="308501"/>
                  <a:pt x="286543" y="376759"/>
                </a:cubicBezTo>
                <a:cubicBezTo>
                  <a:pt x="262626" y="391270"/>
                  <a:pt x="235082" y="398929"/>
                  <a:pt x="207133" y="398929"/>
                </a:cubicBezTo>
                <a:lnTo>
                  <a:pt x="206058" y="398929"/>
                </a:lnTo>
                <a:cubicBezTo>
                  <a:pt x="196519" y="398929"/>
                  <a:pt x="186979" y="397988"/>
                  <a:pt x="177573" y="396242"/>
                </a:cubicBezTo>
                <a:cubicBezTo>
                  <a:pt x="140757" y="388852"/>
                  <a:pt x="108241" y="368025"/>
                  <a:pt x="85936" y="337793"/>
                </a:cubicBezTo>
                <a:lnTo>
                  <a:pt x="84189" y="335509"/>
                </a:lnTo>
                <a:cubicBezTo>
                  <a:pt x="125843" y="290497"/>
                  <a:pt x="185097" y="242260"/>
                  <a:pt x="260073" y="192276"/>
                </a:cubicBez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245" name="Freihandform: Form 244">
            <a:extLst>
              <a:ext uri="{FF2B5EF4-FFF2-40B4-BE49-F238E27FC236}">
                <a16:creationId xmlns:a16="http://schemas.microsoft.com/office/drawing/2014/main" id="{3D8FC19E-9DD0-60D1-2235-57A87F50EBF7}"/>
              </a:ext>
            </a:extLst>
          </p:cNvPr>
          <p:cNvSpPr>
            <a:spLocks noChangeAspect="1"/>
          </p:cNvSpPr>
          <p:nvPr/>
        </p:nvSpPr>
        <p:spPr bwMode="gray">
          <a:xfrm>
            <a:off x="10970091" y="3024109"/>
            <a:ext cx="388799" cy="536667"/>
          </a:xfrm>
          <a:custGeom>
            <a:avLst/>
            <a:gdLst>
              <a:gd name="connsiteX0" fmla="*/ 379580 w 382267"/>
              <a:gd name="connsiteY0" fmla="*/ 512467 h 527650"/>
              <a:gd name="connsiteX1" fmla="*/ 302053 w 382267"/>
              <a:gd name="connsiteY1" fmla="*/ 463961 h 527650"/>
              <a:gd name="connsiteX2" fmla="*/ 299634 w 382267"/>
              <a:gd name="connsiteY2" fmla="*/ 461946 h 527650"/>
              <a:gd name="connsiteX3" fmla="*/ 233929 w 382267"/>
              <a:gd name="connsiteY3" fmla="*/ 438835 h 527650"/>
              <a:gd name="connsiteX4" fmla="*/ 218075 w 382267"/>
              <a:gd name="connsiteY4" fmla="*/ 440044 h 527650"/>
              <a:gd name="connsiteX5" fmla="*/ 219283 w 382267"/>
              <a:gd name="connsiteY5" fmla="*/ 402019 h 527650"/>
              <a:gd name="connsiteX6" fmla="*/ 214850 w 382267"/>
              <a:gd name="connsiteY6" fmla="*/ 356201 h 527650"/>
              <a:gd name="connsiteX7" fmla="*/ 228824 w 382267"/>
              <a:gd name="connsiteY7" fmla="*/ 347198 h 527650"/>
              <a:gd name="connsiteX8" fmla="*/ 287541 w 382267"/>
              <a:gd name="connsiteY8" fmla="*/ 378371 h 527650"/>
              <a:gd name="connsiteX9" fmla="*/ 322475 w 382267"/>
              <a:gd name="connsiteY9" fmla="*/ 369100 h 527650"/>
              <a:gd name="connsiteX10" fmla="*/ 382268 w 382267"/>
              <a:gd name="connsiteY10" fmla="*/ 226136 h 527650"/>
              <a:gd name="connsiteX11" fmla="*/ 380925 w 382267"/>
              <a:gd name="connsiteY11" fmla="*/ 223449 h 527650"/>
              <a:gd name="connsiteX12" fmla="*/ 378909 w 382267"/>
              <a:gd name="connsiteY12" fmla="*/ 222777 h 527650"/>
              <a:gd name="connsiteX13" fmla="*/ 377968 w 382267"/>
              <a:gd name="connsiteY13" fmla="*/ 222777 h 527650"/>
              <a:gd name="connsiteX14" fmla="*/ 290900 w 382267"/>
              <a:gd name="connsiteY14" fmla="*/ 237154 h 527650"/>
              <a:gd name="connsiteX15" fmla="*/ 290766 w 382267"/>
              <a:gd name="connsiteY15" fmla="*/ 237154 h 527650"/>
              <a:gd name="connsiteX16" fmla="*/ 287541 w 382267"/>
              <a:gd name="connsiteY16" fmla="*/ 237154 h 527650"/>
              <a:gd name="connsiteX17" fmla="*/ 216597 w 382267"/>
              <a:gd name="connsiteY17" fmla="*/ 307695 h 527650"/>
              <a:gd name="connsiteX18" fmla="*/ 216597 w 382267"/>
              <a:gd name="connsiteY18" fmla="*/ 311189 h 527650"/>
              <a:gd name="connsiteX19" fmla="*/ 219956 w 382267"/>
              <a:gd name="connsiteY19" fmla="*/ 329731 h 527650"/>
              <a:gd name="connsiteX20" fmla="*/ 210818 w 382267"/>
              <a:gd name="connsiteY20" fmla="*/ 334702 h 527650"/>
              <a:gd name="connsiteX21" fmla="*/ 208803 w 382267"/>
              <a:gd name="connsiteY21" fmla="*/ 324760 h 527650"/>
              <a:gd name="connsiteX22" fmla="*/ 207997 w 382267"/>
              <a:gd name="connsiteY22" fmla="*/ 320594 h 527650"/>
              <a:gd name="connsiteX23" fmla="*/ 200875 w 382267"/>
              <a:gd name="connsiteY23" fmla="*/ 196038 h 527650"/>
              <a:gd name="connsiteX24" fmla="*/ 207459 w 382267"/>
              <a:gd name="connsiteY24" fmla="*/ 167822 h 527650"/>
              <a:gd name="connsiteX25" fmla="*/ 229899 w 382267"/>
              <a:gd name="connsiteY25" fmla="*/ 160163 h 527650"/>
              <a:gd name="connsiteX26" fmla="*/ 229899 w 382267"/>
              <a:gd name="connsiteY26" fmla="*/ 162178 h 527650"/>
              <a:gd name="connsiteX27" fmla="*/ 261878 w 382267"/>
              <a:gd name="connsiteY27" fmla="*/ 195501 h 527650"/>
              <a:gd name="connsiteX28" fmla="*/ 270476 w 382267"/>
              <a:gd name="connsiteY28" fmla="*/ 196172 h 527650"/>
              <a:gd name="connsiteX29" fmla="*/ 330672 w 382267"/>
              <a:gd name="connsiteY29" fmla="*/ 156132 h 527650"/>
              <a:gd name="connsiteX30" fmla="*/ 331209 w 382267"/>
              <a:gd name="connsiteY30" fmla="*/ 153176 h 527650"/>
              <a:gd name="connsiteX31" fmla="*/ 329194 w 382267"/>
              <a:gd name="connsiteY31" fmla="*/ 150892 h 527650"/>
              <a:gd name="connsiteX32" fmla="*/ 289019 w 382267"/>
              <a:gd name="connsiteY32" fmla="*/ 129393 h 527650"/>
              <a:gd name="connsiteX33" fmla="*/ 266849 w 382267"/>
              <a:gd name="connsiteY33" fmla="*/ 122003 h 527650"/>
              <a:gd name="connsiteX34" fmla="*/ 239438 w 382267"/>
              <a:gd name="connsiteY34" fmla="*/ 133962 h 527650"/>
              <a:gd name="connsiteX35" fmla="*/ 235005 w 382267"/>
              <a:gd name="connsiteY35" fmla="*/ 140277 h 527650"/>
              <a:gd name="connsiteX36" fmla="*/ 216328 w 382267"/>
              <a:gd name="connsiteY36" fmla="*/ 142830 h 527650"/>
              <a:gd name="connsiteX37" fmla="*/ 248575 w 382267"/>
              <a:gd name="connsiteY37" fmla="*/ 82366 h 527650"/>
              <a:gd name="connsiteX38" fmla="*/ 253278 w 382267"/>
              <a:gd name="connsiteY38" fmla="*/ 83844 h 527650"/>
              <a:gd name="connsiteX39" fmla="*/ 262280 w 382267"/>
              <a:gd name="connsiteY39" fmla="*/ 85187 h 527650"/>
              <a:gd name="connsiteX40" fmla="*/ 262280 w 382267"/>
              <a:gd name="connsiteY40" fmla="*/ 85187 h 527650"/>
              <a:gd name="connsiteX41" fmla="*/ 265505 w 382267"/>
              <a:gd name="connsiteY41" fmla="*/ 84919 h 527650"/>
              <a:gd name="connsiteX42" fmla="*/ 297349 w 382267"/>
              <a:gd name="connsiteY42" fmla="*/ 49177 h 527650"/>
              <a:gd name="connsiteX43" fmla="*/ 304471 w 382267"/>
              <a:gd name="connsiteY43" fmla="*/ 4300 h 527650"/>
              <a:gd name="connsiteX44" fmla="*/ 303934 w 382267"/>
              <a:gd name="connsiteY44" fmla="*/ 1344 h 527650"/>
              <a:gd name="connsiteX45" fmla="*/ 301246 w 382267"/>
              <a:gd name="connsiteY45" fmla="*/ 0 h 527650"/>
              <a:gd name="connsiteX46" fmla="*/ 228017 w 382267"/>
              <a:gd name="connsiteY46" fmla="*/ 30770 h 527650"/>
              <a:gd name="connsiteX47" fmla="*/ 223180 w 382267"/>
              <a:gd name="connsiteY47" fmla="*/ 49043 h 527650"/>
              <a:gd name="connsiteX48" fmla="*/ 231511 w 382267"/>
              <a:gd name="connsiteY48" fmla="*/ 72423 h 527650"/>
              <a:gd name="connsiteX49" fmla="*/ 211491 w 382267"/>
              <a:gd name="connsiteY49" fmla="*/ 106417 h 527650"/>
              <a:gd name="connsiteX50" fmla="*/ 204504 w 382267"/>
              <a:gd name="connsiteY50" fmla="*/ 99699 h 527650"/>
              <a:gd name="connsiteX51" fmla="*/ 206250 w 382267"/>
              <a:gd name="connsiteY51" fmla="*/ 92980 h 527650"/>
              <a:gd name="connsiteX52" fmla="*/ 206653 w 382267"/>
              <a:gd name="connsiteY52" fmla="*/ 89084 h 527650"/>
              <a:gd name="connsiteX53" fmla="*/ 169569 w 382267"/>
              <a:gd name="connsiteY53" fmla="*/ 52133 h 527650"/>
              <a:gd name="connsiteX54" fmla="*/ 167822 w 382267"/>
              <a:gd name="connsiteY54" fmla="*/ 52133 h 527650"/>
              <a:gd name="connsiteX55" fmla="*/ 124691 w 382267"/>
              <a:gd name="connsiteY55" fmla="*/ 45012 h 527650"/>
              <a:gd name="connsiteX56" fmla="*/ 123750 w 382267"/>
              <a:gd name="connsiteY56" fmla="*/ 45012 h 527650"/>
              <a:gd name="connsiteX57" fmla="*/ 121734 w 382267"/>
              <a:gd name="connsiteY57" fmla="*/ 45684 h 527650"/>
              <a:gd name="connsiteX58" fmla="*/ 120391 w 382267"/>
              <a:gd name="connsiteY58" fmla="*/ 48371 h 527650"/>
              <a:gd name="connsiteX59" fmla="*/ 151160 w 382267"/>
              <a:gd name="connsiteY59" fmla="*/ 121331 h 527650"/>
              <a:gd name="connsiteX60" fmla="*/ 169435 w 382267"/>
              <a:gd name="connsiteY60" fmla="*/ 126168 h 527650"/>
              <a:gd name="connsiteX61" fmla="*/ 193620 w 382267"/>
              <a:gd name="connsiteY61" fmla="*/ 116360 h 527650"/>
              <a:gd name="connsiteX62" fmla="*/ 202220 w 382267"/>
              <a:gd name="connsiteY62" fmla="*/ 125765 h 527650"/>
              <a:gd name="connsiteX63" fmla="*/ 189724 w 382267"/>
              <a:gd name="connsiteY63" fmla="*/ 158819 h 527650"/>
              <a:gd name="connsiteX64" fmla="*/ 189724 w 382267"/>
              <a:gd name="connsiteY64" fmla="*/ 159088 h 527650"/>
              <a:gd name="connsiteX65" fmla="*/ 189589 w 382267"/>
              <a:gd name="connsiteY65" fmla="*/ 159625 h 527650"/>
              <a:gd name="connsiteX66" fmla="*/ 181527 w 382267"/>
              <a:gd name="connsiteY66" fmla="*/ 193082 h 527650"/>
              <a:gd name="connsiteX67" fmla="*/ 179780 w 382267"/>
              <a:gd name="connsiteY67" fmla="*/ 273164 h 527650"/>
              <a:gd name="connsiteX68" fmla="*/ 160701 w 382267"/>
              <a:gd name="connsiteY68" fmla="*/ 267520 h 527650"/>
              <a:gd name="connsiteX69" fmla="*/ 162044 w 382267"/>
              <a:gd name="connsiteY69" fmla="*/ 263892 h 527650"/>
              <a:gd name="connsiteX70" fmla="*/ 165672 w 382267"/>
              <a:gd name="connsiteY70" fmla="*/ 245350 h 527650"/>
              <a:gd name="connsiteX71" fmla="*/ 144980 w 382267"/>
              <a:gd name="connsiteY71" fmla="*/ 195366 h 527650"/>
              <a:gd name="connsiteX72" fmla="*/ 94996 w 382267"/>
              <a:gd name="connsiteY72" fmla="*/ 174674 h 527650"/>
              <a:gd name="connsiteX73" fmla="*/ 91369 w 382267"/>
              <a:gd name="connsiteY73" fmla="*/ 174674 h 527650"/>
              <a:gd name="connsiteX74" fmla="*/ 4300 w 382267"/>
              <a:gd name="connsiteY74" fmla="*/ 160297 h 527650"/>
              <a:gd name="connsiteX75" fmla="*/ 3359 w 382267"/>
              <a:gd name="connsiteY75" fmla="*/ 160297 h 527650"/>
              <a:gd name="connsiteX76" fmla="*/ 1344 w 382267"/>
              <a:gd name="connsiteY76" fmla="*/ 160969 h 527650"/>
              <a:gd name="connsiteX77" fmla="*/ 0 w 382267"/>
              <a:gd name="connsiteY77" fmla="*/ 163656 h 527650"/>
              <a:gd name="connsiteX78" fmla="*/ 59927 w 382267"/>
              <a:gd name="connsiteY78" fmla="*/ 306620 h 527650"/>
              <a:gd name="connsiteX79" fmla="*/ 94861 w 382267"/>
              <a:gd name="connsiteY79" fmla="*/ 315892 h 527650"/>
              <a:gd name="connsiteX80" fmla="*/ 120795 w 382267"/>
              <a:gd name="connsiteY80" fmla="*/ 311054 h 527650"/>
              <a:gd name="connsiteX81" fmla="*/ 151967 w 382267"/>
              <a:gd name="connsiteY81" fmla="*/ 285391 h 527650"/>
              <a:gd name="connsiteX82" fmla="*/ 182871 w 382267"/>
              <a:gd name="connsiteY82" fmla="*/ 293990 h 527650"/>
              <a:gd name="connsiteX83" fmla="*/ 188917 w 382267"/>
              <a:gd name="connsiteY83" fmla="*/ 324760 h 527650"/>
              <a:gd name="connsiteX84" fmla="*/ 199801 w 382267"/>
              <a:gd name="connsiteY84" fmla="*/ 402019 h 527650"/>
              <a:gd name="connsiteX85" fmla="*/ 198457 w 382267"/>
              <a:gd name="connsiteY85" fmla="*/ 444344 h 527650"/>
              <a:gd name="connsiteX86" fmla="*/ 168494 w 382267"/>
              <a:gd name="connsiteY86" fmla="*/ 458721 h 527650"/>
              <a:gd name="connsiteX87" fmla="*/ 162044 w 382267"/>
              <a:gd name="connsiteY87" fmla="*/ 463827 h 527650"/>
              <a:gd name="connsiteX88" fmla="*/ 122944 w 382267"/>
              <a:gd name="connsiteY88" fmla="*/ 456437 h 527650"/>
              <a:gd name="connsiteX89" fmla="*/ 122138 w 382267"/>
              <a:gd name="connsiteY89" fmla="*/ 456437 h 527650"/>
              <a:gd name="connsiteX90" fmla="*/ 28217 w 382267"/>
              <a:gd name="connsiteY90" fmla="*/ 513005 h 527650"/>
              <a:gd name="connsiteX91" fmla="*/ 27276 w 382267"/>
              <a:gd name="connsiteY91" fmla="*/ 520260 h 527650"/>
              <a:gd name="connsiteX92" fmla="*/ 31845 w 382267"/>
              <a:gd name="connsiteY92" fmla="*/ 526172 h 527650"/>
              <a:gd name="connsiteX93" fmla="*/ 36682 w 382267"/>
              <a:gd name="connsiteY93" fmla="*/ 527516 h 527650"/>
              <a:gd name="connsiteX94" fmla="*/ 45147 w 382267"/>
              <a:gd name="connsiteY94" fmla="*/ 522679 h 527650"/>
              <a:gd name="connsiteX95" fmla="*/ 122810 w 382267"/>
              <a:gd name="connsiteY95" fmla="*/ 475920 h 527650"/>
              <a:gd name="connsiteX96" fmla="*/ 159492 w 382267"/>
              <a:gd name="connsiteY96" fmla="*/ 483982 h 527650"/>
              <a:gd name="connsiteX97" fmla="*/ 163388 w 382267"/>
              <a:gd name="connsiteY97" fmla="*/ 485863 h 527650"/>
              <a:gd name="connsiteX98" fmla="*/ 164866 w 382267"/>
              <a:gd name="connsiteY98" fmla="*/ 486132 h 527650"/>
              <a:gd name="connsiteX99" fmla="*/ 167150 w 382267"/>
              <a:gd name="connsiteY99" fmla="*/ 485191 h 527650"/>
              <a:gd name="connsiteX100" fmla="*/ 170375 w 382267"/>
              <a:gd name="connsiteY100" fmla="*/ 482235 h 527650"/>
              <a:gd name="connsiteX101" fmla="*/ 179780 w 382267"/>
              <a:gd name="connsiteY101" fmla="*/ 474442 h 527650"/>
              <a:gd name="connsiteX102" fmla="*/ 212565 w 382267"/>
              <a:gd name="connsiteY102" fmla="*/ 460737 h 527650"/>
              <a:gd name="connsiteX103" fmla="*/ 215387 w 382267"/>
              <a:gd name="connsiteY103" fmla="*/ 460199 h 527650"/>
              <a:gd name="connsiteX104" fmla="*/ 233661 w 382267"/>
              <a:gd name="connsiteY104" fmla="*/ 458184 h 527650"/>
              <a:gd name="connsiteX105" fmla="*/ 287138 w 382267"/>
              <a:gd name="connsiteY105" fmla="*/ 476860 h 527650"/>
              <a:gd name="connsiteX106" fmla="*/ 291169 w 382267"/>
              <a:gd name="connsiteY106" fmla="*/ 480354 h 527650"/>
              <a:gd name="connsiteX107" fmla="*/ 292781 w 382267"/>
              <a:gd name="connsiteY107" fmla="*/ 481832 h 527650"/>
              <a:gd name="connsiteX108" fmla="*/ 294796 w 382267"/>
              <a:gd name="connsiteY108" fmla="*/ 482772 h 527650"/>
              <a:gd name="connsiteX109" fmla="*/ 297081 w 382267"/>
              <a:gd name="connsiteY109" fmla="*/ 482772 h 527650"/>
              <a:gd name="connsiteX110" fmla="*/ 363054 w 382267"/>
              <a:gd name="connsiteY110" fmla="*/ 522679 h 527650"/>
              <a:gd name="connsiteX111" fmla="*/ 371519 w 382267"/>
              <a:gd name="connsiteY111" fmla="*/ 527650 h 527650"/>
              <a:gd name="connsiteX112" fmla="*/ 376221 w 382267"/>
              <a:gd name="connsiteY112" fmla="*/ 526441 h 527650"/>
              <a:gd name="connsiteX113" fmla="*/ 380925 w 382267"/>
              <a:gd name="connsiteY113" fmla="*/ 520663 h 527650"/>
              <a:gd name="connsiteX114" fmla="*/ 380118 w 382267"/>
              <a:gd name="connsiteY114" fmla="*/ 513273 h 527650"/>
              <a:gd name="connsiteX115" fmla="*/ 379580 w 382267"/>
              <a:gd name="connsiteY115" fmla="*/ 512333 h 527650"/>
              <a:gd name="connsiteX116" fmla="*/ 249784 w 382267"/>
              <a:gd name="connsiteY116" fmla="*/ 338733 h 527650"/>
              <a:gd name="connsiteX117" fmla="*/ 298022 w 382267"/>
              <a:gd name="connsiteY117" fmla="*/ 314817 h 527650"/>
              <a:gd name="connsiteX118" fmla="*/ 301918 w 382267"/>
              <a:gd name="connsiteY118" fmla="*/ 308233 h 527650"/>
              <a:gd name="connsiteX119" fmla="*/ 299902 w 382267"/>
              <a:gd name="connsiteY119" fmla="*/ 300977 h 527650"/>
              <a:gd name="connsiteX120" fmla="*/ 292110 w 382267"/>
              <a:gd name="connsiteY120" fmla="*/ 297215 h 527650"/>
              <a:gd name="connsiteX121" fmla="*/ 286063 w 382267"/>
              <a:gd name="connsiteY121" fmla="*/ 299230 h 527650"/>
              <a:gd name="connsiteX122" fmla="*/ 242663 w 382267"/>
              <a:gd name="connsiteY122" fmla="*/ 320460 h 527650"/>
              <a:gd name="connsiteX123" fmla="*/ 237960 w 382267"/>
              <a:gd name="connsiteY123" fmla="*/ 322341 h 527650"/>
              <a:gd name="connsiteX124" fmla="*/ 236213 w 382267"/>
              <a:gd name="connsiteY124" fmla="*/ 311323 h 527650"/>
              <a:gd name="connsiteX125" fmla="*/ 236213 w 382267"/>
              <a:gd name="connsiteY125" fmla="*/ 307830 h 527650"/>
              <a:gd name="connsiteX126" fmla="*/ 287272 w 382267"/>
              <a:gd name="connsiteY126" fmla="*/ 256771 h 527650"/>
              <a:gd name="connsiteX127" fmla="*/ 291035 w 382267"/>
              <a:gd name="connsiteY127" fmla="*/ 256771 h 527650"/>
              <a:gd name="connsiteX128" fmla="*/ 291035 w 382267"/>
              <a:gd name="connsiteY128" fmla="*/ 256771 h 527650"/>
              <a:gd name="connsiteX129" fmla="*/ 362248 w 382267"/>
              <a:gd name="connsiteY129" fmla="*/ 246962 h 527650"/>
              <a:gd name="connsiteX130" fmla="*/ 316563 w 382267"/>
              <a:gd name="connsiteY130" fmla="*/ 349886 h 527650"/>
              <a:gd name="connsiteX131" fmla="*/ 312667 w 382267"/>
              <a:gd name="connsiteY131" fmla="*/ 352036 h 527650"/>
              <a:gd name="connsiteX132" fmla="*/ 287406 w 382267"/>
              <a:gd name="connsiteY132" fmla="*/ 358754 h 527650"/>
              <a:gd name="connsiteX133" fmla="*/ 247500 w 382267"/>
              <a:gd name="connsiteY133" fmla="*/ 339540 h 527650"/>
              <a:gd name="connsiteX134" fmla="*/ 249650 w 382267"/>
              <a:gd name="connsiteY134" fmla="*/ 338733 h 527650"/>
              <a:gd name="connsiteX135" fmla="*/ 263221 w 382267"/>
              <a:gd name="connsiteY135" fmla="*/ 62211 h 527650"/>
              <a:gd name="connsiteX136" fmla="*/ 265370 w 382267"/>
              <a:gd name="connsiteY136" fmla="*/ 55090 h 527650"/>
              <a:gd name="connsiteX137" fmla="*/ 261743 w 382267"/>
              <a:gd name="connsiteY137" fmla="*/ 48506 h 527650"/>
              <a:gd name="connsiteX138" fmla="*/ 255562 w 382267"/>
              <a:gd name="connsiteY138" fmla="*/ 46356 h 527650"/>
              <a:gd name="connsiteX139" fmla="*/ 247903 w 382267"/>
              <a:gd name="connsiteY139" fmla="*/ 49984 h 527650"/>
              <a:gd name="connsiteX140" fmla="*/ 243603 w 382267"/>
              <a:gd name="connsiteY140" fmla="*/ 55627 h 527650"/>
              <a:gd name="connsiteX141" fmla="*/ 242663 w 382267"/>
              <a:gd name="connsiteY141" fmla="*/ 49581 h 527650"/>
              <a:gd name="connsiteX142" fmla="*/ 244948 w 382267"/>
              <a:gd name="connsiteY142" fmla="*/ 40847 h 527650"/>
              <a:gd name="connsiteX143" fmla="*/ 246022 w 382267"/>
              <a:gd name="connsiteY143" fmla="*/ 39100 h 527650"/>
              <a:gd name="connsiteX144" fmla="*/ 280554 w 382267"/>
              <a:gd name="connsiteY144" fmla="*/ 20961 h 527650"/>
              <a:gd name="connsiteX145" fmla="*/ 277733 w 382267"/>
              <a:gd name="connsiteY145" fmla="*/ 49581 h 527650"/>
              <a:gd name="connsiteX146" fmla="*/ 262280 w 382267"/>
              <a:gd name="connsiteY146" fmla="*/ 65973 h 527650"/>
              <a:gd name="connsiteX147" fmla="*/ 260533 w 382267"/>
              <a:gd name="connsiteY147" fmla="*/ 65704 h 527650"/>
              <a:gd name="connsiteX148" fmla="*/ 263086 w 382267"/>
              <a:gd name="connsiteY148" fmla="*/ 62345 h 527650"/>
              <a:gd name="connsiteX149" fmla="*/ 269267 w 382267"/>
              <a:gd name="connsiteY149" fmla="*/ 156669 h 527650"/>
              <a:gd name="connsiteX150" fmla="*/ 268461 w 382267"/>
              <a:gd name="connsiteY150" fmla="*/ 149279 h 527650"/>
              <a:gd name="connsiteX151" fmla="*/ 262549 w 382267"/>
              <a:gd name="connsiteY151" fmla="*/ 144576 h 527650"/>
              <a:gd name="connsiteX152" fmla="*/ 258787 w 382267"/>
              <a:gd name="connsiteY152" fmla="*/ 143502 h 527650"/>
              <a:gd name="connsiteX153" fmla="*/ 266715 w 382267"/>
              <a:gd name="connsiteY153" fmla="*/ 141486 h 527650"/>
              <a:gd name="connsiteX154" fmla="*/ 276926 w 382267"/>
              <a:gd name="connsiteY154" fmla="*/ 144845 h 527650"/>
              <a:gd name="connsiteX155" fmla="*/ 301515 w 382267"/>
              <a:gd name="connsiteY155" fmla="*/ 159894 h 527650"/>
              <a:gd name="connsiteX156" fmla="*/ 270208 w 382267"/>
              <a:gd name="connsiteY156" fmla="*/ 176421 h 527650"/>
              <a:gd name="connsiteX157" fmla="*/ 266177 w 382267"/>
              <a:gd name="connsiteY157" fmla="*/ 176152 h 527650"/>
              <a:gd name="connsiteX158" fmla="*/ 264162 w 382267"/>
              <a:gd name="connsiteY158" fmla="*/ 175883 h 527650"/>
              <a:gd name="connsiteX159" fmla="*/ 255966 w 382267"/>
              <a:gd name="connsiteY159" fmla="*/ 172524 h 527650"/>
              <a:gd name="connsiteX160" fmla="*/ 249381 w 382267"/>
              <a:gd name="connsiteY160" fmla="*/ 161238 h 527650"/>
              <a:gd name="connsiteX161" fmla="*/ 257040 w 382267"/>
              <a:gd name="connsiteY161" fmla="*/ 163119 h 527650"/>
              <a:gd name="connsiteX162" fmla="*/ 259862 w 382267"/>
              <a:gd name="connsiteY162" fmla="*/ 163522 h 527650"/>
              <a:gd name="connsiteX163" fmla="*/ 269267 w 382267"/>
              <a:gd name="connsiteY163" fmla="*/ 156535 h 527650"/>
              <a:gd name="connsiteX164" fmla="*/ 169031 w 382267"/>
              <a:gd name="connsiteY164" fmla="*/ 91368 h 527650"/>
              <a:gd name="connsiteX165" fmla="*/ 174137 w 382267"/>
              <a:gd name="connsiteY165" fmla="*/ 102923 h 527650"/>
              <a:gd name="connsiteX166" fmla="*/ 177227 w 382267"/>
              <a:gd name="connsiteY166" fmla="*/ 104267 h 527650"/>
              <a:gd name="connsiteX167" fmla="*/ 171450 w 382267"/>
              <a:gd name="connsiteY167" fmla="*/ 106417 h 527650"/>
              <a:gd name="connsiteX168" fmla="*/ 169703 w 382267"/>
              <a:gd name="connsiteY168" fmla="*/ 106417 h 527650"/>
              <a:gd name="connsiteX169" fmla="*/ 169703 w 382267"/>
              <a:gd name="connsiteY169" fmla="*/ 106417 h 527650"/>
              <a:gd name="connsiteX170" fmla="*/ 161104 w 382267"/>
              <a:gd name="connsiteY170" fmla="*/ 104133 h 527650"/>
              <a:gd name="connsiteX171" fmla="*/ 159357 w 382267"/>
              <a:gd name="connsiteY171" fmla="*/ 103192 h 527650"/>
              <a:gd name="connsiteX172" fmla="*/ 141217 w 382267"/>
              <a:gd name="connsiteY172" fmla="*/ 68795 h 527650"/>
              <a:gd name="connsiteX173" fmla="*/ 167956 w 382267"/>
              <a:gd name="connsiteY173" fmla="*/ 71751 h 527650"/>
              <a:gd name="connsiteX174" fmla="*/ 169972 w 382267"/>
              <a:gd name="connsiteY174" fmla="*/ 71751 h 527650"/>
              <a:gd name="connsiteX175" fmla="*/ 187171 w 382267"/>
              <a:gd name="connsiteY175" fmla="*/ 87337 h 527650"/>
              <a:gd name="connsiteX176" fmla="*/ 181796 w 382267"/>
              <a:gd name="connsiteY176" fmla="*/ 84784 h 527650"/>
              <a:gd name="connsiteX177" fmla="*/ 178706 w 382267"/>
              <a:gd name="connsiteY177" fmla="*/ 84247 h 527650"/>
              <a:gd name="connsiteX178" fmla="*/ 169300 w 382267"/>
              <a:gd name="connsiteY178" fmla="*/ 91234 h 527650"/>
              <a:gd name="connsiteX179" fmla="*/ 94996 w 382267"/>
              <a:gd name="connsiteY179" fmla="*/ 296274 h 527650"/>
              <a:gd name="connsiteX180" fmla="*/ 69602 w 382267"/>
              <a:gd name="connsiteY180" fmla="*/ 289556 h 527650"/>
              <a:gd name="connsiteX181" fmla="*/ 65839 w 382267"/>
              <a:gd name="connsiteY181" fmla="*/ 287406 h 527650"/>
              <a:gd name="connsiteX182" fmla="*/ 20021 w 382267"/>
              <a:gd name="connsiteY182" fmla="*/ 184483 h 527650"/>
              <a:gd name="connsiteX183" fmla="*/ 91234 w 382267"/>
              <a:gd name="connsiteY183" fmla="*/ 194291 h 527650"/>
              <a:gd name="connsiteX184" fmla="*/ 92040 w 382267"/>
              <a:gd name="connsiteY184" fmla="*/ 194291 h 527650"/>
              <a:gd name="connsiteX185" fmla="*/ 95265 w 382267"/>
              <a:gd name="connsiteY185" fmla="*/ 194291 h 527650"/>
              <a:gd name="connsiteX186" fmla="*/ 146189 w 382267"/>
              <a:gd name="connsiteY186" fmla="*/ 245216 h 527650"/>
              <a:gd name="connsiteX187" fmla="*/ 143905 w 382267"/>
              <a:gd name="connsiteY187" fmla="*/ 256905 h 527650"/>
              <a:gd name="connsiteX188" fmla="*/ 142562 w 382267"/>
              <a:gd name="connsiteY188" fmla="*/ 260399 h 527650"/>
              <a:gd name="connsiteX189" fmla="*/ 97146 w 382267"/>
              <a:gd name="connsiteY189" fmla="*/ 235541 h 527650"/>
              <a:gd name="connsiteX190" fmla="*/ 91637 w 382267"/>
              <a:gd name="connsiteY190" fmla="*/ 233795 h 527650"/>
              <a:gd name="connsiteX191" fmla="*/ 83575 w 382267"/>
              <a:gd name="connsiteY191" fmla="*/ 237960 h 527650"/>
              <a:gd name="connsiteX192" fmla="*/ 81963 w 382267"/>
              <a:gd name="connsiteY192" fmla="*/ 245350 h 527650"/>
              <a:gd name="connsiteX193" fmla="*/ 85994 w 382267"/>
              <a:gd name="connsiteY193" fmla="*/ 251665 h 527650"/>
              <a:gd name="connsiteX194" fmla="*/ 133290 w 382267"/>
              <a:gd name="connsiteY194" fmla="*/ 277866 h 527650"/>
              <a:gd name="connsiteX195" fmla="*/ 113673 w 382267"/>
              <a:gd name="connsiteY195" fmla="*/ 292781 h 527650"/>
              <a:gd name="connsiteX196" fmla="*/ 95130 w 382267"/>
              <a:gd name="connsiteY196" fmla="*/ 296274 h 527650"/>
              <a:gd name="connsiteX197" fmla="*/ 95130 w 382267"/>
              <a:gd name="connsiteY197" fmla="*/ 297887 h 527650"/>
              <a:gd name="connsiteX198" fmla="*/ 95130 w 382267"/>
              <a:gd name="connsiteY198" fmla="*/ 297887 h 527650"/>
              <a:gd name="connsiteX199" fmla="*/ 95130 w 382267"/>
              <a:gd name="connsiteY199" fmla="*/ 296274 h 5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382267" h="527650">
                <a:moveTo>
                  <a:pt x="379580" y="512467"/>
                </a:moveTo>
                <a:cubicBezTo>
                  <a:pt x="362919" y="485325"/>
                  <a:pt x="333897" y="467321"/>
                  <a:pt x="302053" y="463961"/>
                </a:cubicBezTo>
                <a:cubicBezTo>
                  <a:pt x="301246" y="463290"/>
                  <a:pt x="300440" y="462618"/>
                  <a:pt x="299634" y="461946"/>
                </a:cubicBezTo>
                <a:cubicBezTo>
                  <a:pt x="281092" y="447031"/>
                  <a:pt x="257712" y="438835"/>
                  <a:pt x="233929" y="438835"/>
                </a:cubicBezTo>
                <a:cubicBezTo>
                  <a:pt x="228689" y="438835"/>
                  <a:pt x="223315" y="439238"/>
                  <a:pt x="218075" y="440044"/>
                </a:cubicBezTo>
                <a:lnTo>
                  <a:pt x="219283" y="402019"/>
                </a:lnTo>
                <a:cubicBezTo>
                  <a:pt x="218881" y="386567"/>
                  <a:pt x="217403" y="371250"/>
                  <a:pt x="214850" y="356201"/>
                </a:cubicBezTo>
                <a:cubicBezTo>
                  <a:pt x="219015" y="352439"/>
                  <a:pt x="223718" y="349483"/>
                  <a:pt x="228824" y="347198"/>
                </a:cubicBezTo>
                <a:cubicBezTo>
                  <a:pt x="241991" y="366816"/>
                  <a:pt x="263758" y="378371"/>
                  <a:pt x="287541" y="378371"/>
                </a:cubicBezTo>
                <a:cubicBezTo>
                  <a:pt x="299768" y="378371"/>
                  <a:pt x="311861" y="375146"/>
                  <a:pt x="322475" y="369100"/>
                </a:cubicBezTo>
                <a:cubicBezTo>
                  <a:pt x="377700" y="338868"/>
                  <a:pt x="382268" y="281897"/>
                  <a:pt x="382268" y="226136"/>
                </a:cubicBezTo>
                <a:cubicBezTo>
                  <a:pt x="382268" y="225061"/>
                  <a:pt x="381731" y="224120"/>
                  <a:pt x="380925" y="223449"/>
                </a:cubicBezTo>
                <a:cubicBezTo>
                  <a:pt x="380387" y="223045"/>
                  <a:pt x="379580" y="222777"/>
                  <a:pt x="378909" y="222777"/>
                </a:cubicBezTo>
                <a:cubicBezTo>
                  <a:pt x="378641" y="222777"/>
                  <a:pt x="378372" y="222777"/>
                  <a:pt x="377968" y="222777"/>
                </a:cubicBezTo>
                <a:cubicBezTo>
                  <a:pt x="377431" y="222911"/>
                  <a:pt x="325566" y="237154"/>
                  <a:pt x="290900" y="237154"/>
                </a:cubicBezTo>
                <a:lnTo>
                  <a:pt x="290766" y="237154"/>
                </a:lnTo>
                <a:cubicBezTo>
                  <a:pt x="289690" y="237154"/>
                  <a:pt x="288616" y="237154"/>
                  <a:pt x="287541" y="237154"/>
                </a:cubicBezTo>
                <a:cubicBezTo>
                  <a:pt x="248307" y="237154"/>
                  <a:pt x="216597" y="268864"/>
                  <a:pt x="216597" y="307695"/>
                </a:cubicBezTo>
                <a:lnTo>
                  <a:pt x="216597" y="311189"/>
                </a:lnTo>
                <a:cubicBezTo>
                  <a:pt x="216597" y="317638"/>
                  <a:pt x="217671" y="323819"/>
                  <a:pt x="219956" y="329731"/>
                </a:cubicBezTo>
                <a:cubicBezTo>
                  <a:pt x="216865" y="331209"/>
                  <a:pt x="213775" y="332821"/>
                  <a:pt x="210818" y="334702"/>
                </a:cubicBezTo>
                <a:cubicBezTo>
                  <a:pt x="210147" y="331343"/>
                  <a:pt x="209475" y="327984"/>
                  <a:pt x="208803" y="324760"/>
                </a:cubicBezTo>
                <a:lnTo>
                  <a:pt x="207997" y="320594"/>
                </a:lnTo>
                <a:cubicBezTo>
                  <a:pt x="200069" y="282972"/>
                  <a:pt x="192679" y="247500"/>
                  <a:pt x="200875" y="196038"/>
                </a:cubicBezTo>
                <a:cubicBezTo>
                  <a:pt x="202353" y="186498"/>
                  <a:pt x="204638" y="177093"/>
                  <a:pt x="207459" y="167822"/>
                </a:cubicBezTo>
                <a:cubicBezTo>
                  <a:pt x="214312" y="163656"/>
                  <a:pt x="221971" y="161103"/>
                  <a:pt x="229899" y="160163"/>
                </a:cubicBezTo>
                <a:lnTo>
                  <a:pt x="229899" y="162178"/>
                </a:lnTo>
                <a:cubicBezTo>
                  <a:pt x="231511" y="179646"/>
                  <a:pt x="244679" y="193216"/>
                  <a:pt x="261878" y="195501"/>
                </a:cubicBezTo>
                <a:cubicBezTo>
                  <a:pt x="264699" y="195904"/>
                  <a:pt x="267521" y="196172"/>
                  <a:pt x="270476" y="196172"/>
                </a:cubicBezTo>
                <a:cubicBezTo>
                  <a:pt x="297753" y="196172"/>
                  <a:pt x="315892" y="175480"/>
                  <a:pt x="330672" y="156132"/>
                </a:cubicBezTo>
                <a:cubicBezTo>
                  <a:pt x="331344" y="155326"/>
                  <a:pt x="331478" y="154251"/>
                  <a:pt x="331209" y="153176"/>
                </a:cubicBezTo>
                <a:cubicBezTo>
                  <a:pt x="330940" y="152101"/>
                  <a:pt x="330134" y="151295"/>
                  <a:pt x="329194" y="150892"/>
                </a:cubicBezTo>
                <a:cubicBezTo>
                  <a:pt x="315086" y="145248"/>
                  <a:pt x="301515" y="137993"/>
                  <a:pt x="289019" y="129393"/>
                </a:cubicBezTo>
                <a:cubicBezTo>
                  <a:pt x="282838" y="124690"/>
                  <a:pt x="274911" y="122003"/>
                  <a:pt x="266849" y="122003"/>
                </a:cubicBezTo>
                <a:cubicBezTo>
                  <a:pt x="256368" y="122003"/>
                  <a:pt x="246425" y="126437"/>
                  <a:pt x="239438" y="133962"/>
                </a:cubicBezTo>
                <a:cubicBezTo>
                  <a:pt x="237691" y="135977"/>
                  <a:pt x="236213" y="138127"/>
                  <a:pt x="235005" y="140277"/>
                </a:cubicBezTo>
                <a:cubicBezTo>
                  <a:pt x="228689" y="140277"/>
                  <a:pt x="222374" y="141217"/>
                  <a:pt x="216328" y="142830"/>
                </a:cubicBezTo>
                <a:cubicBezTo>
                  <a:pt x="225061" y="121734"/>
                  <a:pt x="235944" y="101445"/>
                  <a:pt x="248575" y="82366"/>
                </a:cubicBezTo>
                <a:cubicBezTo>
                  <a:pt x="250053" y="82903"/>
                  <a:pt x="251666" y="83440"/>
                  <a:pt x="253278" y="83844"/>
                </a:cubicBezTo>
                <a:cubicBezTo>
                  <a:pt x="256234" y="84650"/>
                  <a:pt x="259190" y="85053"/>
                  <a:pt x="262280" y="85187"/>
                </a:cubicBezTo>
                <a:lnTo>
                  <a:pt x="262280" y="85187"/>
                </a:lnTo>
                <a:cubicBezTo>
                  <a:pt x="263490" y="85187"/>
                  <a:pt x="264431" y="85187"/>
                  <a:pt x="265505" y="84919"/>
                </a:cubicBezTo>
                <a:cubicBezTo>
                  <a:pt x="283376" y="81828"/>
                  <a:pt x="296409" y="67182"/>
                  <a:pt x="297349" y="49177"/>
                </a:cubicBezTo>
                <a:cubicBezTo>
                  <a:pt x="298022" y="33994"/>
                  <a:pt x="300306" y="18945"/>
                  <a:pt x="304471" y="4300"/>
                </a:cubicBezTo>
                <a:cubicBezTo>
                  <a:pt x="304740" y="3225"/>
                  <a:pt x="304471" y="2150"/>
                  <a:pt x="303934" y="1344"/>
                </a:cubicBezTo>
                <a:cubicBezTo>
                  <a:pt x="303261" y="537"/>
                  <a:pt x="302321" y="0"/>
                  <a:pt x="301246" y="0"/>
                </a:cubicBezTo>
                <a:cubicBezTo>
                  <a:pt x="274104" y="0"/>
                  <a:pt x="243738" y="2419"/>
                  <a:pt x="228017" y="30770"/>
                </a:cubicBezTo>
                <a:cubicBezTo>
                  <a:pt x="224793" y="36278"/>
                  <a:pt x="223180" y="42594"/>
                  <a:pt x="223180" y="49043"/>
                </a:cubicBezTo>
                <a:cubicBezTo>
                  <a:pt x="222642" y="57642"/>
                  <a:pt x="225599" y="66107"/>
                  <a:pt x="231511" y="72423"/>
                </a:cubicBezTo>
                <a:cubicBezTo>
                  <a:pt x="224255" y="83306"/>
                  <a:pt x="217671" y="94727"/>
                  <a:pt x="211491" y="106417"/>
                </a:cubicBezTo>
                <a:cubicBezTo>
                  <a:pt x="209206" y="104133"/>
                  <a:pt x="206922" y="101848"/>
                  <a:pt x="204504" y="99699"/>
                </a:cubicBezTo>
                <a:cubicBezTo>
                  <a:pt x="205310" y="97549"/>
                  <a:pt x="205847" y="95265"/>
                  <a:pt x="206250" y="92980"/>
                </a:cubicBezTo>
                <a:cubicBezTo>
                  <a:pt x="206519" y="91771"/>
                  <a:pt x="206519" y="90427"/>
                  <a:pt x="206653" y="89084"/>
                </a:cubicBezTo>
                <a:cubicBezTo>
                  <a:pt x="206653" y="68660"/>
                  <a:pt x="189992" y="52133"/>
                  <a:pt x="169569" y="52133"/>
                </a:cubicBezTo>
                <a:lnTo>
                  <a:pt x="167822" y="52133"/>
                </a:lnTo>
                <a:cubicBezTo>
                  <a:pt x="153445" y="51327"/>
                  <a:pt x="138799" y="48909"/>
                  <a:pt x="124691" y="45012"/>
                </a:cubicBezTo>
                <a:cubicBezTo>
                  <a:pt x="124422" y="45012"/>
                  <a:pt x="124154" y="45012"/>
                  <a:pt x="123750" y="45012"/>
                </a:cubicBezTo>
                <a:cubicBezTo>
                  <a:pt x="123079" y="45012"/>
                  <a:pt x="122272" y="45281"/>
                  <a:pt x="121734" y="45684"/>
                </a:cubicBezTo>
                <a:cubicBezTo>
                  <a:pt x="120928" y="46356"/>
                  <a:pt x="120391" y="47296"/>
                  <a:pt x="120391" y="48371"/>
                </a:cubicBezTo>
                <a:cubicBezTo>
                  <a:pt x="120391" y="75513"/>
                  <a:pt x="122810" y="105745"/>
                  <a:pt x="151160" y="121331"/>
                </a:cubicBezTo>
                <a:cubicBezTo>
                  <a:pt x="156670" y="124422"/>
                  <a:pt x="162985" y="126168"/>
                  <a:pt x="169435" y="126168"/>
                </a:cubicBezTo>
                <a:cubicBezTo>
                  <a:pt x="178571" y="126168"/>
                  <a:pt x="187171" y="122675"/>
                  <a:pt x="193620" y="116360"/>
                </a:cubicBezTo>
                <a:cubicBezTo>
                  <a:pt x="196710" y="119181"/>
                  <a:pt x="199667" y="122406"/>
                  <a:pt x="202220" y="125765"/>
                </a:cubicBezTo>
                <a:cubicBezTo>
                  <a:pt x="197382" y="136515"/>
                  <a:pt x="193217" y="147667"/>
                  <a:pt x="189724" y="158819"/>
                </a:cubicBezTo>
                <a:cubicBezTo>
                  <a:pt x="189724" y="158819"/>
                  <a:pt x="189724" y="158953"/>
                  <a:pt x="189724" y="159088"/>
                </a:cubicBezTo>
                <a:cubicBezTo>
                  <a:pt x="189724" y="159222"/>
                  <a:pt x="189724" y="159491"/>
                  <a:pt x="189589" y="159625"/>
                </a:cubicBezTo>
                <a:cubicBezTo>
                  <a:pt x="186230" y="170240"/>
                  <a:pt x="183408" y="181661"/>
                  <a:pt x="181527" y="193082"/>
                </a:cubicBezTo>
                <a:cubicBezTo>
                  <a:pt x="177227" y="219552"/>
                  <a:pt x="176555" y="246559"/>
                  <a:pt x="179780" y="273164"/>
                </a:cubicBezTo>
                <a:cubicBezTo>
                  <a:pt x="173331" y="271551"/>
                  <a:pt x="167016" y="269670"/>
                  <a:pt x="160701" y="267520"/>
                </a:cubicBezTo>
                <a:lnTo>
                  <a:pt x="162044" y="263892"/>
                </a:lnTo>
                <a:cubicBezTo>
                  <a:pt x="164329" y="257980"/>
                  <a:pt x="165537" y="251799"/>
                  <a:pt x="165672" y="245350"/>
                </a:cubicBezTo>
                <a:cubicBezTo>
                  <a:pt x="165672" y="226405"/>
                  <a:pt x="158282" y="208668"/>
                  <a:pt x="144980" y="195366"/>
                </a:cubicBezTo>
                <a:cubicBezTo>
                  <a:pt x="131678" y="182064"/>
                  <a:pt x="113807" y="174674"/>
                  <a:pt x="94996" y="174674"/>
                </a:cubicBezTo>
                <a:cubicBezTo>
                  <a:pt x="93787" y="174674"/>
                  <a:pt x="92578" y="174674"/>
                  <a:pt x="91369" y="174674"/>
                </a:cubicBezTo>
                <a:cubicBezTo>
                  <a:pt x="56702" y="174674"/>
                  <a:pt x="4838" y="160432"/>
                  <a:pt x="4300" y="160297"/>
                </a:cubicBezTo>
                <a:cubicBezTo>
                  <a:pt x="4032" y="160297"/>
                  <a:pt x="3763" y="160297"/>
                  <a:pt x="3359" y="160297"/>
                </a:cubicBezTo>
                <a:cubicBezTo>
                  <a:pt x="2687" y="160297"/>
                  <a:pt x="1881" y="160566"/>
                  <a:pt x="1344" y="160969"/>
                </a:cubicBezTo>
                <a:cubicBezTo>
                  <a:pt x="538" y="161641"/>
                  <a:pt x="0" y="162581"/>
                  <a:pt x="0" y="163656"/>
                </a:cubicBezTo>
                <a:cubicBezTo>
                  <a:pt x="0" y="219418"/>
                  <a:pt x="4569" y="276254"/>
                  <a:pt x="59927" y="306620"/>
                </a:cubicBezTo>
                <a:cubicBezTo>
                  <a:pt x="70541" y="312667"/>
                  <a:pt x="82635" y="315892"/>
                  <a:pt x="94861" y="315892"/>
                </a:cubicBezTo>
                <a:cubicBezTo>
                  <a:pt x="103730" y="315892"/>
                  <a:pt x="112464" y="314279"/>
                  <a:pt x="120795" y="311054"/>
                </a:cubicBezTo>
                <a:cubicBezTo>
                  <a:pt x="133559" y="305814"/>
                  <a:pt x="144442" y="296812"/>
                  <a:pt x="151967" y="285391"/>
                </a:cubicBezTo>
                <a:cubicBezTo>
                  <a:pt x="162044" y="289019"/>
                  <a:pt x="172390" y="291840"/>
                  <a:pt x="182871" y="293990"/>
                </a:cubicBezTo>
                <a:cubicBezTo>
                  <a:pt x="184752" y="304874"/>
                  <a:pt x="186902" y="315354"/>
                  <a:pt x="188917" y="324760"/>
                </a:cubicBezTo>
                <a:cubicBezTo>
                  <a:pt x="194963" y="350154"/>
                  <a:pt x="198592" y="376087"/>
                  <a:pt x="199801" y="402019"/>
                </a:cubicBezTo>
                <a:lnTo>
                  <a:pt x="198457" y="444344"/>
                </a:lnTo>
                <a:cubicBezTo>
                  <a:pt x="187708" y="447434"/>
                  <a:pt x="177631" y="452272"/>
                  <a:pt x="168494" y="458721"/>
                </a:cubicBezTo>
                <a:cubicBezTo>
                  <a:pt x="166210" y="460334"/>
                  <a:pt x="164060" y="462080"/>
                  <a:pt x="162044" y="463827"/>
                </a:cubicBezTo>
                <a:cubicBezTo>
                  <a:pt x="149548" y="458990"/>
                  <a:pt x="136381" y="456437"/>
                  <a:pt x="122944" y="456437"/>
                </a:cubicBezTo>
                <a:lnTo>
                  <a:pt x="122138" y="456437"/>
                </a:lnTo>
                <a:cubicBezTo>
                  <a:pt x="82635" y="456437"/>
                  <a:pt x="46625" y="478070"/>
                  <a:pt x="28217" y="513005"/>
                </a:cubicBezTo>
                <a:cubicBezTo>
                  <a:pt x="27007" y="515154"/>
                  <a:pt x="26605" y="517842"/>
                  <a:pt x="27276" y="520260"/>
                </a:cubicBezTo>
                <a:cubicBezTo>
                  <a:pt x="27948" y="522813"/>
                  <a:pt x="29560" y="524963"/>
                  <a:pt x="31845" y="526172"/>
                </a:cubicBezTo>
                <a:cubicBezTo>
                  <a:pt x="33323" y="526978"/>
                  <a:pt x="35070" y="527516"/>
                  <a:pt x="36682" y="527516"/>
                </a:cubicBezTo>
                <a:cubicBezTo>
                  <a:pt x="40176" y="527516"/>
                  <a:pt x="43400" y="525635"/>
                  <a:pt x="45147" y="522679"/>
                </a:cubicBezTo>
                <a:cubicBezTo>
                  <a:pt x="60599" y="493656"/>
                  <a:pt x="90294" y="475920"/>
                  <a:pt x="122810" y="475920"/>
                </a:cubicBezTo>
                <a:cubicBezTo>
                  <a:pt x="135574" y="475920"/>
                  <a:pt x="147936" y="478607"/>
                  <a:pt x="159492" y="483982"/>
                </a:cubicBezTo>
                <a:lnTo>
                  <a:pt x="163388" y="485863"/>
                </a:lnTo>
                <a:cubicBezTo>
                  <a:pt x="163388" y="485863"/>
                  <a:pt x="164329" y="486132"/>
                  <a:pt x="164866" y="486132"/>
                </a:cubicBezTo>
                <a:cubicBezTo>
                  <a:pt x="165672" y="486132"/>
                  <a:pt x="166478" y="485863"/>
                  <a:pt x="167150" y="485191"/>
                </a:cubicBezTo>
                <a:lnTo>
                  <a:pt x="170375" y="482235"/>
                </a:lnTo>
                <a:cubicBezTo>
                  <a:pt x="173331" y="479413"/>
                  <a:pt x="176555" y="476860"/>
                  <a:pt x="179780" y="474442"/>
                </a:cubicBezTo>
                <a:cubicBezTo>
                  <a:pt x="189455" y="467589"/>
                  <a:pt x="200875" y="462886"/>
                  <a:pt x="212565" y="460737"/>
                </a:cubicBezTo>
                <a:lnTo>
                  <a:pt x="215387" y="460199"/>
                </a:lnTo>
                <a:cubicBezTo>
                  <a:pt x="221434" y="458856"/>
                  <a:pt x="227480" y="458184"/>
                  <a:pt x="233661" y="458184"/>
                </a:cubicBezTo>
                <a:cubicBezTo>
                  <a:pt x="253009" y="458184"/>
                  <a:pt x="271955" y="464768"/>
                  <a:pt x="287138" y="476860"/>
                </a:cubicBezTo>
                <a:cubicBezTo>
                  <a:pt x="288482" y="477935"/>
                  <a:pt x="289825" y="479145"/>
                  <a:pt x="291169" y="480354"/>
                </a:cubicBezTo>
                <a:lnTo>
                  <a:pt x="292781" y="481832"/>
                </a:lnTo>
                <a:cubicBezTo>
                  <a:pt x="292781" y="481832"/>
                  <a:pt x="293990" y="482638"/>
                  <a:pt x="294796" y="482772"/>
                </a:cubicBezTo>
                <a:lnTo>
                  <a:pt x="297081" y="482772"/>
                </a:lnTo>
                <a:cubicBezTo>
                  <a:pt x="324089" y="484788"/>
                  <a:pt x="348811" y="499702"/>
                  <a:pt x="363054" y="522679"/>
                </a:cubicBezTo>
                <a:cubicBezTo>
                  <a:pt x="364666" y="525635"/>
                  <a:pt x="368025" y="527650"/>
                  <a:pt x="371519" y="527650"/>
                </a:cubicBezTo>
                <a:cubicBezTo>
                  <a:pt x="373131" y="527650"/>
                  <a:pt x="374743" y="527247"/>
                  <a:pt x="376221" y="526441"/>
                </a:cubicBezTo>
                <a:cubicBezTo>
                  <a:pt x="378506" y="525232"/>
                  <a:pt x="380253" y="523082"/>
                  <a:pt x="380925" y="520663"/>
                </a:cubicBezTo>
                <a:cubicBezTo>
                  <a:pt x="381731" y="518110"/>
                  <a:pt x="381327" y="515557"/>
                  <a:pt x="380118" y="513273"/>
                </a:cubicBezTo>
                <a:cubicBezTo>
                  <a:pt x="379984" y="513005"/>
                  <a:pt x="379715" y="512601"/>
                  <a:pt x="379580" y="512333"/>
                </a:cubicBezTo>
                <a:close/>
                <a:moveTo>
                  <a:pt x="249784" y="338733"/>
                </a:moveTo>
                <a:cubicBezTo>
                  <a:pt x="266849" y="333090"/>
                  <a:pt x="283107" y="324894"/>
                  <a:pt x="298022" y="314817"/>
                </a:cubicBezTo>
                <a:cubicBezTo>
                  <a:pt x="300306" y="313070"/>
                  <a:pt x="301649" y="310786"/>
                  <a:pt x="301918" y="308233"/>
                </a:cubicBezTo>
                <a:cubicBezTo>
                  <a:pt x="302321" y="305680"/>
                  <a:pt x="301515" y="303127"/>
                  <a:pt x="299902" y="300977"/>
                </a:cubicBezTo>
                <a:cubicBezTo>
                  <a:pt x="298022" y="298558"/>
                  <a:pt x="295200" y="297215"/>
                  <a:pt x="292110" y="297215"/>
                </a:cubicBezTo>
                <a:cubicBezTo>
                  <a:pt x="289959" y="297215"/>
                  <a:pt x="287810" y="297887"/>
                  <a:pt x="286063" y="299230"/>
                </a:cubicBezTo>
                <a:cubicBezTo>
                  <a:pt x="272761" y="308233"/>
                  <a:pt x="258115" y="315354"/>
                  <a:pt x="242663" y="320460"/>
                </a:cubicBezTo>
                <a:lnTo>
                  <a:pt x="237960" y="322341"/>
                </a:lnTo>
                <a:cubicBezTo>
                  <a:pt x="236751" y="318847"/>
                  <a:pt x="236213" y="315085"/>
                  <a:pt x="236213" y="311323"/>
                </a:cubicBezTo>
                <a:lnTo>
                  <a:pt x="236213" y="307830"/>
                </a:lnTo>
                <a:cubicBezTo>
                  <a:pt x="236213" y="279882"/>
                  <a:pt x="259056" y="256905"/>
                  <a:pt x="287272" y="256771"/>
                </a:cubicBezTo>
                <a:cubicBezTo>
                  <a:pt x="288482" y="256771"/>
                  <a:pt x="289690" y="256771"/>
                  <a:pt x="291035" y="256771"/>
                </a:cubicBezTo>
                <a:cubicBezTo>
                  <a:pt x="291035" y="256771"/>
                  <a:pt x="291035" y="256771"/>
                  <a:pt x="291035" y="256771"/>
                </a:cubicBezTo>
                <a:cubicBezTo>
                  <a:pt x="314951" y="255830"/>
                  <a:pt x="338868" y="252471"/>
                  <a:pt x="362248" y="246962"/>
                </a:cubicBezTo>
                <a:cubicBezTo>
                  <a:pt x="360501" y="293453"/>
                  <a:pt x="351633" y="328791"/>
                  <a:pt x="316563" y="349886"/>
                </a:cubicBezTo>
                <a:lnTo>
                  <a:pt x="312667" y="352036"/>
                </a:lnTo>
                <a:cubicBezTo>
                  <a:pt x="305008" y="356470"/>
                  <a:pt x="296275" y="358754"/>
                  <a:pt x="287406" y="358754"/>
                </a:cubicBezTo>
                <a:cubicBezTo>
                  <a:pt x="271686" y="358754"/>
                  <a:pt x="257040" y="351632"/>
                  <a:pt x="247500" y="339540"/>
                </a:cubicBezTo>
                <a:lnTo>
                  <a:pt x="249650" y="338733"/>
                </a:lnTo>
                <a:close/>
                <a:moveTo>
                  <a:pt x="263221" y="62211"/>
                </a:moveTo>
                <a:cubicBezTo>
                  <a:pt x="264833" y="60195"/>
                  <a:pt x="265639" y="57642"/>
                  <a:pt x="265370" y="55090"/>
                </a:cubicBezTo>
                <a:cubicBezTo>
                  <a:pt x="265102" y="52537"/>
                  <a:pt x="263893" y="50118"/>
                  <a:pt x="261743" y="48506"/>
                </a:cubicBezTo>
                <a:cubicBezTo>
                  <a:pt x="259996" y="47028"/>
                  <a:pt x="257846" y="46356"/>
                  <a:pt x="255562" y="46356"/>
                </a:cubicBezTo>
                <a:cubicBezTo>
                  <a:pt x="252606" y="46356"/>
                  <a:pt x="249784" y="47699"/>
                  <a:pt x="247903" y="49984"/>
                </a:cubicBezTo>
                <a:cubicBezTo>
                  <a:pt x="247500" y="50387"/>
                  <a:pt x="246022" y="52402"/>
                  <a:pt x="243603" y="55627"/>
                </a:cubicBezTo>
                <a:cubicBezTo>
                  <a:pt x="242932" y="53746"/>
                  <a:pt x="242663" y="51730"/>
                  <a:pt x="242663" y="49581"/>
                </a:cubicBezTo>
                <a:cubicBezTo>
                  <a:pt x="242663" y="46356"/>
                  <a:pt x="243470" y="43400"/>
                  <a:pt x="244948" y="40847"/>
                </a:cubicBezTo>
                <a:lnTo>
                  <a:pt x="246022" y="39100"/>
                </a:lnTo>
                <a:cubicBezTo>
                  <a:pt x="252606" y="28351"/>
                  <a:pt x="262684" y="22976"/>
                  <a:pt x="280554" y="20961"/>
                </a:cubicBezTo>
                <a:cubicBezTo>
                  <a:pt x="278673" y="30366"/>
                  <a:pt x="277733" y="40041"/>
                  <a:pt x="277733" y="49581"/>
                </a:cubicBezTo>
                <a:cubicBezTo>
                  <a:pt x="276926" y="57642"/>
                  <a:pt x="270611" y="64495"/>
                  <a:pt x="262280" y="65973"/>
                </a:cubicBezTo>
                <a:cubicBezTo>
                  <a:pt x="261743" y="65973"/>
                  <a:pt x="261205" y="65973"/>
                  <a:pt x="260533" y="65704"/>
                </a:cubicBezTo>
                <a:cubicBezTo>
                  <a:pt x="262146" y="63689"/>
                  <a:pt x="263086" y="62480"/>
                  <a:pt x="263086" y="62345"/>
                </a:cubicBezTo>
                <a:close/>
                <a:moveTo>
                  <a:pt x="269267" y="156669"/>
                </a:moveTo>
                <a:cubicBezTo>
                  <a:pt x="270074" y="154116"/>
                  <a:pt x="269670" y="151563"/>
                  <a:pt x="268461" y="149279"/>
                </a:cubicBezTo>
                <a:cubicBezTo>
                  <a:pt x="267252" y="146995"/>
                  <a:pt x="265102" y="145248"/>
                  <a:pt x="262549" y="144576"/>
                </a:cubicBezTo>
                <a:cubicBezTo>
                  <a:pt x="261340" y="144173"/>
                  <a:pt x="260131" y="143905"/>
                  <a:pt x="258787" y="143502"/>
                </a:cubicBezTo>
                <a:cubicBezTo>
                  <a:pt x="261340" y="142158"/>
                  <a:pt x="264027" y="141486"/>
                  <a:pt x="266715" y="141486"/>
                </a:cubicBezTo>
                <a:cubicBezTo>
                  <a:pt x="270343" y="141486"/>
                  <a:pt x="274104" y="142695"/>
                  <a:pt x="276926" y="144845"/>
                </a:cubicBezTo>
                <a:cubicBezTo>
                  <a:pt x="284585" y="150623"/>
                  <a:pt x="292916" y="155594"/>
                  <a:pt x="301515" y="159894"/>
                </a:cubicBezTo>
                <a:cubicBezTo>
                  <a:pt x="290497" y="171449"/>
                  <a:pt x="280957" y="176421"/>
                  <a:pt x="270208" y="176421"/>
                </a:cubicBezTo>
                <a:cubicBezTo>
                  <a:pt x="268864" y="176421"/>
                  <a:pt x="267521" y="176421"/>
                  <a:pt x="266177" y="176152"/>
                </a:cubicBezTo>
                <a:lnTo>
                  <a:pt x="264162" y="175883"/>
                </a:lnTo>
                <a:cubicBezTo>
                  <a:pt x="261205" y="175480"/>
                  <a:pt x="258249" y="174271"/>
                  <a:pt x="255966" y="172524"/>
                </a:cubicBezTo>
                <a:cubicBezTo>
                  <a:pt x="252337" y="169837"/>
                  <a:pt x="249919" y="165672"/>
                  <a:pt x="249381" y="161238"/>
                </a:cubicBezTo>
                <a:cubicBezTo>
                  <a:pt x="251934" y="161775"/>
                  <a:pt x="254487" y="162313"/>
                  <a:pt x="257040" y="163119"/>
                </a:cubicBezTo>
                <a:cubicBezTo>
                  <a:pt x="257980" y="163387"/>
                  <a:pt x="258921" y="163522"/>
                  <a:pt x="259862" y="163522"/>
                </a:cubicBezTo>
                <a:cubicBezTo>
                  <a:pt x="264162" y="163522"/>
                  <a:pt x="268058" y="160700"/>
                  <a:pt x="269267" y="156535"/>
                </a:cubicBezTo>
                <a:close/>
                <a:moveTo>
                  <a:pt x="169031" y="91368"/>
                </a:moveTo>
                <a:cubicBezTo>
                  <a:pt x="167688" y="95936"/>
                  <a:pt x="169837" y="100908"/>
                  <a:pt x="174137" y="102923"/>
                </a:cubicBezTo>
                <a:cubicBezTo>
                  <a:pt x="175212" y="103327"/>
                  <a:pt x="176153" y="103864"/>
                  <a:pt x="177227" y="104267"/>
                </a:cubicBezTo>
                <a:cubicBezTo>
                  <a:pt x="175480" y="105342"/>
                  <a:pt x="173465" y="106148"/>
                  <a:pt x="171450" y="106417"/>
                </a:cubicBezTo>
                <a:cubicBezTo>
                  <a:pt x="170912" y="106417"/>
                  <a:pt x="170375" y="106417"/>
                  <a:pt x="169703" y="106417"/>
                </a:cubicBezTo>
                <a:lnTo>
                  <a:pt x="169703" y="106417"/>
                </a:lnTo>
                <a:cubicBezTo>
                  <a:pt x="166747" y="106417"/>
                  <a:pt x="163657" y="105611"/>
                  <a:pt x="161104" y="104133"/>
                </a:cubicBezTo>
                <a:lnTo>
                  <a:pt x="159357" y="103192"/>
                </a:lnTo>
                <a:cubicBezTo>
                  <a:pt x="148607" y="96608"/>
                  <a:pt x="143099" y="86531"/>
                  <a:pt x="141217" y="68795"/>
                </a:cubicBezTo>
                <a:cubicBezTo>
                  <a:pt x="149952" y="70407"/>
                  <a:pt x="158954" y="71482"/>
                  <a:pt x="167956" y="71751"/>
                </a:cubicBezTo>
                <a:lnTo>
                  <a:pt x="169972" y="71751"/>
                </a:lnTo>
                <a:cubicBezTo>
                  <a:pt x="178839" y="71751"/>
                  <a:pt x="186230" y="78738"/>
                  <a:pt x="187171" y="87337"/>
                </a:cubicBezTo>
                <a:cubicBezTo>
                  <a:pt x="185424" y="86397"/>
                  <a:pt x="183677" y="85590"/>
                  <a:pt x="181796" y="84784"/>
                </a:cubicBezTo>
                <a:cubicBezTo>
                  <a:pt x="180586" y="84381"/>
                  <a:pt x="179646" y="84247"/>
                  <a:pt x="178706" y="84247"/>
                </a:cubicBezTo>
                <a:cubicBezTo>
                  <a:pt x="174406" y="84247"/>
                  <a:pt x="170509" y="87068"/>
                  <a:pt x="169300" y="91234"/>
                </a:cubicBezTo>
                <a:close/>
                <a:moveTo>
                  <a:pt x="94996" y="296274"/>
                </a:moveTo>
                <a:cubicBezTo>
                  <a:pt x="86128" y="296274"/>
                  <a:pt x="77260" y="293990"/>
                  <a:pt x="69602" y="289556"/>
                </a:cubicBezTo>
                <a:lnTo>
                  <a:pt x="65839" y="287406"/>
                </a:lnTo>
                <a:cubicBezTo>
                  <a:pt x="30770" y="266311"/>
                  <a:pt x="21768" y="230973"/>
                  <a:pt x="20021" y="184483"/>
                </a:cubicBezTo>
                <a:cubicBezTo>
                  <a:pt x="43266" y="189992"/>
                  <a:pt x="67182" y="193351"/>
                  <a:pt x="91234" y="194291"/>
                </a:cubicBezTo>
                <a:cubicBezTo>
                  <a:pt x="91502" y="194291"/>
                  <a:pt x="91771" y="194291"/>
                  <a:pt x="92040" y="194291"/>
                </a:cubicBezTo>
                <a:cubicBezTo>
                  <a:pt x="93249" y="194291"/>
                  <a:pt x="94324" y="194291"/>
                  <a:pt x="95265" y="194291"/>
                </a:cubicBezTo>
                <a:cubicBezTo>
                  <a:pt x="123213" y="194291"/>
                  <a:pt x="146055" y="217268"/>
                  <a:pt x="146189" y="245216"/>
                </a:cubicBezTo>
                <a:cubicBezTo>
                  <a:pt x="146189" y="249247"/>
                  <a:pt x="145248" y="253143"/>
                  <a:pt x="143905" y="256905"/>
                </a:cubicBezTo>
                <a:lnTo>
                  <a:pt x="142562" y="260399"/>
                </a:lnTo>
                <a:cubicBezTo>
                  <a:pt x="126707" y="253681"/>
                  <a:pt x="111389" y="245216"/>
                  <a:pt x="97146" y="235541"/>
                </a:cubicBezTo>
                <a:cubicBezTo>
                  <a:pt x="95534" y="234466"/>
                  <a:pt x="93518" y="233795"/>
                  <a:pt x="91637" y="233795"/>
                </a:cubicBezTo>
                <a:cubicBezTo>
                  <a:pt x="88412" y="233795"/>
                  <a:pt x="85457" y="235407"/>
                  <a:pt x="83575" y="237960"/>
                </a:cubicBezTo>
                <a:cubicBezTo>
                  <a:pt x="82097" y="240110"/>
                  <a:pt x="81560" y="242663"/>
                  <a:pt x="81963" y="245350"/>
                </a:cubicBezTo>
                <a:cubicBezTo>
                  <a:pt x="82366" y="247903"/>
                  <a:pt x="83844" y="250187"/>
                  <a:pt x="85994" y="251665"/>
                </a:cubicBezTo>
                <a:cubicBezTo>
                  <a:pt x="100908" y="261877"/>
                  <a:pt x="116763" y="270611"/>
                  <a:pt x="133290" y="277866"/>
                </a:cubicBezTo>
                <a:cubicBezTo>
                  <a:pt x="128184" y="284450"/>
                  <a:pt x="121466" y="289556"/>
                  <a:pt x="113673" y="292781"/>
                </a:cubicBezTo>
                <a:cubicBezTo>
                  <a:pt x="107761" y="295065"/>
                  <a:pt x="101446" y="296274"/>
                  <a:pt x="95130" y="296274"/>
                </a:cubicBezTo>
                <a:lnTo>
                  <a:pt x="95130" y="297887"/>
                </a:lnTo>
                <a:cubicBezTo>
                  <a:pt x="95130" y="297887"/>
                  <a:pt x="95130" y="297887"/>
                  <a:pt x="95130" y="297887"/>
                </a:cubicBezTo>
                <a:lnTo>
                  <a:pt x="95130" y="296274"/>
                </a:ln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246" name="Grafik 7">
            <a:extLst>
              <a:ext uri="{FF2B5EF4-FFF2-40B4-BE49-F238E27FC236}">
                <a16:creationId xmlns:a16="http://schemas.microsoft.com/office/drawing/2014/main" id="{E99662E4-00D6-3FE2-4970-4D110754B12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01393" y="4200075"/>
            <a:ext cx="588735" cy="437996"/>
            <a:chOff x="6396305" y="4194070"/>
            <a:chExt cx="578843" cy="430638"/>
          </a:xfrm>
          <a:solidFill>
            <a:schemeClr val="accent1"/>
          </a:solidFill>
        </p:grpSpPr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7DE03A5F-6ED4-716C-12E3-E8DE3F447591}"/>
                </a:ext>
              </a:extLst>
            </p:cNvPr>
            <p:cNvSpPr/>
            <p:nvPr/>
          </p:nvSpPr>
          <p:spPr bwMode="gray">
            <a:xfrm>
              <a:off x="6525243" y="4194070"/>
              <a:ext cx="430784" cy="430638"/>
            </a:xfrm>
            <a:custGeom>
              <a:avLst/>
              <a:gdLst>
                <a:gd name="connsiteX0" fmla="*/ 345369 w 430784"/>
                <a:gd name="connsiteY0" fmla="*/ 285659 h 430638"/>
                <a:gd name="connsiteX1" fmla="*/ 319302 w 430784"/>
                <a:gd name="connsiteY1" fmla="*/ 275716 h 430638"/>
                <a:gd name="connsiteX2" fmla="*/ 296997 w 430784"/>
                <a:gd name="connsiteY2" fmla="*/ 282703 h 430638"/>
                <a:gd name="connsiteX3" fmla="*/ 280739 w 430784"/>
                <a:gd name="connsiteY3" fmla="*/ 266445 h 430638"/>
                <a:gd name="connsiteX4" fmla="*/ 268781 w 430784"/>
                <a:gd name="connsiteY4" fmla="*/ 42191 h 430638"/>
                <a:gd name="connsiteX5" fmla="*/ 160483 w 430784"/>
                <a:gd name="connsiteY5" fmla="*/ 0 h 430638"/>
                <a:gd name="connsiteX6" fmla="*/ 42107 w 430784"/>
                <a:gd name="connsiteY6" fmla="*/ 51999 h 430638"/>
                <a:gd name="connsiteX7" fmla="*/ 51916 w 430784"/>
                <a:gd name="connsiteY7" fmla="*/ 278672 h 430638"/>
                <a:gd name="connsiteX8" fmla="*/ 160349 w 430784"/>
                <a:gd name="connsiteY8" fmla="*/ 320863 h 430638"/>
                <a:gd name="connsiteX9" fmla="*/ 266362 w 430784"/>
                <a:gd name="connsiteY9" fmla="*/ 280822 h 430638"/>
                <a:gd name="connsiteX10" fmla="*/ 282621 w 430784"/>
                <a:gd name="connsiteY10" fmla="*/ 297080 h 430638"/>
                <a:gd name="connsiteX11" fmla="*/ 275633 w 430784"/>
                <a:gd name="connsiteY11" fmla="*/ 316966 h 430638"/>
                <a:gd name="connsiteX12" fmla="*/ 285442 w 430784"/>
                <a:gd name="connsiteY12" fmla="*/ 345183 h 430638"/>
                <a:gd name="connsiteX13" fmla="*/ 360821 w 430784"/>
                <a:gd name="connsiteY13" fmla="*/ 420696 h 430638"/>
                <a:gd name="connsiteX14" fmla="*/ 385275 w 430784"/>
                <a:gd name="connsiteY14" fmla="*/ 430639 h 430638"/>
                <a:gd name="connsiteX15" fmla="*/ 430556 w 430784"/>
                <a:gd name="connsiteY15" fmla="*/ 389255 h 430638"/>
                <a:gd name="connsiteX16" fmla="*/ 420748 w 430784"/>
                <a:gd name="connsiteY16" fmla="*/ 360904 h 430638"/>
                <a:gd name="connsiteX17" fmla="*/ 345369 w 430784"/>
                <a:gd name="connsiteY17" fmla="*/ 285391 h 430638"/>
                <a:gd name="connsiteX18" fmla="*/ 259510 w 430784"/>
                <a:gd name="connsiteY18" fmla="*/ 259727 h 430638"/>
                <a:gd name="connsiteX19" fmla="*/ 160617 w 430784"/>
                <a:gd name="connsiteY19" fmla="*/ 301111 h 430638"/>
                <a:gd name="connsiteX20" fmla="*/ 63069 w 430784"/>
                <a:gd name="connsiteY20" fmla="*/ 261071 h 430638"/>
                <a:gd name="connsiteX21" fmla="*/ 61725 w 430784"/>
                <a:gd name="connsiteY21" fmla="*/ 259727 h 430638"/>
                <a:gd name="connsiteX22" fmla="*/ 61725 w 430784"/>
                <a:gd name="connsiteY22" fmla="*/ 259727 h 430638"/>
                <a:gd name="connsiteX23" fmla="*/ 61725 w 430784"/>
                <a:gd name="connsiteY23" fmla="*/ 61942 h 430638"/>
                <a:gd name="connsiteX24" fmla="*/ 160617 w 430784"/>
                <a:gd name="connsiteY24" fmla="*/ 20961 h 430638"/>
                <a:gd name="connsiteX25" fmla="*/ 259510 w 430784"/>
                <a:gd name="connsiteY25" fmla="*/ 61942 h 430638"/>
                <a:gd name="connsiteX26" fmla="*/ 259510 w 430784"/>
                <a:gd name="connsiteY26" fmla="*/ 259727 h 430638"/>
                <a:gd name="connsiteX27" fmla="*/ 410133 w 430784"/>
                <a:gd name="connsiteY27" fmla="*/ 387508 h 430638"/>
                <a:gd name="connsiteX28" fmla="*/ 402608 w 430784"/>
                <a:gd name="connsiteY28" fmla="*/ 402825 h 430638"/>
                <a:gd name="connsiteX29" fmla="*/ 385678 w 430784"/>
                <a:gd name="connsiteY29" fmla="*/ 410484 h 430638"/>
                <a:gd name="connsiteX30" fmla="*/ 375198 w 430784"/>
                <a:gd name="connsiteY30" fmla="*/ 406453 h 430638"/>
                <a:gd name="connsiteX31" fmla="*/ 299819 w 430784"/>
                <a:gd name="connsiteY31" fmla="*/ 330940 h 430638"/>
                <a:gd name="connsiteX32" fmla="*/ 295923 w 430784"/>
                <a:gd name="connsiteY32" fmla="*/ 318982 h 430638"/>
                <a:gd name="connsiteX33" fmla="*/ 303447 w 430784"/>
                <a:gd name="connsiteY33" fmla="*/ 303664 h 430638"/>
                <a:gd name="connsiteX34" fmla="*/ 320511 w 430784"/>
                <a:gd name="connsiteY34" fmla="*/ 296005 h 430638"/>
                <a:gd name="connsiteX35" fmla="*/ 320511 w 430784"/>
                <a:gd name="connsiteY35" fmla="*/ 296005 h 430638"/>
                <a:gd name="connsiteX36" fmla="*/ 330858 w 430784"/>
                <a:gd name="connsiteY36" fmla="*/ 300036 h 430638"/>
                <a:gd name="connsiteX37" fmla="*/ 406102 w 430784"/>
                <a:gd name="connsiteY37" fmla="*/ 375415 h 430638"/>
                <a:gd name="connsiteX38" fmla="*/ 409998 w 430784"/>
                <a:gd name="connsiteY38" fmla="*/ 387374 h 43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0784" h="430638">
                  <a:moveTo>
                    <a:pt x="345369" y="285659"/>
                  </a:moveTo>
                  <a:cubicBezTo>
                    <a:pt x="338113" y="279210"/>
                    <a:pt x="328842" y="275716"/>
                    <a:pt x="319302" y="275716"/>
                  </a:cubicBezTo>
                  <a:cubicBezTo>
                    <a:pt x="311240" y="275716"/>
                    <a:pt x="303447" y="278135"/>
                    <a:pt x="296997" y="282703"/>
                  </a:cubicBezTo>
                  <a:lnTo>
                    <a:pt x="280739" y="266445"/>
                  </a:lnTo>
                  <a:cubicBezTo>
                    <a:pt x="338247" y="201144"/>
                    <a:pt x="333141" y="101177"/>
                    <a:pt x="268781" y="42191"/>
                  </a:cubicBezTo>
                  <a:cubicBezTo>
                    <a:pt x="239086" y="15049"/>
                    <a:pt x="200658" y="0"/>
                    <a:pt x="160483" y="0"/>
                  </a:cubicBezTo>
                  <a:cubicBezTo>
                    <a:pt x="115605" y="0"/>
                    <a:pt x="72474" y="18945"/>
                    <a:pt x="42107" y="51999"/>
                  </a:cubicBezTo>
                  <a:cubicBezTo>
                    <a:pt x="-17685" y="117166"/>
                    <a:pt x="-13251" y="218880"/>
                    <a:pt x="51916" y="278672"/>
                  </a:cubicBezTo>
                  <a:cubicBezTo>
                    <a:pt x="81611" y="305814"/>
                    <a:pt x="120039" y="320863"/>
                    <a:pt x="160349" y="320863"/>
                  </a:cubicBezTo>
                  <a:cubicBezTo>
                    <a:pt x="200658" y="320863"/>
                    <a:pt x="237071" y="306620"/>
                    <a:pt x="266362" y="280822"/>
                  </a:cubicBezTo>
                  <a:lnTo>
                    <a:pt x="282621" y="297080"/>
                  </a:lnTo>
                  <a:cubicBezTo>
                    <a:pt x="278724" y="302993"/>
                    <a:pt x="276305" y="309845"/>
                    <a:pt x="275633" y="316966"/>
                  </a:cubicBezTo>
                  <a:cubicBezTo>
                    <a:pt x="274424" y="327447"/>
                    <a:pt x="278052" y="337658"/>
                    <a:pt x="285442" y="345183"/>
                  </a:cubicBezTo>
                  <a:lnTo>
                    <a:pt x="360821" y="420696"/>
                  </a:lnTo>
                  <a:cubicBezTo>
                    <a:pt x="367405" y="427145"/>
                    <a:pt x="376004" y="430639"/>
                    <a:pt x="385275" y="430639"/>
                  </a:cubicBezTo>
                  <a:cubicBezTo>
                    <a:pt x="408923" y="429967"/>
                    <a:pt x="428137" y="412097"/>
                    <a:pt x="430556" y="389255"/>
                  </a:cubicBezTo>
                  <a:cubicBezTo>
                    <a:pt x="431765" y="378774"/>
                    <a:pt x="428137" y="368428"/>
                    <a:pt x="420748" y="360904"/>
                  </a:cubicBezTo>
                  <a:lnTo>
                    <a:pt x="345369" y="285391"/>
                  </a:lnTo>
                  <a:close/>
                  <a:moveTo>
                    <a:pt x="259510" y="259727"/>
                  </a:moveTo>
                  <a:cubicBezTo>
                    <a:pt x="233174" y="286465"/>
                    <a:pt x="198105" y="301111"/>
                    <a:pt x="160617" y="301111"/>
                  </a:cubicBezTo>
                  <a:cubicBezTo>
                    <a:pt x="123129" y="301111"/>
                    <a:pt x="89270" y="286869"/>
                    <a:pt x="63069" y="261071"/>
                  </a:cubicBezTo>
                  <a:lnTo>
                    <a:pt x="61725" y="259727"/>
                  </a:lnTo>
                  <a:cubicBezTo>
                    <a:pt x="61725" y="259727"/>
                    <a:pt x="61725" y="259727"/>
                    <a:pt x="61725" y="259727"/>
                  </a:cubicBezTo>
                  <a:cubicBezTo>
                    <a:pt x="7173" y="205175"/>
                    <a:pt x="7173" y="116494"/>
                    <a:pt x="61725" y="61942"/>
                  </a:cubicBezTo>
                  <a:cubicBezTo>
                    <a:pt x="88195" y="35472"/>
                    <a:pt x="123264" y="20961"/>
                    <a:pt x="160617" y="20961"/>
                  </a:cubicBezTo>
                  <a:cubicBezTo>
                    <a:pt x="197971" y="20961"/>
                    <a:pt x="233040" y="35472"/>
                    <a:pt x="259510" y="61942"/>
                  </a:cubicBezTo>
                  <a:cubicBezTo>
                    <a:pt x="314062" y="116494"/>
                    <a:pt x="314062" y="205175"/>
                    <a:pt x="259510" y="259727"/>
                  </a:cubicBezTo>
                  <a:close/>
                  <a:moveTo>
                    <a:pt x="410133" y="387508"/>
                  </a:moveTo>
                  <a:cubicBezTo>
                    <a:pt x="409461" y="393420"/>
                    <a:pt x="406908" y="398794"/>
                    <a:pt x="402608" y="402825"/>
                  </a:cubicBezTo>
                  <a:cubicBezTo>
                    <a:pt x="397771" y="407663"/>
                    <a:pt x="391590" y="410484"/>
                    <a:pt x="385678" y="410484"/>
                  </a:cubicBezTo>
                  <a:cubicBezTo>
                    <a:pt x="381513" y="410484"/>
                    <a:pt x="377885" y="409141"/>
                    <a:pt x="375198" y="406453"/>
                  </a:cubicBezTo>
                  <a:lnTo>
                    <a:pt x="299819" y="330940"/>
                  </a:lnTo>
                  <a:cubicBezTo>
                    <a:pt x="296863" y="327716"/>
                    <a:pt x="295385" y="323416"/>
                    <a:pt x="295923" y="318982"/>
                  </a:cubicBezTo>
                  <a:cubicBezTo>
                    <a:pt x="296594" y="313070"/>
                    <a:pt x="299147" y="307695"/>
                    <a:pt x="303447" y="303664"/>
                  </a:cubicBezTo>
                  <a:cubicBezTo>
                    <a:pt x="308015" y="298962"/>
                    <a:pt x="314062" y="296274"/>
                    <a:pt x="320511" y="296005"/>
                  </a:cubicBezTo>
                  <a:lnTo>
                    <a:pt x="320511" y="296005"/>
                  </a:lnTo>
                  <a:cubicBezTo>
                    <a:pt x="324676" y="296005"/>
                    <a:pt x="328170" y="297484"/>
                    <a:pt x="330858" y="300036"/>
                  </a:cubicBezTo>
                  <a:lnTo>
                    <a:pt x="406102" y="375415"/>
                  </a:lnTo>
                  <a:cubicBezTo>
                    <a:pt x="409058" y="378640"/>
                    <a:pt x="410536" y="382939"/>
                    <a:pt x="409998" y="387374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52" name="Freihandform: Form 251">
              <a:extLst>
                <a:ext uri="{FF2B5EF4-FFF2-40B4-BE49-F238E27FC236}">
                  <a16:creationId xmlns:a16="http://schemas.microsoft.com/office/drawing/2014/main" id="{75B97BDA-04A0-26A3-E28A-E13BA7D7D4D2}"/>
                </a:ext>
              </a:extLst>
            </p:cNvPr>
            <p:cNvSpPr/>
            <p:nvPr/>
          </p:nvSpPr>
          <p:spPr bwMode="gray">
            <a:xfrm>
              <a:off x="6613841" y="4255474"/>
              <a:ext cx="143770" cy="143770"/>
            </a:xfrm>
            <a:custGeom>
              <a:avLst/>
              <a:gdLst>
                <a:gd name="connsiteX0" fmla="*/ 71885 w 143770"/>
                <a:gd name="connsiteY0" fmla="*/ 143770 h 143770"/>
                <a:gd name="connsiteX1" fmla="*/ 143770 w 143770"/>
                <a:gd name="connsiteY1" fmla="*/ 71885 h 143770"/>
                <a:gd name="connsiteX2" fmla="*/ 71885 w 143770"/>
                <a:gd name="connsiteY2" fmla="*/ 0 h 143770"/>
                <a:gd name="connsiteX3" fmla="*/ 0 w 143770"/>
                <a:gd name="connsiteY3" fmla="*/ 71885 h 143770"/>
                <a:gd name="connsiteX4" fmla="*/ 71885 w 143770"/>
                <a:gd name="connsiteY4" fmla="*/ 143770 h 143770"/>
                <a:gd name="connsiteX5" fmla="*/ 20423 w 143770"/>
                <a:gd name="connsiteY5" fmla="*/ 71885 h 143770"/>
                <a:gd name="connsiteX6" fmla="*/ 71885 w 143770"/>
                <a:gd name="connsiteY6" fmla="*/ 20423 h 143770"/>
                <a:gd name="connsiteX7" fmla="*/ 123347 w 143770"/>
                <a:gd name="connsiteY7" fmla="*/ 71885 h 143770"/>
                <a:gd name="connsiteX8" fmla="*/ 71885 w 143770"/>
                <a:gd name="connsiteY8" fmla="*/ 123347 h 143770"/>
                <a:gd name="connsiteX9" fmla="*/ 20423 w 143770"/>
                <a:gd name="connsiteY9" fmla="*/ 71885 h 143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770" h="143770">
                  <a:moveTo>
                    <a:pt x="71885" y="143770"/>
                  </a:moveTo>
                  <a:cubicBezTo>
                    <a:pt x="111523" y="143770"/>
                    <a:pt x="143770" y="111523"/>
                    <a:pt x="143770" y="71885"/>
                  </a:cubicBezTo>
                  <a:cubicBezTo>
                    <a:pt x="143770" y="32248"/>
                    <a:pt x="111523" y="0"/>
                    <a:pt x="71885" y="0"/>
                  </a:cubicBezTo>
                  <a:cubicBezTo>
                    <a:pt x="32247" y="0"/>
                    <a:pt x="0" y="32248"/>
                    <a:pt x="0" y="71885"/>
                  </a:cubicBezTo>
                  <a:cubicBezTo>
                    <a:pt x="0" y="111523"/>
                    <a:pt x="32247" y="143770"/>
                    <a:pt x="71885" y="143770"/>
                  </a:cubicBezTo>
                  <a:close/>
                  <a:moveTo>
                    <a:pt x="20423" y="71885"/>
                  </a:moveTo>
                  <a:cubicBezTo>
                    <a:pt x="20423" y="43534"/>
                    <a:pt x="43534" y="20423"/>
                    <a:pt x="71885" y="20423"/>
                  </a:cubicBezTo>
                  <a:cubicBezTo>
                    <a:pt x="100236" y="20423"/>
                    <a:pt x="123347" y="43534"/>
                    <a:pt x="123347" y="71885"/>
                  </a:cubicBezTo>
                  <a:cubicBezTo>
                    <a:pt x="123347" y="100236"/>
                    <a:pt x="100236" y="123347"/>
                    <a:pt x="71885" y="123347"/>
                  </a:cubicBezTo>
                  <a:cubicBezTo>
                    <a:pt x="43534" y="123347"/>
                    <a:pt x="20423" y="100236"/>
                    <a:pt x="20423" y="7188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59" name="Freihandform: Form 258">
              <a:extLst>
                <a:ext uri="{FF2B5EF4-FFF2-40B4-BE49-F238E27FC236}">
                  <a16:creationId xmlns:a16="http://schemas.microsoft.com/office/drawing/2014/main" id="{99D06400-BED2-B469-EB0C-85B5A77B148C}"/>
                </a:ext>
              </a:extLst>
            </p:cNvPr>
            <p:cNvSpPr/>
            <p:nvPr/>
          </p:nvSpPr>
          <p:spPr bwMode="gray">
            <a:xfrm>
              <a:off x="6580013" y="4407038"/>
              <a:ext cx="211695" cy="42190"/>
            </a:xfrm>
            <a:custGeom>
              <a:avLst/>
              <a:gdLst>
                <a:gd name="connsiteX0" fmla="*/ 105714 w 211695"/>
                <a:gd name="connsiteY0" fmla="*/ 0 h 42190"/>
                <a:gd name="connsiteX1" fmla="*/ 105714 w 211695"/>
                <a:gd name="connsiteY1" fmla="*/ 0 h 42190"/>
                <a:gd name="connsiteX2" fmla="*/ 1850 w 211695"/>
                <a:gd name="connsiteY2" fmla="*/ 25395 h 42190"/>
                <a:gd name="connsiteX3" fmla="*/ 103 w 211695"/>
                <a:gd name="connsiteY3" fmla="*/ 27679 h 42190"/>
                <a:gd name="connsiteX4" fmla="*/ 775 w 211695"/>
                <a:gd name="connsiteY4" fmla="*/ 30501 h 42190"/>
                <a:gd name="connsiteX5" fmla="*/ 10449 w 211695"/>
                <a:gd name="connsiteY5" fmla="*/ 41250 h 42190"/>
                <a:gd name="connsiteX6" fmla="*/ 12868 w 211695"/>
                <a:gd name="connsiteY6" fmla="*/ 42191 h 42190"/>
                <a:gd name="connsiteX7" fmla="*/ 14346 w 211695"/>
                <a:gd name="connsiteY7" fmla="*/ 41922 h 42190"/>
                <a:gd name="connsiteX8" fmla="*/ 105982 w 211695"/>
                <a:gd name="connsiteY8" fmla="*/ 20289 h 42190"/>
                <a:gd name="connsiteX9" fmla="*/ 162550 w 211695"/>
                <a:gd name="connsiteY9" fmla="*/ 28754 h 42190"/>
                <a:gd name="connsiteX10" fmla="*/ 197485 w 211695"/>
                <a:gd name="connsiteY10" fmla="*/ 41519 h 42190"/>
                <a:gd name="connsiteX11" fmla="*/ 198829 w 211695"/>
                <a:gd name="connsiteY11" fmla="*/ 41787 h 42190"/>
                <a:gd name="connsiteX12" fmla="*/ 201247 w 211695"/>
                <a:gd name="connsiteY12" fmla="*/ 40847 h 42190"/>
                <a:gd name="connsiteX13" fmla="*/ 210921 w 211695"/>
                <a:gd name="connsiteY13" fmla="*/ 30098 h 42190"/>
                <a:gd name="connsiteX14" fmla="*/ 211593 w 211695"/>
                <a:gd name="connsiteY14" fmla="*/ 27276 h 42190"/>
                <a:gd name="connsiteX15" fmla="*/ 209712 w 211695"/>
                <a:gd name="connsiteY15" fmla="*/ 24992 h 42190"/>
                <a:gd name="connsiteX16" fmla="*/ 168327 w 211695"/>
                <a:gd name="connsiteY16" fmla="*/ 9540 h 42190"/>
                <a:gd name="connsiteX17" fmla="*/ 105982 w 211695"/>
                <a:gd name="connsiteY17" fmla="*/ 269 h 4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1695" h="42190">
                  <a:moveTo>
                    <a:pt x="105714" y="0"/>
                  </a:moveTo>
                  <a:lnTo>
                    <a:pt x="105714" y="0"/>
                  </a:lnTo>
                  <a:cubicBezTo>
                    <a:pt x="69838" y="538"/>
                    <a:pt x="33829" y="9406"/>
                    <a:pt x="1850" y="25395"/>
                  </a:cubicBezTo>
                  <a:cubicBezTo>
                    <a:pt x="909" y="25798"/>
                    <a:pt x="237" y="26739"/>
                    <a:pt x="103" y="27679"/>
                  </a:cubicBezTo>
                  <a:cubicBezTo>
                    <a:pt x="-166" y="28620"/>
                    <a:pt x="103" y="29695"/>
                    <a:pt x="775" y="30501"/>
                  </a:cubicBezTo>
                  <a:cubicBezTo>
                    <a:pt x="3731" y="34263"/>
                    <a:pt x="7090" y="37891"/>
                    <a:pt x="10449" y="41250"/>
                  </a:cubicBezTo>
                  <a:cubicBezTo>
                    <a:pt x="11121" y="41922"/>
                    <a:pt x="11927" y="42191"/>
                    <a:pt x="12868" y="42191"/>
                  </a:cubicBezTo>
                  <a:cubicBezTo>
                    <a:pt x="13405" y="42191"/>
                    <a:pt x="13808" y="42191"/>
                    <a:pt x="14346" y="41922"/>
                  </a:cubicBezTo>
                  <a:cubicBezTo>
                    <a:pt x="42697" y="28217"/>
                    <a:pt x="74407" y="20692"/>
                    <a:pt x="105982" y="20289"/>
                  </a:cubicBezTo>
                  <a:cubicBezTo>
                    <a:pt x="125196" y="20289"/>
                    <a:pt x="144276" y="23111"/>
                    <a:pt x="162550" y="28754"/>
                  </a:cubicBezTo>
                  <a:cubicBezTo>
                    <a:pt x="174509" y="32113"/>
                    <a:pt x="186333" y="36413"/>
                    <a:pt x="197485" y="41519"/>
                  </a:cubicBezTo>
                  <a:cubicBezTo>
                    <a:pt x="197888" y="41787"/>
                    <a:pt x="198425" y="41787"/>
                    <a:pt x="198829" y="41787"/>
                  </a:cubicBezTo>
                  <a:cubicBezTo>
                    <a:pt x="199769" y="41787"/>
                    <a:pt x="200575" y="41384"/>
                    <a:pt x="201247" y="40847"/>
                  </a:cubicBezTo>
                  <a:cubicBezTo>
                    <a:pt x="204606" y="37488"/>
                    <a:pt x="207831" y="33860"/>
                    <a:pt x="210921" y="30098"/>
                  </a:cubicBezTo>
                  <a:cubicBezTo>
                    <a:pt x="211593" y="29292"/>
                    <a:pt x="211862" y="28217"/>
                    <a:pt x="211593" y="27276"/>
                  </a:cubicBezTo>
                  <a:cubicBezTo>
                    <a:pt x="211324" y="26336"/>
                    <a:pt x="210653" y="25395"/>
                    <a:pt x="209712" y="24992"/>
                  </a:cubicBezTo>
                  <a:cubicBezTo>
                    <a:pt x="196410" y="18677"/>
                    <a:pt x="182436" y="13436"/>
                    <a:pt x="168327" y="9540"/>
                  </a:cubicBezTo>
                  <a:cubicBezTo>
                    <a:pt x="148173" y="3494"/>
                    <a:pt x="127078" y="403"/>
                    <a:pt x="105982" y="269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60" name="Freihandform: Form 259">
              <a:extLst>
                <a:ext uri="{FF2B5EF4-FFF2-40B4-BE49-F238E27FC236}">
                  <a16:creationId xmlns:a16="http://schemas.microsoft.com/office/drawing/2014/main" id="{44AF8171-E2FF-9D89-C664-F4EFCF9ABCC9}"/>
                </a:ext>
              </a:extLst>
            </p:cNvPr>
            <p:cNvSpPr/>
            <p:nvPr/>
          </p:nvSpPr>
          <p:spPr bwMode="gray">
            <a:xfrm>
              <a:off x="6810551" y="4216777"/>
              <a:ext cx="103392" cy="127646"/>
            </a:xfrm>
            <a:custGeom>
              <a:avLst/>
              <a:gdLst>
                <a:gd name="connsiteX0" fmla="*/ 9809 w 103392"/>
                <a:gd name="connsiteY0" fmla="*/ 27545 h 127646"/>
                <a:gd name="connsiteX1" fmla="*/ 12362 w 103392"/>
                <a:gd name="connsiteY1" fmla="*/ 28754 h 127646"/>
                <a:gd name="connsiteX2" fmla="*/ 14243 w 103392"/>
                <a:gd name="connsiteY2" fmla="*/ 28082 h 127646"/>
                <a:gd name="connsiteX3" fmla="*/ 38966 w 103392"/>
                <a:gd name="connsiteY3" fmla="*/ 20289 h 127646"/>
                <a:gd name="connsiteX4" fmla="*/ 82634 w 103392"/>
                <a:gd name="connsiteY4" fmla="*/ 64629 h 127646"/>
                <a:gd name="connsiteX5" fmla="*/ 49178 w 103392"/>
                <a:gd name="connsiteY5" fmla="*/ 107357 h 127646"/>
                <a:gd name="connsiteX6" fmla="*/ 46625 w 103392"/>
                <a:gd name="connsiteY6" fmla="*/ 111119 h 127646"/>
                <a:gd name="connsiteX7" fmla="*/ 48103 w 103392"/>
                <a:gd name="connsiteY7" fmla="*/ 124556 h 127646"/>
                <a:gd name="connsiteX8" fmla="*/ 49446 w 103392"/>
                <a:gd name="connsiteY8" fmla="*/ 126975 h 127646"/>
                <a:gd name="connsiteX9" fmla="*/ 51462 w 103392"/>
                <a:gd name="connsiteY9" fmla="*/ 127646 h 127646"/>
                <a:gd name="connsiteX10" fmla="*/ 52134 w 103392"/>
                <a:gd name="connsiteY10" fmla="*/ 127646 h 127646"/>
                <a:gd name="connsiteX11" fmla="*/ 102117 w 103392"/>
                <a:gd name="connsiteY11" fmla="*/ 51596 h 127646"/>
                <a:gd name="connsiteX12" fmla="*/ 39503 w 103392"/>
                <a:gd name="connsiteY12" fmla="*/ 0 h 127646"/>
                <a:gd name="connsiteX13" fmla="*/ 26604 w 103392"/>
                <a:gd name="connsiteY13" fmla="*/ 1344 h 127646"/>
                <a:gd name="connsiteX14" fmla="*/ 1344 w 103392"/>
                <a:gd name="connsiteY14" fmla="*/ 12630 h 127646"/>
                <a:gd name="connsiteX15" fmla="*/ 0 w 103392"/>
                <a:gd name="connsiteY15" fmla="*/ 15049 h 127646"/>
                <a:gd name="connsiteX16" fmla="*/ 941 w 103392"/>
                <a:gd name="connsiteY16" fmla="*/ 17602 h 127646"/>
                <a:gd name="connsiteX17" fmla="*/ 9809 w 103392"/>
                <a:gd name="connsiteY17" fmla="*/ 27545 h 12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392" h="127646">
                  <a:moveTo>
                    <a:pt x="9809" y="27545"/>
                  </a:moveTo>
                  <a:cubicBezTo>
                    <a:pt x="10480" y="28351"/>
                    <a:pt x="11421" y="28754"/>
                    <a:pt x="12362" y="28754"/>
                  </a:cubicBezTo>
                  <a:cubicBezTo>
                    <a:pt x="13033" y="28754"/>
                    <a:pt x="13705" y="28620"/>
                    <a:pt x="14243" y="28082"/>
                  </a:cubicBezTo>
                  <a:cubicBezTo>
                    <a:pt x="21498" y="22976"/>
                    <a:pt x="30098" y="20289"/>
                    <a:pt x="38966" y="20289"/>
                  </a:cubicBezTo>
                  <a:cubicBezTo>
                    <a:pt x="63152" y="20289"/>
                    <a:pt x="82769" y="40309"/>
                    <a:pt x="82634" y="64629"/>
                  </a:cubicBezTo>
                  <a:cubicBezTo>
                    <a:pt x="82634" y="84918"/>
                    <a:pt x="68795" y="102520"/>
                    <a:pt x="49178" y="107357"/>
                  </a:cubicBezTo>
                  <a:cubicBezTo>
                    <a:pt x="47431" y="107760"/>
                    <a:pt x="46356" y="109373"/>
                    <a:pt x="46625" y="111119"/>
                  </a:cubicBezTo>
                  <a:cubicBezTo>
                    <a:pt x="47162" y="115150"/>
                    <a:pt x="47700" y="119450"/>
                    <a:pt x="48103" y="124556"/>
                  </a:cubicBezTo>
                  <a:cubicBezTo>
                    <a:pt x="48103" y="125497"/>
                    <a:pt x="48640" y="126437"/>
                    <a:pt x="49446" y="126975"/>
                  </a:cubicBezTo>
                  <a:cubicBezTo>
                    <a:pt x="49984" y="127378"/>
                    <a:pt x="50790" y="127646"/>
                    <a:pt x="51462" y="127646"/>
                  </a:cubicBezTo>
                  <a:cubicBezTo>
                    <a:pt x="51731" y="127646"/>
                    <a:pt x="51865" y="127646"/>
                    <a:pt x="52134" y="127646"/>
                  </a:cubicBezTo>
                  <a:cubicBezTo>
                    <a:pt x="86665" y="120525"/>
                    <a:pt x="109104" y="86396"/>
                    <a:pt x="102117" y="51596"/>
                  </a:cubicBezTo>
                  <a:cubicBezTo>
                    <a:pt x="96071" y="21767"/>
                    <a:pt x="69735" y="0"/>
                    <a:pt x="39503" y="0"/>
                  </a:cubicBezTo>
                  <a:cubicBezTo>
                    <a:pt x="35204" y="0"/>
                    <a:pt x="30904" y="403"/>
                    <a:pt x="26604" y="1344"/>
                  </a:cubicBezTo>
                  <a:cubicBezTo>
                    <a:pt x="17468" y="3225"/>
                    <a:pt x="8734" y="7121"/>
                    <a:pt x="1344" y="12630"/>
                  </a:cubicBezTo>
                  <a:cubicBezTo>
                    <a:pt x="538" y="13168"/>
                    <a:pt x="134" y="14108"/>
                    <a:pt x="0" y="15049"/>
                  </a:cubicBezTo>
                  <a:cubicBezTo>
                    <a:pt x="0" y="15989"/>
                    <a:pt x="269" y="16930"/>
                    <a:pt x="941" y="17602"/>
                  </a:cubicBezTo>
                  <a:cubicBezTo>
                    <a:pt x="4300" y="21095"/>
                    <a:pt x="7121" y="24320"/>
                    <a:pt x="9809" y="2754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69" name="Freihandform: Form 268">
              <a:extLst>
                <a:ext uri="{FF2B5EF4-FFF2-40B4-BE49-F238E27FC236}">
                  <a16:creationId xmlns:a16="http://schemas.microsoft.com/office/drawing/2014/main" id="{9901580C-CD11-744E-4FCD-1A6A590DC920}"/>
                </a:ext>
              </a:extLst>
            </p:cNvPr>
            <p:cNvSpPr/>
            <p:nvPr/>
          </p:nvSpPr>
          <p:spPr bwMode="gray">
            <a:xfrm>
              <a:off x="6857310" y="4358801"/>
              <a:ext cx="117837" cy="129258"/>
            </a:xfrm>
            <a:custGeom>
              <a:avLst/>
              <a:gdLst>
                <a:gd name="connsiteX0" fmla="*/ 102520 w 117837"/>
                <a:gd name="connsiteY0" fmla="*/ 36547 h 129258"/>
                <a:gd name="connsiteX1" fmla="*/ 42190 w 117837"/>
                <a:gd name="connsiteY1" fmla="*/ 7121 h 129258"/>
                <a:gd name="connsiteX2" fmla="*/ 4703 w 117837"/>
                <a:gd name="connsiteY2" fmla="*/ 0 h 129258"/>
                <a:gd name="connsiteX3" fmla="*/ 4434 w 117837"/>
                <a:gd name="connsiteY3" fmla="*/ 0 h 129258"/>
                <a:gd name="connsiteX4" fmla="*/ 2150 w 117837"/>
                <a:gd name="connsiteY4" fmla="*/ 806 h 129258"/>
                <a:gd name="connsiteX5" fmla="*/ 1075 w 117837"/>
                <a:gd name="connsiteY5" fmla="*/ 3225 h 129258"/>
                <a:gd name="connsiteX6" fmla="*/ 0 w 117837"/>
                <a:gd name="connsiteY6" fmla="*/ 16527 h 129258"/>
                <a:gd name="connsiteX7" fmla="*/ 672 w 117837"/>
                <a:gd name="connsiteY7" fmla="*/ 19080 h 129258"/>
                <a:gd name="connsiteX8" fmla="*/ 2956 w 117837"/>
                <a:gd name="connsiteY8" fmla="*/ 20289 h 129258"/>
                <a:gd name="connsiteX9" fmla="*/ 36413 w 117837"/>
                <a:gd name="connsiteY9" fmla="*/ 26739 h 129258"/>
                <a:gd name="connsiteX10" fmla="*/ 89621 w 117837"/>
                <a:gd name="connsiteY10" fmla="*/ 52537 h 129258"/>
                <a:gd name="connsiteX11" fmla="*/ 97414 w 117837"/>
                <a:gd name="connsiteY11" fmla="*/ 67854 h 129258"/>
                <a:gd name="connsiteX12" fmla="*/ 97414 w 117837"/>
                <a:gd name="connsiteY12" fmla="*/ 125900 h 129258"/>
                <a:gd name="connsiteX13" fmla="*/ 100774 w 117837"/>
                <a:gd name="connsiteY13" fmla="*/ 129259 h 129258"/>
                <a:gd name="connsiteX14" fmla="*/ 114479 w 117837"/>
                <a:gd name="connsiteY14" fmla="*/ 129259 h 129258"/>
                <a:gd name="connsiteX15" fmla="*/ 117838 w 117837"/>
                <a:gd name="connsiteY15" fmla="*/ 125900 h 129258"/>
                <a:gd name="connsiteX16" fmla="*/ 117838 w 117837"/>
                <a:gd name="connsiteY16" fmla="*/ 67720 h 129258"/>
                <a:gd name="connsiteX17" fmla="*/ 102386 w 117837"/>
                <a:gd name="connsiteY17" fmla="*/ 36547 h 129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7837" h="129258">
                  <a:moveTo>
                    <a:pt x="102520" y="36547"/>
                  </a:moveTo>
                  <a:cubicBezTo>
                    <a:pt x="84516" y="22708"/>
                    <a:pt x="64226" y="12765"/>
                    <a:pt x="42190" y="7121"/>
                  </a:cubicBezTo>
                  <a:cubicBezTo>
                    <a:pt x="30098" y="3493"/>
                    <a:pt x="17467" y="1075"/>
                    <a:pt x="4703" y="0"/>
                  </a:cubicBezTo>
                  <a:cubicBezTo>
                    <a:pt x="4703" y="0"/>
                    <a:pt x="4568" y="0"/>
                    <a:pt x="4434" y="0"/>
                  </a:cubicBezTo>
                  <a:cubicBezTo>
                    <a:pt x="3628" y="0"/>
                    <a:pt x="2822" y="269"/>
                    <a:pt x="2150" y="806"/>
                  </a:cubicBezTo>
                  <a:cubicBezTo>
                    <a:pt x="1478" y="1478"/>
                    <a:pt x="1075" y="2284"/>
                    <a:pt x="1075" y="3225"/>
                  </a:cubicBezTo>
                  <a:cubicBezTo>
                    <a:pt x="941" y="7524"/>
                    <a:pt x="538" y="11958"/>
                    <a:pt x="0" y="16527"/>
                  </a:cubicBezTo>
                  <a:cubicBezTo>
                    <a:pt x="0" y="17467"/>
                    <a:pt x="134" y="18408"/>
                    <a:pt x="672" y="19080"/>
                  </a:cubicBezTo>
                  <a:cubicBezTo>
                    <a:pt x="1209" y="19752"/>
                    <a:pt x="2150" y="20289"/>
                    <a:pt x="2956" y="20289"/>
                  </a:cubicBezTo>
                  <a:cubicBezTo>
                    <a:pt x="14243" y="21230"/>
                    <a:pt x="25529" y="23380"/>
                    <a:pt x="36413" y="26739"/>
                  </a:cubicBezTo>
                  <a:cubicBezTo>
                    <a:pt x="55896" y="31710"/>
                    <a:pt x="73766" y="40444"/>
                    <a:pt x="89621" y="52537"/>
                  </a:cubicBezTo>
                  <a:cubicBezTo>
                    <a:pt x="94458" y="56165"/>
                    <a:pt x="97280" y="61808"/>
                    <a:pt x="97414" y="67854"/>
                  </a:cubicBezTo>
                  <a:lnTo>
                    <a:pt x="97414" y="125900"/>
                  </a:lnTo>
                  <a:cubicBezTo>
                    <a:pt x="97414" y="127781"/>
                    <a:pt x="98892" y="129259"/>
                    <a:pt x="100774" y="129259"/>
                  </a:cubicBezTo>
                  <a:lnTo>
                    <a:pt x="114479" y="129259"/>
                  </a:lnTo>
                  <a:cubicBezTo>
                    <a:pt x="116360" y="129259"/>
                    <a:pt x="117838" y="127781"/>
                    <a:pt x="117838" y="125900"/>
                  </a:cubicBezTo>
                  <a:lnTo>
                    <a:pt x="117838" y="67720"/>
                  </a:lnTo>
                  <a:cubicBezTo>
                    <a:pt x="117569" y="55493"/>
                    <a:pt x="112060" y="44072"/>
                    <a:pt x="102386" y="36547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70" name="Freihandform: Form 269">
              <a:extLst>
                <a:ext uri="{FF2B5EF4-FFF2-40B4-BE49-F238E27FC236}">
                  <a16:creationId xmlns:a16="http://schemas.microsoft.com/office/drawing/2014/main" id="{F3E56EF6-24D6-BBE7-CB31-BEC026089D86}"/>
                </a:ext>
              </a:extLst>
            </p:cNvPr>
            <p:cNvSpPr/>
            <p:nvPr/>
          </p:nvSpPr>
          <p:spPr bwMode="gray">
            <a:xfrm>
              <a:off x="6457361" y="4216643"/>
              <a:ext cx="103431" cy="127512"/>
            </a:xfrm>
            <a:custGeom>
              <a:avLst/>
              <a:gdLst>
                <a:gd name="connsiteX0" fmla="*/ 64440 w 103431"/>
                <a:gd name="connsiteY0" fmla="*/ 20289 h 127512"/>
                <a:gd name="connsiteX1" fmla="*/ 89163 w 103431"/>
                <a:gd name="connsiteY1" fmla="*/ 27948 h 127512"/>
                <a:gd name="connsiteX2" fmla="*/ 91045 w 103431"/>
                <a:gd name="connsiteY2" fmla="*/ 28485 h 127512"/>
                <a:gd name="connsiteX3" fmla="*/ 93597 w 103431"/>
                <a:gd name="connsiteY3" fmla="*/ 27276 h 127512"/>
                <a:gd name="connsiteX4" fmla="*/ 102465 w 103431"/>
                <a:gd name="connsiteY4" fmla="*/ 17333 h 127512"/>
                <a:gd name="connsiteX5" fmla="*/ 103406 w 103431"/>
                <a:gd name="connsiteY5" fmla="*/ 14646 h 127512"/>
                <a:gd name="connsiteX6" fmla="*/ 102062 w 103431"/>
                <a:gd name="connsiteY6" fmla="*/ 12227 h 127512"/>
                <a:gd name="connsiteX7" fmla="*/ 64440 w 103431"/>
                <a:gd name="connsiteY7" fmla="*/ 0 h 127512"/>
                <a:gd name="connsiteX8" fmla="*/ 12172 w 103431"/>
                <a:gd name="connsiteY8" fmla="*/ 26739 h 127512"/>
                <a:gd name="connsiteX9" fmla="*/ 26684 w 103431"/>
                <a:gd name="connsiteY9" fmla="*/ 116763 h 127512"/>
                <a:gd name="connsiteX10" fmla="*/ 50601 w 103431"/>
                <a:gd name="connsiteY10" fmla="*/ 127512 h 127512"/>
                <a:gd name="connsiteX11" fmla="*/ 51272 w 103431"/>
                <a:gd name="connsiteY11" fmla="*/ 127512 h 127512"/>
                <a:gd name="connsiteX12" fmla="*/ 53288 w 103431"/>
                <a:gd name="connsiteY12" fmla="*/ 126840 h 127512"/>
                <a:gd name="connsiteX13" fmla="*/ 54631 w 103431"/>
                <a:gd name="connsiteY13" fmla="*/ 124422 h 127512"/>
                <a:gd name="connsiteX14" fmla="*/ 56110 w 103431"/>
                <a:gd name="connsiteY14" fmla="*/ 110985 h 127512"/>
                <a:gd name="connsiteX15" fmla="*/ 53557 w 103431"/>
                <a:gd name="connsiteY15" fmla="*/ 107223 h 127512"/>
                <a:gd name="connsiteX16" fmla="*/ 21578 w 103431"/>
                <a:gd name="connsiteY16" fmla="*/ 53477 h 127512"/>
                <a:gd name="connsiteX17" fmla="*/ 64306 w 103431"/>
                <a:gd name="connsiteY17" fmla="*/ 20155 h 12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3431" h="127512">
                  <a:moveTo>
                    <a:pt x="64440" y="20289"/>
                  </a:moveTo>
                  <a:cubicBezTo>
                    <a:pt x="73308" y="20289"/>
                    <a:pt x="81773" y="22976"/>
                    <a:pt x="89163" y="27948"/>
                  </a:cubicBezTo>
                  <a:cubicBezTo>
                    <a:pt x="89701" y="28351"/>
                    <a:pt x="90373" y="28485"/>
                    <a:pt x="91045" y="28485"/>
                  </a:cubicBezTo>
                  <a:cubicBezTo>
                    <a:pt x="91985" y="28485"/>
                    <a:pt x="92926" y="28082"/>
                    <a:pt x="93597" y="27276"/>
                  </a:cubicBezTo>
                  <a:cubicBezTo>
                    <a:pt x="96150" y="24051"/>
                    <a:pt x="99106" y="20827"/>
                    <a:pt x="102465" y="17333"/>
                  </a:cubicBezTo>
                  <a:cubicBezTo>
                    <a:pt x="103137" y="16661"/>
                    <a:pt x="103540" y="15721"/>
                    <a:pt x="103406" y="14646"/>
                  </a:cubicBezTo>
                  <a:cubicBezTo>
                    <a:pt x="103406" y="13705"/>
                    <a:pt x="102868" y="12765"/>
                    <a:pt x="102062" y="12227"/>
                  </a:cubicBezTo>
                  <a:cubicBezTo>
                    <a:pt x="91045" y="4165"/>
                    <a:pt x="78011" y="0"/>
                    <a:pt x="64440" y="0"/>
                  </a:cubicBezTo>
                  <a:cubicBezTo>
                    <a:pt x="43748" y="0"/>
                    <a:pt x="24265" y="9943"/>
                    <a:pt x="12172" y="26739"/>
                  </a:cubicBezTo>
                  <a:cubicBezTo>
                    <a:pt x="-8654" y="55627"/>
                    <a:pt x="-2070" y="95936"/>
                    <a:pt x="26684" y="116763"/>
                  </a:cubicBezTo>
                  <a:cubicBezTo>
                    <a:pt x="33940" y="122003"/>
                    <a:pt x="42001" y="125631"/>
                    <a:pt x="50601" y="127512"/>
                  </a:cubicBezTo>
                  <a:cubicBezTo>
                    <a:pt x="50869" y="127512"/>
                    <a:pt x="51138" y="127512"/>
                    <a:pt x="51272" y="127512"/>
                  </a:cubicBezTo>
                  <a:cubicBezTo>
                    <a:pt x="51944" y="127512"/>
                    <a:pt x="52751" y="127243"/>
                    <a:pt x="53288" y="126840"/>
                  </a:cubicBezTo>
                  <a:cubicBezTo>
                    <a:pt x="54094" y="126303"/>
                    <a:pt x="54497" y="125362"/>
                    <a:pt x="54631" y="124422"/>
                  </a:cubicBezTo>
                  <a:cubicBezTo>
                    <a:pt x="55035" y="119585"/>
                    <a:pt x="55438" y="115151"/>
                    <a:pt x="56110" y="110985"/>
                  </a:cubicBezTo>
                  <a:cubicBezTo>
                    <a:pt x="56378" y="109239"/>
                    <a:pt x="55304" y="107626"/>
                    <a:pt x="53557" y="107223"/>
                  </a:cubicBezTo>
                  <a:cubicBezTo>
                    <a:pt x="29908" y="101177"/>
                    <a:pt x="15666" y="77125"/>
                    <a:pt x="21578" y="53477"/>
                  </a:cubicBezTo>
                  <a:cubicBezTo>
                    <a:pt x="26549" y="33860"/>
                    <a:pt x="44151" y="20155"/>
                    <a:pt x="64306" y="2015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74" name="Freihandform: Form 273">
              <a:extLst>
                <a:ext uri="{FF2B5EF4-FFF2-40B4-BE49-F238E27FC236}">
                  <a16:creationId xmlns:a16="http://schemas.microsoft.com/office/drawing/2014/main" id="{28FD60CD-2CAC-37EE-596B-ACDAA58F6F70}"/>
                </a:ext>
              </a:extLst>
            </p:cNvPr>
            <p:cNvSpPr/>
            <p:nvPr/>
          </p:nvSpPr>
          <p:spPr bwMode="gray">
            <a:xfrm>
              <a:off x="6396305" y="4358666"/>
              <a:ext cx="116394" cy="129393"/>
            </a:xfrm>
            <a:custGeom>
              <a:avLst/>
              <a:gdLst>
                <a:gd name="connsiteX0" fmla="*/ 113941 w 116394"/>
                <a:gd name="connsiteY0" fmla="*/ 806 h 129393"/>
                <a:gd name="connsiteX1" fmla="*/ 111792 w 116394"/>
                <a:gd name="connsiteY1" fmla="*/ 0 h 129393"/>
                <a:gd name="connsiteX2" fmla="*/ 111523 w 116394"/>
                <a:gd name="connsiteY2" fmla="*/ 0 h 129393"/>
                <a:gd name="connsiteX3" fmla="*/ 74975 w 116394"/>
                <a:gd name="connsiteY3" fmla="*/ 6987 h 129393"/>
                <a:gd name="connsiteX4" fmla="*/ 15452 w 116394"/>
                <a:gd name="connsiteY4" fmla="*/ 36413 h 129393"/>
                <a:gd name="connsiteX5" fmla="*/ 0 w 116394"/>
                <a:gd name="connsiteY5" fmla="*/ 67720 h 129393"/>
                <a:gd name="connsiteX6" fmla="*/ 0 w 116394"/>
                <a:gd name="connsiteY6" fmla="*/ 126034 h 129393"/>
                <a:gd name="connsiteX7" fmla="*/ 3359 w 116394"/>
                <a:gd name="connsiteY7" fmla="*/ 129393 h 129393"/>
                <a:gd name="connsiteX8" fmla="*/ 16930 w 116394"/>
                <a:gd name="connsiteY8" fmla="*/ 129393 h 129393"/>
                <a:gd name="connsiteX9" fmla="*/ 20289 w 116394"/>
                <a:gd name="connsiteY9" fmla="*/ 126034 h 129393"/>
                <a:gd name="connsiteX10" fmla="*/ 20289 w 116394"/>
                <a:gd name="connsiteY10" fmla="*/ 67854 h 129393"/>
                <a:gd name="connsiteX11" fmla="*/ 27814 w 116394"/>
                <a:gd name="connsiteY11" fmla="*/ 52805 h 129393"/>
                <a:gd name="connsiteX12" fmla="*/ 80619 w 116394"/>
                <a:gd name="connsiteY12" fmla="*/ 26873 h 129393"/>
                <a:gd name="connsiteX13" fmla="*/ 113404 w 116394"/>
                <a:gd name="connsiteY13" fmla="*/ 20558 h 129393"/>
                <a:gd name="connsiteX14" fmla="*/ 115688 w 116394"/>
                <a:gd name="connsiteY14" fmla="*/ 19349 h 129393"/>
                <a:gd name="connsiteX15" fmla="*/ 116360 w 116394"/>
                <a:gd name="connsiteY15" fmla="*/ 16796 h 129393"/>
                <a:gd name="connsiteX16" fmla="*/ 115285 w 116394"/>
                <a:gd name="connsiteY16" fmla="*/ 3359 h 129393"/>
                <a:gd name="connsiteX17" fmla="*/ 114076 w 116394"/>
                <a:gd name="connsiteY17" fmla="*/ 940 h 12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394" h="129393">
                  <a:moveTo>
                    <a:pt x="113941" y="806"/>
                  </a:moveTo>
                  <a:cubicBezTo>
                    <a:pt x="113941" y="806"/>
                    <a:pt x="112598" y="0"/>
                    <a:pt x="111792" y="0"/>
                  </a:cubicBezTo>
                  <a:cubicBezTo>
                    <a:pt x="111792" y="0"/>
                    <a:pt x="111523" y="0"/>
                    <a:pt x="111523" y="0"/>
                  </a:cubicBezTo>
                  <a:cubicBezTo>
                    <a:pt x="99161" y="1209"/>
                    <a:pt x="86934" y="3493"/>
                    <a:pt x="74975" y="6987"/>
                  </a:cubicBezTo>
                  <a:cubicBezTo>
                    <a:pt x="53611" y="13302"/>
                    <a:pt x="33591" y="23245"/>
                    <a:pt x="15452" y="36413"/>
                  </a:cubicBezTo>
                  <a:cubicBezTo>
                    <a:pt x="5778" y="44072"/>
                    <a:pt x="269" y="55492"/>
                    <a:pt x="0" y="67720"/>
                  </a:cubicBezTo>
                  <a:lnTo>
                    <a:pt x="0" y="126034"/>
                  </a:lnTo>
                  <a:cubicBezTo>
                    <a:pt x="0" y="127915"/>
                    <a:pt x="1478" y="129393"/>
                    <a:pt x="3359" y="129393"/>
                  </a:cubicBezTo>
                  <a:lnTo>
                    <a:pt x="16930" y="129393"/>
                  </a:lnTo>
                  <a:cubicBezTo>
                    <a:pt x="18811" y="129393"/>
                    <a:pt x="20289" y="127915"/>
                    <a:pt x="20289" y="126034"/>
                  </a:cubicBezTo>
                  <a:lnTo>
                    <a:pt x="20289" y="67854"/>
                  </a:lnTo>
                  <a:cubicBezTo>
                    <a:pt x="20289" y="61942"/>
                    <a:pt x="23111" y="56433"/>
                    <a:pt x="27814" y="52805"/>
                  </a:cubicBezTo>
                  <a:cubicBezTo>
                    <a:pt x="43803" y="41250"/>
                    <a:pt x="61539" y="32516"/>
                    <a:pt x="80619" y="26873"/>
                  </a:cubicBezTo>
                  <a:cubicBezTo>
                    <a:pt x="91368" y="23782"/>
                    <a:pt x="102386" y="21767"/>
                    <a:pt x="113404" y="20558"/>
                  </a:cubicBezTo>
                  <a:cubicBezTo>
                    <a:pt x="114344" y="20558"/>
                    <a:pt x="115151" y="20020"/>
                    <a:pt x="115688" y="19349"/>
                  </a:cubicBezTo>
                  <a:cubicBezTo>
                    <a:pt x="116225" y="18677"/>
                    <a:pt x="116494" y="17736"/>
                    <a:pt x="116360" y="16796"/>
                  </a:cubicBezTo>
                  <a:cubicBezTo>
                    <a:pt x="115822" y="12093"/>
                    <a:pt x="115419" y="7659"/>
                    <a:pt x="115285" y="3359"/>
                  </a:cubicBezTo>
                  <a:cubicBezTo>
                    <a:pt x="115285" y="2418"/>
                    <a:pt x="114882" y="1612"/>
                    <a:pt x="114076" y="94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75" name="Freihandform: Form 274">
              <a:extLst>
                <a:ext uri="{FF2B5EF4-FFF2-40B4-BE49-F238E27FC236}">
                  <a16:creationId xmlns:a16="http://schemas.microsoft.com/office/drawing/2014/main" id="{6439CD59-2C7D-2B64-7F5A-DD3D41A7F885}"/>
                </a:ext>
              </a:extLst>
            </p:cNvPr>
            <p:cNvSpPr/>
            <p:nvPr/>
          </p:nvSpPr>
          <p:spPr bwMode="gray">
            <a:xfrm>
              <a:off x="6559020" y="4490881"/>
              <a:ext cx="30904" cy="77662"/>
            </a:xfrm>
            <a:custGeom>
              <a:avLst/>
              <a:gdLst>
                <a:gd name="connsiteX0" fmla="*/ 18005 w 30904"/>
                <a:gd name="connsiteY0" fmla="*/ 672 h 77662"/>
                <a:gd name="connsiteX1" fmla="*/ 15989 w 30904"/>
                <a:gd name="connsiteY1" fmla="*/ 0 h 77662"/>
                <a:gd name="connsiteX2" fmla="*/ 13840 w 30904"/>
                <a:gd name="connsiteY2" fmla="*/ 806 h 77662"/>
                <a:gd name="connsiteX3" fmla="*/ 0 w 30904"/>
                <a:gd name="connsiteY3" fmla="*/ 30098 h 77662"/>
                <a:gd name="connsiteX4" fmla="*/ 0 w 30904"/>
                <a:gd name="connsiteY4" fmla="*/ 74304 h 77662"/>
                <a:gd name="connsiteX5" fmla="*/ 3359 w 30904"/>
                <a:gd name="connsiteY5" fmla="*/ 77663 h 77662"/>
                <a:gd name="connsiteX6" fmla="*/ 17199 w 30904"/>
                <a:gd name="connsiteY6" fmla="*/ 77663 h 77662"/>
                <a:gd name="connsiteX7" fmla="*/ 20558 w 30904"/>
                <a:gd name="connsiteY7" fmla="*/ 74304 h 77662"/>
                <a:gd name="connsiteX8" fmla="*/ 20558 w 30904"/>
                <a:gd name="connsiteY8" fmla="*/ 30232 h 77662"/>
                <a:gd name="connsiteX9" fmla="*/ 28217 w 30904"/>
                <a:gd name="connsiteY9" fmla="*/ 15318 h 77662"/>
                <a:gd name="connsiteX10" fmla="*/ 29560 w 30904"/>
                <a:gd name="connsiteY10" fmla="*/ 14377 h 77662"/>
                <a:gd name="connsiteX11" fmla="*/ 30904 w 30904"/>
                <a:gd name="connsiteY11" fmla="*/ 11555 h 77662"/>
                <a:gd name="connsiteX12" fmla="*/ 29426 w 30904"/>
                <a:gd name="connsiteY12" fmla="*/ 8868 h 77662"/>
                <a:gd name="connsiteX13" fmla="*/ 18005 w 30904"/>
                <a:gd name="connsiteY13" fmla="*/ 672 h 7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04" h="77662">
                  <a:moveTo>
                    <a:pt x="18005" y="672"/>
                  </a:moveTo>
                  <a:cubicBezTo>
                    <a:pt x="18005" y="672"/>
                    <a:pt x="16662" y="0"/>
                    <a:pt x="15989" y="0"/>
                  </a:cubicBezTo>
                  <a:cubicBezTo>
                    <a:pt x="15183" y="0"/>
                    <a:pt x="14377" y="269"/>
                    <a:pt x="13840" y="806"/>
                  </a:cubicBezTo>
                  <a:cubicBezTo>
                    <a:pt x="5240" y="8196"/>
                    <a:pt x="269" y="18945"/>
                    <a:pt x="0" y="30098"/>
                  </a:cubicBezTo>
                  <a:lnTo>
                    <a:pt x="0" y="74304"/>
                  </a:lnTo>
                  <a:cubicBezTo>
                    <a:pt x="0" y="76185"/>
                    <a:pt x="1478" y="77663"/>
                    <a:pt x="3359" y="77663"/>
                  </a:cubicBezTo>
                  <a:lnTo>
                    <a:pt x="17199" y="77663"/>
                  </a:lnTo>
                  <a:cubicBezTo>
                    <a:pt x="19080" y="77663"/>
                    <a:pt x="20558" y="76185"/>
                    <a:pt x="20558" y="74304"/>
                  </a:cubicBezTo>
                  <a:lnTo>
                    <a:pt x="20558" y="30232"/>
                  </a:lnTo>
                  <a:cubicBezTo>
                    <a:pt x="20558" y="24454"/>
                    <a:pt x="23514" y="18945"/>
                    <a:pt x="28217" y="15318"/>
                  </a:cubicBezTo>
                  <a:cubicBezTo>
                    <a:pt x="28888" y="14780"/>
                    <a:pt x="29292" y="14646"/>
                    <a:pt x="29560" y="14377"/>
                  </a:cubicBezTo>
                  <a:cubicBezTo>
                    <a:pt x="30367" y="13705"/>
                    <a:pt x="30904" y="12630"/>
                    <a:pt x="30904" y="11555"/>
                  </a:cubicBezTo>
                  <a:cubicBezTo>
                    <a:pt x="30904" y="10480"/>
                    <a:pt x="30367" y="9405"/>
                    <a:pt x="29426" y="8868"/>
                  </a:cubicBezTo>
                  <a:cubicBezTo>
                    <a:pt x="25798" y="6449"/>
                    <a:pt x="22170" y="3896"/>
                    <a:pt x="18005" y="67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81" name="Grafik 7">
            <a:extLst>
              <a:ext uri="{FF2B5EF4-FFF2-40B4-BE49-F238E27FC236}">
                <a16:creationId xmlns:a16="http://schemas.microsoft.com/office/drawing/2014/main" id="{7718C340-FA60-3FC5-0EDB-28BE02A0E10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715223" y="4132972"/>
            <a:ext cx="480980" cy="569328"/>
            <a:chOff x="8671268" y="4128097"/>
            <a:chExt cx="472900" cy="559763"/>
          </a:xfrm>
          <a:solidFill>
            <a:schemeClr val="accent1"/>
          </a:solidFill>
        </p:grpSpPr>
        <p:sp>
          <p:nvSpPr>
            <p:cNvPr id="282" name="Freihandform: Form 281">
              <a:extLst>
                <a:ext uri="{FF2B5EF4-FFF2-40B4-BE49-F238E27FC236}">
                  <a16:creationId xmlns:a16="http://schemas.microsoft.com/office/drawing/2014/main" id="{B6B5DD19-D1AA-DC36-6E0F-B2FFBBFF795C}"/>
                </a:ext>
              </a:extLst>
            </p:cNvPr>
            <p:cNvSpPr/>
            <p:nvPr/>
          </p:nvSpPr>
          <p:spPr bwMode="gray">
            <a:xfrm>
              <a:off x="8671268" y="4128097"/>
              <a:ext cx="472900" cy="559763"/>
            </a:xfrm>
            <a:custGeom>
              <a:avLst/>
              <a:gdLst>
                <a:gd name="connsiteX0" fmla="*/ 465138 w 472900"/>
                <a:gd name="connsiteY0" fmla="*/ 300977 h 559763"/>
                <a:gd name="connsiteX1" fmla="*/ 418378 w 472900"/>
                <a:gd name="connsiteY1" fmla="*/ 219686 h 559763"/>
                <a:gd name="connsiteX2" fmla="*/ 418378 w 472900"/>
                <a:gd name="connsiteY2" fmla="*/ 217133 h 559763"/>
                <a:gd name="connsiteX3" fmla="*/ 216966 w 472900"/>
                <a:gd name="connsiteY3" fmla="*/ 134 h 559763"/>
                <a:gd name="connsiteX4" fmla="*/ 209172 w 472900"/>
                <a:gd name="connsiteY4" fmla="*/ 0 h 559763"/>
                <a:gd name="connsiteX5" fmla="*/ 209172 w 472900"/>
                <a:gd name="connsiteY5" fmla="*/ 0 h 559763"/>
                <a:gd name="connsiteX6" fmla="*/ 101 w 472900"/>
                <a:gd name="connsiteY6" fmla="*/ 201816 h 559763"/>
                <a:gd name="connsiteX7" fmla="*/ 101 w 472900"/>
                <a:gd name="connsiteY7" fmla="*/ 217133 h 559763"/>
                <a:gd name="connsiteX8" fmla="*/ 80989 w 472900"/>
                <a:gd name="connsiteY8" fmla="*/ 384552 h 559763"/>
                <a:gd name="connsiteX9" fmla="*/ 80989 w 472900"/>
                <a:gd name="connsiteY9" fmla="*/ 556404 h 559763"/>
                <a:gd name="connsiteX10" fmla="*/ 84348 w 472900"/>
                <a:gd name="connsiteY10" fmla="*/ 559764 h 559763"/>
                <a:gd name="connsiteX11" fmla="*/ 300809 w 472900"/>
                <a:gd name="connsiteY11" fmla="*/ 559764 h 559763"/>
                <a:gd name="connsiteX12" fmla="*/ 304168 w 472900"/>
                <a:gd name="connsiteY12" fmla="*/ 556404 h 559763"/>
                <a:gd name="connsiteX13" fmla="*/ 304168 w 472900"/>
                <a:gd name="connsiteY13" fmla="*/ 477532 h 559763"/>
                <a:gd name="connsiteX14" fmla="*/ 334400 w 472900"/>
                <a:gd name="connsiteY14" fmla="*/ 477532 h 559763"/>
                <a:gd name="connsiteX15" fmla="*/ 418647 w 472900"/>
                <a:gd name="connsiteY15" fmla="*/ 393286 h 559763"/>
                <a:gd name="connsiteX16" fmla="*/ 418647 w 472900"/>
                <a:gd name="connsiteY16" fmla="*/ 354185 h 559763"/>
                <a:gd name="connsiteX17" fmla="*/ 445386 w 472900"/>
                <a:gd name="connsiteY17" fmla="*/ 354185 h 559763"/>
                <a:gd name="connsiteX18" fmla="*/ 469975 w 472900"/>
                <a:gd name="connsiteY18" fmla="*/ 336852 h 559763"/>
                <a:gd name="connsiteX19" fmla="*/ 465406 w 472900"/>
                <a:gd name="connsiteY19" fmla="*/ 300977 h 559763"/>
                <a:gd name="connsiteX20" fmla="*/ 283611 w 472900"/>
                <a:gd name="connsiteY20" fmla="*/ 460333 h 559763"/>
                <a:gd name="connsiteX21" fmla="*/ 283611 w 472900"/>
                <a:gd name="connsiteY21" fmla="*/ 539206 h 559763"/>
                <a:gd name="connsiteX22" fmla="*/ 101278 w 472900"/>
                <a:gd name="connsiteY22" fmla="*/ 539206 h 559763"/>
                <a:gd name="connsiteX23" fmla="*/ 101278 w 472900"/>
                <a:gd name="connsiteY23" fmla="*/ 376221 h 559763"/>
                <a:gd name="connsiteX24" fmla="*/ 99934 w 472900"/>
                <a:gd name="connsiteY24" fmla="*/ 373534 h 559763"/>
                <a:gd name="connsiteX25" fmla="*/ 94694 w 472900"/>
                <a:gd name="connsiteY25" fmla="*/ 369369 h 559763"/>
                <a:gd name="connsiteX26" fmla="*/ 20390 w 472900"/>
                <a:gd name="connsiteY26" fmla="*/ 216999 h 559763"/>
                <a:gd name="connsiteX27" fmla="*/ 20390 w 472900"/>
                <a:gd name="connsiteY27" fmla="*/ 216193 h 559763"/>
                <a:gd name="connsiteX28" fmla="*/ 20390 w 472900"/>
                <a:gd name="connsiteY28" fmla="*/ 202488 h 559763"/>
                <a:gd name="connsiteX29" fmla="*/ 208501 w 472900"/>
                <a:gd name="connsiteY29" fmla="*/ 20289 h 559763"/>
                <a:gd name="connsiteX30" fmla="*/ 216160 w 472900"/>
                <a:gd name="connsiteY30" fmla="*/ 20289 h 559763"/>
                <a:gd name="connsiteX31" fmla="*/ 398089 w 472900"/>
                <a:gd name="connsiteY31" fmla="*/ 216193 h 559763"/>
                <a:gd name="connsiteX32" fmla="*/ 398089 w 472900"/>
                <a:gd name="connsiteY32" fmla="*/ 223852 h 559763"/>
                <a:gd name="connsiteX33" fmla="*/ 398493 w 472900"/>
                <a:gd name="connsiteY33" fmla="*/ 225464 h 559763"/>
                <a:gd name="connsiteX34" fmla="*/ 400374 w 472900"/>
                <a:gd name="connsiteY34" fmla="*/ 228689 h 559763"/>
                <a:gd name="connsiteX35" fmla="*/ 447670 w 472900"/>
                <a:gd name="connsiteY35" fmla="*/ 310920 h 559763"/>
                <a:gd name="connsiteX36" fmla="*/ 448342 w 472900"/>
                <a:gd name="connsiteY36" fmla="*/ 311995 h 559763"/>
                <a:gd name="connsiteX37" fmla="*/ 451163 w 472900"/>
                <a:gd name="connsiteY37" fmla="*/ 327984 h 559763"/>
                <a:gd name="connsiteX38" fmla="*/ 443774 w 472900"/>
                <a:gd name="connsiteY38" fmla="*/ 333359 h 559763"/>
                <a:gd name="connsiteX39" fmla="*/ 401448 w 472900"/>
                <a:gd name="connsiteY39" fmla="*/ 333359 h 559763"/>
                <a:gd name="connsiteX40" fmla="*/ 398089 w 472900"/>
                <a:gd name="connsiteY40" fmla="*/ 336718 h 559763"/>
                <a:gd name="connsiteX41" fmla="*/ 398089 w 472900"/>
                <a:gd name="connsiteY41" fmla="*/ 392883 h 559763"/>
                <a:gd name="connsiteX42" fmla="*/ 334266 w 472900"/>
                <a:gd name="connsiteY42" fmla="*/ 456706 h 559763"/>
                <a:gd name="connsiteX43" fmla="*/ 286970 w 472900"/>
                <a:gd name="connsiteY43" fmla="*/ 456706 h 559763"/>
                <a:gd name="connsiteX44" fmla="*/ 283611 w 472900"/>
                <a:gd name="connsiteY44" fmla="*/ 460065 h 55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2900" h="559763">
                  <a:moveTo>
                    <a:pt x="465138" y="300977"/>
                  </a:moveTo>
                  <a:lnTo>
                    <a:pt x="418378" y="219686"/>
                  </a:lnTo>
                  <a:lnTo>
                    <a:pt x="418378" y="217133"/>
                  </a:lnTo>
                  <a:cubicBezTo>
                    <a:pt x="422678" y="101848"/>
                    <a:pt x="332251" y="4434"/>
                    <a:pt x="216966" y="134"/>
                  </a:cubicBezTo>
                  <a:cubicBezTo>
                    <a:pt x="214278" y="134"/>
                    <a:pt x="211725" y="0"/>
                    <a:pt x="209172" y="0"/>
                  </a:cubicBezTo>
                  <a:lnTo>
                    <a:pt x="209172" y="0"/>
                  </a:lnTo>
                  <a:cubicBezTo>
                    <a:pt x="96038" y="0"/>
                    <a:pt x="4266" y="88815"/>
                    <a:pt x="101" y="201816"/>
                  </a:cubicBezTo>
                  <a:cubicBezTo>
                    <a:pt x="-34" y="206922"/>
                    <a:pt x="-34" y="212028"/>
                    <a:pt x="101" y="217133"/>
                  </a:cubicBezTo>
                  <a:cubicBezTo>
                    <a:pt x="-167" y="281897"/>
                    <a:pt x="30065" y="344377"/>
                    <a:pt x="80989" y="384552"/>
                  </a:cubicBezTo>
                  <a:lnTo>
                    <a:pt x="80989" y="556404"/>
                  </a:lnTo>
                  <a:cubicBezTo>
                    <a:pt x="80989" y="558285"/>
                    <a:pt x="82467" y="559764"/>
                    <a:pt x="84348" y="559764"/>
                  </a:cubicBezTo>
                  <a:lnTo>
                    <a:pt x="300809" y="559764"/>
                  </a:lnTo>
                  <a:cubicBezTo>
                    <a:pt x="302691" y="559764"/>
                    <a:pt x="304168" y="558285"/>
                    <a:pt x="304168" y="556404"/>
                  </a:cubicBezTo>
                  <a:lnTo>
                    <a:pt x="304168" y="477532"/>
                  </a:lnTo>
                  <a:lnTo>
                    <a:pt x="334400" y="477532"/>
                  </a:lnTo>
                  <a:cubicBezTo>
                    <a:pt x="380756" y="477532"/>
                    <a:pt x="418647" y="439776"/>
                    <a:pt x="418647" y="393286"/>
                  </a:cubicBezTo>
                  <a:lnTo>
                    <a:pt x="418647" y="354185"/>
                  </a:lnTo>
                  <a:lnTo>
                    <a:pt x="445386" y="354185"/>
                  </a:lnTo>
                  <a:cubicBezTo>
                    <a:pt x="456135" y="352976"/>
                    <a:pt x="465406" y="346258"/>
                    <a:pt x="469975" y="336852"/>
                  </a:cubicBezTo>
                  <a:cubicBezTo>
                    <a:pt x="475081" y="326103"/>
                    <a:pt x="473468" y="313338"/>
                    <a:pt x="465406" y="300977"/>
                  </a:cubicBezTo>
                  <a:close/>
                  <a:moveTo>
                    <a:pt x="283611" y="460333"/>
                  </a:moveTo>
                  <a:lnTo>
                    <a:pt x="283611" y="539206"/>
                  </a:lnTo>
                  <a:lnTo>
                    <a:pt x="101278" y="539206"/>
                  </a:lnTo>
                  <a:lnTo>
                    <a:pt x="101278" y="376221"/>
                  </a:lnTo>
                  <a:cubicBezTo>
                    <a:pt x="101278" y="375146"/>
                    <a:pt x="100740" y="374206"/>
                    <a:pt x="99934" y="373534"/>
                  </a:cubicBezTo>
                  <a:lnTo>
                    <a:pt x="94694" y="369369"/>
                  </a:lnTo>
                  <a:cubicBezTo>
                    <a:pt x="47398" y="332553"/>
                    <a:pt x="20390" y="276926"/>
                    <a:pt x="20390" y="216999"/>
                  </a:cubicBezTo>
                  <a:cubicBezTo>
                    <a:pt x="20390" y="216865"/>
                    <a:pt x="20390" y="216327"/>
                    <a:pt x="20390" y="216193"/>
                  </a:cubicBezTo>
                  <a:cubicBezTo>
                    <a:pt x="20256" y="211759"/>
                    <a:pt x="20256" y="207056"/>
                    <a:pt x="20390" y="202488"/>
                  </a:cubicBezTo>
                  <a:cubicBezTo>
                    <a:pt x="23749" y="100370"/>
                    <a:pt x="106384" y="20289"/>
                    <a:pt x="208501" y="20289"/>
                  </a:cubicBezTo>
                  <a:cubicBezTo>
                    <a:pt x="211457" y="20289"/>
                    <a:pt x="213741" y="20289"/>
                    <a:pt x="216160" y="20289"/>
                  </a:cubicBezTo>
                  <a:cubicBezTo>
                    <a:pt x="320158" y="24186"/>
                    <a:pt x="401717" y="112060"/>
                    <a:pt x="398089" y="216193"/>
                  </a:cubicBezTo>
                  <a:lnTo>
                    <a:pt x="398089" y="223852"/>
                  </a:lnTo>
                  <a:cubicBezTo>
                    <a:pt x="398089" y="223852"/>
                    <a:pt x="398224" y="225061"/>
                    <a:pt x="398493" y="225464"/>
                  </a:cubicBezTo>
                  <a:lnTo>
                    <a:pt x="400374" y="228689"/>
                  </a:lnTo>
                  <a:lnTo>
                    <a:pt x="447670" y="310920"/>
                  </a:lnTo>
                  <a:cubicBezTo>
                    <a:pt x="447670" y="310920"/>
                    <a:pt x="448208" y="311861"/>
                    <a:pt x="448342" y="311995"/>
                  </a:cubicBezTo>
                  <a:cubicBezTo>
                    <a:pt x="451970" y="316429"/>
                    <a:pt x="453179" y="322610"/>
                    <a:pt x="451163" y="327984"/>
                  </a:cubicBezTo>
                  <a:cubicBezTo>
                    <a:pt x="449820" y="330672"/>
                    <a:pt x="446998" y="332687"/>
                    <a:pt x="443774" y="333359"/>
                  </a:cubicBezTo>
                  <a:lnTo>
                    <a:pt x="401448" y="333359"/>
                  </a:lnTo>
                  <a:cubicBezTo>
                    <a:pt x="399568" y="333359"/>
                    <a:pt x="398089" y="334837"/>
                    <a:pt x="398089" y="336718"/>
                  </a:cubicBezTo>
                  <a:lnTo>
                    <a:pt x="398089" y="392883"/>
                  </a:lnTo>
                  <a:cubicBezTo>
                    <a:pt x="398089" y="427952"/>
                    <a:pt x="369469" y="456706"/>
                    <a:pt x="334266" y="456706"/>
                  </a:cubicBezTo>
                  <a:lnTo>
                    <a:pt x="286970" y="456706"/>
                  </a:lnTo>
                  <a:cubicBezTo>
                    <a:pt x="285089" y="456706"/>
                    <a:pt x="283611" y="458184"/>
                    <a:pt x="283611" y="46006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84" name="Freihandform: Form 283">
              <a:extLst>
                <a:ext uri="{FF2B5EF4-FFF2-40B4-BE49-F238E27FC236}">
                  <a16:creationId xmlns:a16="http://schemas.microsoft.com/office/drawing/2014/main" id="{F368B14D-CCD4-1E9D-F1B5-A7E49DF5F34B}"/>
                </a:ext>
              </a:extLst>
            </p:cNvPr>
            <p:cNvSpPr/>
            <p:nvPr/>
          </p:nvSpPr>
          <p:spPr bwMode="gray">
            <a:xfrm>
              <a:off x="8845371" y="4448960"/>
              <a:ext cx="51864" cy="27679"/>
            </a:xfrm>
            <a:custGeom>
              <a:avLst/>
              <a:gdLst>
                <a:gd name="connsiteX0" fmla="*/ 48640 w 51864"/>
                <a:gd name="connsiteY0" fmla="*/ 0 h 27679"/>
                <a:gd name="connsiteX1" fmla="*/ 3359 w 51864"/>
                <a:gd name="connsiteY1" fmla="*/ 0 h 27679"/>
                <a:gd name="connsiteX2" fmla="*/ 941 w 51864"/>
                <a:gd name="connsiteY2" fmla="*/ 1075 h 27679"/>
                <a:gd name="connsiteX3" fmla="*/ 0 w 51864"/>
                <a:gd name="connsiteY3" fmla="*/ 3628 h 27679"/>
                <a:gd name="connsiteX4" fmla="*/ 25932 w 51864"/>
                <a:gd name="connsiteY4" fmla="*/ 27679 h 27679"/>
                <a:gd name="connsiteX5" fmla="*/ 51865 w 51864"/>
                <a:gd name="connsiteY5" fmla="*/ 4165 h 27679"/>
                <a:gd name="connsiteX6" fmla="*/ 51865 w 51864"/>
                <a:gd name="connsiteY6" fmla="*/ 3359 h 27679"/>
                <a:gd name="connsiteX7" fmla="*/ 48505 w 51864"/>
                <a:gd name="connsiteY7" fmla="*/ 0 h 27679"/>
                <a:gd name="connsiteX8" fmla="*/ 26067 w 51864"/>
                <a:gd name="connsiteY8" fmla="*/ 24320 h 27679"/>
                <a:gd name="connsiteX9" fmla="*/ 26067 w 51864"/>
                <a:gd name="connsiteY9" fmla="*/ 24320 h 27679"/>
                <a:gd name="connsiteX10" fmla="*/ 26067 w 51864"/>
                <a:gd name="connsiteY10" fmla="*/ 24320 h 2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864" h="27679">
                  <a:moveTo>
                    <a:pt x="48640" y="0"/>
                  </a:moveTo>
                  <a:lnTo>
                    <a:pt x="3359" y="0"/>
                  </a:lnTo>
                  <a:cubicBezTo>
                    <a:pt x="2418" y="0"/>
                    <a:pt x="1478" y="403"/>
                    <a:pt x="941" y="1075"/>
                  </a:cubicBezTo>
                  <a:cubicBezTo>
                    <a:pt x="269" y="1747"/>
                    <a:pt x="0" y="2687"/>
                    <a:pt x="0" y="3628"/>
                  </a:cubicBezTo>
                  <a:cubicBezTo>
                    <a:pt x="1075" y="17064"/>
                    <a:pt x="12496" y="27679"/>
                    <a:pt x="25932" y="27679"/>
                  </a:cubicBezTo>
                  <a:cubicBezTo>
                    <a:pt x="39369" y="27679"/>
                    <a:pt x="50521" y="17333"/>
                    <a:pt x="51865" y="4165"/>
                  </a:cubicBezTo>
                  <a:cubicBezTo>
                    <a:pt x="51865" y="3896"/>
                    <a:pt x="51865" y="3628"/>
                    <a:pt x="51865" y="3359"/>
                  </a:cubicBezTo>
                  <a:cubicBezTo>
                    <a:pt x="51865" y="1478"/>
                    <a:pt x="50387" y="0"/>
                    <a:pt x="48505" y="0"/>
                  </a:cubicBezTo>
                  <a:close/>
                  <a:moveTo>
                    <a:pt x="26067" y="24320"/>
                  </a:moveTo>
                  <a:lnTo>
                    <a:pt x="26067" y="24320"/>
                  </a:lnTo>
                  <a:cubicBezTo>
                    <a:pt x="26067" y="24320"/>
                    <a:pt x="26067" y="24320"/>
                    <a:pt x="26067" y="2432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85" name="Freihandform: Form 284">
              <a:extLst>
                <a:ext uri="{FF2B5EF4-FFF2-40B4-BE49-F238E27FC236}">
                  <a16:creationId xmlns:a16="http://schemas.microsoft.com/office/drawing/2014/main" id="{B70FDD4F-6D12-FABA-8C45-4BD72B461684}"/>
                </a:ext>
              </a:extLst>
            </p:cNvPr>
            <p:cNvSpPr/>
            <p:nvPr/>
          </p:nvSpPr>
          <p:spPr bwMode="gray">
            <a:xfrm>
              <a:off x="8780876" y="4218524"/>
              <a:ext cx="180855" cy="188782"/>
            </a:xfrm>
            <a:custGeom>
              <a:avLst/>
              <a:gdLst>
                <a:gd name="connsiteX0" fmla="*/ 174540 w 180855"/>
                <a:gd name="connsiteY0" fmla="*/ 124959 h 188782"/>
                <a:gd name="connsiteX1" fmla="*/ 180855 w 180855"/>
                <a:gd name="connsiteY1" fmla="*/ 93652 h 188782"/>
                <a:gd name="connsiteX2" fmla="*/ 180855 w 180855"/>
                <a:gd name="connsiteY2" fmla="*/ 90562 h 188782"/>
                <a:gd name="connsiteX3" fmla="*/ 90427 w 180855"/>
                <a:gd name="connsiteY3" fmla="*/ 0 h 188782"/>
                <a:gd name="connsiteX4" fmla="*/ 0 w 180855"/>
                <a:gd name="connsiteY4" fmla="*/ 90562 h 188782"/>
                <a:gd name="connsiteX5" fmla="*/ 0 w 180855"/>
                <a:gd name="connsiteY5" fmla="*/ 93518 h 188782"/>
                <a:gd name="connsiteX6" fmla="*/ 6315 w 180855"/>
                <a:gd name="connsiteY6" fmla="*/ 124959 h 188782"/>
                <a:gd name="connsiteX7" fmla="*/ 22036 w 180855"/>
                <a:gd name="connsiteY7" fmla="*/ 150757 h 188782"/>
                <a:gd name="connsiteX8" fmla="*/ 41922 w 180855"/>
                <a:gd name="connsiteY8" fmla="*/ 183139 h 188782"/>
                <a:gd name="connsiteX9" fmla="*/ 50924 w 180855"/>
                <a:gd name="connsiteY9" fmla="*/ 188782 h 188782"/>
                <a:gd name="connsiteX10" fmla="*/ 129930 w 180855"/>
                <a:gd name="connsiteY10" fmla="*/ 188782 h 188782"/>
                <a:gd name="connsiteX11" fmla="*/ 138933 w 180855"/>
                <a:gd name="connsiteY11" fmla="*/ 183139 h 188782"/>
                <a:gd name="connsiteX12" fmla="*/ 158954 w 180855"/>
                <a:gd name="connsiteY12" fmla="*/ 150488 h 188782"/>
                <a:gd name="connsiteX13" fmla="*/ 174540 w 180855"/>
                <a:gd name="connsiteY13" fmla="*/ 124825 h 188782"/>
                <a:gd name="connsiteX14" fmla="*/ 57374 w 180855"/>
                <a:gd name="connsiteY14" fmla="*/ 168493 h 188782"/>
                <a:gd name="connsiteX15" fmla="*/ 37891 w 180855"/>
                <a:gd name="connsiteY15" fmla="*/ 137993 h 188782"/>
                <a:gd name="connsiteX16" fmla="*/ 37353 w 180855"/>
                <a:gd name="connsiteY16" fmla="*/ 137186 h 188782"/>
                <a:gd name="connsiteX17" fmla="*/ 25395 w 180855"/>
                <a:gd name="connsiteY17" fmla="*/ 117569 h 188782"/>
                <a:gd name="connsiteX18" fmla="*/ 20424 w 180855"/>
                <a:gd name="connsiteY18" fmla="*/ 93115 h 188782"/>
                <a:gd name="connsiteX19" fmla="*/ 20424 w 180855"/>
                <a:gd name="connsiteY19" fmla="*/ 90696 h 188782"/>
                <a:gd name="connsiteX20" fmla="*/ 90562 w 180855"/>
                <a:gd name="connsiteY20" fmla="*/ 21230 h 188782"/>
                <a:gd name="connsiteX21" fmla="*/ 160701 w 180855"/>
                <a:gd name="connsiteY21" fmla="*/ 90562 h 188782"/>
                <a:gd name="connsiteX22" fmla="*/ 160701 w 180855"/>
                <a:gd name="connsiteY22" fmla="*/ 93249 h 188782"/>
                <a:gd name="connsiteX23" fmla="*/ 155728 w 180855"/>
                <a:gd name="connsiteY23" fmla="*/ 117569 h 188782"/>
                <a:gd name="connsiteX24" fmla="*/ 143770 w 180855"/>
                <a:gd name="connsiteY24" fmla="*/ 137186 h 188782"/>
                <a:gd name="connsiteX25" fmla="*/ 143098 w 180855"/>
                <a:gd name="connsiteY25" fmla="*/ 137993 h 188782"/>
                <a:gd name="connsiteX26" fmla="*/ 123616 w 180855"/>
                <a:gd name="connsiteY26" fmla="*/ 168493 h 188782"/>
                <a:gd name="connsiteX27" fmla="*/ 57508 w 180855"/>
                <a:gd name="connsiteY27" fmla="*/ 168493 h 188782"/>
                <a:gd name="connsiteX28" fmla="*/ 90427 w 180855"/>
                <a:gd name="connsiteY28" fmla="*/ 18005 h 188782"/>
                <a:gd name="connsiteX29" fmla="*/ 90427 w 180855"/>
                <a:gd name="connsiteY29" fmla="*/ 18005 h 188782"/>
                <a:gd name="connsiteX30" fmla="*/ 90427 w 180855"/>
                <a:gd name="connsiteY30" fmla="*/ 18005 h 18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0855" h="188782">
                  <a:moveTo>
                    <a:pt x="174540" y="124959"/>
                  </a:moveTo>
                  <a:cubicBezTo>
                    <a:pt x="178436" y="114882"/>
                    <a:pt x="180452" y="104401"/>
                    <a:pt x="180855" y="93652"/>
                  </a:cubicBezTo>
                  <a:lnTo>
                    <a:pt x="180855" y="90562"/>
                  </a:lnTo>
                  <a:cubicBezTo>
                    <a:pt x="180855" y="40578"/>
                    <a:pt x="140277" y="0"/>
                    <a:pt x="90427" y="0"/>
                  </a:cubicBezTo>
                  <a:cubicBezTo>
                    <a:pt x="40578" y="0"/>
                    <a:pt x="0" y="40712"/>
                    <a:pt x="0" y="90562"/>
                  </a:cubicBezTo>
                  <a:lnTo>
                    <a:pt x="0" y="93518"/>
                  </a:lnTo>
                  <a:cubicBezTo>
                    <a:pt x="403" y="104401"/>
                    <a:pt x="2418" y="114882"/>
                    <a:pt x="6315" y="124959"/>
                  </a:cubicBezTo>
                  <a:cubicBezTo>
                    <a:pt x="9943" y="134499"/>
                    <a:pt x="15318" y="143233"/>
                    <a:pt x="22036" y="150757"/>
                  </a:cubicBezTo>
                  <a:cubicBezTo>
                    <a:pt x="29829" y="160566"/>
                    <a:pt x="36547" y="171584"/>
                    <a:pt x="41922" y="183139"/>
                  </a:cubicBezTo>
                  <a:cubicBezTo>
                    <a:pt x="43669" y="186633"/>
                    <a:pt x="47162" y="188782"/>
                    <a:pt x="50924" y="188782"/>
                  </a:cubicBezTo>
                  <a:lnTo>
                    <a:pt x="129930" y="188782"/>
                  </a:lnTo>
                  <a:cubicBezTo>
                    <a:pt x="133828" y="188782"/>
                    <a:pt x="137187" y="186633"/>
                    <a:pt x="138933" y="183139"/>
                  </a:cubicBezTo>
                  <a:cubicBezTo>
                    <a:pt x="144308" y="171450"/>
                    <a:pt x="151026" y="160566"/>
                    <a:pt x="158954" y="150488"/>
                  </a:cubicBezTo>
                  <a:cubicBezTo>
                    <a:pt x="165537" y="142964"/>
                    <a:pt x="170912" y="134365"/>
                    <a:pt x="174540" y="124825"/>
                  </a:cubicBezTo>
                  <a:close/>
                  <a:moveTo>
                    <a:pt x="57374" y="168493"/>
                  </a:moveTo>
                  <a:cubicBezTo>
                    <a:pt x="51865" y="157744"/>
                    <a:pt x="45281" y="147533"/>
                    <a:pt x="37891" y="137993"/>
                  </a:cubicBezTo>
                  <a:cubicBezTo>
                    <a:pt x="37891" y="137993"/>
                    <a:pt x="37353" y="137321"/>
                    <a:pt x="37353" y="137186"/>
                  </a:cubicBezTo>
                  <a:cubicBezTo>
                    <a:pt x="32247" y="131409"/>
                    <a:pt x="28216" y="124825"/>
                    <a:pt x="25395" y="117569"/>
                  </a:cubicBezTo>
                  <a:cubicBezTo>
                    <a:pt x="22439" y="109776"/>
                    <a:pt x="20692" y="101445"/>
                    <a:pt x="20424" y="93115"/>
                  </a:cubicBezTo>
                  <a:lnTo>
                    <a:pt x="20424" y="90696"/>
                  </a:lnTo>
                  <a:cubicBezTo>
                    <a:pt x="20961" y="52537"/>
                    <a:pt x="52402" y="21364"/>
                    <a:pt x="90562" y="21230"/>
                  </a:cubicBezTo>
                  <a:cubicBezTo>
                    <a:pt x="128587" y="21230"/>
                    <a:pt x="160028" y="52402"/>
                    <a:pt x="160701" y="90562"/>
                  </a:cubicBezTo>
                  <a:lnTo>
                    <a:pt x="160701" y="93249"/>
                  </a:lnTo>
                  <a:cubicBezTo>
                    <a:pt x="160432" y="101445"/>
                    <a:pt x="158819" y="109776"/>
                    <a:pt x="155728" y="117569"/>
                  </a:cubicBezTo>
                  <a:cubicBezTo>
                    <a:pt x="152907" y="124825"/>
                    <a:pt x="148876" y="131409"/>
                    <a:pt x="143770" y="137186"/>
                  </a:cubicBezTo>
                  <a:cubicBezTo>
                    <a:pt x="143770" y="137186"/>
                    <a:pt x="143232" y="137858"/>
                    <a:pt x="143098" y="137993"/>
                  </a:cubicBezTo>
                  <a:cubicBezTo>
                    <a:pt x="135574" y="147398"/>
                    <a:pt x="129124" y="157744"/>
                    <a:pt x="123616" y="168493"/>
                  </a:cubicBezTo>
                  <a:lnTo>
                    <a:pt x="57508" y="168493"/>
                  </a:lnTo>
                  <a:close/>
                  <a:moveTo>
                    <a:pt x="90427" y="18005"/>
                  </a:moveTo>
                  <a:lnTo>
                    <a:pt x="90427" y="18005"/>
                  </a:lnTo>
                  <a:cubicBezTo>
                    <a:pt x="90427" y="18005"/>
                    <a:pt x="90427" y="18005"/>
                    <a:pt x="90427" y="1800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87" name="Freihandform: Form 286">
              <a:extLst>
                <a:ext uri="{FF2B5EF4-FFF2-40B4-BE49-F238E27FC236}">
                  <a16:creationId xmlns:a16="http://schemas.microsoft.com/office/drawing/2014/main" id="{92CCD0E6-7C00-7D89-AA50-A840381DC447}"/>
                </a:ext>
              </a:extLst>
            </p:cNvPr>
            <p:cNvSpPr/>
            <p:nvPr/>
          </p:nvSpPr>
          <p:spPr bwMode="gray">
            <a:xfrm>
              <a:off x="8829247" y="4418324"/>
              <a:ext cx="85724" cy="21229"/>
            </a:xfrm>
            <a:custGeom>
              <a:avLst/>
              <a:gdLst>
                <a:gd name="connsiteX0" fmla="*/ 75513 w 85724"/>
                <a:gd name="connsiteY0" fmla="*/ 0 h 21229"/>
                <a:gd name="connsiteX1" fmla="*/ 10212 w 85724"/>
                <a:gd name="connsiteY1" fmla="*/ 0 h 21229"/>
                <a:gd name="connsiteX2" fmla="*/ 0 w 85724"/>
                <a:gd name="connsiteY2" fmla="*/ 10615 h 21229"/>
                <a:gd name="connsiteX3" fmla="*/ 10212 w 85724"/>
                <a:gd name="connsiteY3" fmla="*/ 21229 h 21229"/>
                <a:gd name="connsiteX4" fmla="*/ 75513 w 85724"/>
                <a:gd name="connsiteY4" fmla="*/ 21229 h 21229"/>
                <a:gd name="connsiteX5" fmla="*/ 85725 w 85724"/>
                <a:gd name="connsiteY5" fmla="*/ 10615 h 21229"/>
                <a:gd name="connsiteX6" fmla="*/ 75513 w 85724"/>
                <a:gd name="connsiteY6" fmla="*/ 0 h 2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4" h="21229">
                  <a:moveTo>
                    <a:pt x="75513" y="0"/>
                  </a:moveTo>
                  <a:lnTo>
                    <a:pt x="10212" y="0"/>
                  </a:lnTo>
                  <a:cubicBezTo>
                    <a:pt x="4569" y="0"/>
                    <a:pt x="0" y="4703"/>
                    <a:pt x="0" y="10615"/>
                  </a:cubicBezTo>
                  <a:cubicBezTo>
                    <a:pt x="0" y="16527"/>
                    <a:pt x="4569" y="21229"/>
                    <a:pt x="10212" y="21229"/>
                  </a:cubicBezTo>
                  <a:lnTo>
                    <a:pt x="75513" y="21229"/>
                  </a:lnTo>
                  <a:cubicBezTo>
                    <a:pt x="81157" y="21229"/>
                    <a:pt x="85725" y="16527"/>
                    <a:pt x="85725" y="10615"/>
                  </a:cubicBezTo>
                  <a:cubicBezTo>
                    <a:pt x="85725" y="4703"/>
                    <a:pt x="81157" y="0"/>
                    <a:pt x="75513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88" name="Freihandform: Form 287">
              <a:extLst>
                <a:ext uri="{FF2B5EF4-FFF2-40B4-BE49-F238E27FC236}">
                  <a16:creationId xmlns:a16="http://schemas.microsoft.com/office/drawing/2014/main" id="{B1E56E7F-ABE5-7D0F-94A5-4D7A591E567A}"/>
                </a:ext>
              </a:extLst>
            </p:cNvPr>
            <p:cNvSpPr/>
            <p:nvPr/>
          </p:nvSpPr>
          <p:spPr bwMode="gray">
            <a:xfrm>
              <a:off x="8967912" y="4297396"/>
              <a:ext cx="46893" cy="21229"/>
            </a:xfrm>
            <a:custGeom>
              <a:avLst/>
              <a:gdLst>
                <a:gd name="connsiteX0" fmla="*/ 0 w 46893"/>
                <a:gd name="connsiteY0" fmla="*/ 10615 h 21229"/>
                <a:gd name="connsiteX1" fmla="*/ 10212 w 46893"/>
                <a:gd name="connsiteY1" fmla="*/ 21229 h 21229"/>
                <a:gd name="connsiteX2" fmla="*/ 36681 w 46893"/>
                <a:gd name="connsiteY2" fmla="*/ 21229 h 21229"/>
                <a:gd name="connsiteX3" fmla="*/ 46893 w 46893"/>
                <a:gd name="connsiteY3" fmla="*/ 10615 h 21229"/>
                <a:gd name="connsiteX4" fmla="*/ 36681 w 46893"/>
                <a:gd name="connsiteY4" fmla="*/ 0 h 21229"/>
                <a:gd name="connsiteX5" fmla="*/ 10212 w 46893"/>
                <a:gd name="connsiteY5" fmla="*/ 0 h 21229"/>
                <a:gd name="connsiteX6" fmla="*/ 0 w 46893"/>
                <a:gd name="connsiteY6" fmla="*/ 10615 h 2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93" h="21229">
                  <a:moveTo>
                    <a:pt x="0" y="10615"/>
                  </a:moveTo>
                  <a:cubicBezTo>
                    <a:pt x="0" y="16527"/>
                    <a:pt x="4569" y="21229"/>
                    <a:pt x="10212" y="21229"/>
                  </a:cubicBezTo>
                  <a:lnTo>
                    <a:pt x="36681" y="21229"/>
                  </a:lnTo>
                  <a:cubicBezTo>
                    <a:pt x="42325" y="21229"/>
                    <a:pt x="46893" y="16527"/>
                    <a:pt x="46893" y="10615"/>
                  </a:cubicBezTo>
                  <a:cubicBezTo>
                    <a:pt x="46893" y="4703"/>
                    <a:pt x="42325" y="0"/>
                    <a:pt x="36681" y="0"/>
                  </a:cubicBezTo>
                  <a:lnTo>
                    <a:pt x="10212" y="0"/>
                  </a:lnTo>
                  <a:cubicBezTo>
                    <a:pt x="4569" y="0"/>
                    <a:pt x="0" y="4703"/>
                    <a:pt x="0" y="1061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90" name="Freihandform: Form 289">
              <a:extLst>
                <a:ext uri="{FF2B5EF4-FFF2-40B4-BE49-F238E27FC236}">
                  <a16:creationId xmlns:a16="http://schemas.microsoft.com/office/drawing/2014/main" id="{6D509E7C-4BF2-83AF-4670-BB761629153D}"/>
                </a:ext>
              </a:extLst>
            </p:cNvPr>
            <p:cNvSpPr/>
            <p:nvPr/>
          </p:nvSpPr>
          <p:spPr bwMode="gray">
            <a:xfrm>
              <a:off x="8727802" y="4297396"/>
              <a:ext cx="46893" cy="21229"/>
            </a:xfrm>
            <a:custGeom>
              <a:avLst/>
              <a:gdLst>
                <a:gd name="connsiteX0" fmla="*/ 46893 w 46893"/>
                <a:gd name="connsiteY0" fmla="*/ 10615 h 21229"/>
                <a:gd name="connsiteX1" fmla="*/ 36681 w 46893"/>
                <a:gd name="connsiteY1" fmla="*/ 0 h 21229"/>
                <a:gd name="connsiteX2" fmla="*/ 10212 w 46893"/>
                <a:gd name="connsiteY2" fmla="*/ 0 h 21229"/>
                <a:gd name="connsiteX3" fmla="*/ 0 w 46893"/>
                <a:gd name="connsiteY3" fmla="*/ 10615 h 21229"/>
                <a:gd name="connsiteX4" fmla="*/ 10212 w 46893"/>
                <a:gd name="connsiteY4" fmla="*/ 21229 h 21229"/>
                <a:gd name="connsiteX5" fmla="*/ 36681 w 46893"/>
                <a:gd name="connsiteY5" fmla="*/ 21229 h 21229"/>
                <a:gd name="connsiteX6" fmla="*/ 46893 w 46893"/>
                <a:gd name="connsiteY6" fmla="*/ 10615 h 2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93" h="21229">
                  <a:moveTo>
                    <a:pt x="46893" y="10615"/>
                  </a:moveTo>
                  <a:cubicBezTo>
                    <a:pt x="46893" y="4703"/>
                    <a:pt x="42325" y="0"/>
                    <a:pt x="36681" y="0"/>
                  </a:cubicBezTo>
                  <a:lnTo>
                    <a:pt x="10212" y="0"/>
                  </a:lnTo>
                  <a:cubicBezTo>
                    <a:pt x="4569" y="0"/>
                    <a:pt x="0" y="4703"/>
                    <a:pt x="0" y="10615"/>
                  </a:cubicBezTo>
                  <a:cubicBezTo>
                    <a:pt x="0" y="16527"/>
                    <a:pt x="4569" y="21229"/>
                    <a:pt x="10212" y="21229"/>
                  </a:cubicBezTo>
                  <a:lnTo>
                    <a:pt x="36681" y="21229"/>
                  </a:lnTo>
                  <a:cubicBezTo>
                    <a:pt x="42325" y="21229"/>
                    <a:pt x="46893" y="16527"/>
                    <a:pt x="46893" y="1061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91" name="Freihandform: Form 290">
              <a:extLst>
                <a:ext uri="{FF2B5EF4-FFF2-40B4-BE49-F238E27FC236}">
                  <a16:creationId xmlns:a16="http://schemas.microsoft.com/office/drawing/2014/main" id="{BA1BC82F-B71B-CE1B-1C27-5A7381256EC3}"/>
                </a:ext>
              </a:extLst>
            </p:cNvPr>
            <p:cNvSpPr/>
            <p:nvPr/>
          </p:nvSpPr>
          <p:spPr bwMode="gray">
            <a:xfrm>
              <a:off x="8937310" y="4373178"/>
              <a:ext cx="39032" cy="38965"/>
            </a:xfrm>
            <a:custGeom>
              <a:avLst/>
              <a:gdLst>
                <a:gd name="connsiteX0" fmla="*/ 28720 w 39032"/>
                <a:gd name="connsiteY0" fmla="*/ 38966 h 38965"/>
                <a:gd name="connsiteX1" fmla="*/ 36111 w 39032"/>
                <a:gd name="connsiteY1" fmla="*/ 35875 h 38965"/>
                <a:gd name="connsiteX2" fmla="*/ 36111 w 39032"/>
                <a:gd name="connsiteY2" fmla="*/ 21633 h 38965"/>
                <a:gd name="connsiteX3" fmla="*/ 17434 w 39032"/>
                <a:gd name="connsiteY3" fmla="*/ 2956 h 38965"/>
                <a:gd name="connsiteX4" fmla="*/ 10312 w 39032"/>
                <a:gd name="connsiteY4" fmla="*/ 0 h 38965"/>
                <a:gd name="connsiteX5" fmla="*/ 2922 w 39032"/>
                <a:gd name="connsiteY5" fmla="*/ 3090 h 38965"/>
                <a:gd name="connsiteX6" fmla="*/ 2922 w 39032"/>
                <a:gd name="connsiteY6" fmla="*/ 17333 h 38965"/>
                <a:gd name="connsiteX7" fmla="*/ 21599 w 39032"/>
                <a:gd name="connsiteY7" fmla="*/ 36010 h 38965"/>
                <a:gd name="connsiteX8" fmla="*/ 28720 w 39032"/>
                <a:gd name="connsiteY8" fmla="*/ 38966 h 3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32" h="38965">
                  <a:moveTo>
                    <a:pt x="28720" y="38966"/>
                  </a:moveTo>
                  <a:cubicBezTo>
                    <a:pt x="31542" y="38966"/>
                    <a:pt x="34095" y="37891"/>
                    <a:pt x="36111" y="35875"/>
                  </a:cubicBezTo>
                  <a:cubicBezTo>
                    <a:pt x="40007" y="31844"/>
                    <a:pt x="40007" y="25664"/>
                    <a:pt x="36111" y="21633"/>
                  </a:cubicBezTo>
                  <a:lnTo>
                    <a:pt x="17434" y="2956"/>
                  </a:lnTo>
                  <a:cubicBezTo>
                    <a:pt x="15418" y="1075"/>
                    <a:pt x="13000" y="0"/>
                    <a:pt x="10312" y="0"/>
                  </a:cubicBezTo>
                  <a:cubicBezTo>
                    <a:pt x="7491" y="0"/>
                    <a:pt x="4938" y="1075"/>
                    <a:pt x="2922" y="3090"/>
                  </a:cubicBezTo>
                  <a:cubicBezTo>
                    <a:pt x="-974" y="7121"/>
                    <a:pt x="-974" y="13302"/>
                    <a:pt x="2922" y="17333"/>
                  </a:cubicBezTo>
                  <a:lnTo>
                    <a:pt x="21599" y="36010"/>
                  </a:lnTo>
                  <a:cubicBezTo>
                    <a:pt x="23614" y="37891"/>
                    <a:pt x="26033" y="38966"/>
                    <a:pt x="28720" y="3896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93" name="Freihandform: Form 292">
              <a:extLst>
                <a:ext uri="{FF2B5EF4-FFF2-40B4-BE49-F238E27FC236}">
                  <a16:creationId xmlns:a16="http://schemas.microsoft.com/office/drawing/2014/main" id="{0768C55A-8ADF-5EDD-7A53-4656B7CE85F0}"/>
                </a:ext>
              </a:extLst>
            </p:cNvPr>
            <p:cNvSpPr/>
            <p:nvPr/>
          </p:nvSpPr>
          <p:spPr bwMode="gray">
            <a:xfrm>
              <a:off x="8766499" y="4203744"/>
              <a:ext cx="38966" cy="39099"/>
            </a:xfrm>
            <a:custGeom>
              <a:avLst/>
              <a:gdLst>
                <a:gd name="connsiteX0" fmla="*/ 21498 w 38966"/>
                <a:gd name="connsiteY0" fmla="*/ 36144 h 39099"/>
                <a:gd name="connsiteX1" fmla="*/ 28754 w 38966"/>
                <a:gd name="connsiteY1" fmla="*/ 39100 h 39099"/>
                <a:gd name="connsiteX2" fmla="*/ 36010 w 38966"/>
                <a:gd name="connsiteY2" fmla="*/ 36144 h 39099"/>
                <a:gd name="connsiteX3" fmla="*/ 38966 w 38966"/>
                <a:gd name="connsiteY3" fmla="*/ 28888 h 39099"/>
                <a:gd name="connsiteX4" fmla="*/ 36010 w 38966"/>
                <a:gd name="connsiteY4" fmla="*/ 21633 h 39099"/>
                <a:gd name="connsiteX5" fmla="*/ 17467 w 38966"/>
                <a:gd name="connsiteY5" fmla="*/ 3090 h 39099"/>
                <a:gd name="connsiteX6" fmla="*/ 10212 w 38966"/>
                <a:gd name="connsiteY6" fmla="*/ 0 h 39099"/>
                <a:gd name="connsiteX7" fmla="*/ 3090 w 38966"/>
                <a:gd name="connsiteY7" fmla="*/ 2822 h 39099"/>
                <a:gd name="connsiteX8" fmla="*/ 0 w 38966"/>
                <a:gd name="connsiteY8" fmla="*/ 9943 h 39099"/>
                <a:gd name="connsiteX9" fmla="*/ 2822 w 38966"/>
                <a:gd name="connsiteY9" fmla="*/ 17199 h 39099"/>
                <a:gd name="connsiteX10" fmla="*/ 21498 w 38966"/>
                <a:gd name="connsiteY10" fmla="*/ 36010 h 3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66" h="39099">
                  <a:moveTo>
                    <a:pt x="21498" y="36144"/>
                  </a:moveTo>
                  <a:cubicBezTo>
                    <a:pt x="23379" y="38025"/>
                    <a:pt x="25932" y="39100"/>
                    <a:pt x="28754" y="39100"/>
                  </a:cubicBezTo>
                  <a:cubicBezTo>
                    <a:pt x="31575" y="39100"/>
                    <a:pt x="33995" y="38025"/>
                    <a:pt x="36010" y="36144"/>
                  </a:cubicBezTo>
                  <a:cubicBezTo>
                    <a:pt x="37891" y="34263"/>
                    <a:pt x="38966" y="31710"/>
                    <a:pt x="38966" y="28888"/>
                  </a:cubicBezTo>
                  <a:cubicBezTo>
                    <a:pt x="38966" y="26201"/>
                    <a:pt x="37891" y="23648"/>
                    <a:pt x="36010" y="21633"/>
                  </a:cubicBezTo>
                  <a:lnTo>
                    <a:pt x="17467" y="3090"/>
                  </a:lnTo>
                  <a:cubicBezTo>
                    <a:pt x="15586" y="1075"/>
                    <a:pt x="13033" y="0"/>
                    <a:pt x="10212" y="0"/>
                  </a:cubicBezTo>
                  <a:cubicBezTo>
                    <a:pt x="7390" y="0"/>
                    <a:pt x="5106" y="1075"/>
                    <a:pt x="3090" y="2822"/>
                  </a:cubicBezTo>
                  <a:cubicBezTo>
                    <a:pt x="1075" y="4703"/>
                    <a:pt x="0" y="7256"/>
                    <a:pt x="0" y="9943"/>
                  </a:cubicBezTo>
                  <a:cubicBezTo>
                    <a:pt x="0" y="12630"/>
                    <a:pt x="941" y="15183"/>
                    <a:pt x="2822" y="17199"/>
                  </a:cubicBezTo>
                  <a:lnTo>
                    <a:pt x="21498" y="36010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94" name="Freihandform: Form 293">
              <a:extLst>
                <a:ext uri="{FF2B5EF4-FFF2-40B4-BE49-F238E27FC236}">
                  <a16:creationId xmlns:a16="http://schemas.microsoft.com/office/drawing/2014/main" id="{0B54E88A-D822-02C2-DC1A-5ED887F76FF5}"/>
                </a:ext>
              </a:extLst>
            </p:cNvPr>
            <p:cNvSpPr/>
            <p:nvPr/>
          </p:nvSpPr>
          <p:spPr bwMode="gray">
            <a:xfrm>
              <a:off x="8766312" y="4373178"/>
              <a:ext cx="38902" cy="40577"/>
            </a:xfrm>
            <a:custGeom>
              <a:avLst/>
              <a:gdLst>
                <a:gd name="connsiteX0" fmla="*/ 28807 w 38902"/>
                <a:gd name="connsiteY0" fmla="*/ 0 h 40577"/>
                <a:gd name="connsiteX1" fmla="*/ 21685 w 38902"/>
                <a:gd name="connsiteY1" fmla="*/ 2956 h 40577"/>
                <a:gd name="connsiteX2" fmla="*/ 3009 w 38902"/>
                <a:gd name="connsiteY2" fmla="*/ 22573 h 40577"/>
                <a:gd name="connsiteX3" fmla="*/ 2740 w 38902"/>
                <a:gd name="connsiteY3" fmla="*/ 37353 h 40577"/>
                <a:gd name="connsiteX4" fmla="*/ 10130 w 38902"/>
                <a:gd name="connsiteY4" fmla="*/ 40578 h 40577"/>
                <a:gd name="connsiteX5" fmla="*/ 17252 w 38902"/>
                <a:gd name="connsiteY5" fmla="*/ 37622 h 40577"/>
                <a:gd name="connsiteX6" fmla="*/ 36062 w 38902"/>
                <a:gd name="connsiteY6" fmla="*/ 17870 h 40577"/>
                <a:gd name="connsiteX7" fmla="*/ 35794 w 38902"/>
                <a:gd name="connsiteY7" fmla="*/ 3090 h 40577"/>
                <a:gd name="connsiteX8" fmla="*/ 28672 w 38902"/>
                <a:gd name="connsiteY8" fmla="*/ 134 h 4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02" h="40577">
                  <a:moveTo>
                    <a:pt x="28807" y="0"/>
                  </a:moveTo>
                  <a:cubicBezTo>
                    <a:pt x="26119" y="0"/>
                    <a:pt x="23566" y="1075"/>
                    <a:pt x="21685" y="2956"/>
                  </a:cubicBezTo>
                  <a:lnTo>
                    <a:pt x="3009" y="22573"/>
                  </a:lnTo>
                  <a:cubicBezTo>
                    <a:pt x="-888" y="26470"/>
                    <a:pt x="-1023" y="33188"/>
                    <a:pt x="2740" y="37353"/>
                  </a:cubicBezTo>
                  <a:cubicBezTo>
                    <a:pt x="4621" y="39369"/>
                    <a:pt x="7309" y="40578"/>
                    <a:pt x="10130" y="40578"/>
                  </a:cubicBezTo>
                  <a:cubicBezTo>
                    <a:pt x="12952" y="40578"/>
                    <a:pt x="15370" y="39503"/>
                    <a:pt x="17252" y="37622"/>
                  </a:cubicBezTo>
                  <a:lnTo>
                    <a:pt x="36062" y="17870"/>
                  </a:lnTo>
                  <a:cubicBezTo>
                    <a:pt x="39959" y="13705"/>
                    <a:pt x="39825" y="7121"/>
                    <a:pt x="35794" y="3090"/>
                  </a:cubicBezTo>
                  <a:cubicBezTo>
                    <a:pt x="33913" y="1209"/>
                    <a:pt x="31360" y="134"/>
                    <a:pt x="28672" y="134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04" name="Freihandform: Form 303">
              <a:extLst>
                <a:ext uri="{FF2B5EF4-FFF2-40B4-BE49-F238E27FC236}">
                  <a16:creationId xmlns:a16="http://schemas.microsoft.com/office/drawing/2014/main" id="{30B88E96-D643-CCDC-7940-1CFA1B5A6006}"/>
                </a:ext>
              </a:extLst>
            </p:cNvPr>
            <p:cNvSpPr/>
            <p:nvPr/>
          </p:nvSpPr>
          <p:spPr bwMode="gray">
            <a:xfrm>
              <a:off x="8937410" y="4204013"/>
              <a:ext cx="38966" cy="38965"/>
            </a:xfrm>
            <a:custGeom>
              <a:avLst/>
              <a:gdLst>
                <a:gd name="connsiteX0" fmla="*/ 10077 w 38966"/>
                <a:gd name="connsiteY0" fmla="*/ 38831 h 38965"/>
                <a:gd name="connsiteX1" fmla="*/ 17334 w 38966"/>
                <a:gd name="connsiteY1" fmla="*/ 35875 h 38965"/>
                <a:gd name="connsiteX2" fmla="*/ 36010 w 38966"/>
                <a:gd name="connsiteY2" fmla="*/ 17199 h 38965"/>
                <a:gd name="connsiteX3" fmla="*/ 38966 w 38966"/>
                <a:gd name="connsiteY3" fmla="*/ 9943 h 38965"/>
                <a:gd name="connsiteX4" fmla="*/ 35876 w 38966"/>
                <a:gd name="connsiteY4" fmla="*/ 2822 h 38965"/>
                <a:gd name="connsiteX5" fmla="*/ 28754 w 38966"/>
                <a:gd name="connsiteY5" fmla="*/ 0 h 38965"/>
                <a:gd name="connsiteX6" fmla="*/ 21633 w 38966"/>
                <a:gd name="connsiteY6" fmla="*/ 2822 h 38965"/>
                <a:gd name="connsiteX7" fmla="*/ 2956 w 38966"/>
                <a:gd name="connsiteY7" fmla="*/ 21498 h 38965"/>
                <a:gd name="connsiteX8" fmla="*/ 0 w 38966"/>
                <a:gd name="connsiteY8" fmla="*/ 28754 h 38965"/>
                <a:gd name="connsiteX9" fmla="*/ 2956 w 38966"/>
                <a:gd name="connsiteY9" fmla="*/ 36010 h 38965"/>
                <a:gd name="connsiteX10" fmla="*/ 10212 w 38966"/>
                <a:gd name="connsiteY10" fmla="*/ 38966 h 3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66" h="38965">
                  <a:moveTo>
                    <a:pt x="10077" y="38831"/>
                  </a:moveTo>
                  <a:cubicBezTo>
                    <a:pt x="12765" y="38831"/>
                    <a:pt x="15318" y="37757"/>
                    <a:pt x="17334" y="35875"/>
                  </a:cubicBezTo>
                  <a:lnTo>
                    <a:pt x="36010" y="17199"/>
                  </a:lnTo>
                  <a:cubicBezTo>
                    <a:pt x="37891" y="15183"/>
                    <a:pt x="38966" y="12630"/>
                    <a:pt x="38966" y="9943"/>
                  </a:cubicBezTo>
                  <a:cubicBezTo>
                    <a:pt x="38966" y="7256"/>
                    <a:pt x="37757" y="4703"/>
                    <a:pt x="35876" y="2822"/>
                  </a:cubicBezTo>
                  <a:cubicBezTo>
                    <a:pt x="33995" y="941"/>
                    <a:pt x="31442" y="0"/>
                    <a:pt x="28754" y="0"/>
                  </a:cubicBezTo>
                  <a:cubicBezTo>
                    <a:pt x="26067" y="0"/>
                    <a:pt x="23514" y="1075"/>
                    <a:pt x="21633" y="2822"/>
                  </a:cubicBezTo>
                  <a:lnTo>
                    <a:pt x="2956" y="21498"/>
                  </a:lnTo>
                  <a:cubicBezTo>
                    <a:pt x="1075" y="23380"/>
                    <a:pt x="0" y="25932"/>
                    <a:pt x="0" y="28754"/>
                  </a:cubicBezTo>
                  <a:cubicBezTo>
                    <a:pt x="0" y="31576"/>
                    <a:pt x="1075" y="33994"/>
                    <a:pt x="2956" y="36010"/>
                  </a:cubicBezTo>
                  <a:cubicBezTo>
                    <a:pt x="4838" y="37891"/>
                    <a:pt x="7525" y="38966"/>
                    <a:pt x="10212" y="3896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05" name="Freihandform: Form 304">
              <a:extLst>
                <a:ext uri="{FF2B5EF4-FFF2-40B4-BE49-F238E27FC236}">
                  <a16:creationId xmlns:a16="http://schemas.microsoft.com/office/drawing/2014/main" id="{10D18646-C948-4067-576A-DD3AA78592E9}"/>
                </a:ext>
              </a:extLst>
            </p:cNvPr>
            <p:cNvSpPr/>
            <p:nvPr/>
          </p:nvSpPr>
          <p:spPr bwMode="gray">
            <a:xfrm>
              <a:off x="8861495" y="4163703"/>
              <a:ext cx="19617" cy="46893"/>
            </a:xfrm>
            <a:custGeom>
              <a:avLst/>
              <a:gdLst>
                <a:gd name="connsiteX0" fmla="*/ 9808 w 19617"/>
                <a:gd name="connsiteY0" fmla="*/ 46893 h 46893"/>
                <a:gd name="connsiteX1" fmla="*/ 19618 w 19617"/>
                <a:gd name="connsiteY1" fmla="*/ 36682 h 46893"/>
                <a:gd name="connsiteX2" fmla="*/ 19618 w 19617"/>
                <a:gd name="connsiteY2" fmla="*/ 10212 h 46893"/>
                <a:gd name="connsiteX3" fmla="*/ 9808 w 19617"/>
                <a:gd name="connsiteY3" fmla="*/ 0 h 46893"/>
                <a:gd name="connsiteX4" fmla="*/ 0 w 19617"/>
                <a:gd name="connsiteY4" fmla="*/ 10212 h 46893"/>
                <a:gd name="connsiteX5" fmla="*/ 0 w 19617"/>
                <a:gd name="connsiteY5" fmla="*/ 36682 h 46893"/>
                <a:gd name="connsiteX6" fmla="*/ 9808 w 19617"/>
                <a:gd name="connsiteY6" fmla="*/ 46893 h 4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17" h="46893">
                  <a:moveTo>
                    <a:pt x="9808" y="46893"/>
                  </a:moveTo>
                  <a:cubicBezTo>
                    <a:pt x="15183" y="46893"/>
                    <a:pt x="19618" y="42325"/>
                    <a:pt x="19618" y="36682"/>
                  </a:cubicBezTo>
                  <a:lnTo>
                    <a:pt x="19618" y="10212"/>
                  </a:lnTo>
                  <a:cubicBezTo>
                    <a:pt x="19618" y="4569"/>
                    <a:pt x="15183" y="0"/>
                    <a:pt x="9808" y="0"/>
                  </a:cubicBezTo>
                  <a:cubicBezTo>
                    <a:pt x="4434" y="0"/>
                    <a:pt x="0" y="4569"/>
                    <a:pt x="0" y="10212"/>
                  </a:cubicBezTo>
                  <a:lnTo>
                    <a:pt x="0" y="36682"/>
                  </a:lnTo>
                  <a:cubicBezTo>
                    <a:pt x="0" y="42325"/>
                    <a:pt x="4434" y="46893"/>
                    <a:pt x="9808" y="46893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18" name="Grafik 7">
            <a:extLst>
              <a:ext uri="{FF2B5EF4-FFF2-40B4-BE49-F238E27FC236}">
                <a16:creationId xmlns:a16="http://schemas.microsoft.com/office/drawing/2014/main" id="{7FCB7953-5C92-F75E-4FAF-3B6E90E5DF7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62970" y="4098671"/>
            <a:ext cx="594063" cy="644628"/>
            <a:chOff x="9701409" y="4094371"/>
            <a:chExt cx="584083" cy="633798"/>
          </a:xfrm>
          <a:solidFill>
            <a:schemeClr val="accent1"/>
          </a:solidFill>
        </p:grpSpPr>
        <p:sp>
          <p:nvSpPr>
            <p:cNvPr id="319" name="Freihandform: Form 318">
              <a:extLst>
                <a:ext uri="{FF2B5EF4-FFF2-40B4-BE49-F238E27FC236}">
                  <a16:creationId xmlns:a16="http://schemas.microsoft.com/office/drawing/2014/main" id="{71B0A349-49B3-94B8-AA25-66BAC5258CFC}"/>
                </a:ext>
              </a:extLst>
            </p:cNvPr>
            <p:cNvSpPr/>
            <p:nvPr/>
          </p:nvSpPr>
          <p:spPr bwMode="gray">
            <a:xfrm>
              <a:off x="9809573" y="4199041"/>
              <a:ext cx="367890" cy="382402"/>
            </a:xfrm>
            <a:custGeom>
              <a:avLst/>
              <a:gdLst>
                <a:gd name="connsiteX0" fmla="*/ 367891 w 367890"/>
                <a:gd name="connsiteY0" fmla="*/ 189589 h 382402"/>
                <a:gd name="connsiteX1" fmla="*/ 367891 w 367890"/>
                <a:gd name="connsiteY1" fmla="*/ 183273 h 382402"/>
                <a:gd name="connsiteX2" fmla="*/ 183945 w 367890"/>
                <a:gd name="connsiteY2" fmla="*/ 0 h 382402"/>
                <a:gd name="connsiteX3" fmla="*/ 0 w 367890"/>
                <a:gd name="connsiteY3" fmla="*/ 183273 h 382402"/>
                <a:gd name="connsiteX4" fmla="*/ 0 w 367890"/>
                <a:gd name="connsiteY4" fmla="*/ 189454 h 382402"/>
                <a:gd name="connsiteX5" fmla="*/ 12765 w 367890"/>
                <a:gd name="connsiteY5" fmla="*/ 253009 h 382402"/>
                <a:gd name="connsiteX6" fmla="*/ 44744 w 367890"/>
                <a:gd name="connsiteY6" fmla="*/ 305277 h 382402"/>
                <a:gd name="connsiteX7" fmla="*/ 86531 w 367890"/>
                <a:gd name="connsiteY7" fmla="*/ 372862 h 382402"/>
                <a:gd name="connsiteX8" fmla="*/ 101849 w 367890"/>
                <a:gd name="connsiteY8" fmla="*/ 382402 h 382402"/>
                <a:gd name="connsiteX9" fmla="*/ 265908 w 367890"/>
                <a:gd name="connsiteY9" fmla="*/ 382402 h 382402"/>
                <a:gd name="connsiteX10" fmla="*/ 281225 w 367890"/>
                <a:gd name="connsiteY10" fmla="*/ 372996 h 382402"/>
                <a:gd name="connsiteX11" fmla="*/ 323013 w 367890"/>
                <a:gd name="connsiteY11" fmla="*/ 305411 h 382402"/>
                <a:gd name="connsiteX12" fmla="*/ 354991 w 367890"/>
                <a:gd name="connsiteY12" fmla="*/ 253143 h 382402"/>
                <a:gd name="connsiteX13" fmla="*/ 367756 w 367890"/>
                <a:gd name="connsiteY13" fmla="*/ 189723 h 382402"/>
                <a:gd name="connsiteX14" fmla="*/ 346661 w 367890"/>
                <a:gd name="connsiteY14" fmla="*/ 183273 h 382402"/>
                <a:gd name="connsiteX15" fmla="*/ 346661 w 367890"/>
                <a:gd name="connsiteY15" fmla="*/ 189186 h 382402"/>
                <a:gd name="connsiteX16" fmla="*/ 335375 w 367890"/>
                <a:gd name="connsiteY16" fmla="*/ 245350 h 382402"/>
                <a:gd name="connsiteX17" fmla="*/ 307427 w 367890"/>
                <a:gd name="connsiteY17" fmla="*/ 291034 h 382402"/>
                <a:gd name="connsiteX18" fmla="*/ 263489 w 367890"/>
                <a:gd name="connsiteY18" fmla="*/ 361307 h 382402"/>
                <a:gd name="connsiteX19" fmla="*/ 104402 w 367890"/>
                <a:gd name="connsiteY19" fmla="*/ 361307 h 382402"/>
                <a:gd name="connsiteX20" fmla="*/ 60599 w 367890"/>
                <a:gd name="connsiteY20" fmla="*/ 291168 h 382402"/>
                <a:gd name="connsiteX21" fmla="*/ 32651 w 367890"/>
                <a:gd name="connsiteY21" fmla="*/ 245484 h 382402"/>
                <a:gd name="connsiteX22" fmla="*/ 21230 w 367890"/>
                <a:gd name="connsiteY22" fmla="*/ 189186 h 382402"/>
                <a:gd name="connsiteX23" fmla="*/ 21230 w 367890"/>
                <a:gd name="connsiteY23" fmla="*/ 183542 h 382402"/>
                <a:gd name="connsiteX24" fmla="*/ 68795 w 367890"/>
                <a:gd name="connsiteY24" fmla="*/ 68795 h 382402"/>
                <a:gd name="connsiteX25" fmla="*/ 183811 w 367890"/>
                <a:gd name="connsiteY25" fmla="*/ 21230 h 382402"/>
                <a:gd name="connsiteX26" fmla="*/ 346661 w 367890"/>
                <a:gd name="connsiteY26" fmla="*/ 183273 h 38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67890" h="382402">
                  <a:moveTo>
                    <a:pt x="367891" y="189589"/>
                  </a:moveTo>
                  <a:lnTo>
                    <a:pt x="367891" y="183273"/>
                  </a:lnTo>
                  <a:cubicBezTo>
                    <a:pt x="367891" y="82231"/>
                    <a:pt x="285391" y="0"/>
                    <a:pt x="183945" y="0"/>
                  </a:cubicBezTo>
                  <a:cubicBezTo>
                    <a:pt x="82500" y="0"/>
                    <a:pt x="0" y="82231"/>
                    <a:pt x="0" y="183273"/>
                  </a:cubicBezTo>
                  <a:lnTo>
                    <a:pt x="0" y="189454"/>
                  </a:lnTo>
                  <a:cubicBezTo>
                    <a:pt x="672" y="211356"/>
                    <a:pt x="4971" y="232585"/>
                    <a:pt x="12765" y="253009"/>
                  </a:cubicBezTo>
                  <a:cubicBezTo>
                    <a:pt x="20289" y="272223"/>
                    <a:pt x="31038" y="289825"/>
                    <a:pt x="44744" y="305277"/>
                  </a:cubicBezTo>
                  <a:cubicBezTo>
                    <a:pt x="60464" y="322341"/>
                    <a:pt x="77662" y="354992"/>
                    <a:pt x="86531" y="372862"/>
                  </a:cubicBezTo>
                  <a:cubicBezTo>
                    <a:pt x="89487" y="378774"/>
                    <a:pt x="95399" y="382402"/>
                    <a:pt x="101849" y="382402"/>
                  </a:cubicBezTo>
                  <a:lnTo>
                    <a:pt x="265908" y="382402"/>
                  </a:lnTo>
                  <a:cubicBezTo>
                    <a:pt x="272491" y="382402"/>
                    <a:pt x="278403" y="378774"/>
                    <a:pt x="281225" y="372996"/>
                  </a:cubicBezTo>
                  <a:cubicBezTo>
                    <a:pt x="288347" y="358619"/>
                    <a:pt x="306486" y="323282"/>
                    <a:pt x="323013" y="305411"/>
                  </a:cubicBezTo>
                  <a:cubicBezTo>
                    <a:pt x="336718" y="289959"/>
                    <a:pt x="347602" y="272357"/>
                    <a:pt x="354991" y="253143"/>
                  </a:cubicBezTo>
                  <a:cubicBezTo>
                    <a:pt x="362785" y="232854"/>
                    <a:pt x="367085" y="211490"/>
                    <a:pt x="367756" y="189723"/>
                  </a:cubicBezTo>
                  <a:close/>
                  <a:moveTo>
                    <a:pt x="346661" y="183273"/>
                  </a:moveTo>
                  <a:lnTo>
                    <a:pt x="346661" y="189186"/>
                  </a:lnTo>
                  <a:cubicBezTo>
                    <a:pt x="346124" y="208400"/>
                    <a:pt x="342227" y="227345"/>
                    <a:pt x="335375" y="245350"/>
                  </a:cubicBezTo>
                  <a:cubicBezTo>
                    <a:pt x="328790" y="262146"/>
                    <a:pt x="319519" y="277463"/>
                    <a:pt x="307427" y="291034"/>
                  </a:cubicBezTo>
                  <a:cubicBezTo>
                    <a:pt x="290497" y="309442"/>
                    <a:pt x="272895" y="342227"/>
                    <a:pt x="263489" y="361307"/>
                  </a:cubicBezTo>
                  <a:lnTo>
                    <a:pt x="104402" y="361307"/>
                  </a:lnTo>
                  <a:cubicBezTo>
                    <a:pt x="94861" y="342093"/>
                    <a:pt x="77260" y="309308"/>
                    <a:pt x="60599" y="291168"/>
                  </a:cubicBezTo>
                  <a:cubicBezTo>
                    <a:pt x="48640" y="277732"/>
                    <a:pt x="39100" y="262280"/>
                    <a:pt x="32651" y="245484"/>
                  </a:cubicBezTo>
                  <a:cubicBezTo>
                    <a:pt x="25663" y="227480"/>
                    <a:pt x="21902" y="208534"/>
                    <a:pt x="21230" y="189186"/>
                  </a:cubicBezTo>
                  <a:lnTo>
                    <a:pt x="21230" y="183542"/>
                  </a:lnTo>
                  <a:cubicBezTo>
                    <a:pt x="21230" y="140277"/>
                    <a:pt x="38159" y="99430"/>
                    <a:pt x="68795" y="68795"/>
                  </a:cubicBezTo>
                  <a:cubicBezTo>
                    <a:pt x="99564" y="38160"/>
                    <a:pt x="140411" y="21230"/>
                    <a:pt x="183811" y="21230"/>
                  </a:cubicBezTo>
                  <a:cubicBezTo>
                    <a:pt x="273566" y="21230"/>
                    <a:pt x="346661" y="93921"/>
                    <a:pt x="346661" y="183273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1" name="Freihandform: Form 330">
              <a:extLst>
                <a:ext uri="{FF2B5EF4-FFF2-40B4-BE49-F238E27FC236}">
                  <a16:creationId xmlns:a16="http://schemas.microsoft.com/office/drawing/2014/main" id="{ED725DB2-224D-91F5-FA29-255984C37E90}"/>
                </a:ext>
              </a:extLst>
            </p:cNvPr>
            <p:cNvSpPr/>
            <p:nvPr/>
          </p:nvSpPr>
          <p:spPr bwMode="gray">
            <a:xfrm>
              <a:off x="9904703" y="4619872"/>
              <a:ext cx="179242" cy="19617"/>
            </a:xfrm>
            <a:custGeom>
              <a:avLst/>
              <a:gdLst>
                <a:gd name="connsiteX0" fmla="*/ 168628 w 179242"/>
                <a:gd name="connsiteY0" fmla="*/ 0 h 19617"/>
                <a:gd name="connsiteX1" fmla="*/ 10480 w 179242"/>
                <a:gd name="connsiteY1" fmla="*/ 0 h 19617"/>
                <a:gd name="connsiteX2" fmla="*/ 0 w 179242"/>
                <a:gd name="connsiteY2" fmla="*/ 9809 h 19617"/>
                <a:gd name="connsiteX3" fmla="*/ 10480 w 179242"/>
                <a:gd name="connsiteY3" fmla="*/ 19617 h 19617"/>
                <a:gd name="connsiteX4" fmla="*/ 168628 w 179242"/>
                <a:gd name="connsiteY4" fmla="*/ 19617 h 19617"/>
                <a:gd name="connsiteX5" fmla="*/ 179242 w 179242"/>
                <a:gd name="connsiteY5" fmla="*/ 9809 h 19617"/>
                <a:gd name="connsiteX6" fmla="*/ 168628 w 179242"/>
                <a:gd name="connsiteY6" fmla="*/ 0 h 1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242" h="19617">
                  <a:moveTo>
                    <a:pt x="168628" y="0"/>
                  </a:moveTo>
                  <a:lnTo>
                    <a:pt x="10480" y="0"/>
                  </a:lnTo>
                  <a:cubicBezTo>
                    <a:pt x="4702" y="0"/>
                    <a:pt x="0" y="4434"/>
                    <a:pt x="0" y="9809"/>
                  </a:cubicBezTo>
                  <a:cubicBezTo>
                    <a:pt x="0" y="15183"/>
                    <a:pt x="4702" y="19617"/>
                    <a:pt x="10480" y="19617"/>
                  </a:cubicBezTo>
                  <a:lnTo>
                    <a:pt x="168628" y="19617"/>
                  </a:lnTo>
                  <a:cubicBezTo>
                    <a:pt x="174405" y="19617"/>
                    <a:pt x="179242" y="15183"/>
                    <a:pt x="179242" y="9809"/>
                  </a:cubicBezTo>
                  <a:cubicBezTo>
                    <a:pt x="179242" y="4434"/>
                    <a:pt x="174540" y="0"/>
                    <a:pt x="168628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2" name="Freihandform: Form 331">
              <a:extLst>
                <a:ext uri="{FF2B5EF4-FFF2-40B4-BE49-F238E27FC236}">
                  <a16:creationId xmlns:a16="http://schemas.microsoft.com/office/drawing/2014/main" id="{43B9BED9-3F1B-18D4-2B33-1A561A2636B2}"/>
                </a:ext>
              </a:extLst>
            </p:cNvPr>
            <p:cNvSpPr/>
            <p:nvPr/>
          </p:nvSpPr>
          <p:spPr bwMode="gray">
            <a:xfrm>
              <a:off x="9948103" y="4674692"/>
              <a:ext cx="90453" cy="53477"/>
            </a:xfrm>
            <a:custGeom>
              <a:avLst/>
              <a:gdLst>
                <a:gd name="connsiteX0" fmla="*/ 80888 w 90453"/>
                <a:gd name="connsiteY0" fmla="*/ 0 h 53477"/>
                <a:gd name="connsiteX1" fmla="*/ 79947 w 90453"/>
                <a:gd name="connsiteY1" fmla="*/ 0 h 53477"/>
                <a:gd name="connsiteX2" fmla="*/ 10615 w 90453"/>
                <a:gd name="connsiteY2" fmla="*/ 0 h 53477"/>
                <a:gd name="connsiteX3" fmla="*/ 10615 w 90453"/>
                <a:gd name="connsiteY3" fmla="*/ 0 h 53477"/>
                <a:gd name="connsiteX4" fmla="*/ 10615 w 90453"/>
                <a:gd name="connsiteY4" fmla="*/ 0 h 53477"/>
                <a:gd name="connsiteX5" fmla="*/ 0 w 90453"/>
                <a:gd name="connsiteY5" fmla="*/ 10615 h 53477"/>
                <a:gd name="connsiteX6" fmla="*/ 0 w 90453"/>
                <a:gd name="connsiteY6" fmla="*/ 11555 h 53477"/>
                <a:gd name="connsiteX7" fmla="*/ 45146 w 90453"/>
                <a:gd name="connsiteY7" fmla="*/ 53477 h 53477"/>
                <a:gd name="connsiteX8" fmla="*/ 48774 w 90453"/>
                <a:gd name="connsiteY8" fmla="*/ 53343 h 53477"/>
                <a:gd name="connsiteX9" fmla="*/ 90427 w 90453"/>
                <a:gd name="connsiteY9" fmla="*/ 11555 h 53477"/>
                <a:gd name="connsiteX10" fmla="*/ 80753 w 90453"/>
                <a:gd name="connsiteY10" fmla="*/ 134 h 53477"/>
                <a:gd name="connsiteX11" fmla="*/ 65436 w 90453"/>
                <a:gd name="connsiteY11" fmla="*/ 21230 h 53477"/>
                <a:gd name="connsiteX12" fmla="*/ 45415 w 90453"/>
                <a:gd name="connsiteY12" fmla="*/ 32113 h 53477"/>
                <a:gd name="connsiteX13" fmla="*/ 25261 w 90453"/>
                <a:gd name="connsiteY13" fmla="*/ 21230 h 53477"/>
                <a:gd name="connsiteX14" fmla="*/ 65436 w 90453"/>
                <a:gd name="connsiteY14" fmla="*/ 21230 h 5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453" h="53477">
                  <a:moveTo>
                    <a:pt x="80888" y="0"/>
                  </a:moveTo>
                  <a:cubicBezTo>
                    <a:pt x="80888" y="0"/>
                    <a:pt x="80082" y="0"/>
                    <a:pt x="79947" y="0"/>
                  </a:cubicBezTo>
                  <a:lnTo>
                    <a:pt x="10615" y="0"/>
                  </a:lnTo>
                  <a:cubicBezTo>
                    <a:pt x="10615" y="0"/>
                    <a:pt x="10615" y="0"/>
                    <a:pt x="10615" y="0"/>
                  </a:cubicBezTo>
                  <a:lnTo>
                    <a:pt x="10615" y="0"/>
                  </a:lnTo>
                  <a:cubicBezTo>
                    <a:pt x="4837" y="0"/>
                    <a:pt x="0" y="4703"/>
                    <a:pt x="0" y="10615"/>
                  </a:cubicBezTo>
                  <a:cubicBezTo>
                    <a:pt x="0" y="10615"/>
                    <a:pt x="0" y="11421"/>
                    <a:pt x="0" y="11555"/>
                  </a:cubicBezTo>
                  <a:cubicBezTo>
                    <a:pt x="1881" y="35069"/>
                    <a:pt x="21767" y="53477"/>
                    <a:pt x="45146" y="53477"/>
                  </a:cubicBezTo>
                  <a:cubicBezTo>
                    <a:pt x="46356" y="53477"/>
                    <a:pt x="47565" y="53477"/>
                    <a:pt x="48774" y="53343"/>
                  </a:cubicBezTo>
                  <a:cubicBezTo>
                    <a:pt x="71213" y="51596"/>
                    <a:pt x="88680" y="33994"/>
                    <a:pt x="90427" y="11555"/>
                  </a:cubicBezTo>
                  <a:cubicBezTo>
                    <a:pt x="90831" y="5778"/>
                    <a:pt x="86531" y="538"/>
                    <a:pt x="80753" y="134"/>
                  </a:cubicBezTo>
                  <a:close/>
                  <a:moveTo>
                    <a:pt x="65436" y="21230"/>
                  </a:moveTo>
                  <a:cubicBezTo>
                    <a:pt x="61001" y="27948"/>
                    <a:pt x="53611" y="31979"/>
                    <a:pt x="45415" y="32113"/>
                  </a:cubicBezTo>
                  <a:cubicBezTo>
                    <a:pt x="37219" y="32113"/>
                    <a:pt x="29695" y="27948"/>
                    <a:pt x="25261" y="21230"/>
                  </a:cubicBezTo>
                  <a:lnTo>
                    <a:pt x="65436" y="21230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8" name="Freihandform: Form 337">
              <a:extLst>
                <a:ext uri="{FF2B5EF4-FFF2-40B4-BE49-F238E27FC236}">
                  <a16:creationId xmlns:a16="http://schemas.microsoft.com/office/drawing/2014/main" id="{3313419E-5E72-75A8-7CC2-D162BCF1CCE1}"/>
                </a:ext>
              </a:extLst>
            </p:cNvPr>
            <p:cNvSpPr/>
            <p:nvPr/>
          </p:nvSpPr>
          <p:spPr bwMode="gray">
            <a:xfrm>
              <a:off x="9983710" y="4094371"/>
              <a:ext cx="21229" cy="85590"/>
            </a:xfrm>
            <a:custGeom>
              <a:avLst/>
              <a:gdLst>
                <a:gd name="connsiteX0" fmla="*/ 10615 w 21229"/>
                <a:gd name="connsiteY0" fmla="*/ 85590 h 85590"/>
                <a:gd name="connsiteX1" fmla="*/ 21229 w 21229"/>
                <a:gd name="connsiteY1" fmla="*/ 75110 h 85590"/>
                <a:gd name="connsiteX2" fmla="*/ 21229 w 21229"/>
                <a:gd name="connsiteY2" fmla="*/ 10480 h 85590"/>
                <a:gd name="connsiteX3" fmla="*/ 10615 w 21229"/>
                <a:gd name="connsiteY3" fmla="*/ 0 h 85590"/>
                <a:gd name="connsiteX4" fmla="*/ 0 w 21229"/>
                <a:gd name="connsiteY4" fmla="*/ 10480 h 85590"/>
                <a:gd name="connsiteX5" fmla="*/ 0 w 21229"/>
                <a:gd name="connsiteY5" fmla="*/ 75110 h 85590"/>
                <a:gd name="connsiteX6" fmla="*/ 10615 w 21229"/>
                <a:gd name="connsiteY6" fmla="*/ 85590 h 8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29" h="85590">
                  <a:moveTo>
                    <a:pt x="10615" y="85590"/>
                  </a:moveTo>
                  <a:cubicBezTo>
                    <a:pt x="16527" y="85590"/>
                    <a:pt x="21229" y="80887"/>
                    <a:pt x="21229" y="75110"/>
                  </a:cubicBezTo>
                  <a:lnTo>
                    <a:pt x="21229" y="10480"/>
                  </a:lnTo>
                  <a:cubicBezTo>
                    <a:pt x="21229" y="4703"/>
                    <a:pt x="16527" y="0"/>
                    <a:pt x="10615" y="0"/>
                  </a:cubicBezTo>
                  <a:cubicBezTo>
                    <a:pt x="4702" y="0"/>
                    <a:pt x="0" y="4703"/>
                    <a:pt x="0" y="10480"/>
                  </a:cubicBezTo>
                  <a:lnTo>
                    <a:pt x="0" y="75110"/>
                  </a:lnTo>
                  <a:cubicBezTo>
                    <a:pt x="0" y="80887"/>
                    <a:pt x="4702" y="85590"/>
                    <a:pt x="10615" y="8559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9" name="Freihandform: Form 338">
              <a:extLst>
                <a:ext uri="{FF2B5EF4-FFF2-40B4-BE49-F238E27FC236}">
                  <a16:creationId xmlns:a16="http://schemas.microsoft.com/office/drawing/2014/main" id="{2DA3E2F5-9974-4AAA-BCD1-07D09E27A2E4}"/>
                </a:ext>
              </a:extLst>
            </p:cNvPr>
            <p:cNvSpPr/>
            <p:nvPr/>
          </p:nvSpPr>
          <p:spPr bwMode="gray">
            <a:xfrm>
              <a:off x="9701409" y="4374790"/>
              <a:ext cx="87471" cy="21229"/>
            </a:xfrm>
            <a:custGeom>
              <a:avLst/>
              <a:gdLst>
                <a:gd name="connsiteX0" fmla="*/ 87472 w 87471"/>
                <a:gd name="connsiteY0" fmla="*/ 10615 h 21229"/>
                <a:gd name="connsiteX1" fmla="*/ 76722 w 87471"/>
                <a:gd name="connsiteY1" fmla="*/ 0 h 21229"/>
                <a:gd name="connsiteX2" fmla="*/ 10749 w 87471"/>
                <a:gd name="connsiteY2" fmla="*/ 0 h 21229"/>
                <a:gd name="connsiteX3" fmla="*/ 0 w 87471"/>
                <a:gd name="connsiteY3" fmla="*/ 10615 h 21229"/>
                <a:gd name="connsiteX4" fmla="*/ 10749 w 87471"/>
                <a:gd name="connsiteY4" fmla="*/ 21230 h 21229"/>
                <a:gd name="connsiteX5" fmla="*/ 76722 w 87471"/>
                <a:gd name="connsiteY5" fmla="*/ 21230 h 21229"/>
                <a:gd name="connsiteX6" fmla="*/ 87472 w 87471"/>
                <a:gd name="connsiteY6" fmla="*/ 10615 h 2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471" h="21229">
                  <a:moveTo>
                    <a:pt x="87472" y="10615"/>
                  </a:moveTo>
                  <a:cubicBezTo>
                    <a:pt x="87472" y="4703"/>
                    <a:pt x="82634" y="0"/>
                    <a:pt x="76722" y="0"/>
                  </a:cubicBezTo>
                  <a:lnTo>
                    <a:pt x="10749" y="0"/>
                  </a:lnTo>
                  <a:cubicBezTo>
                    <a:pt x="4837" y="0"/>
                    <a:pt x="0" y="4703"/>
                    <a:pt x="0" y="10615"/>
                  </a:cubicBezTo>
                  <a:cubicBezTo>
                    <a:pt x="0" y="16527"/>
                    <a:pt x="4837" y="21230"/>
                    <a:pt x="10749" y="21230"/>
                  </a:cubicBezTo>
                  <a:lnTo>
                    <a:pt x="76722" y="21230"/>
                  </a:lnTo>
                  <a:cubicBezTo>
                    <a:pt x="82634" y="21230"/>
                    <a:pt x="87472" y="16527"/>
                    <a:pt x="87472" y="10615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41" name="Freihandform: Form 340">
              <a:extLst>
                <a:ext uri="{FF2B5EF4-FFF2-40B4-BE49-F238E27FC236}">
                  <a16:creationId xmlns:a16="http://schemas.microsoft.com/office/drawing/2014/main" id="{1389BBBF-87B1-5CD5-868A-7E733611A95A}"/>
                </a:ext>
              </a:extLst>
            </p:cNvPr>
            <p:cNvSpPr/>
            <p:nvPr/>
          </p:nvSpPr>
          <p:spPr bwMode="gray">
            <a:xfrm>
              <a:off x="10199902" y="4374790"/>
              <a:ext cx="85590" cy="21229"/>
            </a:xfrm>
            <a:custGeom>
              <a:avLst/>
              <a:gdLst>
                <a:gd name="connsiteX0" fmla="*/ 75110 w 85590"/>
                <a:gd name="connsiteY0" fmla="*/ 0 h 21229"/>
                <a:gd name="connsiteX1" fmla="*/ 10481 w 85590"/>
                <a:gd name="connsiteY1" fmla="*/ 0 h 21229"/>
                <a:gd name="connsiteX2" fmla="*/ 0 w 85590"/>
                <a:gd name="connsiteY2" fmla="*/ 10615 h 21229"/>
                <a:gd name="connsiteX3" fmla="*/ 10481 w 85590"/>
                <a:gd name="connsiteY3" fmla="*/ 21230 h 21229"/>
                <a:gd name="connsiteX4" fmla="*/ 75110 w 85590"/>
                <a:gd name="connsiteY4" fmla="*/ 21230 h 21229"/>
                <a:gd name="connsiteX5" fmla="*/ 85590 w 85590"/>
                <a:gd name="connsiteY5" fmla="*/ 10615 h 21229"/>
                <a:gd name="connsiteX6" fmla="*/ 75110 w 85590"/>
                <a:gd name="connsiteY6" fmla="*/ 0 h 2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590" h="21229">
                  <a:moveTo>
                    <a:pt x="75110" y="0"/>
                  </a:moveTo>
                  <a:lnTo>
                    <a:pt x="10481" y="0"/>
                  </a:lnTo>
                  <a:cubicBezTo>
                    <a:pt x="4703" y="0"/>
                    <a:pt x="0" y="4703"/>
                    <a:pt x="0" y="10615"/>
                  </a:cubicBezTo>
                  <a:cubicBezTo>
                    <a:pt x="0" y="16527"/>
                    <a:pt x="4703" y="21230"/>
                    <a:pt x="10481" y="21230"/>
                  </a:cubicBezTo>
                  <a:lnTo>
                    <a:pt x="75110" y="21230"/>
                  </a:lnTo>
                  <a:cubicBezTo>
                    <a:pt x="80888" y="21230"/>
                    <a:pt x="85590" y="16527"/>
                    <a:pt x="85590" y="10615"/>
                  </a:cubicBezTo>
                  <a:cubicBezTo>
                    <a:pt x="85590" y="4703"/>
                    <a:pt x="80888" y="0"/>
                    <a:pt x="75110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42" name="Freihandform: Form 341">
              <a:extLst>
                <a:ext uri="{FF2B5EF4-FFF2-40B4-BE49-F238E27FC236}">
                  <a16:creationId xmlns:a16="http://schemas.microsoft.com/office/drawing/2014/main" id="{7D0D7D65-9C9D-8B46-E269-376D68B7190E}"/>
                </a:ext>
              </a:extLst>
            </p:cNvPr>
            <p:cNvSpPr/>
            <p:nvPr/>
          </p:nvSpPr>
          <p:spPr bwMode="gray">
            <a:xfrm>
              <a:off x="9783640" y="4176333"/>
              <a:ext cx="68055" cy="66510"/>
            </a:xfrm>
            <a:custGeom>
              <a:avLst/>
              <a:gdLst>
                <a:gd name="connsiteX0" fmla="*/ 49983 w 68055"/>
                <a:gd name="connsiteY0" fmla="*/ 63554 h 66510"/>
                <a:gd name="connsiteX1" fmla="*/ 57373 w 68055"/>
                <a:gd name="connsiteY1" fmla="*/ 66511 h 66510"/>
                <a:gd name="connsiteX2" fmla="*/ 65032 w 68055"/>
                <a:gd name="connsiteY2" fmla="*/ 63286 h 66510"/>
                <a:gd name="connsiteX3" fmla="*/ 65032 w 68055"/>
                <a:gd name="connsiteY3" fmla="*/ 48640 h 66510"/>
                <a:gd name="connsiteX4" fmla="*/ 18273 w 68055"/>
                <a:gd name="connsiteY4" fmla="*/ 3090 h 66510"/>
                <a:gd name="connsiteX5" fmla="*/ 10749 w 68055"/>
                <a:gd name="connsiteY5" fmla="*/ 0 h 66510"/>
                <a:gd name="connsiteX6" fmla="*/ 3225 w 68055"/>
                <a:gd name="connsiteY6" fmla="*/ 3090 h 66510"/>
                <a:gd name="connsiteX7" fmla="*/ 0 w 68055"/>
                <a:gd name="connsiteY7" fmla="*/ 10480 h 66510"/>
                <a:gd name="connsiteX8" fmla="*/ 3225 w 68055"/>
                <a:gd name="connsiteY8" fmla="*/ 18005 h 66510"/>
                <a:gd name="connsiteX9" fmla="*/ 49849 w 68055"/>
                <a:gd name="connsiteY9" fmla="*/ 63420 h 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055" h="66510">
                  <a:moveTo>
                    <a:pt x="49983" y="63554"/>
                  </a:moveTo>
                  <a:cubicBezTo>
                    <a:pt x="51999" y="65436"/>
                    <a:pt x="54687" y="66511"/>
                    <a:pt x="57373" y="66511"/>
                  </a:cubicBezTo>
                  <a:cubicBezTo>
                    <a:pt x="60330" y="66511"/>
                    <a:pt x="63017" y="65436"/>
                    <a:pt x="65032" y="63286"/>
                  </a:cubicBezTo>
                  <a:cubicBezTo>
                    <a:pt x="69064" y="59121"/>
                    <a:pt x="69064" y="52805"/>
                    <a:pt x="65032" y="48640"/>
                  </a:cubicBezTo>
                  <a:lnTo>
                    <a:pt x="18273" y="3090"/>
                  </a:lnTo>
                  <a:cubicBezTo>
                    <a:pt x="16258" y="1075"/>
                    <a:pt x="13571" y="0"/>
                    <a:pt x="10749" y="0"/>
                  </a:cubicBezTo>
                  <a:cubicBezTo>
                    <a:pt x="7927" y="0"/>
                    <a:pt x="5240" y="1075"/>
                    <a:pt x="3225" y="3090"/>
                  </a:cubicBezTo>
                  <a:cubicBezTo>
                    <a:pt x="1209" y="5106"/>
                    <a:pt x="0" y="7659"/>
                    <a:pt x="0" y="10480"/>
                  </a:cubicBezTo>
                  <a:cubicBezTo>
                    <a:pt x="0" y="13302"/>
                    <a:pt x="1075" y="15989"/>
                    <a:pt x="3225" y="18005"/>
                  </a:cubicBezTo>
                  <a:lnTo>
                    <a:pt x="49849" y="63420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47" name="Freihandform: Form 346">
              <a:extLst>
                <a:ext uri="{FF2B5EF4-FFF2-40B4-BE49-F238E27FC236}">
                  <a16:creationId xmlns:a16="http://schemas.microsoft.com/office/drawing/2014/main" id="{116C20EA-62C5-02CA-CBCD-2106D12BCCBB}"/>
                </a:ext>
              </a:extLst>
            </p:cNvPr>
            <p:cNvSpPr/>
            <p:nvPr/>
          </p:nvSpPr>
          <p:spPr bwMode="gray">
            <a:xfrm>
              <a:off x="10135138" y="4527966"/>
              <a:ext cx="68055" cy="66376"/>
            </a:xfrm>
            <a:custGeom>
              <a:avLst/>
              <a:gdLst>
                <a:gd name="connsiteX0" fmla="*/ 18408 w 68055"/>
                <a:gd name="connsiteY0" fmla="*/ 3091 h 66376"/>
                <a:gd name="connsiteX1" fmla="*/ 10749 w 68055"/>
                <a:gd name="connsiteY1" fmla="*/ 0 h 66376"/>
                <a:gd name="connsiteX2" fmla="*/ 3359 w 68055"/>
                <a:gd name="connsiteY2" fmla="*/ 2956 h 66376"/>
                <a:gd name="connsiteX3" fmla="*/ 0 w 68055"/>
                <a:gd name="connsiteY3" fmla="*/ 10346 h 66376"/>
                <a:gd name="connsiteX4" fmla="*/ 3091 w 68055"/>
                <a:gd name="connsiteY4" fmla="*/ 17871 h 66376"/>
                <a:gd name="connsiteX5" fmla="*/ 49984 w 68055"/>
                <a:gd name="connsiteY5" fmla="*/ 63420 h 66376"/>
                <a:gd name="connsiteX6" fmla="*/ 57374 w 68055"/>
                <a:gd name="connsiteY6" fmla="*/ 66376 h 66376"/>
                <a:gd name="connsiteX7" fmla="*/ 65033 w 68055"/>
                <a:gd name="connsiteY7" fmla="*/ 63152 h 66376"/>
                <a:gd name="connsiteX8" fmla="*/ 65033 w 68055"/>
                <a:gd name="connsiteY8" fmla="*/ 48506 h 66376"/>
                <a:gd name="connsiteX9" fmla="*/ 18408 w 68055"/>
                <a:gd name="connsiteY9" fmla="*/ 3091 h 6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055" h="66376">
                  <a:moveTo>
                    <a:pt x="18408" y="3091"/>
                  </a:moveTo>
                  <a:cubicBezTo>
                    <a:pt x="16393" y="1075"/>
                    <a:pt x="13705" y="0"/>
                    <a:pt x="10749" y="0"/>
                  </a:cubicBezTo>
                  <a:cubicBezTo>
                    <a:pt x="7793" y="0"/>
                    <a:pt x="5375" y="1075"/>
                    <a:pt x="3359" y="2956"/>
                  </a:cubicBezTo>
                  <a:cubicBezTo>
                    <a:pt x="1344" y="4972"/>
                    <a:pt x="134" y="7524"/>
                    <a:pt x="0" y="10346"/>
                  </a:cubicBezTo>
                  <a:cubicBezTo>
                    <a:pt x="0" y="13168"/>
                    <a:pt x="1075" y="15855"/>
                    <a:pt x="3091" y="17871"/>
                  </a:cubicBezTo>
                  <a:lnTo>
                    <a:pt x="49984" y="63420"/>
                  </a:lnTo>
                  <a:cubicBezTo>
                    <a:pt x="51999" y="65301"/>
                    <a:pt x="54687" y="66376"/>
                    <a:pt x="57374" y="66376"/>
                  </a:cubicBezTo>
                  <a:cubicBezTo>
                    <a:pt x="60330" y="66376"/>
                    <a:pt x="63017" y="65301"/>
                    <a:pt x="65033" y="63152"/>
                  </a:cubicBezTo>
                  <a:cubicBezTo>
                    <a:pt x="69064" y="58986"/>
                    <a:pt x="69064" y="52671"/>
                    <a:pt x="65033" y="48506"/>
                  </a:cubicBezTo>
                  <a:lnTo>
                    <a:pt x="18408" y="3091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48" name="Freihandform: Form 347">
              <a:extLst>
                <a:ext uri="{FF2B5EF4-FFF2-40B4-BE49-F238E27FC236}">
                  <a16:creationId xmlns:a16="http://schemas.microsoft.com/office/drawing/2014/main" id="{2B14397E-6B84-45CD-E66F-022D6D51D706}"/>
                </a:ext>
              </a:extLst>
            </p:cNvPr>
            <p:cNvSpPr/>
            <p:nvPr/>
          </p:nvSpPr>
          <p:spPr bwMode="gray">
            <a:xfrm>
              <a:off x="10135273" y="4176468"/>
              <a:ext cx="67988" cy="66510"/>
            </a:xfrm>
            <a:custGeom>
              <a:avLst/>
              <a:gdLst>
                <a:gd name="connsiteX0" fmla="*/ 10615 w 67988"/>
                <a:gd name="connsiteY0" fmla="*/ 66376 h 66510"/>
                <a:gd name="connsiteX1" fmla="*/ 18005 w 67988"/>
                <a:gd name="connsiteY1" fmla="*/ 63420 h 66510"/>
                <a:gd name="connsiteX2" fmla="*/ 64764 w 67988"/>
                <a:gd name="connsiteY2" fmla="*/ 17870 h 66510"/>
                <a:gd name="connsiteX3" fmla="*/ 67989 w 67988"/>
                <a:gd name="connsiteY3" fmla="*/ 10480 h 66510"/>
                <a:gd name="connsiteX4" fmla="*/ 64764 w 67988"/>
                <a:gd name="connsiteY4" fmla="*/ 3090 h 66510"/>
                <a:gd name="connsiteX5" fmla="*/ 57240 w 67988"/>
                <a:gd name="connsiteY5" fmla="*/ 0 h 66510"/>
                <a:gd name="connsiteX6" fmla="*/ 49715 w 67988"/>
                <a:gd name="connsiteY6" fmla="*/ 3090 h 66510"/>
                <a:gd name="connsiteX7" fmla="*/ 3225 w 67988"/>
                <a:gd name="connsiteY7" fmla="*/ 48371 h 66510"/>
                <a:gd name="connsiteX8" fmla="*/ 0 w 67988"/>
                <a:gd name="connsiteY8" fmla="*/ 55761 h 66510"/>
                <a:gd name="connsiteX9" fmla="*/ 3090 w 67988"/>
                <a:gd name="connsiteY9" fmla="*/ 63286 h 66510"/>
                <a:gd name="connsiteX10" fmla="*/ 10749 w 67988"/>
                <a:gd name="connsiteY10" fmla="*/ 66511 h 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8" h="66510">
                  <a:moveTo>
                    <a:pt x="10615" y="66376"/>
                  </a:moveTo>
                  <a:cubicBezTo>
                    <a:pt x="13436" y="66376"/>
                    <a:pt x="15989" y="65301"/>
                    <a:pt x="18005" y="63420"/>
                  </a:cubicBezTo>
                  <a:lnTo>
                    <a:pt x="64764" y="17870"/>
                  </a:lnTo>
                  <a:cubicBezTo>
                    <a:pt x="66780" y="15855"/>
                    <a:pt x="67989" y="13302"/>
                    <a:pt x="67989" y="10480"/>
                  </a:cubicBezTo>
                  <a:cubicBezTo>
                    <a:pt x="67989" y="7659"/>
                    <a:pt x="66913" y="4971"/>
                    <a:pt x="64764" y="3090"/>
                  </a:cubicBezTo>
                  <a:cubicBezTo>
                    <a:pt x="62748" y="1075"/>
                    <a:pt x="60061" y="0"/>
                    <a:pt x="57240" y="0"/>
                  </a:cubicBezTo>
                  <a:cubicBezTo>
                    <a:pt x="54418" y="0"/>
                    <a:pt x="51730" y="1075"/>
                    <a:pt x="49715" y="3090"/>
                  </a:cubicBezTo>
                  <a:lnTo>
                    <a:pt x="3225" y="48371"/>
                  </a:lnTo>
                  <a:cubicBezTo>
                    <a:pt x="1210" y="50252"/>
                    <a:pt x="0" y="52940"/>
                    <a:pt x="0" y="55761"/>
                  </a:cubicBezTo>
                  <a:cubicBezTo>
                    <a:pt x="0" y="58583"/>
                    <a:pt x="1075" y="61270"/>
                    <a:pt x="3090" y="63286"/>
                  </a:cubicBezTo>
                  <a:cubicBezTo>
                    <a:pt x="5106" y="65301"/>
                    <a:pt x="7793" y="66511"/>
                    <a:pt x="10749" y="66511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53" name="Freihandform: Form 352">
              <a:extLst>
                <a:ext uri="{FF2B5EF4-FFF2-40B4-BE49-F238E27FC236}">
                  <a16:creationId xmlns:a16="http://schemas.microsoft.com/office/drawing/2014/main" id="{CEA8C352-EC7C-69DE-9177-75E397A04285}"/>
                </a:ext>
              </a:extLst>
            </p:cNvPr>
            <p:cNvSpPr/>
            <p:nvPr/>
          </p:nvSpPr>
          <p:spPr bwMode="gray">
            <a:xfrm>
              <a:off x="9783775" y="4527832"/>
              <a:ext cx="67988" cy="66510"/>
            </a:xfrm>
            <a:custGeom>
              <a:avLst/>
              <a:gdLst>
                <a:gd name="connsiteX0" fmla="*/ 57373 w 67988"/>
                <a:gd name="connsiteY0" fmla="*/ 134 h 66510"/>
                <a:gd name="connsiteX1" fmla="*/ 49983 w 67988"/>
                <a:gd name="connsiteY1" fmla="*/ 3090 h 66510"/>
                <a:gd name="connsiteX2" fmla="*/ 3225 w 67988"/>
                <a:gd name="connsiteY2" fmla="*/ 48640 h 66510"/>
                <a:gd name="connsiteX3" fmla="*/ 0 w 67988"/>
                <a:gd name="connsiteY3" fmla="*/ 56030 h 66510"/>
                <a:gd name="connsiteX4" fmla="*/ 3225 w 67988"/>
                <a:gd name="connsiteY4" fmla="*/ 63420 h 66510"/>
                <a:gd name="connsiteX5" fmla="*/ 10749 w 67988"/>
                <a:gd name="connsiteY5" fmla="*/ 66511 h 66510"/>
                <a:gd name="connsiteX6" fmla="*/ 18273 w 67988"/>
                <a:gd name="connsiteY6" fmla="*/ 63420 h 66510"/>
                <a:gd name="connsiteX7" fmla="*/ 64764 w 67988"/>
                <a:gd name="connsiteY7" fmla="*/ 18139 h 66510"/>
                <a:gd name="connsiteX8" fmla="*/ 67989 w 67988"/>
                <a:gd name="connsiteY8" fmla="*/ 10749 h 66510"/>
                <a:gd name="connsiteX9" fmla="*/ 64898 w 67988"/>
                <a:gd name="connsiteY9" fmla="*/ 3225 h 66510"/>
                <a:gd name="connsiteX10" fmla="*/ 57239 w 67988"/>
                <a:gd name="connsiteY10" fmla="*/ 0 h 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8" h="66510">
                  <a:moveTo>
                    <a:pt x="57373" y="134"/>
                  </a:moveTo>
                  <a:cubicBezTo>
                    <a:pt x="54552" y="134"/>
                    <a:pt x="51999" y="1209"/>
                    <a:pt x="49983" y="3090"/>
                  </a:cubicBezTo>
                  <a:lnTo>
                    <a:pt x="3225" y="48640"/>
                  </a:lnTo>
                  <a:cubicBezTo>
                    <a:pt x="1209" y="50656"/>
                    <a:pt x="0" y="53209"/>
                    <a:pt x="0" y="56030"/>
                  </a:cubicBezTo>
                  <a:cubicBezTo>
                    <a:pt x="0" y="58852"/>
                    <a:pt x="1074" y="61539"/>
                    <a:pt x="3225" y="63420"/>
                  </a:cubicBezTo>
                  <a:cubicBezTo>
                    <a:pt x="5240" y="65436"/>
                    <a:pt x="7927" y="66511"/>
                    <a:pt x="10749" y="66511"/>
                  </a:cubicBezTo>
                  <a:cubicBezTo>
                    <a:pt x="13570" y="66511"/>
                    <a:pt x="16258" y="65436"/>
                    <a:pt x="18273" y="63420"/>
                  </a:cubicBezTo>
                  <a:lnTo>
                    <a:pt x="64764" y="18139"/>
                  </a:lnTo>
                  <a:cubicBezTo>
                    <a:pt x="66779" y="16258"/>
                    <a:pt x="67989" y="13571"/>
                    <a:pt x="67989" y="10749"/>
                  </a:cubicBezTo>
                  <a:cubicBezTo>
                    <a:pt x="67989" y="7927"/>
                    <a:pt x="66913" y="5240"/>
                    <a:pt x="64898" y="3225"/>
                  </a:cubicBezTo>
                  <a:cubicBezTo>
                    <a:pt x="62883" y="1209"/>
                    <a:pt x="60195" y="0"/>
                    <a:pt x="57239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54" name="Grafik 7">
            <a:extLst>
              <a:ext uri="{FF2B5EF4-FFF2-40B4-BE49-F238E27FC236}">
                <a16:creationId xmlns:a16="http://schemas.microsoft.com/office/drawing/2014/main" id="{E95DA203-70AE-5237-EF5F-BE441B9A337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966672" y="4151012"/>
            <a:ext cx="457949" cy="550741"/>
            <a:chOff x="10884893" y="4145833"/>
            <a:chExt cx="450256" cy="541489"/>
          </a:xfrm>
          <a:solidFill>
            <a:schemeClr val="accent1"/>
          </a:solidFill>
        </p:grpSpPr>
        <p:sp>
          <p:nvSpPr>
            <p:cNvPr id="358" name="Freihandform: Form 357">
              <a:extLst>
                <a:ext uri="{FF2B5EF4-FFF2-40B4-BE49-F238E27FC236}">
                  <a16:creationId xmlns:a16="http://schemas.microsoft.com/office/drawing/2014/main" id="{1A31BD5F-2C28-B0B6-089D-45EE258369B9}"/>
                </a:ext>
              </a:extLst>
            </p:cNvPr>
            <p:cNvSpPr/>
            <p:nvPr/>
          </p:nvSpPr>
          <p:spPr bwMode="gray">
            <a:xfrm>
              <a:off x="11037935" y="4145833"/>
              <a:ext cx="297214" cy="295333"/>
            </a:xfrm>
            <a:custGeom>
              <a:avLst/>
              <a:gdLst>
                <a:gd name="connsiteX0" fmla="*/ 295334 w 297214"/>
                <a:gd name="connsiteY0" fmla="*/ 128050 h 295333"/>
                <a:gd name="connsiteX1" fmla="*/ 266715 w 297214"/>
                <a:gd name="connsiteY1" fmla="*/ 113807 h 295333"/>
                <a:gd name="connsiteX2" fmla="*/ 256637 w 297214"/>
                <a:gd name="connsiteY2" fmla="*/ 89353 h 295333"/>
                <a:gd name="connsiteX3" fmla="*/ 267117 w 297214"/>
                <a:gd name="connsiteY3" fmla="*/ 58852 h 295333"/>
                <a:gd name="connsiteX4" fmla="*/ 266311 w 297214"/>
                <a:gd name="connsiteY4" fmla="*/ 55358 h 295333"/>
                <a:gd name="connsiteX5" fmla="*/ 241722 w 297214"/>
                <a:gd name="connsiteY5" fmla="*/ 30904 h 295333"/>
                <a:gd name="connsiteX6" fmla="*/ 239304 w 297214"/>
                <a:gd name="connsiteY6" fmla="*/ 29963 h 295333"/>
                <a:gd name="connsiteX7" fmla="*/ 238229 w 297214"/>
                <a:gd name="connsiteY7" fmla="*/ 30098 h 295333"/>
                <a:gd name="connsiteX8" fmla="*/ 207594 w 297214"/>
                <a:gd name="connsiteY8" fmla="*/ 40444 h 295333"/>
                <a:gd name="connsiteX9" fmla="*/ 183005 w 297214"/>
                <a:gd name="connsiteY9" fmla="*/ 30367 h 295333"/>
                <a:gd name="connsiteX10" fmla="*/ 168628 w 297214"/>
                <a:gd name="connsiteY10" fmla="*/ 1881 h 295333"/>
                <a:gd name="connsiteX11" fmla="*/ 165672 w 297214"/>
                <a:gd name="connsiteY11" fmla="*/ 0 h 295333"/>
                <a:gd name="connsiteX12" fmla="*/ 131544 w 297214"/>
                <a:gd name="connsiteY12" fmla="*/ 0 h 295333"/>
                <a:gd name="connsiteX13" fmla="*/ 128587 w 297214"/>
                <a:gd name="connsiteY13" fmla="*/ 1881 h 295333"/>
                <a:gd name="connsiteX14" fmla="*/ 114210 w 297214"/>
                <a:gd name="connsiteY14" fmla="*/ 30367 h 295333"/>
                <a:gd name="connsiteX15" fmla="*/ 89621 w 297214"/>
                <a:gd name="connsiteY15" fmla="*/ 40444 h 295333"/>
                <a:gd name="connsiteX16" fmla="*/ 58986 w 297214"/>
                <a:gd name="connsiteY16" fmla="*/ 30098 h 295333"/>
                <a:gd name="connsiteX17" fmla="*/ 57911 w 297214"/>
                <a:gd name="connsiteY17" fmla="*/ 29963 h 295333"/>
                <a:gd name="connsiteX18" fmla="*/ 55493 w 297214"/>
                <a:gd name="connsiteY18" fmla="*/ 30904 h 295333"/>
                <a:gd name="connsiteX19" fmla="*/ 30904 w 297214"/>
                <a:gd name="connsiteY19" fmla="*/ 55358 h 295333"/>
                <a:gd name="connsiteX20" fmla="*/ 30098 w 297214"/>
                <a:gd name="connsiteY20" fmla="*/ 58852 h 295333"/>
                <a:gd name="connsiteX21" fmla="*/ 40578 w 297214"/>
                <a:gd name="connsiteY21" fmla="*/ 89353 h 295333"/>
                <a:gd name="connsiteX22" fmla="*/ 30501 w 297214"/>
                <a:gd name="connsiteY22" fmla="*/ 113807 h 295333"/>
                <a:gd name="connsiteX23" fmla="*/ 1881 w 297214"/>
                <a:gd name="connsiteY23" fmla="*/ 128050 h 295333"/>
                <a:gd name="connsiteX24" fmla="*/ 0 w 297214"/>
                <a:gd name="connsiteY24" fmla="*/ 131006 h 295333"/>
                <a:gd name="connsiteX25" fmla="*/ 0 w 297214"/>
                <a:gd name="connsiteY25" fmla="*/ 165000 h 295333"/>
                <a:gd name="connsiteX26" fmla="*/ 1881 w 297214"/>
                <a:gd name="connsiteY26" fmla="*/ 167956 h 295333"/>
                <a:gd name="connsiteX27" fmla="*/ 30501 w 297214"/>
                <a:gd name="connsiteY27" fmla="*/ 182199 h 295333"/>
                <a:gd name="connsiteX28" fmla="*/ 40578 w 297214"/>
                <a:gd name="connsiteY28" fmla="*/ 206653 h 295333"/>
                <a:gd name="connsiteX29" fmla="*/ 30098 w 297214"/>
                <a:gd name="connsiteY29" fmla="*/ 237154 h 295333"/>
                <a:gd name="connsiteX30" fmla="*/ 30904 w 297214"/>
                <a:gd name="connsiteY30" fmla="*/ 240647 h 295333"/>
                <a:gd name="connsiteX31" fmla="*/ 54687 w 297214"/>
                <a:gd name="connsiteY31" fmla="*/ 264430 h 295333"/>
                <a:gd name="connsiteX32" fmla="*/ 57105 w 297214"/>
                <a:gd name="connsiteY32" fmla="*/ 265370 h 295333"/>
                <a:gd name="connsiteX33" fmla="*/ 58180 w 297214"/>
                <a:gd name="connsiteY33" fmla="*/ 265236 h 295333"/>
                <a:gd name="connsiteX34" fmla="*/ 88815 w 297214"/>
                <a:gd name="connsiteY34" fmla="*/ 254890 h 295333"/>
                <a:gd name="connsiteX35" fmla="*/ 113404 w 297214"/>
                <a:gd name="connsiteY35" fmla="*/ 264967 h 295333"/>
                <a:gd name="connsiteX36" fmla="*/ 127781 w 297214"/>
                <a:gd name="connsiteY36" fmla="*/ 293453 h 295333"/>
                <a:gd name="connsiteX37" fmla="*/ 130737 w 297214"/>
                <a:gd name="connsiteY37" fmla="*/ 295334 h 295333"/>
                <a:gd name="connsiteX38" fmla="*/ 164866 w 297214"/>
                <a:gd name="connsiteY38" fmla="*/ 295334 h 295333"/>
                <a:gd name="connsiteX39" fmla="*/ 167821 w 297214"/>
                <a:gd name="connsiteY39" fmla="*/ 293453 h 295333"/>
                <a:gd name="connsiteX40" fmla="*/ 182199 w 297214"/>
                <a:gd name="connsiteY40" fmla="*/ 264967 h 295333"/>
                <a:gd name="connsiteX41" fmla="*/ 206788 w 297214"/>
                <a:gd name="connsiteY41" fmla="*/ 254890 h 295333"/>
                <a:gd name="connsiteX42" fmla="*/ 237422 w 297214"/>
                <a:gd name="connsiteY42" fmla="*/ 265236 h 295333"/>
                <a:gd name="connsiteX43" fmla="*/ 238497 w 297214"/>
                <a:gd name="connsiteY43" fmla="*/ 265370 h 295333"/>
                <a:gd name="connsiteX44" fmla="*/ 240781 w 297214"/>
                <a:gd name="connsiteY44" fmla="*/ 264430 h 295333"/>
                <a:gd name="connsiteX45" fmla="*/ 265370 w 297214"/>
                <a:gd name="connsiteY45" fmla="*/ 240647 h 295333"/>
                <a:gd name="connsiteX46" fmla="*/ 266177 w 297214"/>
                <a:gd name="connsiteY46" fmla="*/ 237154 h 295333"/>
                <a:gd name="connsiteX47" fmla="*/ 255831 w 297214"/>
                <a:gd name="connsiteY47" fmla="*/ 206788 h 295333"/>
                <a:gd name="connsiteX48" fmla="*/ 266580 w 297214"/>
                <a:gd name="connsiteY48" fmla="*/ 182333 h 295333"/>
                <a:gd name="connsiteX49" fmla="*/ 295334 w 297214"/>
                <a:gd name="connsiteY49" fmla="*/ 168090 h 295333"/>
                <a:gd name="connsiteX50" fmla="*/ 297215 w 297214"/>
                <a:gd name="connsiteY50" fmla="*/ 165134 h 295333"/>
                <a:gd name="connsiteX51" fmla="*/ 297215 w 297214"/>
                <a:gd name="connsiteY51" fmla="*/ 131140 h 295333"/>
                <a:gd name="connsiteX52" fmla="*/ 295334 w 297214"/>
                <a:gd name="connsiteY52" fmla="*/ 128184 h 295333"/>
                <a:gd name="connsiteX53" fmla="*/ 234467 w 297214"/>
                <a:gd name="connsiteY53" fmla="*/ 203160 h 295333"/>
                <a:gd name="connsiteX54" fmla="*/ 234198 w 297214"/>
                <a:gd name="connsiteY54" fmla="*/ 205981 h 295333"/>
                <a:gd name="connsiteX55" fmla="*/ 236213 w 297214"/>
                <a:gd name="connsiteY55" fmla="*/ 211893 h 295333"/>
                <a:gd name="connsiteX56" fmla="*/ 243603 w 297214"/>
                <a:gd name="connsiteY56" fmla="*/ 233660 h 295333"/>
                <a:gd name="connsiteX57" fmla="*/ 234198 w 297214"/>
                <a:gd name="connsiteY57" fmla="*/ 242797 h 295333"/>
                <a:gd name="connsiteX58" fmla="*/ 212028 w 297214"/>
                <a:gd name="connsiteY58" fmla="*/ 235273 h 295333"/>
                <a:gd name="connsiteX59" fmla="*/ 206116 w 297214"/>
                <a:gd name="connsiteY59" fmla="*/ 233257 h 295333"/>
                <a:gd name="connsiteX60" fmla="*/ 205041 w 297214"/>
                <a:gd name="connsiteY60" fmla="*/ 233123 h 295333"/>
                <a:gd name="connsiteX61" fmla="*/ 203294 w 297214"/>
                <a:gd name="connsiteY61" fmla="*/ 233526 h 295333"/>
                <a:gd name="connsiteX62" fmla="*/ 197920 w 297214"/>
                <a:gd name="connsiteY62" fmla="*/ 236616 h 295333"/>
                <a:gd name="connsiteX63" fmla="*/ 175346 w 297214"/>
                <a:gd name="connsiteY63" fmla="*/ 245753 h 295333"/>
                <a:gd name="connsiteX64" fmla="*/ 169568 w 297214"/>
                <a:gd name="connsiteY64" fmla="*/ 247366 h 295333"/>
                <a:gd name="connsiteX65" fmla="*/ 167553 w 297214"/>
                <a:gd name="connsiteY65" fmla="*/ 249112 h 295333"/>
                <a:gd name="connsiteX66" fmla="*/ 164866 w 297214"/>
                <a:gd name="connsiteY66" fmla="*/ 254487 h 295333"/>
                <a:gd name="connsiteX67" fmla="*/ 154519 w 297214"/>
                <a:gd name="connsiteY67" fmla="*/ 275045 h 295333"/>
                <a:gd name="connsiteX68" fmla="*/ 141486 w 297214"/>
                <a:gd name="connsiteY68" fmla="*/ 275045 h 295333"/>
                <a:gd name="connsiteX69" fmla="*/ 131140 w 297214"/>
                <a:gd name="connsiteY69" fmla="*/ 254487 h 295333"/>
                <a:gd name="connsiteX70" fmla="*/ 128453 w 297214"/>
                <a:gd name="connsiteY70" fmla="*/ 249112 h 295333"/>
                <a:gd name="connsiteX71" fmla="*/ 126438 w 297214"/>
                <a:gd name="connsiteY71" fmla="*/ 247366 h 295333"/>
                <a:gd name="connsiteX72" fmla="*/ 120660 w 297214"/>
                <a:gd name="connsiteY72" fmla="*/ 245753 h 295333"/>
                <a:gd name="connsiteX73" fmla="*/ 97952 w 297214"/>
                <a:gd name="connsiteY73" fmla="*/ 236482 h 295333"/>
                <a:gd name="connsiteX74" fmla="*/ 92578 w 297214"/>
                <a:gd name="connsiteY74" fmla="*/ 233392 h 295333"/>
                <a:gd name="connsiteX75" fmla="*/ 90831 w 297214"/>
                <a:gd name="connsiteY75" fmla="*/ 232989 h 295333"/>
                <a:gd name="connsiteX76" fmla="*/ 89756 w 297214"/>
                <a:gd name="connsiteY76" fmla="*/ 233123 h 295333"/>
                <a:gd name="connsiteX77" fmla="*/ 83843 w 297214"/>
                <a:gd name="connsiteY77" fmla="*/ 235138 h 295333"/>
                <a:gd name="connsiteX78" fmla="*/ 61808 w 297214"/>
                <a:gd name="connsiteY78" fmla="*/ 242663 h 295333"/>
                <a:gd name="connsiteX79" fmla="*/ 52940 w 297214"/>
                <a:gd name="connsiteY79" fmla="*/ 233795 h 295333"/>
                <a:gd name="connsiteX80" fmla="*/ 60464 w 297214"/>
                <a:gd name="connsiteY80" fmla="*/ 211893 h 295333"/>
                <a:gd name="connsiteX81" fmla="*/ 62480 w 297214"/>
                <a:gd name="connsiteY81" fmla="*/ 205981 h 295333"/>
                <a:gd name="connsiteX82" fmla="*/ 62211 w 297214"/>
                <a:gd name="connsiteY82" fmla="*/ 203160 h 295333"/>
                <a:gd name="connsiteX83" fmla="*/ 59121 w 297214"/>
                <a:gd name="connsiteY83" fmla="*/ 197785 h 295333"/>
                <a:gd name="connsiteX84" fmla="*/ 49984 w 297214"/>
                <a:gd name="connsiteY84" fmla="*/ 175212 h 295333"/>
                <a:gd name="connsiteX85" fmla="*/ 48372 w 297214"/>
                <a:gd name="connsiteY85" fmla="*/ 169434 h 295333"/>
                <a:gd name="connsiteX86" fmla="*/ 46625 w 297214"/>
                <a:gd name="connsiteY86" fmla="*/ 167419 h 295333"/>
                <a:gd name="connsiteX87" fmla="*/ 41250 w 297214"/>
                <a:gd name="connsiteY87" fmla="*/ 164731 h 295333"/>
                <a:gd name="connsiteX88" fmla="*/ 20558 w 297214"/>
                <a:gd name="connsiteY88" fmla="*/ 154519 h 295333"/>
                <a:gd name="connsiteX89" fmla="*/ 20558 w 297214"/>
                <a:gd name="connsiteY89" fmla="*/ 141486 h 295333"/>
                <a:gd name="connsiteX90" fmla="*/ 41116 w 297214"/>
                <a:gd name="connsiteY90" fmla="*/ 131274 h 295333"/>
                <a:gd name="connsiteX91" fmla="*/ 46491 w 297214"/>
                <a:gd name="connsiteY91" fmla="*/ 128587 h 295333"/>
                <a:gd name="connsiteX92" fmla="*/ 48237 w 297214"/>
                <a:gd name="connsiteY92" fmla="*/ 126572 h 295333"/>
                <a:gd name="connsiteX93" fmla="*/ 49850 w 297214"/>
                <a:gd name="connsiteY93" fmla="*/ 120794 h 295333"/>
                <a:gd name="connsiteX94" fmla="*/ 59121 w 297214"/>
                <a:gd name="connsiteY94" fmla="*/ 98086 h 295333"/>
                <a:gd name="connsiteX95" fmla="*/ 62211 w 297214"/>
                <a:gd name="connsiteY95" fmla="*/ 92712 h 295333"/>
                <a:gd name="connsiteX96" fmla="*/ 62480 w 297214"/>
                <a:gd name="connsiteY96" fmla="*/ 89890 h 295333"/>
                <a:gd name="connsiteX97" fmla="*/ 60464 w 297214"/>
                <a:gd name="connsiteY97" fmla="*/ 83978 h 295333"/>
                <a:gd name="connsiteX98" fmla="*/ 52940 w 297214"/>
                <a:gd name="connsiteY98" fmla="*/ 62077 h 295333"/>
                <a:gd name="connsiteX99" fmla="*/ 62480 w 297214"/>
                <a:gd name="connsiteY99" fmla="*/ 52537 h 295333"/>
                <a:gd name="connsiteX100" fmla="*/ 84516 w 297214"/>
                <a:gd name="connsiteY100" fmla="*/ 60061 h 295333"/>
                <a:gd name="connsiteX101" fmla="*/ 90428 w 297214"/>
                <a:gd name="connsiteY101" fmla="*/ 62077 h 295333"/>
                <a:gd name="connsiteX102" fmla="*/ 91502 w 297214"/>
                <a:gd name="connsiteY102" fmla="*/ 62211 h 295333"/>
                <a:gd name="connsiteX103" fmla="*/ 93249 w 297214"/>
                <a:gd name="connsiteY103" fmla="*/ 61808 h 295333"/>
                <a:gd name="connsiteX104" fmla="*/ 98624 w 297214"/>
                <a:gd name="connsiteY104" fmla="*/ 58718 h 295333"/>
                <a:gd name="connsiteX105" fmla="*/ 121197 w 297214"/>
                <a:gd name="connsiteY105" fmla="*/ 49581 h 295333"/>
                <a:gd name="connsiteX106" fmla="*/ 127109 w 297214"/>
                <a:gd name="connsiteY106" fmla="*/ 47834 h 295333"/>
                <a:gd name="connsiteX107" fmla="*/ 129124 w 297214"/>
                <a:gd name="connsiteY107" fmla="*/ 46087 h 295333"/>
                <a:gd name="connsiteX108" fmla="*/ 131812 w 297214"/>
                <a:gd name="connsiteY108" fmla="*/ 40713 h 295333"/>
                <a:gd name="connsiteX109" fmla="*/ 142158 w 297214"/>
                <a:gd name="connsiteY109" fmla="*/ 20155 h 295333"/>
                <a:gd name="connsiteX110" fmla="*/ 155191 w 297214"/>
                <a:gd name="connsiteY110" fmla="*/ 20155 h 295333"/>
                <a:gd name="connsiteX111" fmla="*/ 165537 w 297214"/>
                <a:gd name="connsiteY111" fmla="*/ 40713 h 295333"/>
                <a:gd name="connsiteX112" fmla="*/ 168225 w 297214"/>
                <a:gd name="connsiteY112" fmla="*/ 46087 h 295333"/>
                <a:gd name="connsiteX113" fmla="*/ 170240 w 297214"/>
                <a:gd name="connsiteY113" fmla="*/ 47834 h 295333"/>
                <a:gd name="connsiteX114" fmla="*/ 176018 w 297214"/>
                <a:gd name="connsiteY114" fmla="*/ 49446 h 295333"/>
                <a:gd name="connsiteX115" fmla="*/ 198726 w 297214"/>
                <a:gd name="connsiteY115" fmla="*/ 58718 h 295333"/>
                <a:gd name="connsiteX116" fmla="*/ 204100 w 297214"/>
                <a:gd name="connsiteY116" fmla="*/ 61808 h 295333"/>
                <a:gd name="connsiteX117" fmla="*/ 205847 w 297214"/>
                <a:gd name="connsiteY117" fmla="*/ 62211 h 295333"/>
                <a:gd name="connsiteX118" fmla="*/ 206922 w 297214"/>
                <a:gd name="connsiteY118" fmla="*/ 62077 h 295333"/>
                <a:gd name="connsiteX119" fmla="*/ 212834 w 297214"/>
                <a:gd name="connsiteY119" fmla="*/ 60061 h 295333"/>
                <a:gd name="connsiteX120" fmla="*/ 234870 w 297214"/>
                <a:gd name="connsiteY120" fmla="*/ 52537 h 295333"/>
                <a:gd name="connsiteX121" fmla="*/ 244410 w 297214"/>
                <a:gd name="connsiteY121" fmla="*/ 62077 h 295333"/>
                <a:gd name="connsiteX122" fmla="*/ 236885 w 297214"/>
                <a:gd name="connsiteY122" fmla="*/ 83978 h 295333"/>
                <a:gd name="connsiteX123" fmla="*/ 234870 w 297214"/>
                <a:gd name="connsiteY123" fmla="*/ 89890 h 295333"/>
                <a:gd name="connsiteX124" fmla="*/ 235138 w 297214"/>
                <a:gd name="connsiteY124" fmla="*/ 92712 h 295333"/>
                <a:gd name="connsiteX125" fmla="*/ 238229 w 297214"/>
                <a:gd name="connsiteY125" fmla="*/ 98086 h 295333"/>
                <a:gd name="connsiteX126" fmla="*/ 247500 w 297214"/>
                <a:gd name="connsiteY126" fmla="*/ 120660 h 295333"/>
                <a:gd name="connsiteX127" fmla="*/ 249113 w 297214"/>
                <a:gd name="connsiteY127" fmla="*/ 126437 h 295333"/>
                <a:gd name="connsiteX128" fmla="*/ 250859 w 297214"/>
                <a:gd name="connsiteY128" fmla="*/ 128587 h 295333"/>
                <a:gd name="connsiteX129" fmla="*/ 256234 w 297214"/>
                <a:gd name="connsiteY129" fmla="*/ 131274 h 295333"/>
                <a:gd name="connsiteX130" fmla="*/ 276792 w 297214"/>
                <a:gd name="connsiteY130" fmla="*/ 141486 h 295333"/>
                <a:gd name="connsiteX131" fmla="*/ 276792 w 297214"/>
                <a:gd name="connsiteY131" fmla="*/ 154519 h 295333"/>
                <a:gd name="connsiteX132" fmla="*/ 256234 w 297214"/>
                <a:gd name="connsiteY132" fmla="*/ 164731 h 295333"/>
                <a:gd name="connsiteX133" fmla="*/ 250993 w 297214"/>
                <a:gd name="connsiteY133" fmla="*/ 167284 h 295333"/>
                <a:gd name="connsiteX134" fmla="*/ 249246 w 297214"/>
                <a:gd name="connsiteY134" fmla="*/ 169300 h 295333"/>
                <a:gd name="connsiteX135" fmla="*/ 247500 w 297214"/>
                <a:gd name="connsiteY135" fmla="*/ 174809 h 295333"/>
                <a:gd name="connsiteX136" fmla="*/ 237422 w 297214"/>
                <a:gd name="connsiteY136" fmla="*/ 197785 h 295333"/>
                <a:gd name="connsiteX137" fmla="*/ 234332 w 297214"/>
                <a:gd name="connsiteY137" fmla="*/ 203160 h 29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97214" h="295333">
                  <a:moveTo>
                    <a:pt x="295334" y="128050"/>
                  </a:moveTo>
                  <a:lnTo>
                    <a:pt x="266715" y="113807"/>
                  </a:lnTo>
                  <a:cubicBezTo>
                    <a:pt x="264295" y="105342"/>
                    <a:pt x="260936" y="97146"/>
                    <a:pt x="256637" y="89353"/>
                  </a:cubicBezTo>
                  <a:lnTo>
                    <a:pt x="267117" y="58852"/>
                  </a:lnTo>
                  <a:cubicBezTo>
                    <a:pt x="267521" y="57643"/>
                    <a:pt x="267117" y="56299"/>
                    <a:pt x="266311" y="55358"/>
                  </a:cubicBezTo>
                  <a:lnTo>
                    <a:pt x="241722" y="30904"/>
                  </a:lnTo>
                  <a:cubicBezTo>
                    <a:pt x="241722" y="30904"/>
                    <a:pt x="240244" y="29963"/>
                    <a:pt x="239304" y="29963"/>
                  </a:cubicBezTo>
                  <a:cubicBezTo>
                    <a:pt x="238901" y="29963"/>
                    <a:pt x="238632" y="29963"/>
                    <a:pt x="238229" y="30098"/>
                  </a:cubicBezTo>
                  <a:lnTo>
                    <a:pt x="207594" y="40444"/>
                  </a:lnTo>
                  <a:cubicBezTo>
                    <a:pt x="199800" y="36144"/>
                    <a:pt x="191604" y="32785"/>
                    <a:pt x="183005" y="30367"/>
                  </a:cubicBezTo>
                  <a:lnTo>
                    <a:pt x="168628" y="1881"/>
                  </a:lnTo>
                  <a:cubicBezTo>
                    <a:pt x="168090" y="806"/>
                    <a:pt x="166881" y="0"/>
                    <a:pt x="165672" y="0"/>
                  </a:cubicBezTo>
                  <a:lnTo>
                    <a:pt x="131544" y="0"/>
                  </a:lnTo>
                  <a:cubicBezTo>
                    <a:pt x="130334" y="0"/>
                    <a:pt x="129124" y="672"/>
                    <a:pt x="128587" y="1881"/>
                  </a:cubicBezTo>
                  <a:lnTo>
                    <a:pt x="114210" y="30367"/>
                  </a:lnTo>
                  <a:cubicBezTo>
                    <a:pt x="105611" y="32785"/>
                    <a:pt x="97414" y="36144"/>
                    <a:pt x="89621" y="40444"/>
                  </a:cubicBezTo>
                  <a:lnTo>
                    <a:pt x="58986" y="30098"/>
                  </a:lnTo>
                  <a:cubicBezTo>
                    <a:pt x="58986" y="30098"/>
                    <a:pt x="58315" y="29963"/>
                    <a:pt x="57911" y="29963"/>
                  </a:cubicBezTo>
                  <a:cubicBezTo>
                    <a:pt x="56971" y="29963"/>
                    <a:pt x="56164" y="30367"/>
                    <a:pt x="55493" y="30904"/>
                  </a:cubicBezTo>
                  <a:lnTo>
                    <a:pt x="30904" y="55358"/>
                  </a:lnTo>
                  <a:cubicBezTo>
                    <a:pt x="29964" y="56299"/>
                    <a:pt x="29695" y="57643"/>
                    <a:pt x="30098" y="58852"/>
                  </a:cubicBezTo>
                  <a:lnTo>
                    <a:pt x="40578" y="89353"/>
                  </a:lnTo>
                  <a:cubicBezTo>
                    <a:pt x="36279" y="97146"/>
                    <a:pt x="32920" y="105342"/>
                    <a:pt x="30501" y="113807"/>
                  </a:cubicBezTo>
                  <a:lnTo>
                    <a:pt x="1881" y="128050"/>
                  </a:lnTo>
                  <a:cubicBezTo>
                    <a:pt x="806" y="128587"/>
                    <a:pt x="0" y="129796"/>
                    <a:pt x="0" y="131006"/>
                  </a:cubicBezTo>
                  <a:lnTo>
                    <a:pt x="0" y="165000"/>
                  </a:lnTo>
                  <a:cubicBezTo>
                    <a:pt x="0" y="166209"/>
                    <a:pt x="672" y="167419"/>
                    <a:pt x="1881" y="167956"/>
                  </a:cubicBezTo>
                  <a:lnTo>
                    <a:pt x="30501" y="182199"/>
                  </a:lnTo>
                  <a:cubicBezTo>
                    <a:pt x="32920" y="190664"/>
                    <a:pt x="36279" y="198860"/>
                    <a:pt x="40578" y="206653"/>
                  </a:cubicBezTo>
                  <a:lnTo>
                    <a:pt x="30098" y="237154"/>
                  </a:lnTo>
                  <a:cubicBezTo>
                    <a:pt x="29695" y="238363"/>
                    <a:pt x="30098" y="239707"/>
                    <a:pt x="30904" y="240647"/>
                  </a:cubicBezTo>
                  <a:lnTo>
                    <a:pt x="54687" y="264430"/>
                  </a:lnTo>
                  <a:cubicBezTo>
                    <a:pt x="54687" y="264430"/>
                    <a:pt x="56164" y="265370"/>
                    <a:pt x="57105" y="265370"/>
                  </a:cubicBezTo>
                  <a:cubicBezTo>
                    <a:pt x="57509" y="265370"/>
                    <a:pt x="57777" y="265370"/>
                    <a:pt x="58180" y="265236"/>
                  </a:cubicBezTo>
                  <a:lnTo>
                    <a:pt x="88815" y="254890"/>
                  </a:lnTo>
                  <a:cubicBezTo>
                    <a:pt x="96608" y="259190"/>
                    <a:pt x="104804" y="262549"/>
                    <a:pt x="113404" y="264967"/>
                  </a:cubicBezTo>
                  <a:lnTo>
                    <a:pt x="127781" y="293453"/>
                  </a:lnTo>
                  <a:cubicBezTo>
                    <a:pt x="128318" y="294528"/>
                    <a:pt x="129528" y="295334"/>
                    <a:pt x="130737" y="295334"/>
                  </a:cubicBezTo>
                  <a:lnTo>
                    <a:pt x="164866" y="295334"/>
                  </a:lnTo>
                  <a:cubicBezTo>
                    <a:pt x="166075" y="295334"/>
                    <a:pt x="167284" y="294662"/>
                    <a:pt x="167821" y="293453"/>
                  </a:cubicBezTo>
                  <a:lnTo>
                    <a:pt x="182199" y="264967"/>
                  </a:lnTo>
                  <a:cubicBezTo>
                    <a:pt x="190798" y="262549"/>
                    <a:pt x="198994" y="259190"/>
                    <a:pt x="206788" y="254890"/>
                  </a:cubicBezTo>
                  <a:lnTo>
                    <a:pt x="237422" y="265236"/>
                  </a:lnTo>
                  <a:cubicBezTo>
                    <a:pt x="237422" y="265236"/>
                    <a:pt x="238095" y="265370"/>
                    <a:pt x="238497" y="265370"/>
                  </a:cubicBezTo>
                  <a:cubicBezTo>
                    <a:pt x="239304" y="265370"/>
                    <a:pt x="240244" y="265102"/>
                    <a:pt x="240781" y="264430"/>
                  </a:cubicBezTo>
                  <a:lnTo>
                    <a:pt x="265370" y="240647"/>
                  </a:lnTo>
                  <a:cubicBezTo>
                    <a:pt x="266311" y="239707"/>
                    <a:pt x="266580" y="238363"/>
                    <a:pt x="266177" y="237154"/>
                  </a:cubicBezTo>
                  <a:lnTo>
                    <a:pt x="255831" y="206788"/>
                  </a:lnTo>
                  <a:cubicBezTo>
                    <a:pt x="260130" y="198994"/>
                    <a:pt x="263758" y="190798"/>
                    <a:pt x="266580" y="182333"/>
                  </a:cubicBezTo>
                  <a:lnTo>
                    <a:pt x="295334" y="168090"/>
                  </a:lnTo>
                  <a:cubicBezTo>
                    <a:pt x="296409" y="167553"/>
                    <a:pt x="297215" y="166344"/>
                    <a:pt x="297215" y="165134"/>
                  </a:cubicBezTo>
                  <a:lnTo>
                    <a:pt x="297215" y="131140"/>
                  </a:lnTo>
                  <a:cubicBezTo>
                    <a:pt x="297215" y="129931"/>
                    <a:pt x="296543" y="128721"/>
                    <a:pt x="295334" y="128184"/>
                  </a:cubicBezTo>
                  <a:close/>
                  <a:moveTo>
                    <a:pt x="234467" y="203160"/>
                  </a:moveTo>
                  <a:cubicBezTo>
                    <a:pt x="233929" y="203966"/>
                    <a:pt x="233929" y="205041"/>
                    <a:pt x="234198" y="205981"/>
                  </a:cubicBezTo>
                  <a:lnTo>
                    <a:pt x="236213" y="211893"/>
                  </a:lnTo>
                  <a:lnTo>
                    <a:pt x="243603" y="233660"/>
                  </a:lnTo>
                  <a:lnTo>
                    <a:pt x="234198" y="242797"/>
                  </a:lnTo>
                  <a:lnTo>
                    <a:pt x="212028" y="235273"/>
                  </a:lnTo>
                  <a:lnTo>
                    <a:pt x="206116" y="233257"/>
                  </a:lnTo>
                  <a:cubicBezTo>
                    <a:pt x="206116" y="233257"/>
                    <a:pt x="205444" y="233123"/>
                    <a:pt x="205041" y="233123"/>
                  </a:cubicBezTo>
                  <a:cubicBezTo>
                    <a:pt x="204504" y="233123"/>
                    <a:pt x="203831" y="233257"/>
                    <a:pt x="203294" y="233526"/>
                  </a:cubicBezTo>
                  <a:lnTo>
                    <a:pt x="197920" y="236616"/>
                  </a:lnTo>
                  <a:cubicBezTo>
                    <a:pt x="190798" y="240647"/>
                    <a:pt x="183274" y="243738"/>
                    <a:pt x="175346" y="245753"/>
                  </a:cubicBezTo>
                  <a:lnTo>
                    <a:pt x="169568" y="247366"/>
                  </a:lnTo>
                  <a:cubicBezTo>
                    <a:pt x="168628" y="247634"/>
                    <a:pt x="167956" y="248306"/>
                    <a:pt x="167553" y="249112"/>
                  </a:cubicBezTo>
                  <a:lnTo>
                    <a:pt x="164866" y="254487"/>
                  </a:lnTo>
                  <a:lnTo>
                    <a:pt x="154519" y="275045"/>
                  </a:lnTo>
                  <a:lnTo>
                    <a:pt x="141486" y="275045"/>
                  </a:lnTo>
                  <a:lnTo>
                    <a:pt x="131140" y="254487"/>
                  </a:lnTo>
                  <a:lnTo>
                    <a:pt x="128453" y="249112"/>
                  </a:lnTo>
                  <a:cubicBezTo>
                    <a:pt x="128050" y="248306"/>
                    <a:pt x="127244" y="247634"/>
                    <a:pt x="126438" y="247366"/>
                  </a:cubicBezTo>
                  <a:lnTo>
                    <a:pt x="120660" y="245753"/>
                  </a:lnTo>
                  <a:cubicBezTo>
                    <a:pt x="112732" y="243603"/>
                    <a:pt x="105073" y="240513"/>
                    <a:pt x="97952" y="236482"/>
                  </a:cubicBezTo>
                  <a:lnTo>
                    <a:pt x="92578" y="233392"/>
                  </a:lnTo>
                  <a:cubicBezTo>
                    <a:pt x="92578" y="233392"/>
                    <a:pt x="91502" y="232989"/>
                    <a:pt x="90831" y="232989"/>
                  </a:cubicBezTo>
                  <a:cubicBezTo>
                    <a:pt x="90428" y="232989"/>
                    <a:pt x="90159" y="232989"/>
                    <a:pt x="89756" y="233123"/>
                  </a:cubicBezTo>
                  <a:lnTo>
                    <a:pt x="83843" y="235138"/>
                  </a:lnTo>
                  <a:lnTo>
                    <a:pt x="61808" y="242663"/>
                  </a:lnTo>
                  <a:lnTo>
                    <a:pt x="52940" y="233795"/>
                  </a:lnTo>
                  <a:lnTo>
                    <a:pt x="60464" y="211893"/>
                  </a:lnTo>
                  <a:lnTo>
                    <a:pt x="62480" y="205981"/>
                  </a:lnTo>
                  <a:cubicBezTo>
                    <a:pt x="62748" y="205041"/>
                    <a:pt x="62748" y="204100"/>
                    <a:pt x="62211" y="203160"/>
                  </a:cubicBezTo>
                  <a:lnTo>
                    <a:pt x="59121" y="197785"/>
                  </a:lnTo>
                  <a:cubicBezTo>
                    <a:pt x="55090" y="190664"/>
                    <a:pt x="51999" y="183139"/>
                    <a:pt x="49984" y="175212"/>
                  </a:cubicBezTo>
                  <a:lnTo>
                    <a:pt x="48372" y="169434"/>
                  </a:lnTo>
                  <a:cubicBezTo>
                    <a:pt x="48103" y="168493"/>
                    <a:pt x="47431" y="167822"/>
                    <a:pt x="46625" y="167419"/>
                  </a:cubicBezTo>
                  <a:lnTo>
                    <a:pt x="41250" y="164731"/>
                  </a:lnTo>
                  <a:lnTo>
                    <a:pt x="20558" y="154519"/>
                  </a:lnTo>
                  <a:lnTo>
                    <a:pt x="20558" y="141486"/>
                  </a:lnTo>
                  <a:lnTo>
                    <a:pt x="41116" y="131274"/>
                  </a:lnTo>
                  <a:lnTo>
                    <a:pt x="46491" y="128587"/>
                  </a:lnTo>
                  <a:cubicBezTo>
                    <a:pt x="47297" y="128184"/>
                    <a:pt x="47968" y="127378"/>
                    <a:pt x="48237" y="126572"/>
                  </a:cubicBezTo>
                  <a:lnTo>
                    <a:pt x="49850" y="120794"/>
                  </a:lnTo>
                  <a:cubicBezTo>
                    <a:pt x="51999" y="112866"/>
                    <a:pt x="55090" y="105208"/>
                    <a:pt x="59121" y="98086"/>
                  </a:cubicBezTo>
                  <a:lnTo>
                    <a:pt x="62211" y="92712"/>
                  </a:lnTo>
                  <a:cubicBezTo>
                    <a:pt x="62748" y="91906"/>
                    <a:pt x="62748" y="90831"/>
                    <a:pt x="62480" y="89890"/>
                  </a:cubicBezTo>
                  <a:lnTo>
                    <a:pt x="60464" y="83978"/>
                  </a:lnTo>
                  <a:lnTo>
                    <a:pt x="52940" y="62077"/>
                  </a:lnTo>
                  <a:lnTo>
                    <a:pt x="62480" y="52537"/>
                  </a:lnTo>
                  <a:lnTo>
                    <a:pt x="84516" y="60061"/>
                  </a:lnTo>
                  <a:lnTo>
                    <a:pt x="90428" y="62077"/>
                  </a:lnTo>
                  <a:cubicBezTo>
                    <a:pt x="90428" y="62077"/>
                    <a:pt x="91100" y="62211"/>
                    <a:pt x="91502" y="62211"/>
                  </a:cubicBezTo>
                  <a:cubicBezTo>
                    <a:pt x="92040" y="62211"/>
                    <a:pt x="92712" y="62077"/>
                    <a:pt x="93249" y="61808"/>
                  </a:cubicBezTo>
                  <a:lnTo>
                    <a:pt x="98624" y="58718"/>
                  </a:lnTo>
                  <a:cubicBezTo>
                    <a:pt x="105745" y="54687"/>
                    <a:pt x="113269" y="51596"/>
                    <a:pt x="121197" y="49581"/>
                  </a:cubicBezTo>
                  <a:lnTo>
                    <a:pt x="127109" y="47834"/>
                  </a:lnTo>
                  <a:cubicBezTo>
                    <a:pt x="128050" y="47565"/>
                    <a:pt x="128722" y="46893"/>
                    <a:pt x="129124" y="46087"/>
                  </a:cubicBezTo>
                  <a:lnTo>
                    <a:pt x="131812" y="40713"/>
                  </a:lnTo>
                  <a:lnTo>
                    <a:pt x="142158" y="20155"/>
                  </a:lnTo>
                  <a:lnTo>
                    <a:pt x="155191" y="20155"/>
                  </a:lnTo>
                  <a:lnTo>
                    <a:pt x="165537" y="40713"/>
                  </a:lnTo>
                  <a:lnTo>
                    <a:pt x="168225" y="46087"/>
                  </a:lnTo>
                  <a:cubicBezTo>
                    <a:pt x="168628" y="46893"/>
                    <a:pt x="169434" y="47565"/>
                    <a:pt x="170240" y="47834"/>
                  </a:cubicBezTo>
                  <a:lnTo>
                    <a:pt x="176018" y="49446"/>
                  </a:lnTo>
                  <a:cubicBezTo>
                    <a:pt x="183945" y="51596"/>
                    <a:pt x="191604" y="54687"/>
                    <a:pt x="198726" y="58718"/>
                  </a:cubicBezTo>
                  <a:lnTo>
                    <a:pt x="204100" y="61808"/>
                  </a:lnTo>
                  <a:cubicBezTo>
                    <a:pt x="204100" y="61808"/>
                    <a:pt x="205175" y="62211"/>
                    <a:pt x="205847" y="62211"/>
                  </a:cubicBezTo>
                  <a:cubicBezTo>
                    <a:pt x="206250" y="62211"/>
                    <a:pt x="206653" y="62211"/>
                    <a:pt x="206922" y="62077"/>
                  </a:cubicBezTo>
                  <a:lnTo>
                    <a:pt x="212834" y="60061"/>
                  </a:lnTo>
                  <a:lnTo>
                    <a:pt x="234870" y="52537"/>
                  </a:lnTo>
                  <a:lnTo>
                    <a:pt x="244410" y="62077"/>
                  </a:lnTo>
                  <a:lnTo>
                    <a:pt x="236885" y="83978"/>
                  </a:lnTo>
                  <a:lnTo>
                    <a:pt x="234870" y="89890"/>
                  </a:lnTo>
                  <a:cubicBezTo>
                    <a:pt x="234601" y="90831"/>
                    <a:pt x="234601" y="91771"/>
                    <a:pt x="235138" y="92712"/>
                  </a:cubicBezTo>
                  <a:lnTo>
                    <a:pt x="238229" y="98086"/>
                  </a:lnTo>
                  <a:cubicBezTo>
                    <a:pt x="242260" y="105208"/>
                    <a:pt x="245350" y="112732"/>
                    <a:pt x="247500" y="120660"/>
                  </a:cubicBezTo>
                  <a:lnTo>
                    <a:pt x="249113" y="126437"/>
                  </a:lnTo>
                  <a:cubicBezTo>
                    <a:pt x="249381" y="127378"/>
                    <a:pt x="250053" y="128050"/>
                    <a:pt x="250859" y="128587"/>
                  </a:cubicBezTo>
                  <a:lnTo>
                    <a:pt x="256234" y="131274"/>
                  </a:lnTo>
                  <a:lnTo>
                    <a:pt x="276792" y="141486"/>
                  </a:lnTo>
                  <a:lnTo>
                    <a:pt x="276792" y="154519"/>
                  </a:lnTo>
                  <a:lnTo>
                    <a:pt x="256234" y="164731"/>
                  </a:lnTo>
                  <a:lnTo>
                    <a:pt x="250993" y="167284"/>
                  </a:lnTo>
                  <a:cubicBezTo>
                    <a:pt x="250187" y="167687"/>
                    <a:pt x="249515" y="168359"/>
                    <a:pt x="249246" y="169300"/>
                  </a:cubicBezTo>
                  <a:lnTo>
                    <a:pt x="247500" y="174809"/>
                  </a:lnTo>
                  <a:cubicBezTo>
                    <a:pt x="245081" y="182870"/>
                    <a:pt x="241588" y="190529"/>
                    <a:pt x="237422" y="197785"/>
                  </a:cubicBezTo>
                  <a:lnTo>
                    <a:pt x="234332" y="203160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59" name="Freihandform: Form 358">
              <a:extLst>
                <a:ext uri="{FF2B5EF4-FFF2-40B4-BE49-F238E27FC236}">
                  <a16:creationId xmlns:a16="http://schemas.microsoft.com/office/drawing/2014/main" id="{B97D38F6-59D0-7A35-13AF-4BE23E23FE84}"/>
                </a:ext>
              </a:extLst>
            </p:cNvPr>
            <p:cNvSpPr/>
            <p:nvPr/>
          </p:nvSpPr>
          <p:spPr bwMode="gray">
            <a:xfrm>
              <a:off x="10884893" y="4392392"/>
              <a:ext cx="296946" cy="294930"/>
            </a:xfrm>
            <a:custGeom>
              <a:avLst/>
              <a:gdLst>
                <a:gd name="connsiteX0" fmla="*/ 295200 w 296946"/>
                <a:gd name="connsiteY0" fmla="*/ 128184 h 294930"/>
                <a:gd name="connsiteX1" fmla="*/ 266580 w 296946"/>
                <a:gd name="connsiteY1" fmla="*/ 113941 h 294930"/>
                <a:gd name="connsiteX2" fmla="*/ 256503 w 296946"/>
                <a:gd name="connsiteY2" fmla="*/ 89487 h 294930"/>
                <a:gd name="connsiteX3" fmla="*/ 266984 w 296946"/>
                <a:gd name="connsiteY3" fmla="*/ 58986 h 294930"/>
                <a:gd name="connsiteX4" fmla="*/ 266177 w 296946"/>
                <a:gd name="connsiteY4" fmla="*/ 55493 h 294930"/>
                <a:gd name="connsiteX5" fmla="*/ 241588 w 296946"/>
                <a:gd name="connsiteY5" fmla="*/ 31038 h 294930"/>
                <a:gd name="connsiteX6" fmla="*/ 239170 w 296946"/>
                <a:gd name="connsiteY6" fmla="*/ 30098 h 294930"/>
                <a:gd name="connsiteX7" fmla="*/ 238095 w 296946"/>
                <a:gd name="connsiteY7" fmla="*/ 30232 h 294930"/>
                <a:gd name="connsiteX8" fmla="*/ 207459 w 296946"/>
                <a:gd name="connsiteY8" fmla="*/ 40578 h 294930"/>
                <a:gd name="connsiteX9" fmla="*/ 182871 w 296946"/>
                <a:gd name="connsiteY9" fmla="*/ 30501 h 294930"/>
                <a:gd name="connsiteX10" fmla="*/ 168494 w 296946"/>
                <a:gd name="connsiteY10" fmla="*/ 1881 h 294930"/>
                <a:gd name="connsiteX11" fmla="*/ 165537 w 296946"/>
                <a:gd name="connsiteY11" fmla="*/ 0 h 294930"/>
                <a:gd name="connsiteX12" fmla="*/ 131409 w 296946"/>
                <a:gd name="connsiteY12" fmla="*/ 0 h 294930"/>
                <a:gd name="connsiteX13" fmla="*/ 128453 w 296946"/>
                <a:gd name="connsiteY13" fmla="*/ 1881 h 294930"/>
                <a:gd name="connsiteX14" fmla="*/ 114076 w 296946"/>
                <a:gd name="connsiteY14" fmla="*/ 30366 h 294930"/>
                <a:gd name="connsiteX15" fmla="*/ 89487 w 296946"/>
                <a:gd name="connsiteY15" fmla="*/ 40444 h 294930"/>
                <a:gd name="connsiteX16" fmla="*/ 58852 w 296946"/>
                <a:gd name="connsiteY16" fmla="*/ 30098 h 294930"/>
                <a:gd name="connsiteX17" fmla="*/ 57778 w 296946"/>
                <a:gd name="connsiteY17" fmla="*/ 29963 h 294930"/>
                <a:gd name="connsiteX18" fmla="*/ 55359 w 296946"/>
                <a:gd name="connsiteY18" fmla="*/ 30904 h 294930"/>
                <a:gd name="connsiteX19" fmla="*/ 31576 w 296946"/>
                <a:gd name="connsiteY19" fmla="*/ 54687 h 294930"/>
                <a:gd name="connsiteX20" fmla="*/ 30770 w 296946"/>
                <a:gd name="connsiteY20" fmla="*/ 58046 h 294930"/>
                <a:gd name="connsiteX21" fmla="*/ 40578 w 296946"/>
                <a:gd name="connsiteY21" fmla="*/ 88546 h 294930"/>
                <a:gd name="connsiteX22" fmla="*/ 30501 w 296946"/>
                <a:gd name="connsiteY22" fmla="*/ 113001 h 294930"/>
                <a:gd name="connsiteX23" fmla="*/ 1881 w 296946"/>
                <a:gd name="connsiteY23" fmla="*/ 127243 h 294930"/>
                <a:gd name="connsiteX24" fmla="*/ 0 w 296946"/>
                <a:gd name="connsiteY24" fmla="*/ 130199 h 294930"/>
                <a:gd name="connsiteX25" fmla="*/ 0 w 296946"/>
                <a:gd name="connsiteY25" fmla="*/ 164194 h 294930"/>
                <a:gd name="connsiteX26" fmla="*/ 1881 w 296946"/>
                <a:gd name="connsiteY26" fmla="*/ 167150 h 294930"/>
                <a:gd name="connsiteX27" fmla="*/ 30501 w 296946"/>
                <a:gd name="connsiteY27" fmla="*/ 181392 h 294930"/>
                <a:gd name="connsiteX28" fmla="*/ 40578 w 296946"/>
                <a:gd name="connsiteY28" fmla="*/ 205847 h 294930"/>
                <a:gd name="connsiteX29" fmla="*/ 30770 w 296946"/>
                <a:gd name="connsiteY29" fmla="*/ 236348 h 294930"/>
                <a:gd name="connsiteX30" fmla="*/ 31576 w 296946"/>
                <a:gd name="connsiteY30" fmla="*/ 239707 h 294930"/>
                <a:gd name="connsiteX31" fmla="*/ 55359 w 296946"/>
                <a:gd name="connsiteY31" fmla="*/ 263489 h 294930"/>
                <a:gd name="connsiteX32" fmla="*/ 57778 w 296946"/>
                <a:gd name="connsiteY32" fmla="*/ 264430 h 294930"/>
                <a:gd name="connsiteX33" fmla="*/ 58852 w 296946"/>
                <a:gd name="connsiteY33" fmla="*/ 264295 h 294930"/>
                <a:gd name="connsiteX34" fmla="*/ 89487 w 296946"/>
                <a:gd name="connsiteY34" fmla="*/ 254487 h 294930"/>
                <a:gd name="connsiteX35" fmla="*/ 114076 w 296946"/>
                <a:gd name="connsiteY35" fmla="*/ 264564 h 294930"/>
                <a:gd name="connsiteX36" fmla="*/ 128453 w 296946"/>
                <a:gd name="connsiteY36" fmla="*/ 293049 h 294930"/>
                <a:gd name="connsiteX37" fmla="*/ 131409 w 296946"/>
                <a:gd name="connsiteY37" fmla="*/ 294931 h 294930"/>
                <a:gd name="connsiteX38" fmla="*/ 165537 w 296946"/>
                <a:gd name="connsiteY38" fmla="*/ 294931 h 294930"/>
                <a:gd name="connsiteX39" fmla="*/ 168494 w 296946"/>
                <a:gd name="connsiteY39" fmla="*/ 293049 h 294930"/>
                <a:gd name="connsiteX40" fmla="*/ 182871 w 296946"/>
                <a:gd name="connsiteY40" fmla="*/ 264564 h 294930"/>
                <a:gd name="connsiteX41" fmla="*/ 207459 w 296946"/>
                <a:gd name="connsiteY41" fmla="*/ 254487 h 294930"/>
                <a:gd name="connsiteX42" fmla="*/ 238095 w 296946"/>
                <a:gd name="connsiteY42" fmla="*/ 264833 h 294930"/>
                <a:gd name="connsiteX43" fmla="*/ 239170 w 296946"/>
                <a:gd name="connsiteY43" fmla="*/ 264967 h 294930"/>
                <a:gd name="connsiteX44" fmla="*/ 241588 w 296946"/>
                <a:gd name="connsiteY44" fmla="*/ 263892 h 294930"/>
                <a:gd name="connsiteX45" fmla="*/ 265370 w 296946"/>
                <a:gd name="connsiteY45" fmla="*/ 239438 h 294930"/>
                <a:gd name="connsiteX46" fmla="*/ 266177 w 296946"/>
                <a:gd name="connsiteY46" fmla="*/ 236079 h 294930"/>
                <a:gd name="connsiteX47" fmla="*/ 256368 w 296946"/>
                <a:gd name="connsiteY47" fmla="*/ 206250 h 294930"/>
                <a:gd name="connsiteX48" fmla="*/ 266446 w 296946"/>
                <a:gd name="connsiteY48" fmla="*/ 181795 h 294930"/>
                <a:gd name="connsiteX49" fmla="*/ 295065 w 296946"/>
                <a:gd name="connsiteY49" fmla="*/ 167553 h 294930"/>
                <a:gd name="connsiteX50" fmla="*/ 296947 w 296946"/>
                <a:gd name="connsiteY50" fmla="*/ 164597 h 294930"/>
                <a:gd name="connsiteX51" fmla="*/ 296947 w 296946"/>
                <a:gd name="connsiteY51" fmla="*/ 130603 h 294930"/>
                <a:gd name="connsiteX52" fmla="*/ 295065 w 296946"/>
                <a:gd name="connsiteY52" fmla="*/ 127646 h 294930"/>
                <a:gd name="connsiteX53" fmla="*/ 235005 w 296946"/>
                <a:gd name="connsiteY53" fmla="*/ 203294 h 294930"/>
                <a:gd name="connsiteX54" fmla="*/ 234736 w 296946"/>
                <a:gd name="connsiteY54" fmla="*/ 205981 h 294930"/>
                <a:gd name="connsiteX55" fmla="*/ 236617 w 296946"/>
                <a:gd name="connsiteY55" fmla="*/ 211759 h 294930"/>
                <a:gd name="connsiteX56" fmla="*/ 243603 w 296946"/>
                <a:gd name="connsiteY56" fmla="*/ 233257 h 294930"/>
                <a:gd name="connsiteX57" fmla="*/ 234467 w 296946"/>
                <a:gd name="connsiteY57" fmla="*/ 242663 h 294930"/>
                <a:gd name="connsiteX58" fmla="*/ 212700 w 296946"/>
                <a:gd name="connsiteY58" fmla="*/ 235273 h 294930"/>
                <a:gd name="connsiteX59" fmla="*/ 206788 w 296946"/>
                <a:gd name="connsiteY59" fmla="*/ 233257 h 294930"/>
                <a:gd name="connsiteX60" fmla="*/ 205712 w 296946"/>
                <a:gd name="connsiteY60" fmla="*/ 233123 h 294930"/>
                <a:gd name="connsiteX61" fmla="*/ 203966 w 296946"/>
                <a:gd name="connsiteY61" fmla="*/ 233526 h 294930"/>
                <a:gd name="connsiteX62" fmla="*/ 198592 w 296946"/>
                <a:gd name="connsiteY62" fmla="*/ 236616 h 294930"/>
                <a:gd name="connsiteX63" fmla="*/ 175884 w 296946"/>
                <a:gd name="connsiteY63" fmla="*/ 245753 h 294930"/>
                <a:gd name="connsiteX64" fmla="*/ 170106 w 296946"/>
                <a:gd name="connsiteY64" fmla="*/ 247366 h 294930"/>
                <a:gd name="connsiteX65" fmla="*/ 168090 w 296946"/>
                <a:gd name="connsiteY65" fmla="*/ 249112 h 294930"/>
                <a:gd name="connsiteX66" fmla="*/ 165403 w 296946"/>
                <a:gd name="connsiteY66" fmla="*/ 254487 h 294930"/>
                <a:gd name="connsiteX67" fmla="*/ 155057 w 296946"/>
                <a:gd name="connsiteY67" fmla="*/ 275045 h 294930"/>
                <a:gd name="connsiteX68" fmla="*/ 142024 w 296946"/>
                <a:gd name="connsiteY68" fmla="*/ 275045 h 294930"/>
                <a:gd name="connsiteX69" fmla="*/ 131678 w 296946"/>
                <a:gd name="connsiteY69" fmla="*/ 254487 h 294930"/>
                <a:gd name="connsiteX70" fmla="*/ 128991 w 296946"/>
                <a:gd name="connsiteY70" fmla="*/ 249112 h 294930"/>
                <a:gd name="connsiteX71" fmla="*/ 126975 w 296946"/>
                <a:gd name="connsiteY71" fmla="*/ 247366 h 294930"/>
                <a:gd name="connsiteX72" fmla="*/ 121197 w 296946"/>
                <a:gd name="connsiteY72" fmla="*/ 245753 h 294930"/>
                <a:gd name="connsiteX73" fmla="*/ 98490 w 296946"/>
                <a:gd name="connsiteY73" fmla="*/ 236482 h 294930"/>
                <a:gd name="connsiteX74" fmla="*/ 93249 w 296946"/>
                <a:gd name="connsiteY74" fmla="*/ 233526 h 294930"/>
                <a:gd name="connsiteX75" fmla="*/ 91502 w 296946"/>
                <a:gd name="connsiteY75" fmla="*/ 233123 h 294930"/>
                <a:gd name="connsiteX76" fmla="*/ 90428 w 296946"/>
                <a:gd name="connsiteY76" fmla="*/ 233257 h 294930"/>
                <a:gd name="connsiteX77" fmla="*/ 84650 w 296946"/>
                <a:gd name="connsiteY77" fmla="*/ 235138 h 294930"/>
                <a:gd name="connsiteX78" fmla="*/ 62480 w 296946"/>
                <a:gd name="connsiteY78" fmla="*/ 242260 h 294930"/>
                <a:gd name="connsiteX79" fmla="*/ 53209 w 296946"/>
                <a:gd name="connsiteY79" fmla="*/ 233123 h 294930"/>
                <a:gd name="connsiteX80" fmla="*/ 60330 w 296946"/>
                <a:gd name="connsiteY80" fmla="*/ 211087 h 294930"/>
                <a:gd name="connsiteX81" fmla="*/ 62211 w 296946"/>
                <a:gd name="connsiteY81" fmla="*/ 205309 h 294930"/>
                <a:gd name="connsiteX82" fmla="*/ 61943 w 296946"/>
                <a:gd name="connsiteY82" fmla="*/ 202622 h 294930"/>
                <a:gd name="connsiteX83" fmla="*/ 58852 w 296946"/>
                <a:gd name="connsiteY83" fmla="*/ 197382 h 294930"/>
                <a:gd name="connsiteX84" fmla="*/ 49581 w 296946"/>
                <a:gd name="connsiteY84" fmla="*/ 174808 h 294930"/>
                <a:gd name="connsiteX85" fmla="*/ 47968 w 296946"/>
                <a:gd name="connsiteY85" fmla="*/ 169031 h 294930"/>
                <a:gd name="connsiteX86" fmla="*/ 46222 w 296946"/>
                <a:gd name="connsiteY86" fmla="*/ 167015 h 294930"/>
                <a:gd name="connsiteX87" fmla="*/ 40847 w 296946"/>
                <a:gd name="connsiteY87" fmla="*/ 164328 h 294930"/>
                <a:gd name="connsiteX88" fmla="*/ 20155 w 296946"/>
                <a:gd name="connsiteY88" fmla="*/ 154116 h 294930"/>
                <a:gd name="connsiteX89" fmla="*/ 20155 w 296946"/>
                <a:gd name="connsiteY89" fmla="*/ 141083 h 294930"/>
                <a:gd name="connsiteX90" fmla="*/ 40713 w 296946"/>
                <a:gd name="connsiteY90" fmla="*/ 130871 h 294930"/>
                <a:gd name="connsiteX91" fmla="*/ 45953 w 296946"/>
                <a:gd name="connsiteY91" fmla="*/ 128184 h 294930"/>
                <a:gd name="connsiteX92" fmla="*/ 47700 w 296946"/>
                <a:gd name="connsiteY92" fmla="*/ 126168 h 294930"/>
                <a:gd name="connsiteX93" fmla="*/ 49447 w 296946"/>
                <a:gd name="connsiteY93" fmla="*/ 120659 h 294930"/>
                <a:gd name="connsiteX94" fmla="*/ 58852 w 296946"/>
                <a:gd name="connsiteY94" fmla="*/ 97683 h 294930"/>
                <a:gd name="connsiteX95" fmla="*/ 61808 w 296946"/>
                <a:gd name="connsiteY95" fmla="*/ 92577 h 294930"/>
                <a:gd name="connsiteX96" fmla="*/ 62077 w 296946"/>
                <a:gd name="connsiteY96" fmla="*/ 89890 h 294930"/>
                <a:gd name="connsiteX97" fmla="*/ 60196 w 296946"/>
                <a:gd name="connsiteY97" fmla="*/ 84112 h 294930"/>
                <a:gd name="connsiteX98" fmla="*/ 53074 w 296946"/>
                <a:gd name="connsiteY98" fmla="*/ 62076 h 294930"/>
                <a:gd name="connsiteX99" fmla="*/ 62077 w 296946"/>
                <a:gd name="connsiteY99" fmla="*/ 53074 h 294930"/>
                <a:gd name="connsiteX100" fmla="*/ 84112 w 296946"/>
                <a:gd name="connsiteY100" fmla="*/ 60598 h 294930"/>
                <a:gd name="connsiteX101" fmla="*/ 90025 w 296946"/>
                <a:gd name="connsiteY101" fmla="*/ 62614 h 294930"/>
                <a:gd name="connsiteX102" fmla="*/ 91100 w 296946"/>
                <a:gd name="connsiteY102" fmla="*/ 62748 h 294930"/>
                <a:gd name="connsiteX103" fmla="*/ 92847 w 296946"/>
                <a:gd name="connsiteY103" fmla="*/ 62345 h 294930"/>
                <a:gd name="connsiteX104" fmla="*/ 98221 w 296946"/>
                <a:gd name="connsiteY104" fmla="*/ 59255 h 294930"/>
                <a:gd name="connsiteX105" fmla="*/ 120795 w 296946"/>
                <a:gd name="connsiteY105" fmla="*/ 50118 h 294930"/>
                <a:gd name="connsiteX106" fmla="*/ 126572 w 296946"/>
                <a:gd name="connsiteY106" fmla="*/ 48506 h 294930"/>
                <a:gd name="connsiteX107" fmla="*/ 128722 w 296946"/>
                <a:gd name="connsiteY107" fmla="*/ 46759 h 294930"/>
                <a:gd name="connsiteX108" fmla="*/ 131409 w 296946"/>
                <a:gd name="connsiteY108" fmla="*/ 41384 h 294930"/>
                <a:gd name="connsiteX109" fmla="*/ 141755 w 296946"/>
                <a:gd name="connsiteY109" fmla="*/ 20827 h 294930"/>
                <a:gd name="connsiteX110" fmla="*/ 154788 w 296946"/>
                <a:gd name="connsiteY110" fmla="*/ 20827 h 294930"/>
                <a:gd name="connsiteX111" fmla="*/ 165135 w 296946"/>
                <a:gd name="connsiteY111" fmla="*/ 41384 h 294930"/>
                <a:gd name="connsiteX112" fmla="*/ 167688 w 296946"/>
                <a:gd name="connsiteY112" fmla="*/ 46625 h 294930"/>
                <a:gd name="connsiteX113" fmla="*/ 169703 w 296946"/>
                <a:gd name="connsiteY113" fmla="*/ 48371 h 294930"/>
                <a:gd name="connsiteX114" fmla="*/ 175212 w 296946"/>
                <a:gd name="connsiteY114" fmla="*/ 50118 h 294930"/>
                <a:gd name="connsiteX115" fmla="*/ 198323 w 296946"/>
                <a:gd name="connsiteY115" fmla="*/ 59524 h 294930"/>
                <a:gd name="connsiteX116" fmla="*/ 203563 w 296946"/>
                <a:gd name="connsiteY116" fmla="*/ 62614 h 294930"/>
                <a:gd name="connsiteX117" fmla="*/ 205310 w 296946"/>
                <a:gd name="connsiteY117" fmla="*/ 63017 h 294930"/>
                <a:gd name="connsiteX118" fmla="*/ 206385 w 296946"/>
                <a:gd name="connsiteY118" fmla="*/ 62883 h 294930"/>
                <a:gd name="connsiteX119" fmla="*/ 212297 w 296946"/>
                <a:gd name="connsiteY119" fmla="*/ 60867 h 294930"/>
                <a:gd name="connsiteX120" fmla="*/ 234332 w 296946"/>
                <a:gd name="connsiteY120" fmla="*/ 53343 h 294930"/>
                <a:gd name="connsiteX121" fmla="*/ 243872 w 296946"/>
                <a:gd name="connsiteY121" fmla="*/ 62883 h 294930"/>
                <a:gd name="connsiteX122" fmla="*/ 236348 w 296946"/>
                <a:gd name="connsiteY122" fmla="*/ 84784 h 294930"/>
                <a:gd name="connsiteX123" fmla="*/ 234332 w 296946"/>
                <a:gd name="connsiteY123" fmla="*/ 90696 h 294930"/>
                <a:gd name="connsiteX124" fmla="*/ 234601 w 296946"/>
                <a:gd name="connsiteY124" fmla="*/ 93518 h 294930"/>
                <a:gd name="connsiteX125" fmla="*/ 237691 w 296946"/>
                <a:gd name="connsiteY125" fmla="*/ 98892 h 294930"/>
                <a:gd name="connsiteX126" fmla="*/ 246962 w 296946"/>
                <a:gd name="connsiteY126" fmla="*/ 121466 h 294930"/>
                <a:gd name="connsiteX127" fmla="*/ 248575 w 296946"/>
                <a:gd name="connsiteY127" fmla="*/ 127243 h 294930"/>
                <a:gd name="connsiteX128" fmla="*/ 250322 w 296946"/>
                <a:gd name="connsiteY128" fmla="*/ 129259 h 294930"/>
                <a:gd name="connsiteX129" fmla="*/ 255697 w 296946"/>
                <a:gd name="connsiteY129" fmla="*/ 131946 h 294930"/>
                <a:gd name="connsiteX130" fmla="*/ 276254 w 296946"/>
                <a:gd name="connsiteY130" fmla="*/ 142158 h 294930"/>
                <a:gd name="connsiteX131" fmla="*/ 276254 w 296946"/>
                <a:gd name="connsiteY131" fmla="*/ 155191 h 294930"/>
                <a:gd name="connsiteX132" fmla="*/ 255697 w 296946"/>
                <a:gd name="connsiteY132" fmla="*/ 165403 h 294930"/>
                <a:gd name="connsiteX133" fmla="*/ 250322 w 296946"/>
                <a:gd name="connsiteY133" fmla="*/ 168090 h 294930"/>
                <a:gd name="connsiteX134" fmla="*/ 248575 w 296946"/>
                <a:gd name="connsiteY134" fmla="*/ 170106 h 294930"/>
                <a:gd name="connsiteX135" fmla="*/ 246962 w 296946"/>
                <a:gd name="connsiteY135" fmla="*/ 175883 h 294930"/>
                <a:gd name="connsiteX136" fmla="*/ 237691 w 296946"/>
                <a:gd name="connsiteY136" fmla="*/ 198591 h 294930"/>
                <a:gd name="connsiteX137" fmla="*/ 234601 w 296946"/>
                <a:gd name="connsiteY137" fmla="*/ 203831 h 29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96946" h="294930">
                  <a:moveTo>
                    <a:pt x="295200" y="128184"/>
                  </a:moveTo>
                  <a:lnTo>
                    <a:pt x="266580" y="113941"/>
                  </a:lnTo>
                  <a:cubicBezTo>
                    <a:pt x="264162" y="105476"/>
                    <a:pt x="260802" y="97280"/>
                    <a:pt x="256503" y="89487"/>
                  </a:cubicBezTo>
                  <a:lnTo>
                    <a:pt x="266984" y="58986"/>
                  </a:lnTo>
                  <a:cubicBezTo>
                    <a:pt x="267386" y="57777"/>
                    <a:pt x="266984" y="56433"/>
                    <a:pt x="266177" y="55493"/>
                  </a:cubicBezTo>
                  <a:lnTo>
                    <a:pt x="241588" y="31038"/>
                  </a:lnTo>
                  <a:cubicBezTo>
                    <a:pt x="241588" y="31038"/>
                    <a:pt x="240111" y="30098"/>
                    <a:pt x="239170" y="30098"/>
                  </a:cubicBezTo>
                  <a:cubicBezTo>
                    <a:pt x="238766" y="30098"/>
                    <a:pt x="238497" y="30098"/>
                    <a:pt x="238095" y="30232"/>
                  </a:cubicBezTo>
                  <a:lnTo>
                    <a:pt x="207459" y="40578"/>
                  </a:lnTo>
                  <a:cubicBezTo>
                    <a:pt x="199667" y="36413"/>
                    <a:pt x="191470" y="33054"/>
                    <a:pt x="182871" y="30501"/>
                  </a:cubicBezTo>
                  <a:lnTo>
                    <a:pt x="168494" y="1881"/>
                  </a:lnTo>
                  <a:cubicBezTo>
                    <a:pt x="167956" y="806"/>
                    <a:pt x="166747" y="0"/>
                    <a:pt x="165537" y="0"/>
                  </a:cubicBezTo>
                  <a:lnTo>
                    <a:pt x="131409" y="0"/>
                  </a:lnTo>
                  <a:cubicBezTo>
                    <a:pt x="130199" y="0"/>
                    <a:pt x="128991" y="672"/>
                    <a:pt x="128453" y="1881"/>
                  </a:cubicBezTo>
                  <a:lnTo>
                    <a:pt x="114076" y="30366"/>
                  </a:lnTo>
                  <a:cubicBezTo>
                    <a:pt x="105477" y="32785"/>
                    <a:pt x="97281" y="36144"/>
                    <a:pt x="89487" y="40444"/>
                  </a:cubicBezTo>
                  <a:lnTo>
                    <a:pt x="58852" y="30098"/>
                  </a:lnTo>
                  <a:cubicBezTo>
                    <a:pt x="58852" y="30098"/>
                    <a:pt x="58180" y="29963"/>
                    <a:pt x="57778" y="29963"/>
                  </a:cubicBezTo>
                  <a:cubicBezTo>
                    <a:pt x="56837" y="29963"/>
                    <a:pt x="56031" y="30366"/>
                    <a:pt x="55359" y="30904"/>
                  </a:cubicBezTo>
                  <a:lnTo>
                    <a:pt x="31576" y="54687"/>
                  </a:lnTo>
                  <a:cubicBezTo>
                    <a:pt x="30636" y="55627"/>
                    <a:pt x="30367" y="56836"/>
                    <a:pt x="30770" y="58046"/>
                  </a:cubicBezTo>
                  <a:lnTo>
                    <a:pt x="40578" y="88546"/>
                  </a:lnTo>
                  <a:cubicBezTo>
                    <a:pt x="36413" y="96339"/>
                    <a:pt x="33054" y="104536"/>
                    <a:pt x="30501" y="113001"/>
                  </a:cubicBezTo>
                  <a:lnTo>
                    <a:pt x="1881" y="127243"/>
                  </a:lnTo>
                  <a:cubicBezTo>
                    <a:pt x="806" y="127781"/>
                    <a:pt x="0" y="128990"/>
                    <a:pt x="0" y="130199"/>
                  </a:cubicBezTo>
                  <a:lnTo>
                    <a:pt x="0" y="164194"/>
                  </a:lnTo>
                  <a:cubicBezTo>
                    <a:pt x="0" y="165403"/>
                    <a:pt x="672" y="166612"/>
                    <a:pt x="1881" y="167150"/>
                  </a:cubicBezTo>
                  <a:lnTo>
                    <a:pt x="30501" y="181392"/>
                  </a:lnTo>
                  <a:cubicBezTo>
                    <a:pt x="32920" y="189857"/>
                    <a:pt x="36279" y="198188"/>
                    <a:pt x="40578" y="205847"/>
                  </a:cubicBezTo>
                  <a:lnTo>
                    <a:pt x="30770" y="236348"/>
                  </a:lnTo>
                  <a:cubicBezTo>
                    <a:pt x="30367" y="237557"/>
                    <a:pt x="30770" y="238900"/>
                    <a:pt x="31576" y="239707"/>
                  </a:cubicBezTo>
                  <a:lnTo>
                    <a:pt x="55359" y="263489"/>
                  </a:lnTo>
                  <a:cubicBezTo>
                    <a:pt x="55359" y="263489"/>
                    <a:pt x="56837" y="264430"/>
                    <a:pt x="57778" y="264430"/>
                  </a:cubicBezTo>
                  <a:cubicBezTo>
                    <a:pt x="58180" y="264430"/>
                    <a:pt x="58449" y="264430"/>
                    <a:pt x="58852" y="264295"/>
                  </a:cubicBezTo>
                  <a:lnTo>
                    <a:pt x="89487" y="254487"/>
                  </a:lnTo>
                  <a:cubicBezTo>
                    <a:pt x="97281" y="258786"/>
                    <a:pt x="105477" y="262146"/>
                    <a:pt x="114076" y="264564"/>
                  </a:cubicBezTo>
                  <a:lnTo>
                    <a:pt x="128453" y="293049"/>
                  </a:lnTo>
                  <a:cubicBezTo>
                    <a:pt x="128991" y="294124"/>
                    <a:pt x="130199" y="294931"/>
                    <a:pt x="131409" y="294931"/>
                  </a:cubicBezTo>
                  <a:lnTo>
                    <a:pt x="165537" y="294931"/>
                  </a:lnTo>
                  <a:cubicBezTo>
                    <a:pt x="166747" y="294931"/>
                    <a:pt x="167956" y="294259"/>
                    <a:pt x="168494" y="293049"/>
                  </a:cubicBezTo>
                  <a:lnTo>
                    <a:pt x="182871" y="264564"/>
                  </a:lnTo>
                  <a:cubicBezTo>
                    <a:pt x="191470" y="262146"/>
                    <a:pt x="199667" y="258786"/>
                    <a:pt x="207459" y="254487"/>
                  </a:cubicBezTo>
                  <a:lnTo>
                    <a:pt x="238095" y="264833"/>
                  </a:lnTo>
                  <a:cubicBezTo>
                    <a:pt x="238095" y="264833"/>
                    <a:pt x="238766" y="264967"/>
                    <a:pt x="239170" y="264967"/>
                  </a:cubicBezTo>
                  <a:cubicBezTo>
                    <a:pt x="240111" y="264967"/>
                    <a:pt x="240917" y="264564"/>
                    <a:pt x="241588" y="263892"/>
                  </a:cubicBezTo>
                  <a:lnTo>
                    <a:pt x="265370" y="239438"/>
                  </a:lnTo>
                  <a:cubicBezTo>
                    <a:pt x="266177" y="238497"/>
                    <a:pt x="266580" y="237288"/>
                    <a:pt x="266177" y="236079"/>
                  </a:cubicBezTo>
                  <a:lnTo>
                    <a:pt x="256368" y="206250"/>
                  </a:lnTo>
                  <a:cubicBezTo>
                    <a:pt x="260668" y="198457"/>
                    <a:pt x="264027" y="190261"/>
                    <a:pt x="266446" y="181795"/>
                  </a:cubicBezTo>
                  <a:lnTo>
                    <a:pt x="295065" y="167553"/>
                  </a:lnTo>
                  <a:cubicBezTo>
                    <a:pt x="296140" y="167015"/>
                    <a:pt x="296947" y="165806"/>
                    <a:pt x="296947" y="164597"/>
                  </a:cubicBezTo>
                  <a:lnTo>
                    <a:pt x="296947" y="130603"/>
                  </a:lnTo>
                  <a:cubicBezTo>
                    <a:pt x="296947" y="129393"/>
                    <a:pt x="296275" y="128184"/>
                    <a:pt x="295065" y="127646"/>
                  </a:cubicBezTo>
                  <a:close/>
                  <a:moveTo>
                    <a:pt x="235005" y="203294"/>
                  </a:moveTo>
                  <a:cubicBezTo>
                    <a:pt x="234467" y="204100"/>
                    <a:pt x="234467" y="205175"/>
                    <a:pt x="234736" y="205981"/>
                  </a:cubicBezTo>
                  <a:lnTo>
                    <a:pt x="236617" y="211759"/>
                  </a:lnTo>
                  <a:lnTo>
                    <a:pt x="243603" y="233257"/>
                  </a:lnTo>
                  <a:lnTo>
                    <a:pt x="234467" y="242663"/>
                  </a:lnTo>
                  <a:lnTo>
                    <a:pt x="212700" y="235273"/>
                  </a:lnTo>
                  <a:lnTo>
                    <a:pt x="206788" y="233257"/>
                  </a:lnTo>
                  <a:cubicBezTo>
                    <a:pt x="206788" y="233257"/>
                    <a:pt x="206116" y="233123"/>
                    <a:pt x="205712" y="233123"/>
                  </a:cubicBezTo>
                  <a:cubicBezTo>
                    <a:pt x="205175" y="233123"/>
                    <a:pt x="204504" y="233257"/>
                    <a:pt x="203966" y="233526"/>
                  </a:cubicBezTo>
                  <a:lnTo>
                    <a:pt x="198592" y="236616"/>
                  </a:lnTo>
                  <a:cubicBezTo>
                    <a:pt x="191470" y="240647"/>
                    <a:pt x="183812" y="243738"/>
                    <a:pt x="175884" y="245753"/>
                  </a:cubicBezTo>
                  <a:lnTo>
                    <a:pt x="170106" y="247366"/>
                  </a:lnTo>
                  <a:cubicBezTo>
                    <a:pt x="169166" y="247634"/>
                    <a:pt x="168494" y="248306"/>
                    <a:pt x="168090" y="249112"/>
                  </a:cubicBezTo>
                  <a:lnTo>
                    <a:pt x="165403" y="254487"/>
                  </a:lnTo>
                  <a:lnTo>
                    <a:pt x="155057" y="275045"/>
                  </a:lnTo>
                  <a:lnTo>
                    <a:pt x="142024" y="275045"/>
                  </a:lnTo>
                  <a:lnTo>
                    <a:pt x="131678" y="254487"/>
                  </a:lnTo>
                  <a:lnTo>
                    <a:pt x="128991" y="249112"/>
                  </a:lnTo>
                  <a:cubicBezTo>
                    <a:pt x="128587" y="248306"/>
                    <a:pt x="127781" y="247634"/>
                    <a:pt x="126975" y="247366"/>
                  </a:cubicBezTo>
                  <a:lnTo>
                    <a:pt x="121197" y="245753"/>
                  </a:lnTo>
                  <a:cubicBezTo>
                    <a:pt x="113270" y="243603"/>
                    <a:pt x="105611" y="240513"/>
                    <a:pt x="98490" y="236482"/>
                  </a:cubicBezTo>
                  <a:lnTo>
                    <a:pt x="93249" y="233526"/>
                  </a:lnTo>
                  <a:cubicBezTo>
                    <a:pt x="93249" y="233526"/>
                    <a:pt x="92175" y="233123"/>
                    <a:pt x="91502" y="233123"/>
                  </a:cubicBezTo>
                  <a:cubicBezTo>
                    <a:pt x="91100" y="233123"/>
                    <a:pt x="90831" y="233123"/>
                    <a:pt x="90428" y="233257"/>
                  </a:cubicBezTo>
                  <a:lnTo>
                    <a:pt x="84650" y="235138"/>
                  </a:lnTo>
                  <a:lnTo>
                    <a:pt x="62480" y="242260"/>
                  </a:lnTo>
                  <a:lnTo>
                    <a:pt x="53209" y="233123"/>
                  </a:lnTo>
                  <a:lnTo>
                    <a:pt x="60330" y="211087"/>
                  </a:lnTo>
                  <a:lnTo>
                    <a:pt x="62211" y="205309"/>
                  </a:lnTo>
                  <a:cubicBezTo>
                    <a:pt x="62480" y="204369"/>
                    <a:pt x="62345" y="203428"/>
                    <a:pt x="61943" y="202622"/>
                  </a:cubicBezTo>
                  <a:lnTo>
                    <a:pt x="58852" y="197382"/>
                  </a:lnTo>
                  <a:cubicBezTo>
                    <a:pt x="54821" y="190261"/>
                    <a:pt x="51731" y="182736"/>
                    <a:pt x="49581" y="174808"/>
                  </a:cubicBezTo>
                  <a:lnTo>
                    <a:pt x="47968" y="169031"/>
                  </a:lnTo>
                  <a:cubicBezTo>
                    <a:pt x="47700" y="168090"/>
                    <a:pt x="47028" y="167419"/>
                    <a:pt x="46222" y="167015"/>
                  </a:cubicBezTo>
                  <a:lnTo>
                    <a:pt x="40847" y="164328"/>
                  </a:lnTo>
                  <a:lnTo>
                    <a:pt x="20155" y="154116"/>
                  </a:lnTo>
                  <a:lnTo>
                    <a:pt x="20155" y="141083"/>
                  </a:lnTo>
                  <a:lnTo>
                    <a:pt x="40713" y="130871"/>
                  </a:lnTo>
                  <a:lnTo>
                    <a:pt x="45953" y="128184"/>
                  </a:lnTo>
                  <a:cubicBezTo>
                    <a:pt x="46759" y="127781"/>
                    <a:pt x="47431" y="127109"/>
                    <a:pt x="47700" y="126168"/>
                  </a:cubicBezTo>
                  <a:lnTo>
                    <a:pt x="49447" y="120659"/>
                  </a:lnTo>
                  <a:cubicBezTo>
                    <a:pt x="51731" y="112598"/>
                    <a:pt x="54956" y="104939"/>
                    <a:pt x="58852" y="97683"/>
                  </a:cubicBezTo>
                  <a:lnTo>
                    <a:pt x="61808" y="92577"/>
                  </a:lnTo>
                  <a:cubicBezTo>
                    <a:pt x="62345" y="91771"/>
                    <a:pt x="62345" y="90696"/>
                    <a:pt x="62077" y="89890"/>
                  </a:cubicBezTo>
                  <a:lnTo>
                    <a:pt x="60196" y="84112"/>
                  </a:lnTo>
                  <a:lnTo>
                    <a:pt x="53074" y="62076"/>
                  </a:lnTo>
                  <a:lnTo>
                    <a:pt x="62077" y="53074"/>
                  </a:lnTo>
                  <a:lnTo>
                    <a:pt x="84112" y="60598"/>
                  </a:lnTo>
                  <a:lnTo>
                    <a:pt x="90025" y="62614"/>
                  </a:lnTo>
                  <a:cubicBezTo>
                    <a:pt x="90025" y="62614"/>
                    <a:pt x="90696" y="62748"/>
                    <a:pt x="91100" y="62748"/>
                  </a:cubicBezTo>
                  <a:cubicBezTo>
                    <a:pt x="91637" y="62748"/>
                    <a:pt x="92309" y="62614"/>
                    <a:pt x="92847" y="62345"/>
                  </a:cubicBezTo>
                  <a:lnTo>
                    <a:pt x="98221" y="59255"/>
                  </a:lnTo>
                  <a:cubicBezTo>
                    <a:pt x="105342" y="55224"/>
                    <a:pt x="113001" y="52134"/>
                    <a:pt x="120795" y="50118"/>
                  </a:cubicBezTo>
                  <a:lnTo>
                    <a:pt x="126572" y="48506"/>
                  </a:lnTo>
                  <a:cubicBezTo>
                    <a:pt x="127513" y="48237"/>
                    <a:pt x="128319" y="47565"/>
                    <a:pt x="128722" y="46759"/>
                  </a:cubicBezTo>
                  <a:lnTo>
                    <a:pt x="131409" y="41384"/>
                  </a:lnTo>
                  <a:lnTo>
                    <a:pt x="141755" y="20827"/>
                  </a:lnTo>
                  <a:lnTo>
                    <a:pt x="154788" y="20827"/>
                  </a:lnTo>
                  <a:lnTo>
                    <a:pt x="165135" y="41384"/>
                  </a:lnTo>
                  <a:lnTo>
                    <a:pt x="167688" y="46625"/>
                  </a:lnTo>
                  <a:cubicBezTo>
                    <a:pt x="168090" y="47431"/>
                    <a:pt x="168762" y="48103"/>
                    <a:pt x="169703" y="48371"/>
                  </a:cubicBezTo>
                  <a:lnTo>
                    <a:pt x="175212" y="50118"/>
                  </a:lnTo>
                  <a:cubicBezTo>
                    <a:pt x="183274" y="52402"/>
                    <a:pt x="190933" y="55493"/>
                    <a:pt x="198323" y="59524"/>
                  </a:cubicBezTo>
                  <a:lnTo>
                    <a:pt x="203563" y="62614"/>
                  </a:lnTo>
                  <a:cubicBezTo>
                    <a:pt x="203563" y="62614"/>
                    <a:pt x="204638" y="63017"/>
                    <a:pt x="205310" y="63017"/>
                  </a:cubicBezTo>
                  <a:cubicBezTo>
                    <a:pt x="205712" y="63017"/>
                    <a:pt x="205981" y="63017"/>
                    <a:pt x="206385" y="62883"/>
                  </a:cubicBezTo>
                  <a:lnTo>
                    <a:pt x="212297" y="60867"/>
                  </a:lnTo>
                  <a:lnTo>
                    <a:pt x="234332" y="53343"/>
                  </a:lnTo>
                  <a:lnTo>
                    <a:pt x="243872" y="62883"/>
                  </a:lnTo>
                  <a:lnTo>
                    <a:pt x="236348" y="84784"/>
                  </a:lnTo>
                  <a:lnTo>
                    <a:pt x="234332" y="90696"/>
                  </a:lnTo>
                  <a:cubicBezTo>
                    <a:pt x="234064" y="91637"/>
                    <a:pt x="234064" y="92577"/>
                    <a:pt x="234601" y="93518"/>
                  </a:cubicBezTo>
                  <a:lnTo>
                    <a:pt x="237691" y="98892"/>
                  </a:lnTo>
                  <a:cubicBezTo>
                    <a:pt x="241723" y="106014"/>
                    <a:pt x="244813" y="113538"/>
                    <a:pt x="246962" y="121466"/>
                  </a:cubicBezTo>
                  <a:lnTo>
                    <a:pt x="248575" y="127243"/>
                  </a:lnTo>
                  <a:cubicBezTo>
                    <a:pt x="248844" y="128184"/>
                    <a:pt x="249515" y="128856"/>
                    <a:pt x="250322" y="129259"/>
                  </a:cubicBezTo>
                  <a:lnTo>
                    <a:pt x="255697" y="131946"/>
                  </a:lnTo>
                  <a:lnTo>
                    <a:pt x="276254" y="142158"/>
                  </a:lnTo>
                  <a:lnTo>
                    <a:pt x="276254" y="155191"/>
                  </a:lnTo>
                  <a:lnTo>
                    <a:pt x="255697" y="165403"/>
                  </a:lnTo>
                  <a:lnTo>
                    <a:pt x="250322" y="168090"/>
                  </a:lnTo>
                  <a:cubicBezTo>
                    <a:pt x="249515" y="168493"/>
                    <a:pt x="248844" y="169300"/>
                    <a:pt x="248575" y="170106"/>
                  </a:cubicBezTo>
                  <a:lnTo>
                    <a:pt x="246962" y="175883"/>
                  </a:lnTo>
                  <a:cubicBezTo>
                    <a:pt x="244813" y="183811"/>
                    <a:pt x="241723" y="191470"/>
                    <a:pt x="237691" y="198591"/>
                  </a:cubicBezTo>
                  <a:lnTo>
                    <a:pt x="234601" y="203831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63" name="Freihandform: Form 362">
              <a:extLst>
                <a:ext uri="{FF2B5EF4-FFF2-40B4-BE49-F238E27FC236}">
                  <a16:creationId xmlns:a16="http://schemas.microsoft.com/office/drawing/2014/main" id="{55E054F5-F95C-C814-D0B8-EB2CB628F55D}"/>
                </a:ext>
              </a:extLst>
            </p:cNvPr>
            <p:cNvSpPr/>
            <p:nvPr/>
          </p:nvSpPr>
          <p:spPr bwMode="gray">
            <a:xfrm>
              <a:off x="11131722" y="4239351"/>
              <a:ext cx="109910" cy="108297"/>
            </a:xfrm>
            <a:custGeom>
              <a:avLst/>
              <a:gdLst>
                <a:gd name="connsiteX0" fmla="*/ 54955 w 109910"/>
                <a:gd name="connsiteY0" fmla="*/ 0 h 108297"/>
                <a:gd name="connsiteX1" fmla="*/ 54955 w 109910"/>
                <a:gd name="connsiteY1" fmla="*/ 0 h 108297"/>
                <a:gd name="connsiteX2" fmla="*/ 0 w 109910"/>
                <a:gd name="connsiteY2" fmla="*/ 54149 h 108297"/>
                <a:gd name="connsiteX3" fmla="*/ 54955 w 109910"/>
                <a:gd name="connsiteY3" fmla="*/ 108298 h 108297"/>
                <a:gd name="connsiteX4" fmla="*/ 109910 w 109910"/>
                <a:gd name="connsiteY4" fmla="*/ 54149 h 108297"/>
                <a:gd name="connsiteX5" fmla="*/ 54955 w 109910"/>
                <a:gd name="connsiteY5" fmla="*/ 0 h 108297"/>
                <a:gd name="connsiteX6" fmla="*/ 89352 w 109910"/>
                <a:gd name="connsiteY6" fmla="*/ 54149 h 108297"/>
                <a:gd name="connsiteX7" fmla="*/ 55224 w 109910"/>
                <a:gd name="connsiteY7" fmla="*/ 88009 h 108297"/>
                <a:gd name="connsiteX8" fmla="*/ 54820 w 109910"/>
                <a:gd name="connsiteY8" fmla="*/ 88009 h 108297"/>
                <a:gd name="connsiteX9" fmla="*/ 20288 w 109910"/>
                <a:gd name="connsiteY9" fmla="*/ 54149 h 108297"/>
                <a:gd name="connsiteX10" fmla="*/ 54820 w 109910"/>
                <a:gd name="connsiteY10" fmla="*/ 20289 h 108297"/>
                <a:gd name="connsiteX11" fmla="*/ 89218 w 109910"/>
                <a:gd name="connsiteY11" fmla="*/ 54149 h 10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910" h="108297">
                  <a:moveTo>
                    <a:pt x="54955" y="0"/>
                  </a:moveTo>
                  <a:lnTo>
                    <a:pt x="54955" y="0"/>
                  </a:lnTo>
                  <a:cubicBezTo>
                    <a:pt x="24588" y="0"/>
                    <a:pt x="0" y="24320"/>
                    <a:pt x="0" y="54149"/>
                  </a:cubicBezTo>
                  <a:cubicBezTo>
                    <a:pt x="0" y="83978"/>
                    <a:pt x="24588" y="108298"/>
                    <a:pt x="54955" y="108298"/>
                  </a:cubicBezTo>
                  <a:cubicBezTo>
                    <a:pt x="85321" y="108298"/>
                    <a:pt x="109910" y="83978"/>
                    <a:pt x="109910" y="54149"/>
                  </a:cubicBezTo>
                  <a:cubicBezTo>
                    <a:pt x="109641" y="24454"/>
                    <a:pt x="85052" y="269"/>
                    <a:pt x="54955" y="0"/>
                  </a:cubicBezTo>
                  <a:close/>
                  <a:moveTo>
                    <a:pt x="89352" y="54149"/>
                  </a:moveTo>
                  <a:cubicBezTo>
                    <a:pt x="89083" y="72826"/>
                    <a:pt x="74169" y="87606"/>
                    <a:pt x="55224" y="88009"/>
                  </a:cubicBezTo>
                  <a:cubicBezTo>
                    <a:pt x="55224" y="88009"/>
                    <a:pt x="54955" y="88009"/>
                    <a:pt x="54820" y="88009"/>
                  </a:cubicBezTo>
                  <a:cubicBezTo>
                    <a:pt x="35875" y="88009"/>
                    <a:pt x="20423" y="72826"/>
                    <a:pt x="20288" y="54149"/>
                  </a:cubicBezTo>
                  <a:cubicBezTo>
                    <a:pt x="20557" y="35472"/>
                    <a:pt x="35741" y="20558"/>
                    <a:pt x="54820" y="20289"/>
                  </a:cubicBezTo>
                  <a:cubicBezTo>
                    <a:pt x="73766" y="20289"/>
                    <a:pt x="89218" y="35472"/>
                    <a:pt x="89218" y="54149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64" name="Freihandform: Form 363">
              <a:extLst>
                <a:ext uri="{FF2B5EF4-FFF2-40B4-BE49-F238E27FC236}">
                  <a16:creationId xmlns:a16="http://schemas.microsoft.com/office/drawing/2014/main" id="{DA79F202-975A-0464-096B-9A92D1A9D384}"/>
                </a:ext>
              </a:extLst>
            </p:cNvPr>
            <p:cNvSpPr/>
            <p:nvPr/>
          </p:nvSpPr>
          <p:spPr bwMode="gray">
            <a:xfrm>
              <a:off x="10978546" y="4486044"/>
              <a:ext cx="108297" cy="108297"/>
            </a:xfrm>
            <a:custGeom>
              <a:avLst/>
              <a:gdLst>
                <a:gd name="connsiteX0" fmla="*/ 54149 w 108297"/>
                <a:gd name="connsiteY0" fmla="*/ 0 h 108297"/>
                <a:gd name="connsiteX1" fmla="*/ 0 w 108297"/>
                <a:gd name="connsiteY1" fmla="*/ 54149 h 108297"/>
                <a:gd name="connsiteX2" fmla="*/ 54015 w 108297"/>
                <a:gd name="connsiteY2" fmla="*/ 108298 h 108297"/>
                <a:gd name="connsiteX3" fmla="*/ 108298 w 108297"/>
                <a:gd name="connsiteY3" fmla="*/ 54149 h 108297"/>
                <a:gd name="connsiteX4" fmla="*/ 54149 w 108297"/>
                <a:gd name="connsiteY4" fmla="*/ 0 h 108297"/>
                <a:gd name="connsiteX5" fmla="*/ 88009 w 108297"/>
                <a:gd name="connsiteY5" fmla="*/ 54149 h 108297"/>
                <a:gd name="connsiteX6" fmla="*/ 54149 w 108297"/>
                <a:gd name="connsiteY6" fmla="*/ 88009 h 108297"/>
                <a:gd name="connsiteX7" fmla="*/ 20289 w 108297"/>
                <a:gd name="connsiteY7" fmla="*/ 54149 h 108297"/>
                <a:gd name="connsiteX8" fmla="*/ 54149 w 108297"/>
                <a:gd name="connsiteY8" fmla="*/ 20289 h 108297"/>
                <a:gd name="connsiteX9" fmla="*/ 88009 w 108297"/>
                <a:gd name="connsiteY9" fmla="*/ 54149 h 10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297" h="108297">
                  <a:moveTo>
                    <a:pt x="54149" y="0"/>
                  </a:moveTo>
                  <a:cubicBezTo>
                    <a:pt x="24320" y="0"/>
                    <a:pt x="0" y="24320"/>
                    <a:pt x="0" y="54149"/>
                  </a:cubicBezTo>
                  <a:cubicBezTo>
                    <a:pt x="0" y="83978"/>
                    <a:pt x="24185" y="108298"/>
                    <a:pt x="54015" y="108298"/>
                  </a:cubicBezTo>
                  <a:cubicBezTo>
                    <a:pt x="83978" y="108298"/>
                    <a:pt x="108298" y="83978"/>
                    <a:pt x="108298" y="54149"/>
                  </a:cubicBezTo>
                  <a:cubicBezTo>
                    <a:pt x="108298" y="24320"/>
                    <a:pt x="83978" y="0"/>
                    <a:pt x="54149" y="0"/>
                  </a:cubicBezTo>
                  <a:close/>
                  <a:moveTo>
                    <a:pt x="88009" y="54149"/>
                  </a:moveTo>
                  <a:cubicBezTo>
                    <a:pt x="88009" y="72826"/>
                    <a:pt x="72825" y="88009"/>
                    <a:pt x="54149" y="88009"/>
                  </a:cubicBezTo>
                  <a:cubicBezTo>
                    <a:pt x="35472" y="88009"/>
                    <a:pt x="20289" y="72826"/>
                    <a:pt x="20289" y="54149"/>
                  </a:cubicBezTo>
                  <a:cubicBezTo>
                    <a:pt x="20289" y="35472"/>
                    <a:pt x="35472" y="20289"/>
                    <a:pt x="54149" y="20289"/>
                  </a:cubicBezTo>
                  <a:cubicBezTo>
                    <a:pt x="72825" y="20289"/>
                    <a:pt x="88009" y="35472"/>
                    <a:pt x="88009" y="54149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366" name="Freihandform: Form 365">
            <a:extLst>
              <a:ext uri="{FF2B5EF4-FFF2-40B4-BE49-F238E27FC236}">
                <a16:creationId xmlns:a16="http://schemas.microsoft.com/office/drawing/2014/main" id="{48EC9D33-DFEF-A6B3-8246-B1FBD293E8A5}"/>
              </a:ext>
            </a:extLst>
          </p:cNvPr>
          <p:cNvSpPr>
            <a:spLocks noChangeAspect="1"/>
          </p:cNvSpPr>
          <p:nvPr/>
        </p:nvSpPr>
        <p:spPr bwMode="gray">
          <a:xfrm>
            <a:off x="848729" y="5272861"/>
            <a:ext cx="510019" cy="511793"/>
          </a:xfrm>
          <a:custGeom>
            <a:avLst/>
            <a:gdLst>
              <a:gd name="connsiteX0" fmla="*/ 495807 w 501451"/>
              <a:gd name="connsiteY0" fmla="*/ 57642 h 503195"/>
              <a:gd name="connsiteX1" fmla="*/ 494598 w 501451"/>
              <a:gd name="connsiteY1" fmla="*/ 56567 h 503195"/>
              <a:gd name="connsiteX2" fmla="*/ 492986 w 501451"/>
              <a:gd name="connsiteY2" fmla="*/ 56971 h 503195"/>
              <a:gd name="connsiteX3" fmla="*/ 443271 w 501451"/>
              <a:gd name="connsiteY3" fmla="*/ 107357 h 503195"/>
              <a:gd name="connsiteX4" fmla="*/ 404977 w 501451"/>
              <a:gd name="connsiteY4" fmla="*/ 97146 h 503195"/>
              <a:gd name="connsiteX5" fmla="*/ 394765 w 501451"/>
              <a:gd name="connsiteY5" fmla="*/ 58717 h 503195"/>
              <a:gd name="connsiteX6" fmla="*/ 445018 w 501451"/>
              <a:gd name="connsiteY6" fmla="*/ 8331 h 503195"/>
              <a:gd name="connsiteX7" fmla="*/ 445421 w 501451"/>
              <a:gd name="connsiteY7" fmla="*/ 6853 h 503195"/>
              <a:gd name="connsiteX8" fmla="*/ 444346 w 501451"/>
              <a:gd name="connsiteY8" fmla="*/ 5643 h 503195"/>
              <a:gd name="connsiteX9" fmla="*/ 413039 w 501451"/>
              <a:gd name="connsiteY9" fmla="*/ 0 h 503195"/>
              <a:gd name="connsiteX10" fmla="*/ 413039 w 501451"/>
              <a:gd name="connsiteY10" fmla="*/ 0 h 503195"/>
              <a:gd name="connsiteX11" fmla="*/ 350962 w 501451"/>
              <a:gd name="connsiteY11" fmla="*/ 25664 h 503195"/>
              <a:gd name="connsiteX12" fmla="*/ 325164 w 501451"/>
              <a:gd name="connsiteY12" fmla="*/ 87740 h 503195"/>
              <a:gd name="connsiteX13" fmla="*/ 328120 w 501451"/>
              <a:gd name="connsiteY13" fmla="*/ 110448 h 503195"/>
              <a:gd name="connsiteX14" fmla="*/ 109643 w 501451"/>
              <a:gd name="connsiteY14" fmla="*/ 329059 h 503195"/>
              <a:gd name="connsiteX15" fmla="*/ 88145 w 501451"/>
              <a:gd name="connsiteY15" fmla="*/ 326237 h 503195"/>
              <a:gd name="connsiteX16" fmla="*/ 88010 w 501451"/>
              <a:gd name="connsiteY16" fmla="*/ 326237 h 503195"/>
              <a:gd name="connsiteX17" fmla="*/ 25665 w 501451"/>
              <a:gd name="connsiteY17" fmla="*/ 352304 h 503195"/>
              <a:gd name="connsiteX18" fmla="*/ 1 w 501451"/>
              <a:gd name="connsiteY18" fmla="*/ 414918 h 503195"/>
              <a:gd name="connsiteX19" fmla="*/ 5510 w 501451"/>
              <a:gd name="connsiteY19" fmla="*/ 445553 h 503195"/>
              <a:gd name="connsiteX20" fmla="*/ 6720 w 501451"/>
              <a:gd name="connsiteY20" fmla="*/ 446628 h 503195"/>
              <a:gd name="connsiteX21" fmla="*/ 8332 w 501451"/>
              <a:gd name="connsiteY21" fmla="*/ 446225 h 503195"/>
              <a:gd name="connsiteX22" fmla="*/ 58584 w 501451"/>
              <a:gd name="connsiteY22" fmla="*/ 395839 h 503195"/>
              <a:gd name="connsiteX23" fmla="*/ 96341 w 501451"/>
              <a:gd name="connsiteY23" fmla="*/ 406050 h 503195"/>
              <a:gd name="connsiteX24" fmla="*/ 106553 w 501451"/>
              <a:gd name="connsiteY24" fmla="*/ 444479 h 503195"/>
              <a:gd name="connsiteX25" fmla="*/ 56300 w 501451"/>
              <a:gd name="connsiteY25" fmla="*/ 494865 h 503195"/>
              <a:gd name="connsiteX26" fmla="*/ 55897 w 501451"/>
              <a:gd name="connsiteY26" fmla="*/ 496343 h 503195"/>
              <a:gd name="connsiteX27" fmla="*/ 56972 w 501451"/>
              <a:gd name="connsiteY27" fmla="*/ 497552 h 503195"/>
              <a:gd name="connsiteX28" fmla="*/ 88279 w 501451"/>
              <a:gd name="connsiteY28" fmla="*/ 503196 h 503195"/>
              <a:gd name="connsiteX29" fmla="*/ 88279 w 501451"/>
              <a:gd name="connsiteY29" fmla="*/ 503196 h 503195"/>
              <a:gd name="connsiteX30" fmla="*/ 150356 w 501451"/>
              <a:gd name="connsiteY30" fmla="*/ 477532 h 503195"/>
              <a:gd name="connsiteX31" fmla="*/ 176154 w 501451"/>
              <a:gd name="connsiteY31" fmla="*/ 415456 h 503195"/>
              <a:gd name="connsiteX32" fmla="*/ 173198 w 501451"/>
              <a:gd name="connsiteY32" fmla="*/ 392748 h 503195"/>
              <a:gd name="connsiteX33" fmla="*/ 391675 w 501451"/>
              <a:gd name="connsiteY33" fmla="*/ 174137 h 503195"/>
              <a:gd name="connsiteX34" fmla="*/ 413307 w 501451"/>
              <a:gd name="connsiteY34" fmla="*/ 176958 h 503195"/>
              <a:gd name="connsiteX35" fmla="*/ 501451 w 501451"/>
              <a:gd name="connsiteY35" fmla="*/ 88412 h 503195"/>
              <a:gd name="connsiteX36" fmla="*/ 495942 w 501451"/>
              <a:gd name="connsiteY36" fmla="*/ 57777 h 503195"/>
              <a:gd name="connsiteX37" fmla="*/ 158686 w 501451"/>
              <a:gd name="connsiteY37" fmla="*/ 395839 h 503195"/>
              <a:gd name="connsiteX38" fmla="*/ 137457 w 501451"/>
              <a:gd name="connsiteY38" fmla="*/ 469336 h 503195"/>
              <a:gd name="connsiteX39" fmla="*/ 88010 w 501451"/>
              <a:gd name="connsiteY39" fmla="*/ 488550 h 503195"/>
              <a:gd name="connsiteX40" fmla="*/ 83308 w 501451"/>
              <a:gd name="connsiteY40" fmla="*/ 488416 h 503195"/>
              <a:gd name="connsiteX41" fmla="*/ 122139 w 501451"/>
              <a:gd name="connsiteY41" fmla="*/ 449584 h 503195"/>
              <a:gd name="connsiteX42" fmla="*/ 122542 w 501451"/>
              <a:gd name="connsiteY42" fmla="*/ 447972 h 503195"/>
              <a:gd name="connsiteX43" fmla="*/ 108434 w 501451"/>
              <a:gd name="connsiteY43" fmla="*/ 395032 h 503195"/>
              <a:gd name="connsiteX44" fmla="*/ 107225 w 501451"/>
              <a:gd name="connsiteY44" fmla="*/ 393823 h 503195"/>
              <a:gd name="connsiteX45" fmla="*/ 54957 w 501451"/>
              <a:gd name="connsiteY45" fmla="*/ 379580 h 503195"/>
              <a:gd name="connsiteX46" fmla="*/ 53344 w 501451"/>
              <a:gd name="connsiteY46" fmla="*/ 379983 h 503195"/>
              <a:gd name="connsiteX47" fmla="*/ 14513 w 501451"/>
              <a:gd name="connsiteY47" fmla="*/ 418680 h 503195"/>
              <a:gd name="connsiteX48" fmla="*/ 80352 w 501451"/>
              <a:gd name="connsiteY48" fmla="*/ 341287 h 503195"/>
              <a:gd name="connsiteX49" fmla="*/ 106553 w 501451"/>
              <a:gd name="connsiteY49" fmla="*/ 343436 h 503195"/>
              <a:gd name="connsiteX50" fmla="*/ 112868 w 501451"/>
              <a:gd name="connsiteY50" fmla="*/ 345183 h 503195"/>
              <a:gd name="connsiteX51" fmla="*/ 114480 w 501451"/>
              <a:gd name="connsiteY51" fmla="*/ 344780 h 503195"/>
              <a:gd name="connsiteX52" fmla="*/ 343707 w 501451"/>
              <a:gd name="connsiteY52" fmla="*/ 115419 h 503195"/>
              <a:gd name="connsiteX53" fmla="*/ 344110 w 501451"/>
              <a:gd name="connsiteY53" fmla="*/ 113807 h 503195"/>
              <a:gd name="connsiteX54" fmla="*/ 342228 w 501451"/>
              <a:gd name="connsiteY54" fmla="*/ 107357 h 503195"/>
              <a:gd name="connsiteX55" fmla="*/ 363458 w 501451"/>
              <a:gd name="connsiteY55" fmla="*/ 33860 h 503195"/>
              <a:gd name="connsiteX56" fmla="*/ 412904 w 501451"/>
              <a:gd name="connsiteY56" fmla="*/ 14646 h 503195"/>
              <a:gd name="connsiteX57" fmla="*/ 417607 w 501451"/>
              <a:gd name="connsiteY57" fmla="*/ 14646 h 503195"/>
              <a:gd name="connsiteX58" fmla="*/ 378776 w 501451"/>
              <a:gd name="connsiteY58" fmla="*/ 53477 h 503195"/>
              <a:gd name="connsiteX59" fmla="*/ 378373 w 501451"/>
              <a:gd name="connsiteY59" fmla="*/ 55089 h 503195"/>
              <a:gd name="connsiteX60" fmla="*/ 392481 w 501451"/>
              <a:gd name="connsiteY60" fmla="*/ 108029 h 503195"/>
              <a:gd name="connsiteX61" fmla="*/ 393690 w 501451"/>
              <a:gd name="connsiteY61" fmla="*/ 109238 h 503195"/>
              <a:gd name="connsiteX62" fmla="*/ 446630 w 501451"/>
              <a:gd name="connsiteY62" fmla="*/ 123347 h 503195"/>
              <a:gd name="connsiteX63" fmla="*/ 448242 w 501451"/>
              <a:gd name="connsiteY63" fmla="*/ 122944 h 503195"/>
              <a:gd name="connsiteX64" fmla="*/ 486402 w 501451"/>
              <a:gd name="connsiteY64" fmla="*/ 84381 h 503195"/>
              <a:gd name="connsiteX65" fmla="*/ 420429 w 501451"/>
              <a:gd name="connsiteY65" fmla="*/ 161641 h 503195"/>
              <a:gd name="connsiteX66" fmla="*/ 420429 w 501451"/>
              <a:gd name="connsiteY66" fmla="*/ 161641 h 503195"/>
              <a:gd name="connsiteX67" fmla="*/ 394362 w 501451"/>
              <a:gd name="connsiteY67" fmla="*/ 159491 h 503195"/>
              <a:gd name="connsiteX68" fmla="*/ 388047 w 501451"/>
              <a:gd name="connsiteY68" fmla="*/ 157744 h 503195"/>
              <a:gd name="connsiteX69" fmla="*/ 386434 w 501451"/>
              <a:gd name="connsiteY69" fmla="*/ 158147 h 503195"/>
              <a:gd name="connsiteX70" fmla="*/ 157208 w 501451"/>
              <a:gd name="connsiteY70" fmla="*/ 387508 h 503195"/>
              <a:gd name="connsiteX71" fmla="*/ 156805 w 501451"/>
              <a:gd name="connsiteY71" fmla="*/ 389120 h 503195"/>
              <a:gd name="connsiteX72" fmla="*/ 158686 w 501451"/>
              <a:gd name="connsiteY72" fmla="*/ 395570 h 50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1451" h="503195">
                <a:moveTo>
                  <a:pt x="495807" y="57642"/>
                </a:moveTo>
                <a:cubicBezTo>
                  <a:pt x="495807" y="57642"/>
                  <a:pt x="495136" y="56702"/>
                  <a:pt x="494598" y="56567"/>
                </a:cubicBezTo>
                <a:cubicBezTo>
                  <a:pt x="494061" y="56433"/>
                  <a:pt x="493389" y="56567"/>
                  <a:pt x="492986" y="56971"/>
                </a:cubicBezTo>
                <a:lnTo>
                  <a:pt x="443271" y="107357"/>
                </a:lnTo>
                <a:lnTo>
                  <a:pt x="404977" y="97146"/>
                </a:lnTo>
                <a:lnTo>
                  <a:pt x="394765" y="58717"/>
                </a:lnTo>
                <a:lnTo>
                  <a:pt x="445018" y="8331"/>
                </a:lnTo>
                <a:cubicBezTo>
                  <a:pt x="445018" y="8331"/>
                  <a:pt x="445555" y="7390"/>
                  <a:pt x="445421" y="6853"/>
                </a:cubicBezTo>
                <a:cubicBezTo>
                  <a:pt x="445421" y="6315"/>
                  <a:pt x="444883" y="5778"/>
                  <a:pt x="444346" y="5643"/>
                </a:cubicBezTo>
                <a:cubicBezTo>
                  <a:pt x="434268" y="1881"/>
                  <a:pt x="423788" y="0"/>
                  <a:pt x="413039" y="0"/>
                </a:cubicBezTo>
                <a:lnTo>
                  <a:pt x="413039" y="0"/>
                </a:lnTo>
                <a:cubicBezTo>
                  <a:pt x="389659" y="0"/>
                  <a:pt x="367623" y="9137"/>
                  <a:pt x="350962" y="25664"/>
                </a:cubicBezTo>
                <a:cubicBezTo>
                  <a:pt x="334301" y="42191"/>
                  <a:pt x="325164" y="64361"/>
                  <a:pt x="325164" y="87740"/>
                </a:cubicBezTo>
                <a:cubicBezTo>
                  <a:pt x="325164" y="95399"/>
                  <a:pt x="326105" y="103058"/>
                  <a:pt x="328120" y="110448"/>
                </a:cubicBezTo>
                <a:lnTo>
                  <a:pt x="109643" y="329059"/>
                </a:lnTo>
                <a:cubicBezTo>
                  <a:pt x="102656" y="327178"/>
                  <a:pt x="95400" y="326237"/>
                  <a:pt x="88145" y="326237"/>
                </a:cubicBezTo>
                <a:lnTo>
                  <a:pt x="88010" y="326237"/>
                </a:lnTo>
                <a:cubicBezTo>
                  <a:pt x="64362" y="326237"/>
                  <a:pt x="42326" y="335509"/>
                  <a:pt x="25665" y="352304"/>
                </a:cubicBezTo>
                <a:cubicBezTo>
                  <a:pt x="9004" y="369100"/>
                  <a:pt x="-133" y="391270"/>
                  <a:pt x="1" y="414918"/>
                </a:cubicBezTo>
                <a:cubicBezTo>
                  <a:pt x="1" y="425399"/>
                  <a:pt x="1883" y="435745"/>
                  <a:pt x="5510" y="445553"/>
                </a:cubicBezTo>
                <a:cubicBezTo>
                  <a:pt x="5645" y="446091"/>
                  <a:pt x="6182" y="446494"/>
                  <a:pt x="6720" y="446628"/>
                </a:cubicBezTo>
                <a:cubicBezTo>
                  <a:pt x="7257" y="446628"/>
                  <a:pt x="7929" y="446628"/>
                  <a:pt x="8332" y="446225"/>
                </a:cubicBezTo>
                <a:lnTo>
                  <a:pt x="58584" y="395839"/>
                </a:lnTo>
                <a:lnTo>
                  <a:pt x="96341" y="406050"/>
                </a:lnTo>
                <a:lnTo>
                  <a:pt x="106553" y="444479"/>
                </a:lnTo>
                <a:lnTo>
                  <a:pt x="56300" y="494865"/>
                </a:lnTo>
                <a:cubicBezTo>
                  <a:pt x="56300" y="494865"/>
                  <a:pt x="55763" y="495806"/>
                  <a:pt x="55897" y="496343"/>
                </a:cubicBezTo>
                <a:cubicBezTo>
                  <a:pt x="55897" y="496881"/>
                  <a:pt x="56435" y="497418"/>
                  <a:pt x="56972" y="497552"/>
                </a:cubicBezTo>
                <a:cubicBezTo>
                  <a:pt x="67049" y="501315"/>
                  <a:pt x="77530" y="503196"/>
                  <a:pt x="88279" y="503196"/>
                </a:cubicBezTo>
                <a:lnTo>
                  <a:pt x="88279" y="503196"/>
                </a:lnTo>
                <a:cubicBezTo>
                  <a:pt x="111659" y="503196"/>
                  <a:pt x="133694" y="494059"/>
                  <a:pt x="150356" y="477532"/>
                </a:cubicBezTo>
                <a:cubicBezTo>
                  <a:pt x="167017" y="461005"/>
                  <a:pt x="176154" y="438835"/>
                  <a:pt x="176154" y="415456"/>
                </a:cubicBezTo>
                <a:cubicBezTo>
                  <a:pt x="176154" y="407797"/>
                  <a:pt x="175213" y="400138"/>
                  <a:pt x="173198" y="392748"/>
                </a:cubicBezTo>
                <a:lnTo>
                  <a:pt x="391675" y="174137"/>
                </a:lnTo>
                <a:cubicBezTo>
                  <a:pt x="398796" y="176018"/>
                  <a:pt x="406052" y="176958"/>
                  <a:pt x="413307" y="176958"/>
                </a:cubicBezTo>
                <a:cubicBezTo>
                  <a:pt x="461947" y="176958"/>
                  <a:pt x="501585" y="137052"/>
                  <a:pt x="501451" y="88412"/>
                </a:cubicBezTo>
                <a:cubicBezTo>
                  <a:pt x="501451" y="77932"/>
                  <a:pt x="499570" y="67585"/>
                  <a:pt x="495942" y="57777"/>
                </a:cubicBezTo>
                <a:close/>
                <a:moveTo>
                  <a:pt x="158686" y="395839"/>
                </a:moveTo>
                <a:cubicBezTo>
                  <a:pt x="166211" y="422577"/>
                  <a:pt x="158149" y="450659"/>
                  <a:pt x="137457" y="469336"/>
                </a:cubicBezTo>
                <a:cubicBezTo>
                  <a:pt x="123886" y="481697"/>
                  <a:pt x="106284" y="488550"/>
                  <a:pt x="88010" y="488550"/>
                </a:cubicBezTo>
                <a:cubicBezTo>
                  <a:pt x="86398" y="488550"/>
                  <a:pt x="84920" y="488550"/>
                  <a:pt x="83308" y="488416"/>
                </a:cubicBezTo>
                <a:lnTo>
                  <a:pt x="122139" y="449584"/>
                </a:lnTo>
                <a:cubicBezTo>
                  <a:pt x="122139" y="449584"/>
                  <a:pt x="122676" y="448509"/>
                  <a:pt x="122542" y="447972"/>
                </a:cubicBezTo>
                <a:lnTo>
                  <a:pt x="108434" y="395032"/>
                </a:lnTo>
                <a:cubicBezTo>
                  <a:pt x="108434" y="395032"/>
                  <a:pt x="107896" y="393957"/>
                  <a:pt x="107225" y="393823"/>
                </a:cubicBezTo>
                <a:lnTo>
                  <a:pt x="54957" y="379580"/>
                </a:lnTo>
                <a:cubicBezTo>
                  <a:pt x="54957" y="379580"/>
                  <a:pt x="53747" y="379580"/>
                  <a:pt x="53344" y="379983"/>
                </a:cubicBezTo>
                <a:lnTo>
                  <a:pt x="14513" y="418680"/>
                </a:lnTo>
                <a:cubicBezTo>
                  <a:pt x="12363" y="379715"/>
                  <a:pt x="41117" y="345452"/>
                  <a:pt x="80352" y="341287"/>
                </a:cubicBezTo>
                <a:cubicBezTo>
                  <a:pt x="89623" y="340346"/>
                  <a:pt x="98222" y="341152"/>
                  <a:pt x="106553" y="343436"/>
                </a:cubicBezTo>
                <a:lnTo>
                  <a:pt x="112868" y="345183"/>
                </a:lnTo>
                <a:cubicBezTo>
                  <a:pt x="112868" y="345183"/>
                  <a:pt x="114077" y="345183"/>
                  <a:pt x="114480" y="344780"/>
                </a:cubicBezTo>
                <a:lnTo>
                  <a:pt x="343707" y="115419"/>
                </a:lnTo>
                <a:cubicBezTo>
                  <a:pt x="343707" y="115419"/>
                  <a:pt x="344244" y="114344"/>
                  <a:pt x="344110" y="113807"/>
                </a:cubicBezTo>
                <a:lnTo>
                  <a:pt x="342228" y="107357"/>
                </a:lnTo>
                <a:cubicBezTo>
                  <a:pt x="334704" y="80619"/>
                  <a:pt x="342766" y="52536"/>
                  <a:pt x="363458" y="33860"/>
                </a:cubicBezTo>
                <a:cubicBezTo>
                  <a:pt x="377029" y="21498"/>
                  <a:pt x="394631" y="14646"/>
                  <a:pt x="412904" y="14646"/>
                </a:cubicBezTo>
                <a:cubicBezTo>
                  <a:pt x="414517" y="14646"/>
                  <a:pt x="415995" y="14646"/>
                  <a:pt x="417607" y="14646"/>
                </a:cubicBezTo>
                <a:lnTo>
                  <a:pt x="378776" y="53477"/>
                </a:lnTo>
                <a:cubicBezTo>
                  <a:pt x="378776" y="53477"/>
                  <a:pt x="378238" y="54552"/>
                  <a:pt x="378373" y="55089"/>
                </a:cubicBezTo>
                <a:lnTo>
                  <a:pt x="392481" y="108029"/>
                </a:lnTo>
                <a:cubicBezTo>
                  <a:pt x="392481" y="108029"/>
                  <a:pt x="393018" y="109104"/>
                  <a:pt x="393690" y="109238"/>
                </a:cubicBezTo>
                <a:lnTo>
                  <a:pt x="446630" y="123347"/>
                </a:lnTo>
                <a:cubicBezTo>
                  <a:pt x="446630" y="123347"/>
                  <a:pt x="447839" y="123347"/>
                  <a:pt x="448242" y="122944"/>
                </a:cubicBezTo>
                <a:lnTo>
                  <a:pt x="486402" y="84381"/>
                </a:lnTo>
                <a:cubicBezTo>
                  <a:pt x="488552" y="123347"/>
                  <a:pt x="459663" y="157610"/>
                  <a:pt x="420429" y="161641"/>
                </a:cubicBezTo>
                <a:lnTo>
                  <a:pt x="420429" y="161641"/>
                </a:lnTo>
                <a:cubicBezTo>
                  <a:pt x="411964" y="162581"/>
                  <a:pt x="402827" y="161910"/>
                  <a:pt x="394362" y="159491"/>
                </a:cubicBezTo>
                <a:lnTo>
                  <a:pt x="388047" y="157744"/>
                </a:lnTo>
                <a:cubicBezTo>
                  <a:pt x="388047" y="157744"/>
                  <a:pt x="386838" y="157744"/>
                  <a:pt x="386434" y="158147"/>
                </a:cubicBezTo>
                <a:lnTo>
                  <a:pt x="157208" y="387508"/>
                </a:lnTo>
                <a:cubicBezTo>
                  <a:pt x="157208" y="387508"/>
                  <a:pt x="156671" y="388583"/>
                  <a:pt x="156805" y="389120"/>
                </a:cubicBezTo>
                <a:lnTo>
                  <a:pt x="158686" y="395570"/>
                </a:ln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367" name="Grafik 7">
            <a:extLst>
              <a:ext uri="{FF2B5EF4-FFF2-40B4-BE49-F238E27FC236}">
                <a16:creationId xmlns:a16="http://schemas.microsoft.com/office/drawing/2014/main" id="{8B591278-FD0A-71C2-C511-54A4AB6F8BC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218374" y="5262745"/>
            <a:ext cx="461095" cy="549648"/>
            <a:chOff x="4249961" y="5238890"/>
            <a:chExt cx="453349" cy="540414"/>
          </a:xfrm>
          <a:solidFill>
            <a:schemeClr val="accent1"/>
          </a:solidFill>
        </p:grpSpPr>
        <p:sp>
          <p:nvSpPr>
            <p:cNvPr id="369" name="Freihandform: Form 368">
              <a:extLst>
                <a:ext uri="{FF2B5EF4-FFF2-40B4-BE49-F238E27FC236}">
                  <a16:creationId xmlns:a16="http://schemas.microsoft.com/office/drawing/2014/main" id="{87D0B22E-E39B-A114-8361-8971F02C6EA6}"/>
                </a:ext>
              </a:extLst>
            </p:cNvPr>
            <p:cNvSpPr/>
            <p:nvPr/>
          </p:nvSpPr>
          <p:spPr bwMode="gray">
            <a:xfrm>
              <a:off x="4249961" y="5238890"/>
              <a:ext cx="453349" cy="540414"/>
            </a:xfrm>
            <a:custGeom>
              <a:avLst/>
              <a:gdLst>
                <a:gd name="connsiteX0" fmla="*/ 427684 w 453349"/>
                <a:gd name="connsiteY0" fmla="*/ 97952 h 540414"/>
                <a:gd name="connsiteX1" fmla="*/ 247904 w 453349"/>
                <a:gd name="connsiteY1" fmla="*/ 9674 h 540414"/>
                <a:gd name="connsiteX2" fmla="*/ 226675 w 453349"/>
                <a:gd name="connsiteY2" fmla="*/ 0 h 540414"/>
                <a:gd name="connsiteX3" fmla="*/ 208401 w 453349"/>
                <a:gd name="connsiteY3" fmla="*/ 6853 h 540414"/>
                <a:gd name="connsiteX4" fmla="*/ 205445 w 453349"/>
                <a:gd name="connsiteY4" fmla="*/ 9809 h 540414"/>
                <a:gd name="connsiteX5" fmla="*/ 25799 w 453349"/>
                <a:gd name="connsiteY5" fmla="*/ 97818 h 540414"/>
                <a:gd name="connsiteX6" fmla="*/ 1 w 453349"/>
                <a:gd name="connsiteY6" fmla="*/ 126437 h 540414"/>
                <a:gd name="connsiteX7" fmla="*/ 1 w 453349"/>
                <a:gd name="connsiteY7" fmla="*/ 189992 h 540414"/>
                <a:gd name="connsiteX8" fmla="*/ 211088 w 453349"/>
                <a:gd name="connsiteY8" fmla="*/ 535847 h 540414"/>
                <a:gd name="connsiteX9" fmla="*/ 226675 w 453349"/>
                <a:gd name="connsiteY9" fmla="*/ 540415 h 540414"/>
                <a:gd name="connsiteX10" fmla="*/ 242261 w 453349"/>
                <a:gd name="connsiteY10" fmla="*/ 535847 h 540414"/>
                <a:gd name="connsiteX11" fmla="*/ 453348 w 453349"/>
                <a:gd name="connsiteY11" fmla="*/ 189992 h 540414"/>
                <a:gd name="connsiteX12" fmla="*/ 453348 w 453349"/>
                <a:gd name="connsiteY12" fmla="*/ 126437 h 540414"/>
                <a:gd name="connsiteX13" fmla="*/ 427550 w 453349"/>
                <a:gd name="connsiteY13" fmla="*/ 97818 h 540414"/>
                <a:gd name="connsiteX14" fmla="*/ 433596 w 453349"/>
                <a:gd name="connsiteY14" fmla="*/ 126437 h 540414"/>
                <a:gd name="connsiteX15" fmla="*/ 433596 w 453349"/>
                <a:gd name="connsiteY15" fmla="*/ 190126 h 540414"/>
                <a:gd name="connsiteX16" fmla="*/ 231512 w 453349"/>
                <a:gd name="connsiteY16" fmla="*/ 519320 h 540414"/>
                <a:gd name="connsiteX17" fmla="*/ 226675 w 453349"/>
                <a:gd name="connsiteY17" fmla="*/ 520798 h 540414"/>
                <a:gd name="connsiteX18" fmla="*/ 221837 w 453349"/>
                <a:gd name="connsiteY18" fmla="*/ 519320 h 540414"/>
                <a:gd name="connsiteX19" fmla="*/ 19887 w 453349"/>
                <a:gd name="connsiteY19" fmla="*/ 190126 h 540414"/>
                <a:gd name="connsiteX20" fmla="*/ 19887 w 453349"/>
                <a:gd name="connsiteY20" fmla="*/ 126572 h 540414"/>
                <a:gd name="connsiteX21" fmla="*/ 27546 w 453349"/>
                <a:gd name="connsiteY21" fmla="*/ 117704 h 540414"/>
                <a:gd name="connsiteX22" fmla="*/ 220225 w 453349"/>
                <a:gd name="connsiteY22" fmla="*/ 23111 h 540414"/>
                <a:gd name="connsiteX23" fmla="*/ 226675 w 453349"/>
                <a:gd name="connsiteY23" fmla="*/ 20020 h 540414"/>
                <a:gd name="connsiteX24" fmla="*/ 232990 w 453349"/>
                <a:gd name="connsiteY24" fmla="*/ 23111 h 540414"/>
                <a:gd name="connsiteX25" fmla="*/ 425803 w 453349"/>
                <a:gd name="connsiteY25" fmla="*/ 117838 h 540414"/>
                <a:gd name="connsiteX26" fmla="*/ 433327 w 453349"/>
                <a:gd name="connsiteY26" fmla="*/ 126572 h 54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3349" h="540414">
                  <a:moveTo>
                    <a:pt x="427684" y="97952"/>
                  </a:moveTo>
                  <a:cubicBezTo>
                    <a:pt x="358486" y="92309"/>
                    <a:pt x="294663" y="61002"/>
                    <a:pt x="247904" y="9674"/>
                  </a:cubicBezTo>
                  <a:cubicBezTo>
                    <a:pt x="242664" y="3628"/>
                    <a:pt x="234871" y="0"/>
                    <a:pt x="226675" y="0"/>
                  </a:cubicBezTo>
                  <a:cubicBezTo>
                    <a:pt x="219956" y="0"/>
                    <a:pt x="213507" y="2419"/>
                    <a:pt x="208401" y="6853"/>
                  </a:cubicBezTo>
                  <a:cubicBezTo>
                    <a:pt x="207326" y="7793"/>
                    <a:pt x="206385" y="8734"/>
                    <a:pt x="205445" y="9809"/>
                  </a:cubicBezTo>
                  <a:cubicBezTo>
                    <a:pt x="158820" y="61002"/>
                    <a:pt x="94997" y="92309"/>
                    <a:pt x="25799" y="97818"/>
                  </a:cubicBezTo>
                  <a:cubicBezTo>
                    <a:pt x="10885" y="99296"/>
                    <a:pt x="-133" y="111523"/>
                    <a:pt x="1" y="126437"/>
                  </a:cubicBezTo>
                  <a:lnTo>
                    <a:pt x="1" y="189992"/>
                  </a:lnTo>
                  <a:cubicBezTo>
                    <a:pt x="1" y="321669"/>
                    <a:pt x="78873" y="450928"/>
                    <a:pt x="211088" y="535847"/>
                  </a:cubicBezTo>
                  <a:cubicBezTo>
                    <a:pt x="215791" y="538803"/>
                    <a:pt x="221166" y="540415"/>
                    <a:pt x="226675" y="540415"/>
                  </a:cubicBezTo>
                  <a:cubicBezTo>
                    <a:pt x="232184" y="540415"/>
                    <a:pt x="237558" y="538803"/>
                    <a:pt x="242261" y="535847"/>
                  </a:cubicBezTo>
                  <a:cubicBezTo>
                    <a:pt x="374476" y="450928"/>
                    <a:pt x="453348" y="321669"/>
                    <a:pt x="453348" y="189992"/>
                  </a:cubicBezTo>
                  <a:lnTo>
                    <a:pt x="453348" y="126437"/>
                  </a:lnTo>
                  <a:cubicBezTo>
                    <a:pt x="453482" y="111523"/>
                    <a:pt x="442464" y="99296"/>
                    <a:pt x="427550" y="97818"/>
                  </a:cubicBezTo>
                  <a:close/>
                  <a:moveTo>
                    <a:pt x="433596" y="126437"/>
                  </a:moveTo>
                  <a:lnTo>
                    <a:pt x="433596" y="190126"/>
                  </a:lnTo>
                  <a:cubicBezTo>
                    <a:pt x="433596" y="314951"/>
                    <a:pt x="358083" y="438029"/>
                    <a:pt x="231512" y="519320"/>
                  </a:cubicBezTo>
                  <a:cubicBezTo>
                    <a:pt x="230034" y="520260"/>
                    <a:pt x="228421" y="520798"/>
                    <a:pt x="226675" y="520798"/>
                  </a:cubicBezTo>
                  <a:cubicBezTo>
                    <a:pt x="224928" y="520798"/>
                    <a:pt x="223316" y="520260"/>
                    <a:pt x="221837" y="519320"/>
                  </a:cubicBezTo>
                  <a:cubicBezTo>
                    <a:pt x="95400" y="438029"/>
                    <a:pt x="19887" y="314951"/>
                    <a:pt x="19887" y="190126"/>
                  </a:cubicBezTo>
                  <a:lnTo>
                    <a:pt x="19887" y="126572"/>
                  </a:lnTo>
                  <a:cubicBezTo>
                    <a:pt x="19887" y="122003"/>
                    <a:pt x="23112" y="118241"/>
                    <a:pt x="27546" y="117704"/>
                  </a:cubicBezTo>
                  <a:cubicBezTo>
                    <a:pt x="101715" y="111792"/>
                    <a:pt x="170107" y="78200"/>
                    <a:pt x="220225" y="23111"/>
                  </a:cubicBezTo>
                  <a:cubicBezTo>
                    <a:pt x="221972" y="21095"/>
                    <a:pt x="224256" y="20020"/>
                    <a:pt x="226675" y="20020"/>
                  </a:cubicBezTo>
                  <a:cubicBezTo>
                    <a:pt x="228959" y="20020"/>
                    <a:pt x="231377" y="21230"/>
                    <a:pt x="232990" y="23111"/>
                  </a:cubicBezTo>
                  <a:cubicBezTo>
                    <a:pt x="283108" y="78200"/>
                    <a:pt x="351634" y="111926"/>
                    <a:pt x="425803" y="117838"/>
                  </a:cubicBezTo>
                  <a:cubicBezTo>
                    <a:pt x="430103" y="118375"/>
                    <a:pt x="433462" y="122137"/>
                    <a:pt x="433327" y="12657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70" name="Freihandform: Form 369">
              <a:extLst>
                <a:ext uri="{FF2B5EF4-FFF2-40B4-BE49-F238E27FC236}">
                  <a16:creationId xmlns:a16="http://schemas.microsoft.com/office/drawing/2014/main" id="{4D87F861-F547-78BC-60A5-88FA37AD2BEA}"/>
                </a:ext>
              </a:extLst>
            </p:cNvPr>
            <p:cNvSpPr/>
            <p:nvPr/>
          </p:nvSpPr>
          <p:spPr bwMode="gray">
            <a:xfrm>
              <a:off x="4303305" y="5303385"/>
              <a:ext cx="346929" cy="418008"/>
            </a:xfrm>
            <a:custGeom>
              <a:avLst/>
              <a:gdLst>
                <a:gd name="connsiteX0" fmla="*/ 344108 w 346929"/>
                <a:gd name="connsiteY0" fmla="*/ 82903 h 418008"/>
                <a:gd name="connsiteX1" fmla="*/ 175749 w 346929"/>
                <a:gd name="connsiteY1" fmla="*/ 940 h 418008"/>
                <a:gd name="connsiteX2" fmla="*/ 173465 w 346929"/>
                <a:gd name="connsiteY2" fmla="*/ 0 h 418008"/>
                <a:gd name="connsiteX3" fmla="*/ 171181 w 346929"/>
                <a:gd name="connsiteY3" fmla="*/ 940 h 418008"/>
                <a:gd name="connsiteX4" fmla="*/ 2822 w 346929"/>
                <a:gd name="connsiteY4" fmla="*/ 82903 h 418008"/>
                <a:gd name="connsiteX5" fmla="*/ 0 w 346929"/>
                <a:gd name="connsiteY5" fmla="*/ 86262 h 418008"/>
                <a:gd name="connsiteX6" fmla="*/ 0 w 346929"/>
                <a:gd name="connsiteY6" fmla="*/ 125765 h 418008"/>
                <a:gd name="connsiteX7" fmla="*/ 171584 w 346929"/>
                <a:gd name="connsiteY7" fmla="*/ 417471 h 418008"/>
                <a:gd name="connsiteX8" fmla="*/ 173465 w 346929"/>
                <a:gd name="connsiteY8" fmla="*/ 418009 h 418008"/>
                <a:gd name="connsiteX9" fmla="*/ 175346 w 346929"/>
                <a:gd name="connsiteY9" fmla="*/ 417471 h 418008"/>
                <a:gd name="connsiteX10" fmla="*/ 346930 w 346929"/>
                <a:gd name="connsiteY10" fmla="*/ 125900 h 418008"/>
                <a:gd name="connsiteX11" fmla="*/ 346930 w 346929"/>
                <a:gd name="connsiteY11" fmla="*/ 86397 h 418008"/>
                <a:gd name="connsiteX12" fmla="*/ 344108 w 346929"/>
                <a:gd name="connsiteY12" fmla="*/ 83038 h 418008"/>
                <a:gd name="connsiteX13" fmla="*/ 327178 w 346929"/>
                <a:gd name="connsiteY13" fmla="*/ 99967 h 418008"/>
                <a:gd name="connsiteX14" fmla="*/ 327178 w 346929"/>
                <a:gd name="connsiteY14" fmla="*/ 125765 h 418008"/>
                <a:gd name="connsiteX15" fmla="*/ 173465 w 346929"/>
                <a:gd name="connsiteY15" fmla="*/ 394360 h 418008"/>
                <a:gd name="connsiteX16" fmla="*/ 19752 w 346929"/>
                <a:gd name="connsiteY16" fmla="*/ 125631 h 418008"/>
                <a:gd name="connsiteX17" fmla="*/ 19752 w 346929"/>
                <a:gd name="connsiteY17" fmla="*/ 99967 h 418008"/>
                <a:gd name="connsiteX18" fmla="*/ 173331 w 346929"/>
                <a:gd name="connsiteY18" fmla="*/ 25395 h 418008"/>
                <a:gd name="connsiteX19" fmla="*/ 327044 w 346929"/>
                <a:gd name="connsiteY19" fmla="*/ 99967 h 41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6929" h="418008">
                  <a:moveTo>
                    <a:pt x="344108" y="82903"/>
                  </a:moveTo>
                  <a:cubicBezTo>
                    <a:pt x="280957" y="72826"/>
                    <a:pt x="222777" y="44475"/>
                    <a:pt x="175749" y="940"/>
                  </a:cubicBezTo>
                  <a:cubicBezTo>
                    <a:pt x="175077" y="403"/>
                    <a:pt x="174271" y="0"/>
                    <a:pt x="173465" y="0"/>
                  </a:cubicBezTo>
                  <a:cubicBezTo>
                    <a:pt x="172659" y="0"/>
                    <a:pt x="171853" y="269"/>
                    <a:pt x="171181" y="940"/>
                  </a:cubicBezTo>
                  <a:cubicBezTo>
                    <a:pt x="124287" y="44475"/>
                    <a:pt x="65973" y="72826"/>
                    <a:pt x="2822" y="82903"/>
                  </a:cubicBezTo>
                  <a:cubicBezTo>
                    <a:pt x="1210" y="83172"/>
                    <a:pt x="0" y="84515"/>
                    <a:pt x="0" y="86262"/>
                  </a:cubicBezTo>
                  <a:lnTo>
                    <a:pt x="0" y="125765"/>
                  </a:lnTo>
                  <a:cubicBezTo>
                    <a:pt x="0" y="233660"/>
                    <a:pt x="64092" y="342630"/>
                    <a:pt x="171584" y="417471"/>
                  </a:cubicBezTo>
                  <a:cubicBezTo>
                    <a:pt x="172122" y="417874"/>
                    <a:pt x="172793" y="418009"/>
                    <a:pt x="173465" y="418009"/>
                  </a:cubicBezTo>
                  <a:cubicBezTo>
                    <a:pt x="174137" y="418009"/>
                    <a:pt x="174809" y="417874"/>
                    <a:pt x="175346" y="417471"/>
                  </a:cubicBezTo>
                  <a:cubicBezTo>
                    <a:pt x="282704" y="342764"/>
                    <a:pt x="346930" y="233660"/>
                    <a:pt x="346930" y="125900"/>
                  </a:cubicBezTo>
                  <a:lnTo>
                    <a:pt x="346930" y="86397"/>
                  </a:lnTo>
                  <a:cubicBezTo>
                    <a:pt x="346930" y="84784"/>
                    <a:pt x="345721" y="83306"/>
                    <a:pt x="344108" y="83038"/>
                  </a:cubicBezTo>
                  <a:close/>
                  <a:moveTo>
                    <a:pt x="327178" y="99967"/>
                  </a:moveTo>
                  <a:lnTo>
                    <a:pt x="327178" y="125765"/>
                  </a:lnTo>
                  <a:cubicBezTo>
                    <a:pt x="327178" y="223448"/>
                    <a:pt x="269805" y="323685"/>
                    <a:pt x="173465" y="394360"/>
                  </a:cubicBezTo>
                  <a:cubicBezTo>
                    <a:pt x="77260" y="323685"/>
                    <a:pt x="19752" y="223448"/>
                    <a:pt x="19752" y="125631"/>
                  </a:cubicBezTo>
                  <a:lnTo>
                    <a:pt x="19752" y="99967"/>
                  </a:lnTo>
                  <a:cubicBezTo>
                    <a:pt x="76319" y="88547"/>
                    <a:pt x="129393" y="62883"/>
                    <a:pt x="173331" y="25395"/>
                  </a:cubicBezTo>
                  <a:cubicBezTo>
                    <a:pt x="217402" y="62748"/>
                    <a:pt x="270342" y="88547"/>
                    <a:pt x="327044" y="99967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72" name="Freihandform: Form 371">
              <a:extLst>
                <a:ext uri="{FF2B5EF4-FFF2-40B4-BE49-F238E27FC236}">
                  <a16:creationId xmlns:a16="http://schemas.microsoft.com/office/drawing/2014/main" id="{E64E049F-943D-76C0-F8C5-BBA7C09A993D}"/>
                </a:ext>
              </a:extLst>
            </p:cNvPr>
            <p:cNvSpPr/>
            <p:nvPr/>
          </p:nvSpPr>
          <p:spPr bwMode="gray">
            <a:xfrm>
              <a:off x="4403205" y="5432509"/>
              <a:ext cx="147129" cy="146860"/>
            </a:xfrm>
            <a:custGeom>
              <a:avLst/>
              <a:gdLst>
                <a:gd name="connsiteX0" fmla="*/ 12697 w 147129"/>
                <a:gd name="connsiteY0" fmla="*/ 0 h 146860"/>
                <a:gd name="connsiteX1" fmla="*/ 10279 w 147129"/>
                <a:gd name="connsiteY1" fmla="*/ 941 h 146860"/>
                <a:gd name="connsiteX2" fmla="*/ 1008 w 147129"/>
                <a:gd name="connsiteY2" fmla="*/ 10212 h 146860"/>
                <a:gd name="connsiteX3" fmla="*/ 1008 w 147129"/>
                <a:gd name="connsiteY3" fmla="*/ 14914 h 146860"/>
                <a:gd name="connsiteX4" fmla="*/ 59457 w 147129"/>
                <a:gd name="connsiteY4" fmla="*/ 73363 h 146860"/>
                <a:gd name="connsiteX5" fmla="*/ 1008 w 147129"/>
                <a:gd name="connsiteY5" fmla="*/ 131812 h 146860"/>
                <a:gd name="connsiteX6" fmla="*/ 67 w 147129"/>
                <a:gd name="connsiteY6" fmla="*/ 134230 h 146860"/>
                <a:gd name="connsiteX7" fmla="*/ 1008 w 147129"/>
                <a:gd name="connsiteY7" fmla="*/ 136649 h 146860"/>
                <a:gd name="connsiteX8" fmla="*/ 10279 w 147129"/>
                <a:gd name="connsiteY8" fmla="*/ 145920 h 146860"/>
                <a:gd name="connsiteX9" fmla="*/ 12697 w 147129"/>
                <a:gd name="connsiteY9" fmla="*/ 146861 h 146860"/>
                <a:gd name="connsiteX10" fmla="*/ 15116 w 147129"/>
                <a:gd name="connsiteY10" fmla="*/ 145920 h 146860"/>
                <a:gd name="connsiteX11" fmla="*/ 73565 w 147129"/>
                <a:gd name="connsiteY11" fmla="*/ 87472 h 146860"/>
                <a:gd name="connsiteX12" fmla="*/ 132013 w 147129"/>
                <a:gd name="connsiteY12" fmla="*/ 145920 h 146860"/>
                <a:gd name="connsiteX13" fmla="*/ 134432 w 147129"/>
                <a:gd name="connsiteY13" fmla="*/ 146861 h 146860"/>
                <a:gd name="connsiteX14" fmla="*/ 136851 w 147129"/>
                <a:gd name="connsiteY14" fmla="*/ 145920 h 146860"/>
                <a:gd name="connsiteX15" fmla="*/ 146122 w 147129"/>
                <a:gd name="connsiteY15" fmla="*/ 136649 h 146860"/>
                <a:gd name="connsiteX16" fmla="*/ 147062 w 147129"/>
                <a:gd name="connsiteY16" fmla="*/ 134230 h 146860"/>
                <a:gd name="connsiteX17" fmla="*/ 146122 w 147129"/>
                <a:gd name="connsiteY17" fmla="*/ 131812 h 146860"/>
                <a:gd name="connsiteX18" fmla="*/ 87673 w 147129"/>
                <a:gd name="connsiteY18" fmla="*/ 73363 h 146860"/>
                <a:gd name="connsiteX19" fmla="*/ 146122 w 147129"/>
                <a:gd name="connsiteY19" fmla="*/ 14914 h 146860"/>
                <a:gd name="connsiteX20" fmla="*/ 146122 w 147129"/>
                <a:gd name="connsiteY20" fmla="*/ 10212 h 146860"/>
                <a:gd name="connsiteX21" fmla="*/ 136851 w 147129"/>
                <a:gd name="connsiteY21" fmla="*/ 941 h 146860"/>
                <a:gd name="connsiteX22" fmla="*/ 134432 w 147129"/>
                <a:gd name="connsiteY22" fmla="*/ 0 h 146860"/>
                <a:gd name="connsiteX23" fmla="*/ 132013 w 147129"/>
                <a:gd name="connsiteY23" fmla="*/ 941 h 146860"/>
                <a:gd name="connsiteX24" fmla="*/ 73565 w 147129"/>
                <a:gd name="connsiteY24" fmla="*/ 59389 h 146860"/>
                <a:gd name="connsiteX25" fmla="*/ 15116 w 147129"/>
                <a:gd name="connsiteY25" fmla="*/ 941 h 146860"/>
                <a:gd name="connsiteX26" fmla="*/ 12697 w 147129"/>
                <a:gd name="connsiteY26" fmla="*/ 0 h 1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7129" h="146860">
                  <a:moveTo>
                    <a:pt x="12697" y="0"/>
                  </a:moveTo>
                  <a:cubicBezTo>
                    <a:pt x="11757" y="0"/>
                    <a:pt x="10951" y="403"/>
                    <a:pt x="10279" y="941"/>
                  </a:cubicBezTo>
                  <a:lnTo>
                    <a:pt x="1008" y="10212"/>
                  </a:lnTo>
                  <a:cubicBezTo>
                    <a:pt x="-336" y="11555"/>
                    <a:pt x="-336" y="13705"/>
                    <a:pt x="1008" y="14914"/>
                  </a:cubicBezTo>
                  <a:lnTo>
                    <a:pt x="59457" y="73363"/>
                  </a:lnTo>
                  <a:lnTo>
                    <a:pt x="1008" y="131812"/>
                  </a:lnTo>
                  <a:cubicBezTo>
                    <a:pt x="1008" y="131812"/>
                    <a:pt x="67" y="133290"/>
                    <a:pt x="67" y="134230"/>
                  </a:cubicBezTo>
                  <a:cubicBezTo>
                    <a:pt x="67" y="135171"/>
                    <a:pt x="470" y="135977"/>
                    <a:pt x="1008" y="136649"/>
                  </a:cubicBezTo>
                  <a:lnTo>
                    <a:pt x="10279" y="145920"/>
                  </a:lnTo>
                  <a:cubicBezTo>
                    <a:pt x="10279" y="145920"/>
                    <a:pt x="11757" y="146861"/>
                    <a:pt x="12697" y="146861"/>
                  </a:cubicBezTo>
                  <a:cubicBezTo>
                    <a:pt x="13638" y="146861"/>
                    <a:pt x="14444" y="146592"/>
                    <a:pt x="15116" y="145920"/>
                  </a:cubicBezTo>
                  <a:lnTo>
                    <a:pt x="73565" y="87472"/>
                  </a:lnTo>
                  <a:lnTo>
                    <a:pt x="132013" y="145920"/>
                  </a:lnTo>
                  <a:cubicBezTo>
                    <a:pt x="132013" y="145920"/>
                    <a:pt x="133492" y="146861"/>
                    <a:pt x="134432" y="146861"/>
                  </a:cubicBezTo>
                  <a:cubicBezTo>
                    <a:pt x="135373" y="146861"/>
                    <a:pt x="136179" y="146592"/>
                    <a:pt x="136851" y="145920"/>
                  </a:cubicBezTo>
                  <a:lnTo>
                    <a:pt x="146122" y="136649"/>
                  </a:lnTo>
                  <a:cubicBezTo>
                    <a:pt x="146122" y="136649"/>
                    <a:pt x="147062" y="135171"/>
                    <a:pt x="147062" y="134230"/>
                  </a:cubicBezTo>
                  <a:cubicBezTo>
                    <a:pt x="147062" y="133290"/>
                    <a:pt x="146659" y="132483"/>
                    <a:pt x="146122" y="131812"/>
                  </a:cubicBezTo>
                  <a:lnTo>
                    <a:pt x="87673" y="73363"/>
                  </a:lnTo>
                  <a:lnTo>
                    <a:pt x="146122" y="14914"/>
                  </a:lnTo>
                  <a:cubicBezTo>
                    <a:pt x="147465" y="13571"/>
                    <a:pt x="147465" y="11421"/>
                    <a:pt x="146122" y="10212"/>
                  </a:cubicBezTo>
                  <a:lnTo>
                    <a:pt x="136851" y="941"/>
                  </a:lnTo>
                  <a:cubicBezTo>
                    <a:pt x="136851" y="941"/>
                    <a:pt x="135373" y="0"/>
                    <a:pt x="134432" y="0"/>
                  </a:cubicBezTo>
                  <a:cubicBezTo>
                    <a:pt x="133492" y="0"/>
                    <a:pt x="132686" y="403"/>
                    <a:pt x="132013" y="941"/>
                  </a:cubicBezTo>
                  <a:lnTo>
                    <a:pt x="73565" y="59389"/>
                  </a:lnTo>
                  <a:lnTo>
                    <a:pt x="15116" y="941"/>
                  </a:lnTo>
                  <a:cubicBezTo>
                    <a:pt x="15116" y="941"/>
                    <a:pt x="13638" y="0"/>
                    <a:pt x="12697" y="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73" name="Grafik 7">
            <a:extLst>
              <a:ext uri="{FF2B5EF4-FFF2-40B4-BE49-F238E27FC236}">
                <a16:creationId xmlns:a16="http://schemas.microsoft.com/office/drawing/2014/main" id="{0D078CEE-7C71-595C-F52C-465CF7E3C39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335166" y="5262745"/>
            <a:ext cx="461095" cy="549648"/>
            <a:chOff x="5347990" y="5238890"/>
            <a:chExt cx="453349" cy="540414"/>
          </a:xfrm>
          <a:solidFill>
            <a:schemeClr val="accent1"/>
          </a:solidFill>
        </p:grpSpPr>
        <p:sp>
          <p:nvSpPr>
            <p:cNvPr id="377" name="Freihandform: Form 376">
              <a:extLst>
                <a:ext uri="{FF2B5EF4-FFF2-40B4-BE49-F238E27FC236}">
                  <a16:creationId xmlns:a16="http://schemas.microsoft.com/office/drawing/2014/main" id="{972023C9-C6C4-D4B2-E5AD-9E5CE31BBDFD}"/>
                </a:ext>
              </a:extLst>
            </p:cNvPr>
            <p:cNvSpPr/>
            <p:nvPr/>
          </p:nvSpPr>
          <p:spPr bwMode="gray">
            <a:xfrm>
              <a:off x="5482087" y="5438959"/>
              <a:ext cx="190529" cy="130871"/>
            </a:xfrm>
            <a:custGeom>
              <a:avLst/>
              <a:gdLst>
                <a:gd name="connsiteX0" fmla="*/ 68392 w 190529"/>
                <a:gd name="connsiteY0" fmla="*/ 129930 h 130871"/>
                <a:gd name="connsiteX1" fmla="*/ 70810 w 190529"/>
                <a:gd name="connsiteY1" fmla="*/ 130871 h 130871"/>
                <a:gd name="connsiteX2" fmla="*/ 73229 w 190529"/>
                <a:gd name="connsiteY2" fmla="*/ 129930 h 130871"/>
                <a:gd name="connsiteX3" fmla="*/ 189589 w 190529"/>
                <a:gd name="connsiteY3" fmla="*/ 14914 h 130871"/>
                <a:gd name="connsiteX4" fmla="*/ 190529 w 190529"/>
                <a:gd name="connsiteY4" fmla="*/ 12496 h 130871"/>
                <a:gd name="connsiteX5" fmla="*/ 189589 w 190529"/>
                <a:gd name="connsiteY5" fmla="*/ 10077 h 130871"/>
                <a:gd name="connsiteX6" fmla="*/ 180318 w 190529"/>
                <a:gd name="connsiteY6" fmla="*/ 940 h 130871"/>
                <a:gd name="connsiteX7" fmla="*/ 177899 w 190529"/>
                <a:gd name="connsiteY7" fmla="*/ 0 h 130871"/>
                <a:gd name="connsiteX8" fmla="*/ 175480 w 190529"/>
                <a:gd name="connsiteY8" fmla="*/ 940 h 130871"/>
                <a:gd name="connsiteX9" fmla="*/ 70810 w 190529"/>
                <a:gd name="connsiteY9" fmla="*/ 104401 h 130871"/>
                <a:gd name="connsiteX10" fmla="*/ 15049 w 190529"/>
                <a:gd name="connsiteY10" fmla="*/ 49177 h 130871"/>
                <a:gd name="connsiteX11" fmla="*/ 12630 w 190529"/>
                <a:gd name="connsiteY11" fmla="*/ 48237 h 130871"/>
                <a:gd name="connsiteX12" fmla="*/ 10212 w 190529"/>
                <a:gd name="connsiteY12" fmla="*/ 49177 h 130871"/>
                <a:gd name="connsiteX13" fmla="*/ 941 w 190529"/>
                <a:gd name="connsiteY13" fmla="*/ 58314 h 130871"/>
                <a:gd name="connsiteX14" fmla="*/ 0 w 190529"/>
                <a:gd name="connsiteY14" fmla="*/ 60733 h 130871"/>
                <a:gd name="connsiteX15" fmla="*/ 941 w 190529"/>
                <a:gd name="connsiteY15" fmla="*/ 63151 h 130871"/>
                <a:gd name="connsiteX16" fmla="*/ 68392 w 190529"/>
                <a:gd name="connsiteY16" fmla="*/ 129796 h 13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29" h="130871">
                  <a:moveTo>
                    <a:pt x="68392" y="129930"/>
                  </a:moveTo>
                  <a:cubicBezTo>
                    <a:pt x="68392" y="129930"/>
                    <a:pt x="69870" y="130871"/>
                    <a:pt x="70810" y="130871"/>
                  </a:cubicBezTo>
                  <a:cubicBezTo>
                    <a:pt x="71751" y="130871"/>
                    <a:pt x="72557" y="130603"/>
                    <a:pt x="73229" y="129930"/>
                  </a:cubicBezTo>
                  <a:lnTo>
                    <a:pt x="189589" y="14914"/>
                  </a:lnTo>
                  <a:cubicBezTo>
                    <a:pt x="189589" y="14914"/>
                    <a:pt x="190529" y="13436"/>
                    <a:pt x="190529" y="12496"/>
                  </a:cubicBezTo>
                  <a:cubicBezTo>
                    <a:pt x="190529" y="11555"/>
                    <a:pt x="190126" y="10749"/>
                    <a:pt x="189589" y="10077"/>
                  </a:cubicBezTo>
                  <a:lnTo>
                    <a:pt x="180318" y="940"/>
                  </a:lnTo>
                  <a:cubicBezTo>
                    <a:pt x="180318" y="940"/>
                    <a:pt x="178839" y="0"/>
                    <a:pt x="177899" y="0"/>
                  </a:cubicBezTo>
                  <a:cubicBezTo>
                    <a:pt x="176959" y="0"/>
                    <a:pt x="176152" y="269"/>
                    <a:pt x="175480" y="940"/>
                  </a:cubicBezTo>
                  <a:lnTo>
                    <a:pt x="70810" y="104401"/>
                  </a:lnTo>
                  <a:lnTo>
                    <a:pt x="15049" y="49177"/>
                  </a:lnTo>
                  <a:cubicBezTo>
                    <a:pt x="15049" y="49177"/>
                    <a:pt x="13571" y="48237"/>
                    <a:pt x="12630" y="48237"/>
                  </a:cubicBezTo>
                  <a:cubicBezTo>
                    <a:pt x="11690" y="48237"/>
                    <a:pt x="10884" y="48505"/>
                    <a:pt x="10212" y="49177"/>
                  </a:cubicBezTo>
                  <a:lnTo>
                    <a:pt x="941" y="58314"/>
                  </a:lnTo>
                  <a:cubicBezTo>
                    <a:pt x="941" y="58314"/>
                    <a:pt x="0" y="59792"/>
                    <a:pt x="0" y="60733"/>
                  </a:cubicBezTo>
                  <a:cubicBezTo>
                    <a:pt x="0" y="61673"/>
                    <a:pt x="403" y="62480"/>
                    <a:pt x="941" y="63151"/>
                  </a:cubicBezTo>
                  <a:lnTo>
                    <a:pt x="68392" y="129796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78" name="Freihandform: Form 377">
              <a:extLst>
                <a:ext uri="{FF2B5EF4-FFF2-40B4-BE49-F238E27FC236}">
                  <a16:creationId xmlns:a16="http://schemas.microsoft.com/office/drawing/2014/main" id="{400E8581-3CE8-E5C9-A29F-E32BCC4CDED2}"/>
                </a:ext>
              </a:extLst>
            </p:cNvPr>
            <p:cNvSpPr/>
            <p:nvPr/>
          </p:nvSpPr>
          <p:spPr bwMode="gray">
            <a:xfrm>
              <a:off x="5347990" y="5238890"/>
              <a:ext cx="453349" cy="540414"/>
            </a:xfrm>
            <a:custGeom>
              <a:avLst/>
              <a:gdLst>
                <a:gd name="connsiteX0" fmla="*/ 427684 w 453349"/>
                <a:gd name="connsiteY0" fmla="*/ 97952 h 540414"/>
                <a:gd name="connsiteX1" fmla="*/ 247904 w 453349"/>
                <a:gd name="connsiteY1" fmla="*/ 9674 h 540414"/>
                <a:gd name="connsiteX2" fmla="*/ 226675 w 453349"/>
                <a:gd name="connsiteY2" fmla="*/ 0 h 540414"/>
                <a:gd name="connsiteX3" fmla="*/ 208401 w 453349"/>
                <a:gd name="connsiteY3" fmla="*/ 6853 h 540414"/>
                <a:gd name="connsiteX4" fmla="*/ 205445 w 453349"/>
                <a:gd name="connsiteY4" fmla="*/ 9809 h 540414"/>
                <a:gd name="connsiteX5" fmla="*/ 25799 w 453349"/>
                <a:gd name="connsiteY5" fmla="*/ 97818 h 540414"/>
                <a:gd name="connsiteX6" fmla="*/ 1 w 453349"/>
                <a:gd name="connsiteY6" fmla="*/ 126437 h 540414"/>
                <a:gd name="connsiteX7" fmla="*/ 1 w 453349"/>
                <a:gd name="connsiteY7" fmla="*/ 189992 h 540414"/>
                <a:gd name="connsiteX8" fmla="*/ 211089 w 453349"/>
                <a:gd name="connsiteY8" fmla="*/ 535847 h 540414"/>
                <a:gd name="connsiteX9" fmla="*/ 226675 w 453349"/>
                <a:gd name="connsiteY9" fmla="*/ 540415 h 540414"/>
                <a:gd name="connsiteX10" fmla="*/ 242261 w 453349"/>
                <a:gd name="connsiteY10" fmla="*/ 535847 h 540414"/>
                <a:gd name="connsiteX11" fmla="*/ 453348 w 453349"/>
                <a:gd name="connsiteY11" fmla="*/ 189992 h 540414"/>
                <a:gd name="connsiteX12" fmla="*/ 453348 w 453349"/>
                <a:gd name="connsiteY12" fmla="*/ 126437 h 540414"/>
                <a:gd name="connsiteX13" fmla="*/ 427550 w 453349"/>
                <a:gd name="connsiteY13" fmla="*/ 97818 h 540414"/>
                <a:gd name="connsiteX14" fmla="*/ 433597 w 453349"/>
                <a:gd name="connsiteY14" fmla="*/ 126437 h 540414"/>
                <a:gd name="connsiteX15" fmla="*/ 433597 w 453349"/>
                <a:gd name="connsiteY15" fmla="*/ 190126 h 540414"/>
                <a:gd name="connsiteX16" fmla="*/ 231512 w 453349"/>
                <a:gd name="connsiteY16" fmla="*/ 519320 h 540414"/>
                <a:gd name="connsiteX17" fmla="*/ 226675 w 453349"/>
                <a:gd name="connsiteY17" fmla="*/ 520798 h 540414"/>
                <a:gd name="connsiteX18" fmla="*/ 221838 w 453349"/>
                <a:gd name="connsiteY18" fmla="*/ 519320 h 540414"/>
                <a:gd name="connsiteX19" fmla="*/ 19887 w 453349"/>
                <a:gd name="connsiteY19" fmla="*/ 190126 h 540414"/>
                <a:gd name="connsiteX20" fmla="*/ 19887 w 453349"/>
                <a:gd name="connsiteY20" fmla="*/ 126572 h 540414"/>
                <a:gd name="connsiteX21" fmla="*/ 27546 w 453349"/>
                <a:gd name="connsiteY21" fmla="*/ 117704 h 540414"/>
                <a:gd name="connsiteX22" fmla="*/ 220225 w 453349"/>
                <a:gd name="connsiteY22" fmla="*/ 23111 h 540414"/>
                <a:gd name="connsiteX23" fmla="*/ 226675 w 453349"/>
                <a:gd name="connsiteY23" fmla="*/ 20020 h 540414"/>
                <a:gd name="connsiteX24" fmla="*/ 232990 w 453349"/>
                <a:gd name="connsiteY24" fmla="*/ 23111 h 540414"/>
                <a:gd name="connsiteX25" fmla="*/ 425803 w 453349"/>
                <a:gd name="connsiteY25" fmla="*/ 117838 h 540414"/>
                <a:gd name="connsiteX26" fmla="*/ 433328 w 453349"/>
                <a:gd name="connsiteY26" fmla="*/ 126572 h 54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3349" h="540414">
                  <a:moveTo>
                    <a:pt x="427684" y="97952"/>
                  </a:moveTo>
                  <a:cubicBezTo>
                    <a:pt x="358487" y="92309"/>
                    <a:pt x="294663" y="61002"/>
                    <a:pt x="247904" y="9674"/>
                  </a:cubicBezTo>
                  <a:cubicBezTo>
                    <a:pt x="242664" y="3628"/>
                    <a:pt x="234871" y="0"/>
                    <a:pt x="226675" y="0"/>
                  </a:cubicBezTo>
                  <a:cubicBezTo>
                    <a:pt x="219957" y="0"/>
                    <a:pt x="213507" y="2419"/>
                    <a:pt x="208401" y="6853"/>
                  </a:cubicBezTo>
                  <a:cubicBezTo>
                    <a:pt x="207326" y="7793"/>
                    <a:pt x="206386" y="8734"/>
                    <a:pt x="205445" y="9809"/>
                  </a:cubicBezTo>
                  <a:cubicBezTo>
                    <a:pt x="158820" y="61002"/>
                    <a:pt x="94997" y="92309"/>
                    <a:pt x="25799" y="97818"/>
                  </a:cubicBezTo>
                  <a:cubicBezTo>
                    <a:pt x="10885" y="99296"/>
                    <a:pt x="-133" y="111523"/>
                    <a:pt x="1" y="126437"/>
                  </a:cubicBezTo>
                  <a:lnTo>
                    <a:pt x="1" y="189992"/>
                  </a:lnTo>
                  <a:cubicBezTo>
                    <a:pt x="1" y="321669"/>
                    <a:pt x="78874" y="450928"/>
                    <a:pt x="211089" y="535847"/>
                  </a:cubicBezTo>
                  <a:cubicBezTo>
                    <a:pt x="215791" y="538803"/>
                    <a:pt x="221166" y="540415"/>
                    <a:pt x="226675" y="540415"/>
                  </a:cubicBezTo>
                  <a:cubicBezTo>
                    <a:pt x="232183" y="540415"/>
                    <a:pt x="237558" y="538803"/>
                    <a:pt x="242261" y="535847"/>
                  </a:cubicBezTo>
                  <a:cubicBezTo>
                    <a:pt x="374476" y="450928"/>
                    <a:pt x="453348" y="321669"/>
                    <a:pt x="453348" y="189992"/>
                  </a:cubicBezTo>
                  <a:lnTo>
                    <a:pt x="453348" y="126437"/>
                  </a:lnTo>
                  <a:cubicBezTo>
                    <a:pt x="453482" y="111523"/>
                    <a:pt x="442465" y="99296"/>
                    <a:pt x="427550" y="97818"/>
                  </a:cubicBezTo>
                  <a:close/>
                  <a:moveTo>
                    <a:pt x="433597" y="126437"/>
                  </a:moveTo>
                  <a:lnTo>
                    <a:pt x="433597" y="190126"/>
                  </a:lnTo>
                  <a:cubicBezTo>
                    <a:pt x="433597" y="314951"/>
                    <a:pt x="358084" y="438029"/>
                    <a:pt x="231512" y="519320"/>
                  </a:cubicBezTo>
                  <a:cubicBezTo>
                    <a:pt x="230034" y="520260"/>
                    <a:pt x="228421" y="520798"/>
                    <a:pt x="226675" y="520798"/>
                  </a:cubicBezTo>
                  <a:cubicBezTo>
                    <a:pt x="224928" y="520798"/>
                    <a:pt x="223316" y="520260"/>
                    <a:pt x="221838" y="519320"/>
                  </a:cubicBezTo>
                  <a:cubicBezTo>
                    <a:pt x="95400" y="438029"/>
                    <a:pt x="19887" y="314951"/>
                    <a:pt x="19887" y="190126"/>
                  </a:cubicBezTo>
                  <a:lnTo>
                    <a:pt x="19887" y="126572"/>
                  </a:lnTo>
                  <a:cubicBezTo>
                    <a:pt x="19887" y="122003"/>
                    <a:pt x="23112" y="118241"/>
                    <a:pt x="27546" y="117704"/>
                  </a:cubicBezTo>
                  <a:cubicBezTo>
                    <a:pt x="101715" y="111792"/>
                    <a:pt x="170107" y="78200"/>
                    <a:pt x="220225" y="23111"/>
                  </a:cubicBezTo>
                  <a:cubicBezTo>
                    <a:pt x="221972" y="21095"/>
                    <a:pt x="224256" y="20020"/>
                    <a:pt x="226675" y="20020"/>
                  </a:cubicBezTo>
                  <a:cubicBezTo>
                    <a:pt x="228959" y="20020"/>
                    <a:pt x="231377" y="21230"/>
                    <a:pt x="232990" y="23111"/>
                  </a:cubicBezTo>
                  <a:cubicBezTo>
                    <a:pt x="283108" y="78200"/>
                    <a:pt x="351634" y="111926"/>
                    <a:pt x="425803" y="117838"/>
                  </a:cubicBezTo>
                  <a:cubicBezTo>
                    <a:pt x="430103" y="118375"/>
                    <a:pt x="433462" y="122137"/>
                    <a:pt x="433328" y="12657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80" name="Freihandform: Form 379">
              <a:extLst>
                <a:ext uri="{FF2B5EF4-FFF2-40B4-BE49-F238E27FC236}">
                  <a16:creationId xmlns:a16="http://schemas.microsoft.com/office/drawing/2014/main" id="{2F6517F3-1E9D-2A7C-BC45-7450232BAD74}"/>
                </a:ext>
              </a:extLst>
            </p:cNvPr>
            <p:cNvSpPr/>
            <p:nvPr/>
          </p:nvSpPr>
          <p:spPr bwMode="gray">
            <a:xfrm>
              <a:off x="5401334" y="5303385"/>
              <a:ext cx="346929" cy="418008"/>
            </a:xfrm>
            <a:custGeom>
              <a:avLst/>
              <a:gdLst>
                <a:gd name="connsiteX0" fmla="*/ 344108 w 346929"/>
                <a:gd name="connsiteY0" fmla="*/ 82903 h 418008"/>
                <a:gd name="connsiteX1" fmla="*/ 175749 w 346929"/>
                <a:gd name="connsiteY1" fmla="*/ 940 h 418008"/>
                <a:gd name="connsiteX2" fmla="*/ 173465 w 346929"/>
                <a:gd name="connsiteY2" fmla="*/ 0 h 418008"/>
                <a:gd name="connsiteX3" fmla="*/ 171181 w 346929"/>
                <a:gd name="connsiteY3" fmla="*/ 940 h 418008"/>
                <a:gd name="connsiteX4" fmla="*/ 2822 w 346929"/>
                <a:gd name="connsiteY4" fmla="*/ 82903 h 418008"/>
                <a:gd name="connsiteX5" fmla="*/ 0 w 346929"/>
                <a:gd name="connsiteY5" fmla="*/ 86262 h 418008"/>
                <a:gd name="connsiteX6" fmla="*/ 0 w 346929"/>
                <a:gd name="connsiteY6" fmla="*/ 125765 h 418008"/>
                <a:gd name="connsiteX7" fmla="*/ 171584 w 346929"/>
                <a:gd name="connsiteY7" fmla="*/ 417471 h 418008"/>
                <a:gd name="connsiteX8" fmla="*/ 173465 w 346929"/>
                <a:gd name="connsiteY8" fmla="*/ 418009 h 418008"/>
                <a:gd name="connsiteX9" fmla="*/ 175346 w 346929"/>
                <a:gd name="connsiteY9" fmla="*/ 417471 h 418008"/>
                <a:gd name="connsiteX10" fmla="*/ 346930 w 346929"/>
                <a:gd name="connsiteY10" fmla="*/ 125900 h 418008"/>
                <a:gd name="connsiteX11" fmla="*/ 346930 w 346929"/>
                <a:gd name="connsiteY11" fmla="*/ 86397 h 418008"/>
                <a:gd name="connsiteX12" fmla="*/ 344108 w 346929"/>
                <a:gd name="connsiteY12" fmla="*/ 83038 h 418008"/>
                <a:gd name="connsiteX13" fmla="*/ 327178 w 346929"/>
                <a:gd name="connsiteY13" fmla="*/ 99967 h 418008"/>
                <a:gd name="connsiteX14" fmla="*/ 327178 w 346929"/>
                <a:gd name="connsiteY14" fmla="*/ 125765 h 418008"/>
                <a:gd name="connsiteX15" fmla="*/ 173465 w 346929"/>
                <a:gd name="connsiteY15" fmla="*/ 394360 h 418008"/>
                <a:gd name="connsiteX16" fmla="*/ 19752 w 346929"/>
                <a:gd name="connsiteY16" fmla="*/ 125631 h 418008"/>
                <a:gd name="connsiteX17" fmla="*/ 19752 w 346929"/>
                <a:gd name="connsiteY17" fmla="*/ 99967 h 418008"/>
                <a:gd name="connsiteX18" fmla="*/ 173331 w 346929"/>
                <a:gd name="connsiteY18" fmla="*/ 25395 h 418008"/>
                <a:gd name="connsiteX19" fmla="*/ 327044 w 346929"/>
                <a:gd name="connsiteY19" fmla="*/ 99967 h 41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46929" h="418008">
                  <a:moveTo>
                    <a:pt x="344108" y="82903"/>
                  </a:moveTo>
                  <a:cubicBezTo>
                    <a:pt x="280957" y="72826"/>
                    <a:pt x="222777" y="44475"/>
                    <a:pt x="175749" y="940"/>
                  </a:cubicBezTo>
                  <a:cubicBezTo>
                    <a:pt x="175077" y="403"/>
                    <a:pt x="174271" y="0"/>
                    <a:pt x="173465" y="0"/>
                  </a:cubicBezTo>
                  <a:cubicBezTo>
                    <a:pt x="172659" y="0"/>
                    <a:pt x="171853" y="269"/>
                    <a:pt x="171181" y="940"/>
                  </a:cubicBezTo>
                  <a:cubicBezTo>
                    <a:pt x="124287" y="44475"/>
                    <a:pt x="65973" y="72826"/>
                    <a:pt x="2822" y="82903"/>
                  </a:cubicBezTo>
                  <a:cubicBezTo>
                    <a:pt x="1210" y="83172"/>
                    <a:pt x="0" y="84515"/>
                    <a:pt x="0" y="86262"/>
                  </a:cubicBezTo>
                  <a:lnTo>
                    <a:pt x="0" y="125765"/>
                  </a:lnTo>
                  <a:cubicBezTo>
                    <a:pt x="0" y="233660"/>
                    <a:pt x="64092" y="342630"/>
                    <a:pt x="171584" y="417471"/>
                  </a:cubicBezTo>
                  <a:cubicBezTo>
                    <a:pt x="172121" y="417874"/>
                    <a:pt x="172793" y="418009"/>
                    <a:pt x="173465" y="418009"/>
                  </a:cubicBezTo>
                  <a:cubicBezTo>
                    <a:pt x="174137" y="418009"/>
                    <a:pt x="174809" y="417874"/>
                    <a:pt x="175346" y="417471"/>
                  </a:cubicBezTo>
                  <a:cubicBezTo>
                    <a:pt x="282704" y="342764"/>
                    <a:pt x="346930" y="233660"/>
                    <a:pt x="346930" y="125900"/>
                  </a:cubicBezTo>
                  <a:lnTo>
                    <a:pt x="346930" y="86397"/>
                  </a:lnTo>
                  <a:cubicBezTo>
                    <a:pt x="346930" y="84784"/>
                    <a:pt x="345721" y="83306"/>
                    <a:pt x="344108" y="83038"/>
                  </a:cubicBezTo>
                  <a:close/>
                  <a:moveTo>
                    <a:pt x="327178" y="99967"/>
                  </a:moveTo>
                  <a:lnTo>
                    <a:pt x="327178" y="125765"/>
                  </a:lnTo>
                  <a:cubicBezTo>
                    <a:pt x="327178" y="223448"/>
                    <a:pt x="269805" y="323685"/>
                    <a:pt x="173465" y="394360"/>
                  </a:cubicBezTo>
                  <a:cubicBezTo>
                    <a:pt x="77260" y="323685"/>
                    <a:pt x="19752" y="223448"/>
                    <a:pt x="19752" y="125631"/>
                  </a:cubicBezTo>
                  <a:lnTo>
                    <a:pt x="19752" y="99967"/>
                  </a:lnTo>
                  <a:cubicBezTo>
                    <a:pt x="76319" y="88547"/>
                    <a:pt x="129393" y="62883"/>
                    <a:pt x="173331" y="25395"/>
                  </a:cubicBezTo>
                  <a:cubicBezTo>
                    <a:pt x="217402" y="62748"/>
                    <a:pt x="270342" y="88547"/>
                    <a:pt x="327044" y="99967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81" name="Grafik 7">
            <a:extLst>
              <a:ext uri="{FF2B5EF4-FFF2-40B4-BE49-F238E27FC236}">
                <a16:creationId xmlns:a16="http://schemas.microsoft.com/office/drawing/2014/main" id="{AC8B3551-183C-009C-1D77-A83AD05339B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879678" y="5251268"/>
            <a:ext cx="380735" cy="498947"/>
            <a:chOff x="9816156" y="5227603"/>
            <a:chExt cx="374339" cy="490565"/>
          </a:xfrm>
          <a:solidFill>
            <a:schemeClr val="accent1"/>
          </a:solidFill>
        </p:grpSpPr>
        <p:sp>
          <p:nvSpPr>
            <p:cNvPr id="383" name="Freihandform: Form 382">
              <a:extLst>
                <a:ext uri="{FF2B5EF4-FFF2-40B4-BE49-F238E27FC236}">
                  <a16:creationId xmlns:a16="http://schemas.microsoft.com/office/drawing/2014/main" id="{4D5630F1-2DC8-FC00-59B5-ADD3C4680891}"/>
                </a:ext>
              </a:extLst>
            </p:cNvPr>
            <p:cNvSpPr/>
            <p:nvPr/>
          </p:nvSpPr>
          <p:spPr bwMode="gray">
            <a:xfrm>
              <a:off x="9816156" y="5227603"/>
              <a:ext cx="374339" cy="490565"/>
            </a:xfrm>
            <a:custGeom>
              <a:avLst/>
              <a:gdLst>
                <a:gd name="connsiteX0" fmla="*/ 371115 w 374339"/>
                <a:gd name="connsiteY0" fmla="*/ 220627 h 490565"/>
                <a:gd name="connsiteX1" fmla="*/ 328522 w 374339"/>
                <a:gd name="connsiteY1" fmla="*/ 217537 h 490565"/>
                <a:gd name="connsiteX2" fmla="*/ 328522 w 374339"/>
                <a:gd name="connsiteY2" fmla="*/ 141755 h 490565"/>
                <a:gd name="connsiteX3" fmla="*/ 187170 w 374339"/>
                <a:gd name="connsiteY3" fmla="*/ 0 h 490565"/>
                <a:gd name="connsiteX4" fmla="*/ 45819 w 374339"/>
                <a:gd name="connsiteY4" fmla="*/ 141755 h 490565"/>
                <a:gd name="connsiteX5" fmla="*/ 45819 w 374339"/>
                <a:gd name="connsiteY5" fmla="*/ 217537 h 490565"/>
                <a:gd name="connsiteX6" fmla="*/ 3090 w 374339"/>
                <a:gd name="connsiteY6" fmla="*/ 220627 h 490565"/>
                <a:gd name="connsiteX7" fmla="*/ 0 w 374339"/>
                <a:gd name="connsiteY7" fmla="*/ 223986 h 490565"/>
                <a:gd name="connsiteX8" fmla="*/ 0 w 374339"/>
                <a:gd name="connsiteY8" fmla="*/ 474039 h 490565"/>
                <a:gd name="connsiteX9" fmla="*/ 3090 w 374339"/>
                <a:gd name="connsiteY9" fmla="*/ 477398 h 490565"/>
                <a:gd name="connsiteX10" fmla="*/ 186902 w 374339"/>
                <a:gd name="connsiteY10" fmla="*/ 490566 h 490565"/>
                <a:gd name="connsiteX11" fmla="*/ 371250 w 374339"/>
                <a:gd name="connsiteY11" fmla="*/ 477398 h 490565"/>
                <a:gd name="connsiteX12" fmla="*/ 374340 w 374339"/>
                <a:gd name="connsiteY12" fmla="*/ 474039 h 490565"/>
                <a:gd name="connsiteX13" fmla="*/ 374340 w 374339"/>
                <a:gd name="connsiteY13" fmla="*/ 223986 h 490565"/>
                <a:gd name="connsiteX14" fmla="*/ 371250 w 374339"/>
                <a:gd name="connsiteY14" fmla="*/ 220627 h 490565"/>
                <a:gd name="connsiteX15" fmla="*/ 187305 w 374339"/>
                <a:gd name="connsiteY15" fmla="*/ 227345 h 490565"/>
                <a:gd name="connsiteX16" fmla="*/ 284450 w 374339"/>
                <a:gd name="connsiteY16" fmla="*/ 234467 h 490565"/>
                <a:gd name="connsiteX17" fmla="*/ 323819 w 374339"/>
                <a:gd name="connsiteY17" fmla="*/ 237154 h 490565"/>
                <a:gd name="connsiteX18" fmla="*/ 354454 w 374339"/>
                <a:gd name="connsiteY18" fmla="*/ 239304 h 490565"/>
                <a:gd name="connsiteX19" fmla="*/ 354454 w 374339"/>
                <a:gd name="connsiteY19" fmla="*/ 458587 h 490565"/>
                <a:gd name="connsiteX20" fmla="*/ 187170 w 374339"/>
                <a:gd name="connsiteY20" fmla="*/ 470545 h 490565"/>
                <a:gd name="connsiteX21" fmla="*/ 19886 w 374339"/>
                <a:gd name="connsiteY21" fmla="*/ 458587 h 490565"/>
                <a:gd name="connsiteX22" fmla="*/ 19886 w 374339"/>
                <a:gd name="connsiteY22" fmla="*/ 239304 h 490565"/>
                <a:gd name="connsiteX23" fmla="*/ 50521 w 374339"/>
                <a:gd name="connsiteY23" fmla="*/ 237154 h 490565"/>
                <a:gd name="connsiteX24" fmla="*/ 90025 w 374339"/>
                <a:gd name="connsiteY24" fmla="*/ 234467 h 490565"/>
                <a:gd name="connsiteX25" fmla="*/ 187573 w 374339"/>
                <a:gd name="connsiteY25" fmla="*/ 227345 h 490565"/>
                <a:gd name="connsiteX26" fmla="*/ 308636 w 374339"/>
                <a:gd name="connsiteY26" fmla="*/ 216193 h 490565"/>
                <a:gd name="connsiteX27" fmla="*/ 295468 w 374339"/>
                <a:gd name="connsiteY27" fmla="*/ 215252 h 490565"/>
                <a:gd name="connsiteX28" fmla="*/ 295468 w 374339"/>
                <a:gd name="connsiteY28" fmla="*/ 141621 h 490565"/>
                <a:gd name="connsiteX29" fmla="*/ 187036 w 374339"/>
                <a:gd name="connsiteY29" fmla="*/ 33054 h 490565"/>
                <a:gd name="connsiteX30" fmla="*/ 78603 w 374339"/>
                <a:gd name="connsiteY30" fmla="*/ 141621 h 490565"/>
                <a:gd name="connsiteX31" fmla="*/ 78603 w 374339"/>
                <a:gd name="connsiteY31" fmla="*/ 215252 h 490565"/>
                <a:gd name="connsiteX32" fmla="*/ 65436 w 374339"/>
                <a:gd name="connsiteY32" fmla="*/ 216058 h 490565"/>
                <a:gd name="connsiteX33" fmla="*/ 65436 w 374339"/>
                <a:gd name="connsiteY33" fmla="*/ 141755 h 490565"/>
                <a:gd name="connsiteX34" fmla="*/ 186902 w 374339"/>
                <a:gd name="connsiteY34" fmla="*/ 19886 h 490565"/>
                <a:gd name="connsiteX35" fmla="*/ 308502 w 374339"/>
                <a:gd name="connsiteY35" fmla="*/ 141755 h 490565"/>
                <a:gd name="connsiteX36" fmla="*/ 308502 w 374339"/>
                <a:gd name="connsiteY36" fmla="*/ 216193 h 490565"/>
                <a:gd name="connsiteX37" fmla="*/ 187036 w 374339"/>
                <a:gd name="connsiteY37" fmla="*/ 52940 h 490565"/>
                <a:gd name="connsiteX38" fmla="*/ 275582 w 374339"/>
                <a:gd name="connsiteY38" fmla="*/ 141755 h 490565"/>
                <a:gd name="connsiteX39" fmla="*/ 275582 w 374339"/>
                <a:gd name="connsiteY39" fmla="*/ 214043 h 490565"/>
                <a:gd name="connsiteX40" fmla="*/ 187305 w 374339"/>
                <a:gd name="connsiteY40" fmla="*/ 207594 h 490565"/>
                <a:gd name="connsiteX41" fmla="*/ 98490 w 374339"/>
                <a:gd name="connsiteY41" fmla="*/ 214043 h 490565"/>
                <a:gd name="connsiteX42" fmla="*/ 98490 w 374339"/>
                <a:gd name="connsiteY42" fmla="*/ 141755 h 490565"/>
                <a:gd name="connsiteX43" fmla="*/ 187036 w 374339"/>
                <a:gd name="connsiteY43" fmla="*/ 52940 h 49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4339" h="490565">
                  <a:moveTo>
                    <a:pt x="371115" y="220627"/>
                  </a:moveTo>
                  <a:lnTo>
                    <a:pt x="328522" y="217537"/>
                  </a:lnTo>
                  <a:lnTo>
                    <a:pt x="328522" y="141755"/>
                  </a:lnTo>
                  <a:cubicBezTo>
                    <a:pt x="328522" y="63554"/>
                    <a:pt x="265101" y="0"/>
                    <a:pt x="187170" y="0"/>
                  </a:cubicBezTo>
                  <a:cubicBezTo>
                    <a:pt x="109239" y="0"/>
                    <a:pt x="45819" y="63554"/>
                    <a:pt x="45819" y="141755"/>
                  </a:cubicBezTo>
                  <a:lnTo>
                    <a:pt x="45819" y="217537"/>
                  </a:lnTo>
                  <a:lnTo>
                    <a:pt x="3090" y="220627"/>
                  </a:lnTo>
                  <a:cubicBezTo>
                    <a:pt x="1343" y="220627"/>
                    <a:pt x="0" y="222239"/>
                    <a:pt x="0" y="223986"/>
                  </a:cubicBezTo>
                  <a:lnTo>
                    <a:pt x="0" y="474039"/>
                  </a:lnTo>
                  <a:cubicBezTo>
                    <a:pt x="0" y="475786"/>
                    <a:pt x="1343" y="477263"/>
                    <a:pt x="3090" y="477398"/>
                  </a:cubicBezTo>
                  <a:lnTo>
                    <a:pt x="186902" y="490566"/>
                  </a:lnTo>
                  <a:lnTo>
                    <a:pt x="371250" y="477398"/>
                  </a:lnTo>
                  <a:cubicBezTo>
                    <a:pt x="372997" y="477398"/>
                    <a:pt x="374340" y="475786"/>
                    <a:pt x="374340" y="474039"/>
                  </a:cubicBezTo>
                  <a:lnTo>
                    <a:pt x="374340" y="223986"/>
                  </a:lnTo>
                  <a:cubicBezTo>
                    <a:pt x="374340" y="222239"/>
                    <a:pt x="372997" y="220761"/>
                    <a:pt x="371250" y="220627"/>
                  </a:cubicBezTo>
                  <a:close/>
                  <a:moveTo>
                    <a:pt x="187305" y="227345"/>
                  </a:moveTo>
                  <a:lnTo>
                    <a:pt x="284450" y="234467"/>
                  </a:lnTo>
                  <a:lnTo>
                    <a:pt x="323819" y="237154"/>
                  </a:lnTo>
                  <a:lnTo>
                    <a:pt x="354454" y="239304"/>
                  </a:lnTo>
                  <a:lnTo>
                    <a:pt x="354454" y="458587"/>
                  </a:lnTo>
                  <a:lnTo>
                    <a:pt x="187170" y="470545"/>
                  </a:lnTo>
                  <a:lnTo>
                    <a:pt x="19886" y="458587"/>
                  </a:lnTo>
                  <a:lnTo>
                    <a:pt x="19886" y="239304"/>
                  </a:lnTo>
                  <a:lnTo>
                    <a:pt x="50521" y="237154"/>
                  </a:lnTo>
                  <a:lnTo>
                    <a:pt x="90025" y="234467"/>
                  </a:lnTo>
                  <a:lnTo>
                    <a:pt x="187573" y="227345"/>
                  </a:lnTo>
                  <a:close/>
                  <a:moveTo>
                    <a:pt x="308636" y="216193"/>
                  </a:moveTo>
                  <a:lnTo>
                    <a:pt x="295468" y="215252"/>
                  </a:lnTo>
                  <a:lnTo>
                    <a:pt x="295468" y="141621"/>
                  </a:lnTo>
                  <a:cubicBezTo>
                    <a:pt x="295468" y="81694"/>
                    <a:pt x="246828" y="33054"/>
                    <a:pt x="187036" y="33054"/>
                  </a:cubicBezTo>
                  <a:cubicBezTo>
                    <a:pt x="127244" y="33054"/>
                    <a:pt x="78603" y="81828"/>
                    <a:pt x="78603" y="141621"/>
                  </a:cubicBezTo>
                  <a:lnTo>
                    <a:pt x="78603" y="215252"/>
                  </a:lnTo>
                  <a:lnTo>
                    <a:pt x="65436" y="216058"/>
                  </a:lnTo>
                  <a:lnTo>
                    <a:pt x="65436" y="141755"/>
                  </a:lnTo>
                  <a:cubicBezTo>
                    <a:pt x="65436" y="74572"/>
                    <a:pt x="119988" y="19886"/>
                    <a:pt x="186902" y="19886"/>
                  </a:cubicBezTo>
                  <a:cubicBezTo>
                    <a:pt x="253815" y="19886"/>
                    <a:pt x="308502" y="74572"/>
                    <a:pt x="308502" y="141755"/>
                  </a:cubicBezTo>
                  <a:lnTo>
                    <a:pt x="308502" y="216193"/>
                  </a:lnTo>
                  <a:close/>
                  <a:moveTo>
                    <a:pt x="187036" y="52940"/>
                  </a:moveTo>
                  <a:cubicBezTo>
                    <a:pt x="235810" y="52940"/>
                    <a:pt x="275582" y="92712"/>
                    <a:pt x="275582" y="141755"/>
                  </a:cubicBezTo>
                  <a:lnTo>
                    <a:pt x="275582" y="214043"/>
                  </a:lnTo>
                  <a:lnTo>
                    <a:pt x="187305" y="207594"/>
                  </a:lnTo>
                  <a:lnTo>
                    <a:pt x="98490" y="214043"/>
                  </a:lnTo>
                  <a:lnTo>
                    <a:pt x="98490" y="141755"/>
                  </a:lnTo>
                  <a:cubicBezTo>
                    <a:pt x="98490" y="92846"/>
                    <a:pt x="138261" y="52940"/>
                    <a:pt x="187036" y="52940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84" name="Freihandform: Form 383">
              <a:extLst>
                <a:ext uri="{FF2B5EF4-FFF2-40B4-BE49-F238E27FC236}">
                  <a16:creationId xmlns:a16="http://schemas.microsoft.com/office/drawing/2014/main" id="{94FD60DE-491B-DB58-78D1-6091998AAE2A}"/>
                </a:ext>
              </a:extLst>
            </p:cNvPr>
            <p:cNvSpPr/>
            <p:nvPr/>
          </p:nvSpPr>
          <p:spPr bwMode="gray">
            <a:xfrm>
              <a:off x="9954551" y="5519712"/>
              <a:ext cx="98624" cy="132349"/>
            </a:xfrm>
            <a:custGeom>
              <a:avLst/>
              <a:gdLst>
                <a:gd name="connsiteX0" fmla="*/ 26336 w 98624"/>
                <a:gd name="connsiteY0" fmla="*/ 93787 h 132349"/>
                <a:gd name="connsiteX1" fmla="*/ 26336 w 98624"/>
                <a:gd name="connsiteY1" fmla="*/ 128990 h 132349"/>
                <a:gd name="connsiteX2" fmla="*/ 29696 w 98624"/>
                <a:gd name="connsiteY2" fmla="*/ 132349 h 132349"/>
                <a:gd name="connsiteX3" fmla="*/ 69064 w 98624"/>
                <a:gd name="connsiteY3" fmla="*/ 132349 h 132349"/>
                <a:gd name="connsiteX4" fmla="*/ 72423 w 98624"/>
                <a:gd name="connsiteY4" fmla="*/ 128990 h 132349"/>
                <a:gd name="connsiteX5" fmla="*/ 72423 w 98624"/>
                <a:gd name="connsiteY5" fmla="*/ 93652 h 132349"/>
                <a:gd name="connsiteX6" fmla="*/ 98625 w 98624"/>
                <a:gd name="connsiteY6" fmla="*/ 49715 h 132349"/>
                <a:gd name="connsiteX7" fmla="*/ 49313 w 98624"/>
                <a:gd name="connsiteY7" fmla="*/ 0 h 132349"/>
                <a:gd name="connsiteX8" fmla="*/ 49313 w 98624"/>
                <a:gd name="connsiteY8" fmla="*/ 0 h 132349"/>
                <a:gd name="connsiteX9" fmla="*/ 1 w 98624"/>
                <a:gd name="connsiteY9" fmla="*/ 50118 h 132349"/>
                <a:gd name="connsiteX10" fmla="*/ 26202 w 98624"/>
                <a:gd name="connsiteY10" fmla="*/ 93921 h 132349"/>
                <a:gd name="connsiteX11" fmla="*/ 43938 w 98624"/>
                <a:gd name="connsiteY11" fmla="*/ 79410 h 132349"/>
                <a:gd name="connsiteX12" fmla="*/ 39504 w 98624"/>
                <a:gd name="connsiteY12" fmla="*/ 77932 h 132349"/>
                <a:gd name="connsiteX13" fmla="*/ 21365 w 98624"/>
                <a:gd name="connsiteY13" fmla="*/ 39906 h 132349"/>
                <a:gd name="connsiteX14" fmla="*/ 49313 w 98624"/>
                <a:gd name="connsiteY14" fmla="*/ 19886 h 132349"/>
                <a:gd name="connsiteX15" fmla="*/ 58987 w 98624"/>
                <a:gd name="connsiteY15" fmla="*/ 21498 h 132349"/>
                <a:gd name="connsiteX16" fmla="*/ 78873 w 98624"/>
                <a:gd name="connsiteY16" fmla="*/ 49581 h 132349"/>
                <a:gd name="connsiteX17" fmla="*/ 58987 w 98624"/>
                <a:gd name="connsiteY17" fmla="*/ 77932 h 132349"/>
                <a:gd name="connsiteX18" fmla="*/ 54822 w 98624"/>
                <a:gd name="connsiteY18" fmla="*/ 79544 h 132349"/>
                <a:gd name="connsiteX19" fmla="*/ 52672 w 98624"/>
                <a:gd name="connsiteY19" fmla="*/ 82634 h 132349"/>
                <a:gd name="connsiteX20" fmla="*/ 52672 w 98624"/>
                <a:gd name="connsiteY20" fmla="*/ 112195 h 132349"/>
                <a:gd name="connsiteX21" fmla="*/ 46222 w 98624"/>
                <a:gd name="connsiteY21" fmla="*/ 112195 h 132349"/>
                <a:gd name="connsiteX22" fmla="*/ 46222 w 98624"/>
                <a:gd name="connsiteY22" fmla="*/ 82366 h 132349"/>
                <a:gd name="connsiteX23" fmla="*/ 43938 w 98624"/>
                <a:gd name="connsiteY23" fmla="*/ 79141 h 132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8624" h="132349">
                  <a:moveTo>
                    <a:pt x="26336" y="93787"/>
                  </a:moveTo>
                  <a:lnTo>
                    <a:pt x="26336" y="128990"/>
                  </a:lnTo>
                  <a:cubicBezTo>
                    <a:pt x="26336" y="130872"/>
                    <a:pt x="27814" y="132349"/>
                    <a:pt x="29696" y="132349"/>
                  </a:cubicBezTo>
                  <a:lnTo>
                    <a:pt x="69064" y="132349"/>
                  </a:lnTo>
                  <a:cubicBezTo>
                    <a:pt x="70946" y="132349"/>
                    <a:pt x="72423" y="130872"/>
                    <a:pt x="72423" y="128990"/>
                  </a:cubicBezTo>
                  <a:lnTo>
                    <a:pt x="72423" y="93652"/>
                  </a:lnTo>
                  <a:cubicBezTo>
                    <a:pt x="88413" y="84784"/>
                    <a:pt x="98356" y="68123"/>
                    <a:pt x="98625" y="49715"/>
                  </a:cubicBezTo>
                  <a:cubicBezTo>
                    <a:pt x="98625" y="22305"/>
                    <a:pt x="76454" y="0"/>
                    <a:pt x="49313" y="0"/>
                  </a:cubicBezTo>
                  <a:lnTo>
                    <a:pt x="49313" y="0"/>
                  </a:lnTo>
                  <a:cubicBezTo>
                    <a:pt x="22037" y="0"/>
                    <a:pt x="-134" y="22573"/>
                    <a:pt x="1" y="50118"/>
                  </a:cubicBezTo>
                  <a:cubicBezTo>
                    <a:pt x="1" y="68392"/>
                    <a:pt x="10347" y="85456"/>
                    <a:pt x="26202" y="93921"/>
                  </a:cubicBezTo>
                  <a:close/>
                  <a:moveTo>
                    <a:pt x="43938" y="79410"/>
                  </a:moveTo>
                  <a:lnTo>
                    <a:pt x="39504" y="77932"/>
                  </a:lnTo>
                  <a:cubicBezTo>
                    <a:pt x="24052" y="72557"/>
                    <a:pt x="15990" y="55493"/>
                    <a:pt x="21365" y="39906"/>
                  </a:cubicBezTo>
                  <a:cubicBezTo>
                    <a:pt x="25530" y="27948"/>
                    <a:pt x="36683" y="19886"/>
                    <a:pt x="49313" y="19886"/>
                  </a:cubicBezTo>
                  <a:cubicBezTo>
                    <a:pt x="52672" y="19886"/>
                    <a:pt x="55897" y="20424"/>
                    <a:pt x="58987" y="21498"/>
                  </a:cubicBezTo>
                  <a:cubicBezTo>
                    <a:pt x="70811" y="25664"/>
                    <a:pt x="78739" y="36950"/>
                    <a:pt x="78873" y="49581"/>
                  </a:cubicBezTo>
                  <a:cubicBezTo>
                    <a:pt x="78604" y="62345"/>
                    <a:pt x="70811" y="73498"/>
                    <a:pt x="58987" y="77932"/>
                  </a:cubicBezTo>
                  <a:lnTo>
                    <a:pt x="54822" y="79544"/>
                  </a:lnTo>
                  <a:cubicBezTo>
                    <a:pt x="53478" y="80082"/>
                    <a:pt x="52672" y="81291"/>
                    <a:pt x="52672" y="82634"/>
                  </a:cubicBezTo>
                  <a:lnTo>
                    <a:pt x="52672" y="112195"/>
                  </a:lnTo>
                  <a:lnTo>
                    <a:pt x="46222" y="112195"/>
                  </a:lnTo>
                  <a:lnTo>
                    <a:pt x="46222" y="82366"/>
                  </a:lnTo>
                  <a:cubicBezTo>
                    <a:pt x="46222" y="80888"/>
                    <a:pt x="45281" y="79678"/>
                    <a:pt x="43938" y="79141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89" name="Grafik 7">
            <a:extLst>
              <a:ext uri="{FF2B5EF4-FFF2-40B4-BE49-F238E27FC236}">
                <a16:creationId xmlns:a16="http://schemas.microsoft.com/office/drawing/2014/main" id="{7399A701-CB78-B76A-A5CE-21D117B2961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1019289" y="5228446"/>
            <a:ext cx="380735" cy="538305"/>
            <a:chOff x="10936624" y="5205164"/>
            <a:chExt cx="374339" cy="529262"/>
          </a:xfrm>
          <a:solidFill>
            <a:schemeClr val="accent1"/>
          </a:solidFill>
        </p:grpSpPr>
        <p:sp>
          <p:nvSpPr>
            <p:cNvPr id="390" name="Freihandform: Form 389">
              <a:extLst>
                <a:ext uri="{FF2B5EF4-FFF2-40B4-BE49-F238E27FC236}">
                  <a16:creationId xmlns:a16="http://schemas.microsoft.com/office/drawing/2014/main" id="{DF2D3F21-EC5F-0169-5176-5B4E82B2A28A}"/>
                </a:ext>
              </a:extLst>
            </p:cNvPr>
            <p:cNvSpPr/>
            <p:nvPr/>
          </p:nvSpPr>
          <p:spPr bwMode="gray">
            <a:xfrm>
              <a:off x="10936624" y="5205164"/>
              <a:ext cx="374339" cy="529262"/>
            </a:xfrm>
            <a:custGeom>
              <a:avLst/>
              <a:gdLst>
                <a:gd name="connsiteX0" fmla="*/ 371250 w 374339"/>
                <a:gd name="connsiteY0" fmla="*/ 259593 h 529262"/>
                <a:gd name="connsiteX1" fmla="*/ 325297 w 374339"/>
                <a:gd name="connsiteY1" fmla="*/ 256368 h 529262"/>
                <a:gd name="connsiteX2" fmla="*/ 285928 w 374339"/>
                <a:gd name="connsiteY2" fmla="*/ 253680 h 529262"/>
                <a:gd name="connsiteX3" fmla="*/ 187439 w 374339"/>
                <a:gd name="connsiteY3" fmla="*/ 246425 h 529262"/>
                <a:gd name="connsiteX4" fmla="*/ 98623 w 374339"/>
                <a:gd name="connsiteY4" fmla="*/ 252874 h 529262"/>
                <a:gd name="connsiteX5" fmla="*/ 98623 w 374339"/>
                <a:gd name="connsiteY5" fmla="*/ 141352 h 529262"/>
                <a:gd name="connsiteX6" fmla="*/ 187170 w 374339"/>
                <a:gd name="connsiteY6" fmla="*/ 52671 h 529262"/>
                <a:gd name="connsiteX7" fmla="*/ 275717 w 374339"/>
                <a:gd name="connsiteY7" fmla="*/ 141352 h 529262"/>
                <a:gd name="connsiteX8" fmla="*/ 275717 w 374339"/>
                <a:gd name="connsiteY8" fmla="*/ 187304 h 529262"/>
                <a:gd name="connsiteX9" fmla="*/ 279076 w 374339"/>
                <a:gd name="connsiteY9" fmla="*/ 190663 h 529262"/>
                <a:gd name="connsiteX10" fmla="*/ 325028 w 374339"/>
                <a:gd name="connsiteY10" fmla="*/ 190663 h 529262"/>
                <a:gd name="connsiteX11" fmla="*/ 328387 w 374339"/>
                <a:gd name="connsiteY11" fmla="*/ 187304 h 529262"/>
                <a:gd name="connsiteX12" fmla="*/ 328387 w 374339"/>
                <a:gd name="connsiteY12" fmla="*/ 141486 h 529262"/>
                <a:gd name="connsiteX13" fmla="*/ 187170 w 374339"/>
                <a:gd name="connsiteY13" fmla="*/ 0 h 529262"/>
                <a:gd name="connsiteX14" fmla="*/ 45818 w 374339"/>
                <a:gd name="connsiteY14" fmla="*/ 141486 h 529262"/>
                <a:gd name="connsiteX15" fmla="*/ 45818 w 374339"/>
                <a:gd name="connsiteY15" fmla="*/ 256502 h 529262"/>
                <a:gd name="connsiteX16" fmla="*/ 3090 w 374339"/>
                <a:gd name="connsiteY16" fmla="*/ 259593 h 529262"/>
                <a:gd name="connsiteX17" fmla="*/ 0 w 374339"/>
                <a:gd name="connsiteY17" fmla="*/ 262952 h 529262"/>
                <a:gd name="connsiteX18" fmla="*/ 0 w 374339"/>
                <a:gd name="connsiteY18" fmla="*/ 512736 h 529262"/>
                <a:gd name="connsiteX19" fmla="*/ 3090 w 374339"/>
                <a:gd name="connsiteY19" fmla="*/ 516095 h 529262"/>
                <a:gd name="connsiteX20" fmla="*/ 186901 w 374339"/>
                <a:gd name="connsiteY20" fmla="*/ 529263 h 529262"/>
                <a:gd name="connsiteX21" fmla="*/ 371250 w 374339"/>
                <a:gd name="connsiteY21" fmla="*/ 516095 h 529262"/>
                <a:gd name="connsiteX22" fmla="*/ 374340 w 374339"/>
                <a:gd name="connsiteY22" fmla="*/ 512736 h 529262"/>
                <a:gd name="connsiteX23" fmla="*/ 374340 w 374339"/>
                <a:gd name="connsiteY23" fmla="*/ 262952 h 529262"/>
                <a:gd name="connsiteX24" fmla="*/ 371250 w 374339"/>
                <a:gd name="connsiteY24" fmla="*/ 259593 h 529262"/>
                <a:gd name="connsiteX25" fmla="*/ 187170 w 374339"/>
                <a:gd name="connsiteY25" fmla="*/ 32919 h 529262"/>
                <a:gd name="connsiteX26" fmla="*/ 78738 w 374339"/>
                <a:gd name="connsiteY26" fmla="*/ 141352 h 529262"/>
                <a:gd name="connsiteX27" fmla="*/ 78738 w 374339"/>
                <a:gd name="connsiteY27" fmla="*/ 254353 h 529262"/>
                <a:gd name="connsiteX28" fmla="*/ 65570 w 374339"/>
                <a:gd name="connsiteY28" fmla="*/ 255159 h 529262"/>
                <a:gd name="connsiteX29" fmla="*/ 65570 w 374339"/>
                <a:gd name="connsiteY29" fmla="*/ 141486 h 529262"/>
                <a:gd name="connsiteX30" fmla="*/ 187170 w 374339"/>
                <a:gd name="connsiteY30" fmla="*/ 19886 h 529262"/>
                <a:gd name="connsiteX31" fmla="*/ 308770 w 374339"/>
                <a:gd name="connsiteY31" fmla="*/ 141486 h 529262"/>
                <a:gd name="connsiteX32" fmla="*/ 308770 w 374339"/>
                <a:gd name="connsiteY32" fmla="*/ 170778 h 529262"/>
                <a:gd name="connsiteX33" fmla="*/ 295602 w 374339"/>
                <a:gd name="connsiteY33" fmla="*/ 170778 h 529262"/>
                <a:gd name="connsiteX34" fmla="*/ 295602 w 374339"/>
                <a:gd name="connsiteY34" fmla="*/ 141352 h 529262"/>
                <a:gd name="connsiteX35" fmla="*/ 187170 w 374339"/>
                <a:gd name="connsiteY35" fmla="*/ 32919 h 529262"/>
                <a:gd name="connsiteX36" fmla="*/ 354454 w 374339"/>
                <a:gd name="connsiteY36" fmla="*/ 278404 h 529262"/>
                <a:gd name="connsiteX37" fmla="*/ 354454 w 374339"/>
                <a:gd name="connsiteY37" fmla="*/ 497418 h 529262"/>
                <a:gd name="connsiteX38" fmla="*/ 187170 w 374339"/>
                <a:gd name="connsiteY38" fmla="*/ 509377 h 529262"/>
                <a:gd name="connsiteX39" fmla="*/ 19886 w 374339"/>
                <a:gd name="connsiteY39" fmla="*/ 497418 h 529262"/>
                <a:gd name="connsiteX40" fmla="*/ 19886 w 374339"/>
                <a:gd name="connsiteY40" fmla="*/ 278404 h 529262"/>
                <a:gd name="connsiteX41" fmla="*/ 50521 w 374339"/>
                <a:gd name="connsiteY41" fmla="*/ 276254 h 529262"/>
                <a:gd name="connsiteX42" fmla="*/ 90025 w 374339"/>
                <a:gd name="connsiteY42" fmla="*/ 273567 h 529262"/>
                <a:gd name="connsiteX43" fmla="*/ 187573 w 374339"/>
                <a:gd name="connsiteY43" fmla="*/ 266445 h 529262"/>
                <a:gd name="connsiteX44" fmla="*/ 284719 w 374339"/>
                <a:gd name="connsiteY44" fmla="*/ 273567 h 529262"/>
                <a:gd name="connsiteX45" fmla="*/ 324088 w 374339"/>
                <a:gd name="connsiteY45" fmla="*/ 276254 h 529262"/>
                <a:gd name="connsiteX46" fmla="*/ 354722 w 374339"/>
                <a:gd name="connsiteY46" fmla="*/ 278404 h 5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74339" h="529262">
                  <a:moveTo>
                    <a:pt x="371250" y="259593"/>
                  </a:moveTo>
                  <a:lnTo>
                    <a:pt x="325297" y="256368"/>
                  </a:lnTo>
                  <a:lnTo>
                    <a:pt x="285928" y="253680"/>
                  </a:lnTo>
                  <a:lnTo>
                    <a:pt x="187439" y="246425"/>
                  </a:lnTo>
                  <a:lnTo>
                    <a:pt x="98623" y="252874"/>
                  </a:lnTo>
                  <a:lnTo>
                    <a:pt x="98623" y="141352"/>
                  </a:lnTo>
                  <a:cubicBezTo>
                    <a:pt x="98623" y="92443"/>
                    <a:pt x="138396" y="52671"/>
                    <a:pt x="187170" y="52671"/>
                  </a:cubicBezTo>
                  <a:cubicBezTo>
                    <a:pt x="235944" y="52671"/>
                    <a:pt x="275717" y="92443"/>
                    <a:pt x="275717" y="141352"/>
                  </a:cubicBezTo>
                  <a:lnTo>
                    <a:pt x="275717" y="187304"/>
                  </a:lnTo>
                  <a:cubicBezTo>
                    <a:pt x="275717" y="189186"/>
                    <a:pt x="277195" y="190663"/>
                    <a:pt x="279076" y="190663"/>
                  </a:cubicBezTo>
                  <a:lnTo>
                    <a:pt x="325028" y="190663"/>
                  </a:lnTo>
                  <a:cubicBezTo>
                    <a:pt x="326910" y="190663"/>
                    <a:pt x="328387" y="189186"/>
                    <a:pt x="328387" y="187304"/>
                  </a:cubicBezTo>
                  <a:lnTo>
                    <a:pt x="328387" y="141486"/>
                  </a:lnTo>
                  <a:cubicBezTo>
                    <a:pt x="328522" y="63420"/>
                    <a:pt x="265101" y="0"/>
                    <a:pt x="187170" y="0"/>
                  </a:cubicBezTo>
                  <a:cubicBezTo>
                    <a:pt x="109239" y="0"/>
                    <a:pt x="45818" y="63420"/>
                    <a:pt x="45818" y="141486"/>
                  </a:cubicBezTo>
                  <a:lnTo>
                    <a:pt x="45818" y="256502"/>
                  </a:lnTo>
                  <a:lnTo>
                    <a:pt x="3090" y="259593"/>
                  </a:lnTo>
                  <a:cubicBezTo>
                    <a:pt x="1343" y="259593"/>
                    <a:pt x="0" y="261205"/>
                    <a:pt x="0" y="262952"/>
                  </a:cubicBezTo>
                  <a:lnTo>
                    <a:pt x="0" y="512736"/>
                  </a:lnTo>
                  <a:cubicBezTo>
                    <a:pt x="0" y="514482"/>
                    <a:pt x="1343" y="515961"/>
                    <a:pt x="3090" y="516095"/>
                  </a:cubicBezTo>
                  <a:lnTo>
                    <a:pt x="186901" y="529263"/>
                  </a:lnTo>
                  <a:lnTo>
                    <a:pt x="371250" y="516095"/>
                  </a:lnTo>
                  <a:cubicBezTo>
                    <a:pt x="372997" y="516095"/>
                    <a:pt x="374340" y="514482"/>
                    <a:pt x="374340" y="512736"/>
                  </a:cubicBezTo>
                  <a:lnTo>
                    <a:pt x="374340" y="262952"/>
                  </a:lnTo>
                  <a:cubicBezTo>
                    <a:pt x="374340" y="261205"/>
                    <a:pt x="372997" y="259727"/>
                    <a:pt x="371250" y="259593"/>
                  </a:cubicBezTo>
                  <a:close/>
                  <a:moveTo>
                    <a:pt x="187170" y="32919"/>
                  </a:moveTo>
                  <a:cubicBezTo>
                    <a:pt x="127378" y="32919"/>
                    <a:pt x="78738" y="81559"/>
                    <a:pt x="78738" y="141352"/>
                  </a:cubicBezTo>
                  <a:lnTo>
                    <a:pt x="78738" y="254353"/>
                  </a:lnTo>
                  <a:lnTo>
                    <a:pt x="65570" y="255159"/>
                  </a:lnTo>
                  <a:lnTo>
                    <a:pt x="65570" y="141486"/>
                  </a:lnTo>
                  <a:cubicBezTo>
                    <a:pt x="65570" y="74438"/>
                    <a:pt x="120122" y="19886"/>
                    <a:pt x="187170" y="19886"/>
                  </a:cubicBezTo>
                  <a:cubicBezTo>
                    <a:pt x="254218" y="19886"/>
                    <a:pt x="308770" y="74438"/>
                    <a:pt x="308770" y="141486"/>
                  </a:cubicBezTo>
                  <a:lnTo>
                    <a:pt x="308770" y="170778"/>
                  </a:lnTo>
                  <a:lnTo>
                    <a:pt x="295602" y="170778"/>
                  </a:lnTo>
                  <a:lnTo>
                    <a:pt x="295602" y="141352"/>
                  </a:lnTo>
                  <a:cubicBezTo>
                    <a:pt x="295602" y="81559"/>
                    <a:pt x="246962" y="32919"/>
                    <a:pt x="187170" y="32919"/>
                  </a:cubicBezTo>
                  <a:close/>
                  <a:moveTo>
                    <a:pt x="354454" y="278404"/>
                  </a:moveTo>
                  <a:lnTo>
                    <a:pt x="354454" y="497418"/>
                  </a:lnTo>
                  <a:lnTo>
                    <a:pt x="187170" y="509377"/>
                  </a:lnTo>
                  <a:lnTo>
                    <a:pt x="19886" y="497418"/>
                  </a:lnTo>
                  <a:lnTo>
                    <a:pt x="19886" y="278404"/>
                  </a:lnTo>
                  <a:lnTo>
                    <a:pt x="50521" y="276254"/>
                  </a:lnTo>
                  <a:lnTo>
                    <a:pt x="90025" y="273567"/>
                  </a:lnTo>
                  <a:lnTo>
                    <a:pt x="187573" y="266445"/>
                  </a:lnTo>
                  <a:lnTo>
                    <a:pt x="284719" y="273567"/>
                  </a:lnTo>
                  <a:lnTo>
                    <a:pt x="324088" y="276254"/>
                  </a:lnTo>
                  <a:lnTo>
                    <a:pt x="354722" y="278404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91" name="Freihandform: Form 390">
              <a:extLst>
                <a:ext uri="{FF2B5EF4-FFF2-40B4-BE49-F238E27FC236}">
                  <a16:creationId xmlns:a16="http://schemas.microsoft.com/office/drawing/2014/main" id="{23C71C73-200D-CCA4-D3A6-9D52A7C01456}"/>
                </a:ext>
              </a:extLst>
            </p:cNvPr>
            <p:cNvSpPr/>
            <p:nvPr/>
          </p:nvSpPr>
          <p:spPr bwMode="gray">
            <a:xfrm>
              <a:off x="11075154" y="5537314"/>
              <a:ext cx="98490" cy="130871"/>
            </a:xfrm>
            <a:custGeom>
              <a:avLst/>
              <a:gdLst>
                <a:gd name="connsiteX0" fmla="*/ 49447 w 98490"/>
                <a:gd name="connsiteY0" fmla="*/ 0 h 130871"/>
                <a:gd name="connsiteX1" fmla="*/ 49043 w 98490"/>
                <a:gd name="connsiteY1" fmla="*/ 0 h 130871"/>
                <a:gd name="connsiteX2" fmla="*/ 1 w 98490"/>
                <a:gd name="connsiteY2" fmla="*/ 49581 h 130871"/>
                <a:gd name="connsiteX3" fmla="*/ 26202 w 98490"/>
                <a:gd name="connsiteY3" fmla="*/ 92712 h 130871"/>
                <a:gd name="connsiteX4" fmla="*/ 26202 w 98490"/>
                <a:gd name="connsiteY4" fmla="*/ 127512 h 130871"/>
                <a:gd name="connsiteX5" fmla="*/ 29561 w 98490"/>
                <a:gd name="connsiteY5" fmla="*/ 130872 h 130871"/>
                <a:gd name="connsiteX6" fmla="*/ 68930 w 98490"/>
                <a:gd name="connsiteY6" fmla="*/ 130872 h 130871"/>
                <a:gd name="connsiteX7" fmla="*/ 72289 w 98490"/>
                <a:gd name="connsiteY7" fmla="*/ 127512 h 130871"/>
                <a:gd name="connsiteX8" fmla="*/ 72289 w 98490"/>
                <a:gd name="connsiteY8" fmla="*/ 92577 h 130871"/>
                <a:gd name="connsiteX9" fmla="*/ 98490 w 98490"/>
                <a:gd name="connsiteY9" fmla="*/ 49043 h 130871"/>
                <a:gd name="connsiteX10" fmla="*/ 49178 w 98490"/>
                <a:gd name="connsiteY10" fmla="*/ 134 h 130871"/>
                <a:gd name="connsiteX11" fmla="*/ 54822 w 98490"/>
                <a:gd name="connsiteY11" fmla="*/ 78603 h 130871"/>
                <a:gd name="connsiteX12" fmla="*/ 52671 w 98490"/>
                <a:gd name="connsiteY12" fmla="*/ 81694 h 130871"/>
                <a:gd name="connsiteX13" fmla="*/ 52671 w 98490"/>
                <a:gd name="connsiteY13" fmla="*/ 110985 h 130871"/>
                <a:gd name="connsiteX14" fmla="*/ 46222 w 98490"/>
                <a:gd name="connsiteY14" fmla="*/ 110985 h 130871"/>
                <a:gd name="connsiteX15" fmla="*/ 46222 w 98490"/>
                <a:gd name="connsiteY15" fmla="*/ 81559 h 130871"/>
                <a:gd name="connsiteX16" fmla="*/ 43938 w 98490"/>
                <a:gd name="connsiteY16" fmla="*/ 78335 h 130871"/>
                <a:gd name="connsiteX17" fmla="*/ 39504 w 98490"/>
                <a:gd name="connsiteY17" fmla="*/ 76857 h 130871"/>
                <a:gd name="connsiteX18" fmla="*/ 22708 w 98490"/>
                <a:gd name="connsiteY18" fmla="*/ 61673 h 130871"/>
                <a:gd name="connsiteX19" fmla="*/ 21633 w 98490"/>
                <a:gd name="connsiteY19" fmla="*/ 39100 h 130871"/>
                <a:gd name="connsiteX20" fmla="*/ 49312 w 98490"/>
                <a:gd name="connsiteY20" fmla="*/ 19483 h 130871"/>
                <a:gd name="connsiteX21" fmla="*/ 78738 w 98490"/>
                <a:gd name="connsiteY21" fmla="*/ 48909 h 130871"/>
                <a:gd name="connsiteX22" fmla="*/ 58852 w 98490"/>
                <a:gd name="connsiteY22" fmla="*/ 76991 h 130871"/>
                <a:gd name="connsiteX23" fmla="*/ 54687 w 98490"/>
                <a:gd name="connsiteY23" fmla="*/ 78603 h 13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8490" h="130871">
                  <a:moveTo>
                    <a:pt x="49447" y="0"/>
                  </a:moveTo>
                  <a:cubicBezTo>
                    <a:pt x="49447" y="0"/>
                    <a:pt x="49178" y="0"/>
                    <a:pt x="49043" y="0"/>
                  </a:cubicBezTo>
                  <a:cubicBezTo>
                    <a:pt x="21902" y="134"/>
                    <a:pt x="-134" y="22439"/>
                    <a:pt x="1" y="49581"/>
                  </a:cubicBezTo>
                  <a:cubicBezTo>
                    <a:pt x="1" y="67585"/>
                    <a:pt x="10347" y="84381"/>
                    <a:pt x="26202" y="92712"/>
                  </a:cubicBezTo>
                  <a:lnTo>
                    <a:pt x="26202" y="127512"/>
                  </a:lnTo>
                  <a:cubicBezTo>
                    <a:pt x="26202" y="129393"/>
                    <a:pt x="27680" y="130872"/>
                    <a:pt x="29561" y="130872"/>
                  </a:cubicBezTo>
                  <a:lnTo>
                    <a:pt x="68930" y="130872"/>
                  </a:lnTo>
                  <a:cubicBezTo>
                    <a:pt x="70811" y="130872"/>
                    <a:pt x="72289" y="129393"/>
                    <a:pt x="72289" y="127512"/>
                  </a:cubicBezTo>
                  <a:lnTo>
                    <a:pt x="72289" y="92577"/>
                  </a:lnTo>
                  <a:cubicBezTo>
                    <a:pt x="88278" y="83844"/>
                    <a:pt x="98221" y="67317"/>
                    <a:pt x="98490" y="49043"/>
                  </a:cubicBezTo>
                  <a:cubicBezTo>
                    <a:pt x="98356" y="22036"/>
                    <a:pt x="76185" y="134"/>
                    <a:pt x="49178" y="134"/>
                  </a:cubicBezTo>
                  <a:close/>
                  <a:moveTo>
                    <a:pt x="54822" y="78603"/>
                  </a:moveTo>
                  <a:cubicBezTo>
                    <a:pt x="53478" y="79141"/>
                    <a:pt x="52671" y="80350"/>
                    <a:pt x="52671" y="81694"/>
                  </a:cubicBezTo>
                  <a:lnTo>
                    <a:pt x="52671" y="110985"/>
                  </a:lnTo>
                  <a:lnTo>
                    <a:pt x="46222" y="110985"/>
                  </a:lnTo>
                  <a:lnTo>
                    <a:pt x="46222" y="81559"/>
                  </a:lnTo>
                  <a:cubicBezTo>
                    <a:pt x="46222" y="80082"/>
                    <a:pt x="45281" y="78872"/>
                    <a:pt x="43938" y="78335"/>
                  </a:cubicBezTo>
                  <a:lnTo>
                    <a:pt x="39504" y="76857"/>
                  </a:lnTo>
                  <a:cubicBezTo>
                    <a:pt x="32114" y="74170"/>
                    <a:pt x="26067" y="68795"/>
                    <a:pt x="22708" y="61673"/>
                  </a:cubicBezTo>
                  <a:cubicBezTo>
                    <a:pt x="19349" y="54552"/>
                    <a:pt x="18946" y="46490"/>
                    <a:pt x="21633" y="39100"/>
                  </a:cubicBezTo>
                  <a:cubicBezTo>
                    <a:pt x="25798" y="27411"/>
                    <a:pt x="36951" y="19618"/>
                    <a:pt x="49312" y="19483"/>
                  </a:cubicBezTo>
                  <a:cubicBezTo>
                    <a:pt x="65571" y="19483"/>
                    <a:pt x="78738" y="32651"/>
                    <a:pt x="78738" y="48909"/>
                  </a:cubicBezTo>
                  <a:cubicBezTo>
                    <a:pt x="78469" y="61405"/>
                    <a:pt x="70677" y="72557"/>
                    <a:pt x="58852" y="76991"/>
                  </a:cubicBezTo>
                  <a:lnTo>
                    <a:pt x="54687" y="78603"/>
                  </a:ln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392" name="Freihandform: Form 391">
            <a:extLst>
              <a:ext uri="{FF2B5EF4-FFF2-40B4-BE49-F238E27FC236}">
                <a16:creationId xmlns:a16="http://schemas.microsoft.com/office/drawing/2014/main" id="{7E54395C-3D12-54C7-30D3-5418B03D0DB5}"/>
              </a:ext>
            </a:extLst>
          </p:cNvPr>
          <p:cNvSpPr>
            <a:spLocks noChangeAspect="1"/>
          </p:cNvSpPr>
          <p:nvPr/>
        </p:nvSpPr>
        <p:spPr bwMode="gray">
          <a:xfrm>
            <a:off x="6469997" y="5249763"/>
            <a:ext cx="459455" cy="549648"/>
          </a:xfrm>
          <a:custGeom>
            <a:avLst/>
            <a:gdLst>
              <a:gd name="connsiteX0" fmla="*/ 426206 w 451736"/>
              <a:gd name="connsiteY0" fmla="*/ 97818 h 540414"/>
              <a:gd name="connsiteX1" fmla="*/ 247098 w 451736"/>
              <a:gd name="connsiteY1" fmla="*/ 9674 h 540414"/>
              <a:gd name="connsiteX2" fmla="*/ 226003 w 451736"/>
              <a:gd name="connsiteY2" fmla="*/ 0 h 540414"/>
              <a:gd name="connsiteX3" fmla="*/ 207729 w 451736"/>
              <a:gd name="connsiteY3" fmla="*/ 6853 h 540414"/>
              <a:gd name="connsiteX4" fmla="*/ 204773 w 451736"/>
              <a:gd name="connsiteY4" fmla="*/ 9809 h 540414"/>
              <a:gd name="connsiteX5" fmla="*/ 25799 w 451736"/>
              <a:gd name="connsiteY5" fmla="*/ 97818 h 540414"/>
              <a:gd name="connsiteX6" fmla="*/ 1 w 451736"/>
              <a:gd name="connsiteY6" fmla="*/ 126437 h 540414"/>
              <a:gd name="connsiteX7" fmla="*/ 1 w 451736"/>
              <a:gd name="connsiteY7" fmla="*/ 189992 h 540414"/>
              <a:gd name="connsiteX8" fmla="*/ 210416 w 451736"/>
              <a:gd name="connsiteY8" fmla="*/ 535846 h 540414"/>
              <a:gd name="connsiteX9" fmla="*/ 225868 w 451736"/>
              <a:gd name="connsiteY9" fmla="*/ 540415 h 540414"/>
              <a:gd name="connsiteX10" fmla="*/ 241320 w 451736"/>
              <a:gd name="connsiteY10" fmla="*/ 535846 h 540414"/>
              <a:gd name="connsiteX11" fmla="*/ 451735 w 451736"/>
              <a:gd name="connsiteY11" fmla="*/ 189992 h 540414"/>
              <a:gd name="connsiteX12" fmla="*/ 451735 w 451736"/>
              <a:gd name="connsiteY12" fmla="*/ 126437 h 540414"/>
              <a:gd name="connsiteX13" fmla="*/ 426072 w 451736"/>
              <a:gd name="connsiteY13" fmla="*/ 97818 h 540414"/>
              <a:gd name="connsiteX14" fmla="*/ 432118 w 451736"/>
              <a:gd name="connsiteY14" fmla="*/ 126303 h 540414"/>
              <a:gd name="connsiteX15" fmla="*/ 432118 w 451736"/>
              <a:gd name="connsiteY15" fmla="*/ 189992 h 540414"/>
              <a:gd name="connsiteX16" fmla="*/ 230840 w 451736"/>
              <a:gd name="connsiteY16" fmla="*/ 519185 h 540414"/>
              <a:gd name="connsiteX17" fmla="*/ 226003 w 451736"/>
              <a:gd name="connsiteY17" fmla="*/ 520663 h 540414"/>
              <a:gd name="connsiteX18" fmla="*/ 221300 w 451736"/>
              <a:gd name="connsiteY18" fmla="*/ 519185 h 540414"/>
              <a:gd name="connsiteX19" fmla="*/ 20021 w 451736"/>
              <a:gd name="connsiteY19" fmla="*/ 189992 h 540414"/>
              <a:gd name="connsiteX20" fmla="*/ 20021 w 451736"/>
              <a:gd name="connsiteY20" fmla="*/ 126437 h 540414"/>
              <a:gd name="connsiteX21" fmla="*/ 27680 w 451736"/>
              <a:gd name="connsiteY21" fmla="*/ 117569 h 540414"/>
              <a:gd name="connsiteX22" fmla="*/ 219688 w 451736"/>
              <a:gd name="connsiteY22" fmla="*/ 22976 h 540414"/>
              <a:gd name="connsiteX23" fmla="*/ 226137 w 451736"/>
              <a:gd name="connsiteY23" fmla="*/ 19886 h 540414"/>
              <a:gd name="connsiteX24" fmla="*/ 231243 w 451736"/>
              <a:gd name="connsiteY24" fmla="*/ 21767 h 540414"/>
              <a:gd name="connsiteX25" fmla="*/ 232452 w 451736"/>
              <a:gd name="connsiteY25" fmla="*/ 22976 h 540414"/>
              <a:gd name="connsiteX26" fmla="*/ 424728 w 451736"/>
              <a:gd name="connsiteY26" fmla="*/ 117703 h 540414"/>
              <a:gd name="connsiteX27" fmla="*/ 432253 w 451736"/>
              <a:gd name="connsiteY27" fmla="*/ 126437 h 54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1736" h="540414">
                <a:moveTo>
                  <a:pt x="426206" y="97818"/>
                </a:moveTo>
                <a:cubicBezTo>
                  <a:pt x="357277" y="92174"/>
                  <a:pt x="293723" y="60867"/>
                  <a:pt x="247098" y="9674"/>
                </a:cubicBezTo>
                <a:cubicBezTo>
                  <a:pt x="241858" y="3628"/>
                  <a:pt x="234199" y="0"/>
                  <a:pt x="226003" y="0"/>
                </a:cubicBezTo>
                <a:cubicBezTo>
                  <a:pt x="219285" y="0"/>
                  <a:pt x="212835" y="2418"/>
                  <a:pt x="207729" y="6853"/>
                </a:cubicBezTo>
                <a:cubicBezTo>
                  <a:pt x="206654" y="7793"/>
                  <a:pt x="205714" y="8734"/>
                  <a:pt x="204773" y="9809"/>
                </a:cubicBezTo>
                <a:cubicBezTo>
                  <a:pt x="158283" y="61001"/>
                  <a:pt x="94729" y="92309"/>
                  <a:pt x="25799" y="97818"/>
                </a:cubicBezTo>
                <a:cubicBezTo>
                  <a:pt x="11019" y="99296"/>
                  <a:pt x="-133" y="111523"/>
                  <a:pt x="1" y="126437"/>
                </a:cubicBezTo>
                <a:lnTo>
                  <a:pt x="1" y="189992"/>
                </a:lnTo>
                <a:cubicBezTo>
                  <a:pt x="1" y="321669"/>
                  <a:pt x="78605" y="450928"/>
                  <a:pt x="210416" y="535846"/>
                </a:cubicBezTo>
                <a:cubicBezTo>
                  <a:pt x="214985" y="538802"/>
                  <a:pt x="220359" y="540415"/>
                  <a:pt x="225868" y="540415"/>
                </a:cubicBezTo>
                <a:cubicBezTo>
                  <a:pt x="231377" y="540415"/>
                  <a:pt x="236752" y="538802"/>
                  <a:pt x="241320" y="535846"/>
                </a:cubicBezTo>
                <a:cubicBezTo>
                  <a:pt x="372998" y="450928"/>
                  <a:pt x="451735" y="321669"/>
                  <a:pt x="451735" y="189992"/>
                </a:cubicBezTo>
                <a:lnTo>
                  <a:pt x="451735" y="126437"/>
                </a:lnTo>
                <a:cubicBezTo>
                  <a:pt x="451870" y="111791"/>
                  <a:pt x="440583" y="99296"/>
                  <a:pt x="426072" y="97818"/>
                </a:cubicBezTo>
                <a:close/>
                <a:moveTo>
                  <a:pt x="432118" y="126303"/>
                </a:moveTo>
                <a:lnTo>
                  <a:pt x="432118" y="189992"/>
                </a:lnTo>
                <a:cubicBezTo>
                  <a:pt x="432118" y="314817"/>
                  <a:pt x="356874" y="437895"/>
                  <a:pt x="230840" y="519185"/>
                </a:cubicBezTo>
                <a:cubicBezTo>
                  <a:pt x="229362" y="520126"/>
                  <a:pt x="227750" y="520663"/>
                  <a:pt x="226003" y="520663"/>
                </a:cubicBezTo>
                <a:cubicBezTo>
                  <a:pt x="224256" y="520663"/>
                  <a:pt x="222644" y="520126"/>
                  <a:pt x="221300" y="519185"/>
                </a:cubicBezTo>
                <a:cubicBezTo>
                  <a:pt x="95266" y="437895"/>
                  <a:pt x="20021" y="314817"/>
                  <a:pt x="20021" y="189992"/>
                </a:cubicBezTo>
                <a:lnTo>
                  <a:pt x="20021" y="126437"/>
                </a:lnTo>
                <a:cubicBezTo>
                  <a:pt x="20021" y="121869"/>
                  <a:pt x="23246" y="118107"/>
                  <a:pt x="27680" y="117569"/>
                </a:cubicBezTo>
                <a:cubicBezTo>
                  <a:pt x="101581" y="111657"/>
                  <a:pt x="169838" y="78066"/>
                  <a:pt x="219688" y="22976"/>
                </a:cubicBezTo>
                <a:cubicBezTo>
                  <a:pt x="221300" y="20961"/>
                  <a:pt x="223718" y="19886"/>
                  <a:pt x="226137" y="19886"/>
                </a:cubicBezTo>
                <a:cubicBezTo>
                  <a:pt x="228018" y="19886"/>
                  <a:pt x="229765" y="20558"/>
                  <a:pt x="231243" y="21767"/>
                </a:cubicBezTo>
                <a:cubicBezTo>
                  <a:pt x="231646" y="22170"/>
                  <a:pt x="232049" y="22573"/>
                  <a:pt x="232452" y="22976"/>
                </a:cubicBezTo>
                <a:cubicBezTo>
                  <a:pt x="282436" y="78200"/>
                  <a:pt x="350693" y="111791"/>
                  <a:pt x="424728" y="117703"/>
                </a:cubicBezTo>
                <a:cubicBezTo>
                  <a:pt x="429028" y="118241"/>
                  <a:pt x="432387" y="122003"/>
                  <a:pt x="432253" y="126437"/>
                </a:cubicBez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393" name="Freihandform: Form 392">
            <a:extLst>
              <a:ext uri="{FF2B5EF4-FFF2-40B4-BE49-F238E27FC236}">
                <a16:creationId xmlns:a16="http://schemas.microsoft.com/office/drawing/2014/main" id="{D28E9DAF-29D6-A660-0BD5-A551FA337D3C}"/>
              </a:ext>
            </a:extLst>
          </p:cNvPr>
          <p:cNvSpPr>
            <a:spLocks noChangeAspect="1"/>
          </p:cNvSpPr>
          <p:nvPr/>
        </p:nvSpPr>
        <p:spPr bwMode="gray">
          <a:xfrm>
            <a:off x="7688469" y="5253048"/>
            <a:ext cx="275911" cy="551425"/>
          </a:xfrm>
          <a:custGeom>
            <a:avLst/>
            <a:gdLst>
              <a:gd name="connsiteX0" fmla="*/ 270604 w 271275"/>
              <a:gd name="connsiteY0" fmla="*/ 376221 h 542161"/>
              <a:gd name="connsiteX1" fmla="*/ 149004 w 271275"/>
              <a:gd name="connsiteY1" fmla="*/ 26873 h 542161"/>
              <a:gd name="connsiteX2" fmla="*/ 145511 w 271275"/>
              <a:gd name="connsiteY2" fmla="*/ 21364 h 542161"/>
              <a:gd name="connsiteX3" fmla="*/ 145511 w 271275"/>
              <a:gd name="connsiteY3" fmla="*/ 9943 h 542161"/>
              <a:gd name="connsiteX4" fmla="*/ 135568 w 271275"/>
              <a:gd name="connsiteY4" fmla="*/ 0 h 542161"/>
              <a:gd name="connsiteX5" fmla="*/ 125625 w 271275"/>
              <a:gd name="connsiteY5" fmla="*/ 9943 h 542161"/>
              <a:gd name="connsiteX6" fmla="*/ 125625 w 271275"/>
              <a:gd name="connsiteY6" fmla="*/ 21498 h 542161"/>
              <a:gd name="connsiteX7" fmla="*/ 122266 w 271275"/>
              <a:gd name="connsiteY7" fmla="*/ 26873 h 542161"/>
              <a:gd name="connsiteX8" fmla="*/ 666 w 271275"/>
              <a:gd name="connsiteY8" fmla="*/ 376221 h 542161"/>
              <a:gd name="connsiteX9" fmla="*/ 7921 w 271275"/>
              <a:gd name="connsiteY9" fmla="*/ 391136 h 542161"/>
              <a:gd name="connsiteX10" fmla="*/ 11818 w 271275"/>
              <a:gd name="connsiteY10" fmla="*/ 391808 h 542161"/>
              <a:gd name="connsiteX11" fmla="*/ 23373 w 271275"/>
              <a:gd name="connsiteY11" fmla="*/ 381864 h 542161"/>
              <a:gd name="connsiteX12" fmla="*/ 53740 w 271275"/>
              <a:gd name="connsiteY12" fmla="*/ 356738 h 542161"/>
              <a:gd name="connsiteX13" fmla="*/ 59517 w 271275"/>
              <a:gd name="connsiteY13" fmla="*/ 357276 h 542161"/>
              <a:gd name="connsiteX14" fmla="*/ 84375 w 271275"/>
              <a:gd name="connsiteY14" fmla="*/ 382939 h 542161"/>
              <a:gd name="connsiteX15" fmla="*/ 94721 w 271275"/>
              <a:gd name="connsiteY15" fmla="*/ 391942 h 542161"/>
              <a:gd name="connsiteX16" fmla="*/ 96199 w 271275"/>
              <a:gd name="connsiteY16" fmla="*/ 391942 h 542161"/>
              <a:gd name="connsiteX17" fmla="*/ 105067 w 271275"/>
              <a:gd name="connsiteY17" fmla="*/ 383074 h 542161"/>
              <a:gd name="connsiteX18" fmla="*/ 105739 w 271275"/>
              <a:gd name="connsiteY18" fmla="*/ 379849 h 542161"/>
              <a:gd name="connsiteX19" fmla="*/ 125625 w 271275"/>
              <a:gd name="connsiteY19" fmla="*/ 360635 h 542161"/>
              <a:gd name="connsiteX20" fmla="*/ 125625 w 271275"/>
              <a:gd name="connsiteY20" fmla="*/ 454690 h 542161"/>
              <a:gd name="connsiteX21" fmla="*/ 122400 w 271275"/>
              <a:gd name="connsiteY21" fmla="*/ 463424 h 542161"/>
              <a:gd name="connsiteX22" fmla="*/ 122400 w 271275"/>
              <a:gd name="connsiteY22" fmla="*/ 491775 h 542161"/>
              <a:gd name="connsiteX23" fmla="*/ 101708 w 271275"/>
              <a:gd name="connsiteY23" fmla="*/ 515692 h 542161"/>
              <a:gd name="connsiteX24" fmla="*/ 99424 w 271275"/>
              <a:gd name="connsiteY24" fmla="*/ 515692 h 542161"/>
              <a:gd name="connsiteX25" fmla="*/ 76716 w 271275"/>
              <a:gd name="connsiteY25" fmla="*/ 495134 h 542161"/>
              <a:gd name="connsiteX26" fmla="*/ 76716 w 271275"/>
              <a:gd name="connsiteY26" fmla="*/ 492850 h 542161"/>
              <a:gd name="connsiteX27" fmla="*/ 72820 w 271275"/>
              <a:gd name="connsiteY27" fmla="*/ 483444 h 542161"/>
              <a:gd name="connsiteX28" fmla="*/ 63414 w 271275"/>
              <a:gd name="connsiteY28" fmla="*/ 479548 h 542161"/>
              <a:gd name="connsiteX29" fmla="*/ 60324 w 271275"/>
              <a:gd name="connsiteY29" fmla="*/ 479951 h 542161"/>
              <a:gd name="connsiteX30" fmla="*/ 50246 w 271275"/>
              <a:gd name="connsiteY30" fmla="*/ 493790 h 542161"/>
              <a:gd name="connsiteX31" fmla="*/ 99558 w 271275"/>
              <a:gd name="connsiteY31" fmla="*/ 542162 h 542161"/>
              <a:gd name="connsiteX32" fmla="*/ 100499 w 271275"/>
              <a:gd name="connsiteY32" fmla="*/ 542162 h 542161"/>
              <a:gd name="connsiteX33" fmla="*/ 104261 w 271275"/>
              <a:gd name="connsiteY33" fmla="*/ 541893 h 542161"/>
              <a:gd name="connsiteX34" fmla="*/ 148870 w 271275"/>
              <a:gd name="connsiteY34" fmla="*/ 490834 h 542161"/>
              <a:gd name="connsiteX35" fmla="*/ 148870 w 271275"/>
              <a:gd name="connsiteY35" fmla="*/ 463155 h 542161"/>
              <a:gd name="connsiteX36" fmla="*/ 145645 w 271275"/>
              <a:gd name="connsiteY36" fmla="*/ 454422 h 542161"/>
              <a:gd name="connsiteX37" fmla="*/ 145645 w 271275"/>
              <a:gd name="connsiteY37" fmla="*/ 360366 h 542161"/>
              <a:gd name="connsiteX38" fmla="*/ 165665 w 271275"/>
              <a:gd name="connsiteY38" fmla="*/ 379580 h 542161"/>
              <a:gd name="connsiteX39" fmla="*/ 166337 w 271275"/>
              <a:gd name="connsiteY39" fmla="*/ 382805 h 542161"/>
              <a:gd name="connsiteX40" fmla="*/ 176683 w 271275"/>
              <a:gd name="connsiteY40" fmla="*/ 391808 h 542161"/>
              <a:gd name="connsiteX41" fmla="*/ 178161 w 271275"/>
              <a:gd name="connsiteY41" fmla="*/ 391808 h 542161"/>
              <a:gd name="connsiteX42" fmla="*/ 187030 w 271275"/>
              <a:gd name="connsiteY42" fmla="*/ 382939 h 542161"/>
              <a:gd name="connsiteX43" fmla="*/ 217530 w 271275"/>
              <a:gd name="connsiteY43" fmla="*/ 356873 h 542161"/>
              <a:gd name="connsiteX44" fmla="*/ 222368 w 271275"/>
              <a:gd name="connsiteY44" fmla="*/ 357276 h 542161"/>
              <a:gd name="connsiteX45" fmla="*/ 247897 w 271275"/>
              <a:gd name="connsiteY45" fmla="*/ 382133 h 542161"/>
              <a:gd name="connsiteX46" fmla="*/ 259453 w 271275"/>
              <a:gd name="connsiteY46" fmla="*/ 391942 h 542161"/>
              <a:gd name="connsiteX47" fmla="*/ 267783 w 271275"/>
              <a:gd name="connsiteY47" fmla="*/ 388448 h 542161"/>
              <a:gd name="connsiteX48" fmla="*/ 271276 w 271275"/>
              <a:gd name="connsiteY48" fmla="*/ 380118 h 542161"/>
              <a:gd name="connsiteX49" fmla="*/ 270604 w 271275"/>
              <a:gd name="connsiteY49" fmla="*/ 376355 h 542161"/>
              <a:gd name="connsiteX50" fmla="*/ 117429 w 271275"/>
              <a:gd name="connsiteY50" fmla="*/ 101042 h 542161"/>
              <a:gd name="connsiteX51" fmla="*/ 86793 w 271275"/>
              <a:gd name="connsiteY51" fmla="*/ 349079 h 542161"/>
              <a:gd name="connsiteX52" fmla="*/ 63146 w 271275"/>
              <a:gd name="connsiteY52" fmla="*/ 337659 h 542161"/>
              <a:gd name="connsiteX53" fmla="*/ 53740 w 271275"/>
              <a:gd name="connsiteY53" fmla="*/ 336718 h 542161"/>
              <a:gd name="connsiteX54" fmla="*/ 33988 w 271275"/>
              <a:gd name="connsiteY54" fmla="*/ 340749 h 542161"/>
              <a:gd name="connsiteX55" fmla="*/ 117429 w 271275"/>
              <a:gd name="connsiteY55" fmla="*/ 100908 h 542161"/>
              <a:gd name="connsiteX56" fmla="*/ 163382 w 271275"/>
              <a:gd name="connsiteY56" fmla="*/ 346661 h 542161"/>
              <a:gd name="connsiteX57" fmla="*/ 137718 w 271275"/>
              <a:gd name="connsiteY57" fmla="*/ 339540 h 542161"/>
              <a:gd name="connsiteX58" fmla="*/ 133552 w 271275"/>
              <a:gd name="connsiteY58" fmla="*/ 339540 h 542161"/>
              <a:gd name="connsiteX59" fmla="*/ 107083 w 271275"/>
              <a:gd name="connsiteY59" fmla="*/ 347198 h 542161"/>
              <a:gd name="connsiteX60" fmla="*/ 135568 w 271275"/>
              <a:gd name="connsiteY60" fmla="*/ 117032 h 542161"/>
              <a:gd name="connsiteX61" fmla="*/ 163516 w 271275"/>
              <a:gd name="connsiteY61" fmla="*/ 346795 h 542161"/>
              <a:gd name="connsiteX62" fmla="*/ 237148 w 271275"/>
              <a:gd name="connsiteY62" fmla="*/ 340749 h 542161"/>
              <a:gd name="connsiteX63" fmla="*/ 225189 w 271275"/>
              <a:gd name="connsiteY63" fmla="*/ 337390 h 542161"/>
              <a:gd name="connsiteX64" fmla="*/ 217262 w 271275"/>
              <a:gd name="connsiteY64" fmla="*/ 336718 h 542161"/>
              <a:gd name="connsiteX65" fmla="*/ 183536 w 271275"/>
              <a:gd name="connsiteY65" fmla="*/ 349482 h 542161"/>
              <a:gd name="connsiteX66" fmla="*/ 153170 w 271275"/>
              <a:gd name="connsiteY66" fmla="*/ 99967 h 542161"/>
              <a:gd name="connsiteX67" fmla="*/ 237013 w 271275"/>
              <a:gd name="connsiteY67" fmla="*/ 340749 h 54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71275" h="542161">
                <a:moveTo>
                  <a:pt x="270604" y="376221"/>
                </a:moveTo>
                <a:lnTo>
                  <a:pt x="149004" y="26873"/>
                </a:lnTo>
                <a:cubicBezTo>
                  <a:pt x="148333" y="24723"/>
                  <a:pt x="147123" y="22976"/>
                  <a:pt x="145511" y="21364"/>
                </a:cubicBezTo>
                <a:lnTo>
                  <a:pt x="145511" y="9943"/>
                </a:lnTo>
                <a:cubicBezTo>
                  <a:pt x="145511" y="4434"/>
                  <a:pt x="141077" y="0"/>
                  <a:pt x="135568" y="0"/>
                </a:cubicBezTo>
                <a:cubicBezTo>
                  <a:pt x="130059" y="0"/>
                  <a:pt x="125625" y="4434"/>
                  <a:pt x="125625" y="9943"/>
                </a:cubicBezTo>
                <a:lnTo>
                  <a:pt x="125625" y="21498"/>
                </a:lnTo>
                <a:cubicBezTo>
                  <a:pt x="124147" y="22976"/>
                  <a:pt x="122938" y="24857"/>
                  <a:pt x="122266" y="26873"/>
                </a:cubicBezTo>
                <a:lnTo>
                  <a:pt x="666" y="376221"/>
                </a:lnTo>
                <a:cubicBezTo>
                  <a:pt x="-1484" y="382267"/>
                  <a:pt x="1741" y="388986"/>
                  <a:pt x="7921" y="391136"/>
                </a:cubicBezTo>
                <a:cubicBezTo>
                  <a:pt x="9131" y="391539"/>
                  <a:pt x="10474" y="391808"/>
                  <a:pt x="11818" y="391808"/>
                </a:cubicBezTo>
                <a:cubicBezTo>
                  <a:pt x="17596" y="391808"/>
                  <a:pt x="22433" y="387508"/>
                  <a:pt x="23373" y="381864"/>
                </a:cubicBezTo>
                <a:cubicBezTo>
                  <a:pt x="26061" y="367353"/>
                  <a:pt x="38826" y="356738"/>
                  <a:pt x="53740" y="356738"/>
                </a:cubicBezTo>
                <a:cubicBezTo>
                  <a:pt x="55621" y="356738"/>
                  <a:pt x="57502" y="356873"/>
                  <a:pt x="59517" y="357276"/>
                </a:cubicBezTo>
                <a:cubicBezTo>
                  <a:pt x="72417" y="359694"/>
                  <a:pt x="82359" y="369906"/>
                  <a:pt x="84375" y="382939"/>
                </a:cubicBezTo>
                <a:cubicBezTo>
                  <a:pt x="85181" y="388045"/>
                  <a:pt x="89615" y="391942"/>
                  <a:pt x="94721" y="391942"/>
                </a:cubicBezTo>
                <a:cubicBezTo>
                  <a:pt x="95258" y="391942"/>
                  <a:pt x="95796" y="391942"/>
                  <a:pt x="96199" y="391942"/>
                </a:cubicBezTo>
                <a:cubicBezTo>
                  <a:pt x="100768" y="391270"/>
                  <a:pt x="104395" y="387642"/>
                  <a:pt x="105067" y="383074"/>
                </a:cubicBezTo>
                <a:cubicBezTo>
                  <a:pt x="105201" y="381999"/>
                  <a:pt x="105470" y="380924"/>
                  <a:pt x="105739" y="379849"/>
                </a:cubicBezTo>
                <a:cubicBezTo>
                  <a:pt x="108560" y="370309"/>
                  <a:pt x="116085" y="363053"/>
                  <a:pt x="125625" y="360635"/>
                </a:cubicBezTo>
                <a:lnTo>
                  <a:pt x="125625" y="454690"/>
                </a:lnTo>
                <a:cubicBezTo>
                  <a:pt x="123475" y="457109"/>
                  <a:pt x="122400" y="460199"/>
                  <a:pt x="122400" y="463424"/>
                </a:cubicBezTo>
                <a:lnTo>
                  <a:pt x="122400" y="491775"/>
                </a:lnTo>
                <a:cubicBezTo>
                  <a:pt x="122669" y="504002"/>
                  <a:pt x="113666" y="514214"/>
                  <a:pt x="101708" y="515692"/>
                </a:cubicBezTo>
                <a:cubicBezTo>
                  <a:pt x="101036" y="515692"/>
                  <a:pt x="100230" y="515692"/>
                  <a:pt x="99424" y="515692"/>
                </a:cubicBezTo>
                <a:cubicBezTo>
                  <a:pt x="87600" y="515692"/>
                  <a:pt x="77791" y="506824"/>
                  <a:pt x="76716" y="495134"/>
                </a:cubicBezTo>
                <a:cubicBezTo>
                  <a:pt x="76716" y="494328"/>
                  <a:pt x="76716" y="493656"/>
                  <a:pt x="76716" y="492850"/>
                </a:cubicBezTo>
                <a:cubicBezTo>
                  <a:pt x="76716" y="489356"/>
                  <a:pt x="75373" y="485997"/>
                  <a:pt x="72820" y="483444"/>
                </a:cubicBezTo>
                <a:cubicBezTo>
                  <a:pt x="70267" y="480891"/>
                  <a:pt x="67042" y="479548"/>
                  <a:pt x="63414" y="479548"/>
                </a:cubicBezTo>
                <a:cubicBezTo>
                  <a:pt x="62339" y="479548"/>
                  <a:pt x="61264" y="479548"/>
                  <a:pt x="60324" y="479951"/>
                </a:cubicBezTo>
                <a:cubicBezTo>
                  <a:pt x="54008" y="481698"/>
                  <a:pt x="49843" y="487341"/>
                  <a:pt x="50246" y="493790"/>
                </a:cubicBezTo>
                <a:cubicBezTo>
                  <a:pt x="50784" y="520394"/>
                  <a:pt x="72820" y="542162"/>
                  <a:pt x="99558" y="542162"/>
                </a:cubicBezTo>
                <a:lnTo>
                  <a:pt x="100499" y="542162"/>
                </a:lnTo>
                <a:cubicBezTo>
                  <a:pt x="101708" y="542162"/>
                  <a:pt x="102917" y="542162"/>
                  <a:pt x="104261" y="541893"/>
                </a:cubicBezTo>
                <a:cubicBezTo>
                  <a:pt x="130193" y="538803"/>
                  <a:pt x="149273" y="516901"/>
                  <a:pt x="148870" y="490834"/>
                </a:cubicBezTo>
                <a:lnTo>
                  <a:pt x="148870" y="463155"/>
                </a:lnTo>
                <a:cubicBezTo>
                  <a:pt x="148870" y="459930"/>
                  <a:pt x="147661" y="456840"/>
                  <a:pt x="145645" y="454422"/>
                </a:cubicBezTo>
                <a:lnTo>
                  <a:pt x="145645" y="360366"/>
                </a:lnTo>
                <a:cubicBezTo>
                  <a:pt x="155185" y="362785"/>
                  <a:pt x="162844" y="370040"/>
                  <a:pt x="165665" y="379580"/>
                </a:cubicBezTo>
                <a:cubicBezTo>
                  <a:pt x="165934" y="380521"/>
                  <a:pt x="166203" y="381730"/>
                  <a:pt x="166337" y="382805"/>
                </a:cubicBezTo>
                <a:cubicBezTo>
                  <a:pt x="167143" y="387911"/>
                  <a:pt x="171578" y="391808"/>
                  <a:pt x="176683" y="391808"/>
                </a:cubicBezTo>
                <a:cubicBezTo>
                  <a:pt x="177221" y="391808"/>
                  <a:pt x="177759" y="391808"/>
                  <a:pt x="178161" y="391808"/>
                </a:cubicBezTo>
                <a:cubicBezTo>
                  <a:pt x="182730" y="391136"/>
                  <a:pt x="186358" y="387508"/>
                  <a:pt x="187030" y="382939"/>
                </a:cubicBezTo>
                <a:cubicBezTo>
                  <a:pt x="189448" y="367891"/>
                  <a:pt x="202213" y="356873"/>
                  <a:pt x="217530" y="356873"/>
                </a:cubicBezTo>
                <a:cubicBezTo>
                  <a:pt x="219143" y="356873"/>
                  <a:pt x="220756" y="356873"/>
                  <a:pt x="222368" y="357276"/>
                </a:cubicBezTo>
                <a:cubicBezTo>
                  <a:pt x="235266" y="359291"/>
                  <a:pt x="245613" y="369234"/>
                  <a:pt x="247897" y="382133"/>
                </a:cubicBezTo>
                <a:cubicBezTo>
                  <a:pt x="248837" y="387776"/>
                  <a:pt x="253674" y="391942"/>
                  <a:pt x="259453" y="391942"/>
                </a:cubicBezTo>
                <a:cubicBezTo>
                  <a:pt x="262677" y="391942"/>
                  <a:pt x="265633" y="390732"/>
                  <a:pt x="267783" y="388448"/>
                </a:cubicBezTo>
                <a:cubicBezTo>
                  <a:pt x="270067" y="386164"/>
                  <a:pt x="271276" y="383208"/>
                  <a:pt x="271276" y="380118"/>
                </a:cubicBezTo>
                <a:cubicBezTo>
                  <a:pt x="271276" y="378774"/>
                  <a:pt x="271142" y="377565"/>
                  <a:pt x="270604" y="376355"/>
                </a:cubicBezTo>
                <a:close/>
                <a:moveTo>
                  <a:pt x="117429" y="101042"/>
                </a:moveTo>
                <a:lnTo>
                  <a:pt x="86793" y="349079"/>
                </a:lnTo>
                <a:cubicBezTo>
                  <a:pt x="80075" y="343302"/>
                  <a:pt x="71879" y="339405"/>
                  <a:pt x="63146" y="337659"/>
                </a:cubicBezTo>
                <a:cubicBezTo>
                  <a:pt x="60055" y="337121"/>
                  <a:pt x="56964" y="336852"/>
                  <a:pt x="53740" y="336718"/>
                </a:cubicBezTo>
                <a:cubicBezTo>
                  <a:pt x="46887" y="336718"/>
                  <a:pt x="40169" y="338062"/>
                  <a:pt x="33988" y="340749"/>
                </a:cubicBezTo>
                <a:lnTo>
                  <a:pt x="117429" y="100908"/>
                </a:lnTo>
                <a:close/>
                <a:moveTo>
                  <a:pt x="163382" y="346661"/>
                </a:moveTo>
                <a:cubicBezTo>
                  <a:pt x="155723" y="341958"/>
                  <a:pt x="146855" y="339540"/>
                  <a:pt x="137718" y="339540"/>
                </a:cubicBezTo>
                <a:lnTo>
                  <a:pt x="133552" y="339540"/>
                </a:lnTo>
                <a:cubicBezTo>
                  <a:pt x="124013" y="339540"/>
                  <a:pt x="114876" y="342227"/>
                  <a:pt x="107083" y="347198"/>
                </a:cubicBezTo>
                <a:lnTo>
                  <a:pt x="135568" y="117032"/>
                </a:lnTo>
                <a:lnTo>
                  <a:pt x="163516" y="346795"/>
                </a:lnTo>
                <a:close/>
                <a:moveTo>
                  <a:pt x="237148" y="340749"/>
                </a:moveTo>
                <a:cubicBezTo>
                  <a:pt x="233386" y="339136"/>
                  <a:pt x="229354" y="338062"/>
                  <a:pt x="225189" y="337390"/>
                </a:cubicBezTo>
                <a:cubicBezTo>
                  <a:pt x="222636" y="336987"/>
                  <a:pt x="219949" y="336718"/>
                  <a:pt x="217262" y="336718"/>
                </a:cubicBezTo>
                <a:cubicBezTo>
                  <a:pt x="204632" y="336718"/>
                  <a:pt x="192807" y="341286"/>
                  <a:pt x="183536" y="349482"/>
                </a:cubicBezTo>
                <a:lnTo>
                  <a:pt x="153170" y="99967"/>
                </a:lnTo>
                <a:lnTo>
                  <a:pt x="237013" y="340749"/>
                </a:ln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394" name="Freihandform: Form 393">
            <a:extLst>
              <a:ext uri="{FF2B5EF4-FFF2-40B4-BE49-F238E27FC236}">
                <a16:creationId xmlns:a16="http://schemas.microsoft.com/office/drawing/2014/main" id="{2997A4E0-6F0B-CF40-4AA9-13ED8239646C}"/>
              </a:ext>
            </a:extLst>
          </p:cNvPr>
          <p:cNvSpPr>
            <a:spLocks noChangeAspect="1"/>
          </p:cNvSpPr>
          <p:nvPr/>
        </p:nvSpPr>
        <p:spPr bwMode="gray">
          <a:xfrm>
            <a:off x="8689072" y="5267804"/>
            <a:ext cx="503336" cy="511795"/>
          </a:xfrm>
          <a:custGeom>
            <a:avLst/>
            <a:gdLst>
              <a:gd name="connsiteX0" fmla="*/ 259876 w 494880"/>
              <a:gd name="connsiteY0" fmla="*/ 24320 h 503196"/>
              <a:gd name="connsiteX1" fmla="*/ 256920 w 494880"/>
              <a:gd name="connsiteY1" fmla="*/ 24320 h 503196"/>
              <a:gd name="connsiteX2" fmla="*/ 256920 w 494880"/>
              <a:gd name="connsiteY2" fmla="*/ 9406 h 503196"/>
              <a:gd name="connsiteX3" fmla="*/ 247514 w 494880"/>
              <a:gd name="connsiteY3" fmla="*/ 0 h 503196"/>
              <a:gd name="connsiteX4" fmla="*/ 238108 w 494880"/>
              <a:gd name="connsiteY4" fmla="*/ 9406 h 503196"/>
              <a:gd name="connsiteX5" fmla="*/ 238108 w 494880"/>
              <a:gd name="connsiteY5" fmla="*/ 24320 h 503196"/>
              <a:gd name="connsiteX6" fmla="*/ 235422 w 494880"/>
              <a:gd name="connsiteY6" fmla="*/ 24320 h 503196"/>
              <a:gd name="connsiteX7" fmla="*/ 14 w 494880"/>
              <a:gd name="connsiteY7" fmla="*/ 247097 h 503196"/>
              <a:gd name="connsiteX8" fmla="*/ 2298 w 494880"/>
              <a:gd name="connsiteY8" fmla="*/ 253546 h 503196"/>
              <a:gd name="connsiteX9" fmla="*/ 8614 w 494880"/>
              <a:gd name="connsiteY9" fmla="*/ 256637 h 503196"/>
              <a:gd name="connsiteX10" fmla="*/ 9151 w 494880"/>
              <a:gd name="connsiteY10" fmla="*/ 254755 h 503196"/>
              <a:gd name="connsiteX11" fmla="*/ 9420 w 494880"/>
              <a:gd name="connsiteY11" fmla="*/ 254755 h 503196"/>
              <a:gd name="connsiteX12" fmla="*/ 9420 w 494880"/>
              <a:gd name="connsiteY12" fmla="*/ 256502 h 503196"/>
              <a:gd name="connsiteX13" fmla="*/ 9420 w 494880"/>
              <a:gd name="connsiteY13" fmla="*/ 256502 h 503196"/>
              <a:gd name="connsiteX14" fmla="*/ 19094 w 494880"/>
              <a:gd name="connsiteY14" fmla="*/ 247903 h 503196"/>
              <a:gd name="connsiteX15" fmla="*/ 19094 w 494880"/>
              <a:gd name="connsiteY15" fmla="*/ 246828 h 503196"/>
              <a:gd name="connsiteX16" fmla="*/ 88964 w 494880"/>
              <a:gd name="connsiteY16" fmla="*/ 184617 h 503196"/>
              <a:gd name="connsiteX17" fmla="*/ 158834 w 494880"/>
              <a:gd name="connsiteY17" fmla="*/ 247097 h 503196"/>
              <a:gd name="connsiteX18" fmla="*/ 168239 w 494880"/>
              <a:gd name="connsiteY18" fmla="*/ 256502 h 503196"/>
              <a:gd name="connsiteX19" fmla="*/ 177644 w 494880"/>
              <a:gd name="connsiteY19" fmla="*/ 247097 h 503196"/>
              <a:gd name="connsiteX20" fmla="*/ 212580 w 494880"/>
              <a:gd name="connsiteY20" fmla="*/ 193082 h 503196"/>
              <a:gd name="connsiteX21" fmla="*/ 238108 w 494880"/>
              <a:gd name="connsiteY21" fmla="*/ 186095 h 503196"/>
              <a:gd name="connsiteX22" fmla="*/ 238108 w 494880"/>
              <a:gd name="connsiteY22" fmla="*/ 421637 h 503196"/>
              <a:gd name="connsiteX23" fmla="*/ 235018 w 494880"/>
              <a:gd name="connsiteY23" fmla="*/ 429833 h 503196"/>
              <a:gd name="connsiteX24" fmla="*/ 235018 w 494880"/>
              <a:gd name="connsiteY24" fmla="*/ 456168 h 503196"/>
              <a:gd name="connsiteX25" fmla="*/ 215939 w 494880"/>
              <a:gd name="connsiteY25" fmla="*/ 478204 h 503196"/>
              <a:gd name="connsiteX26" fmla="*/ 213923 w 494880"/>
              <a:gd name="connsiteY26" fmla="*/ 478204 h 503196"/>
              <a:gd name="connsiteX27" fmla="*/ 192962 w 494880"/>
              <a:gd name="connsiteY27" fmla="*/ 459259 h 503196"/>
              <a:gd name="connsiteX28" fmla="*/ 192962 w 494880"/>
              <a:gd name="connsiteY28" fmla="*/ 457109 h 503196"/>
              <a:gd name="connsiteX29" fmla="*/ 189335 w 494880"/>
              <a:gd name="connsiteY29" fmla="*/ 448241 h 503196"/>
              <a:gd name="connsiteX30" fmla="*/ 180466 w 494880"/>
              <a:gd name="connsiteY30" fmla="*/ 444613 h 503196"/>
              <a:gd name="connsiteX31" fmla="*/ 177511 w 494880"/>
              <a:gd name="connsiteY31" fmla="*/ 445016 h 503196"/>
              <a:gd name="connsiteX32" fmla="*/ 167970 w 494880"/>
              <a:gd name="connsiteY32" fmla="*/ 458049 h 503196"/>
              <a:gd name="connsiteX33" fmla="*/ 214057 w 494880"/>
              <a:gd name="connsiteY33" fmla="*/ 503196 h 503196"/>
              <a:gd name="connsiteX34" fmla="*/ 214864 w 494880"/>
              <a:gd name="connsiteY34" fmla="*/ 503196 h 503196"/>
              <a:gd name="connsiteX35" fmla="*/ 218357 w 494880"/>
              <a:gd name="connsiteY35" fmla="*/ 502927 h 503196"/>
              <a:gd name="connsiteX36" fmla="*/ 260144 w 494880"/>
              <a:gd name="connsiteY36" fmla="*/ 455362 h 503196"/>
              <a:gd name="connsiteX37" fmla="*/ 260144 w 494880"/>
              <a:gd name="connsiteY37" fmla="*/ 429699 h 503196"/>
              <a:gd name="connsiteX38" fmla="*/ 257054 w 494880"/>
              <a:gd name="connsiteY38" fmla="*/ 421502 h 503196"/>
              <a:gd name="connsiteX39" fmla="*/ 257054 w 494880"/>
              <a:gd name="connsiteY39" fmla="*/ 185961 h 503196"/>
              <a:gd name="connsiteX40" fmla="*/ 278150 w 494880"/>
              <a:gd name="connsiteY40" fmla="*/ 191067 h 503196"/>
              <a:gd name="connsiteX41" fmla="*/ 317518 w 494880"/>
              <a:gd name="connsiteY41" fmla="*/ 246962 h 503196"/>
              <a:gd name="connsiteX42" fmla="*/ 326924 w 494880"/>
              <a:gd name="connsiteY42" fmla="*/ 256368 h 503196"/>
              <a:gd name="connsiteX43" fmla="*/ 336330 w 494880"/>
              <a:gd name="connsiteY43" fmla="*/ 246962 h 503196"/>
              <a:gd name="connsiteX44" fmla="*/ 406199 w 494880"/>
              <a:gd name="connsiteY44" fmla="*/ 184483 h 503196"/>
              <a:gd name="connsiteX45" fmla="*/ 476069 w 494880"/>
              <a:gd name="connsiteY45" fmla="*/ 246962 h 503196"/>
              <a:gd name="connsiteX46" fmla="*/ 485474 w 494880"/>
              <a:gd name="connsiteY46" fmla="*/ 256368 h 503196"/>
              <a:gd name="connsiteX47" fmla="*/ 494880 w 494880"/>
              <a:gd name="connsiteY47" fmla="*/ 246962 h 503196"/>
              <a:gd name="connsiteX48" fmla="*/ 259607 w 494880"/>
              <a:gd name="connsiteY48" fmla="*/ 24186 h 503196"/>
              <a:gd name="connsiteX49" fmla="*/ 208414 w 494880"/>
              <a:gd name="connsiteY49" fmla="*/ 45953 h 503196"/>
              <a:gd name="connsiteX50" fmla="*/ 160581 w 494880"/>
              <a:gd name="connsiteY50" fmla="*/ 199532 h 503196"/>
              <a:gd name="connsiteX51" fmla="*/ 90039 w 494880"/>
              <a:gd name="connsiteY51" fmla="*/ 165672 h 503196"/>
              <a:gd name="connsiteX52" fmla="*/ 88695 w 494880"/>
              <a:gd name="connsiteY52" fmla="*/ 165672 h 503196"/>
              <a:gd name="connsiteX53" fmla="*/ 87889 w 494880"/>
              <a:gd name="connsiteY53" fmla="*/ 165672 h 503196"/>
              <a:gd name="connsiteX54" fmla="*/ 28903 w 494880"/>
              <a:gd name="connsiteY54" fmla="*/ 187036 h 503196"/>
              <a:gd name="connsiteX55" fmla="*/ 208414 w 494880"/>
              <a:gd name="connsiteY55" fmla="*/ 45953 h 503196"/>
              <a:gd name="connsiteX56" fmla="*/ 466126 w 494880"/>
              <a:gd name="connsiteY56" fmla="*/ 187036 h 503196"/>
              <a:gd name="connsiteX57" fmla="*/ 407140 w 494880"/>
              <a:gd name="connsiteY57" fmla="*/ 165672 h 503196"/>
              <a:gd name="connsiteX58" fmla="*/ 406199 w 494880"/>
              <a:gd name="connsiteY58" fmla="*/ 165672 h 503196"/>
              <a:gd name="connsiteX59" fmla="*/ 404990 w 494880"/>
              <a:gd name="connsiteY59" fmla="*/ 165672 h 503196"/>
              <a:gd name="connsiteX60" fmla="*/ 334449 w 494880"/>
              <a:gd name="connsiteY60" fmla="*/ 199532 h 503196"/>
              <a:gd name="connsiteX61" fmla="*/ 286615 w 494880"/>
              <a:gd name="connsiteY61" fmla="*/ 46087 h 503196"/>
              <a:gd name="connsiteX62" fmla="*/ 466126 w 494880"/>
              <a:gd name="connsiteY62" fmla="*/ 187036 h 503196"/>
              <a:gd name="connsiteX63" fmla="*/ 314831 w 494880"/>
              <a:gd name="connsiteY63" fmla="*/ 194291 h 503196"/>
              <a:gd name="connsiteX64" fmla="*/ 285540 w 494880"/>
              <a:gd name="connsiteY64" fmla="*/ 173868 h 503196"/>
              <a:gd name="connsiteX65" fmla="*/ 250873 w 494880"/>
              <a:gd name="connsiteY65" fmla="*/ 166881 h 503196"/>
              <a:gd name="connsiteX66" fmla="*/ 249664 w 494880"/>
              <a:gd name="connsiteY66" fmla="*/ 166881 h 503196"/>
              <a:gd name="connsiteX67" fmla="*/ 245230 w 494880"/>
              <a:gd name="connsiteY67" fmla="*/ 166881 h 503196"/>
              <a:gd name="connsiteX68" fmla="*/ 243887 w 494880"/>
              <a:gd name="connsiteY68" fmla="*/ 166881 h 503196"/>
              <a:gd name="connsiteX69" fmla="*/ 204115 w 494880"/>
              <a:gd name="connsiteY69" fmla="*/ 176152 h 503196"/>
              <a:gd name="connsiteX70" fmla="*/ 180197 w 494880"/>
              <a:gd name="connsiteY70" fmla="*/ 194023 h 503196"/>
              <a:gd name="connsiteX71" fmla="*/ 244558 w 494880"/>
              <a:gd name="connsiteY71" fmla="*/ 43534 h 503196"/>
              <a:gd name="connsiteX72" fmla="*/ 251008 w 494880"/>
              <a:gd name="connsiteY72" fmla="*/ 43534 h 503196"/>
              <a:gd name="connsiteX73" fmla="*/ 314831 w 494880"/>
              <a:gd name="connsiteY73" fmla="*/ 194023 h 50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4880" h="503196">
                <a:moveTo>
                  <a:pt x="259876" y="24320"/>
                </a:moveTo>
                <a:lnTo>
                  <a:pt x="256920" y="24320"/>
                </a:lnTo>
                <a:lnTo>
                  <a:pt x="256920" y="9406"/>
                </a:lnTo>
                <a:cubicBezTo>
                  <a:pt x="256920" y="4165"/>
                  <a:pt x="252620" y="0"/>
                  <a:pt x="247514" y="0"/>
                </a:cubicBezTo>
                <a:cubicBezTo>
                  <a:pt x="242408" y="0"/>
                  <a:pt x="238108" y="4300"/>
                  <a:pt x="238108" y="9406"/>
                </a:cubicBezTo>
                <a:lnTo>
                  <a:pt x="238108" y="24320"/>
                </a:lnTo>
                <a:lnTo>
                  <a:pt x="235422" y="24320"/>
                </a:lnTo>
                <a:cubicBezTo>
                  <a:pt x="103341" y="30501"/>
                  <a:pt x="14" y="128319"/>
                  <a:pt x="14" y="247097"/>
                </a:cubicBezTo>
                <a:cubicBezTo>
                  <a:pt x="-120" y="249381"/>
                  <a:pt x="686" y="251665"/>
                  <a:pt x="2298" y="253546"/>
                </a:cubicBezTo>
                <a:cubicBezTo>
                  <a:pt x="3911" y="255427"/>
                  <a:pt x="6196" y="256502"/>
                  <a:pt x="8614" y="256637"/>
                </a:cubicBezTo>
                <a:lnTo>
                  <a:pt x="9151" y="254755"/>
                </a:lnTo>
                <a:cubicBezTo>
                  <a:pt x="9151" y="254755"/>
                  <a:pt x="9286" y="254755"/>
                  <a:pt x="9420" y="254755"/>
                </a:cubicBezTo>
                <a:lnTo>
                  <a:pt x="9420" y="256502"/>
                </a:lnTo>
                <a:cubicBezTo>
                  <a:pt x="9420" y="256502"/>
                  <a:pt x="9420" y="256502"/>
                  <a:pt x="9420" y="256502"/>
                </a:cubicBezTo>
                <a:cubicBezTo>
                  <a:pt x="14794" y="256502"/>
                  <a:pt x="18691" y="252740"/>
                  <a:pt x="19094" y="247903"/>
                </a:cubicBezTo>
                <a:cubicBezTo>
                  <a:pt x="19094" y="247500"/>
                  <a:pt x="19094" y="247231"/>
                  <a:pt x="19094" y="246828"/>
                </a:cubicBezTo>
                <a:cubicBezTo>
                  <a:pt x="19094" y="212565"/>
                  <a:pt x="50401" y="184617"/>
                  <a:pt x="88964" y="184617"/>
                </a:cubicBezTo>
                <a:cubicBezTo>
                  <a:pt x="127526" y="184617"/>
                  <a:pt x="158834" y="212565"/>
                  <a:pt x="158834" y="247097"/>
                </a:cubicBezTo>
                <a:cubicBezTo>
                  <a:pt x="158834" y="252337"/>
                  <a:pt x="163133" y="256502"/>
                  <a:pt x="168239" y="256502"/>
                </a:cubicBezTo>
                <a:cubicBezTo>
                  <a:pt x="173345" y="256502"/>
                  <a:pt x="177644" y="252203"/>
                  <a:pt x="177644" y="247097"/>
                </a:cubicBezTo>
                <a:cubicBezTo>
                  <a:pt x="178182" y="223852"/>
                  <a:pt x="191619" y="203159"/>
                  <a:pt x="212580" y="193082"/>
                </a:cubicBezTo>
                <a:cubicBezTo>
                  <a:pt x="220507" y="189186"/>
                  <a:pt x="229241" y="186767"/>
                  <a:pt x="238108" y="186095"/>
                </a:cubicBezTo>
                <a:lnTo>
                  <a:pt x="238108" y="421637"/>
                </a:lnTo>
                <a:cubicBezTo>
                  <a:pt x="236093" y="423921"/>
                  <a:pt x="235018" y="426743"/>
                  <a:pt x="235018" y="429833"/>
                </a:cubicBezTo>
                <a:lnTo>
                  <a:pt x="235018" y="456168"/>
                </a:lnTo>
                <a:cubicBezTo>
                  <a:pt x="235153" y="467321"/>
                  <a:pt x="226957" y="476726"/>
                  <a:pt x="215939" y="478204"/>
                </a:cubicBezTo>
                <a:cubicBezTo>
                  <a:pt x="215267" y="478204"/>
                  <a:pt x="214595" y="478204"/>
                  <a:pt x="213923" y="478204"/>
                </a:cubicBezTo>
                <a:cubicBezTo>
                  <a:pt x="203039" y="478204"/>
                  <a:pt x="194037" y="470008"/>
                  <a:pt x="192962" y="459259"/>
                </a:cubicBezTo>
                <a:cubicBezTo>
                  <a:pt x="192962" y="458587"/>
                  <a:pt x="192962" y="457915"/>
                  <a:pt x="192962" y="457109"/>
                </a:cubicBezTo>
                <a:cubicBezTo>
                  <a:pt x="192962" y="453750"/>
                  <a:pt x="191619" y="450659"/>
                  <a:pt x="189335" y="448241"/>
                </a:cubicBezTo>
                <a:cubicBezTo>
                  <a:pt x="186915" y="445822"/>
                  <a:pt x="183825" y="444613"/>
                  <a:pt x="180466" y="444613"/>
                </a:cubicBezTo>
                <a:cubicBezTo>
                  <a:pt x="179526" y="444613"/>
                  <a:pt x="178451" y="444613"/>
                  <a:pt x="177511" y="445016"/>
                </a:cubicBezTo>
                <a:cubicBezTo>
                  <a:pt x="171599" y="446629"/>
                  <a:pt x="167567" y="452003"/>
                  <a:pt x="167970" y="458049"/>
                </a:cubicBezTo>
                <a:cubicBezTo>
                  <a:pt x="168374" y="482907"/>
                  <a:pt x="189066" y="503196"/>
                  <a:pt x="214057" y="503196"/>
                </a:cubicBezTo>
                <a:lnTo>
                  <a:pt x="214864" y="503196"/>
                </a:lnTo>
                <a:cubicBezTo>
                  <a:pt x="216073" y="503196"/>
                  <a:pt x="217148" y="503196"/>
                  <a:pt x="218357" y="502927"/>
                </a:cubicBezTo>
                <a:cubicBezTo>
                  <a:pt x="242543" y="500106"/>
                  <a:pt x="260413" y="479548"/>
                  <a:pt x="260144" y="455362"/>
                </a:cubicBezTo>
                <a:lnTo>
                  <a:pt x="260144" y="429699"/>
                </a:lnTo>
                <a:cubicBezTo>
                  <a:pt x="260144" y="426743"/>
                  <a:pt x="259070" y="423786"/>
                  <a:pt x="257054" y="421502"/>
                </a:cubicBezTo>
                <a:lnTo>
                  <a:pt x="257054" y="185961"/>
                </a:lnTo>
                <a:cubicBezTo>
                  <a:pt x="264310" y="186498"/>
                  <a:pt x="271431" y="188245"/>
                  <a:pt x="278150" y="191067"/>
                </a:cubicBezTo>
                <a:cubicBezTo>
                  <a:pt x="301395" y="200203"/>
                  <a:pt x="316847" y="222105"/>
                  <a:pt x="317518" y="246962"/>
                </a:cubicBezTo>
                <a:cubicBezTo>
                  <a:pt x="317518" y="252068"/>
                  <a:pt x="321818" y="256368"/>
                  <a:pt x="326924" y="256368"/>
                </a:cubicBezTo>
                <a:cubicBezTo>
                  <a:pt x="332030" y="256368"/>
                  <a:pt x="336330" y="252068"/>
                  <a:pt x="336330" y="246962"/>
                </a:cubicBezTo>
                <a:cubicBezTo>
                  <a:pt x="336330" y="212565"/>
                  <a:pt x="367636" y="184483"/>
                  <a:pt x="406199" y="184483"/>
                </a:cubicBezTo>
                <a:cubicBezTo>
                  <a:pt x="444761" y="184483"/>
                  <a:pt x="476069" y="212431"/>
                  <a:pt x="476069" y="246962"/>
                </a:cubicBezTo>
                <a:cubicBezTo>
                  <a:pt x="476069" y="252203"/>
                  <a:pt x="480368" y="256368"/>
                  <a:pt x="485474" y="256368"/>
                </a:cubicBezTo>
                <a:cubicBezTo>
                  <a:pt x="490580" y="256368"/>
                  <a:pt x="494880" y="252068"/>
                  <a:pt x="494880" y="246962"/>
                </a:cubicBezTo>
                <a:cubicBezTo>
                  <a:pt x="494880" y="128319"/>
                  <a:pt x="391554" y="30501"/>
                  <a:pt x="259607" y="24186"/>
                </a:cubicBezTo>
                <a:close/>
                <a:moveTo>
                  <a:pt x="208414" y="45953"/>
                </a:moveTo>
                <a:cubicBezTo>
                  <a:pt x="183691" y="74976"/>
                  <a:pt x="166224" y="130872"/>
                  <a:pt x="160581" y="199532"/>
                </a:cubicBezTo>
                <a:cubicBezTo>
                  <a:pt x="143381" y="178033"/>
                  <a:pt x="117718" y="165672"/>
                  <a:pt x="90039" y="165672"/>
                </a:cubicBezTo>
                <a:lnTo>
                  <a:pt x="88695" y="165672"/>
                </a:lnTo>
                <a:cubicBezTo>
                  <a:pt x="88695" y="165672"/>
                  <a:pt x="87889" y="165672"/>
                  <a:pt x="87889" y="165672"/>
                </a:cubicBezTo>
                <a:cubicBezTo>
                  <a:pt x="66256" y="165672"/>
                  <a:pt x="45295" y="173330"/>
                  <a:pt x="28903" y="187036"/>
                </a:cubicBezTo>
                <a:cubicBezTo>
                  <a:pt x="54029" y="114345"/>
                  <a:pt x="124033" y="59121"/>
                  <a:pt x="208414" y="45953"/>
                </a:cubicBezTo>
                <a:close/>
                <a:moveTo>
                  <a:pt x="466126" y="187036"/>
                </a:moveTo>
                <a:cubicBezTo>
                  <a:pt x="449733" y="173330"/>
                  <a:pt x="428907" y="165672"/>
                  <a:pt x="407140" y="165672"/>
                </a:cubicBezTo>
                <a:lnTo>
                  <a:pt x="406199" y="165672"/>
                </a:lnTo>
                <a:cubicBezTo>
                  <a:pt x="406199" y="165672"/>
                  <a:pt x="404990" y="165672"/>
                  <a:pt x="404990" y="165672"/>
                </a:cubicBezTo>
                <a:cubicBezTo>
                  <a:pt x="377311" y="165672"/>
                  <a:pt x="351512" y="178168"/>
                  <a:pt x="334449" y="199532"/>
                </a:cubicBezTo>
                <a:cubicBezTo>
                  <a:pt x="328805" y="131006"/>
                  <a:pt x="311337" y="75110"/>
                  <a:pt x="286615" y="46087"/>
                </a:cubicBezTo>
                <a:cubicBezTo>
                  <a:pt x="370995" y="59255"/>
                  <a:pt x="441000" y="114345"/>
                  <a:pt x="466126" y="187036"/>
                </a:cubicBezTo>
                <a:close/>
                <a:moveTo>
                  <a:pt x="314831" y="194291"/>
                </a:moveTo>
                <a:cubicBezTo>
                  <a:pt x="306635" y="185558"/>
                  <a:pt x="296692" y="178705"/>
                  <a:pt x="285540" y="173868"/>
                </a:cubicBezTo>
                <a:cubicBezTo>
                  <a:pt x="274522" y="169300"/>
                  <a:pt x="262832" y="166881"/>
                  <a:pt x="250873" y="166881"/>
                </a:cubicBezTo>
                <a:lnTo>
                  <a:pt x="249664" y="166881"/>
                </a:lnTo>
                <a:cubicBezTo>
                  <a:pt x="249664" y="166881"/>
                  <a:pt x="245230" y="166881"/>
                  <a:pt x="245230" y="166881"/>
                </a:cubicBezTo>
                <a:lnTo>
                  <a:pt x="243887" y="166881"/>
                </a:lnTo>
                <a:cubicBezTo>
                  <a:pt x="230181" y="166881"/>
                  <a:pt x="216341" y="170106"/>
                  <a:pt x="204115" y="176152"/>
                </a:cubicBezTo>
                <a:cubicBezTo>
                  <a:pt x="195247" y="180721"/>
                  <a:pt x="187050" y="186767"/>
                  <a:pt x="180197" y="194023"/>
                </a:cubicBezTo>
                <a:cubicBezTo>
                  <a:pt x="188394" y="110851"/>
                  <a:pt x="214864" y="48237"/>
                  <a:pt x="244558" y="43534"/>
                </a:cubicBezTo>
                <a:lnTo>
                  <a:pt x="251008" y="43534"/>
                </a:lnTo>
                <a:cubicBezTo>
                  <a:pt x="280299" y="48237"/>
                  <a:pt x="306769" y="110851"/>
                  <a:pt x="314831" y="194023"/>
                </a:cubicBez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395" name="Grafik 7">
            <a:extLst>
              <a:ext uri="{FF2B5EF4-FFF2-40B4-BE49-F238E27FC236}">
                <a16:creationId xmlns:a16="http://schemas.microsoft.com/office/drawing/2014/main" id="{A92E87EE-2E13-F149-4355-932BF2A5436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037436" y="5254545"/>
            <a:ext cx="401955" cy="547872"/>
            <a:chOff x="2105664" y="5230828"/>
            <a:chExt cx="395201" cy="538668"/>
          </a:xfrm>
          <a:solidFill>
            <a:schemeClr val="accent1"/>
          </a:solidFill>
        </p:grpSpPr>
        <p:sp>
          <p:nvSpPr>
            <p:cNvPr id="396" name="Freihandform: Form 395">
              <a:extLst>
                <a:ext uri="{FF2B5EF4-FFF2-40B4-BE49-F238E27FC236}">
                  <a16:creationId xmlns:a16="http://schemas.microsoft.com/office/drawing/2014/main" id="{437E0679-342D-35C9-3C20-189BE4E8F58B}"/>
                </a:ext>
              </a:extLst>
            </p:cNvPr>
            <p:cNvSpPr/>
            <p:nvPr/>
          </p:nvSpPr>
          <p:spPr bwMode="gray">
            <a:xfrm>
              <a:off x="2105664" y="5230828"/>
              <a:ext cx="395201" cy="538668"/>
            </a:xfrm>
            <a:custGeom>
              <a:avLst/>
              <a:gdLst>
                <a:gd name="connsiteX0" fmla="*/ 394870 w 395201"/>
                <a:gd name="connsiteY0" fmla="*/ 481698 h 538668"/>
                <a:gd name="connsiteX1" fmla="*/ 311295 w 395201"/>
                <a:gd name="connsiteY1" fmla="*/ 323954 h 538668"/>
                <a:gd name="connsiteX2" fmla="*/ 327418 w 395201"/>
                <a:gd name="connsiteY2" fmla="*/ 313204 h 538668"/>
                <a:gd name="connsiteX3" fmla="*/ 342064 w 395201"/>
                <a:gd name="connsiteY3" fmla="*/ 277866 h 538668"/>
                <a:gd name="connsiteX4" fmla="*/ 368400 w 395201"/>
                <a:gd name="connsiteY4" fmla="*/ 250187 h 538668"/>
                <a:gd name="connsiteX5" fmla="*/ 369071 w 395201"/>
                <a:gd name="connsiteY5" fmla="*/ 215656 h 538668"/>
                <a:gd name="connsiteX6" fmla="*/ 380896 w 395201"/>
                <a:gd name="connsiteY6" fmla="*/ 183408 h 538668"/>
                <a:gd name="connsiteX7" fmla="*/ 366653 w 395201"/>
                <a:gd name="connsiteY7" fmla="*/ 147936 h 538668"/>
                <a:gd name="connsiteX8" fmla="*/ 365712 w 395201"/>
                <a:gd name="connsiteY8" fmla="*/ 109642 h 538668"/>
                <a:gd name="connsiteX9" fmla="*/ 341795 w 395201"/>
                <a:gd name="connsiteY9" fmla="*/ 84650 h 538668"/>
                <a:gd name="connsiteX10" fmla="*/ 327418 w 395201"/>
                <a:gd name="connsiteY10" fmla="*/ 53612 h 538668"/>
                <a:gd name="connsiteX11" fmla="*/ 292484 w 395201"/>
                <a:gd name="connsiteY11" fmla="*/ 38966 h 538668"/>
                <a:gd name="connsiteX12" fmla="*/ 291946 w 395201"/>
                <a:gd name="connsiteY12" fmla="*/ 38966 h 538668"/>
                <a:gd name="connsiteX13" fmla="*/ 264267 w 395201"/>
                <a:gd name="connsiteY13" fmla="*/ 12630 h 538668"/>
                <a:gd name="connsiteX14" fmla="*/ 245859 w 395201"/>
                <a:gd name="connsiteY14" fmla="*/ 9137 h 538668"/>
                <a:gd name="connsiteX15" fmla="*/ 229735 w 395201"/>
                <a:gd name="connsiteY15" fmla="*/ 11824 h 538668"/>
                <a:gd name="connsiteX16" fmla="*/ 197488 w 395201"/>
                <a:gd name="connsiteY16" fmla="*/ 0 h 538668"/>
                <a:gd name="connsiteX17" fmla="*/ 197219 w 395201"/>
                <a:gd name="connsiteY17" fmla="*/ 0 h 538668"/>
                <a:gd name="connsiteX18" fmla="*/ 162015 w 395201"/>
                <a:gd name="connsiteY18" fmla="*/ 14243 h 538668"/>
                <a:gd name="connsiteX19" fmla="*/ 143742 w 395201"/>
                <a:gd name="connsiteY19" fmla="*/ 10884 h 538668"/>
                <a:gd name="connsiteX20" fmla="*/ 123856 w 395201"/>
                <a:gd name="connsiteY20" fmla="*/ 15183 h 538668"/>
                <a:gd name="connsiteX21" fmla="*/ 98864 w 395201"/>
                <a:gd name="connsiteY21" fmla="*/ 39100 h 538668"/>
                <a:gd name="connsiteX22" fmla="*/ 67826 w 395201"/>
                <a:gd name="connsiteY22" fmla="*/ 53477 h 538668"/>
                <a:gd name="connsiteX23" fmla="*/ 53180 w 395201"/>
                <a:gd name="connsiteY23" fmla="*/ 88815 h 538668"/>
                <a:gd name="connsiteX24" fmla="*/ 26844 w 395201"/>
                <a:gd name="connsiteY24" fmla="*/ 116494 h 538668"/>
                <a:gd name="connsiteX25" fmla="*/ 26173 w 395201"/>
                <a:gd name="connsiteY25" fmla="*/ 151026 h 538668"/>
                <a:gd name="connsiteX26" fmla="*/ 14348 w 395201"/>
                <a:gd name="connsiteY26" fmla="*/ 183274 h 538668"/>
                <a:gd name="connsiteX27" fmla="*/ 28591 w 395201"/>
                <a:gd name="connsiteY27" fmla="*/ 218746 h 538668"/>
                <a:gd name="connsiteX28" fmla="*/ 29532 w 395201"/>
                <a:gd name="connsiteY28" fmla="*/ 257040 h 538668"/>
                <a:gd name="connsiteX29" fmla="*/ 53449 w 395201"/>
                <a:gd name="connsiteY29" fmla="*/ 282032 h 538668"/>
                <a:gd name="connsiteX30" fmla="*/ 67826 w 395201"/>
                <a:gd name="connsiteY30" fmla="*/ 313070 h 538668"/>
                <a:gd name="connsiteX31" fmla="*/ 83949 w 395201"/>
                <a:gd name="connsiteY31" fmla="*/ 323954 h 538668"/>
                <a:gd name="connsiteX32" fmla="*/ 375 w 395201"/>
                <a:gd name="connsiteY32" fmla="*/ 481563 h 538668"/>
                <a:gd name="connsiteX33" fmla="*/ 643 w 395201"/>
                <a:gd name="connsiteY33" fmla="*/ 485057 h 538668"/>
                <a:gd name="connsiteX34" fmla="*/ 3331 w 395201"/>
                <a:gd name="connsiteY34" fmla="*/ 486400 h 538668"/>
                <a:gd name="connsiteX35" fmla="*/ 3868 w 395201"/>
                <a:gd name="connsiteY35" fmla="*/ 486400 h 538668"/>
                <a:gd name="connsiteX36" fmla="*/ 70110 w 395201"/>
                <a:gd name="connsiteY36" fmla="*/ 476054 h 538668"/>
                <a:gd name="connsiteX37" fmla="*/ 98595 w 395201"/>
                <a:gd name="connsiteY37" fmla="*/ 536787 h 538668"/>
                <a:gd name="connsiteX38" fmla="*/ 101551 w 395201"/>
                <a:gd name="connsiteY38" fmla="*/ 538668 h 538668"/>
                <a:gd name="connsiteX39" fmla="*/ 101551 w 395201"/>
                <a:gd name="connsiteY39" fmla="*/ 538668 h 538668"/>
                <a:gd name="connsiteX40" fmla="*/ 104507 w 395201"/>
                <a:gd name="connsiteY40" fmla="*/ 536922 h 538668"/>
                <a:gd name="connsiteX41" fmla="*/ 195069 w 395201"/>
                <a:gd name="connsiteY41" fmla="*/ 366547 h 538668"/>
                <a:gd name="connsiteX42" fmla="*/ 197622 w 395201"/>
                <a:gd name="connsiteY42" fmla="*/ 366547 h 538668"/>
                <a:gd name="connsiteX43" fmla="*/ 200175 w 395201"/>
                <a:gd name="connsiteY43" fmla="*/ 366547 h 538668"/>
                <a:gd name="connsiteX44" fmla="*/ 290737 w 395201"/>
                <a:gd name="connsiteY44" fmla="*/ 536922 h 538668"/>
                <a:gd name="connsiteX45" fmla="*/ 293693 w 395201"/>
                <a:gd name="connsiteY45" fmla="*/ 538668 h 538668"/>
                <a:gd name="connsiteX46" fmla="*/ 293693 w 395201"/>
                <a:gd name="connsiteY46" fmla="*/ 538668 h 538668"/>
                <a:gd name="connsiteX47" fmla="*/ 296649 w 395201"/>
                <a:gd name="connsiteY47" fmla="*/ 536787 h 538668"/>
                <a:gd name="connsiteX48" fmla="*/ 325134 w 395201"/>
                <a:gd name="connsiteY48" fmla="*/ 476054 h 538668"/>
                <a:gd name="connsiteX49" fmla="*/ 391376 w 395201"/>
                <a:gd name="connsiteY49" fmla="*/ 486400 h 538668"/>
                <a:gd name="connsiteX50" fmla="*/ 391913 w 395201"/>
                <a:gd name="connsiteY50" fmla="*/ 486400 h 538668"/>
                <a:gd name="connsiteX51" fmla="*/ 394601 w 395201"/>
                <a:gd name="connsiteY51" fmla="*/ 485057 h 538668"/>
                <a:gd name="connsiteX52" fmla="*/ 394870 w 395201"/>
                <a:gd name="connsiteY52" fmla="*/ 481563 h 538668"/>
                <a:gd name="connsiteX53" fmla="*/ 103298 w 395201"/>
                <a:gd name="connsiteY53" fmla="*/ 328253 h 538668"/>
                <a:gd name="connsiteX54" fmla="*/ 130843 w 395201"/>
                <a:gd name="connsiteY54" fmla="*/ 354320 h 538668"/>
                <a:gd name="connsiteX55" fmla="*/ 149251 w 395201"/>
                <a:gd name="connsiteY55" fmla="*/ 357813 h 538668"/>
                <a:gd name="connsiteX56" fmla="*/ 165374 w 395201"/>
                <a:gd name="connsiteY56" fmla="*/ 354992 h 538668"/>
                <a:gd name="connsiteX57" fmla="*/ 176124 w 395201"/>
                <a:gd name="connsiteY57" fmla="*/ 361844 h 538668"/>
                <a:gd name="connsiteX58" fmla="*/ 102492 w 395201"/>
                <a:gd name="connsiteY58" fmla="*/ 500509 h 538668"/>
                <a:gd name="connsiteX59" fmla="*/ 82337 w 395201"/>
                <a:gd name="connsiteY59" fmla="*/ 457646 h 538668"/>
                <a:gd name="connsiteX60" fmla="*/ 79247 w 395201"/>
                <a:gd name="connsiteY60" fmla="*/ 455765 h 538668"/>
                <a:gd name="connsiteX61" fmla="*/ 78709 w 395201"/>
                <a:gd name="connsiteY61" fmla="*/ 455765 h 538668"/>
                <a:gd name="connsiteX62" fmla="*/ 31816 w 395201"/>
                <a:gd name="connsiteY62" fmla="*/ 463021 h 538668"/>
                <a:gd name="connsiteX63" fmla="*/ 103298 w 395201"/>
                <a:gd name="connsiteY63" fmla="*/ 328387 h 538668"/>
                <a:gd name="connsiteX64" fmla="*/ 166987 w 395201"/>
                <a:gd name="connsiteY64" fmla="*/ 333628 h 538668"/>
                <a:gd name="connsiteX65" fmla="*/ 160000 w 395201"/>
                <a:gd name="connsiteY65" fmla="*/ 336584 h 538668"/>
                <a:gd name="connsiteX66" fmla="*/ 149385 w 395201"/>
                <a:gd name="connsiteY66" fmla="*/ 338599 h 538668"/>
                <a:gd name="connsiteX67" fmla="*/ 137561 w 395201"/>
                <a:gd name="connsiteY67" fmla="*/ 336449 h 538668"/>
                <a:gd name="connsiteX68" fmla="*/ 120094 w 395201"/>
                <a:gd name="connsiteY68" fmla="*/ 319116 h 538668"/>
                <a:gd name="connsiteX69" fmla="*/ 117003 w 395201"/>
                <a:gd name="connsiteY69" fmla="*/ 310651 h 538668"/>
                <a:gd name="connsiteX70" fmla="*/ 113913 w 395201"/>
                <a:gd name="connsiteY70" fmla="*/ 308502 h 538668"/>
                <a:gd name="connsiteX71" fmla="*/ 113778 w 395201"/>
                <a:gd name="connsiteY71" fmla="*/ 308502 h 538668"/>
                <a:gd name="connsiteX72" fmla="*/ 104776 w 395201"/>
                <a:gd name="connsiteY72" fmla="*/ 308905 h 538668"/>
                <a:gd name="connsiteX73" fmla="*/ 103835 w 395201"/>
                <a:gd name="connsiteY73" fmla="*/ 308905 h 538668"/>
                <a:gd name="connsiteX74" fmla="*/ 103029 w 395201"/>
                <a:gd name="connsiteY74" fmla="*/ 308905 h 538668"/>
                <a:gd name="connsiteX75" fmla="*/ 103029 w 395201"/>
                <a:gd name="connsiteY75" fmla="*/ 308905 h 538668"/>
                <a:gd name="connsiteX76" fmla="*/ 81397 w 395201"/>
                <a:gd name="connsiteY76" fmla="*/ 299902 h 538668"/>
                <a:gd name="connsiteX77" fmla="*/ 72394 w 395201"/>
                <a:gd name="connsiteY77" fmla="*/ 279210 h 538668"/>
                <a:gd name="connsiteX78" fmla="*/ 71991 w 395201"/>
                <a:gd name="connsiteY78" fmla="*/ 271417 h 538668"/>
                <a:gd name="connsiteX79" fmla="*/ 69976 w 395201"/>
                <a:gd name="connsiteY79" fmla="*/ 268461 h 538668"/>
                <a:gd name="connsiteX80" fmla="*/ 62720 w 395201"/>
                <a:gd name="connsiteY80" fmla="*/ 265505 h 538668"/>
                <a:gd name="connsiteX81" fmla="*/ 46999 w 395201"/>
                <a:gd name="connsiteY81" fmla="*/ 249515 h 538668"/>
                <a:gd name="connsiteX82" fmla="*/ 46999 w 395201"/>
                <a:gd name="connsiteY82" fmla="*/ 224255 h 538668"/>
                <a:gd name="connsiteX83" fmla="*/ 50358 w 395201"/>
                <a:gd name="connsiteY83" fmla="*/ 216193 h 538668"/>
                <a:gd name="connsiteX84" fmla="*/ 49552 w 395201"/>
                <a:gd name="connsiteY84" fmla="*/ 212431 h 538668"/>
                <a:gd name="connsiteX85" fmla="*/ 43237 w 395201"/>
                <a:gd name="connsiteY85" fmla="*/ 206519 h 538668"/>
                <a:gd name="connsiteX86" fmla="*/ 33428 w 395201"/>
                <a:gd name="connsiteY86" fmla="*/ 183408 h 538668"/>
                <a:gd name="connsiteX87" fmla="*/ 41893 w 395201"/>
                <a:gd name="connsiteY87" fmla="*/ 162178 h 538668"/>
                <a:gd name="connsiteX88" fmla="*/ 46865 w 395201"/>
                <a:gd name="connsiteY88" fmla="*/ 156401 h 538668"/>
                <a:gd name="connsiteX89" fmla="*/ 47402 w 395201"/>
                <a:gd name="connsiteY89" fmla="*/ 152907 h 538668"/>
                <a:gd name="connsiteX90" fmla="*/ 44581 w 395201"/>
                <a:gd name="connsiteY90" fmla="*/ 145920 h 538668"/>
                <a:gd name="connsiteX91" fmla="*/ 44715 w 395201"/>
                <a:gd name="connsiteY91" fmla="*/ 123481 h 538668"/>
                <a:gd name="connsiteX92" fmla="*/ 62048 w 395201"/>
                <a:gd name="connsiteY92" fmla="*/ 106014 h 538668"/>
                <a:gd name="connsiteX93" fmla="*/ 70513 w 395201"/>
                <a:gd name="connsiteY93" fmla="*/ 102923 h 538668"/>
                <a:gd name="connsiteX94" fmla="*/ 72663 w 395201"/>
                <a:gd name="connsiteY94" fmla="*/ 99564 h 538668"/>
                <a:gd name="connsiteX95" fmla="*/ 72260 w 395201"/>
                <a:gd name="connsiteY95" fmla="*/ 90562 h 538668"/>
                <a:gd name="connsiteX96" fmla="*/ 81262 w 395201"/>
                <a:gd name="connsiteY96" fmla="*/ 67182 h 538668"/>
                <a:gd name="connsiteX97" fmla="*/ 101954 w 395201"/>
                <a:gd name="connsiteY97" fmla="*/ 58180 h 538668"/>
                <a:gd name="connsiteX98" fmla="*/ 109747 w 395201"/>
                <a:gd name="connsiteY98" fmla="*/ 57777 h 538668"/>
                <a:gd name="connsiteX99" fmla="*/ 112704 w 395201"/>
                <a:gd name="connsiteY99" fmla="*/ 55761 h 538668"/>
                <a:gd name="connsiteX100" fmla="*/ 115659 w 395201"/>
                <a:gd name="connsiteY100" fmla="*/ 48506 h 538668"/>
                <a:gd name="connsiteX101" fmla="*/ 131649 w 395201"/>
                <a:gd name="connsiteY101" fmla="*/ 32785 h 538668"/>
                <a:gd name="connsiteX102" fmla="*/ 143742 w 395201"/>
                <a:gd name="connsiteY102" fmla="*/ 30232 h 538668"/>
                <a:gd name="connsiteX103" fmla="*/ 156909 w 395201"/>
                <a:gd name="connsiteY103" fmla="*/ 32920 h 538668"/>
                <a:gd name="connsiteX104" fmla="*/ 164837 w 395201"/>
                <a:gd name="connsiteY104" fmla="*/ 36279 h 538668"/>
                <a:gd name="connsiteX105" fmla="*/ 166181 w 395201"/>
                <a:gd name="connsiteY105" fmla="*/ 36547 h 538668"/>
                <a:gd name="connsiteX106" fmla="*/ 168599 w 395201"/>
                <a:gd name="connsiteY106" fmla="*/ 35472 h 538668"/>
                <a:gd name="connsiteX107" fmla="*/ 174511 w 395201"/>
                <a:gd name="connsiteY107" fmla="*/ 29157 h 538668"/>
                <a:gd name="connsiteX108" fmla="*/ 197219 w 395201"/>
                <a:gd name="connsiteY108" fmla="*/ 19349 h 538668"/>
                <a:gd name="connsiteX109" fmla="*/ 218717 w 395201"/>
                <a:gd name="connsiteY109" fmla="*/ 27814 h 538668"/>
                <a:gd name="connsiteX110" fmla="*/ 224495 w 395201"/>
                <a:gd name="connsiteY110" fmla="*/ 32785 h 538668"/>
                <a:gd name="connsiteX111" fmla="*/ 226645 w 395201"/>
                <a:gd name="connsiteY111" fmla="*/ 33591 h 538668"/>
                <a:gd name="connsiteX112" fmla="*/ 227988 w 395201"/>
                <a:gd name="connsiteY112" fmla="*/ 33323 h 538668"/>
                <a:gd name="connsiteX113" fmla="*/ 234975 w 395201"/>
                <a:gd name="connsiteY113" fmla="*/ 30367 h 538668"/>
                <a:gd name="connsiteX114" fmla="*/ 245590 w 395201"/>
                <a:gd name="connsiteY114" fmla="*/ 28351 h 538668"/>
                <a:gd name="connsiteX115" fmla="*/ 257414 w 395201"/>
                <a:gd name="connsiteY115" fmla="*/ 30501 h 538668"/>
                <a:gd name="connsiteX116" fmla="*/ 274882 w 395201"/>
                <a:gd name="connsiteY116" fmla="*/ 47834 h 538668"/>
                <a:gd name="connsiteX117" fmla="*/ 277972 w 395201"/>
                <a:gd name="connsiteY117" fmla="*/ 56299 h 538668"/>
                <a:gd name="connsiteX118" fmla="*/ 281063 w 395201"/>
                <a:gd name="connsiteY118" fmla="*/ 58449 h 538668"/>
                <a:gd name="connsiteX119" fmla="*/ 281197 w 395201"/>
                <a:gd name="connsiteY119" fmla="*/ 58449 h 538668"/>
                <a:gd name="connsiteX120" fmla="*/ 290199 w 395201"/>
                <a:gd name="connsiteY120" fmla="*/ 58046 h 538668"/>
                <a:gd name="connsiteX121" fmla="*/ 291140 w 395201"/>
                <a:gd name="connsiteY121" fmla="*/ 58046 h 538668"/>
                <a:gd name="connsiteX122" fmla="*/ 291946 w 395201"/>
                <a:gd name="connsiteY122" fmla="*/ 58046 h 538668"/>
                <a:gd name="connsiteX123" fmla="*/ 291946 w 395201"/>
                <a:gd name="connsiteY123" fmla="*/ 58046 h 538668"/>
                <a:gd name="connsiteX124" fmla="*/ 313579 w 395201"/>
                <a:gd name="connsiteY124" fmla="*/ 67048 h 538668"/>
                <a:gd name="connsiteX125" fmla="*/ 322581 w 395201"/>
                <a:gd name="connsiteY125" fmla="*/ 87740 h 538668"/>
                <a:gd name="connsiteX126" fmla="*/ 322984 w 395201"/>
                <a:gd name="connsiteY126" fmla="*/ 95533 h 538668"/>
                <a:gd name="connsiteX127" fmla="*/ 325000 w 395201"/>
                <a:gd name="connsiteY127" fmla="*/ 98489 h 538668"/>
                <a:gd name="connsiteX128" fmla="*/ 332255 w 395201"/>
                <a:gd name="connsiteY128" fmla="*/ 101445 h 538668"/>
                <a:gd name="connsiteX129" fmla="*/ 347976 w 395201"/>
                <a:gd name="connsiteY129" fmla="*/ 117435 h 538668"/>
                <a:gd name="connsiteX130" fmla="*/ 347976 w 395201"/>
                <a:gd name="connsiteY130" fmla="*/ 142561 h 538668"/>
                <a:gd name="connsiteX131" fmla="*/ 344617 w 395201"/>
                <a:gd name="connsiteY131" fmla="*/ 150623 h 538668"/>
                <a:gd name="connsiteX132" fmla="*/ 345423 w 395201"/>
                <a:gd name="connsiteY132" fmla="*/ 154385 h 538668"/>
                <a:gd name="connsiteX133" fmla="*/ 351738 w 395201"/>
                <a:gd name="connsiteY133" fmla="*/ 160297 h 538668"/>
                <a:gd name="connsiteX134" fmla="*/ 361547 w 395201"/>
                <a:gd name="connsiteY134" fmla="*/ 183408 h 538668"/>
                <a:gd name="connsiteX135" fmla="*/ 353351 w 395201"/>
                <a:gd name="connsiteY135" fmla="*/ 204369 h 538668"/>
                <a:gd name="connsiteX136" fmla="*/ 347976 w 395201"/>
                <a:gd name="connsiteY136" fmla="*/ 210147 h 538668"/>
                <a:gd name="connsiteX137" fmla="*/ 347304 w 395201"/>
                <a:gd name="connsiteY137" fmla="*/ 213640 h 538668"/>
                <a:gd name="connsiteX138" fmla="*/ 350260 w 395201"/>
                <a:gd name="connsiteY138" fmla="*/ 220896 h 538668"/>
                <a:gd name="connsiteX139" fmla="*/ 350126 w 395201"/>
                <a:gd name="connsiteY139" fmla="*/ 243335 h 538668"/>
                <a:gd name="connsiteX140" fmla="*/ 332793 w 395201"/>
                <a:gd name="connsiteY140" fmla="*/ 260802 h 538668"/>
                <a:gd name="connsiteX141" fmla="*/ 324328 w 395201"/>
                <a:gd name="connsiteY141" fmla="*/ 263893 h 538668"/>
                <a:gd name="connsiteX142" fmla="*/ 322178 w 395201"/>
                <a:gd name="connsiteY142" fmla="*/ 267252 h 538668"/>
                <a:gd name="connsiteX143" fmla="*/ 322581 w 395201"/>
                <a:gd name="connsiteY143" fmla="*/ 276254 h 538668"/>
                <a:gd name="connsiteX144" fmla="*/ 313579 w 395201"/>
                <a:gd name="connsiteY144" fmla="*/ 299634 h 538668"/>
                <a:gd name="connsiteX145" fmla="*/ 292887 w 395201"/>
                <a:gd name="connsiteY145" fmla="*/ 308636 h 538668"/>
                <a:gd name="connsiteX146" fmla="*/ 285093 w 395201"/>
                <a:gd name="connsiteY146" fmla="*/ 309039 h 538668"/>
                <a:gd name="connsiteX147" fmla="*/ 282137 w 395201"/>
                <a:gd name="connsiteY147" fmla="*/ 311189 h 538668"/>
                <a:gd name="connsiteX148" fmla="*/ 279181 w 395201"/>
                <a:gd name="connsiteY148" fmla="*/ 318445 h 538668"/>
                <a:gd name="connsiteX149" fmla="*/ 263192 w 395201"/>
                <a:gd name="connsiteY149" fmla="*/ 334165 h 538668"/>
                <a:gd name="connsiteX150" fmla="*/ 251234 w 395201"/>
                <a:gd name="connsiteY150" fmla="*/ 336718 h 538668"/>
                <a:gd name="connsiteX151" fmla="*/ 238066 w 395201"/>
                <a:gd name="connsiteY151" fmla="*/ 334031 h 538668"/>
                <a:gd name="connsiteX152" fmla="*/ 230138 w 395201"/>
                <a:gd name="connsiteY152" fmla="*/ 330672 h 538668"/>
                <a:gd name="connsiteX153" fmla="*/ 228795 w 395201"/>
                <a:gd name="connsiteY153" fmla="*/ 330403 h 538668"/>
                <a:gd name="connsiteX154" fmla="*/ 226376 w 395201"/>
                <a:gd name="connsiteY154" fmla="*/ 331478 h 538668"/>
                <a:gd name="connsiteX155" fmla="*/ 220464 w 395201"/>
                <a:gd name="connsiteY155" fmla="*/ 337793 h 538668"/>
                <a:gd name="connsiteX156" fmla="*/ 197756 w 395201"/>
                <a:gd name="connsiteY156" fmla="*/ 347601 h 538668"/>
                <a:gd name="connsiteX157" fmla="*/ 176124 w 395201"/>
                <a:gd name="connsiteY157" fmla="*/ 339137 h 538668"/>
                <a:gd name="connsiteX158" fmla="*/ 170346 w 395201"/>
                <a:gd name="connsiteY158" fmla="*/ 334165 h 538668"/>
                <a:gd name="connsiteX159" fmla="*/ 168196 w 395201"/>
                <a:gd name="connsiteY159" fmla="*/ 333359 h 538668"/>
                <a:gd name="connsiteX160" fmla="*/ 166853 w 395201"/>
                <a:gd name="connsiteY160" fmla="*/ 333628 h 538668"/>
                <a:gd name="connsiteX161" fmla="*/ 232960 w 395201"/>
                <a:gd name="connsiteY161" fmla="*/ 352573 h 538668"/>
                <a:gd name="connsiteX162" fmla="*/ 251234 w 395201"/>
                <a:gd name="connsiteY162" fmla="*/ 355932 h 538668"/>
                <a:gd name="connsiteX163" fmla="*/ 251368 w 395201"/>
                <a:gd name="connsiteY163" fmla="*/ 355932 h 538668"/>
                <a:gd name="connsiteX164" fmla="*/ 271119 w 395201"/>
                <a:gd name="connsiteY164" fmla="*/ 351633 h 538668"/>
                <a:gd name="connsiteX165" fmla="*/ 293693 w 395201"/>
                <a:gd name="connsiteY165" fmla="*/ 332016 h 538668"/>
                <a:gd name="connsiteX166" fmla="*/ 363025 w 395201"/>
                <a:gd name="connsiteY166" fmla="*/ 462887 h 538668"/>
                <a:gd name="connsiteX167" fmla="*/ 316132 w 395201"/>
                <a:gd name="connsiteY167" fmla="*/ 455496 h 538668"/>
                <a:gd name="connsiteX168" fmla="*/ 315594 w 395201"/>
                <a:gd name="connsiteY168" fmla="*/ 455496 h 538668"/>
                <a:gd name="connsiteX169" fmla="*/ 312504 w 395201"/>
                <a:gd name="connsiteY169" fmla="*/ 457378 h 538668"/>
                <a:gd name="connsiteX170" fmla="*/ 292349 w 395201"/>
                <a:gd name="connsiteY170" fmla="*/ 500240 h 538668"/>
                <a:gd name="connsiteX171" fmla="*/ 218852 w 395201"/>
                <a:gd name="connsiteY171" fmla="*/ 361844 h 538668"/>
                <a:gd name="connsiteX172" fmla="*/ 232691 w 395201"/>
                <a:gd name="connsiteY172" fmla="*/ 352304 h 53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395201" h="538668">
                  <a:moveTo>
                    <a:pt x="394870" y="481698"/>
                  </a:moveTo>
                  <a:lnTo>
                    <a:pt x="311295" y="323954"/>
                  </a:lnTo>
                  <a:cubicBezTo>
                    <a:pt x="317341" y="321401"/>
                    <a:pt x="322850" y="317773"/>
                    <a:pt x="327418" y="313204"/>
                  </a:cubicBezTo>
                  <a:cubicBezTo>
                    <a:pt x="336958" y="303933"/>
                    <a:pt x="342198" y="291034"/>
                    <a:pt x="342064" y="277866"/>
                  </a:cubicBezTo>
                  <a:cubicBezTo>
                    <a:pt x="354157" y="272626"/>
                    <a:pt x="363697" y="262683"/>
                    <a:pt x="368400" y="250187"/>
                  </a:cubicBezTo>
                  <a:cubicBezTo>
                    <a:pt x="372834" y="239169"/>
                    <a:pt x="372968" y="226942"/>
                    <a:pt x="369071" y="215656"/>
                  </a:cubicBezTo>
                  <a:cubicBezTo>
                    <a:pt x="376730" y="206653"/>
                    <a:pt x="380896" y="195232"/>
                    <a:pt x="380896" y="183408"/>
                  </a:cubicBezTo>
                  <a:cubicBezTo>
                    <a:pt x="380896" y="170240"/>
                    <a:pt x="375790" y="157475"/>
                    <a:pt x="366653" y="147936"/>
                  </a:cubicBezTo>
                  <a:cubicBezTo>
                    <a:pt x="371356" y="135574"/>
                    <a:pt x="371087" y="121869"/>
                    <a:pt x="365712" y="109642"/>
                  </a:cubicBezTo>
                  <a:cubicBezTo>
                    <a:pt x="361010" y="98624"/>
                    <a:pt x="352545" y="89756"/>
                    <a:pt x="341795" y="84650"/>
                  </a:cubicBezTo>
                  <a:cubicBezTo>
                    <a:pt x="340720" y="72960"/>
                    <a:pt x="335615" y="61942"/>
                    <a:pt x="327418" y="53612"/>
                  </a:cubicBezTo>
                  <a:cubicBezTo>
                    <a:pt x="318282" y="44340"/>
                    <a:pt x="305651" y="38966"/>
                    <a:pt x="292484" y="38966"/>
                  </a:cubicBezTo>
                  <a:cubicBezTo>
                    <a:pt x="292349" y="38966"/>
                    <a:pt x="292080" y="38966"/>
                    <a:pt x="291946" y="38966"/>
                  </a:cubicBezTo>
                  <a:cubicBezTo>
                    <a:pt x="286706" y="26739"/>
                    <a:pt x="276763" y="17333"/>
                    <a:pt x="264267" y="12630"/>
                  </a:cubicBezTo>
                  <a:cubicBezTo>
                    <a:pt x="258355" y="10346"/>
                    <a:pt x="252174" y="9137"/>
                    <a:pt x="245859" y="9137"/>
                  </a:cubicBezTo>
                  <a:cubicBezTo>
                    <a:pt x="240216" y="9137"/>
                    <a:pt x="234841" y="10077"/>
                    <a:pt x="229735" y="11824"/>
                  </a:cubicBezTo>
                  <a:cubicBezTo>
                    <a:pt x="220733" y="4300"/>
                    <a:pt x="209312" y="134"/>
                    <a:pt x="197488" y="0"/>
                  </a:cubicBezTo>
                  <a:cubicBezTo>
                    <a:pt x="197488" y="0"/>
                    <a:pt x="197219" y="0"/>
                    <a:pt x="197219" y="0"/>
                  </a:cubicBezTo>
                  <a:cubicBezTo>
                    <a:pt x="184186" y="0"/>
                    <a:pt x="171421" y="5106"/>
                    <a:pt x="162015" y="14243"/>
                  </a:cubicBezTo>
                  <a:cubicBezTo>
                    <a:pt x="156103" y="12093"/>
                    <a:pt x="149923" y="10884"/>
                    <a:pt x="143742" y="10884"/>
                  </a:cubicBezTo>
                  <a:cubicBezTo>
                    <a:pt x="136755" y="10884"/>
                    <a:pt x="130036" y="12362"/>
                    <a:pt x="123856" y="15183"/>
                  </a:cubicBezTo>
                  <a:cubicBezTo>
                    <a:pt x="112838" y="19886"/>
                    <a:pt x="104104" y="28351"/>
                    <a:pt x="98864" y="39100"/>
                  </a:cubicBezTo>
                  <a:cubicBezTo>
                    <a:pt x="87174" y="40175"/>
                    <a:pt x="76156" y="45281"/>
                    <a:pt x="67826" y="53477"/>
                  </a:cubicBezTo>
                  <a:cubicBezTo>
                    <a:pt x="58286" y="62749"/>
                    <a:pt x="53046" y="75647"/>
                    <a:pt x="53180" y="88815"/>
                  </a:cubicBezTo>
                  <a:cubicBezTo>
                    <a:pt x="41087" y="94055"/>
                    <a:pt x="31547" y="103998"/>
                    <a:pt x="26844" y="116494"/>
                  </a:cubicBezTo>
                  <a:cubicBezTo>
                    <a:pt x="22410" y="127512"/>
                    <a:pt x="22276" y="139739"/>
                    <a:pt x="26173" y="151026"/>
                  </a:cubicBezTo>
                  <a:cubicBezTo>
                    <a:pt x="18648" y="160028"/>
                    <a:pt x="14483" y="171450"/>
                    <a:pt x="14348" y="183274"/>
                  </a:cubicBezTo>
                  <a:cubicBezTo>
                    <a:pt x="14348" y="196576"/>
                    <a:pt x="19454" y="209340"/>
                    <a:pt x="28591" y="218746"/>
                  </a:cubicBezTo>
                  <a:cubicBezTo>
                    <a:pt x="23888" y="231107"/>
                    <a:pt x="24157" y="244947"/>
                    <a:pt x="29532" y="257040"/>
                  </a:cubicBezTo>
                  <a:cubicBezTo>
                    <a:pt x="34234" y="268058"/>
                    <a:pt x="42699" y="276926"/>
                    <a:pt x="53449" y="282032"/>
                  </a:cubicBezTo>
                  <a:cubicBezTo>
                    <a:pt x="54524" y="293722"/>
                    <a:pt x="59629" y="304739"/>
                    <a:pt x="67826" y="313070"/>
                  </a:cubicBezTo>
                  <a:cubicBezTo>
                    <a:pt x="72394" y="317773"/>
                    <a:pt x="77903" y="321401"/>
                    <a:pt x="83949" y="323954"/>
                  </a:cubicBezTo>
                  <a:lnTo>
                    <a:pt x="375" y="481563"/>
                  </a:lnTo>
                  <a:cubicBezTo>
                    <a:pt x="-163" y="482638"/>
                    <a:pt x="-163" y="484116"/>
                    <a:pt x="643" y="485057"/>
                  </a:cubicBezTo>
                  <a:cubicBezTo>
                    <a:pt x="1315" y="485997"/>
                    <a:pt x="2256" y="486400"/>
                    <a:pt x="3331" y="486400"/>
                  </a:cubicBezTo>
                  <a:cubicBezTo>
                    <a:pt x="3465" y="486400"/>
                    <a:pt x="3734" y="486400"/>
                    <a:pt x="3868" y="486400"/>
                  </a:cubicBezTo>
                  <a:lnTo>
                    <a:pt x="70110" y="476054"/>
                  </a:lnTo>
                  <a:lnTo>
                    <a:pt x="98595" y="536787"/>
                  </a:lnTo>
                  <a:cubicBezTo>
                    <a:pt x="99133" y="537996"/>
                    <a:pt x="100342" y="538668"/>
                    <a:pt x="101551" y="538668"/>
                  </a:cubicBezTo>
                  <a:cubicBezTo>
                    <a:pt x="101551" y="538668"/>
                    <a:pt x="101551" y="538668"/>
                    <a:pt x="101551" y="538668"/>
                  </a:cubicBezTo>
                  <a:cubicBezTo>
                    <a:pt x="102760" y="538668"/>
                    <a:pt x="103970" y="537996"/>
                    <a:pt x="104507" y="536922"/>
                  </a:cubicBezTo>
                  <a:lnTo>
                    <a:pt x="195069" y="366547"/>
                  </a:lnTo>
                  <a:cubicBezTo>
                    <a:pt x="195875" y="366547"/>
                    <a:pt x="196682" y="366547"/>
                    <a:pt x="197622" y="366547"/>
                  </a:cubicBezTo>
                  <a:cubicBezTo>
                    <a:pt x="198563" y="366547"/>
                    <a:pt x="199369" y="366547"/>
                    <a:pt x="200175" y="366547"/>
                  </a:cubicBezTo>
                  <a:lnTo>
                    <a:pt x="290737" y="536922"/>
                  </a:lnTo>
                  <a:cubicBezTo>
                    <a:pt x="291274" y="537996"/>
                    <a:pt x="292484" y="538668"/>
                    <a:pt x="293693" y="538668"/>
                  </a:cubicBezTo>
                  <a:cubicBezTo>
                    <a:pt x="293693" y="538668"/>
                    <a:pt x="293693" y="538668"/>
                    <a:pt x="293693" y="538668"/>
                  </a:cubicBezTo>
                  <a:cubicBezTo>
                    <a:pt x="294902" y="538668"/>
                    <a:pt x="296111" y="537862"/>
                    <a:pt x="296649" y="536787"/>
                  </a:cubicBezTo>
                  <a:lnTo>
                    <a:pt x="325134" y="476054"/>
                  </a:lnTo>
                  <a:lnTo>
                    <a:pt x="391376" y="486400"/>
                  </a:lnTo>
                  <a:cubicBezTo>
                    <a:pt x="391376" y="486400"/>
                    <a:pt x="391779" y="486400"/>
                    <a:pt x="391913" y="486400"/>
                  </a:cubicBezTo>
                  <a:cubicBezTo>
                    <a:pt x="392988" y="486400"/>
                    <a:pt x="394063" y="485863"/>
                    <a:pt x="394601" y="485057"/>
                  </a:cubicBezTo>
                  <a:cubicBezTo>
                    <a:pt x="395273" y="483982"/>
                    <a:pt x="395407" y="482638"/>
                    <a:pt x="394870" y="481563"/>
                  </a:cubicBezTo>
                  <a:close/>
                  <a:moveTo>
                    <a:pt x="103298" y="328253"/>
                  </a:moveTo>
                  <a:cubicBezTo>
                    <a:pt x="108538" y="340212"/>
                    <a:pt x="118481" y="349617"/>
                    <a:pt x="130843" y="354320"/>
                  </a:cubicBezTo>
                  <a:cubicBezTo>
                    <a:pt x="136755" y="356604"/>
                    <a:pt x="142936" y="357813"/>
                    <a:pt x="149251" y="357813"/>
                  </a:cubicBezTo>
                  <a:cubicBezTo>
                    <a:pt x="154894" y="357813"/>
                    <a:pt x="160269" y="356873"/>
                    <a:pt x="165374" y="354992"/>
                  </a:cubicBezTo>
                  <a:cubicBezTo>
                    <a:pt x="168734" y="357679"/>
                    <a:pt x="172227" y="359963"/>
                    <a:pt x="176124" y="361844"/>
                  </a:cubicBezTo>
                  <a:lnTo>
                    <a:pt x="102492" y="500509"/>
                  </a:lnTo>
                  <a:lnTo>
                    <a:pt x="82337" y="457646"/>
                  </a:lnTo>
                  <a:cubicBezTo>
                    <a:pt x="81800" y="456437"/>
                    <a:pt x="80590" y="455765"/>
                    <a:pt x="79247" y="455765"/>
                  </a:cubicBezTo>
                  <a:cubicBezTo>
                    <a:pt x="79112" y="455765"/>
                    <a:pt x="78844" y="455765"/>
                    <a:pt x="78709" y="455765"/>
                  </a:cubicBezTo>
                  <a:lnTo>
                    <a:pt x="31816" y="463021"/>
                  </a:lnTo>
                  <a:lnTo>
                    <a:pt x="103298" y="328387"/>
                  </a:lnTo>
                  <a:close/>
                  <a:moveTo>
                    <a:pt x="166987" y="333628"/>
                  </a:moveTo>
                  <a:lnTo>
                    <a:pt x="160000" y="336584"/>
                  </a:lnTo>
                  <a:cubicBezTo>
                    <a:pt x="156641" y="337927"/>
                    <a:pt x="153013" y="338599"/>
                    <a:pt x="149385" y="338599"/>
                  </a:cubicBezTo>
                  <a:cubicBezTo>
                    <a:pt x="145220" y="338599"/>
                    <a:pt x="141323" y="337793"/>
                    <a:pt x="137561" y="336449"/>
                  </a:cubicBezTo>
                  <a:cubicBezTo>
                    <a:pt x="129365" y="333493"/>
                    <a:pt x="123050" y="327178"/>
                    <a:pt x="120094" y="319116"/>
                  </a:cubicBezTo>
                  <a:lnTo>
                    <a:pt x="117003" y="310651"/>
                  </a:lnTo>
                  <a:cubicBezTo>
                    <a:pt x="116466" y="309308"/>
                    <a:pt x="115256" y="308502"/>
                    <a:pt x="113913" y="308502"/>
                  </a:cubicBezTo>
                  <a:cubicBezTo>
                    <a:pt x="113913" y="308502"/>
                    <a:pt x="113913" y="308502"/>
                    <a:pt x="113778" y="308502"/>
                  </a:cubicBezTo>
                  <a:lnTo>
                    <a:pt x="104776" y="308905"/>
                  </a:lnTo>
                  <a:lnTo>
                    <a:pt x="103835" y="308905"/>
                  </a:lnTo>
                  <a:cubicBezTo>
                    <a:pt x="103835" y="308905"/>
                    <a:pt x="103029" y="308905"/>
                    <a:pt x="103029" y="308905"/>
                  </a:cubicBezTo>
                  <a:lnTo>
                    <a:pt x="103029" y="308905"/>
                  </a:lnTo>
                  <a:cubicBezTo>
                    <a:pt x="94699" y="308905"/>
                    <a:pt x="86905" y="305680"/>
                    <a:pt x="81397" y="299902"/>
                  </a:cubicBezTo>
                  <a:cubicBezTo>
                    <a:pt x="75888" y="294393"/>
                    <a:pt x="72663" y="287003"/>
                    <a:pt x="72394" y="279210"/>
                  </a:cubicBezTo>
                  <a:lnTo>
                    <a:pt x="71991" y="271417"/>
                  </a:lnTo>
                  <a:cubicBezTo>
                    <a:pt x="71991" y="270073"/>
                    <a:pt x="71050" y="268998"/>
                    <a:pt x="69976" y="268461"/>
                  </a:cubicBezTo>
                  <a:lnTo>
                    <a:pt x="62720" y="265505"/>
                  </a:lnTo>
                  <a:cubicBezTo>
                    <a:pt x="55599" y="262414"/>
                    <a:pt x="49955" y="256771"/>
                    <a:pt x="46999" y="249515"/>
                  </a:cubicBezTo>
                  <a:cubicBezTo>
                    <a:pt x="43506" y="241453"/>
                    <a:pt x="43506" y="232317"/>
                    <a:pt x="46999" y="224255"/>
                  </a:cubicBezTo>
                  <a:lnTo>
                    <a:pt x="50358" y="216193"/>
                  </a:lnTo>
                  <a:cubicBezTo>
                    <a:pt x="50896" y="214849"/>
                    <a:pt x="50627" y="213371"/>
                    <a:pt x="49552" y="212431"/>
                  </a:cubicBezTo>
                  <a:lnTo>
                    <a:pt x="43237" y="206519"/>
                  </a:lnTo>
                  <a:cubicBezTo>
                    <a:pt x="36922" y="200606"/>
                    <a:pt x="33294" y="192142"/>
                    <a:pt x="33428" y="183408"/>
                  </a:cubicBezTo>
                  <a:cubicBezTo>
                    <a:pt x="33563" y="175480"/>
                    <a:pt x="36653" y="167956"/>
                    <a:pt x="41893" y="162178"/>
                  </a:cubicBezTo>
                  <a:lnTo>
                    <a:pt x="46865" y="156401"/>
                  </a:lnTo>
                  <a:cubicBezTo>
                    <a:pt x="47671" y="155460"/>
                    <a:pt x="47940" y="154116"/>
                    <a:pt x="47402" y="152907"/>
                  </a:cubicBezTo>
                  <a:lnTo>
                    <a:pt x="44581" y="145920"/>
                  </a:lnTo>
                  <a:cubicBezTo>
                    <a:pt x="41759" y="138664"/>
                    <a:pt x="41759" y="130737"/>
                    <a:pt x="44715" y="123481"/>
                  </a:cubicBezTo>
                  <a:cubicBezTo>
                    <a:pt x="47671" y="115285"/>
                    <a:pt x="53986" y="108970"/>
                    <a:pt x="62048" y="106014"/>
                  </a:cubicBezTo>
                  <a:lnTo>
                    <a:pt x="70513" y="102923"/>
                  </a:lnTo>
                  <a:cubicBezTo>
                    <a:pt x="71857" y="102386"/>
                    <a:pt x="72797" y="101042"/>
                    <a:pt x="72663" y="99564"/>
                  </a:cubicBezTo>
                  <a:lnTo>
                    <a:pt x="72260" y="90562"/>
                  </a:lnTo>
                  <a:cubicBezTo>
                    <a:pt x="71722" y="81828"/>
                    <a:pt x="74947" y="73229"/>
                    <a:pt x="81262" y="67182"/>
                  </a:cubicBezTo>
                  <a:cubicBezTo>
                    <a:pt x="86771" y="61674"/>
                    <a:pt x="94161" y="58449"/>
                    <a:pt x="101954" y="58180"/>
                  </a:cubicBezTo>
                  <a:lnTo>
                    <a:pt x="109747" y="57777"/>
                  </a:lnTo>
                  <a:cubicBezTo>
                    <a:pt x="111091" y="57777"/>
                    <a:pt x="112166" y="56836"/>
                    <a:pt x="112704" y="55761"/>
                  </a:cubicBezTo>
                  <a:lnTo>
                    <a:pt x="115659" y="48506"/>
                  </a:lnTo>
                  <a:cubicBezTo>
                    <a:pt x="118750" y="41384"/>
                    <a:pt x="124393" y="35741"/>
                    <a:pt x="131649" y="32785"/>
                  </a:cubicBezTo>
                  <a:cubicBezTo>
                    <a:pt x="135546" y="31038"/>
                    <a:pt x="139576" y="30232"/>
                    <a:pt x="143742" y="30232"/>
                  </a:cubicBezTo>
                  <a:cubicBezTo>
                    <a:pt x="148310" y="30232"/>
                    <a:pt x="152744" y="31173"/>
                    <a:pt x="156909" y="32920"/>
                  </a:cubicBezTo>
                  <a:lnTo>
                    <a:pt x="164837" y="36279"/>
                  </a:lnTo>
                  <a:cubicBezTo>
                    <a:pt x="164837" y="36279"/>
                    <a:pt x="165643" y="36547"/>
                    <a:pt x="166181" y="36547"/>
                  </a:cubicBezTo>
                  <a:cubicBezTo>
                    <a:pt x="167121" y="36547"/>
                    <a:pt x="167927" y="36144"/>
                    <a:pt x="168599" y="35472"/>
                  </a:cubicBezTo>
                  <a:lnTo>
                    <a:pt x="174511" y="29157"/>
                  </a:lnTo>
                  <a:cubicBezTo>
                    <a:pt x="180423" y="22842"/>
                    <a:pt x="188620" y="19349"/>
                    <a:pt x="197219" y="19349"/>
                  </a:cubicBezTo>
                  <a:cubicBezTo>
                    <a:pt x="205415" y="19483"/>
                    <a:pt x="212940" y="22573"/>
                    <a:pt x="218717" y="27814"/>
                  </a:cubicBezTo>
                  <a:lnTo>
                    <a:pt x="224495" y="32785"/>
                  </a:lnTo>
                  <a:cubicBezTo>
                    <a:pt x="224495" y="32785"/>
                    <a:pt x="225839" y="33591"/>
                    <a:pt x="226645" y="33591"/>
                  </a:cubicBezTo>
                  <a:cubicBezTo>
                    <a:pt x="227048" y="33591"/>
                    <a:pt x="227451" y="33591"/>
                    <a:pt x="227988" y="33323"/>
                  </a:cubicBezTo>
                  <a:lnTo>
                    <a:pt x="234975" y="30367"/>
                  </a:lnTo>
                  <a:cubicBezTo>
                    <a:pt x="238335" y="29023"/>
                    <a:pt x="241962" y="28351"/>
                    <a:pt x="245590" y="28351"/>
                  </a:cubicBezTo>
                  <a:cubicBezTo>
                    <a:pt x="249756" y="28351"/>
                    <a:pt x="253652" y="29157"/>
                    <a:pt x="257414" y="30501"/>
                  </a:cubicBezTo>
                  <a:cubicBezTo>
                    <a:pt x="265611" y="33457"/>
                    <a:pt x="271926" y="39772"/>
                    <a:pt x="274882" y="47834"/>
                  </a:cubicBezTo>
                  <a:lnTo>
                    <a:pt x="277972" y="56299"/>
                  </a:lnTo>
                  <a:cubicBezTo>
                    <a:pt x="278510" y="57643"/>
                    <a:pt x="279719" y="58449"/>
                    <a:pt x="281063" y="58449"/>
                  </a:cubicBezTo>
                  <a:cubicBezTo>
                    <a:pt x="281063" y="58449"/>
                    <a:pt x="281063" y="58449"/>
                    <a:pt x="281197" y="58449"/>
                  </a:cubicBezTo>
                  <a:lnTo>
                    <a:pt x="290199" y="58046"/>
                  </a:lnTo>
                  <a:lnTo>
                    <a:pt x="291140" y="58046"/>
                  </a:lnTo>
                  <a:cubicBezTo>
                    <a:pt x="291140" y="58046"/>
                    <a:pt x="291946" y="58046"/>
                    <a:pt x="291946" y="58046"/>
                  </a:cubicBezTo>
                  <a:lnTo>
                    <a:pt x="291946" y="58046"/>
                  </a:lnTo>
                  <a:cubicBezTo>
                    <a:pt x="300277" y="58046"/>
                    <a:pt x="308070" y="61270"/>
                    <a:pt x="313579" y="67048"/>
                  </a:cubicBezTo>
                  <a:cubicBezTo>
                    <a:pt x="319088" y="72557"/>
                    <a:pt x="322313" y="79947"/>
                    <a:pt x="322581" y="87740"/>
                  </a:cubicBezTo>
                  <a:lnTo>
                    <a:pt x="322984" y="95533"/>
                  </a:lnTo>
                  <a:cubicBezTo>
                    <a:pt x="322984" y="96877"/>
                    <a:pt x="323925" y="97952"/>
                    <a:pt x="325000" y="98489"/>
                  </a:cubicBezTo>
                  <a:lnTo>
                    <a:pt x="332255" y="101445"/>
                  </a:lnTo>
                  <a:cubicBezTo>
                    <a:pt x="339377" y="104536"/>
                    <a:pt x="345020" y="110179"/>
                    <a:pt x="347976" y="117435"/>
                  </a:cubicBezTo>
                  <a:cubicBezTo>
                    <a:pt x="351470" y="125497"/>
                    <a:pt x="351470" y="134634"/>
                    <a:pt x="347976" y="142561"/>
                  </a:cubicBezTo>
                  <a:lnTo>
                    <a:pt x="344617" y="150623"/>
                  </a:lnTo>
                  <a:cubicBezTo>
                    <a:pt x="344080" y="151966"/>
                    <a:pt x="344348" y="153445"/>
                    <a:pt x="345423" y="154385"/>
                  </a:cubicBezTo>
                  <a:lnTo>
                    <a:pt x="351738" y="160297"/>
                  </a:lnTo>
                  <a:cubicBezTo>
                    <a:pt x="358054" y="166209"/>
                    <a:pt x="361681" y="174674"/>
                    <a:pt x="361547" y="183408"/>
                  </a:cubicBezTo>
                  <a:cubicBezTo>
                    <a:pt x="361547" y="191201"/>
                    <a:pt x="358591" y="198591"/>
                    <a:pt x="353351" y="204369"/>
                  </a:cubicBezTo>
                  <a:lnTo>
                    <a:pt x="347976" y="210147"/>
                  </a:lnTo>
                  <a:cubicBezTo>
                    <a:pt x="347036" y="211087"/>
                    <a:pt x="346901" y="212431"/>
                    <a:pt x="347304" y="213640"/>
                  </a:cubicBezTo>
                  <a:lnTo>
                    <a:pt x="350260" y="220896"/>
                  </a:lnTo>
                  <a:cubicBezTo>
                    <a:pt x="353082" y="228151"/>
                    <a:pt x="352948" y="236079"/>
                    <a:pt x="350126" y="243335"/>
                  </a:cubicBezTo>
                  <a:cubicBezTo>
                    <a:pt x="347170" y="251531"/>
                    <a:pt x="340855" y="257846"/>
                    <a:pt x="332793" y="260802"/>
                  </a:cubicBezTo>
                  <a:lnTo>
                    <a:pt x="324328" y="263893"/>
                  </a:lnTo>
                  <a:cubicBezTo>
                    <a:pt x="322984" y="264430"/>
                    <a:pt x="322044" y="265773"/>
                    <a:pt x="322178" y="267252"/>
                  </a:cubicBezTo>
                  <a:lnTo>
                    <a:pt x="322581" y="276254"/>
                  </a:lnTo>
                  <a:cubicBezTo>
                    <a:pt x="323119" y="284988"/>
                    <a:pt x="319894" y="293587"/>
                    <a:pt x="313579" y="299634"/>
                  </a:cubicBezTo>
                  <a:cubicBezTo>
                    <a:pt x="308070" y="305143"/>
                    <a:pt x="300680" y="308367"/>
                    <a:pt x="292887" y="308636"/>
                  </a:cubicBezTo>
                  <a:lnTo>
                    <a:pt x="285093" y="309039"/>
                  </a:lnTo>
                  <a:cubicBezTo>
                    <a:pt x="283750" y="309039"/>
                    <a:pt x="282675" y="309980"/>
                    <a:pt x="282137" y="311189"/>
                  </a:cubicBezTo>
                  <a:lnTo>
                    <a:pt x="279181" y="318445"/>
                  </a:lnTo>
                  <a:cubicBezTo>
                    <a:pt x="276091" y="325566"/>
                    <a:pt x="270448" y="331209"/>
                    <a:pt x="263192" y="334165"/>
                  </a:cubicBezTo>
                  <a:cubicBezTo>
                    <a:pt x="259295" y="335912"/>
                    <a:pt x="255264" y="336718"/>
                    <a:pt x="251234" y="336718"/>
                  </a:cubicBezTo>
                  <a:cubicBezTo>
                    <a:pt x="246531" y="336718"/>
                    <a:pt x="242231" y="335778"/>
                    <a:pt x="238066" y="334031"/>
                  </a:cubicBezTo>
                  <a:lnTo>
                    <a:pt x="230138" y="330672"/>
                  </a:lnTo>
                  <a:cubicBezTo>
                    <a:pt x="230138" y="330672"/>
                    <a:pt x="229332" y="330403"/>
                    <a:pt x="228795" y="330403"/>
                  </a:cubicBezTo>
                  <a:cubicBezTo>
                    <a:pt x="227854" y="330403"/>
                    <a:pt x="227048" y="330806"/>
                    <a:pt x="226376" y="331478"/>
                  </a:cubicBezTo>
                  <a:lnTo>
                    <a:pt x="220464" y="337793"/>
                  </a:lnTo>
                  <a:cubicBezTo>
                    <a:pt x="214552" y="344108"/>
                    <a:pt x="206356" y="347601"/>
                    <a:pt x="197756" y="347601"/>
                  </a:cubicBezTo>
                  <a:cubicBezTo>
                    <a:pt x="189560" y="347467"/>
                    <a:pt x="181901" y="344377"/>
                    <a:pt x="176124" y="339137"/>
                  </a:cubicBezTo>
                  <a:lnTo>
                    <a:pt x="170346" y="334165"/>
                  </a:lnTo>
                  <a:cubicBezTo>
                    <a:pt x="170346" y="334165"/>
                    <a:pt x="169002" y="333359"/>
                    <a:pt x="168196" y="333359"/>
                  </a:cubicBezTo>
                  <a:cubicBezTo>
                    <a:pt x="167793" y="333359"/>
                    <a:pt x="167390" y="333359"/>
                    <a:pt x="166853" y="333628"/>
                  </a:cubicBezTo>
                  <a:close/>
                  <a:moveTo>
                    <a:pt x="232960" y="352573"/>
                  </a:moveTo>
                  <a:cubicBezTo>
                    <a:pt x="238872" y="354723"/>
                    <a:pt x="245053" y="355932"/>
                    <a:pt x="251234" y="355932"/>
                  </a:cubicBezTo>
                  <a:lnTo>
                    <a:pt x="251368" y="355932"/>
                  </a:lnTo>
                  <a:cubicBezTo>
                    <a:pt x="258220" y="355932"/>
                    <a:pt x="264939" y="354454"/>
                    <a:pt x="271119" y="351633"/>
                  </a:cubicBezTo>
                  <a:cubicBezTo>
                    <a:pt x="280525" y="347601"/>
                    <a:pt x="288453" y="340749"/>
                    <a:pt x="293693" y="332016"/>
                  </a:cubicBezTo>
                  <a:lnTo>
                    <a:pt x="363025" y="462887"/>
                  </a:lnTo>
                  <a:lnTo>
                    <a:pt x="316132" y="455496"/>
                  </a:lnTo>
                  <a:cubicBezTo>
                    <a:pt x="316132" y="455496"/>
                    <a:pt x="315729" y="455496"/>
                    <a:pt x="315594" y="455496"/>
                  </a:cubicBezTo>
                  <a:cubicBezTo>
                    <a:pt x="314251" y="455496"/>
                    <a:pt x="313176" y="456303"/>
                    <a:pt x="312504" y="457378"/>
                  </a:cubicBezTo>
                  <a:lnTo>
                    <a:pt x="292349" y="500240"/>
                  </a:lnTo>
                  <a:lnTo>
                    <a:pt x="218852" y="361844"/>
                  </a:lnTo>
                  <a:cubicBezTo>
                    <a:pt x="223958" y="359426"/>
                    <a:pt x="228660" y="356201"/>
                    <a:pt x="232691" y="352304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97" name="Freihandform: Form 396">
              <a:extLst>
                <a:ext uri="{FF2B5EF4-FFF2-40B4-BE49-F238E27FC236}">
                  <a16:creationId xmlns:a16="http://schemas.microsoft.com/office/drawing/2014/main" id="{6BA2B119-4276-0AE5-AE7B-712D13176A02}"/>
                </a:ext>
              </a:extLst>
            </p:cNvPr>
            <p:cNvSpPr/>
            <p:nvPr/>
          </p:nvSpPr>
          <p:spPr bwMode="gray">
            <a:xfrm>
              <a:off x="2192704" y="5303519"/>
              <a:ext cx="221164" cy="221164"/>
            </a:xfrm>
            <a:custGeom>
              <a:avLst/>
              <a:gdLst>
                <a:gd name="connsiteX0" fmla="*/ 221164 w 221164"/>
                <a:gd name="connsiteY0" fmla="*/ 110582 h 221164"/>
                <a:gd name="connsiteX1" fmla="*/ 110582 w 221164"/>
                <a:gd name="connsiteY1" fmla="*/ 0 h 221164"/>
                <a:gd name="connsiteX2" fmla="*/ 0 w 221164"/>
                <a:gd name="connsiteY2" fmla="*/ 110582 h 221164"/>
                <a:gd name="connsiteX3" fmla="*/ 110582 w 221164"/>
                <a:gd name="connsiteY3" fmla="*/ 221164 h 221164"/>
                <a:gd name="connsiteX4" fmla="*/ 221164 w 221164"/>
                <a:gd name="connsiteY4" fmla="*/ 110582 h 221164"/>
                <a:gd name="connsiteX5" fmla="*/ 19080 w 221164"/>
                <a:gd name="connsiteY5" fmla="*/ 110582 h 221164"/>
                <a:gd name="connsiteX6" fmla="*/ 110582 w 221164"/>
                <a:gd name="connsiteY6" fmla="*/ 19080 h 221164"/>
                <a:gd name="connsiteX7" fmla="*/ 202085 w 221164"/>
                <a:gd name="connsiteY7" fmla="*/ 110582 h 221164"/>
                <a:gd name="connsiteX8" fmla="*/ 110985 w 221164"/>
                <a:gd name="connsiteY8" fmla="*/ 202085 h 221164"/>
                <a:gd name="connsiteX9" fmla="*/ 110582 w 221164"/>
                <a:gd name="connsiteY9" fmla="*/ 202085 h 221164"/>
                <a:gd name="connsiteX10" fmla="*/ 19080 w 221164"/>
                <a:gd name="connsiteY10" fmla="*/ 110582 h 2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164" h="221164">
                  <a:moveTo>
                    <a:pt x="221164" y="110582"/>
                  </a:moveTo>
                  <a:cubicBezTo>
                    <a:pt x="221164" y="49581"/>
                    <a:pt x="171584" y="0"/>
                    <a:pt x="110582" y="0"/>
                  </a:cubicBezTo>
                  <a:cubicBezTo>
                    <a:pt x="49581" y="0"/>
                    <a:pt x="0" y="49581"/>
                    <a:pt x="0" y="110582"/>
                  </a:cubicBezTo>
                  <a:cubicBezTo>
                    <a:pt x="0" y="171584"/>
                    <a:pt x="49581" y="221164"/>
                    <a:pt x="110582" y="221164"/>
                  </a:cubicBezTo>
                  <a:cubicBezTo>
                    <a:pt x="171584" y="221164"/>
                    <a:pt x="221164" y="171584"/>
                    <a:pt x="221164" y="110582"/>
                  </a:cubicBezTo>
                  <a:close/>
                  <a:moveTo>
                    <a:pt x="19080" y="110582"/>
                  </a:moveTo>
                  <a:cubicBezTo>
                    <a:pt x="19080" y="60196"/>
                    <a:pt x="60061" y="19080"/>
                    <a:pt x="110582" y="19080"/>
                  </a:cubicBezTo>
                  <a:cubicBezTo>
                    <a:pt x="161103" y="19080"/>
                    <a:pt x="202085" y="60061"/>
                    <a:pt x="202085" y="110582"/>
                  </a:cubicBezTo>
                  <a:cubicBezTo>
                    <a:pt x="202085" y="160835"/>
                    <a:pt x="161238" y="201816"/>
                    <a:pt x="110985" y="202085"/>
                  </a:cubicBezTo>
                  <a:cubicBezTo>
                    <a:pt x="110985" y="202085"/>
                    <a:pt x="110717" y="202085"/>
                    <a:pt x="110582" y="202085"/>
                  </a:cubicBezTo>
                  <a:cubicBezTo>
                    <a:pt x="60195" y="202085"/>
                    <a:pt x="19080" y="161103"/>
                    <a:pt x="19080" y="110582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398" name="Freihandform: Form 397">
            <a:extLst>
              <a:ext uri="{FF2B5EF4-FFF2-40B4-BE49-F238E27FC236}">
                <a16:creationId xmlns:a16="http://schemas.microsoft.com/office/drawing/2014/main" id="{E2573AD3-79A5-7E2F-A6C5-2751D9614565}"/>
              </a:ext>
            </a:extLst>
          </p:cNvPr>
          <p:cNvSpPr>
            <a:spLocks noChangeAspect="1"/>
          </p:cNvSpPr>
          <p:nvPr/>
        </p:nvSpPr>
        <p:spPr bwMode="gray">
          <a:xfrm>
            <a:off x="3126321" y="5282565"/>
            <a:ext cx="436495" cy="503593"/>
          </a:xfrm>
          <a:custGeom>
            <a:avLst/>
            <a:gdLst>
              <a:gd name="connsiteX0" fmla="*/ 428221 w 429161"/>
              <a:gd name="connsiteY0" fmla="*/ 41519 h 495133"/>
              <a:gd name="connsiteX1" fmla="*/ 425802 w 429161"/>
              <a:gd name="connsiteY1" fmla="*/ 40578 h 495133"/>
              <a:gd name="connsiteX2" fmla="*/ 353648 w 429161"/>
              <a:gd name="connsiteY2" fmla="*/ 40578 h 495133"/>
              <a:gd name="connsiteX3" fmla="*/ 353648 w 429161"/>
              <a:gd name="connsiteY3" fmla="*/ 3359 h 495133"/>
              <a:gd name="connsiteX4" fmla="*/ 350289 w 429161"/>
              <a:gd name="connsiteY4" fmla="*/ 0 h 495133"/>
              <a:gd name="connsiteX5" fmla="*/ 77663 w 429161"/>
              <a:gd name="connsiteY5" fmla="*/ 0 h 495133"/>
              <a:gd name="connsiteX6" fmla="*/ 74304 w 429161"/>
              <a:gd name="connsiteY6" fmla="*/ 3359 h 495133"/>
              <a:gd name="connsiteX7" fmla="*/ 74304 w 429161"/>
              <a:gd name="connsiteY7" fmla="*/ 40578 h 495133"/>
              <a:gd name="connsiteX8" fmla="*/ 3359 w 429161"/>
              <a:gd name="connsiteY8" fmla="*/ 40578 h 495133"/>
              <a:gd name="connsiteX9" fmla="*/ 0 w 429161"/>
              <a:gd name="connsiteY9" fmla="*/ 43937 h 495133"/>
              <a:gd name="connsiteX10" fmla="*/ 0 w 429161"/>
              <a:gd name="connsiteY10" fmla="*/ 169434 h 495133"/>
              <a:gd name="connsiteX11" fmla="*/ 35069 w 429161"/>
              <a:gd name="connsiteY11" fmla="*/ 255562 h 495133"/>
              <a:gd name="connsiteX12" fmla="*/ 168897 w 429161"/>
              <a:gd name="connsiteY12" fmla="*/ 309308 h 495133"/>
              <a:gd name="connsiteX13" fmla="*/ 173196 w 429161"/>
              <a:gd name="connsiteY13" fmla="*/ 314145 h 495133"/>
              <a:gd name="connsiteX14" fmla="*/ 185289 w 429161"/>
              <a:gd name="connsiteY14" fmla="*/ 338196 h 495133"/>
              <a:gd name="connsiteX15" fmla="*/ 185826 w 429161"/>
              <a:gd name="connsiteY15" fmla="*/ 345989 h 495133"/>
              <a:gd name="connsiteX16" fmla="*/ 185826 w 429161"/>
              <a:gd name="connsiteY16" fmla="*/ 414246 h 495133"/>
              <a:gd name="connsiteX17" fmla="*/ 164463 w 429161"/>
              <a:gd name="connsiteY17" fmla="*/ 414246 h 495133"/>
              <a:gd name="connsiteX18" fmla="*/ 130334 w 429161"/>
              <a:gd name="connsiteY18" fmla="*/ 445150 h 495133"/>
              <a:gd name="connsiteX19" fmla="*/ 114882 w 429161"/>
              <a:gd name="connsiteY19" fmla="*/ 445150 h 495133"/>
              <a:gd name="connsiteX20" fmla="*/ 80485 w 429161"/>
              <a:gd name="connsiteY20" fmla="*/ 479413 h 495133"/>
              <a:gd name="connsiteX21" fmla="*/ 80485 w 429161"/>
              <a:gd name="connsiteY21" fmla="*/ 491775 h 495133"/>
              <a:gd name="connsiteX22" fmla="*/ 83844 w 429161"/>
              <a:gd name="connsiteY22" fmla="*/ 495134 h 495133"/>
              <a:gd name="connsiteX23" fmla="*/ 343974 w 429161"/>
              <a:gd name="connsiteY23" fmla="*/ 495134 h 495133"/>
              <a:gd name="connsiteX24" fmla="*/ 347333 w 429161"/>
              <a:gd name="connsiteY24" fmla="*/ 491775 h 495133"/>
              <a:gd name="connsiteX25" fmla="*/ 347333 w 429161"/>
              <a:gd name="connsiteY25" fmla="*/ 479413 h 495133"/>
              <a:gd name="connsiteX26" fmla="*/ 313070 w 429161"/>
              <a:gd name="connsiteY26" fmla="*/ 445150 h 495133"/>
              <a:gd name="connsiteX27" fmla="*/ 297618 w 429161"/>
              <a:gd name="connsiteY27" fmla="*/ 445150 h 495133"/>
              <a:gd name="connsiteX28" fmla="*/ 263489 w 429161"/>
              <a:gd name="connsiteY28" fmla="*/ 414246 h 495133"/>
              <a:gd name="connsiteX29" fmla="*/ 242125 w 429161"/>
              <a:gd name="connsiteY29" fmla="*/ 414246 h 495133"/>
              <a:gd name="connsiteX30" fmla="*/ 242125 w 429161"/>
              <a:gd name="connsiteY30" fmla="*/ 346661 h 495133"/>
              <a:gd name="connsiteX31" fmla="*/ 243469 w 429161"/>
              <a:gd name="connsiteY31" fmla="*/ 334971 h 495133"/>
              <a:gd name="connsiteX32" fmla="*/ 254218 w 429161"/>
              <a:gd name="connsiteY32" fmla="*/ 315354 h 495133"/>
              <a:gd name="connsiteX33" fmla="*/ 259458 w 429161"/>
              <a:gd name="connsiteY33" fmla="*/ 309442 h 495133"/>
              <a:gd name="connsiteX34" fmla="*/ 394092 w 429161"/>
              <a:gd name="connsiteY34" fmla="*/ 255562 h 495133"/>
              <a:gd name="connsiteX35" fmla="*/ 429161 w 429161"/>
              <a:gd name="connsiteY35" fmla="*/ 169434 h 495133"/>
              <a:gd name="connsiteX36" fmla="*/ 429161 w 429161"/>
              <a:gd name="connsiteY36" fmla="*/ 43803 h 495133"/>
              <a:gd name="connsiteX37" fmla="*/ 428221 w 429161"/>
              <a:gd name="connsiteY37" fmla="*/ 41384 h 495133"/>
              <a:gd name="connsiteX38" fmla="*/ 100102 w 429161"/>
              <a:gd name="connsiteY38" fmla="*/ 476189 h 495133"/>
              <a:gd name="connsiteX39" fmla="*/ 114882 w 429161"/>
              <a:gd name="connsiteY39" fmla="*/ 464365 h 495133"/>
              <a:gd name="connsiteX40" fmla="*/ 313070 w 429161"/>
              <a:gd name="connsiteY40" fmla="*/ 464365 h 495133"/>
              <a:gd name="connsiteX41" fmla="*/ 327850 w 429161"/>
              <a:gd name="connsiteY41" fmla="*/ 476189 h 495133"/>
              <a:gd name="connsiteX42" fmla="*/ 99967 w 429161"/>
              <a:gd name="connsiteY42" fmla="*/ 476189 h 495133"/>
              <a:gd name="connsiteX43" fmla="*/ 223046 w 429161"/>
              <a:gd name="connsiteY43" fmla="*/ 346661 h 495133"/>
              <a:gd name="connsiteX44" fmla="*/ 223046 w 429161"/>
              <a:gd name="connsiteY44" fmla="*/ 414246 h 495133"/>
              <a:gd name="connsiteX45" fmla="*/ 205041 w 429161"/>
              <a:gd name="connsiteY45" fmla="*/ 414246 h 495133"/>
              <a:gd name="connsiteX46" fmla="*/ 205041 w 429161"/>
              <a:gd name="connsiteY46" fmla="*/ 345989 h 495133"/>
              <a:gd name="connsiteX47" fmla="*/ 204234 w 429161"/>
              <a:gd name="connsiteY47" fmla="*/ 335106 h 495133"/>
              <a:gd name="connsiteX48" fmla="*/ 187573 w 429161"/>
              <a:gd name="connsiteY48" fmla="*/ 301515 h 495133"/>
              <a:gd name="connsiteX49" fmla="*/ 164866 w 429161"/>
              <a:gd name="connsiteY49" fmla="*/ 275985 h 495133"/>
              <a:gd name="connsiteX50" fmla="*/ 153041 w 429161"/>
              <a:gd name="connsiteY50" fmla="*/ 263624 h 495133"/>
              <a:gd name="connsiteX51" fmla="*/ 148742 w 429161"/>
              <a:gd name="connsiteY51" fmla="*/ 259458 h 495133"/>
              <a:gd name="connsiteX52" fmla="*/ 122003 w 429161"/>
              <a:gd name="connsiteY52" fmla="*/ 231913 h 495133"/>
              <a:gd name="connsiteX53" fmla="*/ 109776 w 429161"/>
              <a:gd name="connsiteY53" fmla="*/ 216327 h 495133"/>
              <a:gd name="connsiteX54" fmla="*/ 108970 w 429161"/>
              <a:gd name="connsiteY54" fmla="*/ 214984 h 495133"/>
              <a:gd name="connsiteX55" fmla="*/ 93652 w 429161"/>
              <a:gd name="connsiteY55" fmla="*/ 161103 h 495133"/>
              <a:gd name="connsiteX56" fmla="*/ 93652 w 429161"/>
              <a:gd name="connsiteY56" fmla="*/ 19080 h 495133"/>
              <a:gd name="connsiteX57" fmla="*/ 334703 w 429161"/>
              <a:gd name="connsiteY57" fmla="*/ 19080 h 495133"/>
              <a:gd name="connsiteX58" fmla="*/ 334703 w 429161"/>
              <a:gd name="connsiteY58" fmla="*/ 49715 h 495133"/>
              <a:gd name="connsiteX59" fmla="*/ 334031 w 429161"/>
              <a:gd name="connsiteY59" fmla="*/ 87472 h 495133"/>
              <a:gd name="connsiteX60" fmla="*/ 334031 w 429161"/>
              <a:gd name="connsiteY60" fmla="*/ 161775 h 495133"/>
              <a:gd name="connsiteX61" fmla="*/ 318713 w 429161"/>
              <a:gd name="connsiteY61" fmla="*/ 215521 h 495133"/>
              <a:gd name="connsiteX62" fmla="*/ 317907 w 429161"/>
              <a:gd name="connsiteY62" fmla="*/ 216865 h 495133"/>
              <a:gd name="connsiteX63" fmla="*/ 305411 w 429161"/>
              <a:gd name="connsiteY63" fmla="*/ 232854 h 495133"/>
              <a:gd name="connsiteX64" fmla="*/ 281091 w 429161"/>
              <a:gd name="connsiteY64" fmla="*/ 258115 h 495133"/>
              <a:gd name="connsiteX65" fmla="*/ 258518 w 429161"/>
              <a:gd name="connsiteY65" fmla="*/ 281629 h 495133"/>
              <a:gd name="connsiteX66" fmla="*/ 240110 w 429161"/>
              <a:gd name="connsiteY66" fmla="*/ 302724 h 495133"/>
              <a:gd name="connsiteX67" fmla="*/ 225195 w 429161"/>
              <a:gd name="connsiteY67" fmla="*/ 330403 h 495133"/>
              <a:gd name="connsiteX68" fmla="*/ 223180 w 429161"/>
              <a:gd name="connsiteY68" fmla="*/ 346661 h 495133"/>
              <a:gd name="connsiteX69" fmla="*/ 92577 w 429161"/>
              <a:gd name="connsiteY69" fmla="*/ 224792 h 495133"/>
              <a:gd name="connsiteX70" fmla="*/ 93249 w 429161"/>
              <a:gd name="connsiteY70" fmla="*/ 225598 h 495133"/>
              <a:gd name="connsiteX71" fmla="*/ 107761 w 429161"/>
              <a:gd name="connsiteY71" fmla="*/ 244678 h 495133"/>
              <a:gd name="connsiteX72" fmla="*/ 135305 w 429161"/>
              <a:gd name="connsiteY72" fmla="*/ 273029 h 495133"/>
              <a:gd name="connsiteX73" fmla="*/ 139605 w 429161"/>
              <a:gd name="connsiteY73" fmla="*/ 277194 h 495133"/>
              <a:gd name="connsiteX74" fmla="*/ 150488 w 429161"/>
              <a:gd name="connsiteY74" fmla="*/ 288615 h 495133"/>
              <a:gd name="connsiteX75" fmla="*/ 150892 w 429161"/>
              <a:gd name="connsiteY75" fmla="*/ 289018 h 495133"/>
              <a:gd name="connsiteX76" fmla="*/ 49043 w 429161"/>
              <a:gd name="connsiteY76" fmla="*/ 242394 h 495133"/>
              <a:gd name="connsiteX77" fmla="*/ 19214 w 429161"/>
              <a:gd name="connsiteY77" fmla="*/ 169299 h 495133"/>
              <a:gd name="connsiteX78" fmla="*/ 19214 w 429161"/>
              <a:gd name="connsiteY78" fmla="*/ 59524 h 495133"/>
              <a:gd name="connsiteX79" fmla="*/ 74438 w 429161"/>
              <a:gd name="connsiteY79" fmla="*/ 59524 h 495133"/>
              <a:gd name="connsiteX80" fmla="*/ 74438 w 429161"/>
              <a:gd name="connsiteY80" fmla="*/ 160969 h 495133"/>
              <a:gd name="connsiteX81" fmla="*/ 92577 w 429161"/>
              <a:gd name="connsiteY81" fmla="*/ 224658 h 495133"/>
              <a:gd name="connsiteX82" fmla="*/ 294124 w 429161"/>
              <a:gd name="connsiteY82" fmla="*/ 271954 h 495133"/>
              <a:gd name="connsiteX83" fmla="*/ 319788 w 429161"/>
              <a:gd name="connsiteY83" fmla="*/ 245350 h 495133"/>
              <a:gd name="connsiteX84" fmla="*/ 334300 w 429161"/>
              <a:gd name="connsiteY84" fmla="*/ 226270 h 495133"/>
              <a:gd name="connsiteX85" fmla="*/ 334971 w 429161"/>
              <a:gd name="connsiteY85" fmla="*/ 225464 h 495133"/>
              <a:gd name="connsiteX86" fmla="*/ 353111 w 429161"/>
              <a:gd name="connsiteY86" fmla="*/ 161775 h 495133"/>
              <a:gd name="connsiteX87" fmla="*/ 353111 w 429161"/>
              <a:gd name="connsiteY87" fmla="*/ 87606 h 495133"/>
              <a:gd name="connsiteX88" fmla="*/ 353514 w 429161"/>
              <a:gd name="connsiteY88" fmla="*/ 59658 h 495133"/>
              <a:gd name="connsiteX89" fmla="*/ 410081 w 429161"/>
              <a:gd name="connsiteY89" fmla="*/ 59658 h 495133"/>
              <a:gd name="connsiteX90" fmla="*/ 410081 w 429161"/>
              <a:gd name="connsiteY90" fmla="*/ 169434 h 495133"/>
              <a:gd name="connsiteX91" fmla="*/ 380252 w 429161"/>
              <a:gd name="connsiteY91" fmla="*/ 242394 h 495133"/>
              <a:gd name="connsiteX92" fmla="*/ 277195 w 429161"/>
              <a:gd name="connsiteY92" fmla="*/ 289153 h 495133"/>
              <a:gd name="connsiteX93" fmla="*/ 293990 w 429161"/>
              <a:gd name="connsiteY93" fmla="*/ 271954 h 495133"/>
              <a:gd name="connsiteX94" fmla="*/ 149682 w 429161"/>
              <a:gd name="connsiteY94" fmla="*/ 445285 h 495133"/>
              <a:gd name="connsiteX95" fmla="*/ 164597 w 429161"/>
              <a:gd name="connsiteY95" fmla="*/ 433461 h 495133"/>
              <a:gd name="connsiteX96" fmla="*/ 263758 w 429161"/>
              <a:gd name="connsiteY96" fmla="*/ 433461 h 495133"/>
              <a:gd name="connsiteX97" fmla="*/ 278673 w 429161"/>
              <a:gd name="connsiteY97" fmla="*/ 445285 h 495133"/>
              <a:gd name="connsiteX98" fmla="*/ 149817 w 429161"/>
              <a:gd name="connsiteY98" fmla="*/ 445285 h 49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29161" h="495133">
                <a:moveTo>
                  <a:pt x="428221" y="41519"/>
                </a:moveTo>
                <a:cubicBezTo>
                  <a:pt x="428221" y="41519"/>
                  <a:pt x="426743" y="40578"/>
                  <a:pt x="425802" y="40578"/>
                </a:cubicBezTo>
                <a:lnTo>
                  <a:pt x="353648" y="40578"/>
                </a:lnTo>
                <a:cubicBezTo>
                  <a:pt x="353648" y="40578"/>
                  <a:pt x="353648" y="3359"/>
                  <a:pt x="353648" y="3359"/>
                </a:cubicBezTo>
                <a:cubicBezTo>
                  <a:pt x="353648" y="1478"/>
                  <a:pt x="352170" y="0"/>
                  <a:pt x="350289" y="0"/>
                </a:cubicBezTo>
                <a:lnTo>
                  <a:pt x="77663" y="0"/>
                </a:lnTo>
                <a:cubicBezTo>
                  <a:pt x="75782" y="0"/>
                  <a:pt x="74304" y="1478"/>
                  <a:pt x="74304" y="3359"/>
                </a:cubicBezTo>
                <a:lnTo>
                  <a:pt x="74304" y="40578"/>
                </a:lnTo>
                <a:lnTo>
                  <a:pt x="3359" y="40578"/>
                </a:lnTo>
                <a:cubicBezTo>
                  <a:pt x="1478" y="40578"/>
                  <a:pt x="0" y="42056"/>
                  <a:pt x="0" y="43937"/>
                </a:cubicBezTo>
                <a:lnTo>
                  <a:pt x="0" y="169434"/>
                </a:lnTo>
                <a:cubicBezTo>
                  <a:pt x="403" y="201681"/>
                  <a:pt x="12765" y="232317"/>
                  <a:pt x="35069" y="255562"/>
                </a:cubicBezTo>
                <a:cubicBezTo>
                  <a:pt x="69063" y="290765"/>
                  <a:pt x="109239" y="306889"/>
                  <a:pt x="168897" y="309308"/>
                </a:cubicBezTo>
                <a:lnTo>
                  <a:pt x="173196" y="314145"/>
                </a:lnTo>
                <a:cubicBezTo>
                  <a:pt x="179511" y="320863"/>
                  <a:pt x="183677" y="329194"/>
                  <a:pt x="185289" y="338196"/>
                </a:cubicBezTo>
                <a:cubicBezTo>
                  <a:pt x="185692" y="340749"/>
                  <a:pt x="185826" y="343302"/>
                  <a:pt x="185826" y="345989"/>
                </a:cubicBezTo>
                <a:lnTo>
                  <a:pt x="185826" y="414246"/>
                </a:lnTo>
                <a:lnTo>
                  <a:pt x="164463" y="414246"/>
                </a:lnTo>
                <a:cubicBezTo>
                  <a:pt x="146726" y="414246"/>
                  <a:pt x="131946" y="427817"/>
                  <a:pt x="130334" y="445150"/>
                </a:cubicBezTo>
                <a:lnTo>
                  <a:pt x="114882" y="445150"/>
                </a:lnTo>
                <a:cubicBezTo>
                  <a:pt x="95936" y="445150"/>
                  <a:pt x="80619" y="460602"/>
                  <a:pt x="80485" y="479413"/>
                </a:cubicBezTo>
                <a:lnTo>
                  <a:pt x="80485" y="491775"/>
                </a:lnTo>
                <a:cubicBezTo>
                  <a:pt x="80485" y="493656"/>
                  <a:pt x="81963" y="495134"/>
                  <a:pt x="83844" y="495134"/>
                </a:cubicBezTo>
                <a:lnTo>
                  <a:pt x="343974" y="495134"/>
                </a:lnTo>
                <a:cubicBezTo>
                  <a:pt x="345855" y="495134"/>
                  <a:pt x="347333" y="493656"/>
                  <a:pt x="347333" y="491775"/>
                </a:cubicBezTo>
                <a:lnTo>
                  <a:pt x="347333" y="479413"/>
                </a:lnTo>
                <a:cubicBezTo>
                  <a:pt x="347333" y="460602"/>
                  <a:pt x="331881" y="445150"/>
                  <a:pt x="313070" y="445150"/>
                </a:cubicBezTo>
                <a:lnTo>
                  <a:pt x="297618" y="445150"/>
                </a:lnTo>
                <a:cubicBezTo>
                  <a:pt x="295871" y="427817"/>
                  <a:pt x="281226" y="414246"/>
                  <a:pt x="263489" y="414246"/>
                </a:cubicBezTo>
                <a:lnTo>
                  <a:pt x="242125" y="414246"/>
                </a:lnTo>
                <a:lnTo>
                  <a:pt x="242125" y="346661"/>
                </a:lnTo>
                <a:cubicBezTo>
                  <a:pt x="242125" y="342764"/>
                  <a:pt x="242528" y="338734"/>
                  <a:pt x="243469" y="334971"/>
                </a:cubicBezTo>
                <a:cubicBezTo>
                  <a:pt x="245350" y="327716"/>
                  <a:pt x="249112" y="320997"/>
                  <a:pt x="254218" y="315354"/>
                </a:cubicBezTo>
                <a:lnTo>
                  <a:pt x="259458" y="309442"/>
                </a:lnTo>
                <a:cubicBezTo>
                  <a:pt x="319519" y="307158"/>
                  <a:pt x="359829" y="291034"/>
                  <a:pt x="394092" y="255562"/>
                </a:cubicBezTo>
                <a:cubicBezTo>
                  <a:pt x="416396" y="232182"/>
                  <a:pt x="428892" y="201681"/>
                  <a:pt x="429161" y="169434"/>
                </a:cubicBezTo>
                <a:lnTo>
                  <a:pt x="429161" y="43803"/>
                </a:lnTo>
                <a:cubicBezTo>
                  <a:pt x="429161" y="42862"/>
                  <a:pt x="428758" y="42056"/>
                  <a:pt x="428221" y="41384"/>
                </a:cubicBezTo>
                <a:close/>
                <a:moveTo>
                  <a:pt x="100102" y="476189"/>
                </a:moveTo>
                <a:cubicBezTo>
                  <a:pt x="101714" y="469471"/>
                  <a:pt x="107761" y="464365"/>
                  <a:pt x="114882" y="464365"/>
                </a:cubicBezTo>
                <a:lnTo>
                  <a:pt x="313070" y="464365"/>
                </a:lnTo>
                <a:cubicBezTo>
                  <a:pt x="320326" y="464365"/>
                  <a:pt x="326372" y="469471"/>
                  <a:pt x="327850" y="476189"/>
                </a:cubicBezTo>
                <a:lnTo>
                  <a:pt x="99967" y="476189"/>
                </a:lnTo>
                <a:close/>
                <a:moveTo>
                  <a:pt x="223046" y="346661"/>
                </a:moveTo>
                <a:lnTo>
                  <a:pt x="223046" y="414246"/>
                </a:lnTo>
                <a:lnTo>
                  <a:pt x="205041" y="414246"/>
                </a:lnTo>
                <a:lnTo>
                  <a:pt x="205041" y="345989"/>
                </a:lnTo>
                <a:cubicBezTo>
                  <a:pt x="205041" y="342361"/>
                  <a:pt x="204772" y="338734"/>
                  <a:pt x="204234" y="335106"/>
                </a:cubicBezTo>
                <a:cubicBezTo>
                  <a:pt x="201950" y="322476"/>
                  <a:pt x="196173" y="310920"/>
                  <a:pt x="187573" y="301515"/>
                </a:cubicBezTo>
                <a:lnTo>
                  <a:pt x="164866" y="275985"/>
                </a:lnTo>
                <a:cubicBezTo>
                  <a:pt x="160700" y="271417"/>
                  <a:pt x="156938" y="267251"/>
                  <a:pt x="153041" y="263624"/>
                </a:cubicBezTo>
                <a:lnTo>
                  <a:pt x="148742" y="259458"/>
                </a:lnTo>
                <a:cubicBezTo>
                  <a:pt x="140008" y="250993"/>
                  <a:pt x="130871" y="242125"/>
                  <a:pt x="122003" y="231913"/>
                </a:cubicBezTo>
                <a:cubicBezTo>
                  <a:pt x="117569" y="227077"/>
                  <a:pt x="113538" y="221836"/>
                  <a:pt x="109776" y="216327"/>
                </a:cubicBezTo>
                <a:lnTo>
                  <a:pt x="108970" y="214984"/>
                </a:lnTo>
                <a:cubicBezTo>
                  <a:pt x="98892" y="198725"/>
                  <a:pt x="93652" y="180183"/>
                  <a:pt x="93652" y="161103"/>
                </a:cubicBezTo>
                <a:lnTo>
                  <a:pt x="93652" y="19080"/>
                </a:lnTo>
                <a:lnTo>
                  <a:pt x="334703" y="19080"/>
                </a:lnTo>
                <a:lnTo>
                  <a:pt x="334703" y="49715"/>
                </a:lnTo>
                <a:lnTo>
                  <a:pt x="334031" y="87472"/>
                </a:lnTo>
                <a:lnTo>
                  <a:pt x="334031" y="161775"/>
                </a:lnTo>
                <a:cubicBezTo>
                  <a:pt x="334031" y="180855"/>
                  <a:pt x="328656" y="199397"/>
                  <a:pt x="318713" y="215521"/>
                </a:cubicBezTo>
                <a:lnTo>
                  <a:pt x="317907" y="216865"/>
                </a:lnTo>
                <a:cubicBezTo>
                  <a:pt x="315757" y="219821"/>
                  <a:pt x="309308" y="228420"/>
                  <a:pt x="305411" y="232854"/>
                </a:cubicBezTo>
                <a:cubicBezTo>
                  <a:pt x="297887" y="241722"/>
                  <a:pt x="289690" y="250187"/>
                  <a:pt x="281091" y="258115"/>
                </a:cubicBezTo>
                <a:cubicBezTo>
                  <a:pt x="273298" y="265505"/>
                  <a:pt x="265773" y="273432"/>
                  <a:pt x="258518" y="281629"/>
                </a:cubicBezTo>
                <a:lnTo>
                  <a:pt x="240110" y="302724"/>
                </a:lnTo>
                <a:cubicBezTo>
                  <a:pt x="232988" y="310517"/>
                  <a:pt x="227748" y="320057"/>
                  <a:pt x="225195" y="330403"/>
                </a:cubicBezTo>
                <a:cubicBezTo>
                  <a:pt x="223852" y="335778"/>
                  <a:pt x="223180" y="341152"/>
                  <a:pt x="223180" y="346661"/>
                </a:cubicBezTo>
                <a:close/>
                <a:moveTo>
                  <a:pt x="92577" y="224792"/>
                </a:moveTo>
                <a:cubicBezTo>
                  <a:pt x="92577" y="224792"/>
                  <a:pt x="92980" y="225330"/>
                  <a:pt x="93249" y="225598"/>
                </a:cubicBezTo>
                <a:cubicBezTo>
                  <a:pt x="97549" y="232317"/>
                  <a:pt x="102386" y="238766"/>
                  <a:pt x="107761" y="244678"/>
                </a:cubicBezTo>
                <a:cubicBezTo>
                  <a:pt x="116897" y="255159"/>
                  <a:pt x="126303" y="264295"/>
                  <a:pt x="135305" y="273029"/>
                </a:cubicBezTo>
                <a:lnTo>
                  <a:pt x="139605" y="277194"/>
                </a:lnTo>
                <a:cubicBezTo>
                  <a:pt x="143099" y="280553"/>
                  <a:pt x="146592" y="284316"/>
                  <a:pt x="150488" y="288615"/>
                </a:cubicBezTo>
                <a:lnTo>
                  <a:pt x="150892" y="289018"/>
                </a:lnTo>
                <a:cubicBezTo>
                  <a:pt x="106820" y="284585"/>
                  <a:pt x="76051" y="270342"/>
                  <a:pt x="49043" y="242394"/>
                </a:cubicBezTo>
                <a:cubicBezTo>
                  <a:pt x="30367" y="222642"/>
                  <a:pt x="19752" y="196575"/>
                  <a:pt x="19214" y="169299"/>
                </a:cubicBezTo>
                <a:lnTo>
                  <a:pt x="19214" y="59524"/>
                </a:lnTo>
                <a:lnTo>
                  <a:pt x="74438" y="59524"/>
                </a:lnTo>
                <a:lnTo>
                  <a:pt x="74438" y="160969"/>
                </a:lnTo>
                <a:cubicBezTo>
                  <a:pt x="74438" y="183542"/>
                  <a:pt x="80753" y="205578"/>
                  <a:pt x="92577" y="224658"/>
                </a:cubicBezTo>
                <a:close/>
                <a:moveTo>
                  <a:pt x="294124" y="271954"/>
                </a:moveTo>
                <a:cubicBezTo>
                  <a:pt x="303127" y="263624"/>
                  <a:pt x="311726" y="254621"/>
                  <a:pt x="319788" y="245350"/>
                </a:cubicBezTo>
                <a:cubicBezTo>
                  <a:pt x="325028" y="239438"/>
                  <a:pt x="330000" y="232989"/>
                  <a:pt x="334300" y="226270"/>
                </a:cubicBezTo>
                <a:cubicBezTo>
                  <a:pt x="334568" y="226001"/>
                  <a:pt x="334837" y="225733"/>
                  <a:pt x="334971" y="225464"/>
                </a:cubicBezTo>
                <a:cubicBezTo>
                  <a:pt x="346795" y="206250"/>
                  <a:pt x="353111" y="184214"/>
                  <a:pt x="353111" y="161775"/>
                </a:cubicBezTo>
                <a:lnTo>
                  <a:pt x="353111" y="87606"/>
                </a:lnTo>
                <a:lnTo>
                  <a:pt x="353514" y="59658"/>
                </a:lnTo>
                <a:lnTo>
                  <a:pt x="410081" y="59658"/>
                </a:lnTo>
                <a:lnTo>
                  <a:pt x="410081" y="169434"/>
                </a:lnTo>
                <a:cubicBezTo>
                  <a:pt x="409678" y="196575"/>
                  <a:pt x="399063" y="222508"/>
                  <a:pt x="380252" y="242394"/>
                </a:cubicBezTo>
                <a:cubicBezTo>
                  <a:pt x="353111" y="270476"/>
                  <a:pt x="321938" y="284719"/>
                  <a:pt x="277195" y="289153"/>
                </a:cubicBezTo>
                <a:cubicBezTo>
                  <a:pt x="282704" y="283106"/>
                  <a:pt x="288347" y="277329"/>
                  <a:pt x="293990" y="271954"/>
                </a:cubicBezTo>
                <a:close/>
                <a:moveTo>
                  <a:pt x="149682" y="445285"/>
                </a:moveTo>
                <a:cubicBezTo>
                  <a:pt x="151160" y="438566"/>
                  <a:pt x="157341" y="433461"/>
                  <a:pt x="164597" y="433461"/>
                </a:cubicBezTo>
                <a:lnTo>
                  <a:pt x="263758" y="433461"/>
                </a:lnTo>
                <a:cubicBezTo>
                  <a:pt x="271014" y="433461"/>
                  <a:pt x="277060" y="438566"/>
                  <a:pt x="278673" y="445285"/>
                </a:cubicBezTo>
                <a:lnTo>
                  <a:pt x="149817" y="445285"/>
                </a:ln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399" name="Freihandform: Form 398">
            <a:extLst>
              <a:ext uri="{FF2B5EF4-FFF2-40B4-BE49-F238E27FC236}">
                <a16:creationId xmlns:a16="http://schemas.microsoft.com/office/drawing/2014/main" id="{466257CA-A6A7-80F1-A612-5AE5C0413D7A}"/>
              </a:ext>
            </a:extLst>
          </p:cNvPr>
          <p:cNvSpPr>
            <a:spLocks noChangeAspect="1"/>
          </p:cNvSpPr>
          <p:nvPr/>
        </p:nvSpPr>
        <p:spPr bwMode="gray">
          <a:xfrm>
            <a:off x="5359899" y="1999429"/>
            <a:ext cx="466012" cy="333179"/>
          </a:xfrm>
          <a:custGeom>
            <a:avLst/>
            <a:gdLst>
              <a:gd name="connsiteX0" fmla="*/ 454824 w 458183"/>
              <a:gd name="connsiteY0" fmla="*/ 0 h 327581"/>
              <a:gd name="connsiteX1" fmla="*/ 3359 w 458183"/>
              <a:gd name="connsiteY1" fmla="*/ 0 h 327581"/>
              <a:gd name="connsiteX2" fmla="*/ 0 w 458183"/>
              <a:gd name="connsiteY2" fmla="*/ 3359 h 327581"/>
              <a:gd name="connsiteX3" fmla="*/ 0 w 458183"/>
              <a:gd name="connsiteY3" fmla="*/ 324222 h 327581"/>
              <a:gd name="connsiteX4" fmla="*/ 3359 w 458183"/>
              <a:gd name="connsiteY4" fmla="*/ 327581 h 327581"/>
              <a:gd name="connsiteX5" fmla="*/ 454824 w 458183"/>
              <a:gd name="connsiteY5" fmla="*/ 327581 h 327581"/>
              <a:gd name="connsiteX6" fmla="*/ 458183 w 458183"/>
              <a:gd name="connsiteY6" fmla="*/ 324222 h 327581"/>
              <a:gd name="connsiteX7" fmla="*/ 458183 w 458183"/>
              <a:gd name="connsiteY7" fmla="*/ 3359 h 327581"/>
              <a:gd name="connsiteX8" fmla="*/ 454824 w 458183"/>
              <a:gd name="connsiteY8" fmla="*/ 0 h 327581"/>
              <a:gd name="connsiteX9" fmla="*/ 439641 w 458183"/>
              <a:gd name="connsiteY9" fmla="*/ 31710 h 327581"/>
              <a:gd name="connsiteX10" fmla="*/ 439641 w 458183"/>
              <a:gd name="connsiteY10" fmla="*/ 295871 h 327581"/>
              <a:gd name="connsiteX11" fmla="*/ 307695 w 458183"/>
              <a:gd name="connsiteY11" fmla="*/ 163791 h 327581"/>
              <a:gd name="connsiteX12" fmla="*/ 439641 w 458183"/>
              <a:gd name="connsiteY12" fmla="*/ 31710 h 327581"/>
              <a:gd name="connsiteX13" fmla="*/ 163790 w 458183"/>
              <a:gd name="connsiteY13" fmla="*/ 176958 h 327581"/>
              <a:gd name="connsiteX14" fmla="*/ 205712 w 458183"/>
              <a:gd name="connsiteY14" fmla="*/ 218880 h 327581"/>
              <a:gd name="connsiteX15" fmla="*/ 229092 w 458183"/>
              <a:gd name="connsiteY15" fmla="*/ 228554 h 327581"/>
              <a:gd name="connsiteX16" fmla="*/ 252471 w 458183"/>
              <a:gd name="connsiteY16" fmla="*/ 218880 h 327581"/>
              <a:gd name="connsiteX17" fmla="*/ 294393 w 458183"/>
              <a:gd name="connsiteY17" fmla="*/ 176958 h 327581"/>
              <a:gd name="connsiteX18" fmla="*/ 426339 w 458183"/>
              <a:gd name="connsiteY18" fmla="*/ 309039 h 327581"/>
              <a:gd name="connsiteX19" fmla="*/ 31710 w 458183"/>
              <a:gd name="connsiteY19" fmla="*/ 309039 h 327581"/>
              <a:gd name="connsiteX20" fmla="*/ 163656 w 458183"/>
              <a:gd name="connsiteY20" fmla="*/ 176958 h 327581"/>
              <a:gd name="connsiteX21" fmla="*/ 229092 w 458183"/>
              <a:gd name="connsiteY21" fmla="*/ 210012 h 327581"/>
              <a:gd name="connsiteX22" fmla="*/ 218880 w 458183"/>
              <a:gd name="connsiteY22" fmla="*/ 205847 h 327581"/>
              <a:gd name="connsiteX23" fmla="*/ 31710 w 458183"/>
              <a:gd name="connsiteY23" fmla="*/ 18677 h 327581"/>
              <a:gd name="connsiteX24" fmla="*/ 426339 w 458183"/>
              <a:gd name="connsiteY24" fmla="*/ 18677 h 327581"/>
              <a:gd name="connsiteX25" fmla="*/ 239169 w 458183"/>
              <a:gd name="connsiteY25" fmla="*/ 205847 h 327581"/>
              <a:gd name="connsiteX26" fmla="*/ 228957 w 458183"/>
              <a:gd name="connsiteY26" fmla="*/ 210012 h 327581"/>
              <a:gd name="connsiteX27" fmla="*/ 150623 w 458183"/>
              <a:gd name="connsiteY27" fmla="*/ 163791 h 327581"/>
              <a:gd name="connsiteX28" fmla="*/ 18676 w 458183"/>
              <a:gd name="connsiteY28" fmla="*/ 295871 h 327581"/>
              <a:gd name="connsiteX29" fmla="*/ 18676 w 458183"/>
              <a:gd name="connsiteY29" fmla="*/ 31710 h 327581"/>
              <a:gd name="connsiteX30" fmla="*/ 150623 w 458183"/>
              <a:gd name="connsiteY30" fmla="*/ 163791 h 32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58183" h="327581">
                <a:moveTo>
                  <a:pt x="454824" y="0"/>
                </a:moveTo>
                <a:lnTo>
                  <a:pt x="3359" y="0"/>
                </a:lnTo>
                <a:cubicBezTo>
                  <a:pt x="1478" y="0"/>
                  <a:pt x="0" y="1478"/>
                  <a:pt x="0" y="3359"/>
                </a:cubicBezTo>
                <a:lnTo>
                  <a:pt x="0" y="324222"/>
                </a:lnTo>
                <a:cubicBezTo>
                  <a:pt x="0" y="326103"/>
                  <a:pt x="1478" y="327581"/>
                  <a:pt x="3359" y="327581"/>
                </a:cubicBezTo>
                <a:lnTo>
                  <a:pt x="454824" y="327581"/>
                </a:lnTo>
                <a:cubicBezTo>
                  <a:pt x="456706" y="327581"/>
                  <a:pt x="458183" y="326103"/>
                  <a:pt x="458183" y="324222"/>
                </a:cubicBezTo>
                <a:lnTo>
                  <a:pt x="458183" y="3359"/>
                </a:lnTo>
                <a:cubicBezTo>
                  <a:pt x="458183" y="1478"/>
                  <a:pt x="456706" y="0"/>
                  <a:pt x="454824" y="0"/>
                </a:cubicBezTo>
                <a:close/>
                <a:moveTo>
                  <a:pt x="439641" y="31710"/>
                </a:moveTo>
                <a:lnTo>
                  <a:pt x="439641" y="295871"/>
                </a:lnTo>
                <a:lnTo>
                  <a:pt x="307695" y="163791"/>
                </a:lnTo>
                <a:lnTo>
                  <a:pt x="439641" y="31710"/>
                </a:lnTo>
                <a:close/>
                <a:moveTo>
                  <a:pt x="163790" y="176958"/>
                </a:moveTo>
                <a:lnTo>
                  <a:pt x="205712" y="218880"/>
                </a:lnTo>
                <a:cubicBezTo>
                  <a:pt x="211893" y="225195"/>
                  <a:pt x="220224" y="228554"/>
                  <a:pt x="229092" y="228554"/>
                </a:cubicBezTo>
                <a:cubicBezTo>
                  <a:pt x="237960" y="228554"/>
                  <a:pt x="246156" y="225061"/>
                  <a:pt x="252471" y="218880"/>
                </a:cubicBezTo>
                <a:lnTo>
                  <a:pt x="294393" y="176958"/>
                </a:lnTo>
                <a:lnTo>
                  <a:pt x="426339" y="309039"/>
                </a:lnTo>
                <a:lnTo>
                  <a:pt x="31710" y="309039"/>
                </a:lnTo>
                <a:lnTo>
                  <a:pt x="163656" y="176958"/>
                </a:lnTo>
                <a:close/>
                <a:moveTo>
                  <a:pt x="229092" y="210012"/>
                </a:moveTo>
                <a:cubicBezTo>
                  <a:pt x="225195" y="210012"/>
                  <a:pt x="221567" y="208534"/>
                  <a:pt x="218880" y="205847"/>
                </a:cubicBezTo>
                <a:lnTo>
                  <a:pt x="31710" y="18677"/>
                </a:lnTo>
                <a:lnTo>
                  <a:pt x="426339" y="18677"/>
                </a:lnTo>
                <a:lnTo>
                  <a:pt x="239169" y="205847"/>
                </a:lnTo>
                <a:cubicBezTo>
                  <a:pt x="236482" y="208534"/>
                  <a:pt x="232854" y="210012"/>
                  <a:pt x="228957" y="210012"/>
                </a:cubicBezTo>
                <a:close/>
                <a:moveTo>
                  <a:pt x="150623" y="163791"/>
                </a:moveTo>
                <a:lnTo>
                  <a:pt x="18676" y="295871"/>
                </a:lnTo>
                <a:lnTo>
                  <a:pt x="18676" y="31710"/>
                </a:lnTo>
                <a:lnTo>
                  <a:pt x="150623" y="163791"/>
                </a:lnTo>
                <a:close/>
              </a:path>
            </a:pathLst>
          </a:custGeom>
          <a:solidFill>
            <a:schemeClr val="accent1"/>
          </a:solidFill>
          <a:ln w="134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400" name="Grafik 7">
            <a:extLst>
              <a:ext uri="{FF2B5EF4-FFF2-40B4-BE49-F238E27FC236}">
                <a16:creationId xmlns:a16="http://schemas.microsoft.com/office/drawing/2014/main" id="{4816910D-B523-7FA5-7F6A-8C966D99046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91981" y="4148010"/>
            <a:ext cx="475679" cy="562495"/>
            <a:chOff x="7566890" y="4142877"/>
            <a:chExt cx="467688" cy="553045"/>
          </a:xfrm>
          <a:solidFill>
            <a:schemeClr val="accent1"/>
          </a:solidFill>
        </p:grpSpPr>
        <p:sp>
          <p:nvSpPr>
            <p:cNvPr id="401" name="Freihandform: Form 400">
              <a:extLst>
                <a:ext uri="{FF2B5EF4-FFF2-40B4-BE49-F238E27FC236}">
                  <a16:creationId xmlns:a16="http://schemas.microsoft.com/office/drawing/2014/main" id="{C132332D-94E4-684D-A128-B1439DD6F0F1}"/>
                </a:ext>
              </a:extLst>
            </p:cNvPr>
            <p:cNvSpPr/>
            <p:nvPr/>
          </p:nvSpPr>
          <p:spPr bwMode="gray">
            <a:xfrm>
              <a:off x="7566890" y="4142877"/>
              <a:ext cx="467688" cy="553045"/>
            </a:xfrm>
            <a:custGeom>
              <a:avLst/>
              <a:gdLst>
                <a:gd name="connsiteX0" fmla="*/ 460602 w 467688"/>
                <a:gd name="connsiteY0" fmla="*/ 299365 h 553045"/>
                <a:gd name="connsiteX1" fmla="*/ 413171 w 467688"/>
                <a:gd name="connsiteY1" fmla="*/ 217133 h 553045"/>
                <a:gd name="connsiteX2" fmla="*/ 413171 w 467688"/>
                <a:gd name="connsiteY2" fmla="*/ 213774 h 553045"/>
                <a:gd name="connsiteX3" fmla="*/ 214850 w 467688"/>
                <a:gd name="connsiteY3" fmla="*/ 134 h 553045"/>
                <a:gd name="connsiteX4" fmla="*/ 206653 w 467688"/>
                <a:gd name="connsiteY4" fmla="*/ 0 h 553045"/>
                <a:gd name="connsiteX5" fmla="*/ 0 w 467688"/>
                <a:gd name="connsiteY5" fmla="*/ 205712 h 553045"/>
                <a:gd name="connsiteX6" fmla="*/ 134 w 467688"/>
                <a:gd name="connsiteY6" fmla="*/ 213909 h 553045"/>
                <a:gd name="connsiteX7" fmla="*/ 81291 w 467688"/>
                <a:gd name="connsiteY7" fmla="*/ 379715 h 553045"/>
                <a:gd name="connsiteX8" fmla="*/ 81291 w 467688"/>
                <a:gd name="connsiteY8" fmla="*/ 553045 h 553045"/>
                <a:gd name="connsiteX9" fmla="*/ 298424 w 467688"/>
                <a:gd name="connsiteY9" fmla="*/ 553045 h 553045"/>
                <a:gd name="connsiteX10" fmla="*/ 298424 w 467688"/>
                <a:gd name="connsiteY10" fmla="*/ 470814 h 553045"/>
                <a:gd name="connsiteX11" fmla="*/ 332150 w 467688"/>
                <a:gd name="connsiteY11" fmla="*/ 470814 h 553045"/>
                <a:gd name="connsiteX12" fmla="*/ 389926 w 467688"/>
                <a:gd name="connsiteY12" fmla="*/ 446763 h 553045"/>
                <a:gd name="connsiteX13" fmla="*/ 413306 w 467688"/>
                <a:gd name="connsiteY13" fmla="*/ 388448 h 553045"/>
                <a:gd name="connsiteX14" fmla="*/ 413306 w 467688"/>
                <a:gd name="connsiteY14" fmla="*/ 347333 h 553045"/>
                <a:gd name="connsiteX15" fmla="*/ 443538 w 467688"/>
                <a:gd name="connsiteY15" fmla="*/ 347333 h 553045"/>
                <a:gd name="connsiteX16" fmla="*/ 460737 w 467688"/>
                <a:gd name="connsiteY16" fmla="*/ 299365 h 553045"/>
                <a:gd name="connsiteX17" fmla="*/ 452541 w 467688"/>
                <a:gd name="connsiteY17" fmla="*/ 326103 h 553045"/>
                <a:gd name="connsiteX18" fmla="*/ 442463 w 467688"/>
                <a:gd name="connsiteY18" fmla="*/ 333627 h 553045"/>
                <a:gd name="connsiteX19" fmla="*/ 399467 w 467688"/>
                <a:gd name="connsiteY19" fmla="*/ 333627 h 553045"/>
                <a:gd name="connsiteX20" fmla="*/ 399467 w 467688"/>
                <a:gd name="connsiteY20" fmla="*/ 388448 h 553045"/>
                <a:gd name="connsiteX21" fmla="*/ 380118 w 467688"/>
                <a:gd name="connsiteY21" fmla="*/ 436954 h 553045"/>
                <a:gd name="connsiteX22" fmla="*/ 332150 w 467688"/>
                <a:gd name="connsiteY22" fmla="*/ 456974 h 553045"/>
                <a:gd name="connsiteX23" fmla="*/ 284719 w 467688"/>
                <a:gd name="connsiteY23" fmla="*/ 456974 h 553045"/>
                <a:gd name="connsiteX24" fmla="*/ 284719 w 467688"/>
                <a:gd name="connsiteY24" fmla="*/ 539206 h 553045"/>
                <a:gd name="connsiteX25" fmla="*/ 94996 w 467688"/>
                <a:gd name="connsiteY25" fmla="*/ 539206 h 553045"/>
                <a:gd name="connsiteX26" fmla="*/ 94996 w 467688"/>
                <a:gd name="connsiteY26" fmla="*/ 372862 h 553045"/>
                <a:gd name="connsiteX27" fmla="*/ 89621 w 467688"/>
                <a:gd name="connsiteY27" fmla="*/ 368697 h 553045"/>
                <a:gd name="connsiteX28" fmla="*/ 13840 w 467688"/>
                <a:gd name="connsiteY28" fmla="*/ 213640 h 553045"/>
                <a:gd name="connsiteX29" fmla="*/ 13840 w 467688"/>
                <a:gd name="connsiteY29" fmla="*/ 213102 h 553045"/>
                <a:gd name="connsiteX30" fmla="*/ 198995 w 467688"/>
                <a:gd name="connsiteY30" fmla="*/ 13571 h 553045"/>
                <a:gd name="connsiteX31" fmla="*/ 206653 w 467688"/>
                <a:gd name="connsiteY31" fmla="*/ 13436 h 553045"/>
                <a:gd name="connsiteX32" fmla="*/ 399601 w 467688"/>
                <a:gd name="connsiteY32" fmla="*/ 205444 h 553045"/>
                <a:gd name="connsiteX33" fmla="*/ 399467 w 467688"/>
                <a:gd name="connsiteY33" fmla="*/ 213102 h 553045"/>
                <a:gd name="connsiteX34" fmla="*/ 399467 w 467688"/>
                <a:gd name="connsiteY34" fmla="*/ 213371 h 553045"/>
                <a:gd name="connsiteX35" fmla="*/ 399467 w 467688"/>
                <a:gd name="connsiteY35" fmla="*/ 220761 h 553045"/>
                <a:gd name="connsiteX36" fmla="*/ 401348 w 467688"/>
                <a:gd name="connsiteY36" fmla="*/ 223986 h 553045"/>
                <a:gd name="connsiteX37" fmla="*/ 448778 w 467688"/>
                <a:gd name="connsiteY37" fmla="*/ 306217 h 553045"/>
                <a:gd name="connsiteX38" fmla="*/ 448778 w 467688"/>
                <a:gd name="connsiteY38" fmla="*/ 306486 h 553045"/>
                <a:gd name="connsiteX39" fmla="*/ 449182 w 467688"/>
                <a:gd name="connsiteY39" fmla="*/ 306754 h 553045"/>
                <a:gd name="connsiteX40" fmla="*/ 452674 w 467688"/>
                <a:gd name="connsiteY40" fmla="*/ 325969 h 55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7688" h="553045">
                  <a:moveTo>
                    <a:pt x="460602" y="299365"/>
                  </a:moveTo>
                  <a:lnTo>
                    <a:pt x="413171" y="217133"/>
                  </a:lnTo>
                  <a:lnTo>
                    <a:pt x="413171" y="213774"/>
                  </a:lnTo>
                  <a:cubicBezTo>
                    <a:pt x="417605" y="100102"/>
                    <a:pt x="328791" y="4568"/>
                    <a:pt x="214850" y="134"/>
                  </a:cubicBezTo>
                  <a:cubicBezTo>
                    <a:pt x="212162" y="134"/>
                    <a:pt x="209340" y="0"/>
                    <a:pt x="206653" y="0"/>
                  </a:cubicBezTo>
                  <a:cubicBezTo>
                    <a:pt x="92577" y="0"/>
                    <a:pt x="0" y="92040"/>
                    <a:pt x="0" y="205712"/>
                  </a:cubicBezTo>
                  <a:cubicBezTo>
                    <a:pt x="0" y="208400"/>
                    <a:pt x="0" y="211087"/>
                    <a:pt x="134" y="213909"/>
                  </a:cubicBezTo>
                  <a:cubicBezTo>
                    <a:pt x="-134" y="278807"/>
                    <a:pt x="29829" y="340077"/>
                    <a:pt x="81291" y="379715"/>
                  </a:cubicBezTo>
                  <a:lnTo>
                    <a:pt x="81291" y="553045"/>
                  </a:lnTo>
                  <a:lnTo>
                    <a:pt x="298424" y="553045"/>
                  </a:lnTo>
                  <a:lnTo>
                    <a:pt x="298424" y="470814"/>
                  </a:lnTo>
                  <a:lnTo>
                    <a:pt x="332150" y="470814"/>
                  </a:lnTo>
                  <a:cubicBezTo>
                    <a:pt x="353782" y="470814"/>
                    <a:pt x="374609" y="462080"/>
                    <a:pt x="389926" y="446763"/>
                  </a:cubicBezTo>
                  <a:cubicBezTo>
                    <a:pt x="404975" y="431042"/>
                    <a:pt x="413440" y="410215"/>
                    <a:pt x="413306" y="388448"/>
                  </a:cubicBezTo>
                  <a:lnTo>
                    <a:pt x="413306" y="347333"/>
                  </a:lnTo>
                  <a:lnTo>
                    <a:pt x="443538" y="347333"/>
                  </a:lnTo>
                  <a:cubicBezTo>
                    <a:pt x="461409" y="345317"/>
                    <a:pt x="477263" y="324760"/>
                    <a:pt x="460737" y="299365"/>
                  </a:cubicBezTo>
                  <a:close/>
                  <a:moveTo>
                    <a:pt x="452541" y="326103"/>
                  </a:moveTo>
                  <a:cubicBezTo>
                    <a:pt x="450660" y="330134"/>
                    <a:pt x="446897" y="332956"/>
                    <a:pt x="442463" y="333627"/>
                  </a:cubicBezTo>
                  <a:lnTo>
                    <a:pt x="399467" y="333627"/>
                  </a:lnTo>
                  <a:lnTo>
                    <a:pt x="399467" y="388448"/>
                  </a:lnTo>
                  <a:cubicBezTo>
                    <a:pt x="399467" y="406453"/>
                    <a:pt x="392614" y="423921"/>
                    <a:pt x="380118" y="436954"/>
                  </a:cubicBezTo>
                  <a:cubicBezTo>
                    <a:pt x="367488" y="449719"/>
                    <a:pt x="350155" y="456974"/>
                    <a:pt x="332150" y="456974"/>
                  </a:cubicBezTo>
                  <a:lnTo>
                    <a:pt x="284719" y="456974"/>
                  </a:lnTo>
                  <a:lnTo>
                    <a:pt x="284719" y="539206"/>
                  </a:lnTo>
                  <a:lnTo>
                    <a:pt x="94996" y="539206"/>
                  </a:lnTo>
                  <a:lnTo>
                    <a:pt x="94996" y="372862"/>
                  </a:lnTo>
                  <a:lnTo>
                    <a:pt x="89621" y="368697"/>
                  </a:lnTo>
                  <a:cubicBezTo>
                    <a:pt x="41519" y="331612"/>
                    <a:pt x="13436" y="274373"/>
                    <a:pt x="13840" y="213640"/>
                  </a:cubicBezTo>
                  <a:lnTo>
                    <a:pt x="13840" y="213102"/>
                  </a:lnTo>
                  <a:cubicBezTo>
                    <a:pt x="9674" y="107088"/>
                    <a:pt x="92577" y="17736"/>
                    <a:pt x="198995" y="13571"/>
                  </a:cubicBezTo>
                  <a:cubicBezTo>
                    <a:pt x="201547" y="13571"/>
                    <a:pt x="204100" y="13436"/>
                    <a:pt x="206653" y="13436"/>
                  </a:cubicBezTo>
                  <a:cubicBezTo>
                    <a:pt x="313070" y="13436"/>
                    <a:pt x="399467" y="99296"/>
                    <a:pt x="399601" y="205444"/>
                  </a:cubicBezTo>
                  <a:cubicBezTo>
                    <a:pt x="399601" y="207997"/>
                    <a:pt x="399601" y="210550"/>
                    <a:pt x="399467" y="213102"/>
                  </a:cubicBezTo>
                  <a:lnTo>
                    <a:pt x="399467" y="213371"/>
                  </a:lnTo>
                  <a:cubicBezTo>
                    <a:pt x="399467" y="213371"/>
                    <a:pt x="399467" y="220761"/>
                    <a:pt x="399467" y="220761"/>
                  </a:cubicBezTo>
                  <a:lnTo>
                    <a:pt x="401348" y="223986"/>
                  </a:lnTo>
                  <a:lnTo>
                    <a:pt x="448778" y="306217"/>
                  </a:lnTo>
                  <a:lnTo>
                    <a:pt x="448778" y="306486"/>
                  </a:lnTo>
                  <a:cubicBezTo>
                    <a:pt x="448778" y="306486"/>
                    <a:pt x="449182" y="306754"/>
                    <a:pt x="449182" y="306754"/>
                  </a:cubicBezTo>
                  <a:cubicBezTo>
                    <a:pt x="453615" y="312129"/>
                    <a:pt x="454959" y="319385"/>
                    <a:pt x="452674" y="325969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02" name="Freihandform: Form 401">
              <a:extLst>
                <a:ext uri="{FF2B5EF4-FFF2-40B4-BE49-F238E27FC236}">
                  <a16:creationId xmlns:a16="http://schemas.microsoft.com/office/drawing/2014/main" id="{594A0DF9-8FD2-C8FC-3631-64EFBEA7EF3F}"/>
                </a:ext>
              </a:extLst>
            </p:cNvPr>
            <p:cNvSpPr/>
            <p:nvPr/>
          </p:nvSpPr>
          <p:spPr bwMode="gray">
            <a:xfrm>
              <a:off x="7648780" y="4224839"/>
              <a:ext cx="240666" cy="246827"/>
            </a:xfrm>
            <a:custGeom>
              <a:avLst/>
              <a:gdLst>
                <a:gd name="connsiteX0" fmla="*/ 118718 w 240666"/>
                <a:gd name="connsiteY0" fmla="*/ 108701 h 246827"/>
                <a:gd name="connsiteX1" fmla="*/ 136991 w 240666"/>
                <a:gd name="connsiteY1" fmla="*/ 104939 h 246827"/>
                <a:gd name="connsiteX2" fmla="*/ 151368 w 240666"/>
                <a:gd name="connsiteY2" fmla="*/ 98221 h 246827"/>
                <a:gd name="connsiteX3" fmla="*/ 154458 w 240666"/>
                <a:gd name="connsiteY3" fmla="*/ 83978 h 246827"/>
                <a:gd name="connsiteX4" fmla="*/ 145859 w 240666"/>
                <a:gd name="connsiteY4" fmla="*/ 79275 h 246827"/>
                <a:gd name="connsiteX5" fmla="*/ 140485 w 240666"/>
                <a:gd name="connsiteY5" fmla="*/ 80753 h 246827"/>
                <a:gd name="connsiteX6" fmla="*/ 130944 w 240666"/>
                <a:gd name="connsiteY6" fmla="*/ 85187 h 246827"/>
                <a:gd name="connsiteX7" fmla="*/ 126376 w 240666"/>
                <a:gd name="connsiteY7" fmla="*/ 86262 h 246827"/>
                <a:gd name="connsiteX8" fmla="*/ 127183 w 240666"/>
                <a:gd name="connsiteY8" fmla="*/ 76588 h 246827"/>
                <a:gd name="connsiteX9" fmla="*/ 124226 w 240666"/>
                <a:gd name="connsiteY9" fmla="*/ 61405 h 246827"/>
                <a:gd name="connsiteX10" fmla="*/ 133632 w 240666"/>
                <a:gd name="connsiteY10" fmla="*/ 61808 h 246827"/>
                <a:gd name="connsiteX11" fmla="*/ 147337 w 240666"/>
                <a:gd name="connsiteY11" fmla="*/ 60867 h 246827"/>
                <a:gd name="connsiteX12" fmla="*/ 165745 w 240666"/>
                <a:gd name="connsiteY12" fmla="*/ 75647 h 246827"/>
                <a:gd name="connsiteX13" fmla="*/ 179450 w 240666"/>
                <a:gd name="connsiteY13" fmla="*/ 81156 h 246827"/>
                <a:gd name="connsiteX14" fmla="*/ 204308 w 240666"/>
                <a:gd name="connsiteY14" fmla="*/ 97414 h 246827"/>
                <a:gd name="connsiteX15" fmla="*/ 213041 w 240666"/>
                <a:gd name="connsiteY15" fmla="*/ 118510 h 246827"/>
                <a:gd name="connsiteX16" fmla="*/ 223253 w 240666"/>
                <a:gd name="connsiteY16" fmla="*/ 128453 h 246827"/>
                <a:gd name="connsiteX17" fmla="*/ 233599 w 240666"/>
                <a:gd name="connsiteY17" fmla="*/ 118241 h 246827"/>
                <a:gd name="connsiteX18" fmla="*/ 219491 w 240666"/>
                <a:gd name="connsiteY18" fmla="*/ 83441 h 246827"/>
                <a:gd name="connsiteX19" fmla="*/ 218550 w 240666"/>
                <a:gd name="connsiteY19" fmla="*/ 82366 h 246827"/>
                <a:gd name="connsiteX20" fmla="*/ 237226 w 240666"/>
                <a:gd name="connsiteY20" fmla="*/ 72288 h 246827"/>
                <a:gd name="connsiteX21" fmla="*/ 238033 w 240666"/>
                <a:gd name="connsiteY21" fmla="*/ 57777 h 246827"/>
                <a:gd name="connsiteX22" fmla="*/ 230375 w 240666"/>
                <a:gd name="connsiteY22" fmla="*/ 54418 h 246827"/>
                <a:gd name="connsiteX23" fmla="*/ 223656 w 240666"/>
                <a:gd name="connsiteY23" fmla="*/ 56971 h 246827"/>
                <a:gd name="connsiteX24" fmla="*/ 211294 w 240666"/>
                <a:gd name="connsiteY24" fmla="*/ 63151 h 246827"/>
                <a:gd name="connsiteX25" fmla="*/ 201755 w 240666"/>
                <a:gd name="connsiteY25" fmla="*/ 63958 h 246827"/>
                <a:gd name="connsiteX26" fmla="*/ 175688 w 240666"/>
                <a:gd name="connsiteY26" fmla="*/ 57777 h 246827"/>
                <a:gd name="connsiteX27" fmla="*/ 170313 w 240666"/>
                <a:gd name="connsiteY27" fmla="*/ 54015 h 246827"/>
                <a:gd name="connsiteX28" fmla="*/ 194230 w 240666"/>
                <a:gd name="connsiteY28" fmla="*/ 30232 h 246827"/>
                <a:gd name="connsiteX29" fmla="*/ 189796 w 240666"/>
                <a:gd name="connsiteY29" fmla="*/ 16258 h 246827"/>
                <a:gd name="connsiteX30" fmla="*/ 185094 w 240666"/>
                <a:gd name="connsiteY30" fmla="*/ 15183 h 246827"/>
                <a:gd name="connsiteX31" fmla="*/ 175956 w 240666"/>
                <a:gd name="connsiteY31" fmla="*/ 20827 h 246827"/>
                <a:gd name="connsiteX32" fmla="*/ 155130 w 240666"/>
                <a:gd name="connsiteY32" fmla="*/ 38294 h 246827"/>
                <a:gd name="connsiteX33" fmla="*/ 132422 w 240666"/>
                <a:gd name="connsiteY33" fmla="*/ 41384 h 246827"/>
                <a:gd name="connsiteX34" fmla="*/ 113612 w 240666"/>
                <a:gd name="connsiteY34" fmla="*/ 39369 h 246827"/>
                <a:gd name="connsiteX35" fmla="*/ 110252 w 240666"/>
                <a:gd name="connsiteY35" fmla="*/ 38563 h 246827"/>
                <a:gd name="connsiteX36" fmla="*/ 119389 w 240666"/>
                <a:gd name="connsiteY36" fmla="*/ 15318 h 246827"/>
                <a:gd name="connsiteX37" fmla="*/ 119389 w 240666"/>
                <a:gd name="connsiteY37" fmla="*/ 10212 h 246827"/>
                <a:gd name="connsiteX38" fmla="*/ 109177 w 240666"/>
                <a:gd name="connsiteY38" fmla="*/ 0 h 246827"/>
                <a:gd name="connsiteX39" fmla="*/ 109177 w 240666"/>
                <a:gd name="connsiteY39" fmla="*/ 0 h 246827"/>
                <a:gd name="connsiteX40" fmla="*/ 98965 w 240666"/>
                <a:gd name="connsiteY40" fmla="*/ 10346 h 246827"/>
                <a:gd name="connsiteX41" fmla="*/ 98965 w 240666"/>
                <a:gd name="connsiteY41" fmla="*/ 15721 h 246827"/>
                <a:gd name="connsiteX42" fmla="*/ 92785 w 240666"/>
                <a:gd name="connsiteY42" fmla="*/ 26873 h 246827"/>
                <a:gd name="connsiteX43" fmla="*/ 74108 w 240666"/>
                <a:gd name="connsiteY43" fmla="*/ 34666 h 246827"/>
                <a:gd name="connsiteX44" fmla="*/ 71824 w 240666"/>
                <a:gd name="connsiteY44" fmla="*/ 35338 h 246827"/>
                <a:gd name="connsiteX45" fmla="*/ 67121 w 240666"/>
                <a:gd name="connsiteY45" fmla="*/ 27814 h 246827"/>
                <a:gd name="connsiteX46" fmla="*/ 48445 w 240666"/>
                <a:gd name="connsiteY46" fmla="*/ 16124 h 246827"/>
                <a:gd name="connsiteX47" fmla="*/ 45757 w 240666"/>
                <a:gd name="connsiteY47" fmla="*/ 15721 h 246827"/>
                <a:gd name="connsiteX48" fmla="*/ 35948 w 240666"/>
                <a:gd name="connsiteY48" fmla="*/ 23245 h 246827"/>
                <a:gd name="connsiteX49" fmla="*/ 43070 w 240666"/>
                <a:gd name="connsiteY49" fmla="*/ 35875 h 246827"/>
                <a:gd name="connsiteX50" fmla="*/ 51669 w 240666"/>
                <a:gd name="connsiteY50" fmla="*/ 41250 h 246827"/>
                <a:gd name="connsiteX51" fmla="*/ 53013 w 240666"/>
                <a:gd name="connsiteY51" fmla="*/ 43265 h 246827"/>
                <a:gd name="connsiteX52" fmla="*/ 40786 w 240666"/>
                <a:gd name="connsiteY52" fmla="*/ 51596 h 246827"/>
                <a:gd name="connsiteX53" fmla="*/ 25334 w 240666"/>
                <a:gd name="connsiteY53" fmla="*/ 75379 h 246827"/>
                <a:gd name="connsiteX54" fmla="*/ 20496 w 240666"/>
                <a:gd name="connsiteY54" fmla="*/ 58852 h 246827"/>
                <a:gd name="connsiteX55" fmla="*/ 10285 w 240666"/>
                <a:gd name="connsiteY55" fmla="*/ 49715 h 246827"/>
                <a:gd name="connsiteX56" fmla="*/ 9075 w 240666"/>
                <a:gd name="connsiteY56" fmla="*/ 49715 h 246827"/>
                <a:gd name="connsiteX57" fmla="*/ 73 w 240666"/>
                <a:gd name="connsiteY57" fmla="*/ 61136 h 246827"/>
                <a:gd name="connsiteX58" fmla="*/ 9882 w 240666"/>
                <a:gd name="connsiteY58" fmla="*/ 89353 h 246827"/>
                <a:gd name="connsiteX59" fmla="*/ 23049 w 240666"/>
                <a:gd name="connsiteY59" fmla="*/ 101580 h 246827"/>
                <a:gd name="connsiteX60" fmla="*/ 31111 w 240666"/>
                <a:gd name="connsiteY60" fmla="*/ 127781 h 246827"/>
                <a:gd name="connsiteX61" fmla="*/ 25468 w 240666"/>
                <a:gd name="connsiteY61" fmla="*/ 133424 h 246827"/>
                <a:gd name="connsiteX62" fmla="*/ 15928 w 240666"/>
                <a:gd name="connsiteY62" fmla="*/ 140411 h 246827"/>
                <a:gd name="connsiteX63" fmla="*/ 13510 w 240666"/>
                <a:gd name="connsiteY63" fmla="*/ 154788 h 246827"/>
                <a:gd name="connsiteX64" fmla="*/ 21840 w 240666"/>
                <a:gd name="connsiteY64" fmla="*/ 159088 h 246827"/>
                <a:gd name="connsiteX65" fmla="*/ 27349 w 240666"/>
                <a:gd name="connsiteY65" fmla="*/ 157475 h 246827"/>
                <a:gd name="connsiteX66" fmla="*/ 38501 w 240666"/>
                <a:gd name="connsiteY66" fmla="*/ 149279 h 246827"/>
                <a:gd name="connsiteX67" fmla="*/ 44145 w 240666"/>
                <a:gd name="connsiteY67" fmla="*/ 143905 h 246827"/>
                <a:gd name="connsiteX68" fmla="*/ 53416 w 240666"/>
                <a:gd name="connsiteY68" fmla="*/ 150892 h 246827"/>
                <a:gd name="connsiteX69" fmla="*/ 74242 w 240666"/>
                <a:gd name="connsiteY69" fmla="*/ 172659 h 246827"/>
                <a:gd name="connsiteX70" fmla="*/ 75721 w 240666"/>
                <a:gd name="connsiteY70" fmla="*/ 188379 h 246827"/>
                <a:gd name="connsiteX71" fmla="*/ 75721 w 240666"/>
                <a:gd name="connsiteY71" fmla="*/ 243469 h 246827"/>
                <a:gd name="connsiteX72" fmla="*/ 79080 w 240666"/>
                <a:gd name="connsiteY72" fmla="*/ 246828 h 246827"/>
                <a:gd name="connsiteX73" fmla="*/ 92785 w 240666"/>
                <a:gd name="connsiteY73" fmla="*/ 246828 h 246827"/>
                <a:gd name="connsiteX74" fmla="*/ 95204 w 240666"/>
                <a:gd name="connsiteY74" fmla="*/ 245887 h 246827"/>
                <a:gd name="connsiteX75" fmla="*/ 96144 w 240666"/>
                <a:gd name="connsiteY75" fmla="*/ 243469 h 246827"/>
                <a:gd name="connsiteX76" fmla="*/ 96144 w 240666"/>
                <a:gd name="connsiteY76" fmla="*/ 188245 h 246827"/>
                <a:gd name="connsiteX77" fmla="*/ 93994 w 240666"/>
                <a:gd name="connsiteY77" fmla="*/ 167419 h 246827"/>
                <a:gd name="connsiteX78" fmla="*/ 64971 w 240666"/>
                <a:gd name="connsiteY78" fmla="*/ 133962 h 246827"/>
                <a:gd name="connsiteX79" fmla="*/ 53416 w 240666"/>
                <a:gd name="connsiteY79" fmla="*/ 124690 h 246827"/>
                <a:gd name="connsiteX80" fmla="*/ 47773 w 240666"/>
                <a:gd name="connsiteY80" fmla="*/ 116091 h 246827"/>
                <a:gd name="connsiteX81" fmla="*/ 56238 w 240666"/>
                <a:gd name="connsiteY81" fmla="*/ 114076 h 246827"/>
                <a:gd name="connsiteX82" fmla="*/ 62015 w 240666"/>
                <a:gd name="connsiteY82" fmla="*/ 113941 h 246827"/>
                <a:gd name="connsiteX83" fmla="*/ 68733 w 240666"/>
                <a:gd name="connsiteY83" fmla="*/ 114210 h 246827"/>
                <a:gd name="connsiteX84" fmla="*/ 69405 w 240666"/>
                <a:gd name="connsiteY84" fmla="*/ 114210 h 246827"/>
                <a:gd name="connsiteX85" fmla="*/ 79617 w 240666"/>
                <a:gd name="connsiteY85" fmla="*/ 104670 h 246827"/>
                <a:gd name="connsiteX86" fmla="*/ 70077 w 240666"/>
                <a:gd name="connsiteY86" fmla="*/ 93787 h 246827"/>
                <a:gd name="connsiteX87" fmla="*/ 62015 w 240666"/>
                <a:gd name="connsiteY87" fmla="*/ 93518 h 246827"/>
                <a:gd name="connsiteX88" fmla="*/ 53416 w 240666"/>
                <a:gd name="connsiteY88" fmla="*/ 93921 h 246827"/>
                <a:gd name="connsiteX89" fmla="*/ 42667 w 240666"/>
                <a:gd name="connsiteY89" fmla="*/ 96339 h 246827"/>
                <a:gd name="connsiteX90" fmla="*/ 42667 w 240666"/>
                <a:gd name="connsiteY90" fmla="*/ 91771 h 246827"/>
                <a:gd name="connsiteX91" fmla="*/ 53819 w 240666"/>
                <a:gd name="connsiteY91" fmla="*/ 67182 h 246827"/>
                <a:gd name="connsiteX92" fmla="*/ 69405 w 240666"/>
                <a:gd name="connsiteY92" fmla="*/ 57911 h 246827"/>
                <a:gd name="connsiteX93" fmla="*/ 79348 w 240666"/>
                <a:gd name="connsiteY93" fmla="*/ 54552 h 246827"/>
                <a:gd name="connsiteX94" fmla="*/ 83917 w 240666"/>
                <a:gd name="connsiteY94" fmla="*/ 53074 h 246827"/>
                <a:gd name="connsiteX95" fmla="*/ 98159 w 240666"/>
                <a:gd name="connsiteY95" fmla="*/ 56836 h 246827"/>
                <a:gd name="connsiteX96" fmla="*/ 106087 w 240666"/>
                <a:gd name="connsiteY96" fmla="*/ 77125 h 246827"/>
                <a:gd name="connsiteX97" fmla="*/ 99369 w 240666"/>
                <a:gd name="connsiteY97" fmla="*/ 99967 h 246827"/>
                <a:gd name="connsiteX98" fmla="*/ 93457 w 240666"/>
                <a:gd name="connsiteY98" fmla="*/ 106820 h 246827"/>
                <a:gd name="connsiteX99" fmla="*/ 92650 w 240666"/>
                <a:gd name="connsiteY99" fmla="*/ 121197 h 246827"/>
                <a:gd name="connsiteX100" fmla="*/ 100310 w 240666"/>
                <a:gd name="connsiteY100" fmla="*/ 124690 h 246827"/>
                <a:gd name="connsiteX101" fmla="*/ 107028 w 240666"/>
                <a:gd name="connsiteY101" fmla="*/ 122137 h 246827"/>
                <a:gd name="connsiteX102" fmla="*/ 116030 w 240666"/>
                <a:gd name="connsiteY102" fmla="*/ 111792 h 246827"/>
                <a:gd name="connsiteX103" fmla="*/ 117911 w 240666"/>
                <a:gd name="connsiteY103" fmla="*/ 108836 h 24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40666" h="246827">
                  <a:moveTo>
                    <a:pt x="118718" y="108701"/>
                  </a:moveTo>
                  <a:cubicBezTo>
                    <a:pt x="124898" y="107761"/>
                    <a:pt x="131079" y="106417"/>
                    <a:pt x="136991" y="104939"/>
                  </a:cubicBezTo>
                  <a:cubicBezTo>
                    <a:pt x="142097" y="103192"/>
                    <a:pt x="146934" y="101042"/>
                    <a:pt x="151368" y="98221"/>
                  </a:cubicBezTo>
                  <a:cubicBezTo>
                    <a:pt x="156205" y="95130"/>
                    <a:pt x="157548" y="88681"/>
                    <a:pt x="154458" y="83978"/>
                  </a:cubicBezTo>
                  <a:cubicBezTo>
                    <a:pt x="152577" y="81022"/>
                    <a:pt x="149352" y="79275"/>
                    <a:pt x="145859" y="79275"/>
                  </a:cubicBezTo>
                  <a:cubicBezTo>
                    <a:pt x="143978" y="79275"/>
                    <a:pt x="142097" y="79813"/>
                    <a:pt x="140485" y="80753"/>
                  </a:cubicBezTo>
                  <a:cubicBezTo>
                    <a:pt x="137528" y="82634"/>
                    <a:pt x="134303" y="84112"/>
                    <a:pt x="130944" y="85187"/>
                  </a:cubicBezTo>
                  <a:cubicBezTo>
                    <a:pt x="129467" y="85590"/>
                    <a:pt x="127989" y="85994"/>
                    <a:pt x="126376" y="86262"/>
                  </a:cubicBezTo>
                  <a:cubicBezTo>
                    <a:pt x="126914" y="83038"/>
                    <a:pt x="127183" y="79813"/>
                    <a:pt x="127183" y="76588"/>
                  </a:cubicBezTo>
                  <a:cubicBezTo>
                    <a:pt x="127048" y="71348"/>
                    <a:pt x="125973" y="66242"/>
                    <a:pt x="124226" y="61405"/>
                  </a:cubicBezTo>
                  <a:cubicBezTo>
                    <a:pt x="127316" y="61673"/>
                    <a:pt x="130542" y="61808"/>
                    <a:pt x="133632" y="61808"/>
                  </a:cubicBezTo>
                  <a:cubicBezTo>
                    <a:pt x="138200" y="61808"/>
                    <a:pt x="142769" y="61539"/>
                    <a:pt x="147337" y="60867"/>
                  </a:cubicBezTo>
                  <a:cubicBezTo>
                    <a:pt x="152980" y="66376"/>
                    <a:pt x="159161" y="71348"/>
                    <a:pt x="165745" y="75647"/>
                  </a:cubicBezTo>
                  <a:cubicBezTo>
                    <a:pt x="170313" y="78066"/>
                    <a:pt x="174747" y="79813"/>
                    <a:pt x="179450" y="81156"/>
                  </a:cubicBezTo>
                  <a:cubicBezTo>
                    <a:pt x="188587" y="85322"/>
                    <a:pt x="196917" y="90831"/>
                    <a:pt x="204308" y="97414"/>
                  </a:cubicBezTo>
                  <a:cubicBezTo>
                    <a:pt x="209279" y="103058"/>
                    <a:pt x="212504" y="110717"/>
                    <a:pt x="213041" y="118510"/>
                  </a:cubicBezTo>
                  <a:cubicBezTo>
                    <a:pt x="213041" y="123884"/>
                    <a:pt x="217610" y="128453"/>
                    <a:pt x="223253" y="128453"/>
                  </a:cubicBezTo>
                  <a:cubicBezTo>
                    <a:pt x="228896" y="128453"/>
                    <a:pt x="233465" y="123884"/>
                    <a:pt x="233599" y="118241"/>
                  </a:cubicBezTo>
                  <a:cubicBezTo>
                    <a:pt x="232928" y="105342"/>
                    <a:pt x="227956" y="92980"/>
                    <a:pt x="219491" y="83441"/>
                  </a:cubicBezTo>
                  <a:cubicBezTo>
                    <a:pt x="219222" y="83038"/>
                    <a:pt x="218819" y="82769"/>
                    <a:pt x="218550" y="82366"/>
                  </a:cubicBezTo>
                  <a:cubicBezTo>
                    <a:pt x="225403" y="80350"/>
                    <a:pt x="231852" y="76857"/>
                    <a:pt x="237226" y="72288"/>
                  </a:cubicBezTo>
                  <a:cubicBezTo>
                    <a:pt x="241526" y="68392"/>
                    <a:pt x="241795" y="61942"/>
                    <a:pt x="238033" y="57777"/>
                  </a:cubicBezTo>
                  <a:cubicBezTo>
                    <a:pt x="236152" y="55627"/>
                    <a:pt x="233330" y="54418"/>
                    <a:pt x="230375" y="54418"/>
                  </a:cubicBezTo>
                  <a:cubicBezTo>
                    <a:pt x="227956" y="54418"/>
                    <a:pt x="225537" y="55358"/>
                    <a:pt x="223656" y="56971"/>
                  </a:cubicBezTo>
                  <a:cubicBezTo>
                    <a:pt x="220163" y="59927"/>
                    <a:pt x="215863" y="62076"/>
                    <a:pt x="211294" y="63151"/>
                  </a:cubicBezTo>
                  <a:cubicBezTo>
                    <a:pt x="208339" y="63689"/>
                    <a:pt x="205114" y="63958"/>
                    <a:pt x="201755" y="63958"/>
                  </a:cubicBezTo>
                  <a:cubicBezTo>
                    <a:pt x="192752" y="63958"/>
                    <a:pt x="183750" y="61808"/>
                    <a:pt x="175688" y="57777"/>
                  </a:cubicBezTo>
                  <a:cubicBezTo>
                    <a:pt x="173941" y="56702"/>
                    <a:pt x="172060" y="55358"/>
                    <a:pt x="170313" y="54015"/>
                  </a:cubicBezTo>
                  <a:cubicBezTo>
                    <a:pt x="180256" y="48506"/>
                    <a:pt x="188587" y="40309"/>
                    <a:pt x="194230" y="30232"/>
                  </a:cubicBezTo>
                  <a:cubicBezTo>
                    <a:pt x="196917" y="25126"/>
                    <a:pt x="194902" y="18945"/>
                    <a:pt x="189796" y="16258"/>
                  </a:cubicBezTo>
                  <a:cubicBezTo>
                    <a:pt x="188318" y="15452"/>
                    <a:pt x="186706" y="15183"/>
                    <a:pt x="185094" y="15183"/>
                  </a:cubicBezTo>
                  <a:cubicBezTo>
                    <a:pt x="181197" y="15183"/>
                    <a:pt x="177703" y="17333"/>
                    <a:pt x="175956" y="20827"/>
                  </a:cubicBezTo>
                  <a:cubicBezTo>
                    <a:pt x="171388" y="28889"/>
                    <a:pt x="163864" y="35203"/>
                    <a:pt x="155130" y="38294"/>
                  </a:cubicBezTo>
                  <a:cubicBezTo>
                    <a:pt x="147874" y="40309"/>
                    <a:pt x="140216" y="41384"/>
                    <a:pt x="132422" y="41384"/>
                  </a:cubicBezTo>
                  <a:cubicBezTo>
                    <a:pt x="126107" y="41384"/>
                    <a:pt x="119792" y="40712"/>
                    <a:pt x="113612" y="39369"/>
                  </a:cubicBezTo>
                  <a:cubicBezTo>
                    <a:pt x="112536" y="39100"/>
                    <a:pt x="111461" y="38831"/>
                    <a:pt x="110252" y="38563"/>
                  </a:cubicBezTo>
                  <a:cubicBezTo>
                    <a:pt x="115896" y="32248"/>
                    <a:pt x="119120" y="24051"/>
                    <a:pt x="119389" y="15318"/>
                  </a:cubicBezTo>
                  <a:cubicBezTo>
                    <a:pt x="119389" y="12630"/>
                    <a:pt x="119389" y="10346"/>
                    <a:pt x="119389" y="10212"/>
                  </a:cubicBezTo>
                  <a:cubicBezTo>
                    <a:pt x="119389" y="4568"/>
                    <a:pt x="114686" y="0"/>
                    <a:pt x="109177" y="0"/>
                  </a:cubicBezTo>
                  <a:lnTo>
                    <a:pt x="109177" y="0"/>
                  </a:lnTo>
                  <a:cubicBezTo>
                    <a:pt x="103534" y="0"/>
                    <a:pt x="98965" y="4703"/>
                    <a:pt x="98965" y="10346"/>
                  </a:cubicBezTo>
                  <a:cubicBezTo>
                    <a:pt x="98965" y="10346"/>
                    <a:pt x="98965" y="12899"/>
                    <a:pt x="98965" y="15721"/>
                  </a:cubicBezTo>
                  <a:cubicBezTo>
                    <a:pt x="98696" y="20020"/>
                    <a:pt x="96412" y="24186"/>
                    <a:pt x="92785" y="26873"/>
                  </a:cubicBezTo>
                  <a:cubicBezTo>
                    <a:pt x="87141" y="30367"/>
                    <a:pt x="80826" y="33054"/>
                    <a:pt x="74108" y="34666"/>
                  </a:cubicBezTo>
                  <a:cubicBezTo>
                    <a:pt x="73302" y="34935"/>
                    <a:pt x="72496" y="35203"/>
                    <a:pt x="71824" y="35338"/>
                  </a:cubicBezTo>
                  <a:cubicBezTo>
                    <a:pt x="70480" y="32651"/>
                    <a:pt x="69002" y="30098"/>
                    <a:pt x="67121" y="27814"/>
                  </a:cubicBezTo>
                  <a:cubicBezTo>
                    <a:pt x="62015" y="22170"/>
                    <a:pt x="55566" y="18139"/>
                    <a:pt x="48445" y="16124"/>
                  </a:cubicBezTo>
                  <a:cubicBezTo>
                    <a:pt x="47504" y="15855"/>
                    <a:pt x="46563" y="15721"/>
                    <a:pt x="45757" y="15721"/>
                  </a:cubicBezTo>
                  <a:cubicBezTo>
                    <a:pt x="41189" y="15721"/>
                    <a:pt x="37158" y="18811"/>
                    <a:pt x="35948" y="23245"/>
                  </a:cubicBezTo>
                  <a:cubicBezTo>
                    <a:pt x="34471" y="28754"/>
                    <a:pt x="37695" y="34397"/>
                    <a:pt x="43070" y="35875"/>
                  </a:cubicBezTo>
                  <a:cubicBezTo>
                    <a:pt x="46295" y="36816"/>
                    <a:pt x="49251" y="38697"/>
                    <a:pt x="51669" y="41250"/>
                  </a:cubicBezTo>
                  <a:cubicBezTo>
                    <a:pt x="52072" y="41787"/>
                    <a:pt x="52610" y="42594"/>
                    <a:pt x="53013" y="43265"/>
                  </a:cubicBezTo>
                  <a:cubicBezTo>
                    <a:pt x="48713" y="45684"/>
                    <a:pt x="44682" y="48506"/>
                    <a:pt x="40786" y="51596"/>
                  </a:cubicBezTo>
                  <a:cubicBezTo>
                    <a:pt x="33664" y="58046"/>
                    <a:pt x="28290" y="66242"/>
                    <a:pt x="25334" y="75379"/>
                  </a:cubicBezTo>
                  <a:cubicBezTo>
                    <a:pt x="22781" y="70407"/>
                    <a:pt x="21169" y="64764"/>
                    <a:pt x="20496" y="58852"/>
                  </a:cubicBezTo>
                  <a:cubicBezTo>
                    <a:pt x="19825" y="53612"/>
                    <a:pt x="15525" y="49715"/>
                    <a:pt x="10285" y="49715"/>
                  </a:cubicBezTo>
                  <a:cubicBezTo>
                    <a:pt x="9882" y="49715"/>
                    <a:pt x="9478" y="49715"/>
                    <a:pt x="9075" y="49715"/>
                  </a:cubicBezTo>
                  <a:cubicBezTo>
                    <a:pt x="3432" y="50387"/>
                    <a:pt x="-599" y="55493"/>
                    <a:pt x="73" y="61136"/>
                  </a:cubicBezTo>
                  <a:cubicBezTo>
                    <a:pt x="1148" y="71079"/>
                    <a:pt x="4642" y="80888"/>
                    <a:pt x="9882" y="89353"/>
                  </a:cubicBezTo>
                  <a:cubicBezTo>
                    <a:pt x="13913" y="94190"/>
                    <a:pt x="18213" y="98221"/>
                    <a:pt x="23049" y="101580"/>
                  </a:cubicBezTo>
                  <a:cubicBezTo>
                    <a:pt x="23856" y="110717"/>
                    <a:pt x="26677" y="119719"/>
                    <a:pt x="31111" y="127781"/>
                  </a:cubicBezTo>
                  <a:cubicBezTo>
                    <a:pt x="29365" y="129796"/>
                    <a:pt x="27349" y="131677"/>
                    <a:pt x="25468" y="133424"/>
                  </a:cubicBezTo>
                  <a:cubicBezTo>
                    <a:pt x="22109" y="136112"/>
                    <a:pt x="17003" y="139739"/>
                    <a:pt x="15928" y="140411"/>
                  </a:cubicBezTo>
                  <a:cubicBezTo>
                    <a:pt x="11225" y="143770"/>
                    <a:pt x="10151" y="150220"/>
                    <a:pt x="13510" y="154788"/>
                  </a:cubicBezTo>
                  <a:cubicBezTo>
                    <a:pt x="15391" y="157475"/>
                    <a:pt x="18481" y="159088"/>
                    <a:pt x="21840" y="159088"/>
                  </a:cubicBezTo>
                  <a:cubicBezTo>
                    <a:pt x="23856" y="159088"/>
                    <a:pt x="25737" y="158550"/>
                    <a:pt x="27349" y="157475"/>
                  </a:cubicBezTo>
                  <a:cubicBezTo>
                    <a:pt x="27349" y="157475"/>
                    <a:pt x="33933" y="152907"/>
                    <a:pt x="38501" y="149279"/>
                  </a:cubicBezTo>
                  <a:cubicBezTo>
                    <a:pt x="40517" y="147532"/>
                    <a:pt x="42398" y="145786"/>
                    <a:pt x="44145" y="143905"/>
                  </a:cubicBezTo>
                  <a:cubicBezTo>
                    <a:pt x="47101" y="146323"/>
                    <a:pt x="50191" y="148742"/>
                    <a:pt x="53416" y="150892"/>
                  </a:cubicBezTo>
                  <a:cubicBezTo>
                    <a:pt x="62015" y="156938"/>
                    <a:pt x="71824" y="163791"/>
                    <a:pt x="74242" y="172659"/>
                  </a:cubicBezTo>
                  <a:cubicBezTo>
                    <a:pt x="75049" y="177630"/>
                    <a:pt x="75586" y="183005"/>
                    <a:pt x="75721" y="188379"/>
                  </a:cubicBezTo>
                  <a:lnTo>
                    <a:pt x="75721" y="243469"/>
                  </a:lnTo>
                  <a:cubicBezTo>
                    <a:pt x="75721" y="245350"/>
                    <a:pt x="77333" y="246828"/>
                    <a:pt x="79080" y="246828"/>
                  </a:cubicBezTo>
                  <a:lnTo>
                    <a:pt x="92785" y="246828"/>
                  </a:lnTo>
                  <a:cubicBezTo>
                    <a:pt x="93725" y="246828"/>
                    <a:pt x="94531" y="246425"/>
                    <a:pt x="95204" y="245887"/>
                  </a:cubicBezTo>
                  <a:cubicBezTo>
                    <a:pt x="95875" y="245216"/>
                    <a:pt x="96144" y="244409"/>
                    <a:pt x="96144" y="243469"/>
                  </a:cubicBezTo>
                  <a:lnTo>
                    <a:pt x="96144" y="188245"/>
                  </a:lnTo>
                  <a:cubicBezTo>
                    <a:pt x="95875" y="181258"/>
                    <a:pt x="95204" y="174271"/>
                    <a:pt x="93994" y="167419"/>
                  </a:cubicBezTo>
                  <a:cubicBezTo>
                    <a:pt x="89560" y="151160"/>
                    <a:pt x="75989" y="141621"/>
                    <a:pt x="64971" y="133962"/>
                  </a:cubicBezTo>
                  <a:cubicBezTo>
                    <a:pt x="60671" y="131274"/>
                    <a:pt x="56909" y="128184"/>
                    <a:pt x="53416" y="124690"/>
                  </a:cubicBezTo>
                  <a:cubicBezTo>
                    <a:pt x="51266" y="122137"/>
                    <a:pt x="49385" y="119181"/>
                    <a:pt x="47773" y="116091"/>
                  </a:cubicBezTo>
                  <a:cubicBezTo>
                    <a:pt x="50594" y="115285"/>
                    <a:pt x="53416" y="114613"/>
                    <a:pt x="56238" y="114076"/>
                  </a:cubicBezTo>
                  <a:cubicBezTo>
                    <a:pt x="57984" y="114076"/>
                    <a:pt x="60000" y="113941"/>
                    <a:pt x="62015" y="113941"/>
                  </a:cubicBezTo>
                  <a:cubicBezTo>
                    <a:pt x="64300" y="113941"/>
                    <a:pt x="66584" y="113941"/>
                    <a:pt x="68733" y="114210"/>
                  </a:cubicBezTo>
                  <a:cubicBezTo>
                    <a:pt x="68733" y="114210"/>
                    <a:pt x="69405" y="114210"/>
                    <a:pt x="69405" y="114210"/>
                  </a:cubicBezTo>
                  <a:cubicBezTo>
                    <a:pt x="74780" y="114210"/>
                    <a:pt x="79214" y="110045"/>
                    <a:pt x="79617" y="104670"/>
                  </a:cubicBezTo>
                  <a:cubicBezTo>
                    <a:pt x="80020" y="99027"/>
                    <a:pt x="75721" y="94055"/>
                    <a:pt x="70077" y="93787"/>
                  </a:cubicBezTo>
                  <a:cubicBezTo>
                    <a:pt x="67390" y="93652"/>
                    <a:pt x="64703" y="93518"/>
                    <a:pt x="62015" y="93518"/>
                  </a:cubicBezTo>
                  <a:cubicBezTo>
                    <a:pt x="59194" y="93518"/>
                    <a:pt x="56238" y="93518"/>
                    <a:pt x="53416" y="93921"/>
                  </a:cubicBezTo>
                  <a:cubicBezTo>
                    <a:pt x="49654" y="94593"/>
                    <a:pt x="46160" y="95265"/>
                    <a:pt x="42667" y="96339"/>
                  </a:cubicBezTo>
                  <a:cubicBezTo>
                    <a:pt x="42667" y="94861"/>
                    <a:pt x="42667" y="93249"/>
                    <a:pt x="42667" y="91771"/>
                  </a:cubicBezTo>
                  <a:cubicBezTo>
                    <a:pt x="42801" y="82366"/>
                    <a:pt x="46832" y="73363"/>
                    <a:pt x="53819" y="67182"/>
                  </a:cubicBezTo>
                  <a:cubicBezTo>
                    <a:pt x="58522" y="63554"/>
                    <a:pt x="63762" y="60330"/>
                    <a:pt x="69405" y="57911"/>
                  </a:cubicBezTo>
                  <a:cubicBezTo>
                    <a:pt x="72496" y="56702"/>
                    <a:pt x="75855" y="55627"/>
                    <a:pt x="79348" y="54552"/>
                  </a:cubicBezTo>
                  <a:cubicBezTo>
                    <a:pt x="80961" y="54015"/>
                    <a:pt x="82439" y="53612"/>
                    <a:pt x="83917" y="53074"/>
                  </a:cubicBezTo>
                  <a:cubicBezTo>
                    <a:pt x="86470" y="53746"/>
                    <a:pt x="92113" y="55358"/>
                    <a:pt x="98159" y="56836"/>
                  </a:cubicBezTo>
                  <a:cubicBezTo>
                    <a:pt x="102594" y="62748"/>
                    <a:pt x="105281" y="69735"/>
                    <a:pt x="106087" y="77125"/>
                  </a:cubicBezTo>
                  <a:cubicBezTo>
                    <a:pt x="106087" y="84919"/>
                    <a:pt x="103802" y="92980"/>
                    <a:pt x="99369" y="99967"/>
                  </a:cubicBezTo>
                  <a:cubicBezTo>
                    <a:pt x="97757" y="102386"/>
                    <a:pt x="95741" y="104670"/>
                    <a:pt x="93457" y="106820"/>
                  </a:cubicBezTo>
                  <a:cubicBezTo>
                    <a:pt x="89291" y="110448"/>
                    <a:pt x="88888" y="116897"/>
                    <a:pt x="92650" y="121197"/>
                  </a:cubicBezTo>
                  <a:cubicBezTo>
                    <a:pt x="94531" y="123481"/>
                    <a:pt x="97353" y="124690"/>
                    <a:pt x="100310" y="124690"/>
                  </a:cubicBezTo>
                  <a:cubicBezTo>
                    <a:pt x="102862" y="124690"/>
                    <a:pt x="105147" y="123750"/>
                    <a:pt x="107028" y="122137"/>
                  </a:cubicBezTo>
                  <a:cubicBezTo>
                    <a:pt x="110521" y="118913"/>
                    <a:pt x="113477" y="115419"/>
                    <a:pt x="116030" y="111792"/>
                  </a:cubicBezTo>
                  <a:cubicBezTo>
                    <a:pt x="116702" y="110851"/>
                    <a:pt x="117239" y="109910"/>
                    <a:pt x="117911" y="108836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03" name="Freihandform: Form 402">
              <a:extLst>
                <a:ext uri="{FF2B5EF4-FFF2-40B4-BE49-F238E27FC236}">
                  <a16:creationId xmlns:a16="http://schemas.microsoft.com/office/drawing/2014/main" id="{6EE01BC4-FF4C-6652-F630-CD9D84E5F16B}"/>
                </a:ext>
              </a:extLst>
            </p:cNvPr>
            <p:cNvSpPr/>
            <p:nvPr/>
          </p:nvSpPr>
          <p:spPr bwMode="gray">
            <a:xfrm>
              <a:off x="7606890" y="4189367"/>
              <a:ext cx="335304" cy="282434"/>
            </a:xfrm>
            <a:custGeom>
              <a:avLst/>
              <a:gdLst>
                <a:gd name="connsiteX0" fmla="*/ 311901 w 335304"/>
                <a:gd name="connsiteY0" fmla="*/ 88681 h 282434"/>
                <a:gd name="connsiteX1" fmla="*/ 258559 w 335304"/>
                <a:gd name="connsiteY1" fmla="*/ 35338 h 282434"/>
                <a:gd name="connsiteX2" fmla="*/ 224430 w 335304"/>
                <a:gd name="connsiteY2" fmla="*/ 6449 h 282434"/>
                <a:gd name="connsiteX3" fmla="*/ 207231 w 335304"/>
                <a:gd name="connsiteY3" fmla="*/ 3897 h 282434"/>
                <a:gd name="connsiteX4" fmla="*/ 180762 w 335304"/>
                <a:gd name="connsiteY4" fmla="*/ 10212 h 282434"/>
                <a:gd name="connsiteX5" fmla="*/ 147977 w 335304"/>
                <a:gd name="connsiteY5" fmla="*/ 0 h 282434"/>
                <a:gd name="connsiteX6" fmla="*/ 143812 w 335304"/>
                <a:gd name="connsiteY6" fmla="*/ 134 h 282434"/>
                <a:gd name="connsiteX7" fmla="*/ 107936 w 335304"/>
                <a:gd name="connsiteY7" fmla="*/ 16258 h 282434"/>
                <a:gd name="connsiteX8" fmla="*/ 100546 w 335304"/>
                <a:gd name="connsiteY8" fmla="*/ 15855 h 282434"/>
                <a:gd name="connsiteX9" fmla="*/ 48009 w 335304"/>
                <a:gd name="connsiteY9" fmla="*/ 49446 h 282434"/>
                <a:gd name="connsiteX10" fmla="*/ 7566 w 335304"/>
                <a:gd name="connsiteY10" fmla="*/ 103864 h 282434"/>
                <a:gd name="connsiteX11" fmla="*/ 9043 w 335304"/>
                <a:gd name="connsiteY11" fmla="*/ 116091 h 282434"/>
                <a:gd name="connsiteX12" fmla="*/ 8103 w 335304"/>
                <a:gd name="connsiteY12" fmla="*/ 176018 h 282434"/>
                <a:gd name="connsiteX13" fmla="*/ 8640 w 335304"/>
                <a:gd name="connsiteY13" fmla="*/ 180049 h 282434"/>
                <a:gd name="connsiteX14" fmla="*/ 59430 w 335304"/>
                <a:gd name="connsiteY14" fmla="*/ 234063 h 282434"/>
                <a:gd name="connsiteX15" fmla="*/ 60371 w 335304"/>
                <a:gd name="connsiteY15" fmla="*/ 234332 h 282434"/>
                <a:gd name="connsiteX16" fmla="*/ 79316 w 335304"/>
                <a:gd name="connsiteY16" fmla="*/ 279076 h 282434"/>
                <a:gd name="connsiteX17" fmla="*/ 82675 w 335304"/>
                <a:gd name="connsiteY17" fmla="*/ 282435 h 282434"/>
                <a:gd name="connsiteX18" fmla="*/ 96380 w 335304"/>
                <a:gd name="connsiteY18" fmla="*/ 282435 h 282434"/>
                <a:gd name="connsiteX19" fmla="*/ 99740 w 335304"/>
                <a:gd name="connsiteY19" fmla="*/ 279076 h 282434"/>
                <a:gd name="connsiteX20" fmla="*/ 64402 w 335304"/>
                <a:gd name="connsiteY20" fmla="*/ 214312 h 282434"/>
                <a:gd name="connsiteX21" fmla="*/ 28526 w 335304"/>
                <a:gd name="connsiteY21" fmla="*/ 176018 h 282434"/>
                <a:gd name="connsiteX22" fmla="*/ 28392 w 335304"/>
                <a:gd name="connsiteY22" fmla="*/ 172927 h 282434"/>
                <a:gd name="connsiteX23" fmla="*/ 28392 w 335304"/>
                <a:gd name="connsiteY23" fmla="*/ 170643 h 282434"/>
                <a:gd name="connsiteX24" fmla="*/ 27720 w 335304"/>
                <a:gd name="connsiteY24" fmla="*/ 168762 h 282434"/>
                <a:gd name="connsiteX25" fmla="*/ 26511 w 335304"/>
                <a:gd name="connsiteY25" fmla="*/ 167015 h 282434"/>
                <a:gd name="connsiteX26" fmla="*/ 28123 w 335304"/>
                <a:gd name="connsiteY26" fmla="*/ 124287 h 282434"/>
                <a:gd name="connsiteX27" fmla="*/ 30407 w 335304"/>
                <a:gd name="connsiteY27" fmla="*/ 121331 h 282434"/>
                <a:gd name="connsiteX28" fmla="*/ 30945 w 335304"/>
                <a:gd name="connsiteY28" fmla="*/ 118241 h 282434"/>
                <a:gd name="connsiteX29" fmla="*/ 29736 w 335304"/>
                <a:gd name="connsiteY29" fmla="*/ 114748 h 282434"/>
                <a:gd name="connsiteX30" fmla="*/ 27854 w 335304"/>
                <a:gd name="connsiteY30" fmla="*/ 103730 h 282434"/>
                <a:gd name="connsiteX31" fmla="*/ 57415 w 335304"/>
                <a:gd name="connsiteY31" fmla="*/ 67989 h 282434"/>
                <a:gd name="connsiteX32" fmla="*/ 61311 w 335304"/>
                <a:gd name="connsiteY32" fmla="*/ 67182 h 282434"/>
                <a:gd name="connsiteX33" fmla="*/ 63864 w 335304"/>
                <a:gd name="connsiteY33" fmla="*/ 65032 h 282434"/>
                <a:gd name="connsiteX34" fmla="*/ 65208 w 335304"/>
                <a:gd name="connsiteY34" fmla="*/ 61270 h 282434"/>
                <a:gd name="connsiteX35" fmla="*/ 100143 w 335304"/>
                <a:gd name="connsiteY35" fmla="*/ 36144 h 282434"/>
                <a:gd name="connsiteX36" fmla="*/ 109414 w 335304"/>
                <a:gd name="connsiteY36" fmla="*/ 37085 h 282434"/>
                <a:gd name="connsiteX37" fmla="*/ 113445 w 335304"/>
                <a:gd name="connsiteY37" fmla="*/ 38025 h 282434"/>
                <a:gd name="connsiteX38" fmla="*/ 114117 w 335304"/>
                <a:gd name="connsiteY38" fmla="*/ 38025 h 282434"/>
                <a:gd name="connsiteX39" fmla="*/ 116670 w 335304"/>
                <a:gd name="connsiteY39" fmla="*/ 36816 h 282434"/>
                <a:gd name="connsiteX40" fmla="*/ 119357 w 335304"/>
                <a:gd name="connsiteY40" fmla="*/ 33591 h 282434"/>
                <a:gd name="connsiteX41" fmla="*/ 145289 w 335304"/>
                <a:gd name="connsiteY41" fmla="*/ 20289 h 282434"/>
                <a:gd name="connsiteX42" fmla="*/ 147842 w 335304"/>
                <a:gd name="connsiteY42" fmla="*/ 20289 h 282434"/>
                <a:gd name="connsiteX43" fmla="*/ 172700 w 335304"/>
                <a:gd name="connsiteY43" fmla="*/ 29963 h 282434"/>
                <a:gd name="connsiteX44" fmla="*/ 176730 w 335304"/>
                <a:gd name="connsiteY44" fmla="*/ 33591 h 282434"/>
                <a:gd name="connsiteX45" fmla="*/ 179015 w 335304"/>
                <a:gd name="connsiteY45" fmla="*/ 34532 h 282434"/>
                <a:gd name="connsiteX46" fmla="*/ 180896 w 335304"/>
                <a:gd name="connsiteY46" fmla="*/ 33994 h 282434"/>
                <a:gd name="connsiteX47" fmla="*/ 185330 w 335304"/>
                <a:gd name="connsiteY47" fmla="*/ 30904 h 282434"/>
                <a:gd name="connsiteX48" fmla="*/ 206829 w 335304"/>
                <a:gd name="connsiteY48" fmla="*/ 24320 h 282434"/>
                <a:gd name="connsiteX49" fmla="*/ 217980 w 335304"/>
                <a:gd name="connsiteY49" fmla="*/ 25932 h 282434"/>
                <a:gd name="connsiteX50" fmla="*/ 241629 w 335304"/>
                <a:gd name="connsiteY50" fmla="*/ 48774 h 282434"/>
                <a:gd name="connsiteX51" fmla="*/ 243241 w 335304"/>
                <a:gd name="connsiteY51" fmla="*/ 53343 h 282434"/>
                <a:gd name="connsiteX52" fmla="*/ 246466 w 335304"/>
                <a:gd name="connsiteY52" fmla="*/ 55627 h 282434"/>
                <a:gd name="connsiteX53" fmla="*/ 253990 w 335304"/>
                <a:gd name="connsiteY53" fmla="*/ 55627 h 282434"/>
                <a:gd name="connsiteX54" fmla="*/ 291075 w 335304"/>
                <a:gd name="connsiteY54" fmla="*/ 92040 h 282434"/>
                <a:gd name="connsiteX55" fmla="*/ 291075 w 335304"/>
                <a:gd name="connsiteY55" fmla="*/ 98489 h 282434"/>
                <a:gd name="connsiteX56" fmla="*/ 292822 w 335304"/>
                <a:gd name="connsiteY56" fmla="*/ 101445 h 282434"/>
                <a:gd name="connsiteX57" fmla="*/ 296315 w 335304"/>
                <a:gd name="connsiteY57" fmla="*/ 103461 h 282434"/>
                <a:gd name="connsiteX58" fmla="*/ 314723 w 335304"/>
                <a:gd name="connsiteY58" fmla="*/ 137590 h 282434"/>
                <a:gd name="connsiteX59" fmla="*/ 277236 w 335304"/>
                <a:gd name="connsiteY59" fmla="*/ 171449 h 282434"/>
                <a:gd name="connsiteX60" fmla="*/ 276161 w 335304"/>
                <a:gd name="connsiteY60" fmla="*/ 171449 h 282434"/>
                <a:gd name="connsiteX61" fmla="*/ 215025 w 335304"/>
                <a:gd name="connsiteY61" fmla="*/ 171449 h 282434"/>
                <a:gd name="connsiteX62" fmla="*/ 157114 w 335304"/>
                <a:gd name="connsiteY62" fmla="*/ 228554 h 282434"/>
                <a:gd name="connsiteX63" fmla="*/ 157114 w 335304"/>
                <a:gd name="connsiteY63" fmla="*/ 279076 h 282434"/>
                <a:gd name="connsiteX64" fmla="*/ 160473 w 335304"/>
                <a:gd name="connsiteY64" fmla="*/ 282435 h 282434"/>
                <a:gd name="connsiteX65" fmla="*/ 174177 w 335304"/>
                <a:gd name="connsiteY65" fmla="*/ 282435 h 282434"/>
                <a:gd name="connsiteX66" fmla="*/ 177537 w 335304"/>
                <a:gd name="connsiteY66" fmla="*/ 279076 h 282434"/>
                <a:gd name="connsiteX67" fmla="*/ 177537 w 335304"/>
                <a:gd name="connsiteY67" fmla="*/ 228689 h 282434"/>
                <a:gd name="connsiteX68" fmla="*/ 215025 w 335304"/>
                <a:gd name="connsiteY68" fmla="*/ 191873 h 282434"/>
                <a:gd name="connsiteX69" fmla="*/ 277370 w 335304"/>
                <a:gd name="connsiteY69" fmla="*/ 191873 h 282434"/>
                <a:gd name="connsiteX70" fmla="*/ 335147 w 335304"/>
                <a:gd name="connsiteY70" fmla="*/ 138933 h 282434"/>
                <a:gd name="connsiteX71" fmla="*/ 311364 w 335304"/>
                <a:gd name="connsiteY71" fmla="*/ 88681 h 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35304" h="282434">
                  <a:moveTo>
                    <a:pt x="311901" y="88681"/>
                  </a:moveTo>
                  <a:cubicBezTo>
                    <a:pt x="310021" y="60061"/>
                    <a:pt x="287044" y="37085"/>
                    <a:pt x="258559" y="35338"/>
                  </a:cubicBezTo>
                  <a:cubicBezTo>
                    <a:pt x="251706" y="21498"/>
                    <a:pt x="239345" y="11018"/>
                    <a:pt x="224430" y="6449"/>
                  </a:cubicBezTo>
                  <a:cubicBezTo>
                    <a:pt x="218921" y="4703"/>
                    <a:pt x="213143" y="3897"/>
                    <a:pt x="207231" y="3897"/>
                  </a:cubicBezTo>
                  <a:cubicBezTo>
                    <a:pt x="198095" y="3897"/>
                    <a:pt x="188958" y="6046"/>
                    <a:pt x="180762" y="10212"/>
                  </a:cubicBezTo>
                  <a:cubicBezTo>
                    <a:pt x="171222" y="3628"/>
                    <a:pt x="159667" y="0"/>
                    <a:pt x="147977" y="0"/>
                  </a:cubicBezTo>
                  <a:cubicBezTo>
                    <a:pt x="146633" y="0"/>
                    <a:pt x="145289" y="0"/>
                    <a:pt x="143812" y="134"/>
                  </a:cubicBezTo>
                  <a:cubicBezTo>
                    <a:pt x="130375" y="1344"/>
                    <a:pt x="117610" y="7121"/>
                    <a:pt x="107936" y="16258"/>
                  </a:cubicBezTo>
                  <a:cubicBezTo>
                    <a:pt x="105517" y="15989"/>
                    <a:pt x="103099" y="15855"/>
                    <a:pt x="100546" y="15855"/>
                  </a:cubicBezTo>
                  <a:cubicBezTo>
                    <a:pt x="77570" y="15855"/>
                    <a:pt x="57280" y="29023"/>
                    <a:pt x="48009" y="49446"/>
                  </a:cubicBezTo>
                  <a:cubicBezTo>
                    <a:pt x="24227" y="56702"/>
                    <a:pt x="7700" y="78872"/>
                    <a:pt x="7566" y="103864"/>
                  </a:cubicBezTo>
                  <a:cubicBezTo>
                    <a:pt x="7566" y="108029"/>
                    <a:pt x="8103" y="112060"/>
                    <a:pt x="9043" y="116091"/>
                  </a:cubicBezTo>
                  <a:cubicBezTo>
                    <a:pt x="-2646" y="134230"/>
                    <a:pt x="-3049" y="157475"/>
                    <a:pt x="8103" y="176018"/>
                  </a:cubicBezTo>
                  <a:cubicBezTo>
                    <a:pt x="8103" y="177361"/>
                    <a:pt x="8372" y="178705"/>
                    <a:pt x="8640" y="180049"/>
                  </a:cubicBezTo>
                  <a:cubicBezTo>
                    <a:pt x="15762" y="215118"/>
                    <a:pt x="47741" y="230973"/>
                    <a:pt x="59430" y="234063"/>
                  </a:cubicBezTo>
                  <a:lnTo>
                    <a:pt x="60371" y="234332"/>
                  </a:lnTo>
                  <a:cubicBezTo>
                    <a:pt x="76898" y="237826"/>
                    <a:pt x="79316" y="263892"/>
                    <a:pt x="79316" y="279076"/>
                  </a:cubicBezTo>
                  <a:cubicBezTo>
                    <a:pt x="79316" y="280957"/>
                    <a:pt x="80794" y="282435"/>
                    <a:pt x="82675" y="282435"/>
                  </a:cubicBezTo>
                  <a:lnTo>
                    <a:pt x="96380" y="282435"/>
                  </a:lnTo>
                  <a:cubicBezTo>
                    <a:pt x="98262" y="282435"/>
                    <a:pt x="99740" y="280957"/>
                    <a:pt x="99740" y="279076"/>
                  </a:cubicBezTo>
                  <a:cubicBezTo>
                    <a:pt x="99740" y="229226"/>
                    <a:pt x="77570" y="217133"/>
                    <a:pt x="64402" y="214312"/>
                  </a:cubicBezTo>
                  <a:cubicBezTo>
                    <a:pt x="58221" y="212699"/>
                    <a:pt x="33632" y="201144"/>
                    <a:pt x="28526" y="176018"/>
                  </a:cubicBezTo>
                  <a:cubicBezTo>
                    <a:pt x="28392" y="175077"/>
                    <a:pt x="28257" y="174002"/>
                    <a:pt x="28392" y="172927"/>
                  </a:cubicBezTo>
                  <a:lnTo>
                    <a:pt x="28392" y="170643"/>
                  </a:lnTo>
                  <a:cubicBezTo>
                    <a:pt x="28392" y="170643"/>
                    <a:pt x="28123" y="169300"/>
                    <a:pt x="27720" y="168762"/>
                  </a:cubicBezTo>
                  <a:lnTo>
                    <a:pt x="26511" y="167015"/>
                  </a:lnTo>
                  <a:cubicBezTo>
                    <a:pt x="17643" y="153982"/>
                    <a:pt x="18180" y="136783"/>
                    <a:pt x="28123" y="124287"/>
                  </a:cubicBezTo>
                  <a:lnTo>
                    <a:pt x="30407" y="121331"/>
                  </a:lnTo>
                  <a:cubicBezTo>
                    <a:pt x="31079" y="120391"/>
                    <a:pt x="31348" y="119316"/>
                    <a:pt x="30945" y="118241"/>
                  </a:cubicBezTo>
                  <a:lnTo>
                    <a:pt x="29736" y="114748"/>
                  </a:lnTo>
                  <a:cubicBezTo>
                    <a:pt x="28526" y="111254"/>
                    <a:pt x="27854" y="107492"/>
                    <a:pt x="27854" y="103730"/>
                  </a:cubicBezTo>
                  <a:cubicBezTo>
                    <a:pt x="27854" y="86397"/>
                    <a:pt x="40485" y="71348"/>
                    <a:pt x="57415" y="67989"/>
                  </a:cubicBezTo>
                  <a:lnTo>
                    <a:pt x="61311" y="67182"/>
                  </a:lnTo>
                  <a:cubicBezTo>
                    <a:pt x="62521" y="66914"/>
                    <a:pt x="63461" y="66107"/>
                    <a:pt x="63864" y="65032"/>
                  </a:cubicBezTo>
                  <a:lnTo>
                    <a:pt x="65208" y="61270"/>
                  </a:lnTo>
                  <a:cubicBezTo>
                    <a:pt x="70314" y="46221"/>
                    <a:pt x="84288" y="36144"/>
                    <a:pt x="100143" y="36144"/>
                  </a:cubicBezTo>
                  <a:cubicBezTo>
                    <a:pt x="103502" y="36144"/>
                    <a:pt x="106458" y="36413"/>
                    <a:pt x="109414" y="37085"/>
                  </a:cubicBezTo>
                  <a:lnTo>
                    <a:pt x="113445" y="38025"/>
                  </a:lnTo>
                  <a:cubicBezTo>
                    <a:pt x="113445" y="38025"/>
                    <a:pt x="113982" y="38025"/>
                    <a:pt x="114117" y="38025"/>
                  </a:cubicBezTo>
                  <a:cubicBezTo>
                    <a:pt x="115057" y="38025"/>
                    <a:pt x="115998" y="37622"/>
                    <a:pt x="116670" y="36816"/>
                  </a:cubicBezTo>
                  <a:lnTo>
                    <a:pt x="119357" y="33591"/>
                  </a:lnTo>
                  <a:cubicBezTo>
                    <a:pt x="125941" y="25932"/>
                    <a:pt x="135212" y="21095"/>
                    <a:pt x="145289" y="20289"/>
                  </a:cubicBezTo>
                  <a:cubicBezTo>
                    <a:pt x="146096" y="20289"/>
                    <a:pt x="146902" y="20289"/>
                    <a:pt x="147842" y="20289"/>
                  </a:cubicBezTo>
                  <a:cubicBezTo>
                    <a:pt x="157114" y="20289"/>
                    <a:pt x="165981" y="23783"/>
                    <a:pt x="172700" y="29963"/>
                  </a:cubicBezTo>
                  <a:lnTo>
                    <a:pt x="176730" y="33591"/>
                  </a:lnTo>
                  <a:cubicBezTo>
                    <a:pt x="176730" y="33591"/>
                    <a:pt x="178209" y="34532"/>
                    <a:pt x="179015" y="34532"/>
                  </a:cubicBezTo>
                  <a:cubicBezTo>
                    <a:pt x="179687" y="34532"/>
                    <a:pt x="180358" y="34397"/>
                    <a:pt x="180896" y="33994"/>
                  </a:cubicBezTo>
                  <a:lnTo>
                    <a:pt x="185330" y="30904"/>
                  </a:lnTo>
                  <a:cubicBezTo>
                    <a:pt x="191779" y="26604"/>
                    <a:pt x="199170" y="24320"/>
                    <a:pt x="206829" y="24320"/>
                  </a:cubicBezTo>
                  <a:cubicBezTo>
                    <a:pt x="210591" y="24320"/>
                    <a:pt x="214353" y="24858"/>
                    <a:pt x="217980" y="25932"/>
                  </a:cubicBezTo>
                  <a:cubicBezTo>
                    <a:pt x="228998" y="29292"/>
                    <a:pt x="237867" y="37891"/>
                    <a:pt x="241629" y="48774"/>
                  </a:cubicBezTo>
                  <a:lnTo>
                    <a:pt x="243241" y="53343"/>
                  </a:lnTo>
                  <a:cubicBezTo>
                    <a:pt x="243779" y="54687"/>
                    <a:pt x="244988" y="55627"/>
                    <a:pt x="246466" y="55627"/>
                  </a:cubicBezTo>
                  <a:lnTo>
                    <a:pt x="253990" y="55627"/>
                  </a:lnTo>
                  <a:cubicBezTo>
                    <a:pt x="274414" y="55627"/>
                    <a:pt x="290807" y="71885"/>
                    <a:pt x="291075" y="92040"/>
                  </a:cubicBezTo>
                  <a:lnTo>
                    <a:pt x="291075" y="98489"/>
                  </a:lnTo>
                  <a:cubicBezTo>
                    <a:pt x="291075" y="99699"/>
                    <a:pt x="291747" y="100774"/>
                    <a:pt x="292822" y="101445"/>
                  </a:cubicBezTo>
                  <a:lnTo>
                    <a:pt x="296315" y="103461"/>
                  </a:lnTo>
                  <a:cubicBezTo>
                    <a:pt x="308542" y="110179"/>
                    <a:pt x="315798" y="123616"/>
                    <a:pt x="314723" y="137590"/>
                  </a:cubicBezTo>
                  <a:cubicBezTo>
                    <a:pt x="312842" y="156938"/>
                    <a:pt x="296719" y="171449"/>
                    <a:pt x="277236" y="171449"/>
                  </a:cubicBezTo>
                  <a:lnTo>
                    <a:pt x="276161" y="171449"/>
                  </a:lnTo>
                  <a:cubicBezTo>
                    <a:pt x="276161" y="171449"/>
                    <a:pt x="215025" y="171449"/>
                    <a:pt x="215025" y="171449"/>
                  </a:cubicBezTo>
                  <a:cubicBezTo>
                    <a:pt x="183718" y="171449"/>
                    <a:pt x="157651" y="197248"/>
                    <a:pt x="157114" y="228554"/>
                  </a:cubicBezTo>
                  <a:lnTo>
                    <a:pt x="157114" y="279076"/>
                  </a:lnTo>
                  <a:cubicBezTo>
                    <a:pt x="157114" y="280957"/>
                    <a:pt x="158591" y="282435"/>
                    <a:pt x="160473" y="282435"/>
                  </a:cubicBezTo>
                  <a:lnTo>
                    <a:pt x="174177" y="282435"/>
                  </a:lnTo>
                  <a:cubicBezTo>
                    <a:pt x="176059" y="282435"/>
                    <a:pt x="177537" y="280957"/>
                    <a:pt x="177537" y="279076"/>
                  </a:cubicBezTo>
                  <a:lnTo>
                    <a:pt x="177537" y="228689"/>
                  </a:lnTo>
                  <a:cubicBezTo>
                    <a:pt x="177940" y="208534"/>
                    <a:pt x="194736" y="191873"/>
                    <a:pt x="215025" y="191873"/>
                  </a:cubicBezTo>
                  <a:lnTo>
                    <a:pt x="277370" y="191873"/>
                  </a:lnTo>
                  <a:cubicBezTo>
                    <a:pt x="307602" y="191873"/>
                    <a:pt x="332459" y="169165"/>
                    <a:pt x="335147" y="138933"/>
                  </a:cubicBezTo>
                  <a:cubicBezTo>
                    <a:pt x="336625" y="119047"/>
                    <a:pt x="327623" y="99967"/>
                    <a:pt x="311364" y="88681"/>
                  </a:cubicBezTo>
                  <a:close/>
                </a:path>
              </a:pathLst>
            </a:custGeom>
            <a:solidFill>
              <a:schemeClr val="accent1"/>
            </a:solidFill>
            <a:ln w="134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0FE1D87-47C6-210B-6129-3014E17BAA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295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142EE92-E269-7AC4-F1DA-6D62C8A5BC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630BCB5-B02C-FC97-C57E-00016326C2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Zur freien Verwendung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D53593-45AD-9DC9-6EEF-DFB2E37D377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Icons</a:t>
            </a:r>
          </a:p>
        </p:txBody>
      </p:sp>
      <p:grpSp>
        <p:nvGrpSpPr>
          <p:cNvPr id="10" name="Grafik 7">
            <a:extLst>
              <a:ext uri="{FF2B5EF4-FFF2-40B4-BE49-F238E27FC236}">
                <a16:creationId xmlns:a16="http://schemas.microsoft.com/office/drawing/2014/main" id="{E8D769A2-01C1-EB16-D00F-364AF40F6ED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72482" y="2026635"/>
            <a:ext cx="578567" cy="306323"/>
            <a:chOff x="3072478" y="2026631"/>
            <a:chExt cx="578566" cy="306323"/>
          </a:xfrm>
          <a:solidFill>
            <a:schemeClr val="accent1"/>
          </a:solidFill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5D4320B8-6053-CD21-8100-FC33E6DB676D}"/>
                </a:ext>
              </a:extLst>
            </p:cNvPr>
            <p:cNvSpPr/>
            <p:nvPr/>
          </p:nvSpPr>
          <p:spPr bwMode="gray">
            <a:xfrm>
              <a:off x="3426971" y="2128337"/>
              <a:ext cx="101571" cy="101571"/>
            </a:xfrm>
            <a:custGeom>
              <a:avLst/>
              <a:gdLst>
                <a:gd name="connsiteX0" fmla="*/ 3354 w 101571"/>
                <a:gd name="connsiteY0" fmla="*/ 60916 h 101571"/>
                <a:gd name="connsiteX1" fmla="*/ 40655 w 101571"/>
                <a:gd name="connsiteY1" fmla="*/ 60916 h 101571"/>
                <a:gd name="connsiteX2" fmla="*/ 40655 w 101571"/>
                <a:gd name="connsiteY2" fmla="*/ 98217 h 101571"/>
                <a:gd name="connsiteX3" fmla="*/ 44010 w 101571"/>
                <a:gd name="connsiteY3" fmla="*/ 101571 h 101571"/>
                <a:gd name="connsiteX4" fmla="*/ 57561 w 101571"/>
                <a:gd name="connsiteY4" fmla="*/ 101571 h 101571"/>
                <a:gd name="connsiteX5" fmla="*/ 60916 w 101571"/>
                <a:gd name="connsiteY5" fmla="*/ 98217 h 101571"/>
                <a:gd name="connsiteX6" fmla="*/ 60916 w 101571"/>
                <a:gd name="connsiteY6" fmla="*/ 60916 h 101571"/>
                <a:gd name="connsiteX7" fmla="*/ 98217 w 101571"/>
                <a:gd name="connsiteY7" fmla="*/ 60916 h 101571"/>
                <a:gd name="connsiteX8" fmla="*/ 101571 w 101571"/>
                <a:gd name="connsiteY8" fmla="*/ 57562 h 101571"/>
                <a:gd name="connsiteX9" fmla="*/ 101571 w 101571"/>
                <a:gd name="connsiteY9" fmla="*/ 44010 h 101571"/>
                <a:gd name="connsiteX10" fmla="*/ 98217 w 101571"/>
                <a:gd name="connsiteY10" fmla="*/ 40655 h 101571"/>
                <a:gd name="connsiteX11" fmla="*/ 60916 w 101571"/>
                <a:gd name="connsiteY11" fmla="*/ 40655 h 101571"/>
                <a:gd name="connsiteX12" fmla="*/ 60916 w 101571"/>
                <a:gd name="connsiteY12" fmla="*/ 3354 h 101571"/>
                <a:gd name="connsiteX13" fmla="*/ 57561 w 101571"/>
                <a:gd name="connsiteY13" fmla="*/ 0 h 101571"/>
                <a:gd name="connsiteX14" fmla="*/ 44010 w 101571"/>
                <a:gd name="connsiteY14" fmla="*/ 0 h 101571"/>
                <a:gd name="connsiteX15" fmla="*/ 40655 w 101571"/>
                <a:gd name="connsiteY15" fmla="*/ 3354 h 101571"/>
                <a:gd name="connsiteX16" fmla="*/ 40655 w 101571"/>
                <a:gd name="connsiteY16" fmla="*/ 40655 h 101571"/>
                <a:gd name="connsiteX17" fmla="*/ 3354 w 101571"/>
                <a:gd name="connsiteY17" fmla="*/ 40655 h 101571"/>
                <a:gd name="connsiteX18" fmla="*/ 0 w 101571"/>
                <a:gd name="connsiteY18" fmla="*/ 44010 h 101571"/>
                <a:gd name="connsiteX19" fmla="*/ 0 w 101571"/>
                <a:gd name="connsiteY19" fmla="*/ 57562 h 101571"/>
                <a:gd name="connsiteX20" fmla="*/ 3354 w 101571"/>
                <a:gd name="connsiteY20" fmla="*/ 60916 h 101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1571" h="101571">
                  <a:moveTo>
                    <a:pt x="3354" y="60916"/>
                  </a:moveTo>
                  <a:lnTo>
                    <a:pt x="40655" y="60916"/>
                  </a:lnTo>
                  <a:lnTo>
                    <a:pt x="40655" y="98217"/>
                  </a:lnTo>
                  <a:cubicBezTo>
                    <a:pt x="40655" y="100095"/>
                    <a:pt x="42131" y="101571"/>
                    <a:pt x="44010" y="101571"/>
                  </a:cubicBezTo>
                  <a:lnTo>
                    <a:pt x="57561" y="101571"/>
                  </a:lnTo>
                  <a:cubicBezTo>
                    <a:pt x="59440" y="101571"/>
                    <a:pt x="60916" y="100095"/>
                    <a:pt x="60916" y="98217"/>
                  </a:cubicBezTo>
                  <a:lnTo>
                    <a:pt x="60916" y="60916"/>
                  </a:lnTo>
                  <a:lnTo>
                    <a:pt x="98217" y="60916"/>
                  </a:lnTo>
                  <a:cubicBezTo>
                    <a:pt x="100095" y="60916"/>
                    <a:pt x="101571" y="59440"/>
                    <a:pt x="101571" y="57562"/>
                  </a:cubicBezTo>
                  <a:lnTo>
                    <a:pt x="101571" y="44010"/>
                  </a:lnTo>
                  <a:cubicBezTo>
                    <a:pt x="101571" y="42131"/>
                    <a:pt x="100095" y="40655"/>
                    <a:pt x="98217" y="40655"/>
                  </a:cubicBezTo>
                  <a:lnTo>
                    <a:pt x="60916" y="40655"/>
                  </a:lnTo>
                  <a:lnTo>
                    <a:pt x="60916" y="3354"/>
                  </a:lnTo>
                  <a:cubicBezTo>
                    <a:pt x="60916" y="1476"/>
                    <a:pt x="59440" y="0"/>
                    <a:pt x="57561" y="0"/>
                  </a:cubicBezTo>
                  <a:lnTo>
                    <a:pt x="44010" y="0"/>
                  </a:lnTo>
                  <a:cubicBezTo>
                    <a:pt x="42131" y="0"/>
                    <a:pt x="40655" y="1476"/>
                    <a:pt x="40655" y="3354"/>
                  </a:cubicBezTo>
                  <a:lnTo>
                    <a:pt x="40655" y="40655"/>
                  </a:lnTo>
                  <a:lnTo>
                    <a:pt x="3354" y="40655"/>
                  </a:lnTo>
                  <a:cubicBezTo>
                    <a:pt x="1476" y="40655"/>
                    <a:pt x="0" y="42131"/>
                    <a:pt x="0" y="44010"/>
                  </a:cubicBezTo>
                  <a:lnTo>
                    <a:pt x="0" y="57562"/>
                  </a:lnTo>
                  <a:cubicBezTo>
                    <a:pt x="0" y="59440"/>
                    <a:pt x="1476" y="60916"/>
                    <a:pt x="3354" y="6091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759E48F-4A28-5BC6-590C-4E536CE9439B}"/>
                </a:ext>
              </a:extLst>
            </p:cNvPr>
            <p:cNvSpPr/>
            <p:nvPr/>
          </p:nvSpPr>
          <p:spPr bwMode="gray">
            <a:xfrm>
              <a:off x="3154862" y="2170065"/>
              <a:ext cx="101705" cy="19589"/>
            </a:xfrm>
            <a:custGeom>
              <a:avLst/>
              <a:gdLst>
                <a:gd name="connsiteX0" fmla="*/ 98351 w 101705"/>
                <a:gd name="connsiteY0" fmla="*/ 0 h 19589"/>
                <a:gd name="connsiteX1" fmla="*/ 101705 w 101705"/>
                <a:gd name="connsiteY1" fmla="*/ 3354 h 19589"/>
                <a:gd name="connsiteX2" fmla="*/ 101705 w 101705"/>
                <a:gd name="connsiteY2" fmla="*/ 16235 h 19589"/>
                <a:gd name="connsiteX3" fmla="*/ 98351 w 101705"/>
                <a:gd name="connsiteY3" fmla="*/ 19590 h 19589"/>
                <a:gd name="connsiteX4" fmla="*/ 3354 w 101705"/>
                <a:gd name="connsiteY4" fmla="*/ 19590 h 19589"/>
                <a:gd name="connsiteX5" fmla="*/ 0 w 101705"/>
                <a:gd name="connsiteY5" fmla="*/ 16235 h 19589"/>
                <a:gd name="connsiteX6" fmla="*/ 0 w 101705"/>
                <a:gd name="connsiteY6" fmla="*/ 3354 h 19589"/>
                <a:gd name="connsiteX7" fmla="*/ 3354 w 101705"/>
                <a:gd name="connsiteY7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705" h="19589">
                  <a:moveTo>
                    <a:pt x="98351" y="0"/>
                  </a:moveTo>
                  <a:cubicBezTo>
                    <a:pt x="100204" y="0"/>
                    <a:pt x="101705" y="1502"/>
                    <a:pt x="101705" y="3354"/>
                  </a:cubicBezTo>
                  <a:lnTo>
                    <a:pt x="101705" y="16235"/>
                  </a:lnTo>
                  <a:cubicBezTo>
                    <a:pt x="101705" y="18088"/>
                    <a:pt x="100204" y="19590"/>
                    <a:pt x="98351" y="19590"/>
                  </a:cubicBezTo>
                  <a:lnTo>
                    <a:pt x="3354" y="19590"/>
                  </a:lnTo>
                  <a:cubicBezTo>
                    <a:pt x="1502" y="19590"/>
                    <a:pt x="0" y="18088"/>
                    <a:pt x="0" y="1623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3C72C99C-D563-3BBC-D78D-BFD83A2A6271}"/>
                </a:ext>
              </a:extLst>
            </p:cNvPr>
            <p:cNvSpPr/>
            <p:nvPr/>
          </p:nvSpPr>
          <p:spPr bwMode="gray">
            <a:xfrm>
              <a:off x="3072478" y="2026631"/>
              <a:ext cx="578566" cy="306323"/>
            </a:xfrm>
            <a:custGeom>
              <a:avLst/>
              <a:gdLst>
                <a:gd name="connsiteX0" fmla="*/ 541132 w 578566"/>
                <a:gd name="connsiteY0" fmla="*/ 95399 h 306323"/>
                <a:gd name="connsiteX1" fmla="*/ 537643 w 578566"/>
                <a:gd name="connsiteY1" fmla="*/ 95399 h 306323"/>
                <a:gd name="connsiteX2" fmla="*/ 537643 w 578566"/>
                <a:gd name="connsiteY2" fmla="*/ 37435 h 306323"/>
                <a:gd name="connsiteX3" fmla="*/ 500208 w 578566"/>
                <a:gd name="connsiteY3" fmla="*/ 0 h 306323"/>
                <a:gd name="connsiteX4" fmla="*/ 37435 w 578566"/>
                <a:gd name="connsiteY4" fmla="*/ 0 h 306323"/>
                <a:gd name="connsiteX5" fmla="*/ 0 w 578566"/>
                <a:gd name="connsiteY5" fmla="*/ 37435 h 306323"/>
                <a:gd name="connsiteX6" fmla="*/ 0 w 578566"/>
                <a:gd name="connsiteY6" fmla="*/ 268889 h 306323"/>
                <a:gd name="connsiteX7" fmla="*/ 37435 w 578566"/>
                <a:gd name="connsiteY7" fmla="*/ 306324 h 306323"/>
                <a:gd name="connsiteX8" fmla="*/ 500208 w 578566"/>
                <a:gd name="connsiteY8" fmla="*/ 306324 h 306323"/>
                <a:gd name="connsiteX9" fmla="*/ 537643 w 578566"/>
                <a:gd name="connsiteY9" fmla="*/ 268889 h 306323"/>
                <a:gd name="connsiteX10" fmla="*/ 537643 w 578566"/>
                <a:gd name="connsiteY10" fmla="*/ 210925 h 306323"/>
                <a:gd name="connsiteX11" fmla="*/ 541132 w 578566"/>
                <a:gd name="connsiteY11" fmla="*/ 210925 h 306323"/>
                <a:gd name="connsiteX12" fmla="*/ 578567 w 578566"/>
                <a:gd name="connsiteY12" fmla="*/ 173490 h 306323"/>
                <a:gd name="connsiteX13" fmla="*/ 578567 w 578566"/>
                <a:gd name="connsiteY13" fmla="*/ 132700 h 306323"/>
                <a:gd name="connsiteX14" fmla="*/ 541132 w 578566"/>
                <a:gd name="connsiteY14" fmla="*/ 95265 h 306323"/>
                <a:gd name="connsiteX15" fmla="*/ 558172 w 578566"/>
                <a:gd name="connsiteY15" fmla="*/ 173624 h 306323"/>
                <a:gd name="connsiteX16" fmla="*/ 541132 w 578566"/>
                <a:gd name="connsiteY16" fmla="*/ 190664 h 306323"/>
                <a:gd name="connsiteX17" fmla="*/ 537643 w 578566"/>
                <a:gd name="connsiteY17" fmla="*/ 190664 h 306323"/>
                <a:gd name="connsiteX18" fmla="*/ 537643 w 578566"/>
                <a:gd name="connsiteY18" fmla="*/ 115660 h 306323"/>
                <a:gd name="connsiteX19" fmla="*/ 541132 w 578566"/>
                <a:gd name="connsiteY19" fmla="*/ 115660 h 306323"/>
                <a:gd name="connsiteX20" fmla="*/ 558172 w 578566"/>
                <a:gd name="connsiteY20" fmla="*/ 132700 h 306323"/>
                <a:gd name="connsiteX21" fmla="*/ 558172 w 578566"/>
                <a:gd name="connsiteY21" fmla="*/ 173490 h 306323"/>
                <a:gd name="connsiteX22" fmla="*/ 20529 w 578566"/>
                <a:gd name="connsiteY22" fmla="*/ 37435 h 306323"/>
                <a:gd name="connsiteX23" fmla="*/ 37569 w 578566"/>
                <a:gd name="connsiteY23" fmla="*/ 20395 h 306323"/>
                <a:gd name="connsiteX24" fmla="*/ 500342 w 578566"/>
                <a:gd name="connsiteY24" fmla="*/ 20395 h 306323"/>
                <a:gd name="connsiteX25" fmla="*/ 517383 w 578566"/>
                <a:gd name="connsiteY25" fmla="*/ 37435 h 306323"/>
                <a:gd name="connsiteX26" fmla="*/ 517383 w 578566"/>
                <a:gd name="connsiteY26" fmla="*/ 268889 h 306323"/>
                <a:gd name="connsiteX27" fmla="*/ 500342 w 578566"/>
                <a:gd name="connsiteY27" fmla="*/ 285929 h 306323"/>
                <a:gd name="connsiteX28" fmla="*/ 37569 w 578566"/>
                <a:gd name="connsiteY28" fmla="*/ 285929 h 306323"/>
                <a:gd name="connsiteX29" fmla="*/ 20529 w 578566"/>
                <a:gd name="connsiteY29" fmla="*/ 268889 h 306323"/>
                <a:gd name="connsiteX30" fmla="*/ 20529 w 578566"/>
                <a:gd name="connsiteY30" fmla="*/ 37569 h 3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78566" h="306323">
                  <a:moveTo>
                    <a:pt x="541132" y="95399"/>
                  </a:moveTo>
                  <a:lnTo>
                    <a:pt x="537643" y="95399"/>
                  </a:lnTo>
                  <a:lnTo>
                    <a:pt x="537643" y="37435"/>
                  </a:lnTo>
                  <a:cubicBezTo>
                    <a:pt x="537643" y="16906"/>
                    <a:pt x="520871" y="134"/>
                    <a:pt x="500208" y="0"/>
                  </a:cubicBezTo>
                  <a:lnTo>
                    <a:pt x="37435" y="0"/>
                  </a:lnTo>
                  <a:cubicBezTo>
                    <a:pt x="16906" y="0"/>
                    <a:pt x="134" y="16772"/>
                    <a:pt x="0" y="37435"/>
                  </a:cubicBezTo>
                  <a:lnTo>
                    <a:pt x="0" y="268889"/>
                  </a:lnTo>
                  <a:cubicBezTo>
                    <a:pt x="0" y="289418"/>
                    <a:pt x="16772" y="306190"/>
                    <a:pt x="37435" y="306324"/>
                  </a:cubicBezTo>
                  <a:lnTo>
                    <a:pt x="500208" y="306324"/>
                  </a:lnTo>
                  <a:cubicBezTo>
                    <a:pt x="520737" y="306324"/>
                    <a:pt x="537509" y="289552"/>
                    <a:pt x="537643" y="268889"/>
                  </a:cubicBezTo>
                  <a:lnTo>
                    <a:pt x="537643" y="210925"/>
                  </a:lnTo>
                  <a:lnTo>
                    <a:pt x="541132" y="210925"/>
                  </a:lnTo>
                  <a:cubicBezTo>
                    <a:pt x="561661" y="210925"/>
                    <a:pt x="578433" y="194153"/>
                    <a:pt x="578567" y="173490"/>
                  </a:cubicBezTo>
                  <a:lnTo>
                    <a:pt x="578567" y="132700"/>
                  </a:lnTo>
                  <a:cubicBezTo>
                    <a:pt x="578567" y="112171"/>
                    <a:pt x="561795" y="95399"/>
                    <a:pt x="541132" y="95265"/>
                  </a:cubicBezTo>
                  <a:close/>
                  <a:moveTo>
                    <a:pt x="558172" y="173624"/>
                  </a:moveTo>
                  <a:cubicBezTo>
                    <a:pt x="558172" y="183016"/>
                    <a:pt x="550524" y="190664"/>
                    <a:pt x="541132" y="190664"/>
                  </a:cubicBezTo>
                  <a:lnTo>
                    <a:pt x="537643" y="190664"/>
                  </a:lnTo>
                  <a:lnTo>
                    <a:pt x="537643" y="115660"/>
                  </a:lnTo>
                  <a:lnTo>
                    <a:pt x="541132" y="115660"/>
                  </a:lnTo>
                  <a:cubicBezTo>
                    <a:pt x="550524" y="115660"/>
                    <a:pt x="558172" y="123308"/>
                    <a:pt x="558172" y="132700"/>
                  </a:cubicBezTo>
                  <a:lnTo>
                    <a:pt x="558172" y="173490"/>
                  </a:lnTo>
                  <a:close/>
                  <a:moveTo>
                    <a:pt x="20529" y="37435"/>
                  </a:moveTo>
                  <a:cubicBezTo>
                    <a:pt x="20529" y="28043"/>
                    <a:pt x="28177" y="20395"/>
                    <a:pt x="37569" y="20395"/>
                  </a:cubicBezTo>
                  <a:lnTo>
                    <a:pt x="500342" y="20395"/>
                  </a:lnTo>
                  <a:cubicBezTo>
                    <a:pt x="509734" y="20395"/>
                    <a:pt x="517383" y="28043"/>
                    <a:pt x="517383" y="37435"/>
                  </a:cubicBezTo>
                  <a:lnTo>
                    <a:pt x="517383" y="268889"/>
                  </a:lnTo>
                  <a:cubicBezTo>
                    <a:pt x="517383" y="278281"/>
                    <a:pt x="509734" y="285929"/>
                    <a:pt x="500342" y="285929"/>
                  </a:cubicBezTo>
                  <a:lnTo>
                    <a:pt x="37569" y="285929"/>
                  </a:lnTo>
                  <a:cubicBezTo>
                    <a:pt x="28177" y="285929"/>
                    <a:pt x="20529" y="278281"/>
                    <a:pt x="20529" y="268889"/>
                  </a:cubicBezTo>
                  <a:lnTo>
                    <a:pt x="20529" y="37569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4" name="Grafik 7">
            <a:extLst>
              <a:ext uri="{FF2B5EF4-FFF2-40B4-BE49-F238E27FC236}">
                <a16:creationId xmlns:a16="http://schemas.microsoft.com/office/drawing/2014/main" id="{6199F906-DEBC-A7EB-76B7-64C3AAC5853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76556" y="1946261"/>
            <a:ext cx="452709" cy="451099"/>
            <a:chOff x="876554" y="1946260"/>
            <a:chExt cx="452709" cy="451099"/>
          </a:xfrm>
          <a:solidFill>
            <a:schemeClr val="accent1"/>
          </a:solidFill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21D6C53F-4538-907D-B9CC-9B53E530C1D4}"/>
                </a:ext>
              </a:extLst>
            </p:cNvPr>
            <p:cNvSpPr/>
            <p:nvPr/>
          </p:nvSpPr>
          <p:spPr bwMode="gray">
            <a:xfrm>
              <a:off x="876554" y="1946260"/>
              <a:ext cx="19589" cy="196702"/>
            </a:xfrm>
            <a:custGeom>
              <a:avLst/>
              <a:gdLst>
                <a:gd name="connsiteX0" fmla="*/ 16235 w 19589"/>
                <a:gd name="connsiteY0" fmla="*/ 0 h 196702"/>
                <a:gd name="connsiteX1" fmla="*/ 19590 w 19589"/>
                <a:gd name="connsiteY1" fmla="*/ 3354 h 196702"/>
                <a:gd name="connsiteX2" fmla="*/ 19590 w 19589"/>
                <a:gd name="connsiteY2" fmla="*/ 193348 h 196702"/>
                <a:gd name="connsiteX3" fmla="*/ 16235 w 19589"/>
                <a:gd name="connsiteY3" fmla="*/ 196702 h 196702"/>
                <a:gd name="connsiteX4" fmla="*/ 3354 w 19589"/>
                <a:gd name="connsiteY4" fmla="*/ 196702 h 196702"/>
                <a:gd name="connsiteX5" fmla="*/ 0 w 19589"/>
                <a:gd name="connsiteY5" fmla="*/ 193348 h 196702"/>
                <a:gd name="connsiteX6" fmla="*/ 0 w 19589"/>
                <a:gd name="connsiteY6" fmla="*/ 3354 h 196702"/>
                <a:gd name="connsiteX7" fmla="*/ 3354 w 19589"/>
                <a:gd name="connsiteY7" fmla="*/ 0 h 19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89" h="196702">
                  <a:moveTo>
                    <a:pt x="16235" y="0"/>
                  </a:moveTo>
                  <a:cubicBezTo>
                    <a:pt x="18088" y="0"/>
                    <a:pt x="19590" y="1502"/>
                    <a:pt x="19590" y="3354"/>
                  </a:cubicBezTo>
                  <a:lnTo>
                    <a:pt x="19590" y="193348"/>
                  </a:lnTo>
                  <a:cubicBezTo>
                    <a:pt x="19590" y="195200"/>
                    <a:pt x="18088" y="196702"/>
                    <a:pt x="16235" y="196702"/>
                  </a:cubicBezTo>
                  <a:lnTo>
                    <a:pt x="3354" y="196702"/>
                  </a:lnTo>
                  <a:cubicBezTo>
                    <a:pt x="1502" y="196702"/>
                    <a:pt x="0" y="195200"/>
                    <a:pt x="0" y="193348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E88DB265-296F-6CBA-5556-010374FD35CA}"/>
                </a:ext>
              </a:extLst>
            </p:cNvPr>
            <p:cNvSpPr/>
            <p:nvPr/>
          </p:nvSpPr>
          <p:spPr bwMode="gray">
            <a:xfrm>
              <a:off x="953839" y="1946260"/>
              <a:ext cx="121026" cy="196702"/>
            </a:xfrm>
            <a:custGeom>
              <a:avLst/>
              <a:gdLst>
                <a:gd name="connsiteX0" fmla="*/ 68832 w 121026"/>
                <a:gd name="connsiteY0" fmla="*/ 0 h 196702"/>
                <a:gd name="connsiteX1" fmla="*/ 52194 w 121026"/>
                <a:gd name="connsiteY1" fmla="*/ 0 h 196702"/>
                <a:gd name="connsiteX2" fmla="*/ 0 w 121026"/>
                <a:gd name="connsiteY2" fmla="*/ 52060 h 196702"/>
                <a:gd name="connsiteX3" fmla="*/ 0 w 121026"/>
                <a:gd name="connsiteY3" fmla="*/ 144642 h 196702"/>
                <a:gd name="connsiteX4" fmla="*/ 52194 w 121026"/>
                <a:gd name="connsiteY4" fmla="*/ 196702 h 196702"/>
                <a:gd name="connsiteX5" fmla="*/ 68832 w 121026"/>
                <a:gd name="connsiteY5" fmla="*/ 196702 h 196702"/>
                <a:gd name="connsiteX6" fmla="*/ 121027 w 121026"/>
                <a:gd name="connsiteY6" fmla="*/ 144642 h 196702"/>
                <a:gd name="connsiteX7" fmla="*/ 121027 w 121026"/>
                <a:gd name="connsiteY7" fmla="*/ 52060 h 196702"/>
                <a:gd name="connsiteX8" fmla="*/ 68832 w 121026"/>
                <a:gd name="connsiteY8" fmla="*/ 0 h 196702"/>
                <a:gd name="connsiteX9" fmla="*/ 101571 w 121026"/>
                <a:gd name="connsiteY9" fmla="*/ 52060 h 196702"/>
                <a:gd name="connsiteX10" fmla="*/ 101571 w 121026"/>
                <a:gd name="connsiteY10" fmla="*/ 144642 h 196702"/>
                <a:gd name="connsiteX11" fmla="*/ 68832 w 121026"/>
                <a:gd name="connsiteY11" fmla="*/ 177247 h 196702"/>
                <a:gd name="connsiteX12" fmla="*/ 52194 w 121026"/>
                <a:gd name="connsiteY12" fmla="*/ 177247 h 196702"/>
                <a:gd name="connsiteX13" fmla="*/ 19456 w 121026"/>
                <a:gd name="connsiteY13" fmla="*/ 144642 h 196702"/>
                <a:gd name="connsiteX14" fmla="*/ 19456 w 121026"/>
                <a:gd name="connsiteY14" fmla="*/ 52060 h 196702"/>
                <a:gd name="connsiteX15" fmla="*/ 52194 w 121026"/>
                <a:gd name="connsiteY15" fmla="*/ 19456 h 196702"/>
                <a:gd name="connsiteX16" fmla="*/ 68832 w 121026"/>
                <a:gd name="connsiteY16" fmla="*/ 19456 h 196702"/>
                <a:gd name="connsiteX17" fmla="*/ 101571 w 121026"/>
                <a:gd name="connsiteY17" fmla="*/ 52060 h 19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026" h="196702">
                  <a:moveTo>
                    <a:pt x="68832" y="0"/>
                  </a:moveTo>
                  <a:lnTo>
                    <a:pt x="52194" y="0"/>
                  </a:lnTo>
                  <a:cubicBezTo>
                    <a:pt x="23481" y="0"/>
                    <a:pt x="134" y="23347"/>
                    <a:pt x="0" y="52060"/>
                  </a:cubicBezTo>
                  <a:lnTo>
                    <a:pt x="0" y="144642"/>
                  </a:lnTo>
                  <a:cubicBezTo>
                    <a:pt x="0" y="173355"/>
                    <a:pt x="23481" y="196568"/>
                    <a:pt x="52194" y="196702"/>
                  </a:cubicBezTo>
                  <a:lnTo>
                    <a:pt x="68832" y="196702"/>
                  </a:lnTo>
                  <a:cubicBezTo>
                    <a:pt x="97546" y="196702"/>
                    <a:pt x="120893" y="173355"/>
                    <a:pt x="121027" y="144642"/>
                  </a:cubicBezTo>
                  <a:lnTo>
                    <a:pt x="121027" y="52060"/>
                  </a:lnTo>
                  <a:cubicBezTo>
                    <a:pt x="121027" y="23347"/>
                    <a:pt x="97546" y="134"/>
                    <a:pt x="68832" y="0"/>
                  </a:cubicBezTo>
                  <a:close/>
                  <a:moveTo>
                    <a:pt x="101571" y="52060"/>
                  </a:moveTo>
                  <a:lnTo>
                    <a:pt x="101571" y="144642"/>
                  </a:lnTo>
                  <a:cubicBezTo>
                    <a:pt x="101571" y="162621"/>
                    <a:pt x="86812" y="177247"/>
                    <a:pt x="68832" y="177247"/>
                  </a:cubicBezTo>
                  <a:lnTo>
                    <a:pt x="52194" y="177247"/>
                  </a:lnTo>
                  <a:cubicBezTo>
                    <a:pt x="34081" y="177247"/>
                    <a:pt x="19456" y="162621"/>
                    <a:pt x="19456" y="144642"/>
                  </a:cubicBezTo>
                  <a:lnTo>
                    <a:pt x="19456" y="52060"/>
                  </a:lnTo>
                  <a:cubicBezTo>
                    <a:pt x="19456" y="34081"/>
                    <a:pt x="34215" y="19456"/>
                    <a:pt x="52194" y="19456"/>
                  </a:cubicBezTo>
                  <a:lnTo>
                    <a:pt x="68832" y="19456"/>
                  </a:lnTo>
                  <a:cubicBezTo>
                    <a:pt x="86812" y="19456"/>
                    <a:pt x="101571" y="34081"/>
                    <a:pt x="101571" y="5206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A320FF1-41DA-AA14-23F8-02EE1F9B45E5}"/>
                </a:ext>
              </a:extLst>
            </p:cNvPr>
            <p:cNvSpPr/>
            <p:nvPr/>
          </p:nvSpPr>
          <p:spPr bwMode="gray">
            <a:xfrm>
              <a:off x="1208237" y="1946260"/>
              <a:ext cx="121026" cy="196702"/>
            </a:xfrm>
            <a:custGeom>
              <a:avLst/>
              <a:gdLst>
                <a:gd name="connsiteX0" fmla="*/ 68832 w 121026"/>
                <a:gd name="connsiteY0" fmla="*/ 0 h 196702"/>
                <a:gd name="connsiteX1" fmla="*/ 52194 w 121026"/>
                <a:gd name="connsiteY1" fmla="*/ 0 h 196702"/>
                <a:gd name="connsiteX2" fmla="*/ 0 w 121026"/>
                <a:gd name="connsiteY2" fmla="*/ 52060 h 196702"/>
                <a:gd name="connsiteX3" fmla="*/ 0 w 121026"/>
                <a:gd name="connsiteY3" fmla="*/ 144642 h 196702"/>
                <a:gd name="connsiteX4" fmla="*/ 52194 w 121026"/>
                <a:gd name="connsiteY4" fmla="*/ 196702 h 196702"/>
                <a:gd name="connsiteX5" fmla="*/ 68832 w 121026"/>
                <a:gd name="connsiteY5" fmla="*/ 196702 h 196702"/>
                <a:gd name="connsiteX6" fmla="*/ 121027 w 121026"/>
                <a:gd name="connsiteY6" fmla="*/ 144642 h 196702"/>
                <a:gd name="connsiteX7" fmla="*/ 121027 w 121026"/>
                <a:gd name="connsiteY7" fmla="*/ 52060 h 196702"/>
                <a:gd name="connsiteX8" fmla="*/ 68832 w 121026"/>
                <a:gd name="connsiteY8" fmla="*/ 0 h 196702"/>
                <a:gd name="connsiteX9" fmla="*/ 101571 w 121026"/>
                <a:gd name="connsiteY9" fmla="*/ 52060 h 196702"/>
                <a:gd name="connsiteX10" fmla="*/ 101571 w 121026"/>
                <a:gd name="connsiteY10" fmla="*/ 144642 h 196702"/>
                <a:gd name="connsiteX11" fmla="*/ 68832 w 121026"/>
                <a:gd name="connsiteY11" fmla="*/ 177247 h 196702"/>
                <a:gd name="connsiteX12" fmla="*/ 52194 w 121026"/>
                <a:gd name="connsiteY12" fmla="*/ 177247 h 196702"/>
                <a:gd name="connsiteX13" fmla="*/ 19456 w 121026"/>
                <a:gd name="connsiteY13" fmla="*/ 144642 h 196702"/>
                <a:gd name="connsiteX14" fmla="*/ 19456 w 121026"/>
                <a:gd name="connsiteY14" fmla="*/ 52060 h 196702"/>
                <a:gd name="connsiteX15" fmla="*/ 52194 w 121026"/>
                <a:gd name="connsiteY15" fmla="*/ 19456 h 196702"/>
                <a:gd name="connsiteX16" fmla="*/ 68832 w 121026"/>
                <a:gd name="connsiteY16" fmla="*/ 19456 h 196702"/>
                <a:gd name="connsiteX17" fmla="*/ 101571 w 121026"/>
                <a:gd name="connsiteY17" fmla="*/ 52060 h 19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026" h="196702">
                  <a:moveTo>
                    <a:pt x="68832" y="0"/>
                  </a:moveTo>
                  <a:lnTo>
                    <a:pt x="52194" y="0"/>
                  </a:lnTo>
                  <a:cubicBezTo>
                    <a:pt x="23481" y="0"/>
                    <a:pt x="134" y="23347"/>
                    <a:pt x="0" y="52060"/>
                  </a:cubicBezTo>
                  <a:lnTo>
                    <a:pt x="0" y="144642"/>
                  </a:lnTo>
                  <a:cubicBezTo>
                    <a:pt x="0" y="173355"/>
                    <a:pt x="23481" y="196568"/>
                    <a:pt x="52194" y="196702"/>
                  </a:cubicBezTo>
                  <a:lnTo>
                    <a:pt x="68832" y="196702"/>
                  </a:lnTo>
                  <a:cubicBezTo>
                    <a:pt x="97546" y="196702"/>
                    <a:pt x="120893" y="173355"/>
                    <a:pt x="121027" y="144642"/>
                  </a:cubicBezTo>
                  <a:lnTo>
                    <a:pt x="121027" y="52060"/>
                  </a:lnTo>
                  <a:cubicBezTo>
                    <a:pt x="121027" y="23347"/>
                    <a:pt x="97546" y="134"/>
                    <a:pt x="68832" y="0"/>
                  </a:cubicBezTo>
                  <a:close/>
                  <a:moveTo>
                    <a:pt x="101571" y="52060"/>
                  </a:moveTo>
                  <a:lnTo>
                    <a:pt x="101571" y="144642"/>
                  </a:lnTo>
                  <a:cubicBezTo>
                    <a:pt x="101571" y="162621"/>
                    <a:pt x="86812" y="177247"/>
                    <a:pt x="68832" y="177247"/>
                  </a:cubicBezTo>
                  <a:lnTo>
                    <a:pt x="52194" y="177247"/>
                  </a:lnTo>
                  <a:cubicBezTo>
                    <a:pt x="34081" y="177247"/>
                    <a:pt x="19456" y="162621"/>
                    <a:pt x="19456" y="144642"/>
                  </a:cubicBezTo>
                  <a:lnTo>
                    <a:pt x="19456" y="52060"/>
                  </a:lnTo>
                  <a:cubicBezTo>
                    <a:pt x="19456" y="34081"/>
                    <a:pt x="34215" y="19456"/>
                    <a:pt x="52194" y="19456"/>
                  </a:cubicBezTo>
                  <a:lnTo>
                    <a:pt x="68832" y="19456"/>
                  </a:lnTo>
                  <a:cubicBezTo>
                    <a:pt x="86812" y="19456"/>
                    <a:pt x="101571" y="34081"/>
                    <a:pt x="101571" y="5206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E840A35-C3AE-A76A-5D22-6ADD2AC39462}"/>
                </a:ext>
              </a:extLst>
            </p:cNvPr>
            <p:cNvSpPr/>
            <p:nvPr/>
          </p:nvSpPr>
          <p:spPr bwMode="gray">
            <a:xfrm>
              <a:off x="953839" y="2199047"/>
              <a:ext cx="121026" cy="198312"/>
            </a:xfrm>
            <a:custGeom>
              <a:avLst/>
              <a:gdLst>
                <a:gd name="connsiteX0" fmla="*/ 68832 w 121026"/>
                <a:gd name="connsiteY0" fmla="*/ 0 h 198312"/>
                <a:gd name="connsiteX1" fmla="*/ 52194 w 121026"/>
                <a:gd name="connsiteY1" fmla="*/ 0 h 198312"/>
                <a:gd name="connsiteX2" fmla="*/ 0 w 121026"/>
                <a:gd name="connsiteY2" fmla="*/ 52463 h 198312"/>
                <a:gd name="connsiteX3" fmla="*/ 0 w 121026"/>
                <a:gd name="connsiteY3" fmla="*/ 145849 h 198312"/>
                <a:gd name="connsiteX4" fmla="*/ 52194 w 121026"/>
                <a:gd name="connsiteY4" fmla="*/ 198312 h 198312"/>
                <a:gd name="connsiteX5" fmla="*/ 68832 w 121026"/>
                <a:gd name="connsiteY5" fmla="*/ 198312 h 198312"/>
                <a:gd name="connsiteX6" fmla="*/ 121027 w 121026"/>
                <a:gd name="connsiteY6" fmla="*/ 145849 h 198312"/>
                <a:gd name="connsiteX7" fmla="*/ 121027 w 121026"/>
                <a:gd name="connsiteY7" fmla="*/ 52463 h 198312"/>
                <a:gd name="connsiteX8" fmla="*/ 68832 w 121026"/>
                <a:gd name="connsiteY8" fmla="*/ 0 h 198312"/>
                <a:gd name="connsiteX9" fmla="*/ 101571 w 121026"/>
                <a:gd name="connsiteY9" fmla="*/ 52463 h 198312"/>
                <a:gd name="connsiteX10" fmla="*/ 101571 w 121026"/>
                <a:gd name="connsiteY10" fmla="*/ 145849 h 198312"/>
                <a:gd name="connsiteX11" fmla="*/ 68832 w 121026"/>
                <a:gd name="connsiteY11" fmla="*/ 178857 h 198312"/>
                <a:gd name="connsiteX12" fmla="*/ 52194 w 121026"/>
                <a:gd name="connsiteY12" fmla="*/ 178857 h 198312"/>
                <a:gd name="connsiteX13" fmla="*/ 19456 w 121026"/>
                <a:gd name="connsiteY13" fmla="*/ 145849 h 198312"/>
                <a:gd name="connsiteX14" fmla="*/ 19456 w 121026"/>
                <a:gd name="connsiteY14" fmla="*/ 52463 h 198312"/>
                <a:gd name="connsiteX15" fmla="*/ 52194 w 121026"/>
                <a:gd name="connsiteY15" fmla="*/ 19456 h 198312"/>
                <a:gd name="connsiteX16" fmla="*/ 68832 w 121026"/>
                <a:gd name="connsiteY16" fmla="*/ 19456 h 198312"/>
                <a:gd name="connsiteX17" fmla="*/ 101571 w 121026"/>
                <a:gd name="connsiteY17" fmla="*/ 52463 h 19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026" h="198312">
                  <a:moveTo>
                    <a:pt x="68832" y="0"/>
                  </a:moveTo>
                  <a:lnTo>
                    <a:pt x="52194" y="0"/>
                  </a:lnTo>
                  <a:cubicBezTo>
                    <a:pt x="23481" y="0"/>
                    <a:pt x="134" y="23615"/>
                    <a:pt x="0" y="52463"/>
                  </a:cubicBezTo>
                  <a:lnTo>
                    <a:pt x="0" y="145849"/>
                  </a:lnTo>
                  <a:cubicBezTo>
                    <a:pt x="0" y="174697"/>
                    <a:pt x="23481" y="198312"/>
                    <a:pt x="52194" y="198312"/>
                  </a:cubicBezTo>
                  <a:lnTo>
                    <a:pt x="68832" y="198312"/>
                  </a:lnTo>
                  <a:cubicBezTo>
                    <a:pt x="97546" y="198312"/>
                    <a:pt x="120893" y="174697"/>
                    <a:pt x="121027" y="145849"/>
                  </a:cubicBezTo>
                  <a:lnTo>
                    <a:pt x="121027" y="52463"/>
                  </a:lnTo>
                  <a:cubicBezTo>
                    <a:pt x="121027" y="23615"/>
                    <a:pt x="97546" y="0"/>
                    <a:pt x="68832" y="0"/>
                  </a:cubicBezTo>
                  <a:close/>
                  <a:moveTo>
                    <a:pt x="101571" y="52463"/>
                  </a:moveTo>
                  <a:lnTo>
                    <a:pt x="101571" y="145849"/>
                  </a:lnTo>
                  <a:cubicBezTo>
                    <a:pt x="101571" y="163963"/>
                    <a:pt x="86812" y="178857"/>
                    <a:pt x="68832" y="178857"/>
                  </a:cubicBezTo>
                  <a:lnTo>
                    <a:pt x="52194" y="178857"/>
                  </a:lnTo>
                  <a:cubicBezTo>
                    <a:pt x="34081" y="178857"/>
                    <a:pt x="19456" y="164097"/>
                    <a:pt x="19456" y="145849"/>
                  </a:cubicBezTo>
                  <a:lnTo>
                    <a:pt x="19456" y="52463"/>
                  </a:lnTo>
                  <a:cubicBezTo>
                    <a:pt x="19456" y="34349"/>
                    <a:pt x="34215" y="19456"/>
                    <a:pt x="52194" y="19456"/>
                  </a:cubicBezTo>
                  <a:lnTo>
                    <a:pt x="68832" y="19456"/>
                  </a:lnTo>
                  <a:cubicBezTo>
                    <a:pt x="86812" y="19456"/>
                    <a:pt x="101571" y="34215"/>
                    <a:pt x="101571" y="52463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0AF5536E-E5C7-FF08-25BA-D1871DBB8AA5}"/>
                </a:ext>
              </a:extLst>
            </p:cNvPr>
            <p:cNvSpPr/>
            <p:nvPr/>
          </p:nvSpPr>
          <p:spPr bwMode="gray">
            <a:xfrm>
              <a:off x="1208237" y="2199047"/>
              <a:ext cx="121026" cy="198312"/>
            </a:xfrm>
            <a:custGeom>
              <a:avLst/>
              <a:gdLst>
                <a:gd name="connsiteX0" fmla="*/ 68832 w 121026"/>
                <a:gd name="connsiteY0" fmla="*/ 0 h 198312"/>
                <a:gd name="connsiteX1" fmla="*/ 52194 w 121026"/>
                <a:gd name="connsiteY1" fmla="*/ 0 h 198312"/>
                <a:gd name="connsiteX2" fmla="*/ 0 w 121026"/>
                <a:gd name="connsiteY2" fmla="*/ 52463 h 198312"/>
                <a:gd name="connsiteX3" fmla="*/ 0 w 121026"/>
                <a:gd name="connsiteY3" fmla="*/ 145849 h 198312"/>
                <a:gd name="connsiteX4" fmla="*/ 52194 w 121026"/>
                <a:gd name="connsiteY4" fmla="*/ 198312 h 198312"/>
                <a:gd name="connsiteX5" fmla="*/ 68832 w 121026"/>
                <a:gd name="connsiteY5" fmla="*/ 198312 h 198312"/>
                <a:gd name="connsiteX6" fmla="*/ 121027 w 121026"/>
                <a:gd name="connsiteY6" fmla="*/ 145849 h 198312"/>
                <a:gd name="connsiteX7" fmla="*/ 121027 w 121026"/>
                <a:gd name="connsiteY7" fmla="*/ 52463 h 198312"/>
                <a:gd name="connsiteX8" fmla="*/ 68832 w 121026"/>
                <a:gd name="connsiteY8" fmla="*/ 0 h 198312"/>
                <a:gd name="connsiteX9" fmla="*/ 101571 w 121026"/>
                <a:gd name="connsiteY9" fmla="*/ 52463 h 198312"/>
                <a:gd name="connsiteX10" fmla="*/ 101571 w 121026"/>
                <a:gd name="connsiteY10" fmla="*/ 145849 h 198312"/>
                <a:gd name="connsiteX11" fmla="*/ 68832 w 121026"/>
                <a:gd name="connsiteY11" fmla="*/ 178857 h 198312"/>
                <a:gd name="connsiteX12" fmla="*/ 52194 w 121026"/>
                <a:gd name="connsiteY12" fmla="*/ 178857 h 198312"/>
                <a:gd name="connsiteX13" fmla="*/ 19456 w 121026"/>
                <a:gd name="connsiteY13" fmla="*/ 145849 h 198312"/>
                <a:gd name="connsiteX14" fmla="*/ 19456 w 121026"/>
                <a:gd name="connsiteY14" fmla="*/ 52463 h 198312"/>
                <a:gd name="connsiteX15" fmla="*/ 52194 w 121026"/>
                <a:gd name="connsiteY15" fmla="*/ 19456 h 198312"/>
                <a:gd name="connsiteX16" fmla="*/ 68832 w 121026"/>
                <a:gd name="connsiteY16" fmla="*/ 19456 h 198312"/>
                <a:gd name="connsiteX17" fmla="*/ 101571 w 121026"/>
                <a:gd name="connsiteY17" fmla="*/ 52463 h 19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026" h="198312">
                  <a:moveTo>
                    <a:pt x="68832" y="0"/>
                  </a:moveTo>
                  <a:lnTo>
                    <a:pt x="52194" y="0"/>
                  </a:lnTo>
                  <a:cubicBezTo>
                    <a:pt x="23481" y="0"/>
                    <a:pt x="134" y="23615"/>
                    <a:pt x="0" y="52463"/>
                  </a:cubicBezTo>
                  <a:lnTo>
                    <a:pt x="0" y="145849"/>
                  </a:lnTo>
                  <a:cubicBezTo>
                    <a:pt x="0" y="174697"/>
                    <a:pt x="23481" y="198312"/>
                    <a:pt x="52194" y="198312"/>
                  </a:cubicBezTo>
                  <a:lnTo>
                    <a:pt x="68832" y="198312"/>
                  </a:lnTo>
                  <a:cubicBezTo>
                    <a:pt x="97546" y="198312"/>
                    <a:pt x="120893" y="174697"/>
                    <a:pt x="121027" y="145849"/>
                  </a:cubicBezTo>
                  <a:lnTo>
                    <a:pt x="121027" y="52463"/>
                  </a:lnTo>
                  <a:cubicBezTo>
                    <a:pt x="121027" y="23615"/>
                    <a:pt x="97546" y="0"/>
                    <a:pt x="68832" y="0"/>
                  </a:cubicBezTo>
                  <a:close/>
                  <a:moveTo>
                    <a:pt x="101571" y="52463"/>
                  </a:moveTo>
                  <a:lnTo>
                    <a:pt x="101571" y="145849"/>
                  </a:lnTo>
                  <a:cubicBezTo>
                    <a:pt x="101571" y="163963"/>
                    <a:pt x="86812" y="178857"/>
                    <a:pt x="68832" y="178857"/>
                  </a:cubicBezTo>
                  <a:lnTo>
                    <a:pt x="52194" y="178857"/>
                  </a:lnTo>
                  <a:cubicBezTo>
                    <a:pt x="34081" y="178857"/>
                    <a:pt x="19456" y="164097"/>
                    <a:pt x="19456" y="145849"/>
                  </a:cubicBezTo>
                  <a:lnTo>
                    <a:pt x="19456" y="52463"/>
                  </a:lnTo>
                  <a:cubicBezTo>
                    <a:pt x="19456" y="34349"/>
                    <a:pt x="34215" y="19456"/>
                    <a:pt x="52194" y="19456"/>
                  </a:cubicBezTo>
                  <a:lnTo>
                    <a:pt x="68832" y="19456"/>
                  </a:lnTo>
                  <a:cubicBezTo>
                    <a:pt x="86812" y="19456"/>
                    <a:pt x="101571" y="34215"/>
                    <a:pt x="101571" y="52463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C0E8B78A-3845-C30A-05B8-36492631A3C0}"/>
                </a:ext>
              </a:extLst>
            </p:cNvPr>
            <p:cNvSpPr/>
            <p:nvPr/>
          </p:nvSpPr>
          <p:spPr bwMode="gray">
            <a:xfrm>
              <a:off x="1130951" y="1946260"/>
              <a:ext cx="19589" cy="196702"/>
            </a:xfrm>
            <a:custGeom>
              <a:avLst/>
              <a:gdLst>
                <a:gd name="connsiteX0" fmla="*/ 16235 w 19589"/>
                <a:gd name="connsiteY0" fmla="*/ 0 h 196702"/>
                <a:gd name="connsiteX1" fmla="*/ 19590 w 19589"/>
                <a:gd name="connsiteY1" fmla="*/ 3354 h 196702"/>
                <a:gd name="connsiteX2" fmla="*/ 19590 w 19589"/>
                <a:gd name="connsiteY2" fmla="*/ 193348 h 196702"/>
                <a:gd name="connsiteX3" fmla="*/ 16235 w 19589"/>
                <a:gd name="connsiteY3" fmla="*/ 196702 h 196702"/>
                <a:gd name="connsiteX4" fmla="*/ 3354 w 19589"/>
                <a:gd name="connsiteY4" fmla="*/ 196702 h 196702"/>
                <a:gd name="connsiteX5" fmla="*/ 0 w 19589"/>
                <a:gd name="connsiteY5" fmla="*/ 193348 h 196702"/>
                <a:gd name="connsiteX6" fmla="*/ 0 w 19589"/>
                <a:gd name="connsiteY6" fmla="*/ 3354 h 196702"/>
                <a:gd name="connsiteX7" fmla="*/ 3354 w 19589"/>
                <a:gd name="connsiteY7" fmla="*/ 0 h 19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89" h="196702">
                  <a:moveTo>
                    <a:pt x="16235" y="0"/>
                  </a:moveTo>
                  <a:cubicBezTo>
                    <a:pt x="18088" y="0"/>
                    <a:pt x="19590" y="1502"/>
                    <a:pt x="19590" y="3354"/>
                  </a:cubicBezTo>
                  <a:lnTo>
                    <a:pt x="19590" y="193348"/>
                  </a:lnTo>
                  <a:cubicBezTo>
                    <a:pt x="19590" y="195200"/>
                    <a:pt x="18088" y="196702"/>
                    <a:pt x="16235" y="196702"/>
                  </a:cubicBezTo>
                  <a:lnTo>
                    <a:pt x="3354" y="196702"/>
                  </a:lnTo>
                  <a:cubicBezTo>
                    <a:pt x="1502" y="196702"/>
                    <a:pt x="0" y="195200"/>
                    <a:pt x="0" y="193348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CE9123C1-1A34-00B7-7FD9-97DDEE8A181A}"/>
                </a:ext>
              </a:extLst>
            </p:cNvPr>
            <p:cNvSpPr/>
            <p:nvPr/>
          </p:nvSpPr>
          <p:spPr bwMode="gray">
            <a:xfrm>
              <a:off x="1130951" y="2199047"/>
              <a:ext cx="19589" cy="198312"/>
            </a:xfrm>
            <a:custGeom>
              <a:avLst/>
              <a:gdLst>
                <a:gd name="connsiteX0" fmla="*/ 16235 w 19589"/>
                <a:gd name="connsiteY0" fmla="*/ 0 h 198312"/>
                <a:gd name="connsiteX1" fmla="*/ 19590 w 19589"/>
                <a:gd name="connsiteY1" fmla="*/ 3354 h 198312"/>
                <a:gd name="connsiteX2" fmla="*/ 19590 w 19589"/>
                <a:gd name="connsiteY2" fmla="*/ 194958 h 198312"/>
                <a:gd name="connsiteX3" fmla="*/ 16235 w 19589"/>
                <a:gd name="connsiteY3" fmla="*/ 198312 h 198312"/>
                <a:gd name="connsiteX4" fmla="*/ 3354 w 19589"/>
                <a:gd name="connsiteY4" fmla="*/ 198312 h 198312"/>
                <a:gd name="connsiteX5" fmla="*/ 0 w 19589"/>
                <a:gd name="connsiteY5" fmla="*/ 194958 h 198312"/>
                <a:gd name="connsiteX6" fmla="*/ 0 w 19589"/>
                <a:gd name="connsiteY6" fmla="*/ 3354 h 198312"/>
                <a:gd name="connsiteX7" fmla="*/ 3354 w 19589"/>
                <a:gd name="connsiteY7" fmla="*/ 0 h 19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89" h="198312">
                  <a:moveTo>
                    <a:pt x="16235" y="0"/>
                  </a:moveTo>
                  <a:cubicBezTo>
                    <a:pt x="18088" y="0"/>
                    <a:pt x="19590" y="1502"/>
                    <a:pt x="19590" y="3354"/>
                  </a:cubicBezTo>
                  <a:lnTo>
                    <a:pt x="19590" y="194958"/>
                  </a:lnTo>
                  <a:cubicBezTo>
                    <a:pt x="19590" y="196810"/>
                    <a:pt x="18088" y="198312"/>
                    <a:pt x="16235" y="198312"/>
                  </a:cubicBezTo>
                  <a:lnTo>
                    <a:pt x="3354" y="198312"/>
                  </a:lnTo>
                  <a:cubicBezTo>
                    <a:pt x="1502" y="198312"/>
                    <a:pt x="0" y="196810"/>
                    <a:pt x="0" y="194958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C47E0A1-B31C-CD64-C2D3-4AEA27A20FF2}"/>
                </a:ext>
              </a:extLst>
            </p:cNvPr>
            <p:cNvSpPr/>
            <p:nvPr/>
          </p:nvSpPr>
          <p:spPr bwMode="gray">
            <a:xfrm>
              <a:off x="876554" y="2199047"/>
              <a:ext cx="19589" cy="198312"/>
            </a:xfrm>
            <a:custGeom>
              <a:avLst/>
              <a:gdLst>
                <a:gd name="connsiteX0" fmla="*/ 16235 w 19589"/>
                <a:gd name="connsiteY0" fmla="*/ 0 h 198312"/>
                <a:gd name="connsiteX1" fmla="*/ 19590 w 19589"/>
                <a:gd name="connsiteY1" fmla="*/ 3354 h 198312"/>
                <a:gd name="connsiteX2" fmla="*/ 19590 w 19589"/>
                <a:gd name="connsiteY2" fmla="*/ 194958 h 198312"/>
                <a:gd name="connsiteX3" fmla="*/ 16235 w 19589"/>
                <a:gd name="connsiteY3" fmla="*/ 198312 h 198312"/>
                <a:gd name="connsiteX4" fmla="*/ 3354 w 19589"/>
                <a:gd name="connsiteY4" fmla="*/ 198312 h 198312"/>
                <a:gd name="connsiteX5" fmla="*/ 0 w 19589"/>
                <a:gd name="connsiteY5" fmla="*/ 194958 h 198312"/>
                <a:gd name="connsiteX6" fmla="*/ 0 w 19589"/>
                <a:gd name="connsiteY6" fmla="*/ 3354 h 198312"/>
                <a:gd name="connsiteX7" fmla="*/ 3354 w 19589"/>
                <a:gd name="connsiteY7" fmla="*/ 0 h 19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89" h="198312">
                  <a:moveTo>
                    <a:pt x="16235" y="0"/>
                  </a:moveTo>
                  <a:cubicBezTo>
                    <a:pt x="18088" y="0"/>
                    <a:pt x="19590" y="1502"/>
                    <a:pt x="19590" y="3354"/>
                  </a:cubicBezTo>
                  <a:lnTo>
                    <a:pt x="19590" y="194958"/>
                  </a:lnTo>
                  <a:cubicBezTo>
                    <a:pt x="19590" y="196810"/>
                    <a:pt x="18088" y="198312"/>
                    <a:pt x="16235" y="198312"/>
                  </a:cubicBezTo>
                  <a:lnTo>
                    <a:pt x="3354" y="198312"/>
                  </a:lnTo>
                  <a:cubicBezTo>
                    <a:pt x="1502" y="198312"/>
                    <a:pt x="0" y="196810"/>
                    <a:pt x="0" y="194958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3" name="Grafik 7">
            <a:extLst>
              <a:ext uri="{FF2B5EF4-FFF2-40B4-BE49-F238E27FC236}">
                <a16:creationId xmlns:a16="http://schemas.microsoft.com/office/drawing/2014/main" id="{1CC65586-FDCC-A6A2-A5EE-BB5393F65D0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26484" y="2009057"/>
            <a:ext cx="607147" cy="359323"/>
            <a:chOff x="1926481" y="2009054"/>
            <a:chExt cx="607146" cy="359323"/>
          </a:xfrm>
          <a:solidFill>
            <a:schemeClr val="accent1"/>
          </a:solidFill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FC36E30-AEAE-1361-227B-E145237B647A}"/>
                </a:ext>
              </a:extLst>
            </p:cNvPr>
            <p:cNvSpPr/>
            <p:nvPr/>
          </p:nvSpPr>
          <p:spPr bwMode="gray">
            <a:xfrm>
              <a:off x="1958549" y="2041256"/>
              <a:ext cx="320680" cy="228904"/>
            </a:xfrm>
            <a:custGeom>
              <a:avLst/>
              <a:gdLst>
                <a:gd name="connsiteX0" fmla="*/ 317326 w 320680"/>
                <a:gd name="connsiteY0" fmla="*/ 0 h 228904"/>
                <a:gd name="connsiteX1" fmla="*/ 3354 w 320680"/>
                <a:gd name="connsiteY1" fmla="*/ 0 h 228904"/>
                <a:gd name="connsiteX2" fmla="*/ 0 w 320680"/>
                <a:gd name="connsiteY2" fmla="*/ 3354 h 228904"/>
                <a:gd name="connsiteX3" fmla="*/ 0 w 320680"/>
                <a:gd name="connsiteY3" fmla="*/ 225550 h 228904"/>
                <a:gd name="connsiteX4" fmla="*/ 3354 w 320680"/>
                <a:gd name="connsiteY4" fmla="*/ 228904 h 228904"/>
                <a:gd name="connsiteX5" fmla="*/ 317326 w 320680"/>
                <a:gd name="connsiteY5" fmla="*/ 228904 h 228904"/>
                <a:gd name="connsiteX6" fmla="*/ 320681 w 320680"/>
                <a:gd name="connsiteY6" fmla="*/ 225550 h 228904"/>
                <a:gd name="connsiteX7" fmla="*/ 320681 w 320680"/>
                <a:gd name="connsiteY7" fmla="*/ 3354 h 228904"/>
                <a:gd name="connsiteX8" fmla="*/ 317326 w 320680"/>
                <a:gd name="connsiteY8" fmla="*/ 0 h 228904"/>
                <a:gd name="connsiteX9" fmla="*/ 300823 w 320680"/>
                <a:gd name="connsiteY9" fmla="*/ 19724 h 228904"/>
                <a:gd name="connsiteX10" fmla="*/ 300823 w 320680"/>
                <a:gd name="connsiteY10" fmla="*/ 209046 h 228904"/>
                <a:gd name="connsiteX11" fmla="*/ 19724 w 320680"/>
                <a:gd name="connsiteY11" fmla="*/ 209046 h 228904"/>
                <a:gd name="connsiteX12" fmla="*/ 19724 w 320680"/>
                <a:gd name="connsiteY12" fmla="*/ 19724 h 228904"/>
                <a:gd name="connsiteX13" fmla="*/ 300823 w 320680"/>
                <a:gd name="connsiteY13" fmla="*/ 19724 h 22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680" h="228904">
                  <a:moveTo>
                    <a:pt x="317326" y="0"/>
                  </a:move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225550"/>
                  </a:lnTo>
                  <a:cubicBezTo>
                    <a:pt x="0" y="227428"/>
                    <a:pt x="1476" y="228904"/>
                    <a:pt x="3354" y="228904"/>
                  </a:cubicBezTo>
                  <a:lnTo>
                    <a:pt x="317326" y="228904"/>
                  </a:lnTo>
                  <a:cubicBezTo>
                    <a:pt x="319205" y="228904"/>
                    <a:pt x="320681" y="227428"/>
                    <a:pt x="320681" y="225550"/>
                  </a:cubicBezTo>
                  <a:lnTo>
                    <a:pt x="320681" y="3354"/>
                  </a:lnTo>
                  <a:cubicBezTo>
                    <a:pt x="320681" y="1476"/>
                    <a:pt x="319205" y="0"/>
                    <a:pt x="317326" y="0"/>
                  </a:cubicBezTo>
                  <a:close/>
                  <a:moveTo>
                    <a:pt x="300823" y="19724"/>
                  </a:moveTo>
                  <a:lnTo>
                    <a:pt x="300823" y="209046"/>
                  </a:lnTo>
                  <a:lnTo>
                    <a:pt x="19724" y="209046"/>
                  </a:lnTo>
                  <a:lnTo>
                    <a:pt x="19724" y="19724"/>
                  </a:lnTo>
                  <a:lnTo>
                    <a:pt x="300823" y="19724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76B40DF8-5960-4D30-29BA-3E85EBC2AF23}"/>
                </a:ext>
              </a:extLst>
            </p:cNvPr>
            <p:cNvSpPr/>
            <p:nvPr/>
          </p:nvSpPr>
          <p:spPr bwMode="gray">
            <a:xfrm>
              <a:off x="1926481" y="2009054"/>
              <a:ext cx="384950" cy="359323"/>
            </a:xfrm>
            <a:custGeom>
              <a:avLst/>
              <a:gdLst>
                <a:gd name="connsiteX0" fmla="*/ 355566 w 384950"/>
                <a:gd name="connsiteY0" fmla="*/ 0 h 359323"/>
                <a:gd name="connsiteX1" fmla="*/ 29385 w 384950"/>
                <a:gd name="connsiteY1" fmla="*/ 0 h 359323"/>
                <a:gd name="connsiteX2" fmla="*/ 0 w 384950"/>
                <a:gd name="connsiteY2" fmla="*/ 29519 h 359323"/>
                <a:gd name="connsiteX3" fmla="*/ 0 w 384950"/>
                <a:gd name="connsiteY3" fmla="*/ 264595 h 359323"/>
                <a:gd name="connsiteX4" fmla="*/ 29385 w 384950"/>
                <a:gd name="connsiteY4" fmla="*/ 294114 h 359323"/>
                <a:gd name="connsiteX5" fmla="*/ 156449 w 384950"/>
                <a:gd name="connsiteY5" fmla="*/ 294114 h 359323"/>
                <a:gd name="connsiteX6" fmla="*/ 156449 w 384950"/>
                <a:gd name="connsiteY6" fmla="*/ 339600 h 359323"/>
                <a:gd name="connsiteX7" fmla="*/ 94594 w 384950"/>
                <a:gd name="connsiteY7" fmla="*/ 339600 h 359323"/>
                <a:gd name="connsiteX8" fmla="*/ 91240 w 384950"/>
                <a:gd name="connsiteY8" fmla="*/ 342954 h 359323"/>
                <a:gd name="connsiteX9" fmla="*/ 91240 w 384950"/>
                <a:gd name="connsiteY9" fmla="*/ 355969 h 359323"/>
                <a:gd name="connsiteX10" fmla="*/ 94594 w 384950"/>
                <a:gd name="connsiteY10" fmla="*/ 359323 h 359323"/>
                <a:gd name="connsiteX11" fmla="*/ 290357 w 384950"/>
                <a:gd name="connsiteY11" fmla="*/ 359323 h 359323"/>
                <a:gd name="connsiteX12" fmla="*/ 293711 w 384950"/>
                <a:gd name="connsiteY12" fmla="*/ 355969 h 359323"/>
                <a:gd name="connsiteX13" fmla="*/ 293711 w 384950"/>
                <a:gd name="connsiteY13" fmla="*/ 342954 h 359323"/>
                <a:gd name="connsiteX14" fmla="*/ 290357 w 384950"/>
                <a:gd name="connsiteY14" fmla="*/ 339600 h 359323"/>
                <a:gd name="connsiteX15" fmla="*/ 228502 w 384950"/>
                <a:gd name="connsiteY15" fmla="*/ 339600 h 359323"/>
                <a:gd name="connsiteX16" fmla="*/ 228502 w 384950"/>
                <a:gd name="connsiteY16" fmla="*/ 294114 h 359323"/>
                <a:gd name="connsiteX17" fmla="*/ 355566 w 384950"/>
                <a:gd name="connsiteY17" fmla="*/ 294114 h 359323"/>
                <a:gd name="connsiteX18" fmla="*/ 384951 w 384950"/>
                <a:gd name="connsiteY18" fmla="*/ 264595 h 359323"/>
                <a:gd name="connsiteX19" fmla="*/ 384951 w 384950"/>
                <a:gd name="connsiteY19" fmla="*/ 29519 h 359323"/>
                <a:gd name="connsiteX20" fmla="*/ 355566 w 384950"/>
                <a:gd name="connsiteY20" fmla="*/ 0 h 359323"/>
                <a:gd name="connsiteX21" fmla="*/ 176307 w 384950"/>
                <a:gd name="connsiteY21" fmla="*/ 339600 h 359323"/>
                <a:gd name="connsiteX22" fmla="*/ 176307 w 384950"/>
                <a:gd name="connsiteY22" fmla="*/ 294114 h 359323"/>
                <a:gd name="connsiteX23" fmla="*/ 208778 w 384950"/>
                <a:gd name="connsiteY23" fmla="*/ 294114 h 359323"/>
                <a:gd name="connsiteX24" fmla="*/ 208778 w 384950"/>
                <a:gd name="connsiteY24" fmla="*/ 339600 h 359323"/>
                <a:gd name="connsiteX25" fmla="*/ 176307 w 384950"/>
                <a:gd name="connsiteY25" fmla="*/ 339600 h 359323"/>
                <a:gd name="connsiteX26" fmla="*/ 365361 w 384950"/>
                <a:gd name="connsiteY26" fmla="*/ 29519 h 359323"/>
                <a:gd name="connsiteX27" fmla="*/ 365361 w 384950"/>
                <a:gd name="connsiteY27" fmla="*/ 264595 h 359323"/>
                <a:gd name="connsiteX28" fmla="*/ 355701 w 384950"/>
                <a:gd name="connsiteY28" fmla="*/ 274256 h 359323"/>
                <a:gd name="connsiteX29" fmla="*/ 29519 w 384950"/>
                <a:gd name="connsiteY29" fmla="*/ 274256 h 359323"/>
                <a:gd name="connsiteX30" fmla="*/ 19858 w 384950"/>
                <a:gd name="connsiteY30" fmla="*/ 264595 h 359323"/>
                <a:gd name="connsiteX31" fmla="*/ 19858 w 384950"/>
                <a:gd name="connsiteY31" fmla="*/ 29519 h 359323"/>
                <a:gd name="connsiteX32" fmla="*/ 29519 w 384950"/>
                <a:gd name="connsiteY32" fmla="*/ 19858 h 359323"/>
                <a:gd name="connsiteX33" fmla="*/ 355701 w 384950"/>
                <a:gd name="connsiteY33" fmla="*/ 19858 h 359323"/>
                <a:gd name="connsiteX34" fmla="*/ 365361 w 384950"/>
                <a:gd name="connsiteY34" fmla="*/ 29519 h 35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84950" h="359323">
                  <a:moveTo>
                    <a:pt x="355566" y="0"/>
                  </a:moveTo>
                  <a:lnTo>
                    <a:pt x="29385" y="0"/>
                  </a:lnTo>
                  <a:cubicBezTo>
                    <a:pt x="13149" y="0"/>
                    <a:pt x="0" y="13283"/>
                    <a:pt x="0" y="29519"/>
                  </a:cubicBezTo>
                  <a:lnTo>
                    <a:pt x="0" y="264595"/>
                  </a:lnTo>
                  <a:cubicBezTo>
                    <a:pt x="0" y="280830"/>
                    <a:pt x="13283" y="293980"/>
                    <a:pt x="29385" y="294114"/>
                  </a:cubicBezTo>
                  <a:lnTo>
                    <a:pt x="156449" y="294114"/>
                  </a:lnTo>
                  <a:lnTo>
                    <a:pt x="156449" y="339600"/>
                  </a:lnTo>
                  <a:lnTo>
                    <a:pt x="94594" y="339600"/>
                  </a:lnTo>
                  <a:cubicBezTo>
                    <a:pt x="92716" y="339600"/>
                    <a:pt x="91240" y="341075"/>
                    <a:pt x="91240" y="342954"/>
                  </a:cubicBezTo>
                  <a:lnTo>
                    <a:pt x="91240" y="355969"/>
                  </a:lnTo>
                  <a:cubicBezTo>
                    <a:pt x="91240" y="357847"/>
                    <a:pt x="92716" y="359323"/>
                    <a:pt x="94594" y="359323"/>
                  </a:cubicBezTo>
                  <a:lnTo>
                    <a:pt x="290357" y="359323"/>
                  </a:lnTo>
                  <a:cubicBezTo>
                    <a:pt x="292235" y="359323"/>
                    <a:pt x="293711" y="357847"/>
                    <a:pt x="293711" y="355969"/>
                  </a:cubicBezTo>
                  <a:lnTo>
                    <a:pt x="293711" y="342954"/>
                  </a:lnTo>
                  <a:cubicBezTo>
                    <a:pt x="293711" y="341075"/>
                    <a:pt x="292235" y="339600"/>
                    <a:pt x="290357" y="339600"/>
                  </a:cubicBezTo>
                  <a:lnTo>
                    <a:pt x="228502" y="339600"/>
                  </a:lnTo>
                  <a:lnTo>
                    <a:pt x="228502" y="294114"/>
                  </a:lnTo>
                  <a:lnTo>
                    <a:pt x="355566" y="294114"/>
                  </a:lnTo>
                  <a:cubicBezTo>
                    <a:pt x="371802" y="294114"/>
                    <a:pt x="384951" y="280830"/>
                    <a:pt x="384951" y="264595"/>
                  </a:cubicBezTo>
                  <a:lnTo>
                    <a:pt x="384951" y="29519"/>
                  </a:lnTo>
                  <a:cubicBezTo>
                    <a:pt x="384951" y="13283"/>
                    <a:pt x="371667" y="134"/>
                    <a:pt x="355566" y="0"/>
                  </a:cubicBezTo>
                  <a:close/>
                  <a:moveTo>
                    <a:pt x="176307" y="339600"/>
                  </a:moveTo>
                  <a:lnTo>
                    <a:pt x="176307" y="294114"/>
                  </a:lnTo>
                  <a:lnTo>
                    <a:pt x="208778" y="294114"/>
                  </a:lnTo>
                  <a:lnTo>
                    <a:pt x="208778" y="339600"/>
                  </a:lnTo>
                  <a:lnTo>
                    <a:pt x="176307" y="339600"/>
                  </a:lnTo>
                  <a:close/>
                  <a:moveTo>
                    <a:pt x="365361" y="29519"/>
                  </a:moveTo>
                  <a:lnTo>
                    <a:pt x="365361" y="264595"/>
                  </a:lnTo>
                  <a:cubicBezTo>
                    <a:pt x="365361" y="269962"/>
                    <a:pt x="361068" y="274256"/>
                    <a:pt x="355701" y="274256"/>
                  </a:cubicBezTo>
                  <a:lnTo>
                    <a:pt x="29519" y="274256"/>
                  </a:lnTo>
                  <a:cubicBezTo>
                    <a:pt x="24152" y="274256"/>
                    <a:pt x="19858" y="269962"/>
                    <a:pt x="19858" y="264595"/>
                  </a:cubicBezTo>
                  <a:lnTo>
                    <a:pt x="19858" y="29519"/>
                  </a:lnTo>
                  <a:cubicBezTo>
                    <a:pt x="19858" y="24152"/>
                    <a:pt x="24152" y="19858"/>
                    <a:pt x="29519" y="19858"/>
                  </a:cubicBezTo>
                  <a:lnTo>
                    <a:pt x="355701" y="19858"/>
                  </a:lnTo>
                  <a:cubicBezTo>
                    <a:pt x="361068" y="19858"/>
                    <a:pt x="365361" y="24152"/>
                    <a:pt x="365361" y="29519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0FCAB8DD-696B-44AC-44A2-A4490CD0A299}"/>
                </a:ext>
              </a:extLst>
            </p:cNvPr>
            <p:cNvSpPr/>
            <p:nvPr/>
          </p:nvSpPr>
          <p:spPr bwMode="gray">
            <a:xfrm>
              <a:off x="2343500" y="2009054"/>
              <a:ext cx="190127" cy="359323"/>
            </a:xfrm>
            <a:custGeom>
              <a:avLst/>
              <a:gdLst>
                <a:gd name="connsiteX0" fmla="*/ 160609 w 190127"/>
                <a:gd name="connsiteY0" fmla="*/ 0 h 359323"/>
                <a:gd name="connsiteX1" fmla="*/ 29519 w 190127"/>
                <a:gd name="connsiteY1" fmla="*/ 0 h 359323"/>
                <a:gd name="connsiteX2" fmla="*/ 0 w 190127"/>
                <a:gd name="connsiteY2" fmla="*/ 29519 h 359323"/>
                <a:gd name="connsiteX3" fmla="*/ 0 w 190127"/>
                <a:gd name="connsiteY3" fmla="*/ 329805 h 359323"/>
                <a:gd name="connsiteX4" fmla="*/ 29519 w 190127"/>
                <a:gd name="connsiteY4" fmla="*/ 359323 h 359323"/>
                <a:gd name="connsiteX5" fmla="*/ 160609 w 190127"/>
                <a:gd name="connsiteY5" fmla="*/ 359323 h 359323"/>
                <a:gd name="connsiteX6" fmla="*/ 190127 w 190127"/>
                <a:gd name="connsiteY6" fmla="*/ 329805 h 359323"/>
                <a:gd name="connsiteX7" fmla="*/ 190127 w 190127"/>
                <a:gd name="connsiteY7" fmla="*/ 29519 h 359323"/>
                <a:gd name="connsiteX8" fmla="*/ 160609 w 190127"/>
                <a:gd name="connsiteY8" fmla="*/ 0 h 359323"/>
                <a:gd name="connsiteX9" fmla="*/ 19724 w 190127"/>
                <a:gd name="connsiteY9" fmla="*/ 29519 h 359323"/>
                <a:gd name="connsiteX10" fmla="*/ 29519 w 190127"/>
                <a:gd name="connsiteY10" fmla="*/ 19858 h 359323"/>
                <a:gd name="connsiteX11" fmla="*/ 160609 w 190127"/>
                <a:gd name="connsiteY11" fmla="*/ 19858 h 359323"/>
                <a:gd name="connsiteX12" fmla="*/ 170403 w 190127"/>
                <a:gd name="connsiteY12" fmla="*/ 29519 h 359323"/>
                <a:gd name="connsiteX13" fmla="*/ 170403 w 190127"/>
                <a:gd name="connsiteY13" fmla="*/ 329805 h 359323"/>
                <a:gd name="connsiteX14" fmla="*/ 160609 w 190127"/>
                <a:gd name="connsiteY14" fmla="*/ 339465 h 359323"/>
                <a:gd name="connsiteX15" fmla="*/ 29519 w 190127"/>
                <a:gd name="connsiteY15" fmla="*/ 339465 h 359323"/>
                <a:gd name="connsiteX16" fmla="*/ 19724 w 190127"/>
                <a:gd name="connsiteY16" fmla="*/ 329805 h 359323"/>
                <a:gd name="connsiteX17" fmla="*/ 19724 w 190127"/>
                <a:gd name="connsiteY17" fmla="*/ 29519 h 35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0127" h="359323">
                  <a:moveTo>
                    <a:pt x="160609" y="0"/>
                  </a:moveTo>
                  <a:lnTo>
                    <a:pt x="29519" y="0"/>
                  </a:lnTo>
                  <a:cubicBezTo>
                    <a:pt x="13149" y="0"/>
                    <a:pt x="0" y="13283"/>
                    <a:pt x="0" y="29519"/>
                  </a:cubicBezTo>
                  <a:lnTo>
                    <a:pt x="0" y="329805"/>
                  </a:lnTo>
                  <a:cubicBezTo>
                    <a:pt x="0" y="346040"/>
                    <a:pt x="13283" y="359323"/>
                    <a:pt x="29519" y="359323"/>
                  </a:cubicBezTo>
                  <a:lnTo>
                    <a:pt x="160609" y="359323"/>
                  </a:lnTo>
                  <a:cubicBezTo>
                    <a:pt x="176978" y="359323"/>
                    <a:pt x="190127" y="346040"/>
                    <a:pt x="190127" y="329805"/>
                  </a:cubicBezTo>
                  <a:lnTo>
                    <a:pt x="190127" y="29519"/>
                  </a:lnTo>
                  <a:cubicBezTo>
                    <a:pt x="190127" y="13283"/>
                    <a:pt x="176844" y="0"/>
                    <a:pt x="160609" y="0"/>
                  </a:cubicBezTo>
                  <a:close/>
                  <a:moveTo>
                    <a:pt x="19724" y="29519"/>
                  </a:moveTo>
                  <a:cubicBezTo>
                    <a:pt x="19724" y="24152"/>
                    <a:pt x="24152" y="19858"/>
                    <a:pt x="29519" y="19858"/>
                  </a:cubicBezTo>
                  <a:lnTo>
                    <a:pt x="160609" y="19858"/>
                  </a:lnTo>
                  <a:cubicBezTo>
                    <a:pt x="165976" y="19858"/>
                    <a:pt x="170403" y="24152"/>
                    <a:pt x="170403" y="29519"/>
                  </a:cubicBezTo>
                  <a:lnTo>
                    <a:pt x="170403" y="329805"/>
                  </a:lnTo>
                  <a:cubicBezTo>
                    <a:pt x="170403" y="335172"/>
                    <a:pt x="165976" y="339465"/>
                    <a:pt x="160609" y="339465"/>
                  </a:cubicBezTo>
                  <a:lnTo>
                    <a:pt x="29519" y="339465"/>
                  </a:lnTo>
                  <a:cubicBezTo>
                    <a:pt x="24152" y="339465"/>
                    <a:pt x="19724" y="335172"/>
                    <a:pt x="19724" y="329805"/>
                  </a:cubicBezTo>
                  <a:lnTo>
                    <a:pt x="19724" y="29519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6191662-C672-9EDB-2D1B-225D69FC8086}"/>
                </a:ext>
              </a:extLst>
            </p:cNvPr>
            <p:cNvSpPr/>
            <p:nvPr/>
          </p:nvSpPr>
          <p:spPr bwMode="gray">
            <a:xfrm>
              <a:off x="2382008" y="2060578"/>
              <a:ext cx="111366" cy="21199"/>
            </a:xfrm>
            <a:custGeom>
              <a:avLst/>
              <a:gdLst>
                <a:gd name="connsiteX0" fmla="*/ 108012 w 111366"/>
                <a:gd name="connsiteY0" fmla="*/ 0 h 21199"/>
                <a:gd name="connsiteX1" fmla="*/ 111366 w 111366"/>
                <a:gd name="connsiteY1" fmla="*/ 3354 h 21199"/>
                <a:gd name="connsiteX2" fmla="*/ 111366 w 111366"/>
                <a:gd name="connsiteY2" fmla="*/ 17845 h 21199"/>
                <a:gd name="connsiteX3" fmla="*/ 108012 w 111366"/>
                <a:gd name="connsiteY3" fmla="*/ 21200 h 21199"/>
                <a:gd name="connsiteX4" fmla="*/ 3354 w 111366"/>
                <a:gd name="connsiteY4" fmla="*/ 21200 h 21199"/>
                <a:gd name="connsiteX5" fmla="*/ 0 w 111366"/>
                <a:gd name="connsiteY5" fmla="*/ 17845 h 21199"/>
                <a:gd name="connsiteX6" fmla="*/ 0 w 111366"/>
                <a:gd name="connsiteY6" fmla="*/ 3354 h 21199"/>
                <a:gd name="connsiteX7" fmla="*/ 3354 w 111366"/>
                <a:gd name="connsiteY7" fmla="*/ 0 h 2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366" h="21199">
                  <a:moveTo>
                    <a:pt x="108012" y="0"/>
                  </a:moveTo>
                  <a:cubicBezTo>
                    <a:pt x="109864" y="0"/>
                    <a:pt x="111366" y="1502"/>
                    <a:pt x="111366" y="3354"/>
                  </a:cubicBezTo>
                  <a:lnTo>
                    <a:pt x="111366" y="17845"/>
                  </a:lnTo>
                  <a:cubicBezTo>
                    <a:pt x="111366" y="19698"/>
                    <a:pt x="109864" y="21200"/>
                    <a:pt x="108012" y="21200"/>
                  </a:cubicBezTo>
                  <a:lnTo>
                    <a:pt x="3354" y="21200"/>
                  </a:lnTo>
                  <a:cubicBezTo>
                    <a:pt x="1502" y="21200"/>
                    <a:pt x="0" y="19698"/>
                    <a:pt x="0" y="1784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78C7D9E4-4533-CE52-C97B-8863483B64EA}"/>
                </a:ext>
              </a:extLst>
            </p:cNvPr>
            <p:cNvSpPr/>
            <p:nvPr/>
          </p:nvSpPr>
          <p:spPr bwMode="gray">
            <a:xfrm>
              <a:off x="2382008" y="2100830"/>
              <a:ext cx="111366" cy="19589"/>
            </a:xfrm>
            <a:custGeom>
              <a:avLst/>
              <a:gdLst>
                <a:gd name="connsiteX0" fmla="*/ 108012 w 111366"/>
                <a:gd name="connsiteY0" fmla="*/ 0 h 19589"/>
                <a:gd name="connsiteX1" fmla="*/ 111366 w 111366"/>
                <a:gd name="connsiteY1" fmla="*/ 3354 h 19589"/>
                <a:gd name="connsiteX2" fmla="*/ 111366 w 111366"/>
                <a:gd name="connsiteY2" fmla="*/ 16235 h 19589"/>
                <a:gd name="connsiteX3" fmla="*/ 108012 w 111366"/>
                <a:gd name="connsiteY3" fmla="*/ 19590 h 19589"/>
                <a:gd name="connsiteX4" fmla="*/ 3354 w 111366"/>
                <a:gd name="connsiteY4" fmla="*/ 19590 h 19589"/>
                <a:gd name="connsiteX5" fmla="*/ 0 w 111366"/>
                <a:gd name="connsiteY5" fmla="*/ 16235 h 19589"/>
                <a:gd name="connsiteX6" fmla="*/ 0 w 111366"/>
                <a:gd name="connsiteY6" fmla="*/ 3354 h 19589"/>
                <a:gd name="connsiteX7" fmla="*/ 3354 w 111366"/>
                <a:gd name="connsiteY7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366" h="19589">
                  <a:moveTo>
                    <a:pt x="108012" y="0"/>
                  </a:moveTo>
                  <a:cubicBezTo>
                    <a:pt x="109864" y="0"/>
                    <a:pt x="111366" y="1502"/>
                    <a:pt x="111366" y="3354"/>
                  </a:cubicBezTo>
                  <a:lnTo>
                    <a:pt x="111366" y="16235"/>
                  </a:lnTo>
                  <a:cubicBezTo>
                    <a:pt x="111366" y="18088"/>
                    <a:pt x="109864" y="19590"/>
                    <a:pt x="108012" y="19590"/>
                  </a:cubicBezTo>
                  <a:lnTo>
                    <a:pt x="3354" y="19590"/>
                  </a:lnTo>
                  <a:cubicBezTo>
                    <a:pt x="1502" y="19590"/>
                    <a:pt x="0" y="18088"/>
                    <a:pt x="0" y="1623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F288D112-0C27-99C7-183B-5ECC4B415A71}"/>
                </a:ext>
              </a:extLst>
            </p:cNvPr>
            <p:cNvSpPr/>
            <p:nvPr/>
          </p:nvSpPr>
          <p:spPr bwMode="gray">
            <a:xfrm>
              <a:off x="2425481" y="2289214"/>
              <a:ext cx="26030" cy="26030"/>
            </a:xfrm>
            <a:custGeom>
              <a:avLst/>
              <a:gdLst>
                <a:gd name="connsiteX0" fmla="*/ 13015 w 26030"/>
                <a:gd name="connsiteY0" fmla="*/ 0 h 26030"/>
                <a:gd name="connsiteX1" fmla="*/ 0 w 26030"/>
                <a:gd name="connsiteY1" fmla="*/ 13015 h 26030"/>
                <a:gd name="connsiteX2" fmla="*/ 13015 w 26030"/>
                <a:gd name="connsiteY2" fmla="*/ 26030 h 26030"/>
                <a:gd name="connsiteX3" fmla="*/ 26030 w 26030"/>
                <a:gd name="connsiteY3" fmla="*/ 13015 h 26030"/>
                <a:gd name="connsiteX4" fmla="*/ 13015 w 26030"/>
                <a:gd name="connsiteY4" fmla="*/ 0 h 2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0" h="26030">
                  <a:moveTo>
                    <a:pt x="13015" y="0"/>
                  </a:moveTo>
                  <a:cubicBezTo>
                    <a:pt x="5904" y="0"/>
                    <a:pt x="0" y="5904"/>
                    <a:pt x="0" y="13015"/>
                  </a:cubicBezTo>
                  <a:cubicBezTo>
                    <a:pt x="0" y="20126"/>
                    <a:pt x="5904" y="26030"/>
                    <a:pt x="13015" y="26030"/>
                  </a:cubicBezTo>
                  <a:cubicBezTo>
                    <a:pt x="20126" y="26030"/>
                    <a:pt x="26030" y="20126"/>
                    <a:pt x="26030" y="13015"/>
                  </a:cubicBezTo>
                  <a:cubicBezTo>
                    <a:pt x="26030" y="5904"/>
                    <a:pt x="20126" y="0"/>
                    <a:pt x="13015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0" name="Grafik 7">
            <a:extLst>
              <a:ext uri="{FF2B5EF4-FFF2-40B4-BE49-F238E27FC236}">
                <a16:creationId xmlns:a16="http://schemas.microsoft.com/office/drawing/2014/main" id="{ADB32FBE-B28B-7108-16F7-E296117C465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463524" y="1976857"/>
            <a:ext cx="489741" cy="428559"/>
            <a:chOff x="7463521" y="1976852"/>
            <a:chExt cx="489741" cy="428558"/>
          </a:xfrm>
          <a:solidFill>
            <a:schemeClr val="accent1"/>
          </a:solidFill>
        </p:grpSpPr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B6E43F9E-D802-7429-CBFC-7E6F074D503A}"/>
                </a:ext>
              </a:extLst>
            </p:cNvPr>
            <p:cNvSpPr/>
            <p:nvPr/>
          </p:nvSpPr>
          <p:spPr bwMode="gray">
            <a:xfrm>
              <a:off x="7463521" y="1976852"/>
              <a:ext cx="489741" cy="428558"/>
            </a:xfrm>
            <a:custGeom>
              <a:avLst/>
              <a:gdLst>
                <a:gd name="connsiteX0" fmla="*/ 459955 w 489741"/>
                <a:gd name="connsiteY0" fmla="*/ 170806 h 428558"/>
                <a:gd name="connsiteX1" fmla="*/ 368984 w 489741"/>
                <a:gd name="connsiteY1" fmla="*/ 170806 h 428558"/>
                <a:gd name="connsiteX2" fmla="*/ 368984 w 489741"/>
                <a:gd name="connsiteY2" fmla="*/ 83189 h 428558"/>
                <a:gd name="connsiteX3" fmla="*/ 368044 w 489741"/>
                <a:gd name="connsiteY3" fmla="*/ 80774 h 428558"/>
                <a:gd name="connsiteX4" fmla="*/ 287942 w 489741"/>
                <a:gd name="connsiteY4" fmla="*/ 939 h 428558"/>
                <a:gd name="connsiteX5" fmla="*/ 285527 w 489741"/>
                <a:gd name="connsiteY5" fmla="*/ 0 h 428558"/>
                <a:gd name="connsiteX6" fmla="*/ 124113 w 489741"/>
                <a:gd name="connsiteY6" fmla="*/ 0 h 428558"/>
                <a:gd name="connsiteX7" fmla="*/ 120758 w 489741"/>
                <a:gd name="connsiteY7" fmla="*/ 3354 h 428558"/>
                <a:gd name="connsiteX8" fmla="*/ 120758 w 489741"/>
                <a:gd name="connsiteY8" fmla="*/ 170806 h 428558"/>
                <a:gd name="connsiteX9" fmla="*/ 29787 w 489741"/>
                <a:gd name="connsiteY9" fmla="*/ 170806 h 428558"/>
                <a:gd name="connsiteX10" fmla="*/ 0 w 489741"/>
                <a:gd name="connsiteY10" fmla="*/ 200593 h 428558"/>
                <a:gd name="connsiteX11" fmla="*/ 0 w 489741"/>
                <a:gd name="connsiteY11" fmla="*/ 398771 h 428558"/>
                <a:gd name="connsiteX12" fmla="*/ 29787 w 489741"/>
                <a:gd name="connsiteY12" fmla="*/ 428558 h 428558"/>
                <a:gd name="connsiteX13" fmla="*/ 459955 w 489741"/>
                <a:gd name="connsiteY13" fmla="*/ 428558 h 428558"/>
                <a:gd name="connsiteX14" fmla="*/ 489742 w 489741"/>
                <a:gd name="connsiteY14" fmla="*/ 398771 h 428558"/>
                <a:gd name="connsiteX15" fmla="*/ 489742 w 489741"/>
                <a:gd name="connsiteY15" fmla="*/ 200593 h 428558"/>
                <a:gd name="connsiteX16" fmla="*/ 459955 w 489741"/>
                <a:gd name="connsiteY16" fmla="*/ 170806 h 428558"/>
                <a:gd name="connsiteX17" fmla="*/ 373277 w 489741"/>
                <a:gd name="connsiteY17" fmla="*/ 329939 h 428558"/>
                <a:gd name="connsiteX18" fmla="*/ 373277 w 489741"/>
                <a:gd name="connsiteY18" fmla="*/ 410847 h 428558"/>
                <a:gd name="connsiteX19" fmla="*/ 116465 w 489741"/>
                <a:gd name="connsiteY19" fmla="*/ 410847 h 428558"/>
                <a:gd name="connsiteX20" fmla="*/ 116465 w 489741"/>
                <a:gd name="connsiteY20" fmla="*/ 329939 h 428558"/>
                <a:gd name="connsiteX21" fmla="*/ 373277 w 489741"/>
                <a:gd name="connsiteY21" fmla="*/ 329939 h 428558"/>
                <a:gd name="connsiteX22" fmla="*/ 292101 w 489741"/>
                <a:gd name="connsiteY22" fmla="*/ 76749 h 428558"/>
                <a:gd name="connsiteX23" fmla="*/ 292101 w 489741"/>
                <a:gd name="connsiteY23" fmla="*/ 30190 h 428558"/>
                <a:gd name="connsiteX24" fmla="*/ 338794 w 489741"/>
                <a:gd name="connsiteY24" fmla="*/ 76749 h 428558"/>
                <a:gd name="connsiteX25" fmla="*/ 292101 w 489741"/>
                <a:gd name="connsiteY25" fmla="*/ 76749 h 428558"/>
                <a:gd name="connsiteX26" fmla="*/ 277744 w 489741"/>
                <a:gd name="connsiteY26" fmla="*/ 94460 h 428558"/>
                <a:gd name="connsiteX27" fmla="*/ 351272 w 489741"/>
                <a:gd name="connsiteY27" fmla="*/ 94460 h 428558"/>
                <a:gd name="connsiteX28" fmla="*/ 351272 w 489741"/>
                <a:gd name="connsiteY28" fmla="*/ 213742 h 428558"/>
                <a:gd name="connsiteX29" fmla="*/ 138469 w 489741"/>
                <a:gd name="connsiteY29" fmla="*/ 213742 h 428558"/>
                <a:gd name="connsiteX30" fmla="*/ 138469 w 489741"/>
                <a:gd name="connsiteY30" fmla="*/ 17711 h 428558"/>
                <a:gd name="connsiteX31" fmla="*/ 274524 w 489741"/>
                <a:gd name="connsiteY31" fmla="*/ 17711 h 428558"/>
                <a:gd name="connsiteX32" fmla="*/ 274524 w 489741"/>
                <a:gd name="connsiteY32" fmla="*/ 91106 h 428558"/>
                <a:gd name="connsiteX33" fmla="*/ 277878 w 489741"/>
                <a:gd name="connsiteY33" fmla="*/ 94460 h 428558"/>
                <a:gd name="connsiteX34" fmla="*/ 387500 w 489741"/>
                <a:gd name="connsiteY34" fmla="*/ 312362 h 428558"/>
                <a:gd name="connsiteX35" fmla="*/ 102108 w 489741"/>
                <a:gd name="connsiteY35" fmla="*/ 312362 h 428558"/>
                <a:gd name="connsiteX36" fmla="*/ 98753 w 489741"/>
                <a:gd name="connsiteY36" fmla="*/ 315716 h 428558"/>
                <a:gd name="connsiteX37" fmla="*/ 98753 w 489741"/>
                <a:gd name="connsiteY37" fmla="*/ 410981 h 428558"/>
                <a:gd name="connsiteX38" fmla="*/ 29787 w 489741"/>
                <a:gd name="connsiteY38" fmla="*/ 410981 h 428558"/>
                <a:gd name="connsiteX39" fmla="*/ 17711 w 489741"/>
                <a:gd name="connsiteY39" fmla="*/ 398905 h 428558"/>
                <a:gd name="connsiteX40" fmla="*/ 17711 w 489741"/>
                <a:gd name="connsiteY40" fmla="*/ 200727 h 428558"/>
                <a:gd name="connsiteX41" fmla="*/ 29787 w 489741"/>
                <a:gd name="connsiteY41" fmla="*/ 188652 h 428558"/>
                <a:gd name="connsiteX42" fmla="*/ 120758 w 489741"/>
                <a:gd name="connsiteY42" fmla="*/ 188652 h 428558"/>
                <a:gd name="connsiteX43" fmla="*/ 120758 w 489741"/>
                <a:gd name="connsiteY43" fmla="*/ 228099 h 428558"/>
                <a:gd name="connsiteX44" fmla="*/ 124113 w 489741"/>
                <a:gd name="connsiteY44" fmla="*/ 231454 h 428558"/>
                <a:gd name="connsiteX45" fmla="*/ 365629 w 489741"/>
                <a:gd name="connsiteY45" fmla="*/ 231454 h 428558"/>
                <a:gd name="connsiteX46" fmla="*/ 368984 w 489741"/>
                <a:gd name="connsiteY46" fmla="*/ 228099 h 428558"/>
                <a:gd name="connsiteX47" fmla="*/ 368984 w 489741"/>
                <a:gd name="connsiteY47" fmla="*/ 188652 h 428558"/>
                <a:gd name="connsiteX48" fmla="*/ 459955 w 489741"/>
                <a:gd name="connsiteY48" fmla="*/ 188652 h 428558"/>
                <a:gd name="connsiteX49" fmla="*/ 472031 w 489741"/>
                <a:gd name="connsiteY49" fmla="*/ 200727 h 428558"/>
                <a:gd name="connsiteX50" fmla="*/ 472031 w 489741"/>
                <a:gd name="connsiteY50" fmla="*/ 398905 h 428558"/>
                <a:gd name="connsiteX51" fmla="*/ 459955 w 489741"/>
                <a:gd name="connsiteY51" fmla="*/ 410981 h 428558"/>
                <a:gd name="connsiteX52" fmla="*/ 390989 w 489741"/>
                <a:gd name="connsiteY52" fmla="*/ 410981 h 428558"/>
                <a:gd name="connsiteX53" fmla="*/ 390989 w 489741"/>
                <a:gd name="connsiteY53" fmla="*/ 315716 h 428558"/>
                <a:gd name="connsiteX54" fmla="*/ 387634 w 489741"/>
                <a:gd name="connsiteY54" fmla="*/ 312362 h 42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89741" h="428558">
                  <a:moveTo>
                    <a:pt x="459955" y="170806"/>
                  </a:moveTo>
                  <a:lnTo>
                    <a:pt x="368984" y="170806"/>
                  </a:lnTo>
                  <a:lnTo>
                    <a:pt x="368984" y="83189"/>
                  </a:lnTo>
                  <a:cubicBezTo>
                    <a:pt x="368984" y="82250"/>
                    <a:pt x="368581" y="81445"/>
                    <a:pt x="368044" y="80774"/>
                  </a:cubicBezTo>
                  <a:lnTo>
                    <a:pt x="287942" y="939"/>
                  </a:lnTo>
                  <a:cubicBezTo>
                    <a:pt x="287942" y="939"/>
                    <a:pt x="286466" y="0"/>
                    <a:pt x="285527" y="0"/>
                  </a:cubicBezTo>
                  <a:lnTo>
                    <a:pt x="124113" y="0"/>
                  </a:lnTo>
                  <a:cubicBezTo>
                    <a:pt x="122234" y="0"/>
                    <a:pt x="120758" y="1476"/>
                    <a:pt x="120758" y="3354"/>
                  </a:cubicBezTo>
                  <a:lnTo>
                    <a:pt x="120758" y="170806"/>
                  </a:lnTo>
                  <a:lnTo>
                    <a:pt x="29787" y="170806"/>
                  </a:lnTo>
                  <a:cubicBezTo>
                    <a:pt x="13418" y="170806"/>
                    <a:pt x="0" y="184090"/>
                    <a:pt x="0" y="200593"/>
                  </a:cubicBezTo>
                  <a:lnTo>
                    <a:pt x="0" y="398771"/>
                  </a:lnTo>
                  <a:cubicBezTo>
                    <a:pt x="0" y="415141"/>
                    <a:pt x="13418" y="428558"/>
                    <a:pt x="29787" y="428558"/>
                  </a:cubicBezTo>
                  <a:lnTo>
                    <a:pt x="459955" y="428558"/>
                  </a:lnTo>
                  <a:cubicBezTo>
                    <a:pt x="476324" y="428558"/>
                    <a:pt x="489742" y="415275"/>
                    <a:pt x="489742" y="398771"/>
                  </a:cubicBezTo>
                  <a:lnTo>
                    <a:pt x="489742" y="200593"/>
                  </a:lnTo>
                  <a:cubicBezTo>
                    <a:pt x="489742" y="184224"/>
                    <a:pt x="476324" y="170806"/>
                    <a:pt x="459955" y="170806"/>
                  </a:cubicBezTo>
                  <a:close/>
                  <a:moveTo>
                    <a:pt x="373277" y="329939"/>
                  </a:moveTo>
                  <a:lnTo>
                    <a:pt x="373277" y="410847"/>
                  </a:lnTo>
                  <a:lnTo>
                    <a:pt x="116465" y="410847"/>
                  </a:lnTo>
                  <a:lnTo>
                    <a:pt x="116465" y="329939"/>
                  </a:lnTo>
                  <a:lnTo>
                    <a:pt x="373277" y="329939"/>
                  </a:lnTo>
                  <a:close/>
                  <a:moveTo>
                    <a:pt x="292101" y="76749"/>
                  </a:moveTo>
                  <a:lnTo>
                    <a:pt x="292101" y="30190"/>
                  </a:lnTo>
                  <a:lnTo>
                    <a:pt x="338794" y="76749"/>
                  </a:lnTo>
                  <a:lnTo>
                    <a:pt x="292101" y="76749"/>
                  </a:lnTo>
                  <a:close/>
                  <a:moveTo>
                    <a:pt x="277744" y="94460"/>
                  </a:moveTo>
                  <a:lnTo>
                    <a:pt x="351272" y="94460"/>
                  </a:lnTo>
                  <a:lnTo>
                    <a:pt x="351272" y="213742"/>
                  </a:lnTo>
                  <a:lnTo>
                    <a:pt x="138469" y="213742"/>
                  </a:lnTo>
                  <a:lnTo>
                    <a:pt x="138469" y="17711"/>
                  </a:lnTo>
                  <a:lnTo>
                    <a:pt x="274524" y="17711"/>
                  </a:lnTo>
                  <a:lnTo>
                    <a:pt x="274524" y="91106"/>
                  </a:lnTo>
                  <a:cubicBezTo>
                    <a:pt x="274524" y="92984"/>
                    <a:pt x="276000" y="94460"/>
                    <a:pt x="277878" y="94460"/>
                  </a:cubicBezTo>
                  <a:close/>
                  <a:moveTo>
                    <a:pt x="387500" y="312362"/>
                  </a:moveTo>
                  <a:lnTo>
                    <a:pt x="102108" y="312362"/>
                  </a:lnTo>
                  <a:cubicBezTo>
                    <a:pt x="100229" y="312362"/>
                    <a:pt x="98753" y="313838"/>
                    <a:pt x="98753" y="315716"/>
                  </a:cubicBezTo>
                  <a:lnTo>
                    <a:pt x="98753" y="410981"/>
                  </a:lnTo>
                  <a:lnTo>
                    <a:pt x="29787" y="410981"/>
                  </a:lnTo>
                  <a:cubicBezTo>
                    <a:pt x="23078" y="410981"/>
                    <a:pt x="17711" y="405614"/>
                    <a:pt x="17711" y="398905"/>
                  </a:cubicBezTo>
                  <a:lnTo>
                    <a:pt x="17711" y="200727"/>
                  </a:lnTo>
                  <a:cubicBezTo>
                    <a:pt x="17711" y="194019"/>
                    <a:pt x="23212" y="188652"/>
                    <a:pt x="29787" y="188652"/>
                  </a:cubicBezTo>
                  <a:lnTo>
                    <a:pt x="120758" y="188652"/>
                  </a:lnTo>
                  <a:lnTo>
                    <a:pt x="120758" y="228099"/>
                  </a:lnTo>
                  <a:cubicBezTo>
                    <a:pt x="120758" y="229978"/>
                    <a:pt x="122234" y="231454"/>
                    <a:pt x="124113" y="231454"/>
                  </a:cubicBezTo>
                  <a:lnTo>
                    <a:pt x="365629" y="231454"/>
                  </a:lnTo>
                  <a:cubicBezTo>
                    <a:pt x="367508" y="231454"/>
                    <a:pt x="368984" y="229978"/>
                    <a:pt x="368984" y="228099"/>
                  </a:cubicBezTo>
                  <a:lnTo>
                    <a:pt x="368984" y="188652"/>
                  </a:lnTo>
                  <a:lnTo>
                    <a:pt x="459955" y="188652"/>
                  </a:lnTo>
                  <a:cubicBezTo>
                    <a:pt x="466664" y="188652"/>
                    <a:pt x="472031" y="194019"/>
                    <a:pt x="472031" y="200727"/>
                  </a:cubicBezTo>
                  <a:lnTo>
                    <a:pt x="472031" y="398905"/>
                  </a:lnTo>
                  <a:cubicBezTo>
                    <a:pt x="472031" y="405614"/>
                    <a:pt x="466530" y="410981"/>
                    <a:pt x="459955" y="410981"/>
                  </a:cubicBezTo>
                  <a:lnTo>
                    <a:pt x="390989" y="410981"/>
                  </a:lnTo>
                  <a:lnTo>
                    <a:pt x="390989" y="315716"/>
                  </a:lnTo>
                  <a:cubicBezTo>
                    <a:pt x="390989" y="313838"/>
                    <a:pt x="389513" y="312362"/>
                    <a:pt x="387634" y="31236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142117C8-F8A6-4E8B-8123-B9421299EFEA}"/>
                </a:ext>
              </a:extLst>
            </p:cNvPr>
            <p:cNvSpPr/>
            <p:nvPr/>
          </p:nvSpPr>
          <p:spPr bwMode="gray">
            <a:xfrm>
              <a:off x="7506994" y="2190997"/>
              <a:ext cx="29250" cy="27640"/>
            </a:xfrm>
            <a:custGeom>
              <a:avLst/>
              <a:gdLst>
                <a:gd name="connsiteX0" fmla="*/ 14625 w 29250"/>
                <a:gd name="connsiteY0" fmla="*/ 0 h 27640"/>
                <a:gd name="connsiteX1" fmla="*/ 0 w 29250"/>
                <a:gd name="connsiteY1" fmla="*/ 13820 h 27640"/>
                <a:gd name="connsiteX2" fmla="*/ 14625 w 29250"/>
                <a:gd name="connsiteY2" fmla="*/ 27640 h 27640"/>
                <a:gd name="connsiteX3" fmla="*/ 29250 w 29250"/>
                <a:gd name="connsiteY3" fmla="*/ 13820 h 27640"/>
                <a:gd name="connsiteX4" fmla="*/ 14625 w 29250"/>
                <a:gd name="connsiteY4" fmla="*/ 0 h 2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" h="27640">
                  <a:moveTo>
                    <a:pt x="14625" y="0"/>
                  </a:moveTo>
                  <a:cubicBezTo>
                    <a:pt x="6574" y="0"/>
                    <a:pt x="0" y="6172"/>
                    <a:pt x="0" y="13820"/>
                  </a:cubicBezTo>
                  <a:cubicBezTo>
                    <a:pt x="0" y="21468"/>
                    <a:pt x="6574" y="27640"/>
                    <a:pt x="14625" y="27640"/>
                  </a:cubicBezTo>
                  <a:cubicBezTo>
                    <a:pt x="22676" y="27640"/>
                    <a:pt x="29250" y="21468"/>
                    <a:pt x="29250" y="13820"/>
                  </a:cubicBezTo>
                  <a:cubicBezTo>
                    <a:pt x="29250" y="6172"/>
                    <a:pt x="22676" y="0"/>
                    <a:pt x="14625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7423D24-383B-1169-7E61-798BC132C1DE}"/>
                </a:ext>
              </a:extLst>
            </p:cNvPr>
            <p:cNvSpPr/>
            <p:nvPr/>
          </p:nvSpPr>
          <p:spPr bwMode="gray">
            <a:xfrm>
              <a:off x="7627753" y="2052527"/>
              <a:ext cx="83994" cy="17979"/>
            </a:xfrm>
            <a:custGeom>
              <a:avLst/>
              <a:gdLst>
                <a:gd name="connsiteX0" fmla="*/ 80640 w 83994"/>
                <a:gd name="connsiteY0" fmla="*/ 0 h 17979"/>
                <a:gd name="connsiteX1" fmla="*/ 83994 w 83994"/>
                <a:gd name="connsiteY1" fmla="*/ 3354 h 17979"/>
                <a:gd name="connsiteX2" fmla="*/ 83994 w 83994"/>
                <a:gd name="connsiteY2" fmla="*/ 14625 h 17979"/>
                <a:gd name="connsiteX3" fmla="*/ 80640 w 83994"/>
                <a:gd name="connsiteY3" fmla="*/ 17980 h 17979"/>
                <a:gd name="connsiteX4" fmla="*/ 3354 w 83994"/>
                <a:gd name="connsiteY4" fmla="*/ 17980 h 17979"/>
                <a:gd name="connsiteX5" fmla="*/ 0 w 83994"/>
                <a:gd name="connsiteY5" fmla="*/ 14625 h 17979"/>
                <a:gd name="connsiteX6" fmla="*/ 0 w 83994"/>
                <a:gd name="connsiteY6" fmla="*/ 3354 h 17979"/>
                <a:gd name="connsiteX7" fmla="*/ 3354 w 83994"/>
                <a:gd name="connsiteY7" fmla="*/ 0 h 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94" h="17979">
                  <a:moveTo>
                    <a:pt x="80640" y="0"/>
                  </a:moveTo>
                  <a:cubicBezTo>
                    <a:pt x="82492" y="0"/>
                    <a:pt x="83994" y="1502"/>
                    <a:pt x="83994" y="3354"/>
                  </a:cubicBezTo>
                  <a:lnTo>
                    <a:pt x="83994" y="14625"/>
                  </a:lnTo>
                  <a:cubicBezTo>
                    <a:pt x="83994" y="16478"/>
                    <a:pt x="82492" y="17980"/>
                    <a:pt x="80640" y="17980"/>
                  </a:cubicBezTo>
                  <a:lnTo>
                    <a:pt x="3354" y="17980"/>
                  </a:lnTo>
                  <a:cubicBezTo>
                    <a:pt x="1502" y="17980"/>
                    <a:pt x="0" y="16478"/>
                    <a:pt x="0" y="1462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9A93D0C2-ACE7-4A08-BBEE-5D72B9218B0D}"/>
                </a:ext>
              </a:extLst>
            </p:cNvPr>
            <p:cNvSpPr/>
            <p:nvPr/>
          </p:nvSpPr>
          <p:spPr bwMode="gray">
            <a:xfrm>
              <a:off x="7627753" y="2097610"/>
              <a:ext cx="161279" cy="17979"/>
            </a:xfrm>
            <a:custGeom>
              <a:avLst/>
              <a:gdLst>
                <a:gd name="connsiteX0" fmla="*/ 157925 w 161279"/>
                <a:gd name="connsiteY0" fmla="*/ 0 h 17979"/>
                <a:gd name="connsiteX1" fmla="*/ 161279 w 161279"/>
                <a:gd name="connsiteY1" fmla="*/ 3354 h 17979"/>
                <a:gd name="connsiteX2" fmla="*/ 161279 w 161279"/>
                <a:gd name="connsiteY2" fmla="*/ 14625 h 17979"/>
                <a:gd name="connsiteX3" fmla="*/ 157925 w 161279"/>
                <a:gd name="connsiteY3" fmla="*/ 17980 h 17979"/>
                <a:gd name="connsiteX4" fmla="*/ 3354 w 161279"/>
                <a:gd name="connsiteY4" fmla="*/ 17980 h 17979"/>
                <a:gd name="connsiteX5" fmla="*/ 0 w 161279"/>
                <a:gd name="connsiteY5" fmla="*/ 14625 h 17979"/>
                <a:gd name="connsiteX6" fmla="*/ 0 w 161279"/>
                <a:gd name="connsiteY6" fmla="*/ 3354 h 17979"/>
                <a:gd name="connsiteX7" fmla="*/ 3354 w 161279"/>
                <a:gd name="connsiteY7" fmla="*/ 0 h 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279" h="17979">
                  <a:moveTo>
                    <a:pt x="157925" y="0"/>
                  </a:moveTo>
                  <a:cubicBezTo>
                    <a:pt x="159778" y="0"/>
                    <a:pt x="161279" y="1502"/>
                    <a:pt x="161279" y="3354"/>
                  </a:cubicBezTo>
                  <a:lnTo>
                    <a:pt x="161279" y="14625"/>
                  </a:lnTo>
                  <a:cubicBezTo>
                    <a:pt x="161279" y="16478"/>
                    <a:pt x="159778" y="17980"/>
                    <a:pt x="157925" y="17980"/>
                  </a:cubicBezTo>
                  <a:lnTo>
                    <a:pt x="3354" y="17980"/>
                  </a:lnTo>
                  <a:cubicBezTo>
                    <a:pt x="1502" y="17980"/>
                    <a:pt x="0" y="16478"/>
                    <a:pt x="0" y="1462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EBC9AA00-9F95-B413-3E38-92B62567D9EA}"/>
                </a:ext>
              </a:extLst>
            </p:cNvPr>
            <p:cNvSpPr/>
            <p:nvPr/>
          </p:nvSpPr>
          <p:spPr bwMode="gray">
            <a:xfrm>
              <a:off x="7627753" y="2141083"/>
              <a:ext cx="161279" cy="17979"/>
            </a:xfrm>
            <a:custGeom>
              <a:avLst/>
              <a:gdLst>
                <a:gd name="connsiteX0" fmla="*/ 157925 w 161279"/>
                <a:gd name="connsiteY0" fmla="*/ 0 h 17979"/>
                <a:gd name="connsiteX1" fmla="*/ 161279 w 161279"/>
                <a:gd name="connsiteY1" fmla="*/ 3354 h 17979"/>
                <a:gd name="connsiteX2" fmla="*/ 161279 w 161279"/>
                <a:gd name="connsiteY2" fmla="*/ 14625 h 17979"/>
                <a:gd name="connsiteX3" fmla="*/ 157925 w 161279"/>
                <a:gd name="connsiteY3" fmla="*/ 17980 h 17979"/>
                <a:gd name="connsiteX4" fmla="*/ 3354 w 161279"/>
                <a:gd name="connsiteY4" fmla="*/ 17980 h 17979"/>
                <a:gd name="connsiteX5" fmla="*/ 0 w 161279"/>
                <a:gd name="connsiteY5" fmla="*/ 14625 h 17979"/>
                <a:gd name="connsiteX6" fmla="*/ 0 w 161279"/>
                <a:gd name="connsiteY6" fmla="*/ 3354 h 17979"/>
                <a:gd name="connsiteX7" fmla="*/ 3354 w 161279"/>
                <a:gd name="connsiteY7" fmla="*/ 0 h 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279" h="17979">
                  <a:moveTo>
                    <a:pt x="157925" y="0"/>
                  </a:moveTo>
                  <a:cubicBezTo>
                    <a:pt x="159778" y="0"/>
                    <a:pt x="161279" y="1502"/>
                    <a:pt x="161279" y="3354"/>
                  </a:cubicBezTo>
                  <a:lnTo>
                    <a:pt x="161279" y="14625"/>
                  </a:lnTo>
                  <a:cubicBezTo>
                    <a:pt x="161279" y="16478"/>
                    <a:pt x="159778" y="17980"/>
                    <a:pt x="157925" y="17980"/>
                  </a:cubicBezTo>
                  <a:lnTo>
                    <a:pt x="3354" y="17980"/>
                  </a:lnTo>
                  <a:cubicBezTo>
                    <a:pt x="1502" y="17980"/>
                    <a:pt x="0" y="16478"/>
                    <a:pt x="0" y="1462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6" name="Grafik 7">
            <a:extLst>
              <a:ext uri="{FF2B5EF4-FFF2-40B4-BE49-F238E27FC236}">
                <a16:creationId xmlns:a16="http://schemas.microsoft.com/office/drawing/2014/main" id="{1A88DFCC-3B2E-8E1D-E97A-73EC7441B9F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194997" y="1938209"/>
            <a:ext cx="441707" cy="486656"/>
            <a:chOff x="4194994" y="1938209"/>
            <a:chExt cx="441707" cy="486656"/>
          </a:xfrm>
          <a:solidFill>
            <a:schemeClr val="accent1"/>
          </a:solidFill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2C16870B-6A9F-E5EE-CB26-894D607AEE97}"/>
                </a:ext>
              </a:extLst>
            </p:cNvPr>
            <p:cNvSpPr/>
            <p:nvPr/>
          </p:nvSpPr>
          <p:spPr bwMode="gray">
            <a:xfrm>
              <a:off x="4385121" y="1965581"/>
              <a:ext cx="66149" cy="16369"/>
            </a:xfrm>
            <a:custGeom>
              <a:avLst/>
              <a:gdLst>
                <a:gd name="connsiteX0" fmla="*/ 57427 w 66149"/>
                <a:gd name="connsiteY0" fmla="*/ 16369 h 16369"/>
                <a:gd name="connsiteX1" fmla="*/ 66149 w 66149"/>
                <a:gd name="connsiteY1" fmla="*/ 8185 h 16369"/>
                <a:gd name="connsiteX2" fmla="*/ 57427 w 66149"/>
                <a:gd name="connsiteY2" fmla="*/ 0 h 16369"/>
                <a:gd name="connsiteX3" fmla="*/ 8722 w 66149"/>
                <a:gd name="connsiteY3" fmla="*/ 0 h 16369"/>
                <a:gd name="connsiteX4" fmla="*/ 0 w 66149"/>
                <a:gd name="connsiteY4" fmla="*/ 8185 h 16369"/>
                <a:gd name="connsiteX5" fmla="*/ 8722 w 66149"/>
                <a:gd name="connsiteY5" fmla="*/ 16369 h 16369"/>
                <a:gd name="connsiteX6" fmla="*/ 57427 w 66149"/>
                <a:gd name="connsiteY6" fmla="*/ 16369 h 1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149" h="16369">
                  <a:moveTo>
                    <a:pt x="57427" y="16369"/>
                  </a:moveTo>
                  <a:cubicBezTo>
                    <a:pt x="62258" y="16369"/>
                    <a:pt x="66149" y="12747"/>
                    <a:pt x="66149" y="8185"/>
                  </a:cubicBezTo>
                  <a:cubicBezTo>
                    <a:pt x="66149" y="3623"/>
                    <a:pt x="62258" y="0"/>
                    <a:pt x="57427" y="0"/>
                  </a:cubicBezTo>
                  <a:lnTo>
                    <a:pt x="8722" y="0"/>
                  </a:lnTo>
                  <a:cubicBezTo>
                    <a:pt x="3891" y="0"/>
                    <a:pt x="0" y="3623"/>
                    <a:pt x="0" y="8185"/>
                  </a:cubicBezTo>
                  <a:cubicBezTo>
                    <a:pt x="0" y="12747"/>
                    <a:pt x="3891" y="16369"/>
                    <a:pt x="8722" y="16369"/>
                  </a:cubicBezTo>
                  <a:lnTo>
                    <a:pt x="57427" y="16369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E303BE92-D812-2C78-88A8-CFEA5899020F}"/>
                </a:ext>
              </a:extLst>
            </p:cNvPr>
            <p:cNvSpPr/>
            <p:nvPr/>
          </p:nvSpPr>
          <p:spPr bwMode="gray">
            <a:xfrm>
              <a:off x="4194994" y="1967325"/>
              <a:ext cx="441707" cy="457540"/>
            </a:xfrm>
            <a:custGeom>
              <a:avLst/>
              <a:gdLst>
                <a:gd name="connsiteX0" fmla="*/ 440500 w 441707"/>
                <a:gd name="connsiteY0" fmla="*/ 8587 h 457540"/>
                <a:gd name="connsiteX1" fmla="*/ 432718 w 441707"/>
                <a:gd name="connsiteY1" fmla="*/ 939 h 457540"/>
                <a:gd name="connsiteX2" fmla="*/ 430303 w 441707"/>
                <a:gd name="connsiteY2" fmla="*/ 0 h 457540"/>
                <a:gd name="connsiteX3" fmla="*/ 427887 w 441707"/>
                <a:gd name="connsiteY3" fmla="*/ 939 h 457540"/>
                <a:gd name="connsiteX4" fmla="*/ 939 w 441707"/>
                <a:gd name="connsiteY4" fmla="*/ 426009 h 457540"/>
                <a:gd name="connsiteX5" fmla="*/ 0 w 441707"/>
                <a:gd name="connsiteY5" fmla="*/ 428424 h 457540"/>
                <a:gd name="connsiteX6" fmla="*/ 939 w 441707"/>
                <a:gd name="connsiteY6" fmla="*/ 430839 h 457540"/>
                <a:gd name="connsiteX7" fmla="*/ 8721 w 441707"/>
                <a:gd name="connsiteY7" fmla="*/ 438487 h 457540"/>
                <a:gd name="connsiteX8" fmla="*/ 11136 w 441707"/>
                <a:gd name="connsiteY8" fmla="*/ 439426 h 457540"/>
                <a:gd name="connsiteX9" fmla="*/ 13552 w 441707"/>
                <a:gd name="connsiteY9" fmla="*/ 438487 h 457540"/>
                <a:gd name="connsiteX10" fmla="*/ 80640 w 441707"/>
                <a:gd name="connsiteY10" fmla="*/ 371802 h 457540"/>
                <a:gd name="connsiteX11" fmla="*/ 80640 w 441707"/>
                <a:gd name="connsiteY11" fmla="*/ 443318 h 457540"/>
                <a:gd name="connsiteX12" fmla="*/ 94996 w 441707"/>
                <a:gd name="connsiteY12" fmla="*/ 457540 h 457540"/>
                <a:gd name="connsiteX13" fmla="*/ 346845 w 441707"/>
                <a:gd name="connsiteY13" fmla="*/ 457540 h 457540"/>
                <a:gd name="connsiteX14" fmla="*/ 361202 w 441707"/>
                <a:gd name="connsiteY14" fmla="*/ 443318 h 457540"/>
                <a:gd name="connsiteX15" fmla="*/ 361202 w 441707"/>
                <a:gd name="connsiteY15" fmla="*/ 92447 h 457540"/>
                <a:gd name="connsiteX16" fmla="*/ 440768 w 441707"/>
                <a:gd name="connsiteY16" fmla="*/ 13283 h 457540"/>
                <a:gd name="connsiteX17" fmla="*/ 441707 w 441707"/>
                <a:gd name="connsiteY17" fmla="*/ 10868 h 457540"/>
                <a:gd name="connsiteX18" fmla="*/ 440768 w 441707"/>
                <a:gd name="connsiteY18" fmla="*/ 8453 h 457540"/>
                <a:gd name="connsiteX19" fmla="*/ 125589 w 441707"/>
                <a:gd name="connsiteY19" fmla="*/ 385354 h 457540"/>
                <a:gd name="connsiteX20" fmla="*/ 125589 w 441707"/>
                <a:gd name="connsiteY20" fmla="*/ 326853 h 457540"/>
                <a:gd name="connsiteX21" fmla="*/ 315984 w 441707"/>
                <a:gd name="connsiteY21" fmla="*/ 137396 h 457540"/>
                <a:gd name="connsiteX22" fmla="*/ 315984 w 441707"/>
                <a:gd name="connsiteY22" fmla="*/ 385354 h 457540"/>
                <a:gd name="connsiteX23" fmla="*/ 125589 w 441707"/>
                <a:gd name="connsiteY23" fmla="*/ 385354 h 457540"/>
                <a:gd name="connsiteX24" fmla="*/ 111232 w 441707"/>
                <a:gd name="connsiteY24" fmla="*/ 402931 h 457540"/>
                <a:gd name="connsiteX25" fmla="*/ 330207 w 441707"/>
                <a:gd name="connsiteY25" fmla="*/ 402931 h 457540"/>
                <a:gd name="connsiteX26" fmla="*/ 333561 w 441707"/>
                <a:gd name="connsiteY26" fmla="*/ 399576 h 457540"/>
                <a:gd name="connsiteX27" fmla="*/ 333561 w 441707"/>
                <a:gd name="connsiteY27" fmla="*/ 119685 h 457540"/>
                <a:gd name="connsiteX28" fmla="*/ 343222 w 441707"/>
                <a:gd name="connsiteY28" fmla="*/ 110024 h 457540"/>
                <a:gd name="connsiteX29" fmla="*/ 343222 w 441707"/>
                <a:gd name="connsiteY29" fmla="*/ 439829 h 457540"/>
                <a:gd name="connsiteX30" fmla="*/ 98083 w 441707"/>
                <a:gd name="connsiteY30" fmla="*/ 439829 h 457540"/>
                <a:gd name="connsiteX31" fmla="*/ 98083 w 441707"/>
                <a:gd name="connsiteY31" fmla="*/ 354091 h 457540"/>
                <a:gd name="connsiteX32" fmla="*/ 107743 w 441707"/>
                <a:gd name="connsiteY32" fmla="*/ 344430 h 457540"/>
                <a:gd name="connsiteX33" fmla="*/ 107743 w 441707"/>
                <a:gd name="connsiteY33" fmla="*/ 399576 h 457540"/>
                <a:gd name="connsiteX34" fmla="*/ 111098 w 441707"/>
                <a:gd name="connsiteY34" fmla="*/ 402931 h 45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1707" h="457540">
                  <a:moveTo>
                    <a:pt x="440500" y="8587"/>
                  </a:moveTo>
                  <a:lnTo>
                    <a:pt x="432718" y="939"/>
                  </a:lnTo>
                  <a:cubicBezTo>
                    <a:pt x="432718" y="939"/>
                    <a:pt x="431241" y="0"/>
                    <a:pt x="430303" y="0"/>
                  </a:cubicBezTo>
                  <a:cubicBezTo>
                    <a:pt x="429363" y="0"/>
                    <a:pt x="428558" y="268"/>
                    <a:pt x="427887" y="939"/>
                  </a:cubicBezTo>
                  <a:lnTo>
                    <a:pt x="939" y="426009"/>
                  </a:lnTo>
                  <a:cubicBezTo>
                    <a:pt x="939" y="426009"/>
                    <a:pt x="0" y="427485"/>
                    <a:pt x="0" y="428424"/>
                  </a:cubicBezTo>
                  <a:cubicBezTo>
                    <a:pt x="0" y="429363"/>
                    <a:pt x="403" y="430168"/>
                    <a:pt x="939" y="430839"/>
                  </a:cubicBezTo>
                  <a:lnTo>
                    <a:pt x="8721" y="438487"/>
                  </a:lnTo>
                  <a:cubicBezTo>
                    <a:pt x="8721" y="438487"/>
                    <a:pt x="10197" y="439426"/>
                    <a:pt x="11136" y="439426"/>
                  </a:cubicBezTo>
                  <a:cubicBezTo>
                    <a:pt x="12076" y="439426"/>
                    <a:pt x="12881" y="439158"/>
                    <a:pt x="13552" y="438487"/>
                  </a:cubicBezTo>
                  <a:lnTo>
                    <a:pt x="80640" y="371802"/>
                  </a:lnTo>
                  <a:lnTo>
                    <a:pt x="80640" y="443318"/>
                  </a:lnTo>
                  <a:cubicBezTo>
                    <a:pt x="80640" y="451100"/>
                    <a:pt x="87080" y="457540"/>
                    <a:pt x="94996" y="457540"/>
                  </a:cubicBezTo>
                  <a:lnTo>
                    <a:pt x="346845" y="457540"/>
                  </a:lnTo>
                  <a:cubicBezTo>
                    <a:pt x="354761" y="457540"/>
                    <a:pt x="361068" y="451100"/>
                    <a:pt x="361202" y="443318"/>
                  </a:cubicBezTo>
                  <a:lnTo>
                    <a:pt x="361202" y="92447"/>
                  </a:lnTo>
                  <a:lnTo>
                    <a:pt x="440768" y="13283"/>
                  </a:lnTo>
                  <a:cubicBezTo>
                    <a:pt x="440768" y="13283"/>
                    <a:pt x="441707" y="11807"/>
                    <a:pt x="441707" y="10868"/>
                  </a:cubicBezTo>
                  <a:cubicBezTo>
                    <a:pt x="441707" y="9929"/>
                    <a:pt x="441305" y="9124"/>
                    <a:pt x="440768" y="8453"/>
                  </a:cubicBezTo>
                  <a:close/>
                  <a:moveTo>
                    <a:pt x="125589" y="385354"/>
                  </a:moveTo>
                  <a:lnTo>
                    <a:pt x="125589" y="326853"/>
                  </a:lnTo>
                  <a:lnTo>
                    <a:pt x="315984" y="137396"/>
                  </a:lnTo>
                  <a:lnTo>
                    <a:pt x="315984" y="385354"/>
                  </a:lnTo>
                  <a:lnTo>
                    <a:pt x="125589" y="385354"/>
                  </a:lnTo>
                  <a:close/>
                  <a:moveTo>
                    <a:pt x="111232" y="402931"/>
                  </a:moveTo>
                  <a:lnTo>
                    <a:pt x="330207" y="402931"/>
                  </a:lnTo>
                  <a:cubicBezTo>
                    <a:pt x="332086" y="402931"/>
                    <a:pt x="333561" y="401455"/>
                    <a:pt x="333561" y="399576"/>
                  </a:cubicBezTo>
                  <a:lnTo>
                    <a:pt x="333561" y="119685"/>
                  </a:lnTo>
                  <a:lnTo>
                    <a:pt x="343222" y="110024"/>
                  </a:lnTo>
                  <a:lnTo>
                    <a:pt x="343222" y="439829"/>
                  </a:lnTo>
                  <a:lnTo>
                    <a:pt x="98083" y="439829"/>
                  </a:lnTo>
                  <a:lnTo>
                    <a:pt x="98083" y="354091"/>
                  </a:lnTo>
                  <a:lnTo>
                    <a:pt x="107743" y="344430"/>
                  </a:lnTo>
                  <a:lnTo>
                    <a:pt x="107743" y="399576"/>
                  </a:lnTo>
                  <a:cubicBezTo>
                    <a:pt x="107743" y="401455"/>
                    <a:pt x="109219" y="402931"/>
                    <a:pt x="111098" y="40293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41A08E49-0537-287C-F23B-1240DF8FDE18}"/>
                </a:ext>
              </a:extLst>
            </p:cNvPr>
            <p:cNvSpPr/>
            <p:nvPr/>
          </p:nvSpPr>
          <p:spPr bwMode="gray">
            <a:xfrm>
              <a:off x="4275500" y="1938209"/>
              <a:ext cx="280562" cy="349662"/>
            </a:xfrm>
            <a:custGeom>
              <a:avLst/>
              <a:gdLst>
                <a:gd name="connsiteX0" fmla="*/ 2013 w 280562"/>
                <a:gd name="connsiteY0" fmla="*/ 349394 h 349662"/>
                <a:gd name="connsiteX1" fmla="*/ 3354 w 280562"/>
                <a:gd name="connsiteY1" fmla="*/ 349663 h 349662"/>
                <a:gd name="connsiteX2" fmla="*/ 5769 w 280562"/>
                <a:gd name="connsiteY2" fmla="*/ 348724 h 349662"/>
                <a:gd name="connsiteX3" fmla="*/ 16772 w 280562"/>
                <a:gd name="connsiteY3" fmla="*/ 337855 h 349662"/>
                <a:gd name="connsiteX4" fmla="*/ 17711 w 280562"/>
                <a:gd name="connsiteY4" fmla="*/ 335440 h 349662"/>
                <a:gd name="connsiteX5" fmla="*/ 17711 w 280562"/>
                <a:gd name="connsiteY5" fmla="*/ 17577 h 349662"/>
                <a:gd name="connsiteX6" fmla="*/ 262851 w 280562"/>
                <a:gd name="connsiteY6" fmla="*/ 17577 h 349662"/>
                <a:gd name="connsiteX7" fmla="*/ 262851 w 280562"/>
                <a:gd name="connsiteY7" fmla="*/ 84799 h 349662"/>
                <a:gd name="connsiteX8" fmla="*/ 264863 w 280562"/>
                <a:gd name="connsiteY8" fmla="*/ 87885 h 349662"/>
                <a:gd name="connsiteX9" fmla="*/ 266205 w 280562"/>
                <a:gd name="connsiteY9" fmla="*/ 88154 h 349662"/>
                <a:gd name="connsiteX10" fmla="*/ 268620 w 280562"/>
                <a:gd name="connsiteY10" fmla="*/ 87214 h 349662"/>
                <a:gd name="connsiteX11" fmla="*/ 279623 w 280562"/>
                <a:gd name="connsiteY11" fmla="*/ 76346 h 349662"/>
                <a:gd name="connsiteX12" fmla="*/ 280562 w 280562"/>
                <a:gd name="connsiteY12" fmla="*/ 73931 h 349662"/>
                <a:gd name="connsiteX13" fmla="*/ 280562 w 280562"/>
                <a:gd name="connsiteY13" fmla="*/ 14223 h 349662"/>
                <a:gd name="connsiteX14" fmla="*/ 266205 w 280562"/>
                <a:gd name="connsiteY14" fmla="*/ 0 h 349662"/>
                <a:gd name="connsiteX15" fmla="*/ 14357 w 280562"/>
                <a:gd name="connsiteY15" fmla="*/ 0 h 349662"/>
                <a:gd name="connsiteX16" fmla="*/ 0 w 280562"/>
                <a:gd name="connsiteY16" fmla="*/ 14223 h 349662"/>
                <a:gd name="connsiteX17" fmla="*/ 0 w 280562"/>
                <a:gd name="connsiteY17" fmla="*/ 346308 h 349662"/>
                <a:gd name="connsiteX18" fmla="*/ 2013 w 280562"/>
                <a:gd name="connsiteY18" fmla="*/ 349394 h 34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562" h="349662">
                  <a:moveTo>
                    <a:pt x="2013" y="349394"/>
                  </a:moveTo>
                  <a:cubicBezTo>
                    <a:pt x="2013" y="349394"/>
                    <a:pt x="2818" y="349663"/>
                    <a:pt x="3354" y="349663"/>
                  </a:cubicBezTo>
                  <a:cubicBezTo>
                    <a:pt x="4159" y="349663"/>
                    <a:pt x="5099" y="349260"/>
                    <a:pt x="5769" y="348724"/>
                  </a:cubicBezTo>
                  <a:lnTo>
                    <a:pt x="16772" y="337855"/>
                  </a:lnTo>
                  <a:cubicBezTo>
                    <a:pt x="16772" y="337855"/>
                    <a:pt x="17711" y="336379"/>
                    <a:pt x="17711" y="335440"/>
                  </a:cubicBezTo>
                  <a:lnTo>
                    <a:pt x="17711" y="17577"/>
                  </a:lnTo>
                  <a:lnTo>
                    <a:pt x="262851" y="17577"/>
                  </a:lnTo>
                  <a:lnTo>
                    <a:pt x="262851" y="84799"/>
                  </a:lnTo>
                  <a:cubicBezTo>
                    <a:pt x="262851" y="86141"/>
                    <a:pt x="263656" y="87349"/>
                    <a:pt x="264863" y="87885"/>
                  </a:cubicBezTo>
                  <a:cubicBezTo>
                    <a:pt x="265266" y="88019"/>
                    <a:pt x="265668" y="88154"/>
                    <a:pt x="266205" y="88154"/>
                  </a:cubicBezTo>
                  <a:cubicBezTo>
                    <a:pt x="267010" y="88154"/>
                    <a:pt x="267949" y="87751"/>
                    <a:pt x="268620" y="87214"/>
                  </a:cubicBezTo>
                  <a:lnTo>
                    <a:pt x="279623" y="76346"/>
                  </a:lnTo>
                  <a:cubicBezTo>
                    <a:pt x="279623" y="76346"/>
                    <a:pt x="280562" y="74870"/>
                    <a:pt x="280562" y="73931"/>
                  </a:cubicBezTo>
                  <a:lnTo>
                    <a:pt x="280562" y="14223"/>
                  </a:lnTo>
                  <a:cubicBezTo>
                    <a:pt x="280562" y="6440"/>
                    <a:pt x="274121" y="0"/>
                    <a:pt x="266205" y="0"/>
                  </a:cubicBezTo>
                  <a:lnTo>
                    <a:pt x="14357" y="0"/>
                  </a:lnTo>
                  <a:cubicBezTo>
                    <a:pt x="6440" y="0"/>
                    <a:pt x="134" y="6440"/>
                    <a:pt x="0" y="14223"/>
                  </a:cubicBezTo>
                  <a:lnTo>
                    <a:pt x="0" y="346308"/>
                  </a:lnTo>
                  <a:cubicBezTo>
                    <a:pt x="0" y="347650"/>
                    <a:pt x="805" y="348858"/>
                    <a:pt x="2013" y="349394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54429287-EBDF-9CC2-430C-02F4DD0D4692}"/>
                </a:ext>
              </a:extLst>
            </p:cNvPr>
            <p:cNvSpPr/>
            <p:nvPr/>
          </p:nvSpPr>
          <p:spPr bwMode="gray">
            <a:xfrm>
              <a:off x="4303006" y="1992953"/>
              <a:ext cx="225684" cy="267547"/>
            </a:xfrm>
            <a:custGeom>
              <a:avLst/>
              <a:gdLst>
                <a:gd name="connsiteX0" fmla="*/ 209985 w 225684"/>
                <a:gd name="connsiteY0" fmla="*/ 60648 h 267547"/>
                <a:gd name="connsiteX1" fmla="*/ 211327 w 225684"/>
                <a:gd name="connsiteY1" fmla="*/ 60916 h 267547"/>
                <a:gd name="connsiteX2" fmla="*/ 213742 w 225684"/>
                <a:gd name="connsiteY2" fmla="*/ 59977 h 267547"/>
                <a:gd name="connsiteX3" fmla="*/ 224745 w 225684"/>
                <a:gd name="connsiteY3" fmla="*/ 49108 h 267547"/>
                <a:gd name="connsiteX4" fmla="*/ 225684 w 225684"/>
                <a:gd name="connsiteY4" fmla="*/ 46693 h 267547"/>
                <a:gd name="connsiteX5" fmla="*/ 225684 w 225684"/>
                <a:gd name="connsiteY5" fmla="*/ 3354 h 267547"/>
                <a:gd name="connsiteX6" fmla="*/ 222330 w 225684"/>
                <a:gd name="connsiteY6" fmla="*/ 0 h 267547"/>
                <a:gd name="connsiteX7" fmla="*/ 3354 w 225684"/>
                <a:gd name="connsiteY7" fmla="*/ 0 h 267547"/>
                <a:gd name="connsiteX8" fmla="*/ 0 w 225684"/>
                <a:gd name="connsiteY8" fmla="*/ 3354 h 267547"/>
                <a:gd name="connsiteX9" fmla="*/ 0 w 225684"/>
                <a:gd name="connsiteY9" fmla="*/ 264193 h 267547"/>
                <a:gd name="connsiteX10" fmla="*/ 2013 w 225684"/>
                <a:gd name="connsiteY10" fmla="*/ 267279 h 267547"/>
                <a:gd name="connsiteX11" fmla="*/ 3354 w 225684"/>
                <a:gd name="connsiteY11" fmla="*/ 267547 h 267547"/>
                <a:gd name="connsiteX12" fmla="*/ 5770 w 225684"/>
                <a:gd name="connsiteY12" fmla="*/ 266608 h 267547"/>
                <a:gd name="connsiteX13" fmla="*/ 16772 w 225684"/>
                <a:gd name="connsiteY13" fmla="*/ 255740 h 267547"/>
                <a:gd name="connsiteX14" fmla="*/ 17711 w 225684"/>
                <a:gd name="connsiteY14" fmla="*/ 253324 h 267547"/>
                <a:gd name="connsiteX15" fmla="*/ 17711 w 225684"/>
                <a:gd name="connsiteY15" fmla="*/ 17577 h 267547"/>
                <a:gd name="connsiteX16" fmla="*/ 208107 w 225684"/>
                <a:gd name="connsiteY16" fmla="*/ 17577 h 267547"/>
                <a:gd name="connsiteX17" fmla="*/ 208107 w 225684"/>
                <a:gd name="connsiteY17" fmla="*/ 57562 h 267547"/>
                <a:gd name="connsiteX18" fmla="*/ 210120 w 225684"/>
                <a:gd name="connsiteY18" fmla="*/ 60648 h 26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684" h="267547">
                  <a:moveTo>
                    <a:pt x="209985" y="60648"/>
                  </a:moveTo>
                  <a:cubicBezTo>
                    <a:pt x="209985" y="60648"/>
                    <a:pt x="210790" y="60916"/>
                    <a:pt x="211327" y="60916"/>
                  </a:cubicBezTo>
                  <a:cubicBezTo>
                    <a:pt x="212132" y="60916"/>
                    <a:pt x="213072" y="60513"/>
                    <a:pt x="213742" y="59977"/>
                  </a:cubicBezTo>
                  <a:lnTo>
                    <a:pt x="224745" y="49108"/>
                  </a:lnTo>
                  <a:cubicBezTo>
                    <a:pt x="224745" y="49108"/>
                    <a:pt x="225684" y="47632"/>
                    <a:pt x="225684" y="46693"/>
                  </a:cubicBezTo>
                  <a:lnTo>
                    <a:pt x="225684" y="3354"/>
                  </a:lnTo>
                  <a:cubicBezTo>
                    <a:pt x="225684" y="1476"/>
                    <a:pt x="224208" y="0"/>
                    <a:pt x="222330" y="0"/>
                  </a:cubicBez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264193"/>
                  </a:lnTo>
                  <a:cubicBezTo>
                    <a:pt x="0" y="265534"/>
                    <a:pt x="805" y="266742"/>
                    <a:pt x="2013" y="267279"/>
                  </a:cubicBezTo>
                  <a:cubicBezTo>
                    <a:pt x="2415" y="267413"/>
                    <a:pt x="2818" y="267547"/>
                    <a:pt x="3354" y="267547"/>
                  </a:cubicBezTo>
                  <a:cubicBezTo>
                    <a:pt x="4159" y="267547"/>
                    <a:pt x="5099" y="267144"/>
                    <a:pt x="5770" y="266608"/>
                  </a:cubicBezTo>
                  <a:lnTo>
                    <a:pt x="16772" y="255740"/>
                  </a:lnTo>
                  <a:cubicBezTo>
                    <a:pt x="16772" y="255740"/>
                    <a:pt x="17711" y="254264"/>
                    <a:pt x="17711" y="253324"/>
                  </a:cubicBezTo>
                  <a:lnTo>
                    <a:pt x="17711" y="17577"/>
                  </a:lnTo>
                  <a:lnTo>
                    <a:pt x="208107" y="17577"/>
                  </a:lnTo>
                  <a:lnTo>
                    <a:pt x="208107" y="57562"/>
                  </a:lnTo>
                  <a:cubicBezTo>
                    <a:pt x="208107" y="58903"/>
                    <a:pt x="208912" y="60111"/>
                    <a:pt x="210120" y="6064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1" name="Grafik 7">
            <a:extLst>
              <a:ext uri="{FF2B5EF4-FFF2-40B4-BE49-F238E27FC236}">
                <a16:creationId xmlns:a16="http://schemas.microsoft.com/office/drawing/2014/main" id="{5E24765D-1052-1104-12C7-AE507A5CA57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265793" y="1915674"/>
            <a:ext cx="428408" cy="537911"/>
            <a:chOff x="5265793" y="1915668"/>
            <a:chExt cx="428408" cy="537911"/>
          </a:xfrm>
          <a:solidFill>
            <a:schemeClr val="accent1"/>
          </a:solidFill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0EB06858-209D-0D9D-09DE-5E99D18A3A6C}"/>
                </a:ext>
              </a:extLst>
            </p:cNvPr>
            <p:cNvSpPr/>
            <p:nvPr/>
          </p:nvSpPr>
          <p:spPr bwMode="gray">
            <a:xfrm>
              <a:off x="5313902" y="1974973"/>
              <a:ext cx="335593" cy="417555"/>
            </a:xfrm>
            <a:custGeom>
              <a:avLst/>
              <a:gdLst>
                <a:gd name="connsiteX0" fmla="*/ 2132 w 335593"/>
                <a:gd name="connsiteY0" fmla="*/ 337721 h 417555"/>
                <a:gd name="connsiteX1" fmla="*/ 12866 w 335593"/>
                <a:gd name="connsiteY1" fmla="*/ 342149 h 417555"/>
                <a:gd name="connsiteX2" fmla="*/ 183270 w 335593"/>
                <a:gd name="connsiteY2" fmla="*/ 412860 h 417555"/>
                <a:gd name="connsiteX3" fmla="*/ 194004 w 335593"/>
                <a:gd name="connsiteY3" fmla="*/ 417287 h 417555"/>
                <a:gd name="connsiteX4" fmla="*/ 195345 w 335593"/>
                <a:gd name="connsiteY4" fmla="*/ 417556 h 417555"/>
                <a:gd name="connsiteX5" fmla="*/ 196687 w 335593"/>
                <a:gd name="connsiteY5" fmla="*/ 417287 h 417555"/>
                <a:gd name="connsiteX6" fmla="*/ 198566 w 335593"/>
                <a:gd name="connsiteY6" fmla="*/ 415409 h 417555"/>
                <a:gd name="connsiteX7" fmla="*/ 202994 w 335593"/>
                <a:gd name="connsiteY7" fmla="*/ 404675 h 417555"/>
                <a:gd name="connsiteX8" fmla="*/ 330863 w 335593"/>
                <a:gd name="connsiteY8" fmla="*/ 94997 h 417555"/>
                <a:gd name="connsiteX9" fmla="*/ 335291 w 335593"/>
                <a:gd name="connsiteY9" fmla="*/ 84263 h 417555"/>
                <a:gd name="connsiteX10" fmla="*/ 335291 w 335593"/>
                <a:gd name="connsiteY10" fmla="*/ 81713 h 417555"/>
                <a:gd name="connsiteX11" fmla="*/ 333413 w 335593"/>
                <a:gd name="connsiteY11" fmla="*/ 79835 h 417555"/>
                <a:gd name="connsiteX12" fmla="*/ 322679 w 335593"/>
                <a:gd name="connsiteY12" fmla="*/ 75407 h 417555"/>
                <a:gd name="connsiteX13" fmla="*/ 152275 w 335593"/>
                <a:gd name="connsiteY13" fmla="*/ 4696 h 417555"/>
                <a:gd name="connsiteX14" fmla="*/ 141541 w 335593"/>
                <a:gd name="connsiteY14" fmla="*/ 268 h 417555"/>
                <a:gd name="connsiteX15" fmla="*/ 140199 w 335593"/>
                <a:gd name="connsiteY15" fmla="*/ 0 h 417555"/>
                <a:gd name="connsiteX16" fmla="*/ 138857 w 335593"/>
                <a:gd name="connsiteY16" fmla="*/ 268 h 417555"/>
                <a:gd name="connsiteX17" fmla="*/ 136979 w 335593"/>
                <a:gd name="connsiteY17" fmla="*/ 2147 h 417555"/>
                <a:gd name="connsiteX18" fmla="*/ 132551 w 335593"/>
                <a:gd name="connsiteY18" fmla="*/ 12881 h 417555"/>
                <a:gd name="connsiteX19" fmla="*/ 4681 w 335593"/>
                <a:gd name="connsiteY19" fmla="*/ 322559 h 417555"/>
                <a:gd name="connsiteX20" fmla="*/ 254 w 335593"/>
                <a:gd name="connsiteY20" fmla="*/ 333293 h 417555"/>
                <a:gd name="connsiteX21" fmla="*/ 2132 w 335593"/>
                <a:gd name="connsiteY21" fmla="*/ 337721 h 417555"/>
                <a:gd name="connsiteX22" fmla="*/ 22930 w 335593"/>
                <a:gd name="connsiteY22" fmla="*/ 326584 h 417555"/>
                <a:gd name="connsiteX23" fmla="*/ 148250 w 335593"/>
                <a:gd name="connsiteY23" fmla="*/ 23078 h 417555"/>
                <a:gd name="connsiteX24" fmla="*/ 312481 w 335593"/>
                <a:gd name="connsiteY24" fmla="*/ 91240 h 417555"/>
                <a:gd name="connsiteX25" fmla="*/ 187161 w 335593"/>
                <a:gd name="connsiteY25" fmla="*/ 394746 h 417555"/>
                <a:gd name="connsiteX26" fmla="*/ 22930 w 335593"/>
                <a:gd name="connsiteY26" fmla="*/ 326584 h 41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593" h="417555">
                  <a:moveTo>
                    <a:pt x="2132" y="337721"/>
                  </a:moveTo>
                  <a:lnTo>
                    <a:pt x="12866" y="342149"/>
                  </a:lnTo>
                  <a:lnTo>
                    <a:pt x="183270" y="412860"/>
                  </a:lnTo>
                  <a:lnTo>
                    <a:pt x="194004" y="417287"/>
                  </a:lnTo>
                  <a:cubicBezTo>
                    <a:pt x="194004" y="417287"/>
                    <a:pt x="194809" y="417556"/>
                    <a:pt x="195345" y="417556"/>
                  </a:cubicBezTo>
                  <a:cubicBezTo>
                    <a:pt x="195882" y="417556"/>
                    <a:pt x="196285" y="417556"/>
                    <a:pt x="196687" y="417287"/>
                  </a:cubicBezTo>
                  <a:cubicBezTo>
                    <a:pt x="197492" y="416885"/>
                    <a:pt x="198163" y="416348"/>
                    <a:pt x="198566" y="415409"/>
                  </a:cubicBezTo>
                  <a:lnTo>
                    <a:pt x="202994" y="404675"/>
                  </a:lnTo>
                  <a:lnTo>
                    <a:pt x="330863" y="94997"/>
                  </a:lnTo>
                  <a:lnTo>
                    <a:pt x="335291" y="84263"/>
                  </a:lnTo>
                  <a:cubicBezTo>
                    <a:pt x="335694" y="83457"/>
                    <a:pt x="335694" y="82518"/>
                    <a:pt x="335291" y="81713"/>
                  </a:cubicBezTo>
                  <a:cubicBezTo>
                    <a:pt x="334889" y="80908"/>
                    <a:pt x="334352" y="80237"/>
                    <a:pt x="333413" y="79835"/>
                  </a:cubicBezTo>
                  <a:lnTo>
                    <a:pt x="322679" y="75407"/>
                  </a:lnTo>
                  <a:lnTo>
                    <a:pt x="152275" y="4696"/>
                  </a:lnTo>
                  <a:lnTo>
                    <a:pt x="141541" y="268"/>
                  </a:lnTo>
                  <a:cubicBezTo>
                    <a:pt x="141541" y="268"/>
                    <a:pt x="140736" y="0"/>
                    <a:pt x="140199" y="0"/>
                  </a:cubicBezTo>
                  <a:cubicBezTo>
                    <a:pt x="139662" y="0"/>
                    <a:pt x="139260" y="0"/>
                    <a:pt x="138857" y="268"/>
                  </a:cubicBezTo>
                  <a:cubicBezTo>
                    <a:pt x="138052" y="671"/>
                    <a:pt x="137382" y="1208"/>
                    <a:pt x="136979" y="2147"/>
                  </a:cubicBezTo>
                  <a:lnTo>
                    <a:pt x="132551" y="12881"/>
                  </a:lnTo>
                  <a:lnTo>
                    <a:pt x="4681" y="322559"/>
                  </a:lnTo>
                  <a:lnTo>
                    <a:pt x="254" y="333293"/>
                  </a:lnTo>
                  <a:cubicBezTo>
                    <a:pt x="-417" y="335038"/>
                    <a:pt x="254" y="336916"/>
                    <a:pt x="2132" y="337721"/>
                  </a:cubicBezTo>
                  <a:close/>
                  <a:moveTo>
                    <a:pt x="22930" y="326584"/>
                  </a:moveTo>
                  <a:lnTo>
                    <a:pt x="148250" y="23078"/>
                  </a:lnTo>
                  <a:lnTo>
                    <a:pt x="312481" y="91240"/>
                  </a:lnTo>
                  <a:lnTo>
                    <a:pt x="187161" y="394746"/>
                  </a:lnTo>
                  <a:lnTo>
                    <a:pt x="22930" y="326584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E451428E-C21F-3DE3-E2ED-9C2AD5FB7126}"/>
                </a:ext>
              </a:extLst>
            </p:cNvPr>
            <p:cNvSpPr/>
            <p:nvPr/>
          </p:nvSpPr>
          <p:spPr bwMode="gray">
            <a:xfrm>
              <a:off x="5268910" y="1915668"/>
              <a:ext cx="425260" cy="537911"/>
            </a:xfrm>
            <a:custGeom>
              <a:avLst/>
              <a:gdLst>
                <a:gd name="connsiteX0" fmla="*/ 416242 w 425260"/>
                <a:gd name="connsiteY0" fmla="*/ 93789 h 537911"/>
                <a:gd name="connsiteX1" fmla="*/ 192437 w 425260"/>
                <a:gd name="connsiteY1" fmla="*/ 1208 h 537911"/>
                <a:gd name="connsiteX2" fmla="*/ 186801 w 425260"/>
                <a:gd name="connsiteY2" fmla="*/ 0 h 537911"/>
                <a:gd name="connsiteX3" fmla="*/ 186801 w 425260"/>
                <a:gd name="connsiteY3" fmla="*/ 0 h 537911"/>
                <a:gd name="connsiteX4" fmla="*/ 172981 w 425260"/>
                <a:gd name="connsiteY4" fmla="*/ 9124 h 537911"/>
                <a:gd name="connsiteX5" fmla="*/ 1102 w 425260"/>
                <a:gd name="connsiteY5" fmla="*/ 424801 h 537911"/>
                <a:gd name="connsiteX6" fmla="*/ 9152 w 425260"/>
                <a:gd name="connsiteY6" fmla="*/ 444257 h 537911"/>
                <a:gd name="connsiteX7" fmla="*/ 232824 w 425260"/>
                <a:gd name="connsiteY7" fmla="*/ 536838 h 537911"/>
                <a:gd name="connsiteX8" fmla="*/ 238459 w 425260"/>
                <a:gd name="connsiteY8" fmla="*/ 537912 h 537911"/>
                <a:gd name="connsiteX9" fmla="*/ 252279 w 425260"/>
                <a:gd name="connsiteY9" fmla="*/ 528788 h 537911"/>
                <a:gd name="connsiteX10" fmla="*/ 424159 w 425260"/>
                <a:gd name="connsiteY10" fmla="*/ 113110 h 537911"/>
                <a:gd name="connsiteX11" fmla="*/ 416108 w 425260"/>
                <a:gd name="connsiteY11" fmla="*/ 93655 h 537911"/>
                <a:gd name="connsiteX12" fmla="*/ 406179 w 425260"/>
                <a:gd name="connsiteY12" fmla="*/ 109353 h 537911"/>
                <a:gd name="connsiteX13" fmla="*/ 236849 w 425260"/>
                <a:gd name="connsiteY13" fmla="*/ 518859 h 537911"/>
                <a:gd name="connsiteX14" fmla="*/ 19350 w 425260"/>
                <a:gd name="connsiteY14" fmla="*/ 428827 h 537911"/>
                <a:gd name="connsiteX15" fmla="*/ 188680 w 425260"/>
                <a:gd name="connsiteY15" fmla="*/ 19321 h 537911"/>
                <a:gd name="connsiteX16" fmla="*/ 406045 w 425260"/>
                <a:gd name="connsiteY16" fmla="*/ 109353 h 53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5260" h="537911">
                  <a:moveTo>
                    <a:pt x="416242" y="93789"/>
                  </a:moveTo>
                  <a:lnTo>
                    <a:pt x="192437" y="1208"/>
                  </a:lnTo>
                  <a:cubicBezTo>
                    <a:pt x="190693" y="403"/>
                    <a:pt x="188814" y="134"/>
                    <a:pt x="186801" y="0"/>
                  </a:cubicBezTo>
                  <a:lnTo>
                    <a:pt x="186801" y="0"/>
                  </a:lnTo>
                  <a:cubicBezTo>
                    <a:pt x="180763" y="0"/>
                    <a:pt x="175396" y="3623"/>
                    <a:pt x="172981" y="9124"/>
                  </a:cubicBezTo>
                  <a:lnTo>
                    <a:pt x="1102" y="424801"/>
                  </a:lnTo>
                  <a:cubicBezTo>
                    <a:pt x="-1984" y="432315"/>
                    <a:pt x="1639" y="441037"/>
                    <a:pt x="9152" y="444257"/>
                  </a:cubicBezTo>
                  <a:lnTo>
                    <a:pt x="232824" y="536838"/>
                  </a:lnTo>
                  <a:cubicBezTo>
                    <a:pt x="234568" y="537643"/>
                    <a:pt x="236580" y="537912"/>
                    <a:pt x="238459" y="537912"/>
                  </a:cubicBezTo>
                  <a:cubicBezTo>
                    <a:pt x="244497" y="537912"/>
                    <a:pt x="249864" y="534289"/>
                    <a:pt x="252279" y="528788"/>
                  </a:cubicBezTo>
                  <a:lnTo>
                    <a:pt x="424159" y="113110"/>
                  </a:lnTo>
                  <a:cubicBezTo>
                    <a:pt x="427245" y="105462"/>
                    <a:pt x="423622" y="96741"/>
                    <a:pt x="416108" y="93655"/>
                  </a:cubicBezTo>
                  <a:close/>
                  <a:moveTo>
                    <a:pt x="406179" y="109353"/>
                  </a:moveTo>
                  <a:lnTo>
                    <a:pt x="236849" y="518859"/>
                  </a:lnTo>
                  <a:lnTo>
                    <a:pt x="19350" y="428827"/>
                  </a:lnTo>
                  <a:lnTo>
                    <a:pt x="188680" y="19321"/>
                  </a:lnTo>
                  <a:lnTo>
                    <a:pt x="406045" y="109353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806DA425-B8DF-078A-6463-0F86542B862D}"/>
                </a:ext>
              </a:extLst>
            </p:cNvPr>
            <p:cNvSpPr/>
            <p:nvPr/>
          </p:nvSpPr>
          <p:spPr bwMode="gray">
            <a:xfrm>
              <a:off x="5528158" y="1980206"/>
              <a:ext cx="66166" cy="37300"/>
            </a:xfrm>
            <a:custGeom>
              <a:avLst/>
              <a:gdLst>
                <a:gd name="connsiteX0" fmla="*/ 5510 w 66166"/>
                <a:gd name="connsiteY0" fmla="*/ 17175 h 37300"/>
                <a:gd name="connsiteX1" fmla="*/ 53679 w 66166"/>
                <a:gd name="connsiteY1" fmla="*/ 36630 h 37300"/>
                <a:gd name="connsiteX2" fmla="*/ 57033 w 66166"/>
                <a:gd name="connsiteY2" fmla="*/ 37301 h 37300"/>
                <a:gd name="connsiteX3" fmla="*/ 65486 w 66166"/>
                <a:gd name="connsiteY3" fmla="*/ 31666 h 37300"/>
                <a:gd name="connsiteX4" fmla="*/ 60656 w 66166"/>
                <a:gd name="connsiteY4" fmla="*/ 20126 h 37300"/>
                <a:gd name="connsiteX5" fmla="*/ 12487 w 66166"/>
                <a:gd name="connsiteY5" fmla="*/ 671 h 37300"/>
                <a:gd name="connsiteX6" fmla="*/ 9132 w 66166"/>
                <a:gd name="connsiteY6" fmla="*/ 0 h 37300"/>
                <a:gd name="connsiteX7" fmla="*/ 680 w 66166"/>
                <a:gd name="connsiteY7" fmla="*/ 5635 h 37300"/>
                <a:gd name="connsiteX8" fmla="*/ 5510 w 66166"/>
                <a:gd name="connsiteY8" fmla="*/ 17175 h 3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166" h="37300">
                  <a:moveTo>
                    <a:pt x="5510" y="17175"/>
                  </a:moveTo>
                  <a:lnTo>
                    <a:pt x="53679" y="36630"/>
                  </a:lnTo>
                  <a:cubicBezTo>
                    <a:pt x="54753" y="37033"/>
                    <a:pt x="55960" y="37301"/>
                    <a:pt x="57033" y="37301"/>
                  </a:cubicBezTo>
                  <a:cubicBezTo>
                    <a:pt x="60790" y="37301"/>
                    <a:pt x="64145" y="35020"/>
                    <a:pt x="65486" y="31666"/>
                  </a:cubicBezTo>
                  <a:cubicBezTo>
                    <a:pt x="67365" y="27104"/>
                    <a:pt x="65218" y="22005"/>
                    <a:pt x="60656" y="20126"/>
                  </a:cubicBezTo>
                  <a:lnTo>
                    <a:pt x="12487" y="671"/>
                  </a:lnTo>
                  <a:cubicBezTo>
                    <a:pt x="11414" y="268"/>
                    <a:pt x="10206" y="0"/>
                    <a:pt x="9132" y="0"/>
                  </a:cubicBezTo>
                  <a:cubicBezTo>
                    <a:pt x="5375" y="0"/>
                    <a:pt x="2021" y="2281"/>
                    <a:pt x="680" y="5635"/>
                  </a:cubicBezTo>
                  <a:cubicBezTo>
                    <a:pt x="-1199" y="10197"/>
                    <a:pt x="948" y="15296"/>
                    <a:pt x="5510" y="17175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1F43B40E-7588-4307-DFA7-15A5997D568B}"/>
                </a:ext>
              </a:extLst>
            </p:cNvPr>
            <p:cNvSpPr/>
            <p:nvPr/>
          </p:nvSpPr>
          <p:spPr bwMode="gray">
            <a:xfrm>
              <a:off x="5595552" y="2155306"/>
              <a:ext cx="98649" cy="192005"/>
            </a:xfrm>
            <a:custGeom>
              <a:avLst/>
              <a:gdLst>
                <a:gd name="connsiteX0" fmla="*/ 86917 w 98649"/>
                <a:gd name="connsiteY0" fmla="*/ 268 h 192005"/>
                <a:gd name="connsiteX1" fmla="*/ 86246 w 98649"/>
                <a:gd name="connsiteY1" fmla="*/ 268 h 192005"/>
                <a:gd name="connsiteX2" fmla="*/ 74841 w 98649"/>
                <a:gd name="connsiteY2" fmla="*/ 2549 h 192005"/>
                <a:gd name="connsiteX3" fmla="*/ 72694 w 98649"/>
                <a:gd name="connsiteY3" fmla="*/ 4025 h 192005"/>
                <a:gd name="connsiteX4" fmla="*/ 72158 w 98649"/>
                <a:gd name="connsiteY4" fmla="*/ 6575 h 192005"/>
                <a:gd name="connsiteX5" fmla="*/ 78598 w 98649"/>
                <a:gd name="connsiteY5" fmla="*/ 38643 h 192005"/>
                <a:gd name="connsiteX6" fmla="*/ 48006 w 98649"/>
                <a:gd name="connsiteY6" fmla="*/ 59037 h 192005"/>
                <a:gd name="connsiteX7" fmla="*/ 46530 w 98649"/>
                <a:gd name="connsiteY7" fmla="*/ 62526 h 192005"/>
                <a:gd name="connsiteX8" fmla="*/ 53776 w 98649"/>
                <a:gd name="connsiteY8" fmla="*/ 98351 h 192005"/>
                <a:gd name="connsiteX9" fmla="*/ 23183 w 98649"/>
                <a:gd name="connsiteY9" fmla="*/ 118746 h 192005"/>
                <a:gd name="connsiteX10" fmla="*/ 21708 w 98649"/>
                <a:gd name="connsiteY10" fmla="*/ 122234 h 192005"/>
                <a:gd name="connsiteX11" fmla="*/ 28953 w 98649"/>
                <a:gd name="connsiteY11" fmla="*/ 158059 h 192005"/>
                <a:gd name="connsiteX12" fmla="*/ 1581 w 98649"/>
                <a:gd name="connsiteY12" fmla="*/ 176307 h 192005"/>
                <a:gd name="connsiteX13" fmla="*/ 105 w 98649"/>
                <a:gd name="connsiteY13" fmla="*/ 178454 h 192005"/>
                <a:gd name="connsiteX14" fmla="*/ 642 w 98649"/>
                <a:gd name="connsiteY14" fmla="*/ 181003 h 192005"/>
                <a:gd name="connsiteX15" fmla="*/ 7083 w 98649"/>
                <a:gd name="connsiteY15" fmla="*/ 190530 h 192005"/>
                <a:gd name="connsiteX16" fmla="*/ 9900 w 98649"/>
                <a:gd name="connsiteY16" fmla="*/ 192006 h 192005"/>
                <a:gd name="connsiteX17" fmla="*/ 11778 w 98649"/>
                <a:gd name="connsiteY17" fmla="*/ 191469 h 192005"/>
                <a:gd name="connsiteX18" fmla="*/ 47469 w 98649"/>
                <a:gd name="connsiteY18" fmla="*/ 167720 h 192005"/>
                <a:gd name="connsiteX19" fmla="*/ 48945 w 98649"/>
                <a:gd name="connsiteY19" fmla="*/ 164231 h 192005"/>
                <a:gd name="connsiteX20" fmla="*/ 41700 w 98649"/>
                <a:gd name="connsiteY20" fmla="*/ 128272 h 192005"/>
                <a:gd name="connsiteX21" fmla="*/ 72292 w 98649"/>
                <a:gd name="connsiteY21" fmla="*/ 107878 h 192005"/>
                <a:gd name="connsiteX22" fmla="*/ 73768 w 98649"/>
                <a:gd name="connsiteY22" fmla="*/ 104389 h 192005"/>
                <a:gd name="connsiteX23" fmla="*/ 66522 w 98649"/>
                <a:gd name="connsiteY23" fmla="*/ 68430 h 192005"/>
                <a:gd name="connsiteX24" fmla="*/ 97115 w 98649"/>
                <a:gd name="connsiteY24" fmla="*/ 48035 h 192005"/>
                <a:gd name="connsiteX25" fmla="*/ 98590 w 98649"/>
                <a:gd name="connsiteY25" fmla="*/ 44546 h 192005"/>
                <a:gd name="connsiteX26" fmla="*/ 90138 w 98649"/>
                <a:gd name="connsiteY26" fmla="*/ 2684 h 192005"/>
                <a:gd name="connsiteX27" fmla="*/ 86917 w 98649"/>
                <a:gd name="connsiteY27" fmla="*/ 0 h 19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649" h="192005">
                  <a:moveTo>
                    <a:pt x="86917" y="268"/>
                  </a:moveTo>
                  <a:cubicBezTo>
                    <a:pt x="86917" y="268"/>
                    <a:pt x="86515" y="268"/>
                    <a:pt x="86246" y="268"/>
                  </a:cubicBezTo>
                  <a:lnTo>
                    <a:pt x="74841" y="2549"/>
                  </a:lnTo>
                  <a:cubicBezTo>
                    <a:pt x="73902" y="2684"/>
                    <a:pt x="73231" y="3220"/>
                    <a:pt x="72694" y="4025"/>
                  </a:cubicBezTo>
                  <a:cubicBezTo>
                    <a:pt x="72158" y="4830"/>
                    <a:pt x="72024" y="5635"/>
                    <a:pt x="72158" y="6575"/>
                  </a:cubicBezTo>
                  <a:lnTo>
                    <a:pt x="78598" y="38643"/>
                  </a:lnTo>
                  <a:lnTo>
                    <a:pt x="48006" y="59037"/>
                  </a:lnTo>
                  <a:cubicBezTo>
                    <a:pt x="46933" y="59842"/>
                    <a:pt x="46262" y="61184"/>
                    <a:pt x="46530" y="62526"/>
                  </a:cubicBezTo>
                  <a:lnTo>
                    <a:pt x="53776" y="98351"/>
                  </a:lnTo>
                  <a:lnTo>
                    <a:pt x="23183" y="118746"/>
                  </a:lnTo>
                  <a:cubicBezTo>
                    <a:pt x="22110" y="119551"/>
                    <a:pt x="21439" y="120893"/>
                    <a:pt x="21708" y="122234"/>
                  </a:cubicBezTo>
                  <a:lnTo>
                    <a:pt x="28953" y="158059"/>
                  </a:lnTo>
                  <a:lnTo>
                    <a:pt x="1581" y="176307"/>
                  </a:lnTo>
                  <a:cubicBezTo>
                    <a:pt x="776" y="176844"/>
                    <a:pt x="374" y="177515"/>
                    <a:pt x="105" y="178454"/>
                  </a:cubicBezTo>
                  <a:cubicBezTo>
                    <a:pt x="-163" y="179393"/>
                    <a:pt x="105" y="180198"/>
                    <a:pt x="642" y="181003"/>
                  </a:cubicBezTo>
                  <a:lnTo>
                    <a:pt x="7083" y="190530"/>
                  </a:lnTo>
                  <a:cubicBezTo>
                    <a:pt x="7753" y="191469"/>
                    <a:pt x="8827" y="192006"/>
                    <a:pt x="9900" y="192006"/>
                  </a:cubicBezTo>
                  <a:cubicBezTo>
                    <a:pt x="10571" y="192006"/>
                    <a:pt x="11242" y="191872"/>
                    <a:pt x="11778" y="191469"/>
                  </a:cubicBezTo>
                  <a:lnTo>
                    <a:pt x="47469" y="167720"/>
                  </a:lnTo>
                  <a:cubicBezTo>
                    <a:pt x="48543" y="166915"/>
                    <a:pt x="49214" y="165573"/>
                    <a:pt x="48945" y="164231"/>
                  </a:cubicBezTo>
                  <a:lnTo>
                    <a:pt x="41700" y="128272"/>
                  </a:lnTo>
                  <a:lnTo>
                    <a:pt x="72292" y="107878"/>
                  </a:lnTo>
                  <a:cubicBezTo>
                    <a:pt x="73366" y="107072"/>
                    <a:pt x="74036" y="105731"/>
                    <a:pt x="73768" y="104389"/>
                  </a:cubicBezTo>
                  <a:lnTo>
                    <a:pt x="66522" y="68430"/>
                  </a:lnTo>
                  <a:lnTo>
                    <a:pt x="97115" y="48035"/>
                  </a:lnTo>
                  <a:cubicBezTo>
                    <a:pt x="98188" y="47230"/>
                    <a:pt x="98859" y="45888"/>
                    <a:pt x="98590" y="44546"/>
                  </a:cubicBezTo>
                  <a:lnTo>
                    <a:pt x="90138" y="2684"/>
                  </a:lnTo>
                  <a:cubicBezTo>
                    <a:pt x="89869" y="1073"/>
                    <a:pt x="88393" y="0"/>
                    <a:pt x="86917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53598631-D732-2BB0-35A9-2D37F0BC7650}"/>
                </a:ext>
              </a:extLst>
            </p:cNvPr>
            <p:cNvSpPr/>
            <p:nvPr/>
          </p:nvSpPr>
          <p:spPr bwMode="gray">
            <a:xfrm>
              <a:off x="5265793" y="2020459"/>
              <a:ext cx="98592" cy="191737"/>
            </a:xfrm>
            <a:custGeom>
              <a:avLst/>
              <a:gdLst>
                <a:gd name="connsiteX0" fmla="*/ 11733 w 98592"/>
                <a:gd name="connsiteY0" fmla="*/ 191738 h 191737"/>
                <a:gd name="connsiteX1" fmla="*/ 12403 w 98592"/>
                <a:gd name="connsiteY1" fmla="*/ 191738 h 191737"/>
                <a:gd name="connsiteX2" fmla="*/ 23808 w 98592"/>
                <a:gd name="connsiteY2" fmla="*/ 189457 h 191737"/>
                <a:gd name="connsiteX3" fmla="*/ 25955 w 98592"/>
                <a:gd name="connsiteY3" fmla="*/ 187981 h 191737"/>
                <a:gd name="connsiteX4" fmla="*/ 26492 w 98592"/>
                <a:gd name="connsiteY4" fmla="*/ 185431 h 191737"/>
                <a:gd name="connsiteX5" fmla="*/ 20051 w 98592"/>
                <a:gd name="connsiteY5" fmla="*/ 153363 h 191737"/>
                <a:gd name="connsiteX6" fmla="*/ 50643 w 98592"/>
                <a:gd name="connsiteY6" fmla="*/ 132968 h 191737"/>
                <a:gd name="connsiteX7" fmla="*/ 52120 w 98592"/>
                <a:gd name="connsiteY7" fmla="*/ 129480 h 191737"/>
                <a:gd name="connsiteX8" fmla="*/ 44874 w 98592"/>
                <a:gd name="connsiteY8" fmla="*/ 93655 h 191737"/>
                <a:gd name="connsiteX9" fmla="*/ 75466 w 98592"/>
                <a:gd name="connsiteY9" fmla="*/ 73260 h 191737"/>
                <a:gd name="connsiteX10" fmla="*/ 76942 w 98592"/>
                <a:gd name="connsiteY10" fmla="*/ 69772 h 191737"/>
                <a:gd name="connsiteX11" fmla="*/ 69697 w 98592"/>
                <a:gd name="connsiteY11" fmla="*/ 33947 h 191737"/>
                <a:gd name="connsiteX12" fmla="*/ 97068 w 98592"/>
                <a:gd name="connsiteY12" fmla="*/ 15699 h 191737"/>
                <a:gd name="connsiteX13" fmla="*/ 98544 w 98592"/>
                <a:gd name="connsiteY13" fmla="*/ 13552 h 191737"/>
                <a:gd name="connsiteX14" fmla="*/ 98008 w 98592"/>
                <a:gd name="connsiteY14" fmla="*/ 11002 h 191737"/>
                <a:gd name="connsiteX15" fmla="*/ 91567 w 98592"/>
                <a:gd name="connsiteY15" fmla="*/ 1476 h 191737"/>
                <a:gd name="connsiteX16" fmla="*/ 88749 w 98592"/>
                <a:gd name="connsiteY16" fmla="*/ 0 h 191737"/>
                <a:gd name="connsiteX17" fmla="*/ 86871 w 98592"/>
                <a:gd name="connsiteY17" fmla="*/ 537 h 191737"/>
                <a:gd name="connsiteX18" fmla="*/ 51180 w 98592"/>
                <a:gd name="connsiteY18" fmla="*/ 24286 h 191737"/>
                <a:gd name="connsiteX19" fmla="*/ 49704 w 98592"/>
                <a:gd name="connsiteY19" fmla="*/ 27774 h 191737"/>
                <a:gd name="connsiteX20" fmla="*/ 56950 w 98592"/>
                <a:gd name="connsiteY20" fmla="*/ 63599 h 191737"/>
                <a:gd name="connsiteX21" fmla="*/ 26358 w 98592"/>
                <a:gd name="connsiteY21" fmla="*/ 83994 h 191737"/>
                <a:gd name="connsiteX22" fmla="*/ 24882 w 98592"/>
                <a:gd name="connsiteY22" fmla="*/ 87483 h 191737"/>
                <a:gd name="connsiteX23" fmla="*/ 32127 w 98592"/>
                <a:gd name="connsiteY23" fmla="*/ 123308 h 191737"/>
                <a:gd name="connsiteX24" fmla="*/ 1535 w 98592"/>
                <a:gd name="connsiteY24" fmla="*/ 143703 h 191737"/>
                <a:gd name="connsiteX25" fmla="*/ 59 w 98592"/>
                <a:gd name="connsiteY25" fmla="*/ 147191 h 191737"/>
                <a:gd name="connsiteX26" fmla="*/ 8512 w 98592"/>
                <a:gd name="connsiteY26" fmla="*/ 189054 h 191737"/>
                <a:gd name="connsiteX27" fmla="*/ 11733 w 98592"/>
                <a:gd name="connsiteY27" fmla="*/ 191738 h 19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592" h="191737">
                  <a:moveTo>
                    <a:pt x="11733" y="191738"/>
                  </a:moveTo>
                  <a:cubicBezTo>
                    <a:pt x="11733" y="191738"/>
                    <a:pt x="12135" y="191738"/>
                    <a:pt x="12403" y="191738"/>
                  </a:cubicBezTo>
                  <a:lnTo>
                    <a:pt x="23808" y="189457"/>
                  </a:lnTo>
                  <a:cubicBezTo>
                    <a:pt x="24748" y="189322"/>
                    <a:pt x="25418" y="188786"/>
                    <a:pt x="25955" y="187981"/>
                  </a:cubicBezTo>
                  <a:cubicBezTo>
                    <a:pt x="26492" y="187176"/>
                    <a:pt x="26626" y="186371"/>
                    <a:pt x="26492" y="185431"/>
                  </a:cubicBezTo>
                  <a:lnTo>
                    <a:pt x="20051" y="153363"/>
                  </a:lnTo>
                  <a:lnTo>
                    <a:pt x="50643" y="132968"/>
                  </a:lnTo>
                  <a:cubicBezTo>
                    <a:pt x="51717" y="132163"/>
                    <a:pt x="52388" y="130822"/>
                    <a:pt x="52120" y="129480"/>
                  </a:cubicBezTo>
                  <a:lnTo>
                    <a:pt x="44874" y="93655"/>
                  </a:lnTo>
                  <a:lnTo>
                    <a:pt x="75466" y="73260"/>
                  </a:lnTo>
                  <a:cubicBezTo>
                    <a:pt x="76539" y="72455"/>
                    <a:pt x="77210" y="71113"/>
                    <a:pt x="76942" y="69772"/>
                  </a:cubicBezTo>
                  <a:lnTo>
                    <a:pt x="69697" y="33947"/>
                  </a:lnTo>
                  <a:lnTo>
                    <a:pt x="97068" y="15699"/>
                  </a:lnTo>
                  <a:cubicBezTo>
                    <a:pt x="97874" y="15162"/>
                    <a:pt x="98276" y="14491"/>
                    <a:pt x="98544" y="13552"/>
                  </a:cubicBezTo>
                  <a:cubicBezTo>
                    <a:pt x="98679" y="12613"/>
                    <a:pt x="98544" y="11807"/>
                    <a:pt x="98008" y="11002"/>
                  </a:cubicBezTo>
                  <a:lnTo>
                    <a:pt x="91567" y="1476"/>
                  </a:lnTo>
                  <a:cubicBezTo>
                    <a:pt x="90896" y="537"/>
                    <a:pt x="89823" y="0"/>
                    <a:pt x="88749" y="0"/>
                  </a:cubicBezTo>
                  <a:cubicBezTo>
                    <a:pt x="88079" y="0"/>
                    <a:pt x="87408" y="134"/>
                    <a:pt x="86871" y="537"/>
                  </a:cubicBezTo>
                  <a:lnTo>
                    <a:pt x="51180" y="24286"/>
                  </a:lnTo>
                  <a:cubicBezTo>
                    <a:pt x="50107" y="25091"/>
                    <a:pt x="49436" y="26433"/>
                    <a:pt x="49704" y="27774"/>
                  </a:cubicBezTo>
                  <a:lnTo>
                    <a:pt x="56950" y="63599"/>
                  </a:lnTo>
                  <a:lnTo>
                    <a:pt x="26358" y="83994"/>
                  </a:lnTo>
                  <a:cubicBezTo>
                    <a:pt x="25284" y="84799"/>
                    <a:pt x="24613" y="86141"/>
                    <a:pt x="24882" y="87483"/>
                  </a:cubicBezTo>
                  <a:lnTo>
                    <a:pt x="32127" y="123308"/>
                  </a:lnTo>
                  <a:lnTo>
                    <a:pt x="1535" y="143703"/>
                  </a:lnTo>
                  <a:cubicBezTo>
                    <a:pt x="462" y="144508"/>
                    <a:pt x="-209" y="145849"/>
                    <a:pt x="59" y="147191"/>
                  </a:cubicBezTo>
                  <a:lnTo>
                    <a:pt x="8512" y="189054"/>
                  </a:lnTo>
                  <a:cubicBezTo>
                    <a:pt x="8781" y="190664"/>
                    <a:pt x="10257" y="191738"/>
                    <a:pt x="11733" y="19173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7" name="Grafik 7">
            <a:extLst>
              <a:ext uri="{FF2B5EF4-FFF2-40B4-BE49-F238E27FC236}">
                <a16:creationId xmlns:a16="http://schemas.microsoft.com/office/drawing/2014/main" id="{1C434305-1071-771A-A16F-70AE1759945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55198" y="3106883"/>
            <a:ext cx="575079" cy="425472"/>
            <a:chOff x="1955194" y="3106882"/>
            <a:chExt cx="575078" cy="425472"/>
          </a:xfrm>
          <a:solidFill>
            <a:schemeClr val="accent1"/>
          </a:solidFill>
        </p:grpSpPr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A0BD73CD-4589-EF3A-683A-0131D51917F3}"/>
                </a:ext>
              </a:extLst>
            </p:cNvPr>
            <p:cNvSpPr/>
            <p:nvPr/>
          </p:nvSpPr>
          <p:spPr bwMode="gray">
            <a:xfrm>
              <a:off x="1955194" y="3106882"/>
              <a:ext cx="333595" cy="258154"/>
            </a:xfrm>
            <a:custGeom>
              <a:avLst/>
              <a:gdLst>
                <a:gd name="connsiteX0" fmla="*/ 269157 w 333595"/>
                <a:gd name="connsiteY0" fmla="*/ 258155 h 258154"/>
                <a:gd name="connsiteX1" fmla="*/ 276000 w 333595"/>
                <a:gd name="connsiteY1" fmla="*/ 255203 h 258154"/>
                <a:gd name="connsiteX2" fmla="*/ 276000 w 333595"/>
                <a:gd name="connsiteY2" fmla="*/ 241919 h 258154"/>
                <a:gd name="connsiteX3" fmla="*/ 234405 w 333595"/>
                <a:gd name="connsiteY3" fmla="*/ 200459 h 258154"/>
                <a:gd name="connsiteX4" fmla="*/ 275866 w 333595"/>
                <a:gd name="connsiteY4" fmla="*/ 159133 h 258154"/>
                <a:gd name="connsiteX5" fmla="*/ 317326 w 333595"/>
                <a:gd name="connsiteY5" fmla="*/ 200593 h 258154"/>
                <a:gd name="connsiteX6" fmla="*/ 324035 w 333595"/>
                <a:gd name="connsiteY6" fmla="*/ 203277 h 258154"/>
                <a:gd name="connsiteX7" fmla="*/ 330878 w 333595"/>
                <a:gd name="connsiteY7" fmla="*/ 200325 h 258154"/>
                <a:gd name="connsiteX8" fmla="*/ 330878 w 333595"/>
                <a:gd name="connsiteY8" fmla="*/ 187041 h 258154"/>
                <a:gd name="connsiteX9" fmla="*/ 289283 w 333595"/>
                <a:gd name="connsiteY9" fmla="*/ 145581 h 258154"/>
                <a:gd name="connsiteX10" fmla="*/ 320546 w 333595"/>
                <a:gd name="connsiteY10" fmla="*/ 114318 h 258154"/>
                <a:gd name="connsiteX11" fmla="*/ 321486 w 333595"/>
                <a:gd name="connsiteY11" fmla="*/ 111903 h 258154"/>
                <a:gd name="connsiteX12" fmla="*/ 320546 w 333595"/>
                <a:gd name="connsiteY12" fmla="*/ 109488 h 258154"/>
                <a:gd name="connsiteX13" fmla="*/ 276939 w 333595"/>
                <a:gd name="connsiteY13" fmla="*/ 65880 h 258154"/>
                <a:gd name="connsiteX14" fmla="*/ 209180 w 333595"/>
                <a:gd name="connsiteY14" fmla="*/ 37838 h 258154"/>
                <a:gd name="connsiteX15" fmla="*/ 148533 w 333595"/>
                <a:gd name="connsiteY15" fmla="*/ 59440 h 258154"/>
                <a:gd name="connsiteX16" fmla="*/ 137396 w 333595"/>
                <a:gd name="connsiteY16" fmla="*/ 47901 h 258154"/>
                <a:gd name="connsiteX17" fmla="*/ 24018 w 333595"/>
                <a:gd name="connsiteY17" fmla="*/ 0 h 258154"/>
                <a:gd name="connsiteX18" fmla="*/ 3354 w 333595"/>
                <a:gd name="connsiteY18" fmla="*/ 0 h 258154"/>
                <a:gd name="connsiteX19" fmla="*/ 0 w 333595"/>
                <a:gd name="connsiteY19" fmla="*/ 3354 h 258154"/>
                <a:gd name="connsiteX20" fmla="*/ 0 w 333595"/>
                <a:gd name="connsiteY20" fmla="*/ 15699 h 258154"/>
                <a:gd name="connsiteX21" fmla="*/ 3354 w 333595"/>
                <a:gd name="connsiteY21" fmla="*/ 19053 h 258154"/>
                <a:gd name="connsiteX22" fmla="*/ 24018 w 333595"/>
                <a:gd name="connsiteY22" fmla="*/ 19053 h 258154"/>
                <a:gd name="connsiteX23" fmla="*/ 123710 w 333595"/>
                <a:gd name="connsiteY23" fmla="*/ 61184 h 258154"/>
                <a:gd name="connsiteX24" fmla="*/ 135115 w 333595"/>
                <a:gd name="connsiteY24" fmla="*/ 72858 h 258154"/>
                <a:gd name="connsiteX25" fmla="*/ 141287 w 333595"/>
                <a:gd name="connsiteY25" fmla="*/ 201398 h 258154"/>
                <a:gd name="connsiteX26" fmla="*/ 184895 w 333595"/>
                <a:gd name="connsiteY26" fmla="*/ 245005 h 258154"/>
                <a:gd name="connsiteX27" fmla="*/ 187310 w 333595"/>
                <a:gd name="connsiteY27" fmla="*/ 245945 h 258154"/>
                <a:gd name="connsiteX28" fmla="*/ 189725 w 333595"/>
                <a:gd name="connsiteY28" fmla="*/ 245005 h 258154"/>
                <a:gd name="connsiteX29" fmla="*/ 220988 w 333595"/>
                <a:gd name="connsiteY29" fmla="*/ 213742 h 258154"/>
                <a:gd name="connsiteX30" fmla="*/ 262448 w 333595"/>
                <a:gd name="connsiteY30" fmla="*/ 255203 h 258154"/>
                <a:gd name="connsiteX31" fmla="*/ 269157 w 333595"/>
                <a:gd name="connsiteY31" fmla="*/ 257886 h 258154"/>
                <a:gd name="connsiteX32" fmla="*/ 296126 w 333595"/>
                <a:gd name="connsiteY32" fmla="*/ 112171 h 258154"/>
                <a:gd name="connsiteX33" fmla="*/ 187310 w 333595"/>
                <a:gd name="connsiteY33" fmla="*/ 220720 h 258154"/>
                <a:gd name="connsiteX34" fmla="*/ 154705 w 333595"/>
                <a:gd name="connsiteY34" fmla="*/ 188249 h 258154"/>
                <a:gd name="connsiteX35" fmla="*/ 132163 w 333595"/>
                <a:gd name="connsiteY35" fmla="*/ 134042 h 258154"/>
                <a:gd name="connsiteX36" fmla="*/ 154705 w 333595"/>
                <a:gd name="connsiteY36" fmla="*/ 79835 h 258154"/>
                <a:gd name="connsiteX37" fmla="*/ 209046 w 333595"/>
                <a:gd name="connsiteY37" fmla="*/ 57293 h 258154"/>
                <a:gd name="connsiteX38" fmla="*/ 263387 w 333595"/>
                <a:gd name="connsiteY38" fmla="*/ 79835 h 258154"/>
                <a:gd name="connsiteX39" fmla="*/ 295992 w 333595"/>
                <a:gd name="connsiteY39" fmla="*/ 112305 h 25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33595" h="258154">
                  <a:moveTo>
                    <a:pt x="269157" y="258155"/>
                  </a:moveTo>
                  <a:cubicBezTo>
                    <a:pt x="271706" y="258155"/>
                    <a:pt x="274256" y="257081"/>
                    <a:pt x="276000" y="255203"/>
                  </a:cubicBezTo>
                  <a:cubicBezTo>
                    <a:pt x="279623" y="251446"/>
                    <a:pt x="279623" y="245676"/>
                    <a:pt x="276000" y="241919"/>
                  </a:cubicBezTo>
                  <a:lnTo>
                    <a:pt x="234405" y="200459"/>
                  </a:lnTo>
                  <a:lnTo>
                    <a:pt x="275866" y="159133"/>
                  </a:lnTo>
                  <a:lnTo>
                    <a:pt x="317326" y="200593"/>
                  </a:lnTo>
                  <a:cubicBezTo>
                    <a:pt x="319205" y="202337"/>
                    <a:pt x="321486" y="203277"/>
                    <a:pt x="324035" y="203277"/>
                  </a:cubicBezTo>
                  <a:cubicBezTo>
                    <a:pt x="326584" y="203277"/>
                    <a:pt x="329134" y="202203"/>
                    <a:pt x="330878" y="200325"/>
                  </a:cubicBezTo>
                  <a:cubicBezTo>
                    <a:pt x="334501" y="196568"/>
                    <a:pt x="334501" y="190798"/>
                    <a:pt x="330878" y="187041"/>
                  </a:cubicBezTo>
                  <a:lnTo>
                    <a:pt x="289283" y="145581"/>
                  </a:lnTo>
                  <a:lnTo>
                    <a:pt x="320546" y="114318"/>
                  </a:lnTo>
                  <a:cubicBezTo>
                    <a:pt x="320546" y="114318"/>
                    <a:pt x="321486" y="112842"/>
                    <a:pt x="321486" y="111903"/>
                  </a:cubicBezTo>
                  <a:cubicBezTo>
                    <a:pt x="321486" y="110964"/>
                    <a:pt x="321083" y="110159"/>
                    <a:pt x="320546" y="109488"/>
                  </a:cubicBezTo>
                  <a:lnTo>
                    <a:pt x="276939" y="65880"/>
                  </a:lnTo>
                  <a:cubicBezTo>
                    <a:pt x="258826" y="47767"/>
                    <a:pt x="234808" y="37838"/>
                    <a:pt x="209180" y="37838"/>
                  </a:cubicBezTo>
                  <a:cubicBezTo>
                    <a:pt x="187041" y="37838"/>
                    <a:pt x="165707" y="45486"/>
                    <a:pt x="148533" y="59440"/>
                  </a:cubicBezTo>
                  <a:lnTo>
                    <a:pt x="137396" y="47901"/>
                  </a:lnTo>
                  <a:cubicBezTo>
                    <a:pt x="107878" y="17443"/>
                    <a:pt x="66551" y="0"/>
                    <a:pt x="24018" y="0"/>
                  </a:cubicBez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15699"/>
                  </a:lnTo>
                  <a:cubicBezTo>
                    <a:pt x="0" y="17577"/>
                    <a:pt x="1476" y="19053"/>
                    <a:pt x="3354" y="19053"/>
                  </a:cubicBezTo>
                  <a:lnTo>
                    <a:pt x="24018" y="19053"/>
                  </a:lnTo>
                  <a:cubicBezTo>
                    <a:pt x="61318" y="19053"/>
                    <a:pt x="97680" y="34483"/>
                    <a:pt x="123710" y="61184"/>
                  </a:cubicBezTo>
                  <a:lnTo>
                    <a:pt x="135115" y="72858"/>
                  </a:lnTo>
                  <a:cubicBezTo>
                    <a:pt x="103852" y="110695"/>
                    <a:pt x="106402" y="166513"/>
                    <a:pt x="141287" y="201398"/>
                  </a:cubicBezTo>
                  <a:lnTo>
                    <a:pt x="184895" y="245005"/>
                  </a:lnTo>
                  <a:cubicBezTo>
                    <a:pt x="184895" y="245005"/>
                    <a:pt x="186370" y="245945"/>
                    <a:pt x="187310" y="245945"/>
                  </a:cubicBezTo>
                  <a:cubicBezTo>
                    <a:pt x="188249" y="245945"/>
                    <a:pt x="189054" y="245676"/>
                    <a:pt x="189725" y="245005"/>
                  </a:cubicBezTo>
                  <a:lnTo>
                    <a:pt x="220988" y="213742"/>
                  </a:lnTo>
                  <a:lnTo>
                    <a:pt x="262448" y="255203"/>
                  </a:lnTo>
                  <a:cubicBezTo>
                    <a:pt x="264327" y="256947"/>
                    <a:pt x="266608" y="257886"/>
                    <a:pt x="269157" y="257886"/>
                  </a:cubicBezTo>
                  <a:close/>
                  <a:moveTo>
                    <a:pt x="296126" y="112171"/>
                  </a:moveTo>
                  <a:lnTo>
                    <a:pt x="187310" y="220720"/>
                  </a:lnTo>
                  <a:lnTo>
                    <a:pt x="154705" y="188249"/>
                  </a:lnTo>
                  <a:cubicBezTo>
                    <a:pt x="140214" y="173758"/>
                    <a:pt x="132163" y="154437"/>
                    <a:pt x="132163" y="134042"/>
                  </a:cubicBezTo>
                  <a:cubicBezTo>
                    <a:pt x="132163" y="113647"/>
                    <a:pt x="140214" y="94326"/>
                    <a:pt x="154705" y="79835"/>
                  </a:cubicBezTo>
                  <a:cubicBezTo>
                    <a:pt x="169196" y="65344"/>
                    <a:pt x="188517" y="57293"/>
                    <a:pt x="209046" y="57293"/>
                  </a:cubicBezTo>
                  <a:cubicBezTo>
                    <a:pt x="229575" y="57293"/>
                    <a:pt x="248897" y="65210"/>
                    <a:pt x="263387" y="79835"/>
                  </a:cubicBezTo>
                  <a:lnTo>
                    <a:pt x="295992" y="112305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BF652E6C-F552-8EFE-34E9-ACD805661F5F}"/>
                </a:ext>
              </a:extLst>
            </p:cNvPr>
            <p:cNvSpPr/>
            <p:nvPr/>
          </p:nvSpPr>
          <p:spPr bwMode="gray">
            <a:xfrm>
              <a:off x="2209659" y="3287617"/>
              <a:ext cx="320613" cy="244737"/>
            </a:xfrm>
            <a:custGeom>
              <a:avLst/>
              <a:gdLst>
                <a:gd name="connsiteX0" fmla="*/ 317393 w 320613"/>
                <a:gd name="connsiteY0" fmla="*/ 225818 h 244737"/>
                <a:gd name="connsiteX1" fmla="*/ 296999 w 320613"/>
                <a:gd name="connsiteY1" fmla="*/ 225818 h 244737"/>
                <a:gd name="connsiteX2" fmla="*/ 200526 w 320613"/>
                <a:gd name="connsiteY2" fmla="*/ 186773 h 244737"/>
                <a:gd name="connsiteX3" fmla="*/ 186840 w 320613"/>
                <a:gd name="connsiteY3" fmla="*/ 173490 h 244737"/>
                <a:gd name="connsiteX4" fmla="*/ 180400 w 320613"/>
                <a:gd name="connsiteY4" fmla="*/ 44681 h 244737"/>
                <a:gd name="connsiteX5" fmla="*/ 136792 w 320613"/>
                <a:gd name="connsiteY5" fmla="*/ 939 h 244737"/>
                <a:gd name="connsiteX6" fmla="*/ 134377 w 320613"/>
                <a:gd name="connsiteY6" fmla="*/ 0 h 244737"/>
                <a:gd name="connsiteX7" fmla="*/ 131962 w 320613"/>
                <a:gd name="connsiteY7" fmla="*/ 939 h 244737"/>
                <a:gd name="connsiteX8" fmla="*/ 1006 w 320613"/>
                <a:gd name="connsiteY8" fmla="*/ 132298 h 244737"/>
                <a:gd name="connsiteX9" fmla="*/ 1006 w 320613"/>
                <a:gd name="connsiteY9" fmla="*/ 136994 h 244737"/>
                <a:gd name="connsiteX10" fmla="*/ 44614 w 320613"/>
                <a:gd name="connsiteY10" fmla="*/ 180735 h 244737"/>
                <a:gd name="connsiteX11" fmla="*/ 112372 w 320613"/>
                <a:gd name="connsiteY11" fmla="*/ 208912 h 244737"/>
                <a:gd name="connsiteX12" fmla="*/ 173422 w 320613"/>
                <a:gd name="connsiteY12" fmla="*/ 186907 h 244737"/>
                <a:gd name="connsiteX13" fmla="*/ 187243 w 320613"/>
                <a:gd name="connsiteY13" fmla="*/ 200325 h 244737"/>
                <a:gd name="connsiteX14" fmla="*/ 296596 w 320613"/>
                <a:gd name="connsiteY14" fmla="*/ 244737 h 244737"/>
                <a:gd name="connsiteX15" fmla="*/ 317259 w 320613"/>
                <a:gd name="connsiteY15" fmla="*/ 244737 h 244737"/>
                <a:gd name="connsiteX16" fmla="*/ 320614 w 320613"/>
                <a:gd name="connsiteY16" fmla="*/ 241383 h 244737"/>
                <a:gd name="connsiteX17" fmla="*/ 320614 w 320613"/>
                <a:gd name="connsiteY17" fmla="*/ 229038 h 244737"/>
                <a:gd name="connsiteX18" fmla="*/ 317259 w 320613"/>
                <a:gd name="connsiteY18" fmla="*/ 225684 h 244737"/>
                <a:gd name="connsiteX19" fmla="*/ 167653 w 320613"/>
                <a:gd name="connsiteY19" fmla="*/ 167318 h 244737"/>
                <a:gd name="connsiteX20" fmla="*/ 112909 w 320613"/>
                <a:gd name="connsiteY20" fmla="*/ 190262 h 244737"/>
                <a:gd name="connsiteX21" fmla="*/ 58836 w 320613"/>
                <a:gd name="connsiteY21" fmla="*/ 167988 h 244737"/>
                <a:gd name="connsiteX22" fmla="*/ 58299 w 320613"/>
                <a:gd name="connsiteY22" fmla="*/ 167452 h 244737"/>
                <a:gd name="connsiteX23" fmla="*/ 25695 w 320613"/>
                <a:gd name="connsiteY23" fmla="*/ 134713 h 244737"/>
                <a:gd name="connsiteX24" fmla="*/ 134511 w 320613"/>
                <a:gd name="connsiteY24" fmla="*/ 25628 h 244737"/>
                <a:gd name="connsiteX25" fmla="*/ 167116 w 320613"/>
                <a:gd name="connsiteY25" fmla="*/ 58232 h 244737"/>
                <a:gd name="connsiteX26" fmla="*/ 167787 w 320613"/>
                <a:gd name="connsiteY26" fmla="*/ 167318 h 24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0613" h="244737">
                  <a:moveTo>
                    <a:pt x="317393" y="225818"/>
                  </a:moveTo>
                  <a:lnTo>
                    <a:pt x="296999" y="225818"/>
                  </a:lnTo>
                  <a:cubicBezTo>
                    <a:pt x="260637" y="225818"/>
                    <a:pt x="226422" y="211998"/>
                    <a:pt x="200526" y="186773"/>
                  </a:cubicBezTo>
                  <a:lnTo>
                    <a:pt x="186840" y="173490"/>
                  </a:lnTo>
                  <a:cubicBezTo>
                    <a:pt x="217701" y="135518"/>
                    <a:pt x="215151" y="79566"/>
                    <a:pt x="180400" y="44681"/>
                  </a:cubicBezTo>
                  <a:lnTo>
                    <a:pt x="136792" y="939"/>
                  </a:lnTo>
                  <a:cubicBezTo>
                    <a:pt x="136792" y="939"/>
                    <a:pt x="135317" y="0"/>
                    <a:pt x="134377" y="0"/>
                  </a:cubicBezTo>
                  <a:cubicBezTo>
                    <a:pt x="133438" y="0"/>
                    <a:pt x="132633" y="403"/>
                    <a:pt x="131962" y="939"/>
                  </a:cubicBezTo>
                  <a:lnTo>
                    <a:pt x="1006" y="132298"/>
                  </a:lnTo>
                  <a:cubicBezTo>
                    <a:pt x="-335" y="133639"/>
                    <a:pt x="-335" y="135786"/>
                    <a:pt x="1006" y="136994"/>
                  </a:cubicBezTo>
                  <a:lnTo>
                    <a:pt x="44614" y="180735"/>
                  </a:lnTo>
                  <a:cubicBezTo>
                    <a:pt x="62727" y="198849"/>
                    <a:pt x="86745" y="208912"/>
                    <a:pt x="112372" y="208912"/>
                  </a:cubicBezTo>
                  <a:cubicBezTo>
                    <a:pt x="134646" y="208912"/>
                    <a:pt x="156248" y="201130"/>
                    <a:pt x="173422" y="186907"/>
                  </a:cubicBezTo>
                  <a:lnTo>
                    <a:pt x="187243" y="200325"/>
                  </a:lnTo>
                  <a:cubicBezTo>
                    <a:pt x="216761" y="229038"/>
                    <a:pt x="255538" y="244737"/>
                    <a:pt x="296596" y="244737"/>
                  </a:cubicBezTo>
                  <a:lnTo>
                    <a:pt x="317259" y="244737"/>
                  </a:lnTo>
                  <a:cubicBezTo>
                    <a:pt x="319138" y="244737"/>
                    <a:pt x="320614" y="243261"/>
                    <a:pt x="320614" y="241383"/>
                  </a:cubicBezTo>
                  <a:lnTo>
                    <a:pt x="320614" y="229038"/>
                  </a:lnTo>
                  <a:cubicBezTo>
                    <a:pt x="320614" y="227160"/>
                    <a:pt x="319138" y="225684"/>
                    <a:pt x="317259" y="225684"/>
                  </a:cubicBezTo>
                  <a:close/>
                  <a:moveTo>
                    <a:pt x="167653" y="167318"/>
                  </a:moveTo>
                  <a:cubicBezTo>
                    <a:pt x="153028" y="182077"/>
                    <a:pt x="133706" y="190262"/>
                    <a:pt x="112909" y="190262"/>
                  </a:cubicBezTo>
                  <a:cubicBezTo>
                    <a:pt x="92112" y="190262"/>
                    <a:pt x="73327" y="182345"/>
                    <a:pt x="58836" y="167988"/>
                  </a:cubicBezTo>
                  <a:lnTo>
                    <a:pt x="58299" y="167452"/>
                  </a:lnTo>
                  <a:lnTo>
                    <a:pt x="25695" y="134713"/>
                  </a:lnTo>
                  <a:lnTo>
                    <a:pt x="134511" y="25628"/>
                  </a:lnTo>
                  <a:lnTo>
                    <a:pt x="167116" y="58232"/>
                  </a:lnTo>
                  <a:cubicBezTo>
                    <a:pt x="197306" y="88154"/>
                    <a:pt x="197574" y="137128"/>
                    <a:pt x="167787" y="16731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0" name="Grafik 7">
            <a:extLst>
              <a:ext uri="{FF2B5EF4-FFF2-40B4-BE49-F238E27FC236}">
                <a16:creationId xmlns:a16="http://schemas.microsoft.com/office/drawing/2014/main" id="{CCBDAFC7-645D-14DC-174D-400AEE05317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00104" y="2050922"/>
            <a:ext cx="561795" cy="266071"/>
            <a:chOff x="9700101" y="2050917"/>
            <a:chExt cx="561794" cy="266071"/>
          </a:xfrm>
          <a:solidFill>
            <a:schemeClr val="accent1"/>
          </a:solidFill>
        </p:grpSpPr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26D971D3-7BC0-84D4-B4FE-3D302300ED80}"/>
                </a:ext>
              </a:extLst>
            </p:cNvPr>
            <p:cNvSpPr/>
            <p:nvPr/>
          </p:nvSpPr>
          <p:spPr bwMode="gray">
            <a:xfrm>
              <a:off x="9840046" y="2094390"/>
              <a:ext cx="158059" cy="159669"/>
            </a:xfrm>
            <a:custGeom>
              <a:avLst/>
              <a:gdLst>
                <a:gd name="connsiteX0" fmla="*/ 79030 w 158059"/>
                <a:gd name="connsiteY0" fmla="*/ 0 h 159669"/>
                <a:gd name="connsiteX1" fmla="*/ 79030 w 158059"/>
                <a:gd name="connsiteY1" fmla="*/ 0 h 159669"/>
                <a:gd name="connsiteX2" fmla="*/ 0 w 158059"/>
                <a:gd name="connsiteY2" fmla="*/ 79835 h 159669"/>
                <a:gd name="connsiteX3" fmla="*/ 79030 w 158059"/>
                <a:gd name="connsiteY3" fmla="*/ 159669 h 159669"/>
                <a:gd name="connsiteX4" fmla="*/ 158060 w 158059"/>
                <a:gd name="connsiteY4" fmla="*/ 79835 h 159669"/>
                <a:gd name="connsiteX5" fmla="*/ 79030 w 158059"/>
                <a:gd name="connsiteY5" fmla="*/ 0 h 159669"/>
                <a:gd name="connsiteX6" fmla="*/ 79030 w 158059"/>
                <a:gd name="connsiteY6" fmla="*/ 140214 h 159669"/>
                <a:gd name="connsiteX7" fmla="*/ 19321 w 158059"/>
                <a:gd name="connsiteY7" fmla="*/ 79835 h 159669"/>
                <a:gd name="connsiteX8" fmla="*/ 79030 w 158059"/>
                <a:gd name="connsiteY8" fmla="*/ 19456 h 159669"/>
                <a:gd name="connsiteX9" fmla="*/ 138738 w 158059"/>
                <a:gd name="connsiteY9" fmla="*/ 79835 h 159669"/>
                <a:gd name="connsiteX10" fmla="*/ 79030 w 158059"/>
                <a:gd name="connsiteY10" fmla="*/ 140214 h 1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8059" h="159669">
                  <a:moveTo>
                    <a:pt x="79030" y="0"/>
                  </a:moveTo>
                  <a:lnTo>
                    <a:pt x="79030" y="0"/>
                  </a:lnTo>
                  <a:cubicBezTo>
                    <a:pt x="35423" y="0"/>
                    <a:pt x="0" y="35825"/>
                    <a:pt x="0" y="79835"/>
                  </a:cubicBezTo>
                  <a:cubicBezTo>
                    <a:pt x="0" y="123844"/>
                    <a:pt x="35423" y="159669"/>
                    <a:pt x="79030" y="159669"/>
                  </a:cubicBezTo>
                  <a:cubicBezTo>
                    <a:pt x="122637" y="159669"/>
                    <a:pt x="158060" y="123844"/>
                    <a:pt x="158060" y="79835"/>
                  </a:cubicBezTo>
                  <a:cubicBezTo>
                    <a:pt x="158060" y="35825"/>
                    <a:pt x="122503" y="0"/>
                    <a:pt x="79030" y="0"/>
                  </a:cubicBezTo>
                  <a:close/>
                  <a:moveTo>
                    <a:pt x="79030" y="140214"/>
                  </a:moveTo>
                  <a:cubicBezTo>
                    <a:pt x="46157" y="140214"/>
                    <a:pt x="19321" y="113110"/>
                    <a:pt x="19321" y="79835"/>
                  </a:cubicBezTo>
                  <a:cubicBezTo>
                    <a:pt x="19321" y="46559"/>
                    <a:pt x="46157" y="19456"/>
                    <a:pt x="79030" y="19456"/>
                  </a:cubicBezTo>
                  <a:cubicBezTo>
                    <a:pt x="111903" y="19456"/>
                    <a:pt x="138738" y="46559"/>
                    <a:pt x="138738" y="79835"/>
                  </a:cubicBezTo>
                  <a:cubicBezTo>
                    <a:pt x="138738" y="113110"/>
                    <a:pt x="111903" y="140214"/>
                    <a:pt x="79030" y="140214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6419D67E-E7F9-1BE9-0DDD-3171EE150D28}"/>
                </a:ext>
              </a:extLst>
            </p:cNvPr>
            <p:cNvSpPr/>
            <p:nvPr/>
          </p:nvSpPr>
          <p:spPr bwMode="gray">
            <a:xfrm>
              <a:off x="10073513" y="2145914"/>
              <a:ext cx="138738" cy="19589"/>
            </a:xfrm>
            <a:custGeom>
              <a:avLst/>
              <a:gdLst>
                <a:gd name="connsiteX0" fmla="*/ 129077 w 138738"/>
                <a:gd name="connsiteY0" fmla="*/ 0 h 19589"/>
                <a:gd name="connsiteX1" fmla="*/ 9660 w 138738"/>
                <a:gd name="connsiteY1" fmla="*/ 0 h 19589"/>
                <a:gd name="connsiteX2" fmla="*/ 0 w 138738"/>
                <a:gd name="connsiteY2" fmla="*/ 9795 h 19589"/>
                <a:gd name="connsiteX3" fmla="*/ 9660 w 138738"/>
                <a:gd name="connsiteY3" fmla="*/ 19590 h 19589"/>
                <a:gd name="connsiteX4" fmla="*/ 129077 w 138738"/>
                <a:gd name="connsiteY4" fmla="*/ 19590 h 19589"/>
                <a:gd name="connsiteX5" fmla="*/ 138738 w 138738"/>
                <a:gd name="connsiteY5" fmla="*/ 9795 h 19589"/>
                <a:gd name="connsiteX6" fmla="*/ 129077 w 138738"/>
                <a:gd name="connsiteY6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8" h="19589">
                  <a:moveTo>
                    <a:pt x="129077" y="0"/>
                  </a:moveTo>
                  <a:lnTo>
                    <a:pt x="9660" y="0"/>
                  </a:lnTo>
                  <a:cubicBezTo>
                    <a:pt x="4294" y="0"/>
                    <a:pt x="0" y="4428"/>
                    <a:pt x="0" y="9795"/>
                  </a:cubicBezTo>
                  <a:cubicBezTo>
                    <a:pt x="0" y="15162"/>
                    <a:pt x="4294" y="19590"/>
                    <a:pt x="9660" y="19590"/>
                  </a:cubicBezTo>
                  <a:lnTo>
                    <a:pt x="129077" y="19590"/>
                  </a:lnTo>
                  <a:cubicBezTo>
                    <a:pt x="134445" y="19590"/>
                    <a:pt x="138738" y="15162"/>
                    <a:pt x="138738" y="9795"/>
                  </a:cubicBezTo>
                  <a:cubicBezTo>
                    <a:pt x="138738" y="4428"/>
                    <a:pt x="134445" y="0"/>
                    <a:pt x="129077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5C4A38AE-9DA3-A537-C363-016885284C1D}"/>
                </a:ext>
              </a:extLst>
            </p:cNvPr>
            <p:cNvSpPr/>
            <p:nvPr/>
          </p:nvSpPr>
          <p:spPr bwMode="gray">
            <a:xfrm>
              <a:off x="10073513" y="2195827"/>
              <a:ext cx="138738" cy="19589"/>
            </a:xfrm>
            <a:custGeom>
              <a:avLst/>
              <a:gdLst>
                <a:gd name="connsiteX0" fmla="*/ 129077 w 138738"/>
                <a:gd name="connsiteY0" fmla="*/ 0 h 19589"/>
                <a:gd name="connsiteX1" fmla="*/ 9660 w 138738"/>
                <a:gd name="connsiteY1" fmla="*/ 0 h 19589"/>
                <a:gd name="connsiteX2" fmla="*/ 0 w 138738"/>
                <a:gd name="connsiteY2" fmla="*/ 9795 h 19589"/>
                <a:gd name="connsiteX3" fmla="*/ 9660 w 138738"/>
                <a:gd name="connsiteY3" fmla="*/ 19590 h 19589"/>
                <a:gd name="connsiteX4" fmla="*/ 129077 w 138738"/>
                <a:gd name="connsiteY4" fmla="*/ 19590 h 19589"/>
                <a:gd name="connsiteX5" fmla="*/ 138738 w 138738"/>
                <a:gd name="connsiteY5" fmla="*/ 9795 h 19589"/>
                <a:gd name="connsiteX6" fmla="*/ 129077 w 138738"/>
                <a:gd name="connsiteY6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8" h="19589">
                  <a:moveTo>
                    <a:pt x="129077" y="0"/>
                  </a:moveTo>
                  <a:lnTo>
                    <a:pt x="9660" y="0"/>
                  </a:lnTo>
                  <a:cubicBezTo>
                    <a:pt x="4294" y="0"/>
                    <a:pt x="0" y="4428"/>
                    <a:pt x="0" y="9795"/>
                  </a:cubicBezTo>
                  <a:cubicBezTo>
                    <a:pt x="0" y="15162"/>
                    <a:pt x="4294" y="19590"/>
                    <a:pt x="9660" y="19590"/>
                  </a:cubicBezTo>
                  <a:lnTo>
                    <a:pt x="129077" y="19590"/>
                  </a:lnTo>
                  <a:cubicBezTo>
                    <a:pt x="134445" y="19590"/>
                    <a:pt x="138738" y="15162"/>
                    <a:pt x="138738" y="9795"/>
                  </a:cubicBezTo>
                  <a:cubicBezTo>
                    <a:pt x="138738" y="4428"/>
                    <a:pt x="134445" y="0"/>
                    <a:pt x="129077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BF56146C-291D-FAA8-00E6-F4F9E036F145}"/>
                </a:ext>
              </a:extLst>
            </p:cNvPr>
            <p:cNvSpPr/>
            <p:nvPr/>
          </p:nvSpPr>
          <p:spPr bwMode="gray">
            <a:xfrm>
              <a:off x="9738609" y="2120152"/>
              <a:ext cx="30861" cy="32470"/>
            </a:xfrm>
            <a:custGeom>
              <a:avLst/>
              <a:gdLst>
                <a:gd name="connsiteX0" fmla="*/ 15431 w 30861"/>
                <a:gd name="connsiteY0" fmla="*/ 0 h 32470"/>
                <a:gd name="connsiteX1" fmla="*/ 0 w 30861"/>
                <a:gd name="connsiteY1" fmla="*/ 16235 h 32470"/>
                <a:gd name="connsiteX2" fmla="*/ 15431 w 30861"/>
                <a:gd name="connsiteY2" fmla="*/ 32471 h 32470"/>
                <a:gd name="connsiteX3" fmla="*/ 30861 w 30861"/>
                <a:gd name="connsiteY3" fmla="*/ 16235 h 32470"/>
                <a:gd name="connsiteX4" fmla="*/ 15431 w 30861"/>
                <a:gd name="connsiteY4" fmla="*/ 0 h 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" h="32470">
                  <a:moveTo>
                    <a:pt x="15431" y="0"/>
                  </a:moveTo>
                  <a:cubicBezTo>
                    <a:pt x="6977" y="0"/>
                    <a:pt x="0" y="7246"/>
                    <a:pt x="0" y="16235"/>
                  </a:cubicBezTo>
                  <a:cubicBezTo>
                    <a:pt x="0" y="25225"/>
                    <a:pt x="6977" y="32471"/>
                    <a:pt x="15431" y="32471"/>
                  </a:cubicBezTo>
                  <a:cubicBezTo>
                    <a:pt x="23884" y="32471"/>
                    <a:pt x="30861" y="25225"/>
                    <a:pt x="30861" y="16235"/>
                  </a:cubicBezTo>
                  <a:cubicBezTo>
                    <a:pt x="30861" y="7246"/>
                    <a:pt x="23884" y="0"/>
                    <a:pt x="15431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70C04442-DBB3-7EC8-C5A5-8447737F878F}"/>
                </a:ext>
              </a:extLst>
            </p:cNvPr>
            <p:cNvSpPr/>
            <p:nvPr/>
          </p:nvSpPr>
          <p:spPr bwMode="gray">
            <a:xfrm>
              <a:off x="9700101" y="2050917"/>
              <a:ext cx="561794" cy="266071"/>
            </a:xfrm>
            <a:custGeom>
              <a:avLst/>
              <a:gdLst>
                <a:gd name="connsiteX0" fmla="*/ 527178 w 561794"/>
                <a:gd name="connsiteY0" fmla="*/ 31666 h 266071"/>
                <a:gd name="connsiteX1" fmla="*/ 300017 w 561794"/>
                <a:gd name="connsiteY1" fmla="*/ 31666 h 266071"/>
                <a:gd name="connsiteX2" fmla="*/ 217902 w 561794"/>
                <a:gd name="connsiteY2" fmla="*/ 0 h 266071"/>
                <a:gd name="connsiteX3" fmla="*/ 135786 w 561794"/>
                <a:gd name="connsiteY3" fmla="*/ 31666 h 266071"/>
                <a:gd name="connsiteX4" fmla="*/ 34886 w 561794"/>
                <a:gd name="connsiteY4" fmla="*/ 31666 h 266071"/>
                <a:gd name="connsiteX5" fmla="*/ 0 w 561794"/>
                <a:gd name="connsiteY5" fmla="*/ 66685 h 266071"/>
                <a:gd name="connsiteX6" fmla="*/ 0 w 561794"/>
                <a:gd name="connsiteY6" fmla="*/ 193079 h 266071"/>
                <a:gd name="connsiteX7" fmla="*/ 34886 w 561794"/>
                <a:gd name="connsiteY7" fmla="*/ 228099 h 266071"/>
                <a:gd name="connsiteX8" fmla="*/ 71918 w 561794"/>
                <a:gd name="connsiteY8" fmla="*/ 228099 h 266071"/>
                <a:gd name="connsiteX9" fmla="*/ 60782 w 561794"/>
                <a:gd name="connsiteY9" fmla="*/ 261643 h 266071"/>
                <a:gd name="connsiteX10" fmla="*/ 61184 w 561794"/>
                <a:gd name="connsiteY10" fmla="*/ 264729 h 266071"/>
                <a:gd name="connsiteX11" fmla="*/ 63868 w 561794"/>
                <a:gd name="connsiteY11" fmla="*/ 266071 h 266071"/>
                <a:gd name="connsiteX12" fmla="*/ 77151 w 561794"/>
                <a:gd name="connsiteY12" fmla="*/ 266071 h 266071"/>
                <a:gd name="connsiteX13" fmla="*/ 80371 w 561794"/>
                <a:gd name="connsiteY13" fmla="*/ 263790 h 266071"/>
                <a:gd name="connsiteX14" fmla="*/ 92179 w 561794"/>
                <a:gd name="connsiteY14" fmla="*/ 228099 h 266071"/>
                <a:gd name="connsiteX15" fmla="*/ 152424 w 561794"/>
                <a:gd name="connsiteY15" fmla="*/ 228099 h 266071"/>
                <a:gd name="connsiteX16" fmla="*/ 217768 w 561794"/>
                <a:gd name="connsiteY16" fmla="*/ 247018 h 266071"/>
                <a:gd name="connsiteX17" fmla="*/ 283112 w 561794"/>
                <a:gd name="connsiteY17" fmla="*/ 228099 h 266071"/>
                <a:gd name="connsiteX18" fmla="*/ 469616 w 561794"/>
                <a:gd name="connsiteY18" fmla="*/ 228099 h 266071"/>
                <a:gd name="connsiteX19" fmla="*/ 481424 w 561794"/>
                <a:gd name="connsiteY19" fmla="*/ 263790 h 266071"/>
                <a:gd name="connsiteX20" fmla="*/ 484644 w 561794"/>
                <a:gd name="connsiteY20" fmla="*/ 266071 h 266071"/>
                <a:gd name="connsiteX21" fmla="*/ 497927 w 561794"/>
                <a:gd name="connsiteY21" fmla="*/ 266071 h 266071"/>
                <a:gd name="connsiteX22" fmla="*/ 500611 w 561794"/>
                <a:gd name="connsiteY22" fmla="*/ 264729 h 266071"/>
                <a:gd name="connsiteX23" fmla="*/ 501014 w 561794"/>
                <a:gd name="connsiteY23" fmla="*/ 261643 h 266071"/>
                <a:gd name="connsiteX24" fmla="*/ 489877 w 561794"/>
                <a:gd name="connsiteY24" fmla="*/ 228099 h 266071"/>
                <a:gd name="connsiteX25" fmla="*/ 526909 w 561794"/>
                <a:gd name="connsiteY25" fmla="*/ 228099 h 266071"/>
                <a:gd name="connsiteX26" fmla="*/ 561795 w 561794"/>
                <a:gd name="connsiteY26" fmla="*/ 193079 h 266071"/>
                <a:gd name="connsiteX27" fmla="*/ 561795 w 561794"/>
                <a:gd name="connsiteY27" fmla="*/ 66551 h 266071"/>
                <a:gd name="connsiteX28" fmla="*/ 526909 w 561794"/>
                <a:gd name="connsiteY28" fmla="*/ 31531 h 266071"/>
                <a:gd name="connsiteX29" fmla="*/ 317595 w 561794"/>
                <a:gd name="connsiteY29" fmla="*/ 50987 h 266071"/>
                <a:gd name="connsiteX30" fmla="*/ 527178 w 561794"/>
                <a:gd name="connsiteY30" fmla="*/ 50987 h 266071"/>
                <a:gd name="connsiteX31" fmla="*/ 542742 w 561794"/>
                <a:gd name="connsiteY31" fmla="*/ 66551 h 266071"/>
                <a:gd name="connsiteX32" fmla="*/ 542742 w 561794"/>
                <a:gd name="connsiteY32" fmla="*/ 192945 h 266071"/>
                <a:gd name="connsiteX33" fmla="*/ 527178 w 561794"/>
                <a:gd name="connsiteY33" fmla="*/ 208510 h 266071"/>
                <a:gd name="connsiteX34" fmla="*/ 306860 w 561794"/>
                <a:gd name="connsiteY34" fmla="*/ 208510 h 266071"/>
                <a:gd name="connsiteX35" fmla="*/ 317461 w 561794"/>
                <a:gd name="connsiteY35" fmla="*/ 50853 h 266071"/>
                <a:gd name="connsiteX36" fmla="*/ 217902 w 561794"/>
                <a:gd name="connsiteY36" fmla="*/ 227697 h 266071"/>
                <a:gd name="connsiteX37" fmla="*/ 113915 w 561794"/>
                <a:gd name="connsiteY37" fmla="*/ 123576 h 266071"/>
                <a:gd name="connsiteX38" fmla="*/ 217902 w 561794"/>
                <a:gd name="connsiteY38" fmla="*/ 19456 h 266071"/>
                <a:gd name="connsiteX39" fmla="*/ 321888 w 561794"/>
                <a:gd name="connsiteY39" fmla="*/ 123576 h 266071"/>
                <a:gd name="connsiteX40" fmla="*/ 217902 w 561794"/>
                <a:gd name="connsiteY40" fmla="*/ 227697 h 266071"/>
                <a:gd name="connsiteX41" fmla="*/ 128809 w 561794"/>
                <a:gd name="connsiteY41" fmla="*/ 208778 h 266071"/>
                <a:gd name="connsiteX42" fmla="*/ 34752 w 561794"/>
                <a:gd name="connsiteY42" fmla="*/ 208778 h 266071"/>
                <a:gd name="connsiteX43" fmla="*/ 19187 w 561794"/>
                <a:gd name="connsiteY43" fmla="*/ 193213 h 266071"/>
                <a:gd name="connsiteX44" fmla="*/ 19187 w 561794"/>
                <a:gd name="connsiteY44" fmla="*/ 66551 h 266071"/>
                <a:gd name="connsiteX45" fmla="*/ 34752 w 561794"/>
                <a:gd name="connsiteY45" fmla="*/ 50987 h 266071"/>
                <a:gd name="connsiteX46" fmla="*/ 118075 w 561794"/>
                <a:gd name="connsiteY46" fmla="*/ 50987 h 266071"/>
                <a:gd name="connsiteX47" fmla="*/ 128675 w 561794"/>
                <a:gd name="connsiteY47" fmla="*/ 208644 h 26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61794" h="266071">
                  <a:moveTo>
                    <a:pt x="527178" y="31666"/>
                  </a:moveTo>
                  <a:lnTo>
                    <a:pt x="300017" y="31666"/>
                  </a:lnTo>
                  <a:cubicBezTo>
                    <a:pt x="277476" y="11271"/>
                    <a:pt x="248360" y="0"/>
                    <a:pt x="217902" y="0"/>
                  </a:cubicBezTo>
                  <a:cubicBezTo>
                    <a:pt x="187444" y="0"/>
                    <a:pt x="158328" y="11271"/>
                    <a:pt x="135786" y="31666"/>
                  </a:cubicBezTo>
                  <a:lnTo>
                    <a:pt x="34886" y="31666"/>
                  </a:lnTo>
                  <a:cubicBezTo>
                    <a:pt x="15699" y="31666"/>
                    <a:pt x="0" y="47364"/>
                    <a:pt x="0" y="66685"/>
                  </a:cubicBezTo>
                  <a:lnTo>
                    <a:pt x="0" y="193079"/>
                  </a:lnTo>
                  <a:cubicBezTo>
                    <a:pt x="0" y="212401"/>
                    <a:pt x="15699" y="227965"/>
                    <a:pt x="34886" y="228099"/>
                  </a:cubicBezTo>
                  <a:lnTo>
                    <a:pt x="71918" y="228099"/>
                  </a:lnTo>
                  <a:lnTo>
                    <a:pt x="60782" y="261643"/>
                  </a:lnTo>
                  <a:cubicBezTo>
                    <a:pt x="60379" y="262717"/>
                    <a:pt x="60648" y="263790"/>
                    <a:pt x="61184" y="264729"/>
                  </a:cubicBezTo>
                  <a:cubicBezTo>
                    <a:pt x="61721" y="265669"/>
                    <a:pt x="62794" y="266071"/>
                    <a:pt x="63868" y="266071"/>
                  </a:cubicBezTo>
                  <a:lnTo>
                    <a:pt x="77151" y="266071"/>
                  </a:lnTo>
                  <a:cubicBezTo>
                    <a:pt x="78627" y="266071"/>
                    <a:pt x="79835" y="265132"/>
                    <a:pt x="80371" y="263790"/>
                  </a:cubicBezTo>
                  <a:lnTo>
                    <a:pt x="92179" y="228099"/>
                  </a:lnTo>
                  <a:lnTo>
                    <a:pt x="152424" y="228099"/>
                  </a:lnTo>
                  <a:cubicBezTo>
                    <a:pt x="172014" y="240578"/>
                    <a:pt x="194555" y="247018"/>
                    <a:pt x="217768" y="247018"/>
                  </a:cubicBezTo>
                  <a:cubicBezTo>
                    <a:pt x="240980" y="247018"/>
                    <a:pt x="263522" y="240443"/>
                    <a:pt x="283112" y="228099"/>
                  </a:cubicBezTo>
                  <a:lnTo>
                    <a:pt x="469616" y="228099"/>
                  </a:lnTo>
                  <a:lnTo>
                    <a:pt x="481424" y="263790"/>
                  </a:lnTo>
                  <a:cubicBezTo>
                    <a:pt x="481826" y="265132"/>
                    <a:pt x="483168" y="266071"/>
                    <a:pt x="484644" y="266071"/>
                  </a:cubicBezTo>
                  <a:lnTo>
                    <a:pt x="497927" y="266071"/>
                  </a:lnTo>
                  <a:cubicBezTo>
                    <a:pt x="499001" y="266071"/>
                    <a:pt x="500074" y="265534"/>
                    <a:pt x="500611" y="264729"/>
                  </a:cubicBezTo>
                  <a:cubicBezTo>
                    <a:pt x="501148" y="263924"/>
                    <a:pt x="501416" y="262717"/>
                    <a:pt x="501014" y="261643"/>
                  </a:cubicBezTo>
                  <a:lnTo>
                    <a:pt x="489877" y="228099"/>
                  </a:lnTo>
                  <a:lnTo>
                    <a:pt x="526909" y="228099"/>
                  </a:lnTo>
                  <a:cubicBezTo>
                    <a:pt x="546096" y="228099"/>
                    <a:pt x="561795" y="212401"/>
                    <a:pt x="561795" y="193079"/>
                  </a:cubicBezTo>
                  <a:lnTo>
                    <a:pt x="561795" y="66551"/>
                  </a:lnTo>
                  <a:cubicBezTo>
                    <a:pt x="561795" y="47230"/>
                    <a:pt x="546096" y="31666"/>
                    <a:pt x="526909" y="31531"/>
                  </a:cubicBezTo>
                  <a:close/>
                  <a:moveTo>
                    <a:pt x="317595" y="50987"/>
                  </a:moveTo>
                  <a:lnTo>
                    <a:pt x="527178" y="50987"/>
                  </a:lnTo>
                  <a:cubicBezTo>
                    <a:pt x="535765" y="50987"/>
                    <a:pt x="542742" y="57964"/>
                    <a:pt x="542742" y="66551"/>
                  </a:cubicBezTo>
                  <a:lnTo>
                    <a:pt x="542742" y="192945"/>
                  </a:lnTo>
                  <a:cubicBezTo>
                    <a:pt x="542742" y="201532"/>
                    <a:pt x="535765" y="208510"/>
                    <a:pt x="527178" y="208510"/>
                  </a:cubicBezTo>
                  <a:lnTo>
                    <a:pt x="306860" y="208510"/>
                  </a:lnTo>
                  <a:cubicBezTo>
                    <a:pt x="348053" y="165573"/>
                    <a:pt x="352615" y="99022"/>
                    <a:pt x="317461" y="50853"/>
                  </a:cubicBezTo>
                  <a:close/>
                  <a:moveTo>
                    <a:pt x="217902" y="227697"/>
                  </a:moveTo>
                  <a:cubicBezTo>
                    <a:pt x="160609" y="227697"/>
                    <a:pt x="113915" y="181003"/>
                    <a:pt x="113915" y="123576"/>
                  </a:cubicBezTo>
                  <a:cubicBezTo>
                    <a:pt x="113915" y="66149"/>
                    <a:pt x="160609" y="19456"/>
                    <a:pt x="217902" y="19456"/>
                  </a:cubicBezTo>
                  <a:cubicBezTo>
                    <a:pt x="275195" y="19456"/>
                    <a:pt x="321888" y="66149"/>
                    <a:pt x="321888" y="123576"/>
                  </a:cubicBezTo>
                  <a:cubicBezTo>
                    <a:pt x="321888" y="180869"/>
                    <a:pt x="275195" y="227697"/>
                    <a:pt x="217902" y="227697"/>
                  </a:cubicBezTo>
                  <a:close/>
                  <a:moveTo>
                    <a:pt x="128809" y="208778"/>
                  </a:moveTo>
                  <a:lnTo>
                    <a:pt x="34752" y="208778"/>
                  </a:lnTo>
                  <a:cubicBezTo>
                    <a:pt x="26164" y="208778"/>
                    <a:pt x="19187" y="201801"/>
                    <a:pt x="19187" y="193213"/>
                  </a:cubicBezTo>
                  <a:lnTo>
                    <a:pt x="19187" y="66551"/>
                  </a:lnTo>
                  <a:cubicBezTo>
                    <a:pt x="19187" y="57964"/>
                    <a:pt x="26164" y="50987"/>
                    <a:pt x="34752" y="50987"/>
                  </a:cubicBezTo>
                  <a:lnTo>
                    <a:pt x="118075" y="50987"/>
                  </a:lnTo>
                  <a:cubicBezTo>
                    <a:pt x="82921" y="99156"/>
                    <a:pt x="87483" y="165707"/>
                    <a:pt x="128675" y="208644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6" name="Grafik 7">
            <a:extLst>
              <a:ext uri="{FF2B5EF4-FFF2-40B4-BE49-F238E27FC236}">
                <a16:creationId xmlns:a16="http://schemas.microsoft.com/office/drawing/2014/main" id="{A1570CF6-1077-F65B-827D-B17FD0C6075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860857" y="2004225"/>
            <a:ext cx="414067" cy="401187"/>
            <a:chOff x="10860857" y="2004224"/>
            <a:chExt cx="414067" cy="401186"/>
          </a:xfrm>
          <a:solidFill>
            <a:schemeClr val="accent1"/>
          </a:solidFill>
        </p:grpSpPr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6E2C722A-2C66-39BF-0E79-5D0D59A5A1A3}"/>
                </a:ext>
              </a:extLst>
            </p:cNvPr>
            <p:cNvSpPr/>
            <p:nvPr/>
          </p:nvSpPr>
          <p:spPr bwMode="gray">
            <a:xfrm>
              <a:off x="10860857" y="2004224"/>
              <a:ext cx="114586" cy="114586"/>
            </a:xfrm>
            <a:custGeom>
              <a:avLst/>
              <a:gdLst>
                <a:gd name="connsiteX0" fmla="*/ 3354 w 114586"/>
                <a:gd name="connsiteY0" fmla="*/ 114586 h 114586"/>
                <a:gd name="connsiteX1" fmla="*/ 111232 w 114586"/>
                <a:gd name="connsiteY1" fmla="*/ 114586 h 114586"/>
                <a:gd name="connsiteX2" fmla="*/ 114586 w 114586"/>
                <a:gd name="connsiteY2" fmla="*/ 111232 h 114586"/>
                <a:gd name="connsiteX3" fmla="*/ 114586 w 114586"/>
                <a:gd name="connsiteY3" fmla="*/ 3354 h 114586"/>
                <a:gd name="connsiteX4" fmla="*/ 111232 w 114586"/>
                <a:gd name="connsiteY4" fmla="*/ 0 h 114586"/>
                <a:gd name="connsiteX5" fmla="*/ 3354 w 114586"/>
                <a:gd name="connsiteY5" fmla="*/ 0 h 114586"/>
                <a:gd name="connsiteX6" fmla="*/ 0 w 114586"/>
                <a:gd name="connsiteY6" fmla="*/ 3354 h 114586"/>
                <a:gd name="connsiteX7" fmla="*/ 0 w 114586"/>
                <a:gd name="connsiteY7" fmla="*/ 111232 h 114586"/>
                <a:gd name="connsiteX8" fmla="*/ 3354 w 114586"/>
                <a:gd name="connsiteY8" fmla="*/ 114586 h 114586"/>
                <a:gd name="connsiteX9" fmla="*/ 18651 w 114586"/>
                <a:gd name="connsiteY9" fmla="*/ 95936 h 114586"/>
                <a:gd name="connsiteX10" fmla="*/ 18651 w 114586"/>
                <a:gd name="connsiteY10" fmla="*/ 18650 h 114586"/>
                <a:gd name="connsiteX11" fmla="*/ 95802 w 114586"/>
                <a:gd name="connsiteY11" fmla="*/ 18650 h 114586"/>
                <a:gd name="connsiteX12" fmla="*/ 95802 w 114586"/>
                <a:gd name="connsiteY12" fmla="*/ 95802 h 114586"/>
                <a:gd name="connsiteX13" fmla="*/ 18651 w 114586"/>
                <a:gd name="connsiteY13" fmla="*/ 95802 h 11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586" h="114586">
                  <a:moveTo>
                    <a:pt x="3354" y="114586"/>
                  </a:moveTo>
                  <a:lnTo>
                    <a:pt x="111232" y="114586"/>
                  </a:lnTo>
                  <a:cubicBezTo>
                    <a:pt x="113110" y="114586"/>
                    <a:pt x="114586" y="113110"/>
                    <a:pt x="114586" y="111232"/>
                  </a:cubicBezTo>
                  <a:lnTo>
                    <a:pt x="114586" y="3354"/>
                  </a:lnTo>
                  <a:cubicBezTo>
                    <a:pt x="114586" y="1476"/>
                    <a:pt x="113110" y="0"/>
                    <a:pt x="111232" y="0"/>
                  </a:cubicBez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111232"/>
                  </a:lnTo>
                  <a:cubicBezTo>
                    <a:pt x="0" y="113110"/>
                    <a:pt x="1476" y="114586"/>
                    <a:pt x="3354" y="114586"/>
                  </a:cubicBezTo>
                  <a:close/>
                  <a:moveTo>
                    <a:pt x="18651" y="95936"/>
                  </a:moveTo>
                  <a:lnTo>
                    <a:pt x="18651" y="18650"/>
                  </a:lnTo>
                  <a:lnTo>
                    <a:pt x="95802" y="18650"/>
                  </a:lnTo>
                  <a:lnTo>
                    <a:pt x="95802" y="95802"/>
                  </a:lnTo>
                  <a:lnTo>
                    <a:pt x="18651" y="95802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DCA3F4C8-4AD5-F53A-F6F2-17381007D3BC}"/>
                </a:ext>
              </a:extLst>
            </p:cNvPr>
            <p:cNvSpPr/>
            <p:nvPr/>
          </p:nvSpPr>
          <p:spPr bwMode="gray">
            <a:xfrm>
              <a:off x="10860857" y="2292434"/>
              <a:ext cx="114586" cy="112976"/>
            </a:xfrm>
            <a:custGeom>
              <a:avLst/>
              <a:gdLst>
                <a:gd name="connsiteX0" fmla="*/ 111232 w 114586"/>
                <a:gd name="connsiteY0" fmla="*/ 0 h 112976"/>
                <a:gd name="connsiteX1" fmla="*/ 3354 w 114586"/>
                <a:gd name="connsiteY1" fmla="*/ 0 h 112976"/>
                <a:gd name="connsiteX2" fmla="*/ 0 w 114586"/>
                <a:gd name="connsiteY2" fmla="*/ 3354 h 112976"/>
                <a:gd name="connsiteX3" fmla="*/ 0 w 114586"/>
                <a:gd name="connsiteY3" fmla="*/ 109622 h 112976"/>
                <a:gd name="connsiteX4" fmla="*/ 3354 w 114586"/>
                <a:gd name="connsiteY4" fmla="*/ 112976 h 112976"/>
                <a:gd name="connsiteX5" fmla="*/ 111232 w 114586"/>
                <a:gd name="connsiteY5" fmla="*/ 112976 h 112976"/>
                <a:gd name="connsiteX6" fmla="*/ 114586 w 114586"/>
                <a:gd name="connsiteY6" fmla="*/ 109622 h 112976"/>
                <a:gd name="connsiteX7" fmla="*/ 114586 w 114586"/>
                <a:gd name="connsiteY7" fmla="*/ 3354 h 112976"/>
                <a:gd name="connsiteX8" fmla="*/ 111232 w 114586"/>
                <a:gd name="connsiteY8" fmla="*/ 0 h 112976"/>
                <a:gd name="connsiteX9" fmla="*/ 95936 w 114586"/>
                <a:gd name="connsiteY9" fmla="*/ 18516 h 112976"/>
                <a:gd name="connsiteX10" fmla="*/ 95936 w 114586"/>
                <a:gd name="connsiteY10" fmla="*/ 94460 h 112976"/>
                <a:gd name="connsiteX11" fmla="*/ 18785 w 114586"/>
                <a:gd name="connsiteY11" fmla="*/ 94460 h 112976"/>
                <a:gd name="connsiteX12" fmla="*/ 18785 w 114586"/>
                <a:gd name="connsiteY12" fmla="*/ 18516 h 112976"/>
                <a:gd name="connsiteX13" fmla="*/ 95936 w 114586"/>
                <a:gd name="connsiteY13" fmla="*/ 18516 h 1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586" h="112976">
                  <a:moveTo>
                    <a:pt x="111232" y="0"/>
                  </a:move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109622"/>
                  </a:lnTo>
                  <a:cubicBezTo>
                    <a:pt x="0" y="111500"/>
                    <a:pt x="1476" y="112976"/>
                    <a:pt x="3354" y="112976"/>
                  </a:cubicBezTo>
                  <a:lnTo>
                    <a:pt x="111232" y="112976"/>
                  </a:lnTo>
                  <a:cubicBezTo>
                    <a:pt x="113110" y="112976"/>
                    <a:pt x="114586" y="111500"/>
                    <a:pt x="114586" y="109622"/>
                  </a:cubicBezTo>
                  <a:lnTo>
                    <a:pt x="114586" y="3354"/>
                  </a:lnTo>
                  <a:cubicBezTo>
                    <a:pt x="114586" y="1476"/>
                    <a:pt x="113110" y="0"/>
                    <a:pt x="111232" y="0"/>
                  </a:cubicBezTo>
                  <a:close/>
                  <a:moveTo>
                    <a:pt x="95936" y="18516"/>
                  </a:moveTo>
                  <a:lnTo>
                    <a:pt x="95936" y="94460"/>
                  </a:lnTo>
                  <a:lnTo>
                    <a:pt x="18785" y="94460"/>
                  </a:lnTo>
                  <a:lnTo>
                    <a:pt x="18785" y="18516"/>
                  </a:lnTo>
                  <a:lnTo>
                    <a:pt x="95936" y="18516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92F91B5B-03A9-8494-C22B-6B3E23537727}"/>
                </a:ext>
              </a:extLst>
            </p:cNvPr>
            <p:cNvSpPr/>
            <p:nvPr/>
          </p:nvSpPr>
          <p:spPr bwMode="gray">
            <a:xfrm>
              <a:off x="11160338" y="2004224"/>
              <a:ext cx="114586" cy="114586"/>
            </a:xfrm>
            <a:custGeom>
              <a:avLst/>
              <a:gdLst>
                <a:gd name="connsiteX0" fmla="*/ 111232 w 114586"/>
                <a:gd name="connsiteY0" fmla="*/ 0 h 114586"/>
                <a:gd name="connsiteX1" fmla="*/ 3354 w 114586"/>
                <a:gd name="connsiteY1" fmla="*/ 0 h 114586"/>
                <a:gd name="connsiteX2" fmla="*/ 0 w 114586"/>
                <a:gd name="connsiteY2" fmla="*/ 3354 h 114586"/>
                <a:gd name="connsiteX3" fmla="*/ 0 w 114586"/>
                <a:gd name="connsiteY3" fmla="*/ 111232 h 114586"/>
                <a:gd name="connsiteX4" fmla="*/ 3354 w 114586"/>
                <a:gd name="connsiteY4" fmla="*/ 114586 h 114586"/>
                <a:gd name="connsiteX5" fmla="*/ 111232 w 114586"/>
                <a:gd name="connsiteY5" fmla="*/ 114586 h 114586"/>
                <a:gd name="connsiteX6" fmla="*/ 114586 w 114586"/>
                <a:gd name="connsiteY6" fmla="*/ 111232 h 114586"/>
                <a:gd name="connsiteX7" fmla="*/ 114586 w 114586"/>
                <a:gd name="connsiteY7" fmla="*/ 3354 h 114586"/>
                <a:gd name="connsiteX8" fmla="*/ 111232 w 114586"/>
                <a:gd name="connsiteY8" fmla="*/ 0 h 114586"/>
                <a:gd name="connsiteX9" fmla="*/ 95936 w 114586"/>
                <a:gd name="connsiteY9" fmla="*/ 18650 h 114586"/>
                <a:gd name="connsiteX10" fmla="*/ 95936 w 114586"/>
                <a:gd name="connsiteY10" fmla="*/ 95802 h 114586"/>
                <a:gd name="connsiteX11" fmla="*/ 18785 w 114586"/>
                <a:gd name="connsiteY11" fmla="*/ 95802 h 114586"/>
                <a:gd name="connsiteX12" fmla="*/ 18785 w 114586"/>
                <a:gd name="connsiteY12" fmla="*/ 18650 h 114586"/>
                <a:gd name="connsiteX13" fmla="*/ 95936 w 114586"/>
                <a:gd name="connsiteY13" fmla="*/ 18650 h 11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586" h="114586">
                  <a:moveTo>
                    <a:pt x="111232" y="0"/>
                  </a:move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111232"/>
                  </a:lnTo>
                  <a:cubicBezTo>
                    <a:pt x="0" y="113110"/>
                    <a:pt x="1476" y="114586"/>
                    <a:pt x="3354" y="114586"/>
                  </a:cubicBezTo>
                  <a:lnTo>
                    <a:pt x="111232" y="114586"/>
                  </a:lnTo>
                  <a:cubicBezTo>
                    <a:pt x="113110" y="114586"/>
                    <a:pt x="114586" y="113110"/>
                    <a:pt x="114586" y="111232"/>
                  </a:cubicBezTo>
                  <a:lnTo>
                    <a:pt x="114586" y="3354"/>
                  </a:lnTo>
                  <a:cubicBezTo>
                    <a:pt x="114586" y="1476"/>
                    <a:pt x="113110" y="0"/>
                    <a:pt x="111232" y="0"/>
                  </a:cubicBezTo>
                  <a:close/>
                  <a:moveTo>
                    <a:pt x="95936" y="18650"/>
                  </a:moveTo>
                  <a:lnTo>
                    <a:pt x="95936" y="95802"/>
                  </a:lnTo>
                  <a:lnTo>
                    <a:pt x="18785" y="95802"/>
                  </a:lnTo>
                  <a:lnTo>
                    <a:pt x="18785" y="18650"/>
                  </a:lnTo>
                  <a:lnTo>
                    <a:pt x="95936" y="18650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A8785E02-BADB-A3AD-C871-D89B0794AE01}"/>
                </a:ext>
              </a:extLst>
            </p:cNvPr>
            <p:cNvSpPr/>
            <p:nvPr/>
          </p:nvSpPr>
          <p:spPr bwMode="gray">
            <a:xfrm>
              <a:off x="10920431" y="2004224"/>
              <a:ext cx="198312" cy="174160"/>
            </a:xfrm>
            <a:custGeom>
              <a:avLst/>
              <a:gdLst>
                <a:gd name="connsiteX0" fmla="*/ 0 w 198312"/>
                <a:gd name="connsiteY0" fmla="*/ 158864 h 174160"/>
                <a:gd name="connsiteX1" fmla="*/ 0 w 198312"/>
                <a:gd name="connsiteY1" fmla="*/ 170806 h 174160"/>
                <a:gd name="connsiteX2" fmla="*/ 3354 w 198312"/>
                <a:gd name="connsiteY2" fmla="*/ 174160 h 174160"/>
                <a:gd name="connsiteX3" fmla="*/ 111098 w 198312"/>
                <a:gd name="connsiteY3" fmla="*/ 174160 h 174160"/>
                <a:gd name="connsiteX4" fmla="*/ 114453 w 198312"/>
                <a:gd name="connsiteY4" fmla="*/ 170806 h 174160"/>
                <a:gd name="connsiteX5" fmla="*/ 114453 w 198312"/>
                <a:gd name="connsiteY5" fmla="*/ 18650 h 174160"/>
                <a:gd name="connsiteX6" fmla="*/ 194958 w 198312"/>
                <a:gd name="connsiteY6" fmla="*/ 18650 h 174160"/>
                <a:gd name="connsiteX7" fmla="*/ 198313 w 198312"/>
                <a:gd name="connsiteY7" fmla="*/ 15296 h 174160"/>
                <a:gd name="connsiteX8" fmla="*/ 198313 w 198312"/>
                <a:gd name="connsiteY8" fmla="*/ 3354 h 174160"/>
                <a:gd name="connsiteX9" fmla="*/ 194958 w 198312"/>
                <a:gd name="connsiteY9" fmla="*/ 0 h 174160"/>
                <a:gd name="connsiteX10" fmla="*/ 99156 w 198312"/>
                <a:gd name="connsiteY10" fmla="*/ 0 h 174160"/>
                <a:gd name="connsiteX11" fmla="*/ 95802 w 198312"/>
                <a:gd name="connsiteY11" fmla="*/ 3354 h 174160"/>
                <a:gd name="connsiteX12" fmla="*/ 95802 w 198312"/>
                <a:gd name="connsiteY12" fmla="*/ 155510 h 174160"/>
                <a:gd name="connsiteX13" fmla="*/ 3354 w 198312"/>
                <a:gd name="connsiteY13" fmla="*/ 155510 h 174160"/>
                <a:gd name="connsiteX14" fmla="*/ 0 w 198312"/>
                <a:gd name="connsiteY14" fmla="*/ 158864 h 17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312" h="174160">
                  <a:moveTo>
                    <a:pt x="0" y="158864"/>
                  </a:moveTo>
                  <a:lnTo>
                    <a:pt x="0" y="170806"/>
                  </a:lnTo>
                  <a:cubicBezTo>
                    <a:pt x="0" y="172685"/>
                    <a:pt x="1476" y="174160"/>
                    <a:pt x="3354" y="174160"/>
                  </a:cubicBezTo>
                  <a:lnTo>
                    <a:pt x="111098" y="174160"/>
                  </a:lnTo>
                  <a:cubicBezTo>
                    <a:pt x="112976" y="174160"/>
                    <a:pt x="114453" y="172685"/>
                    <a:pt x="114453" y="170806"/>
                  </a:cubicBezTo>
                  <a:lnTo>
                    <a:pt x="114453" y="18650"/>
                  </a:lnTo>
                  <a:lnTo>
                    <a:pt x="194958" y="18650"/>
                  </a:lnTo>
                  <a:cubicBezTo>
                    <a:pt x="196836" y="18650"/>
                    <a:pt x="198313" y="17175"/>
                    <a:pt x="198313" y="15296"/>
                  </a:cubicBezTo>
                  <a:lnTo>
                    <a:pt x="198313" y="3354"/>
                  </a:lnTo>
                  <a:cubicBezTo>
                    <a:pt x="198313" y="1476"/>
                    <a:pt x="196836" y="0"/>
                    <a:pt x="194958" y="0"/>
                  </a:cubicBezTo>
                  <a:lnTo>
                    <a:pt x="99156" y="0"/>
                  </a:lnTo>
                  <a:cubicBezTo>
                    <a:pt x="97278" y="0"/>
                    <a:pt x="95802" y="1476"/>
                    <a:pt x="95802" y="3354"/>
                  </a:cubicBezTo>
                  <a:lnTo>
                    <a:pt x="95802" y="155510"/>
                  </a:lnTo>
                  <a:lnTo>
                    <a:pt x="3354" y="155510"/>
                  </a:lnTo>
                  <a:cubicBezTo>
                    <a:pt x="1476" y="155510"/>
                    <a:pt x="0" y="156986"/>
                    <a:pt x="0" y="158864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A967D057-2E6F-716F-3811-6D48AA510991}"/>
                </a:ext>
              </a:extLst>
            </p:cNvPr>
            <p:cNvSpPr/>
            <p:nvPr/>
          </p:nvSpPr>
          <p:spPr bwMode="gray">
            <a:xfrm>
              <a:off x="11087883" y="2063798"/>
              <a:ext cx="17979" cy="55012"/>
            </a:xfrm>
            <a:custGeom>
              <a:avLst/>
              <a:gdLst>
                <a:gd name="connsiteX0" fmla="*/ 14625 w 17979"/>
                <a:gd name="connsiteY0" fmla="*/ 0 h 55012"/>
                <a:gd name="connsiteX1" fmla="*/ 17980 w 17979"/>
                <a:gd name="connsiteY1" fmla="*/ 3354 h 55012"/>
                <a:gd name="connsiteX2" fmla="*/ 17980 w 17979"/>
                <a:gd name="connsiteY2" fmla="*/ 51658 h 55012"/>
                <a:gd name="connsiteX3" fmla="*/ 14625 w 17979"/>
                <a:gd name="connsiteY3" fmla="*/ 55012 h 55012"/>
                <a:gd name="connsiteX4" fmla="*/ 3354 w 17979"/>
                <a:gd name="connsiteY4" fmla="*/ 55012 h 55012"/>
                <a:gd name="connsiteX5" fmla="*/ 0 w 17979"/>
                <a:gd name="connsiteY5" fmla="*/ 51658 h 55012"/>
                <a:gd name="connsiteX6" fmla="*/ 0 w 17979"/>
                <a:gd name="connsiteY6" fmla="*/ 3354 h 55012"/>
                <a:gd name="connsiteX7" fmla="*/ 3354 w 17979"/>
                <a:gd name="connsiteY7" fmla="*/ 0 h 5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79" h="55012">
                  <a:moveTo>
                    <a:pt x="14625" y="0"/>
                  </a:moveTo>
                  <a:cubicBezTo>
                    <a:pt x="16478" y="0"/>
                    <a:pt x="17980" y="1502"/>
                    <a:pt x="17980" y="3354"/>
                  </a:cubicBezTo>
                  <a:lnTo>
                    <a:pt x="17980" y="51658"/>
                  </a:lnTo>
                  <a:cubicBezTo>
                    <a:pt x="17980" y="53510"/>
                    <a:pt x="16478" y="55012"/>
                    <a:pt x="14625" y="55012"/>
                  </a:cubicBezTo>
                  <a:lnTo>
                    <a:pt x="3354" y="55012"/>
                  </a:lnTo>
                  <a:cubicBezTo>
                    <a:pt x="1502" y="55012"/>
                    <a:pt x="0" y="53510"/>
                    <a:pt x="0" y="51658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9C0A8396-6497-C3EF-1126-70C23D71BCC3}"/>
                </a:ext>
              </a:extLst>
            </p:cNvPr>
            <p:cNvSpPr/>
            <p:nvPr/>
          </p:nvSpPr>
          <p:spPr bwMode="gray">
            <a:xfrm>
              <a:off x="11015428" y="2160405"/>
              <a:ext cx="259495" cy="161279"/>
            </a:xfrm>
            <a:custGeom>
              <a:avLst/>
              <a:gdLst>
                <a:gd name="connsiteX0" fmla="*/ 256142 w 259495"/>
                <a:gd name="connsiteY0" fmla="*/ 71382 h 161279"/>
                <a:gd name="connsiteX1" fmla="*/ 163158 w 259495"/>
                <a:gd name="connsiteY1" fmla="*/ 71382 h 161279"/>
                <a:gd name="connsiteX2" fmla="*/ 163158 w 259495"/>
                <a:gd name="connsiteY2" fmla="*/ 3354 h 161279"/>
                <a:gd name="connsiteX3" fmla="*/ 159803 w 259495"/>
                <a:gd name="connsiteY3" fmla="*/ 0 h 161279"/>
                <a:gd name="connsiteX4" fmla="*/ 75541 w 259495"/>
                <a:gd name="connsiteY4" fmla="*/ 0 h 161279"/>
                <a:gd name="connsiteX5" fmla="*/ 72187 w 259495"/>
                <a:gd name="connsiteY5" fmla="*/ 3354 h 161279"/>
                <a:gd name="connsiteX6" fmla="*/ 72187 w 259495"/>
                <a:gd name="connsiteY6" fmla="*/ 71382 h 161279"/>
                <a:gd name="connsiteX7" fmla="*/ 3354 w 259495"/>
                <a:gd name="connsiteY7" fmla="*/ 71382 h 161279"/>
                <a:gd name="connsiteX8" fmla="*/ 0 w 259495"/>
                <a:gd name="connsiteY8" fmla="*/ 74736 h 161279"/>
                <a:gd name="connsiteX9" fmla="*/ 0 w 259495"/>
                <a:gd name="connsiteY9" fmla="*/ 157925 h 161279"/>
                <a:gd name="connsiteX10" fmla="*/ 3354 w 259495"/>
                <a:gd name="connsiteY10" fmla="*/ 161280 h 161279"/>
                <a:gd name="connsiteX11" fmla="*/ 57561 w 259495"/>
                <a:gd name="connsiteY11" fmla="*/ 161280 h 161279"/>
                <a:gd name="connsiteX12" fmla="*/ 60916 w 259495"/>
                <a:gd name="connsiteY12" fmla="*/ 157925 h 161279"/>
                <a:gd name="connsiteX13" fmla="*/ 60916 w 259495"/>
                <a:gd name="connsiteY13" fmla="*/ 145984 h 161279"/>
                <a:gd name="connsiteX14" fmla="*/ 57561 w 259495"/>
                <a:gd name="connsiteY14" fmla="*/ 142629 h 161279"/>
                <a:gd name="connsiteX15" fmla="*/ 18784 w 259495"/>
                <a:gd name="connsiteY15" fmla="*/ 142629 h 161279"/>
                <a:gd name="connsiteX16" fmla="*/ 18784 w 259495"/>
                <a:gd name="connsiteY16" fmla="*/ 89898 h 161279"/>
                <a:gd name="connsiteX17" fmla="*/ 87616 w 259495"/>
                <a:gd name="connsiteY17" fmla="*/ 89898 h 161279"/>
                <a:gd name="connsiteX18" fmla="*/ 90971 w 259495"/>
                <a:gd name="connsiteY18" fmla="*/ 86544 h 161279"/>
                <a:gd name="connsiteX19" fmla="*/ 90971 w 259495"/>
                <a:gd name="connsiteY19" fmla="*/ 18516 h 161279"/>
                <a:gd name="connsiteX20" fmla="*/ 144507 w 259495"/>
                <a:gd name="connsiteY20" fmla="*/ 18516 h 161279"/>
                <a:gd name="connsiteX21" fmla="*/ 144507 w 259495"/>
                <a:gd name="connsiteY21" fmla="*/ 86544 h 161279"/>
                <a:gd name="connsiteX22" fmla="*/ 147861 w 259495"/>
                <a:gd name="connsiteY22" fmla="*/ 89898 h 161279"/>
                <a:gd name="connsiteX23" fmla="*/ 256142 w 259495"/>
                <a:gd name="connsiteY23" fmla="*/ 89898 h 161279"/>
                <a:gd name="connsiteX24" fmla="*/ 259496 w 259495"/>
                <a:gd name="connsiteY24" fmla="*/ 86544 h 161279"/>
                <a:gd name="connsiteX25" fmla="*/ 259496 w 259495"/>
                <a:gd name="connsiteY25" fmla="*/ 74602 h 161279"/>
                <a:gd name="connsiteX26" fmla="*/ 256142 w 259495"/>
                <a:gd name="connsiteY26" fmla="*/ 71247 h 16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9495" h="161279">
                  <a:moveTo>
                    <a:pt x="256142" y="71382"/>
                  </a:moveTo>
                  <a:lnTo>
                    <a:pt x="163158" y="71382"/>
                  </a:lnTo>
                  <a:lnTo>
                    <a:pt x="163158" y="3354"/>
                  </a:lnTo>
                  <a:cubicBezTo>
                    <a:pt x="163158" y="1476"/>
                    <a:pt x="161682" y="0"/>
                    <a:pt x="159803" y="0"/>
                  </a:cubicBezTo>
                  <a:lnTo>
                    <a:pt x="75541" y="0"/>
                  </a:lnTo>
                  <a:cubicBezTo>
                    <a:pt x="73662" y="0"/>
                    <a:pt x="72187" y="1476"/>
                    <a:pt x="72187" y="3354"/>
                  </a:cubicBezTo>
                  <a:lnTo>
                    <a:pt x="72187" y="71382"/>
                  </a:lnTo>
                  <a:lnTo>
                    <a:pt x="3354" y="71382"/>
                  </a:lnTo>
                  <a:cubicBezTo>
                    <a:pt x="1476" y="71382"/>
                    <a:pt x="0" y="72858"/>
                    <a:pt x="0" y="74736"/>
                  </a:cubicBezTo>
                  <a:lnTo>
                    <a:pt x="0" y="157925"/>
                  </a:lnTo>
                  <a:cubicBezTo>
                    <a:pt x="0" y="159804"/>
                    <a:pt x="1476" y="161280"/>
                    <a:pt x="3354" y="161280"/>
                  </a:cubicBezTo>
                  <a:lnTo>
                    <a:pt x="57561" y="161280"/>
                  </a:lnTo>
                  <a:cubicBezTo>
                    <a:pt x="59440" y="161280"/>
                    <a:pt x="60916" y="159804"/>
                    <a:pt x="60916" y="157925"/>
                  </a:cubicBezTo>
                  <a:lnTo>
                    <a:pt x="60916" y="145984"/>
                  </a:lnTo>
                  <a:cubicBezTo>
                    <a:pt x="60916" y="144105"/>
                    <a:pt x="59440" y="142629"/>
                    <a:pt x="57561" y="142629"/>
                  </a:cubicBezTo>
                  <a:lnTo>
                    <a:pt x="18784" y="142629"/>
                  </a:lnTo>
                  <a:lnTo>
                    <a:pt x="18784" y="89898"/>
                  </a:lnTo>
                  <a:lnTo>
                    <a:pt x="87616" y="89898"/>
                  </a:lnTo>
                  <a:cubicBezTo>
                    <a:pt x="89495" y="89898"/>
                    <a:pt x="90971" y="88422"/>
                    <a:pt x="90971" y="86544"/>
                  </a:cubicBezTo>
                  <a:lnTo>
                    <a:pt x="90971" y="18516"/>
                  </a:lnTo>
                  <a:lnTo>
                    <a:pt x="144507" y="18516"/>
                  </a:lnTo>
                  <a:lnTo>
                    <a:pt x="144507" y="86544"/>
                  </a:lnTo>
                  <a:cubicBezTo>
                    <a:pt x="144507" y="88422"/>
                    <a:pt x="145984" y="89898"/>
                    <a:pt x="147861" y="89898"/>
                  </a:cubicBezTo>
                  <a:lnTo>
                    <a:pt x="256142" y="89898"/>
                  </a:lnTo>
                  <a:cubicBezTo>
                    <a:pt x="258020" y="89898"/>
                    <a:pt x="259496" y="88422"/>
                    <a:pt x="259496" y="86544"/>
                  </a:cubicBezTo>
                  <a:lnTo>
                    <a:pt x="259496" y="74602"/>
                  </a:lnTo>
                  <a:cubicBezTo>
                    <a:pt x="259496" y="72723"/>
                    <a:pt x="258020" y="71247"/>
                    <a:pt x="256142" y="71247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09A34E7B-A046-38CC-EBA8-3743ECF7AB07}"/>
                </a:ext>
              </a:extLst>
            </p:cNvPr>
            <p:cNvSpPr/>
            <p:nvPr/>
          </p:nvSpPr>
          <p:spPr bwMode="gray">
            <a:xfrm>
              <a:off x="10860857" y="2147524"/>
              <a:ext cx="114586" cy="103315"/>
            </a:xfrm>
            <a:custGeom>
              <a:avLst/>
              <a:gdLst>
                <a:gd name="connsiteX0" fmla="*/ 111232 w 114586"/>
                <a:gd name="connsiteY0" fmla="*/ 84531 h 103315"/>
                <a:gd name="connsiteX1" fmla="*/ 18651 w 114586"/>
                <a:gd name="connsiteY1" fmla="*/ 84531 h 103315"/>
                <a:gd name="connsiteX2" fmla="*/ 18651 w 114586"/>
                <a:gd name="connsiteY2" fmla="*/ 3354 h 103315"/>
                <a:gd name="connsiteX3" fmla="*/ 15296 w 114586"/>
                <a:gd name="connsiteY3" fmla="*/ 0 h 103315"/>
                <a:gd name="connsiteX4" fmla="*/ 3354 w 114586"/>
                <a:gd name="connsiteY4" fmla="*/ 0 h 103315"/>
                <a:gd name="connsiteX5" fmla="*/ 0 w 114586"/>
                <a:gd name="connsiteY5" fmla="*/ 3354 h 103315"/>
                <a:gd name="connsiteX6" fmla="*/ 0 w 114586"/>
                <a:gd name="connsiteY6" fmla="*/ 99961 h 103315"/>
                <a:gd name="connsiteX7" fmla="*/ 3354 w 114586"/>
                <a:gd name="connsiteY7" fmla="*/ 103316 h 103315"/>
                <a:gd name="connsiteX8" fmla="*/ 111232 w 114586"/>
                <a:gd name="connsiteY8" fmla="*/ 103316 h 103315"/>
                <a:gd name="connsiteX9" fmla="*/ 114586 w 114586"/>
                <a:gd name="connsiteY9" fmla="*/ 99961 h 103315"/>
                <a:gd name="connsiteX10" fmla="*/ 114586 w 114586"/>
                <a:gd name="connsiteY10" fmla="*/ 87885 h 103315"/>
                <a:gd name="connsiteX11" fmla="*/ 111232 w 114586"/>
                <a:gd name="connsiteY11" fmla="*/ 84531 h 10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586" h="103315">
                  <a:moveTo>
                    <a:pt x="111232" y="84531"/>
                  </a:moveTo>
                  <a:lnTo>
                    <a:pt x="18651" y="84531"/>
                  </a:lnTo>
                  <a:lnTo>
                    <a:pt x="18651" y="3354"/>
                  </a:lnTo>
                  <a:cubicBezTo>
                    <a:pt x="18651" y="1476"/>
                    <a:pt x="17175" y="0"/>
                    <a:pt x="15296" y="0"/>
                  </a:cubicBez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99961"/>
                  </a:lnTo>
                  <a:cubicBezTo>
                    <a:pt x="0" y="101840"/>
                    <a:pt x="1476" y="103316"/>
                    <a:pt x="3354" y="103316"/>
                  </a:cubicBezTo>
                  <a:lnTo>
                    <a:pt x="111232" y="103316"/>
                  </a:lnTo>
                  <a:cubicBezTo>
                    <a:pt x="113110" y="103316"/>
                    <a:pt x="114586" y="101840"/>
                    <a:pt x="114586" y="99961"/>
                  </a:cubicBezTo>
                  <a:lnTo>
                    <a:pt x="114586" y="87885"/>
                  </a:lnTo>
                  <a:cubicBezTo>
                    <a:pt x="114586" y="86007"/>
                    <a:pt x="113110" y="84531"/>
                    <a:pt x="111232" y="8453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13" name="Freihandform: Form 512">
              <a:extLst>
                <a:ext uri="{FF2B5EF4-FFF2-40B4-BE49-F238E27FC236}">
                  <a16:creationId xmlns:a16="http://schemas.microsoft.com/office/drawing/2014/main" id="{0FC0E646-2C5F-333B-CDE1-43554EDA11BB}"/>
                </a:ext>
              </a:extLst>
            </p:cNvPr>
            <p:cNvSpPr/>
            <p:nvPr/>
          </p:nvSpPr>
          <p:spPr bwMode="gray">
            <a:xfrm>
              <a:off x="11004157" y="2292434"/>
              <a:ext cx="138738" cy="112976"/>
            </a:xfrm>
            <a:custGeom>
              <a:avLst/>
              <a:gdLst>
                <a:gd name="connsiteX0" fmla="*/ 135384 w 138738"/>
                <a:gd name="connsiteY0" fmla="*/ 0 h 112976"/>
                <a:gd name="connsiteX1" fmla="*/ 123442 w 138738"/>
                <a:gd name="connsiteY1" fmla="*/ 0 h 112976"/>
                <a:gd name="connsiteX2" fmla="*/ 120088 w 138738"/>
                <a:gd name="connsiteY2" fmla="*/ 3354 h 112976"/>
                <a:gd name="connsiteX3" fmla="*/ 120088 w 138738"/>
                <a:gd name="connsiteY3" fmla="*/ 94460 h 112976"/>
                <a:gd name="connsiteX4" fmla="*/ 3354 w 138738"/>
                <a:gd name="connsiteY4" fmla="*/ 94460 h 112976"/>
                <a:gd name="connsiteX5" fmla="*/ 0 w 138738"/>
                <a:gd name="connsiteY5" fmla="*/ 97814 h 112976"/>
                <a:gd name="connsiteX6" fmla="*/ 0 w 138738"/>
                <a:gd name="connsiteY6" fmla="*/ 109622 h 112976"/>
                <a:gd name="connsiteX7" fmla="*/ 3354 w 138738"/>
                <a:gd name="connsiteY7" fmla="*/ 112976 h 112976"/>
                <a:gd name="connsiteX8" fmla="*/ 135384 w 138738"/>
                <a:gd name="connsiteY8" fmla="*/ 112976 h 112976"/>
                <a:gd name="connsiteX9" fmla="*/ 138738 w 138738"/>
                <a:gd name="connsiteY9" fmla="*/ 109622 h 112976"/>
                <a:gd name="connsiteX10" fmla="*/ 138738 w 138738"/>
                <a:gd name="connsiteY10" fmla="*/ 3354 h 112976"/>
                <a:gd name="connsiteX11" fmla="*/ 135384 w 138738"/>
                <a:gd name="connsiteY11" fmla="*/ 0 h 1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738" h="112976">
                  <a:moveTo>
                    <a:pt x="135384" y="0"/>
                  </a:moveTo>
                  <a:lnTo>
                    <a:pt x="123442" y="0"/>
                  </a:lnTo>
                  <a:cubicBezTo>
                    <a:pt x="121563" y="0"/>
                    <a:pt x="120088" y="1476"/>
                    <a:pt x="120088" y="3354"/>
                  </a:cubicBezTo>
                  <a:lnTo>
                    <a:pt x="120088" y="94460"/>
                  </a:lnTo>
                  <a:lnTo>
                    <a:pt x="3354" y="94460"/>
                  </a:lnTo>
                  <a:cubicBezTo>
                    <a:pt x="1476" y="94460"/>
                    <a:pt x="0" y="95936"/>
                    <a:pt x="0" y="97814"/>
                  </a:cubicBezTo>
                  <a:lnTo>
                    <a:pt x="0" y="109622"/>
                  </a:lnTo>
                  <a:cubicBezTo>
                    <a:pt x="0" y="111500"/>
                    <a:pt x="1476" y="112976"/>
                    <a:pt x="3354" y="112976"/>
                  </a:cubicBezTo>
                  <a:lnTo>
                    <a:pt x="135384" y="112976"/>
                  </a:lnTo>
                  <a:cubicBezTo>
                    <a:pt x="137263" y="112976"/>
                    <a:pt x="138738" y="111500"/>
                    <a:pt x="138738" y="109622"/>
                  </a:cubicBezTo>
                  <a:lnTo>
                    <a:pt x="138738" y="3354"/>
                  </a:lnTo>
                  <a:cubicBezTo>
                    <a:pt x="138738" y="1476"/>
                    <a:pt x="137263" y="0"/>
                    <a:pt x="13538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14" name="Freihandform: Form 513">
              <a:extLst>
                <a:ext uri="{FF2B5EF4-FFF2-40B4-BE49-F238E27FC236}">
                  <a16:creationId xmlns:a16="http://schemas.microsoft.com/office/drawing/2014/main" id="{BC69B847-6857-DD32-235A-FB806AA4A04C}"/>
                </a:ext>
              </a:extLst>
            </p:cNvPr>
            <p:cNvSpPr/>
            <p:nvPr/>
          </p:nvSpPr>
          <p:spPr bwMode="gray">
            <a:xfrm>
              <a:off x="11219912" y="2160405"/>
              <a:ext cx="55012" cy="17979"/>
            </a:xfrm>
            <a:custGeom>
              <a:avLst/>
              <a:gdLst>
                <a:gd name="connsiteX0" fmla="*/ 51657 w 55012"/>
                <a:gd name="connsiteY0" fmla="*/ 0 h 17979"/>
                <a:gd name="connsiteX1" fmla="*/ 55012 w 55012"/>
                <a:gd name="connsiteY1" fmla="*/ 3354 h 17979"/>
                <a:gd name="connsiteX2" fmla="*/ 55012 w 55012"/>
                <a:gd name="connsiteY2" fmla="*/ 14625 h 17979"/>
                <a:gd name="connsiteX3" fmla="*/ 51657 w 55012"/>
                <a:gd name="connsiteY3" fmla="*/ 17980 h 17979"/>
                <a:gd name="connsiteX4" fmla="*/ 3354 w 55012"/>
                <a:gd name="connsiteY4" fmla="*/ 17980 h 17979"/>
                <a:gd name="connsiteX5" fmla="*/ 0 w 55012"/>
                <a:gd name="connsiteY5" fmla="*/ 14625 h 17979"/>
                <a:gd name="connsiteX6" fmla="*/ 0 w 55012"/>
                <a:gd name="connsiteY6" fmla="*/ 3354 h 17979"/>
                <a:gd name="connsiteX7" fmla="*/ 3354 w 55012"/>
                <a:gd name="connsiteY7" fmla="*/ 0 h 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012" h="17979">
                  <a:moveTo>
                    <a:pt x="51657" y="0"/>
                  </a:moveTo>
                  <a:cubicBezTo>
                    <a:pt x="53510" y="0"/>
                    <a:pt x="55012" y="1502"/>
                    <a:pt x="55012" y="3354"/>
                  </a:cubicBezTo>
                  <a:lnTo>
                    <a:pt x="55012" y="14625"/>
                  </a:lnTo>
                  <a:cubicBezTo>
                    <a:pt x="55012" y="16478"/>
                    <a:pt x="53510" y="17980"/>
                    <a:pt x="51657" y="17980"/>
                  </a:cubicBezTo>
                  <a:lnTo>
                    <a:pt x="3354" y="17980"/>
                  </a:lnTo>
                  <a:cubicBezTo>
                    <a:pt x="1502" y="17980"/>
                    <a:pt x="0" y="16478"/>
                    <a:pt x="0" y="1462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15" name="Freihandform: Form 514">
              <a:extLst>
                <a:ext uri="{FF2B5EF4-FFF2-40B4-BE49-F238E27FC236}">
                  <a16:creationId xmlns:a16="http://schemas.microsoft.com/office/drawing/2014/main" id="{1E8FA8EE-3AF3-6F2B-18AA-437EF674DC17}"/>
                </a:ext>
              </a:extLst>
            </p:cNvPr>
            <p:cNvSpPr/>
            <p:nvPr/>
          </p:nvSpPr>
          <p:spPr bwMode="gray">
            <a:xfrm>
              <a:off x="11195761" y="2303570"/>
              <a:ext cx="79163" cy="101839"/>
            </a:xfrm>
            <a:custGeom>
              <a:avLst/>
              <a:gdLst>
                <a:gd name="connsiteX0" fmla="*/ 75809 w 79163"/>
                <a:gd name="connsiteY0" fmla="*/ 134 h 101839"/>
                <a:gd name="connsiteX1" fmla="*/ 3354 w 79163"/>
                <a:gd name="connsiteY1" fmla="*/ 134 h 101839"/>
                <a:gd name="connsiteX2" fmla="*/ 0 w 79163"/>
                <a:gd name="connsiteY2" fmla="*/ 3489 h 101839"/>
                <a:gd name="connsiteX3" fmla="*/ 0 w 79163"/>
                <a:gd name="connsiteY3" fmla="*/ 98485 h 101839"/>
                <a:gd name="connsiteX4" fmla="*/ 3354 w 79163"/>
                <a:gd name="connsiteY4" fmla="*/ 101840 h 101839"/>
                <a:gd name="connsiteX5" fmla="*/ 75809 w 79163"/>
                <a:gd name="connsiteY5" fmla="*/ 101840 h 101839"/>
                <a:gd name="connsiteX6" fmla="*/ 79163 w 79163"/>
                <a:gd name="connsiteY6" fmla="*/ 98485 h 101839"/>
                <a:gd name="connsiteX7" fmla="*/ 79163 w 79163"/>
                <a:gd name="connsiteY7" fmla="*/ 86544 h 101839"/>
                <a:gd name="connsiteX8" fmla="*/ 75809 w 79163"/>
                <a:gd name="connsiteY8" fmla="*/ 83189 h 101839"/>
                <a:gd name="connsiteX9" fmla="*/ 18784 w 79163"/>
                <a:gd name="connsiteY9" fmla="*/ 83189 h 101839"/>
                <a:gd name="connsiteX10" fmla="*/ 18784 w 79163"/>
                <a:gd name="connsiteY10" fmla="*/ 18650 h 101839"/>
                <a:gd name="connsiteX11" fmla="*/ 75809 w 79163"/>
                <a:gd name="connsiteY11" fmla="*/ 18650 h 101839"/>
                <a:gd name="connsiteX12" fmla="*/ 79163 w 79163"/>
                <a:gd name="connsiteY12" fmla="*/ 15296 h 101839"/>
                <a:gd name="connsiteX13" fmla="*/ 79163 w 79163"/>
                <a:gd name="connsiteY13" fmla="*/ 3354 h 101839"/>
                <a:gd name="connsiteX14" fmla="*/ 75809 w 79163"/>
                <a:gd name="connsiteY14" fmla="*/ 0 h 10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163" h="101839">
                  <a:moveTo>
                    <a:pt x="75809" y="134"/>
                  </a:moveTo>
                  <a:lnTo>
                    <a:pt x="3354" y="134"/>
                  </a:lnTo>
                  <a:cubicBezTo>
                    <a:pt x="1476" y="134"/>
                    <a:pt x="0" y="1610"/>
                    <a:pt x="0" y="3489"/>
                  </a:cubicBezTo>
                  <a:lnTo>
                    <a:pt x="0" y="98485"/>
                  </a:lnTo>
                  <a:cubicBezTo>
                    <a:pt x="0" y="100364"/>
                    <a:pt x="1476" y="101840"/>
                    <a:pt x="3354" y="101840"/>
                  </a:cubicBezTo>
                  <a:lnTo>
                    <a:pt x="75809" y="101840"/>
                  </a:lnTo>
                  <a:cubicBezTo>
                    <a:pt x="77688" y="101840"/>
                    <a:pt x="79163" y="100364"/>
                    <a:pt x="79163" y="98485"/>
                  </a:cubicBezTo>
                  <a:lnTo>
                    <a:pt x="79163" y="86544"/>
                  </a:lnTo>
                  <a:cubicBezTo>
                    <a:pt x="79163" y="84665"/>
                    <a:pt x="77688" y="83189"/>
                    <a:pt x="75809" y="83189"/>
                  </a:cubicBezTo>
                  <a:lnTo>
                    <a:pt x="18784" y="83189"/>
                  </a:lnTo>
                  <a:lnTo>
                    <a:pt x="18784" y="18650"/>
                  </a:lnTo>
                  <a:lnTo>
                    <a:pt x="75809" y="18650"/>
                  </a:lnTo>
                  <a:cubicBezTo>
                    <a:pt x="77688" y="18650"/>
                    <a:pt x="79163" y="17175"/>
                    <a:pt x="79163" y="15296"/>
                  </a:cubicBezTo>
                  <a:lnTo>
                    <a:pt x="79163" y="3354"/>
                  </a:lnTo>
                  <a:cubicBezTo>
                    <a:pt x="79163" y="1476"/>
                    <a:pt x="77688" y="0"/>
                    <a:pt x="75809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16" name="Grafik 7">
            <a:extLst>
              <a:ext uri="{FF2B5EF4-FFF2-40B4-BE49-F238E27FC236}">
                <a16:creationId xmlns:a16="http://schemas.microsoft.com/office/drawing/2014/main" id="{4EDEF86D-8208-6A8E-C126-1C6951C63BB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98559" y="2042736"/>
            <a:ext cx="592789" cy="354627"/>
            <a:chOff x="8498555" y="2042732"/>
            <a:chExt cx="592789" cy="354627"/>
          </a:xfrm>
          <a:solidFill>
            <a:schemeClr val="accent1"/>
          </a:solidFill>
        </p:grpSpPr>
        <p:sp>
          <p:nvSpPr>
            <p:cNvPr id="517" name="Freihandform: Form 516">
              <a:extLst>
                <a:ext uri="{FF2B5EF4-FFF2-40B4-BE49-F238E27FC236}">
                  <a16:creationId xmlns:a16="http://schemas.microsoft.com/office/drawing/2014/main" id="{73AD4EF1-3B16-B198-D102-6C0A8654076F}"/>
                </a:ext>
              </a:extLst>
            </p:cNvPr>
            <p:cNvSpPr/>
            <p:nvPr/>
          </p:nvSpPr>
          <p:spPr bwMode="gray">
            <a:xfrm>
              <a:off x="8498555" y="2042732"/>
              <a:ext cx="592789" cy="354627"/>
            </a:xfrm>
            <a:custGeom>
              <a:avLst/>
              <a:gdLst>
                <a:gd name="connsiteX0" fmla="*/ 582861 w 592789"/>
                <a:gd name="connsiteY0" fmla="*/ 20529 h 354627"/>
                <a:gd name="connsiteX1" fmla="*/ 490816 w 592789"/>
                <a:gd name="connsiteY1" fmla="*/ 20529 h 354627"/>
                <a:gd name="connsiteX2" fmla="*/ 490816 w 592789"/>
                <a:gd name="connsiteY2" fmla="*/ 10197 h 354627"/>
                <a:gd name="connsiteX3" fmla="*/ 480619 w 592789"/>
                <a:gd name="connsiteY3" fmla="*/ 0 h 354627"/>
                <a:gd name="connsiteX4" fmla="*/ 470421 w 592789"/>
                <a:gd name="connsiteY4" fmla="*/ 10197 h 354627"/>
                <a:gd name="connsiteX5" fmla="*/ 470421 w 592789"/>
                <a:gd name="connsiteY5" fmla="*/ 20529 h 354627"/>
                <a:gd name="connsiteX6" fmla="*/ 378376 w 592789"/>
                <a:gd name="connsiteY6" fmla="*/ 20529 h 354627"/>
                <a:gd name="connsiteX7" fmla="*/ 368179 w 592789"/>
                <a:gd name="connsiteY7" fmla="*/ 30726 h 354627"/>
                <a:gd name="connsiteX8" fmla="*/ 378376 w 592789"/>
                <a:gd name="connsiteY8" fmla="*/ 40924 h 354627"/>
                <a:gd name="connsiteX9" fmla="*/ 470421 w 592789"/>
                <a:gd name="connsiteY9" fmla="*/ 40924 h 354627"/>
                <a:gd name="connsiteX10" fmla="*/ 470421 w 592789"/>
                <a:gd name="connsiteY10" fmla="*/ 54610 h 354627"/>
                <a:gd name="connsiteX11" fmla="*/ 466932 w 592789"/>
                <a:gd name="connsiteY11" fmla="*/ 54610 h 354627"/>
                <a:gd name="connsiteX12" fmla="*/ 449893 w 592789"/>
                <a:gd name="connsiteY12" fmla="*/ 71650 h 354627"/>
                <a:gd name="connsiteX13" fmla="*/ 449893 w 592789"/>
                <a:gd name="connsiteY13" fmla="*/ 75809 h 354627"/>
                <a:gd name="connsiteX14" fmla="*/ 425069 w 592789"/>
                <a:gd name="connsiteY14" fmla="*/ 71784 h 354627"/>
                <a:gd name="connsiteX15" fmla="*/ 296529 w 592789"/>
                <a:gd name="connsiteY15" fmla="*/ 61453 h 354627"/>
                <a:gd name="connsiteX16" fmla="*/ 167989 w 592789"/>
                <a:gd name="connsiteY16" fmla="*/ 71784 h 354627"/>
                <a:gd name="connsiteX17" fmla="*/ 143166 w 592789"/>
                <a:gd name="connsiteY17" fmla="*/ 75809 h 354627"/>
                <a:gd name="connsiteX18" fmla="*/ 143166 w 592789"/>
                <a:gd name="connsiteY18" fmla="*/ 71650 h 354627"/>
                <a:gd name="connsiteX19" fmla="*/ 126126 w 592789"/>
                <a:gd name="connsiteY19" fmla="*/ 54610 h 354627"/>
                <a:gd name="connsiteX20" fmla="*/ 122637 w 592789"/>
                <a:gd name="connsiteY20" fmla="*/ 54610 h 354627"/>
                <a:gd name="connsiteX21" fmla="*/ 122637 w 592789"/>
                <a:gd name="connsiteY21" fmla="*/ 40924 h 354627"/>
                <a:gd name="connsiteX22" fmla="*/ 214682 w 592789"/>
                <a:gd name="connsiteY22" fmla="*/ 40924 h 354627"/>
                <a:gd name="connsiteX23" fmla="*/ 224879 w 592789"/>
                <a:gd name="connsiteY23" fmla="*/ 30726 h 354627"/>
                <a:gd name="connsiteX24" fmla="*/ 214682 w 592789"/>
                <a:gd name="connsiteY24" fmla="*/ 20529 h 354627"/>
                <a:gd name="connsiteX25" fmla="*/ 122637 w 592789"/>
                <a:gd name="connsiteY25" fmla="*/ 20529 h 354627"/>
                <a:gd name="connsiteX26" fmla="*/ 122637 w 592789"/>
                <a:gd name="connsiteY26" fmla="*/ 10197 h 354627"/>
                <a:gd name="connsiteX27" fmla="*/ 112440 w 592789"/>
                <a:gd name="connsiteY27" fmla="*/ 0 h 354627"/>
                <a:gd name="connsiteX28" fmla="*/ 102242 w 592789"/>
                <a:gd name="connsiteY28" fmla="*/ 10197 h 354627"/>
                <a:gd name="connsiteX29" fmla="*/ 102242 w 592789"/>
                <a:gd name="connsiteY29" fmla="*/ 20529 h 354627"/>
                <a:gd name="connsiteX30" fmla="*/ 10198 w 592789"/>
                <a:gd name="connsiteY30" fmla="*/ 20529 h 354627"/>
                <a:gd name="connsiteX31" fmla="*/ 0 w 592789"/>
                <a:gd name="connsiteY31" fmla="*/ 30726 h 354627"/>
                <a:gd name="connsiteX32" fmla="*/ 10198 w 592789"/>
                <a:gd name="connsiteY32" fmla="*/ 40924 h 354627"/>
                <a:gd name="connsiteX33" fmla="*/ 102242 w 592789"/>
                <a:gd name="connsiteY33" fmla="*/ 40924 h 354627"/>
                <a:gd name="connsiteX34" fmla="*/ 102242 w 592789"/>
                <a:gd name="connsiteY34" fmla="*/ 54610 h 354627"/>
                <a:gd name="connsiteX35" fmla="*/ 98753 w 592789"/>
                <a:gd name="connsiteY35" fmla="*/ 54610 h 354627"/>
                <a:gd name="connsiteX36" fmla="*/ 81714 w 592789"/>
                <a:gd name="connsiteY36" fmla="*/ 71650 h 354627"/>
                <a:gd name="connsiteX37" fmla="*/ 81714 w 592789"/>
                <a:gd name="connsiteY37" fmla="*/ 85604 h 354627"/>
                <a:gd name="connsiteX38" fmla="*/ 68564 w 592789"/>
                <a:gd name="connsiteY38" fmla="*/ 87751 h 354627"/>
                <a:gd name="connsiteX39" fmla="*/ 41192 w 592789"/>
                <a:gd name="connsiteY39" fmla="*/ 125186 h 354627"/>
                <a:gd name="connsiteX40" fmla="*/ 69503 w 592789"/>
                <a:gd name="connsiteY40" fmla="*/ 152692 h 354627"/>
                <a:gd name="connsiteX41" fmla="*/ 110830 w 592789"/>
                <a:gd name="connsiteY41" fmla="*/ 158194 h 354627"/>
                <a:gd name="connsiteX42" fmla="*/ 167854 w 592789"/>
                <a:gd name="connsiteY42" fmla="*/ 171611 h 354627"/>
                <a:gd name="connsiteX43" fmla="*/ 176307 w 592789"/>
                <a:gd name="connsiteY43" fmla="*/ 174429 h 354627"/>
                <a:gd name="connsiteX44" fmla="*/ 202203 w 592789"/>
                <a:gd name="connsiteY44" fmla="*/ 184760 h 354627"/>
                <a:gd name="connsiteX45" fmla="*/ 163829 w 592789"/>
                <a:gd name="connsiteY45" fmla="*/ 280562 h 354627"/>
                <a:gd name="connsiteX46" fmla="*/ 163561 w 592789"/>
                <a:gd name="connsiteY46" fmla="*/ 281770 h 354627"/>
                <a:gd name="connsiteX47" fmla="*/ 163561 w 592789"/>
                <a:gd name="connsiteY47" fmla="*/ 351273 h 354627"/>
                <a:gd name="connsiteX48" fmla="*/ 166915 w 592789"/>
                <a:gd name="connsiteY48" fmla="*/ 354627 h 354627"/>
                <a:gd name="connsiteX49" fmla="*/ 180601 w 592789"/>
                <a:gd name="connsiteY49" fmla="*/ 354627 h 354627"/>
                <a:gd name="connsiteX50" fmla="*/ 183956 w 592789"/>
                <a:gd name="connsiteY50" fmla="*/ 351273 h 354627"/>
                <a:gd name="connsiteX51" fmla="*/ 183956 w 592789"/>
                <a:gd name="connsiteY51" fmla="*/ 284990 h 354627"/>
                <a:gd name="connsiteX52" fmla="*/ 220451 w 592789"/>
                <a:gd name="connsiteY52" fmla="*/ 193616 h 354627"/>
                <a:gd name="connsiteX53" fmla="*/ 225281 w 592789"/>
                <a:gd name="connsiteY53" fmla="*/ 196165 h 354627"/>
                <a:gd name="connsiteX54" fmla="*/ 258960 w 592789"/>
                <a:gd name="connsiteY54" fmla="*/ 204618 h 354627"/>
                <a:gd name="connsiteX55" fmla="*/ 286332 w 592789"/>
                <a:gd name="connsiteY55" fmla="*/ 204618 h 354627"/>
                <a:gd name="connsiteX56" fmla="*/ 286332 w 592789"/>
                <a:gd name="connsiteY56" fmla="*/ 218304 h 354627"/>
                <a:gd name="connsiteX57" fmla="*/ 255605 w 592789"/>
                <a:gd name="connsiteY57" fmla="*/ 218304 h 354627"/>
                <a:gd name="connsiteX58" fmla="*/ 231857 w 592789"/>
                <a:gd name="connsiteY58" fmla="*/ 242054 h 354627"/>
                <a:gd name="connsiteX59" fmla="*/ 231857 w 592789"/>
                <a:gd name="connsiteY59" fmla="*/ 296663 h 354627"/>
                <a:gd name="connsiteX60" fmla="*/ 255605 w 592789"/>
                <a:gd name="connsiteY60" fmla="*/ 320412 h 354627"/>
                <a:gd name="connsiteX61" fmla="*/ 337319 w 592789"/>
                <a:gd name="connsiteY61" fmla="*/ 320412 h 354627"/>
                <a:gd name="connsiteX62" fmla="*/ 361067 w 592789"/>
                <a:gd name="connsiteY62" fmla="*/ 296663 h 354627"/>
                <a:gd name="connsiteX63" fmla="*/ 361067 w 592789"/>
                <a:gd name="connsiteY63" fmla="*/ 242054 h 354627"/>
                <a:gd name="connsiteX64" fmla="*/ 337319 w 592789"/>
                <a:gd name="connsiteY64" fmla="*/ 218304 h 354627"/>
                <a:gd name="connsiteX65" fmla="*/ 306592 w 592789"/>
                <a:gd name="connsiteY65" fmla="*/ 218304 h 354627"/>
                <a:gd name="connsiteX66" fmla="*/ 306592 w 592789"/>
                <a:gd name="connsiteY66" fmla="*/ 204618 h 354627"/>
                <a:gd name="connsiteX67" fmla="*/ 333964 w 592789"/>
                <a:gd name="connsiteY67" fmla="*/ 204618 h 354627"/>
                <a:gd name="connsiteX68" fmla="*/ 367508 w 592789"/>
                <a:gd name="connsiteY68" fmla="*/ 196165 h 354627"/>
                <a:gd name="connsiteX69" fmla="*/ 372338 w 592789"/>
                <a:gd name="connsiteY69" fmla="*/ 193616 h 354627"/>
                <a:gd name="connsiteX70" fmla="*/ 408968 w 592789"/>
                <a:gd name="connsiteY70" fmla="*/ 284990 h 354627"/>
                <a:gd name="connsiteX71" fmla="*/ 408968 w 592789"/>
                <a:gd name="connsiteY71" fmla="*/ 351273 h 354627"/>
                <a:gd name="connsiteX72" fmla="*/ 412323 w 592789"/>
                <a:gd name="connsiteY72" fmla="*/ 354627 h 354627"/>
                <a:gd name="connsiteX73" fmla="*/ 426009 w 592789"/>
                <a:gd name="connsiteY73" fmla="*/ 354627 h 354627"/>
                <a:gd name="connsiteX74" fmla="*/ 429363 w 592789"/>
                <a:gd name="connsiteY74" fmla="*/ 351273 h 354627"/>
                <a:gd name="connsiteX75" fmla="*/ 429363 w 592789"/>
                <a:gd name="connsiteY75" fmla="*/ 281770 h 354627"/>
                <a:gd name="connsiteX76" fmla="*/ 429095 w 592789"/>
                <a:gd name="connsiteY76" fmla="*/ 280562 h 354627"/>
                <a:gd name="connsiteX77" fmla="*/ 390720 w 592789"/>
                <a:gd name="connsiteY77" fmla="*/ 184760 h 354627"/>
                <a:gd name="connsiteX78" fmla="*/ 416616 w 592789"/>
                <a:gd name="connsiteY78" fmla="*/ 174563 h 354627"/>
                <a:gd name="connsiteX79" fmla="*/ 425069 w 592789"/>
                <a:gd name="connsiteY79" fmla="*/ 171745 h 354627"/>
                <a:gd name="connsiteX80" fmla="*/ 482094 w 592789"/>
                <a:gd name="connsiteY80" fmla="*/ 158328 h 354627"/>
                <a:gd name="connsiteX81" fmla="*/ 523421 w 592789"/>
                <a:gd name="connsiteY81" fmla="*/ 152827 h 354627"/>
                <a:gd name="connsiteX82" fmla="*/ 551732 w 592789"/>
                <a:gd name="connsiteY82" fmla="*/ 116196 h 354627"/>
                <a:gd name="connsiteX83" fmla="*/ 524226 w 592789"/>
                <a:gd name="connsiteY83" fmla="*/ 87885 h 354627"/>
                <a:gd name="connsiteX84" fmla="*/ 511077 w 592789"/>
                <a:gd name="connsiteY84" fmla="*/ 85738 h 354627"/>
                <a:gd name="connsiteX85" fmla="*/ 511077 w 592789"/>
                <a:gd name="connsiteY85" fmla="*/ 71784 h 354627"/>
                <a:gd name="connsiteX86" fmla="*/ 494036 w 592789"/>
                <a:gd name="connsiteY86" fmla="*/ 54744 h 354627"/>
                <a:gd name="connsiteX87" fmla="*/ 490547 w 592789"/>
                <a:gd name="connsiteY87" fmla="*/ 54744 h 354627"/>
                <a:gd name="connsiteX88" fmla="*/ 490547 w 592789"/>
                <a:gd name="connsiteY88" fmla="*/ 41058 h 354627"/>
                <a:gd name="connsiteX89" fmla="*/ 582592 w 592789"/>
                <a:gd name="connsiteY89" fmla="*/ 41058 h 354627"/>
                <a:gd name="connsiteX90" fmla="*/ 592789 w 592789"/>
                <a:gd name="connsiteY90" fmla="*/ 30860 h 354627"/>
                <a:gd name="connsiteX91" fmla="*/ 582592 w 592789"/>
                <a:gd name="connsiteY91" fmla="*/ 20663 h 354627"/>
                <a:gd name="connsiteX92" fmla="*/ 255739 w 592789"/>
                <a:gd name="connsiteY92" fmla="*/ 238699 h 354627"/>
                <a:gd name="connsiteX93" fmla="*/ 337453 w 592789"/>
                <a:gd name="connsiteY93" fmla="*/ 238699 h 354627"/>
                <a:gd name="connsiteX94" fmla="*/ 340941 w 592789"/>
                <a:gd name="connsiteY94" fmla="*/ 242188 h 354627"/>
                <a:gd name="connsiteX95" fmla="*/ 340941 w 592789"/>
                <a:gd name="connsiteY95" fmla="*/ 296797 h 354627"/>
                <a:gd name="connsiteX96" fmla="*/ 337453 w 592789"/>
                <a:gd name="connsiteY96" fmla="*/ 300286 h 354627"/>
                <a:gd name="connsiteX97" fmla="*/ 255739 w 592789"/>
                <a:gd name="connsiteY97" fmla="*/ 300286 h 354627"/>
                <a:gd name="connsiteX98" fmla="*/ 252251 w 592789"/>
                <a:gd name="connsiteY98" fmla="*/ 296797 h 354627"/>
                <a:gd name="connsiteX99" fmla="*/ 252251 w 592789"/>
                <a:gd name="connsiteY99" fmla="*/ 242188 h 354627"/>
                <a:gd name="connsiteX100" fmla="*/ 255739 w 592789"/>
                <a:gd name="connsiteY100" fmla="*/ 238699 h 354627"/>
                <a:gd name="connsiteX101" fmla="*/ 102376 w 592789"/>
                <a:gd name="connsiteY101" fmla="*/ 82384 h 354627"/>
                <a:gd name="connsiteX102" fmla="*/ 102376 w 592789"/>
                <a:gd name="connsiteY102" fmla="*/ 75004 h 354627"/>
                <a:gd name="connsiteX103" fmla="*/ 122905 w 592789"/>
                <a:gd name="connsiteY103" fmla="*/ 75004 h 354627"/>
                <a:gd name="connsiteX104" fmla="*/ 122905 w 592789"/>
                <a:gd name="connsiteY104" fmla="*/ 79030 h 354627"/>
                <a:gd name="connsiteX105" fmla="*/ 102376 w 592789"/>
                <a:gd name="connsiteY105" fmla="*/ 82384 h 354627"/>
                <a:gd name="connsiteX106" fmla="*/ 421984 w 592789"/>
                <a:gd name="connsiteY106" fmla="*/ 91911 h 354627"/>
                <a:gd name="connsiteX107" fmla="*/ 521140 w 592789"/>
                <a:gd name="connsiteY107" fmla="*/ 107878 h 354627"/>
                <a:gd name="connsiteX108" fmla="*/ 531740 w 592789"/>
                <a:gd name="connsiteY108" fmla="*/ 120222 h 354627"/>
                <a:gd name="connsiteX109" fmla="*/ 520871 w 592789"/>
                <a:gd name="connsiteY109" fmla="*/ 132432 h 354627"/>
                <a:gd name="connsiteX110" fmla="*/ 479411 w 592789"/>
                <a:gd name="connsiteY110" fmla="*/ 137933 h 354627"/>
                <a:gd name="connsiteX111" fmla="*/ 418495 w 592789"/>
                <a:gd name="connsiteY111" fmla="*/ 152290 h 354627"/>
                <a:gd name="connsiteX112" fmla="*/ 410042 w 592789"/>
                <a:gd name="connsiteY112" fmla="*/ 155108 h 354627"/>
                <a:gd name="connsiteX113" fmla="*/ 363617 w 592789"/>
                <a:gd name="connsiteY113" fmla="*/ 175234 h 354627"/>
                <a:gd name="connsiteX114" fmla="*/ 358116 w 592789"/>
                <a:gd name="connsiteY114" fmla="*/ 178186 h 354627"/>
                <a:gd name="connsiteX115" fmla="*/ 333964 w 592789"/>
                <a:gd name="connsiteY115" fmla="*/ 184224 h 354627"/>
                <a:gd name="connsiteX116" fmla="*/ 258960 w 592789"/>
                <a:gd name="connsiteY116" fmla="*/ 184224 h 354627"/>
                <a:gd name="connsiteX117" fmla="*/ 234942 w 592789"/>
                <a:gd name="connsiteY117" fmla="*/ 178186 h 354627"/>
                <a:gd name="connsiteX118" fmla="*/ 229441 w 592789"/>
                <a:gd name="connsiteY118" fmla="*/ 175234 h 354627"/>
                <a:gd name="connsiteX119" fmla="*/ 183016 w 592789"/>
                <a:gd name="connsiteY119" fmla="*/ 154973 h 354627"/>
                <a:gd name="connsiteX120" fmla="*/ 174563 w 592789"/>
                <a:gd name="connsiteY120" fmla="*/ 152156 h 354627"/>
                <a:gd name="connsiteX121" fmla="*/ 113647 w 592789"/>
                <a:gd name="connsiteY121" fmla="*/ 137799 h 354627"/>
                <a:gd name="connsiteX122" fmla="*/ 72321 w 592789"/>
                <a:gd name="connsiteY122" fmla="*/ 132298 h 354627"/>
                <a:gd name="connsiteX123" fmla="*/ 61453 w 592789"/>
                <a:gd name="connsiteY123" fmla="*/ 118477 h 354627"/>
                <a:gd name="connsiteX124" fmla="*/ 71918 w 592789"/>
                <a:gd name="connsiteY124" fmla="*/ 107743 h 354627"/>
                <a:gd name="connsiteX125" fmla="*/ 171209 w 592789"/>
                <a:gd name="connsiteY125" fmla="*/ 91776 h 354627"/>
                <a:gd name="connsiteX126" fmla="*/ 296529 w 592789"/>
                <a:gd name="connsiteY126" fmla="*/ 81713 h 354627"/>
                <a:gd name="connsiteX127" fmla="*/ 421849 w 592789"/>
                <a:gd name="connsiteY127" fmla="*/ 91776 h 354627"/>
                <a:gd name="connsiteX128" fmla="*/ 470287 w 592789"/>
                <a:gd name="connsiteY128" fmla="*/ 79030 h 354627"/>
                <a:gd name="connsiteX129" fmla="*/ 470287 w 592789"/>
                <a:gd name="connsiteY129" fmla="*/ 75004 h 354627"/>
                <a:gd name="connsiteX130" fmla="*/ 490816 w 592789"/>
                <a:gd name="connsiteY130" fmla="*/ 75004 h 354627"/>
                <a:gd name="connsiteX131" fmla="*/ 490816 w 592789"/>
                <a:gd name="connsiteY131" fmla="*/ 82384 h 354627"/>
                <a:gd name="connsiteX132" fmla="*/ 470287 w 592789"/>
                <a:gd name="connsiteY132" fmla="*/ 79030 h 35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592789" h="354627">
                  <a:moveTo>
                    <a:pt x="582861" y="20529"/>
                  </a:moveTo>
                  <a:lnTo>
                    <a:pt x="490816" y="20529"/>
                  </a:lnTo>
                  <a:lnTo>
                    <a:pt x="490816" y="10197"/>
                  </a:lnTo>
                  <a:cubicBezTo>
                    <a:pt x="490816" y="4562"/>
                    <a:pt x="486254" y="0"/>
                    <a:pt x="480619" y="0"/>
                  </a:cubicBezTo>
                  <a:cubicBezTo>
                    <a:pt x="474983" y="0"/>
                    <a:pt x="470421" y="4562"/>
                    <a:pt x="470421" y="10197"/>
                  </a:cubicBezTo>
                  <a:lnTo>
                    <a:pt x="470421" y="20529"/>
                  </a:lnTo>
                  <a:lnTo>
                    <a:pt x="378376" y="20529"/>
                  </a:lnTo>
                  <a:cubicBezTo>
                    <a:pt x="372741" y="20529"/>
                    <a:pt x="368179" y="25091"/>
                    <a:pt x="368179" y="30726"/>
                  </a:cubicBezTo>
                  <a:cubicBezTo>
                    <a:pt x="368179" y="36362"/>
                    <a:pt x="372741" y="40924"/>
                    <a:pt x="378376" y="40924"/>
                  </a:cubicBezTo>
                  <a:lnTo>
                    <a:pt x="470421" y="40924"/>
                  </a:lnTo>
                  <a:lnTo>
                    <a:pt x="470421" y="54610"/>
                  </a:lnTo>
                  <a:lnTo>
                    <a:pt x="466932" y="54610"/>
                  </a:lnTo>
                  <a:cubicBezTo>
                    <a:pt x="457540" y="54610"/>
                    <a:pt x="449893" y="62258"/>
                    <a:pt x="449893" y="71650"/>
                  </a:cubicBezTo>
                  <a:lnTo>
                    <a:pt x="449893" y="75809"/>
                  </a:lnTo>
                  <a:lnTo>
                    <a:pt x="425069" y="71784"/>
                  </a:lnTo>
                  <a:cubicBezTo>
                    <a:pt x="382670" y="64941"/>
                    <a:pt x="339465" y="61453"/>
                    <a:pt x="296529" y="61453"/>
                  </a:cubicBezTo>
                  <a:cubicBezTo>
                    <a:pt x="253593" y="61453"/>
                    <a:pt x="210388" y="64941"/>
                    <a:pt x="167989" y="71784"/>
                  </a:cubicBezTo>
                  <a:lnTo>
                    <a:pt x="143166" y="75809"/>
                  </a:lnTo>
                  <a:lnTo>
                    <a:pt x="143166" y="71650"/>
                  </a:lnTo>
                  <a:cubicBezTo>
                    <a:pt x="143166" y="62258"/>
                    <a:pt x="135517" y="54610"/>
                    <a:pt x="126126" y="54610"/>
                  </a:cubicBezTo>
                  <a:lnTo>
                    <a:pt x="122637" y="54610"/>
                  </a:lnTo>
                  <a:lnTo>
                    <a:pt x="122637" y="40924"/>
                  </a:lnTo>
                  <a:lnTo>
                    <a:pt x="214682" y="40924"/>
                  </a:lnTo>
                  <a:cubicBezTo>
                    <a:pt x="220317" y="40924"/>
                    <a:pt x="224879" y="36362"/>
                    <a:pt x="224879" y="30726"/>
                  </a:cubicBezTo>
                  <a:cubicBezTo>
                    <a:pt x="224879" y="25091"/>
                    <a:pt x="220317" y="20529"/>
                    <a:pt x="214682" y="20529"/>
                  </a:cubicBezTo>
                  <a:lnTo>
                    <a:pt x="122637" y="20529"/>
                  </a:lnTo>
                  <a:lnTo>
                    <a:pt x="122637" y="10197"/>
                  </a:lnTo>
                  <a:cubicBezTo>
                    <a:pt x="122637" y="4562"/>
                    <a:pt x="118075" y="0"/>
                    <a:pt x="112440" y="0"/>
                  </a:cubicBezTo>
                  <a:cubicBezTo>
                    <a:pt x="106804" y="0"/>
                    <a:pt x="102242" y="4562"/>
                    <a:pt x="102242" y="10197"/>
                  </a:cubicBezTo>
                  <a:lnTo>
                    <a:pt x="102242" y="20529"/>
                  </a:lnTo>
                  <a:lnTo>
                    <a:pt x="10198" y="20529"/>
                  </a:lnTo>
                  <a:cubicBezTo>
                    <a:pt x="4562" y="20529"/>
                    <a:pt x="0" y="25091"/>
                    <a:pt x="0" y="30726"/>
                  </a:cubicBezTo>
                  <a:cubicBezTo>
                    <a:pt x="0" y="36362"/>
                    <a:pt x="4562" y="40924"/>
                    <a:pt x="10198" y="40924"/>
                  </a:cubicBezTo>
                  <a:lnTo>
                    <a:pt x="102242" y="40924"/>
                  </a:lnTo>
                  <a:lnTo>
                    <a:pt x="102242" y="54610"/>
                  </a:lnTo>
                  <a:lnTo>
                    <a:pt x="98753" y="54610"/>
                  </a:lnTo>
                  <a:cubicBezTo>
                    <a:pt x="89361" y="54610"/>
                    <a:pt x="81714" y="62258"/>
                    <a:pt x="81714" y="71650"/>
                  </a:cubicBezTo>
                  <a:lnTo>
                    <a:pt x="81714" y="85604"/>
                  </a:lnTo>
                  <a:lnTo>
                    <a:pt x="68564" y="87751"/>
                  </a:lnTo>
                  <a:cubicBezTo>
                    <a:pt x="50719" y="90569"/>
                    <a:pt x="38508" y="107341"/>
                    <a:pt x="41192" y="125186"/>
                  </a:cubicBezTo>
                  <a:cubicBezTo>
                    <a:pt x="43473" y="139543"/>
                    <a:pt x="55012" y="150814"/>
                    <a:pt x="69503" y="152692"/>
                  </a:cubicBezTo>
                  <a:lnTo>
                    <a:pt x="110830" y="158194"/>
                  </a:lnTo>
                  <a:cubicBezTo>
                    <a:pt x="130151" y="160743"/>
                    <a:pt x="149338" y="165305"/>
                    <a:pt x="167854" y="171611"/>
                  </a:cubicBezTo>
                  <a:lnTo>
                    <a:pt x="176307" y="174429"/>
                  </a:lnTo>
                  <a:cubicBezTo>
                    <a:pt x="185028" y="177381"/>
                    <a:pt x="193750" y="180869"/>
                    <a:pt x="202203" y="184760"/>
                  </a:cubicBezTo>
                  <a:lnTo>
                    <a:pt x="163829" y="280562"/>
                  </a:lnTo>
                  <a:cubicBezTo>
                    <a:pt x="163829" y="280562"/>
                    <a:pt x="163561" y="281367"/>
                    <a:pt x="163561" y="281770"/>
                  </a:cubicBezTo>
                  <a:lnTo>
                    <a:pt x="163561" y="351273"/>
                  </a:lnTo>
                  <a:cubicBezTo>
                    <a:pt x="163561" y="353151"/>
                    <a:pt x="165036" y="354627"/>
                    <a:pt x="166915" y="354627"/>
                  </a:cubicBezTo>
                  <a:lnTo>
                    <a:pt x="180601" y="354627"/>
                  </a:lnTo>
                  <a:cubicBezTo>
                    <a:pt x="182479" y="354627"/>
                    <a:pt x="183956" y="353151"/>
                    <a:pt x="183956" y="351273"/>
                  </a:cubicBezTo>
                  <a:lnTo>
                    <a:pt x="183956" y="284990"/>
                  </a:lnTo>
                  <a:lnTo>
                    <a:pt x="220451" y="193616"/>
                  </a:lnTo>
                  <a:lnTo>
                    <a:pt x="225281" y="196165"/>
                  </a:lnTo>
                  <a:cubicBezTo>
                    <a:pt x="235613" y="201667"/>
                    <a:pt x="247286" y="204618"/>
                    <a:pt x="258960" y="204618"/>
                  </a:cubicBezTo>
                  <a:lnTo>
                    <a:pt x="286332" y="204618"/>
                  </a:lnTo>
                  <a:lnTo>
                    <a:pt x="286332" y="218304"/>
                  </a:lnTo>
                  <a:lnTo>
                    <a:pt x="255605" y="218304"/>
                  </a:lnTo>
                  <a:cubicBezTo>
                    <a:pt x="242456" y="218304"/>
                    <a:pt x="231857" y="229038"/>
                    <a:pt x="231857" y="242054"/>
                  </a:cubicBezTo>
                  <a:lnTo>
                    <a:pt x="231857" y="296663"/>
                  </a:lnTo>
                  <a:cubicBezTo>
                    <a:pt x="231857" y="309812"/>
                    <a:pt x="242590" y="320412"/>
                    <a:pt x="255605" y="320412"/>
                  </a:cubicBezTo>
                  <a:lnTo>
                    <a:pt x="337319" y="320412"/>
                  </a:lnTo>
                  <a:cubicBezTo>
                    <a:pt x="350468" y="320412"/>
                    <a:pt x="361067" y="309678"/>
                    <a:pt x="361067" y="296663"/>
                  </a:cubicBezTo>
                  <a:lnTo>
                    <a:pt x="361067" y="242054"/>
                  </a:lnTo>
                  <a:cubicBezTo>
                    <a:pt x="361067" y="228904"/>
                    <a:pt x="350333" y="218304"/>
                    <a:pt x="337319" y="218304"/>
                  </a:cubicBezTo>
                  <a:lnTo>
                    <a:pt x="306592" y="218304"/>
                  </a:lnTo>
                  <a:lnTo>
                    <a:pt x="306592" y="204618"/>
                  </a:lnTo>
                  <a:lnTo>
                    <a:pt x="333964" y="204618"/>
                  </a:lnTo>
                  <a:cubicBezTo>
                    <a:pt x="345637" y="204618"/>
                    <a:pt x="357311" y="201667"/>
                    <a:pt x="367508" y="196165"/>
                  </a:cubicBezTo>
                  <a:lnTo>
                    <a:pt x="372338" y="193616"/>
                  </a:lnTo>
                  <a:lnTo>
                    <a:pt x="408968" y="284990"/>
                  </a:lnTo>
                  <a:lnTo>
                    <a:pt x="408968" y="351273"/>
                  </a:lnTo>
                  <a:cubicBezTo>
                    <a:pt x="408968" y="353151"/>
                    <a:pt x="410445" y="354627"/>
                    <a:pt x="412323" y="354627"/>
                  </a:cubicBezTo>
                  <a:lnTo>
                    <a:pt x="426009" y="354627"/>
                  </a:lnTo>
                  <a:cubicBezTo>
                    <a:pt x="427887" y="354627"/>
                    <a:pt x="429363" y="353151"/>
                    <a:pt x="429363" y="351273"/>
                  </a:cubicBezTo>
                  <a:lnTo>
                    <a:pt x="429363" y="281770"/>
                  </a:lnTo>
                  <a:cubicBezTo>
                    <a:pt x="429363" y="281770"/>
                    <a:pt x="429363" y="280965"/>
                    <a:pt x="429095" y="280562"/>
                  </a:cubicBezTo>
                  <a:lnTo>
                    <a:pt x="390720" y="184760"/>
                  </a:lnTo>
                  <a:cubicBezTo>
                    <a:pt x="399174" y="181003"/>
                    <a:pt x="407895" y="177515"/>
                    <a:pt x="416616" y="174563"/>
                  </a:cubicBezTo>
                  <a:lnTo>
                    <a:pt x="425069" y="171745"/>
                  </a:lnTo>
                  <a:cubicBezTo>
                    <a:pt x="443586" y="165439"/>
                    <a:pt x="462773" y="160877"/>
                    <a:pt x="482094" y="158328"/>
                  </a:cubicBezTo>
                  <a:lnTo>
                    <a:pt x="523421" y="152827"/>
                  </a:lnTo>
                  <a:cubicBezTo>
                    <a:pt x="541266" y="150546"/>
                    <a:pt x="554012" y="134176"/>
                    <a:pt x="551732" y="116196"/>
                  </a:cubicBezTo>
                  <a:cubicBezTo>
                    <a:pt x="549853" y="101840"/>
                    <a:pt x="538583" y="90166"/>
                    <a:pt x="524226" y="87885"/>
                  </a:cubicBezTo>
                  <a:lnTo>
                    <a:pt x="511077" y="85738"/>
                  </a:lnTo>
                  <a:lnTo>
                    <a:pt x="511077" y="71784"/>
                  </a:lnTo>
                  <a:cubicBezTo>
                    <a:pt x="511077" y="62392"/>
                    <a:pt x="503429" y="54744"/>
                    <a:pt x="494036" y="54744"/>
                  </a:cubicBezTo>
                  <a:lnTo>
                    <a:pt x="490547" y="54744"/>
                  </a:lnTo>
                  <a:lnTo>
                    <a:pt x="490547" y="41058"/>
                  </a:lnTo>
                  <a:lnTo>
                    <a:pt x="582592" y="41058"/>
                  </a:lnTo>
                  <a:cubicBezTo>
                    <a:pt x="588228" y="41058"/>
                    <a:pt x="592789" y="36496"/>
                    <a:pt x="592789" y="30860"/>
                  </a:cubicBezTo>
                  <a:cubicBezTo>
                    <a:pt x="592789" y="25225"/>
                    <a:pt x="588228" y="20663"/>
                    <a:pt x="582592" y="20663"/>
                  </a:cubicBezTo>
                  <a:close/>
                  <a:moveTo>
                    <a:pt x="255739" y="238699"/>
                  </a:moveTo>
                  <a:lnTo>
                    <a:pt x="337453" y="238699"/>
                  </a:lnTo>
                  <a:cubicBezTo>
                    <a:pt x="339331" y="238699"/>
                    <a:pt x="340941" y="240309"/>
                    <a:pt x="340941" y="242188"/>
                  </a:cubicBezTo>
                  <a:lnTo>
                    <a:pt x="340941" y="296797"/>
                  </a:lnTo>
                  <a:cubicBezTo>
                    <a:pt x="340941" y="298676"/>
                    <a:pt x="339331" y="300286"/>
                    <a:pt x="337453" y="300286"/>
                  </a:cubicBezTo>
                  <a:lnTo>
                    <a:pt x="255739" y="300286"/>
                  </a:lnTo>
                  <a:cubicBezTo>
                    <a:pt x="253861" y="300286"/>
                    <a:pt x="252251" y="298676"/>
                    <a:pt x="252251" y="296797"/>
                  </a:cubicBezTo>
                  <a:lnTo>
                    <a:pt x="252251" y="242188"/>
                  </a:lnTo>
                  <a:cubicBezTo>
                    <a:pt x="252251" y="240309"/>
                    <a:pt x="253861" y="238699"/>
                    <a:pt x="255739" y="238699"/>
                  </a:cubicBezTo>
                  <a:close/>
                  <a:moveTo>
                    <a:pt x="102376" y="82384"/>
                  </a:moveTo>
                  <a:lnTo>
                    <a:pt x="102376" y="75004"/>
                  </a:lnTo>
                  <a:lnTo>
                    <a:pt x="122905" y="75004"/>
                  </a:lnTo>
                  <a:lnTo>
                    <a:pt x="122905" y="79030"/>
                  </a:lnTo>
                  <a:lnTo>
                    <a:pt x="102376" y="82384"/>
                  </a:lnTo>
                  <a:close/>
                  <a:moveTo>
                    <a:pt x="421984" y="91911"/>
                  </a:moveTo>
                  <a:lnTo>
                    <a:pt x="521140" y="107878"/>
                  </a:lnTo>
                  <a:cubicBezTo>
                    <a:pt x="527446" y="108683"/>
                    <a:pt x="532008" y="114050"/>
                    <a:pt x="531740" y="120222"/>
                  </a:cubicBezTo>
                  <a:cubicBezTo>
                    <a:pt x="531740" y="126662"/>
                    <a:pt x="527044" y="131895"/>
                    <a:pt x="520871" y="132432"/>
                  </a:cubicBezTo>
                  <a:lnTo>
                    <a:pt x="479411" y="137933"/>
                  </a:lnTo>
                  <a:cubicBezTo>
                    <a:pt x="458748" y="140616"/>
                    <a:pt x="438218" y="145447"/>
                    <a:pt x="418495" y="152290"/>
                  </a:cubicBezTo>
                  <a:lnTo>
                    <a:pt x="410042" y="155108"/>
                  </a:lnTo>
                  <a:cubicBezTo>
                    <a:pt x="394075" y="160609"/>
                    <a:pt x="378511" y="167318"/>
                    <a:pt x="363617" y="175234"/>
                  </a:cubicBezTo>
                  <a:lnTo>
                    <a:pt x="358116" y="178186"/>
                  </a:lnTo>
                  <a:cubicBezTo>
                    <a:pt x="350736" y="182077"/>
                    <a:pt x="342417" y="184224"/>
                    <a:pt x="333964" y="184224"/>
                  </a:cubicBezTo>
                  <a:lnTo>
                    <a:pt x="258960" y="184224"/>
                  </a:lnTo>
                  <a:cubicBezTo>
                    <a:pt x="250641" y="184224"/>
                    <a:pt x="242322" y="182077"/>
                    <a:pt x="234942" y="178186"/>
                  </a:cubicBezTo>
                  <a:lnTo>
                    <a:pt x="229441" y="175234"/>
                  </a:lnTo>
                  <a:cubicBezTo>
                    <a:pt x="214547" y="167318"/>
                    <a:pt x="198983" y="160475"/>
                    <a:pt x="183016" y="154973"/>
                  </a:cubicBezTo>
                  <a:lnTo>
                    <a:pt x="174563" y="152156"/>
                  </a:lnTo>
                  <a:cubicBezTo>
                    <a:pt x="154839" y="145447"/>
                    <a:pt x="134310" y="140616"/>
                    <a:pt x="113647" y="137799"/>
                  </a:cubicBezTo>
                  <a:lnTo>
                    <a:pt x="72321" y="132298"/>
                  </a:lnTo>
                  <a:cubicBezTo>
                    <a:pt x="65478" y="131493"/>
                    <a:pt x="60648" y="125320"/>
                    <a:pt x="61453" y="118477"/>
                  </a:cubicBezTo>
                  <a:cubicBezTo>
                    <a:pt x="62124" y="112976"/>
                    <a:pt x="66417" y="108548"/>
                    <a:pt x="71918" y="107743"/>
                  </a:cubicBezTo>
                  <a:lnTo>
                    <a:pt x="171209" y="91776"/>
                  </a:lnTo>
                  <a:cubicBezTo>
                    <a:pt x="212535" y="85068"/>
                    <a:pt x="254666" y="81713"/>
                    <a:pt x="296529" y="81713"/>
                  </a:cubicBezTo>
                  <a:cubicBezTo>
                    <a:pt x="338392" y="81713"/>
                    <a:pt x="380523" y="85068"/>
                    <a:pt x="421849" y="91776"/>
                  </a:cubicBezTo>
                  <a:close/>
                  <a:moveTo>
                    <a:pt x="470287" y="79030"/>
                  </a:moveTo>
                  <a:lnTo>
                    <a:pt x="470287" y="75004"/>
                  </a:lnTo>
                  <a:lnTo>
                    <a:pt x="490816" y="75004"/>
                  </a:lnTo>
                  <a:lnTo>
                    <a:pt x="490816" y="82384"/>
                  </a:lnTo>
                  <a:lnTo>
                    <a:pt x="470287" y="79030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18" name="Freihandform: Form 517">
              <a:extLst>
                <a:ext uri="{FF2B5EF4-FFF2-40B4-BE49-F238E27FC236}">
                  <a16:creationId xmlns:a16="http://schemas.microsoft.com/office/drawing/2014/main" id="{B5F24647-72B0-823A-B5FE-7919FA1D8E31}"/>
                </a:ext>
              </a:extLst>
            </p:cNvPr>
            <p:cNvSpPr/>
            <p:nvPr/>
          </p:nvSpPr>
          <p:spPr bwMode="gray">
            <a:xfrm>
              <a:off x="8767712" y="2284383"/>
              <a:ext cx="53401" cy="55012"/>
            </a:xfrm>
            <a:custGeom>
              <a:avLst/>
              <a:gdLst>
                <a:gd name="connsiteX0" fmla="*/ 26701 w 53401"/>
                <a:gd name="connsiteY0" fmla="*/ 55012 h 55012"/>
                <a:gd name="connsiteX1" fmla="*/ 53402 w 53401"/>
                <a:gd name="connsiteY1" fmla="*/ 27506 h 55012"/>
                <a:gd name="connsiteX2" fmla="*/ 26701 w 53401"/>
                <a:gd name="connsiteY2" fmla="*/ 0 h 55012"/>
                <a:gd name="connsiteX3" fmla="*/ 0 w 53401"/>
                <a:gd name="connsiteY3" fmla="*/ 27506 h 55012"/>
                <a:gd name="connsiteX4" fmla="*/ 26701 w 53401"/>
                <a:gd name="connsiteY4" fmla="*/ 55012 h 55012"/>
                <a:gd name="connsiteX5" fmla="*/ 19992 w 53401"/>
                <a:gd name="connsiteY5" fmla="*/ 27506 h 55012"/>
                <a:gd name="connsiteX6" fmla="*/ 26701 w 53401"/>
                <a:gd name="connsiteY6" fmla="*/ 20529 h 55012"/>
                <a:gd name="connsiteX7" fmla="*/ 33410 w 53401"/>
                <a:gd name="connsiteY7" fmla="*/ 27506 h 55012"/>
                <a:gd name="connsiteX8" fmla="*/ 26701 w 53401"/>
                <a:gd name="connsiteY8" fmla="*/ 34483 h 55012"/>
                <a:gd name="connsiteX9" fmla="*/ 19992 w 53401"/>
                <a:gd name="connsiteY9" fmla="*/ 27506 h 5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401" h="55012">
                  <a:moveTo>
                    <a:pt x="26701" y="55012"/>
                  </a:moveTo>
                  <a:cubicBezTo>
                    <a:pt x="41461" y="55012"/>
                    <a:pt x="53402" y="42668"/>
                    <a:pt x="53402" y="27506"/>
                  </a:cubicBezTo>
                  <a:cubicBezTo>
                    <a:pt x="53402" y="12344"/>
                    <a:pt x="41461" y="0"/>
                    <a:pt x="26701" y="0"/>
                  </a:cubicBezTo>
                  <a:cubicBezTo>
                    <a:pt x="11942" y="0"/>
                    <a:pt x="0" y="12344"/>
                    <a:pt x="0" y="27506"/>
                  </a:cubicBezTo>
                  <a:cubicBezTo>
                    <a:pt x="0" y="42668"/>
                    <a:pt x="11942" y="55012"/>
                    <a:pt x="26701" y="55012"/>
                  </a:cubicBezTo>
                  <a:close/>
                  <a:moveTo>
                    <a:pt x="19992" y="27506"/>
                  </a:moveTo>
                  <a:cubicBezTo>
                    <a:pt x="19992" y="23615"/>
                    <a:pt x="22944" y="20529"/>
                    <a:pt x="26701" y="20529"/>
                  </a:cubicBezTo>
                  <a:cubicBezTo>
                    <a:pt x="30458" y="20529"/>
                    <a:pt x="33410" y="23615"/>
                    <a:pt x="33410" y="27506"/>
                  </a:cubicBezTo>
                  <a:cubicBezTo>
                    <a:pt x="33410" y="31397"/>
                    <a:pt x="30458" y="34483"/>
                    <a:pt x="26701" y="34483"/>
                  </a:cubicBezTo>
                  <a:cubicBezTo>
                    <a:pt x="22944" y="34483"/>
                    <a:pt x="19992" y="31397"/>
                    <a:pt x="19992" y="2750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19" name="Grafik 7">
            <a:extLst>
              <a:ext uri="{FF2B5EF4-FFF2-40B4-BE49-F238E27FC236}">
                <a16:creationId xmlns:a16="http://schemas.microsoft.com/office/drawing/2014/main" id="{093668F2-6350-49FF-011F-E6644190A0B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67644" y="3005585"/>
            <a:ext cx="393035" cy="527177"/>
            <a:chOff x="9767641" y="3005579"/>
            <a:chExt cx="393035" cy="527177"/>
          </a:xfrm>
          <a:solidFill>
            <a:schemeClr val="accent1"/>
          </a:solidFill>
        </p:grpSpPr>
        <p:sp>
          <p:nvSpPr>
            <p:cNvPr id="520" name="Freihandform: Form 519">
              <a:extLst>
                <a:ext uri="{FF2B5EF4-FFF2-40B4-BE49-F238E27FC236}">
                  <a16:creationId xmlns:a16="http://schemas.microsoft.com/office/drawing/2014/main" id="{7E0C8154-7BF0-90F9-E558-55FC44DA6DDA}"/>
                </a:ext>
              </a:extLst>
            </p:cNvPr>
            <p:cNvSpPr/>
            <p:nvPr/>
          </p:nvSpPr>
          <p:spPr bwMode="gray">
            <a:xfrm>
              <a:off x="9767641" y="3005579"/>
              <a:ext cx="393035" cy="527177"/>
            </a:xfrm>
            <a:custGeom>
              <a:avLst/>
              <a:gdLst>
                <a:gd name="connsiteX0" fmla="*/ 379937 w 393035"/>
                <a:gd name="connsiteY0" fmla="*/ 348992 h 527177"/>
                <a:gd name="connsiteX1" fmla="*/ 364506 w 393035"/>
                <a:gd name="connsiteY1" fmla="*/ 340807 h 527177"/>
                <a:gd name="connsiteX2" fmla="*/ 364506 w 393035"/>
                <a:gd name="connsiteY2" fmla="*/ 285661 h 527177"/>
                <a:gd name="connsiteX3" fmla="*/ 339012 w 393035"/>
                <a:gd name="connsiteY3" fmla="*/ 260167 h 527177"/>
                <a:gd name="connsiteX4" fmla="*/ 313654 w 393035"/>
                <a:gd name="connsiteY4" fmla="*/ 260167 h 527177"/>
                <a:gd name="connsiteX5" fmla="*/ 313654 w 393035"/>
                <a:gd name="connsiteY5" fmla="*/ 231856 h 527177"/>
                <a:gd name="connsiteX6" fmla="*/ 310299 w 393035"/>
                <a:gd name="connsiteY6" fmla="*/ 228502 h 527177"/>
                <a:gd name="connsiteX7" fmla="*/ 241601 w 393035"/>
                <a:gd name="connsiteY7" fmla="*/ 228502 h 527177"/>
                <a:gd name="connsiteX8" fmla="*/ 241601 w 393035"/>
                <a:gd name="connsiteY8" fmla="*/ 216157 h 527177"/>
                <a:gd name="connsiteX9" fmla="*/ 256897 w 393035"/>
                <a:gd name="connsiteY9" fmla="*/ 216157 h 527177"/>
                <a:gd name="connsiteX10" fmla="*/ 294467 w 393035"/>
                <a:gd name="connsiteY10" fmla="*/ 178588 h 527177"/>
                <a:gd name="connsiteX11" fmla="*/ 294467 w 393035"/>
                <a:gd name="connsiteY11" fmla="*/ 107475 h 527177"/>
                <a:gd name="connsiteX12" fmla="*/ 256897 w 393035"/>
                <a:gd name="connsiteY12" fmla="*/ 69906 h 527177"/>
                <a:gd name="connsiteX13" fmla="*/ 211948 w 393035"/>
                <a:gd name="connsiteY13" fmla="*/ 69906 h 527177"/>
                <a:gd name="connsiteX14" fmla="*/ 211948 w 393035"/>
                <a:gd name="connsiteY14" fmla="*/ 55817 h 527177"/>
                <a:gd name="connsiteX15" fmla="*/ 226976 w 393035"/>
                <a:gd name="connsiteY15" fmla="*/ 43339 h 527177"/>
                <a:gd name="connsiteX16" fmla="*/ 230061 w 393035"/>
                <a:gd name="connsiteY16" fmla="*/ 21602 h 527177"/>
                <a:gd name="connsiteX17" fmla="*/ 202287 w 393035"/>
                <a:gd name="connsiteY17" fmla="*/ 0 h 527177"/>
                <a:gd name="connsiteX18" fmla="*/ 202287 w 393035"/>
                <a:gd name="connsiteY18" fmla="*/ 0 h 527177"/>
                <a:gd name="connsiteX19" fmla="*/ 195042 w 393035"/>
                <a:gd name="connsiteY19" fmla="*/ 939 h 527177"/>
                <a:gd name="connsiteX20" fmla="*/ 177465 w 393035"/>
                <a:gd name="connsiteY20" fmla="*/ 14223 h 527177"/>
                <a:gd name="connsiteX21" fmla="*/ 174379 w 393035"/>
                <a:gd name="connsiteY21" fmla="*/ 35959 h 527177"/>
                <a:gd name="connsiteX22" fmla="*/ 192492 w 393035"/>
                <a:gd name="connsiteY22" fmla="*/ 55817 h 527177"/>
                <a:gd name="connsiteX23" fmla="*/ 192492 w 393035"/>
                <a:gd name="connsiteY23" fmla="*/ 69906 h 527177"/>
                <a:gd name="connsiteX24" fmla="*/ 147544 w 393035"/>
                <a:gd name="connsiteY24" fmla="*/ 69906 h 527177"/>
                <a:gd name="connsiteX25" fmla="*/ 109975 w 393035"/>
                <a:gd name="connsiteY25" fmla="*/ 107475 h 527177"/>
                <a:gd name="connsiteX26" fmla="*/ 109975 w 393035"/>
                <a:gd name="connsiteY26" fmla="*/ 178588 h 527177"/>
                <a:gd name="connsiteX27" fmla="*/ 147544 w 393035"/>
                <a:gd name="connsiteY27" fmla="*/ 216157 h 527177"/>
                <a:gd name="connsiteX28" fmla="*/ 164986 w 393035"/>
                <a:gd name="connsiteY28" fmla="*/ 216157 h 527177"/>
                <a:gd name="connsiteX29" fmla="*/ 164986 w 393035"/>
                <a:gd name="connsiteY29" fmla="*/ 228502 h 527177"/>
                <a:gd name="connsiteX30" fmla="*/ 94275 w 393035"/>
                <a:gd name="connsiteY30" fmla="*/ 228502 h 527177"/>
                <a:gd name="connsiteX31" fmla="*/ 90921 w 393035"/>
                <a:gd name="connsiteY31" fmla="*/ 231856 h 527177"/>
                <a:gd name="connsiteX32" fmla="*/ 90921 w 393035"/>
                <a:gd name="connsiteY32" fmla="*/ 266474 h 527177"/>
                <a:gd name="connsiteX33" fmla="*/ 54023 w 393035"/>
                <a:gd name="connsiteY33" fmla="*/ 266474 h 527177"/>
                <a:gd name="connsiteX34" fmla="*/ 47985 w 393035"/>
                <a:gd name="connsiteY34" fmla="*/ 260436 h 527177"/>
                <a:gd name="connsiteX35" fmla="*/ 47985 w 393035"/>
                <a:gd name="connsiteY35" fmla="*/ 205289 h 527177"/>
                <a:gd name="connsiteX36" fmla="*/ 69855 w 393035"/>
                <a:gd name="connsiteY36" fmla="*/ 189993 h 527177"/>
                <a:gd name="connsiteX37" fmla="*/ 75893 w 393035"/>
                <a:gd name="connsiteY37" fmla="*/ 161414 h 527177"/>
                <a:gd name="connsiteX38" fmla="*/ 66904 w 393035"/>
                <a:gd name="connsiteY38" fmla="*/ 143032 h 527177"/>
                <a:gd name="connsiteX39" fmla="*/ 64354 w 393035"/>
                <a:gd name="connsiteY39" fmla="*/ 141958 h 527177"/>
                <a:gd name="connsiteX40" fmla="*/ 62074 w 393035"/>
                <a:gd name="connsiteY40" fmla="*/ 142763 h 527177"/>
                <a:gd name="connsiteX41" fmla="*/ 52547 w 393035"/>
                <a:gd name="connsiteY41" fmla="*/ 151216 h 527177"/>
                <a:gd name="connsiteX42" fmla="*/ 51473 w 393035"/>
                <a:gd name="connsiteY42" fmla="*/ 153497 h 527177"/>
                <a:gd name="connsiteX43" fmla="*/ 52278 w 393035"/>
                <a:gd name="connsiteY43" fmla="*/ 155912 h 527177"/>
                <a:gd name="connsiteX44" fmla="*/ 56975 w 393035"/>
                <a:gd name="connsiteY44" fmla="*/ 169598 h 527177"/>
                <a:gd name="connsiteX45" fmla="*/ 50668 w 393035"/>
                <a:gd name="connsiteY45" fmla="*/ 182613 h 527177"/>
                <a:gd name="connsiteX46" fmla="*/ 38190 w 393035"/>
                <a:gd name="connsiteY46" fmla="*/ 187310 h 527177"/>
                <a:gd name="connsiteX47" fmla="*/ 24102 w 393035"/>
                <a:gd name="connsiteY47" fmla="*/ 181003 h 527177"/>
                <a:gd name="connsiteX48" fmla="*/ 24102 w 393035"/>
                <a:gd name="connsiteY48" fmla="*/ 156047 h 527177"/>
                <a:gd name="connsiteX49" fmla="*/ 24907 w 393035"/>
                <a:gd name="connsiteY49" fmla="*/ 153632 h 527177"/>
                <a:gd name="connsiteX50" fmla="*/ 23699 w 393035"/>
                <a:gd name="connsiteY50" fmla="*/ 151351 h 527177"/>
                <a:gd name="connsiteX51" fmla="*/ 14173 w 393035"/>
                <a:gd name="connsiteY51" fmla="*/ 143032 h 527177"/>
                <a:gd name="connsiteX52" fmla="*/ 12025 w 393035"/>
                <a:gd name="connsiteY52" fmla="*/ 142227 h 527177"/>
                <a:gd name="connsiteX53" fmla="*/ 9476 w 393035"/>
                <a:gd name="connsiteY53" fmla="*/ 143434 h 527177"/>
                <a:gd name="connsiteX54" fmla="*/ 84 w 393035"/>
                <a:gd name="connsiteY54" fmla="*/ 171209 h 527177"/>
                <a:gd name="connsiteX55" fmla="*/ 13099 w 393035"/>
                <a:gd name="connsiteY55" fmla="*/ 197373 h 527177"/>
                <a:gd name="connsiteX56" fmla="*/ 28530 w 393035"/>
                <a:gd name="connsiteY56" fmla="*/ 205558 h 527177"/>
                <a:gd name="connsiteX57" fmla="*/ 28530 w 393035"/>
                <a:gd name="connsiteY57" fmla="*/ 260704 h 527177"/>
                <a:gd name="connsiteX58" fmla="*/ 54023 w 393035"/>
                <a:gd name="connsiteY58" fmla="*/ 286197 h 527177"/>
                <a:gd name="connsiteX59" fmla="*/ 90921 w 393035"/>
                <a:gd name="connsiteY59" fmla="*/ 286197 h 527177"/>
                <a:gd name="connsiteX60" fmla="*/ 90921 w 393035"/>
                <a:gd name="connsiteY60" fmla="*/ 413128 h 527177"/>
                <a:gd name="connsiteX61" fmla="*/ 54560 w 393035"/>
                <a:gd name="connsiteY61" fmla="*/ 432047 h 527177"/>
                <a:gd name="connsiteX62" fmla="*/ 40203 w 393035"/>
                <a:gd name="connsiteY62" fmla="*/ 473373 h 527177"/>
                <a:gd name="connsiteX63" fmla="*/ 97362 w 393035"/>
                <a:gd name="connsiteY63" fmla="*/ 527178 h 527177"/>
                <a:gd name="connsiteX64" fmla="*/ 306945 w 393035"/>
                <a:gd name="connsiteY64" fmla="*/ 527178 h 527177"/>
                <a:gd name="connsiteX65" fmla="*/ 347465 w 393035"/>
                <a:gd name="connsiteY65" fmla="*/ 510406 h 527177"/>
                <a:gd name="connsiteX66" fmla="*/ 364237 w 393035"/>
                <a:gd name="connsiteY66" fmla="*/ 469884 h 527177"/>
                <a:gd name="connsiteX67" fmla="*/ 313519 w 393035"/>
                <a:gd name="connsiteY67" fmla="*/ 413128 h 527177"/>
                <a:gd name="connsiteX68" fmla="*/ 313519 w 393035"/>
                <a:gd name="connsiteY68" fmla="*/ 279891 h 527177"/>
                <a:gd name="connsiteX69" fmla="*/ 338879 w 393035"/>
                <a:gd name="connsiteY69" fmla="*/ 279891 h 527177"/>
                <a:gd name="connsiteX70" fmla="*/ 345050 w 393035"/>
                <a:gd name="connsiteY70" fmla="*/ 285929 h 527177"/>
                <a:gd name="connsiteX71" fmla="*/ 345050 w 393035"/>
                <a:gd name="connsiteY71" fmla="*/ 341075 h 527177"/>
                <a:gd name="connsiteX72" fmla="*/ 323180 w 393035"/>
                <a:gd name="connsiteY72" fmla="*/ 356372 h 527177"/>
                <a:gd name="connsiteX73" fmla="*/ 317142 w 393035"/>
                <a:gd name="connsiteY73" fmla="*/ 384951 h 527177"/>
                <a:gd name="connsiteX74" fmla="*/ 326132 w 393035"/>
                <a:gd name="connsiteY74" fmla="*/ 403333 h 527177"/>
                <a:gd name="connsiteX75" fmla="*/ 328681 w 393035"/>
                <a:gd name="connsiteY75" fmla="*/ 404407 h 527177"/>
                <a:gd name="connsiteX76" fmla="*/ 330962 w 393035"/>
                <a:gd name="connsiteY76" fmla="*/ 403601 h 527177"/>
                <a:gd name="connsiteX77" fmla="*/ 340489 w 393035"/>
                <a:gd name="connsiteY77" fmla="*/ 395148 h 527177"/>
                <a:gd name="connsiteX78" fmla="*/ 341562 w 393035"/>
                <a:gd name="connsiteY78" fmla="*/ 392867 h 527177"/>
                <a:gd name="connsiteX79" fmla="*/ 340757 w 393035"/>
                <a:gd name="connsiteY79" fmla="*/ 390452 h 527177"/>
                <a:gd name="connsiteX80" fmla="*/ 336061 w 393035"/>
                <a:gd name="connsiteY80" fmla="*/ 376766 h 527177"/>
                <a:gd name="connsiteX81" fmla="*/ 342367 w 393035"/>
                <a:gd name="connsiteY81" fmla="*/ 363751 h 527177"/>
                <a:gd name="connsiteX82" fmla="*/ 354846 w 393035"/>
                <a:gd name="connsiteY82" fmla="*/ 359055 h 527177"/>
                <a:gd name="connsiteX83" fmla="*/ 368934 w 393035"/>
                <a:gd name="connsiteY83" fmla="*/ 365361 h 527177"/>
                <a:gd name="connsiteX84" fmla="*/ 368934 w 393035"/>
                <a:gd name="connsiteY84" fmla="*/ 390318 h 527177"/>
                <a:gd name="connsiteX85" fmla="*/ 368129 w 393035"/>
                <a:gd name="connsiteY85" fmla="*/ 392733 h 527177"/>
                <a:gd name="connsiteX86" fmla="*/ 369336 w 393035"/>
                <a:gd name="connsiteY86" fmla="*/ 395014 h 527177"/>
                <a:gd name="connsiteX87" fmla="*/ 378863 w 393035"/>
                <a:gd name="connsiteY87" fmla="*/ 403333 h 527177"/>
                <a:gd name="connsiteX88" fmla="*/ 381009 w 393035"/>
                <a:gd name="connsiteY88" fmla="*/ 404138 h 527177"/>
                <a:gd name="connsiteX89" fmla="*/ 383559 w 393035"/>
                <a:gd name="connsiteY89" fmla="*/ 402931 h 527177"/>
                <a:gd name="connsiteX90" fmla="*/ 392951 w 393035"/>
                <a:gd name="connsiteY90" fmla="*/ 375156 h 527177"/>
                <a:gd name="connsiteX91" fmla="*/ 379937 w 393035"/>
                <a:gd name="connsiteY91" fmla="*/ 348992 h 527177"/>
                <a:gd name="connsiteX92" fmla="*/ 193030 w 393035"/>
                <a:gd name="connsiteY92" fmla="*/ 28982 h 527177"/>
                <a:gd name="connsiteX93" fmla="*/ 202421 w 393035"/>
                <a:gd name="connsiteY93" fmla="*/ 19590 h 527177"/>
                <a:gd name="connsiteX94" fmla="*/ 211814 w 393035"/>
                <a:gd name="connsiteY94" fmla="*/ 28982 h 527177"/>
                <a:gd name="connsiteX95" fmla="*/ 202421 w 393035"/>
                <a:gd name="connsiteY95" fmla="*/ 38374 h 527177"/>
                <a:gd name="connsiteX96" fmla="*/ 202421 w 393035"/>
                <a:gd name="connsiteY96" fmla="*/ 38374 h 527177"/>
                <a:gd name="connsiteX97" fmla="*/ 193030 w 393035"/>
                <a:gd name="connsiteY97" fmla="*/ 29116 h 527177"/>
                <a:gd name="connsiteX98" fmla="*/ 129564 w 393035"/>
                <a:gd name="connsiteY98" fmla="*/ 107475 h 527177"/>
                <a:gd name="connsiteX99" fmla="*/ 147678 w 393035"/>
                <a:gd name="connsiteY99" fmla="*/ 89361 h 527177"/>
                <a:gd name="connsiteX100" fmla="*/ 257031 w 393035"/>
                <a:gd name="connsiteY100" fmla="*/ 89361 h 527177"/>
                <a:gd name="connsiteX101" fmla="*/ 275145 w 393035"/>
                <a:gd name="connsiteY101" fmla="*/ 107475 h 527177"/>
                <a:gd name="connsiteX102" fmla="*/ 275145 w 393035"/>
                <a:gd name="connsiteY102" fmla="*/ 178588 h 527177"/>
                <a:gd name="connsiteX103" fmla="*/ 257031 w 393035"/>
                <a:gd name="connsiteY103" fmla="*/ 196702 h 527177"/>
                <a:gd name="connsiteX104" fmla="*/ 147678 w 393035"/>
                <a:gd name="connsiteY104" fmla="*/ 196702 h 527177"/>
                <a:gd name="connsiteX105" fmla="*/ 129564 w 393035"/>
                <a:gd name="connsiteY105" fmla="*/ 178588 h 527177"/>
                <a:gd name="connsiteX106" fmla="*/ 129564 w 393035"/>
                <a:gd name="connsiteY106" fmla="*/ 107475 h 527177"/>
                <a:gd name="connsiteX107" fmla="*/ 222413 w 393035"/>
                <a:gd name="connsiteY107" fmla="*/ 216157 h 527177"/>
                <a:gd name="connsiteX108" fmla="*/ 222413 w 393035"/>
                <a:gd name="connsiteY108" fmla="*/ 228502 h 527177"/>
                <a:gd name="connsiteX109" fmla="*/ 184710 w 393035"/>
                <a:gd name="connsiteY109" fmla="*/ 228502 h 527177"/>
                <a:gd name="connsiteX110" fmla="*/ 184710 w 393035"/>
                <a:gd name="connsiteY110" fmla="*/ 216157 h 527177"/>
                <a:gd name="connsiteX111" fmla="*/ 222413 w 393035"/>
                <a:gd name="connsiteY111" fmla="*/ 216157 h 527177"/>
                <a:gd name="connsiteX112" fmla="*/ 229391 w 393035"/>
                <a:gd name="connsiteY112" fmla="*/ 284587 h 527177"/>
                <a:gd name="connsiteX113" fmla="*/ 226439 w 393035"/>
                <a:gd name="connsiteY113" fmla="*/ 282575 h 527177"/>
                <a:gd name="connsiteX114" fmla="*/ 226439 w 393035"/>
                <a:gd name="connsiteY114" fmla="*/ 282575 h 527177"/>
                <a:gd name="connsiteX115" fmla="*/ 223487 w 393035"/>
                <a:gd name="connsiteY115" fmla="*/ 284453 h 527177"/>
                <a:gd name="connsiteX116" fmla="*/ 204031 w 393035"/>
                <a:gd name="connsiteY116" fmla="*/ 324438 h 527177"/>
                <a:gd name="connsiteX117" fmla="*/ 186723 w 393035"/>
                <a:gd name="connsiteY117" fmla="*/ 258155 h 527177"/>
                <a:gd name="connsiteX118" fmla="*/ 183771 w 393035"/>
                <a:gd name="connsiteY118" fmla="*/ 255605 h 527177"/>
                <a:gd name="connsiteX119" fmla="*/ 183503 w 393035"/>
                <a:gd name="connsiteY119" fmla="*/ 255605 h 527177"/>
                <a:gd name="connsiteX120" fmla="*/ 180417 w 393035"/>
                <a:gd name="connsiteY120" fmla="*/ 257484 h 527177"/>
                <a:gd name="connsiteX121" fmla="*/ 149154 w 393035"/>
                <a:gd name="connsiteY121" fmla="*/ 323901 h 527177"/>
                <a:gd name="connsiteX122" fmla="*/ 110780 w 393035"/>
                <a:gd name="connsiteY122" fmla="*/ 323901 h 527177"/>
                <a:gd name="connsiteX123" fmla="*/ 110780 w 393035"/>
                <a:gd name="connsiteY123" fmla="*/ 247689 h 527177"/>
                <a:gd name="connsiteX124" fmla="*/ 294600 w 393035"/>
                <a:gd name="connsiteY124" fmla="*/ 247689 h 527177"/>
                <a:gd name="connsiteX125" fmla="*/ 294600 w 393035"/>
                <a:gd name="connsiteY125" fmla="*/ 323901 h 527177"/>
                <a:gd name="connsiteX126" fmla="*/ 261190 w 393035"/>
                <a:gd name="connsiteY126" fmla="*/ 323901 h 527177"/>
                <a:gd name="connsiteX127" fmla="*/ 247907 w 393035"/>
                <a:gd name="connsiteY127" fmla="*/ 327792 h 527177"/>
                <a:gd name="connsiteX128" fmla="*/ 229525 w 393035"/>
                <a:gd name="connsiteY128" fmla="*/ 284453 h 527177"/>
                <a:gd name="connsiteX129" fmla="*/ 162168 w 393035"/>
                <a:gd name="connsiteY129" fmla="*/ 341478 h 527177"/>
                <a:gd name="connsiteX130" fmla="*/ 178940 w 393035"/>
                <a:gd name="connsiteY130" fmla="*/ 305921 h 527177"/>
                <a:gd name="connsiteX131" fmla="*/ 195981 w 393035"/>
                <a:gd name="connsiteY131" fmla="*/ 371399 h 527177"/>
                <a:gd name="connsiteX132" fmla="*/ 198933 w 393035"/>
                <a:gd name="connsiteY132" fmla="*/ 373949 h 527177"/>
                <a:gd name="connsiteX133" fmla="*/ 199201 w 393035"/>
                <a:gd name="connsiteY133" fmla="*/ 373949 h 527177"/>
                <a:gd name="connsiteX134" fmla="*/ 202153 w 393035"/>
                <a:gd name="connsiteY134" fmla="*/ 372070 h 527177"/>
                <a:gd name="connsiteX135" fmla="*/ 225097 w 393035"/>
                <a:gd name="connsiteY135" fmla="*/ 324840 h 527177"/>
                <a:gd name="connsiteX136" fmla="*/ 238783 w 393035"/>
                <a:gd name="connsiteY136" fmla="*/ 357177 h 527177"/>
                <a:gd name="connsiteX137" fmla="*/ 241198 w 393035"/>
                <a:gd name="connsiteY137" fmla="*/ 359189 h 527177"/>
                <a:gd name="connsiteX138" fmla="*/ 241869 w 393035"/>
                <a:gd name="connsiteY138" fmla="*/ 359189 h 527177"/>
                <a:gd name="connsiteX139" fmla="*/ 244284 w 393035"/>
                <a:gd name="connsiteY139" fmla="*/ 358116 h 527177"/>
                <a:gd name="connsiteX140" fmla="*/ 257031 w 393035"/>
                <a:gd name="connsiteY140" fmla="*/ 345101 h 527177"/>
                <a:gd name="connsiteX141" fmla="*/ 261056 w 393035"/>
                <a:gd name="connsiteY141" fmla="*/ 343491 h 527177"/>
                <a:gd name="connsiteX142" fmla="*/ 294198 w 393035"/>
                <a:gd name="connsiteY142" fmla="*/ 343491 h 527177"/>
                <a:gd name="connsiteX143" fmla="*/ 294198 w 393035"/>
                <a:gd name="connsiteY143" fmla="*/ 412457 h 527177"/>
                <a:gd name="connsiteX144" fmla="*/ 110377 w 393035"/>
                <a:gd name="connsiteY144" fmla="*/ 412457 h 527177"/>
                <a:gd name="connsiteX145" fmla="*/ 110377 w 393035"/>
                <a:gd name="connsiteY145" fmla="*/ 343491 h 527177"/>
                <a:gd name="connsiteX146" fmla="*/ 158948 w 393035"/>
                <a:gd name="connsiteY146" fmla="*/ 343491 h 527177"/>
                <a:gd name="connsiteX147" fmla="*/ 162034 w 393035"/>
                <a:gd name="connsiteY147" fmla="*/ 341612 h 527177"/>
                <a:gd name="connsiteX148" fmla="*/ 345185 w 393035"/>
                <a:gd name="connsiteY148" fmla="*/ 469616 h 527177"/>
                <a:gd name="connsiteX149" fmla="*/ 307213 w 393035"/>
                <a:gd name="connsiteY149" fmla="*/ 507454 h 527177"/>
                <a:gd name="connsiteX150" fmla="*/ 97630 w 393035"/>
                <a:gd name="connsiteY150" fmla="*/ 507454 h 527177"/>
                <a:gd name="connsiteX151" fmla="*/ 59659 w 393035"/>
                <a:gd name="connsiteY151" fmla="*/ 469616 h 527177"/>
                <a:gd name="connsiteX152" fmla="*/ 97630 w 393035"/>
                <a:gd name="connsiteY152" fmla="*/ 431778 h 527177"/>
                <a:gd name="connsiteX153" fmla="*/ 307213 w 393035"/>
                <a:gd name="connsiteY153" fmla="*/ 431778 h 527177"/>
                <a:gd name="connsiteX154" fmla="*/ 345185 w 393035"/>
                <a:gd name="connsiteY154" fmla="*/ 469616 h 52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393035" h="527177">
                  <a:moveTo>
                    <a:pt x="379937" y="348992"/>
                  </a:moveTo>
                  <a:cubicBezTo>
                    <a:pt x="375509" y="345101"/>
                    <a:pt x="370141" y="342283"/>
                    <a:pt x="364506" y="340807"/>
                  </a:cubicBezTo>
                  <a:lnTo>
                    <a:pt x="364506" y="285661"/>
                  </a:lnTo>
                  <a:cubicBezTo>
                    <a:pt x="364506" y="271572"/>
                    <a:pt x="353101" y="260167"/>
                    <a:pt x="339012" y="260167"/>
                  </a:cubicBezTo>
                  <a:lnTo>
                    <a:pt x="313654" y="260167"/>
                  </a:lnTo>
                  <a:lnTo>
                    <a:pt x="313654" y="231856"/>
                  </a:lnTo>
                  <a:cubicBezTo>
                    <a:pt x="313654" y="229978"/>
                    <a:pt x="312177" y="228502"/>
                    <a:pt x="310299" y="228502"/>
                  </a:cubicBezTo>
                  <a:lnTo>
                    <a:pt x="241601" y="228502"/>
                  </a:lnTo>
                  <a:lnTo>
                    <a:pt x="241601" y="216157"/>
                  </a:lnTo>
                  <a:lnTo>
                    <a:pt x="256897" y="216157"/>
                  </a:lnTo>
                  <a:cubicBezTo>
                    <a:pt x="277560" y="216157"/>
                    <a:pt x="294467" y="199251"/>
                    <a:pt x="294467" y="178588"/>
                  </a:cubicBezTo>
                  <a:lnTo>
                    <a:pt x="294467" y="107475"/>
                  </a:lnTo>
                  <a:cubicBezTo>
                    <a:pt x="294467" y="86812"/>
                    <a:pt x="277560" y="69906"/>
                    <a:pt x="256897" y="69906"/>
                  </a:cubicBezTo>
                  <a:lnTo>
                    <a:pt x="211948" y="69906"/>
                  </a:lnTo>
                  <a:lnTo>
                    <a:pt x="211948" y="55817"/>
                  </a:lnTo>
                  <a:cubicBezTo>
                    <a:pt x="218254" y="53536"/>
                    <a:pt x="223621" y="49243"/>
                    <a:pt x="226976" y="43339"/>
                  </a:cubicBezTo>
                  <a:cubicBezTo>
                    <a:pt x="230866" y="36764"/>
                    <a:pt x="231940" y="28982"/>
                    <a:pt x="230061" y="21602"/>
                  </a:cubicBezTo>
                  <a:cubicBezTo>
                    <a:pt x="226841" y="8856"/>
                    <a:pt x="215302" y="0"/>
                    <a:pt x="202287" y="0"/>
                  </a:cubicBezTo>
                  <a:lnTo>
                    <a:pt x="202287" y="0"/>
                  </a:lnTo>
                  <a:cubicBezTo>
                    <a:pt x="199872" y="0"/>
                    <a:pt x="197457" y="268"/>
                    <a:pt x="195042" y="939"/>
                  </a:cubicBezTo>
                  <a:cubicBezTo>
                    <a:pt x="187662" y="2818"/>
                    <a:pt x="181355" y="7514"/>
                    <a:pt x="177465" y="14223"/>
                  </a:cubicBezTo>
                  <a:cubicBezTo>
                    <a:pt x="173574" y="20797"/>
                    <a:pt x="172500" y="28579"/>
                    <a:pt x="174379" y="35959"/>
                  </a:cubicBezTo>
                  <a:cubicBezTo>
                    <a:pt x="176794" y="45217"/>
                    <a:pt x="183637" y="52597"/>
                    <a:pt x="192492" y="55817"/>
                  </a:cubicBezTo>
                  <a:lnTo>
                    <a:pt x="192492" y="69906"/>
                  </a:lnTo>
                  <a:lnTo>
                    <a:pt x="147544" y="69906"/>
                  </a:lnTo>
                  <a:cubicBezTo>
                    <a:pt x="126880" y="69906"/>
                    <a:pt x="109975" y="86812"/>
                    <a:pt x="109975" y="107475"/>
                  </a:cubicBezTo>
                  <a:lnTo>
                    <a:pt x="109975" y="178588"/>
                  </a:lnTo>
                  <a:cubicBezTo>
                    <a:pt x="109975" y="199251"/>
                    <a:pt x="126880" y="216157"/>
                    <a:pt x="147544" y="216157"/>
                  </a:cubicBezTo>
                  <a:lnTo>
                    <a:pt x="164986" y="216157"/>
                  </a:lnTo>
                  <a:lnTo>
                    <a:pt x="164986" y="228502"/>
                  </a:lnTo>
                  <a:lnTo>
                    <a:pt x="94275" y="228502"/>
                  </a:lnTo>
                  <a:cubicBezTo>
                    <a:pt x="92398" y="228502"/>
                    <a:pt x="90921" y="229978"/>
                    <a:pt x="90921" y="231856"/>
                  </a:cubicBezTo>
                  <a:lnTo>
                    <a:pt x="90921" y="266474"/>
                  </a:lnTo>
                  <a:lnTo>
                    <a:pt x="54023" y="266474"/>
                  </a:lnTo>
                  <a:cubicBezTo>
                    <a:pt x="50668" y="266474"/>
                    <a:pt x="47985" y="263790"/>
                    <a:pt x="47985" y="260436"/>
                  </a:cubicBezTo>
                  <a:lnTo>
                    <a:pt x="47985" y="205289"/>
                  </a:lnTo>
                  <a:cubicBezTo>
                    <a:pt x="56841" y="203008"/>
                    <a:pt x="64623" y="197641"/>
                    <a:pt x="69855" y="189993"/>
                  </a:cubicBezTo>
                  <a:cubicBezTo>
                    <a:pt x="75626" y="181540"/>
                    <a:pt x="77772" y="171477"/>
                    <a:pt x="75893" y="161414"/>
                  </a:cubicBezTo>
                  <a:cubicBezTo>
                    <a:pt x="74686" y="154571"/>
                    <a:pt x="71465" y="148264"/>
                    <a:pt x="66904" y="143032"/>
                  </a:cubicBezTo>
                  <a:cubicBezTo>
                    <a:pt x="66233" y="142227"/>
                    <a:pt x="65294" y="141958"/>
                    <a:pt x="64354" y="141958"/>
                  </a:cubicBezTo>
                  <a:cubicBezTo>
                    <a:pt x="63549" y="141958"/>
                    <a:pt x="62744" y="142227"/>
                    <a:pt x="62074" y="142763"/>
                  </a:cubicBezTo>
                  <a:lnTo>
                    <a:pt x="52547" y="151216"/>
                  </a:lnTo>
                  <a:cubicBezTo>
                    <a:pt x="52547" y="151216"/>
                    <a:pt x="51473" y="152692"/>
                    <a:pt x="51473" y="153497"/>
                  </a:cubicBezTo>
                  <a:cubicBezTo>
                    <a:pt x="51473" y="154302"/>
                    <a:pt x="51742" y="155242"/>
                    <a:pt x="52278" y="155912"/>
                  </a:cubicBezTo>
                  <a:cubicBezTo>
                    <a:pt x="55633" y="159669"/>
                    <a:pt x="57243" y="164500"/>
                    <a:pt x="56975" y="169598"/>
                  </a:cubicBezTo>
                  <a:cubicBezTo>
                    <a:pt x="56706" y="174563"/>
                    <a:pt x="54426" y="179259"/>
                    <a:pt x="50668" y="182613"/>
                  </a:cubicBezTo>
                  <a:cubicBezTo>
                    <a:pt x="47179" y="185700"/>
                    <a:pt x="42752" y="187310"/>
                    <a:pt x="38190" y="187310"/>
                  </a:cubicBezTo>
                  <a:cubicBezTo>
                    <a:pt x="32823" y="187310"/>
                    <a:pt x="27590" y="185029"/>
                    <a:pt x="24102" y="181003"/>
                  </a:cubicBezTo>
                  <a:cubicBezTo>
                    <a:pt x="17795" y="173892"/>
                    <a:pt x="17795" y="163292"/>
                    <a:pt x="24102" y="156047"/>
                  </a:cubicBezTo>
                  <a:cubicBezTo>
                    <a:pt x="24638" y="155376"/>
                    <a:pt x="25041" y="154437"/>
                    <a:pt x="24907" y="153632"/>
                  </a:cubicBezTo>
                  <a:cubicBezTo>
                    <a:pt x="24772" y="152826"/>
                    <a:pt x="24370" y="151887"/>
                    <a:pt x="23699" y="151351"/>
                  </a:cubicBezTo>
                  <a:lnTo>
                    <a:pt x="14173" y="143032"/>
                  </a:lnTo>
                  <a:cubicBezTo>
                    <a:pt x="14173" y="143032"/>
                    <a:pt x="12697" y="142227"/>
                    <a:pt x="12025" y="142227"/>
                  </a:cubicBezTo>
                  <a:cubicBezTo>
                    <a:pt x="11086" y="142227"/>
                    <a:pt x="10148" y="142629"/>
                    <a:pt x="9476" y="143434"/>
                  </a:cubicBezTo>
                  <a:cubicBezTo>
                    <a:pt x="2767" y="151082"/>
                    <a:pt x="-587" y="161011"/>
                    <a:pt x="84" y="171209"/>
                  </a:cubicBezTo>
                  <a:cubicBezTo>
                    <a:pt x="755" y="181406"/>
                    <a:pt x="5451" y="190664"/>
                    <a:pt x="13099" y="197373"/>
                  </a:cubicBezTo>
                  <a:cubicBezTo>
                    <a:pt x="17527" y="201264"/>
                    <a:pt x="22894" y="204082"/>
                    <a:pt x="28530" y="205558"/>
                  </a:cubicBezTo>
                  <a:lnTo>
                    <a:pt x="28530" y="260704"/>
                  </a:lnTo>
                  <a:cubicBezTo>
                    <a:pt x="28530" y="274792"/>
                    <a:pt x="39934" y="286197"/>
                    <a:pt x="54023" y="286197"/>
                  </a:cubicBezTo>
                  <a:lnTo>
                    <a:pt x="90921" y="286197"/>
                  </a:lnTo>
                  <a:lnTo>
                    <a:pt x="90921" y="413128"/>
                  </a:lnTo>
                  <a:cubicBezTo>
                    <a:pt x="76833" y="414738"/>
                    <a:pt x="64086" y="421313"/>
                    <a:pt x="54560" y="432047"/>
                  </a:cubicBezTo>
                  <a:cubicBezTo>
                    <a:pt x="44362" y="443452"/>
                    <a:pt x="39264" y="458211"/>
                    <a:pt x="40203" y="473373"/>
                  </a:cubicBezTo>
                  <a:cubicBezTo>
                    <a:pt x="41947" y="503563"/>
                    <a:pt x="67172" y="527178"/>
                    <a:pt x="97362" y="527178"/>
                  </a:cubicBezTo>
                  <a:lnTo>
                    <a:pt x="306945" y="527178"/>
                  </a:lnTo>
                  <a:cubicBezTo>
                    <a:pt x="322240" y="527178"/>
                    <a:pt x="336597" y="521274"/>
                    <a:pt x="347465" y="510406"/>
                  </a:cubicBezTo>
                  <a:cubicBezTo>
                    <a:pt x="358334" y="499537"/>
                    <a:pt x="364237" y="485180"/>
                    <a:pt x="364237" y="469884"/>
                  </a:cubicBezTo>
                  <a:cubicBezTo>
                    <a:pt x="364237" y="440768"/>
                    <a:pt x="342233" y="416348"/>
                    <a:pt x="313519" y="413128"/>
                  </a:cubicBezTo>
                  <a:lnTo>
                    <a:pt x="313519" y="279891"/>
                  </a:lnTo>
                  <a:lnTo>
                    <a:pt x="338879" y="279891"/>
                  </a:lnTo>
                  <a:cubicBezTo>
                    <a:pt x="342233" y="279891"/>
                    <a:pt x="344916" y="282575"/>
                    <a:pt x="345050" y="285929"/>
                  </a:cubicBezTo>
                  <a:lnTo>
                    <a:pt x="345050" y="341075"/>
                  </a:lnTo>
                  <a:cubicBezTo>
                    <a:pt x="336195" y="343356"/>
                    <a:pt x="328413" y="348723"/>
                    <a:pt x="323180" y="356372"/>
                  </a:cubicBezTo>
                  <a:cubicBezTo>
                    <a:pt x="317410" y="364825"/>
                    <a:pt x="315264" y="375022"/>
                    <a:pt x="317142" y="384951"/>
                  </a:cubicBezTo>
                  <a:cubicBezTo>
                    <a:pt x="318349" y="391794"/>
                    <a:pt x="321570" y="398100"/>
                    <a:pt x="326132" y="403333"/>
                  </a:cubicBezTo>
                  <a:cubicBezTo>
                    <a:pt x="326803" y="404138"/>
                    <a:pt x="327742" y="404407"/>
                    <a:pt x="328681" y="404407"/>
                  </a:cubicBezTo>
                  <a:cubicBezTo>
                    <a:pt x="329486" y="404407"/>
                    <a:pt x="330291" y="404138"/>
                    <a:pt x="330962" y="403601"/>
                  </a:cubicBezTo>
                  <a:lnTo>
                    <a:pt x="340489" y="395148"/>
                  </a:lnTo>
                  <a:cubicBezTo>
                    <a:pt x="340489" y="395148"/>
                    <a:pt x="341562" y="393672"/>
                    <a:pt x="341562" y="392867"/>
                  </a:cubicBezTo>
                  <a:cubicBezTo>
                    <a:pt x="341562" y="392062"/>
                    <a:pt x="341294" y="391123"/>
                    <a:pt x="340757" y="390452"/>
                  </a:cubicBezTo>
                  <a:cubicBezTo>
                    <a:pt x="337402" y="386695"/>
                    <a:pt x="335792" y="381865"/>
                    <a:pt x="336061" y="376766"/>
                  </a:cubicBezTo>
                  <a:cubicBezTo>
                    <a:pt x="336329" y="371802"/>
                    <a:pt x="338610" y="367106"/>
                    <a:pt x="342367" y="363751"/>
                  </a:cubicBezTo>
                  <a:cubicBezTo>
                    <a:pt x="345855" y="360665"/>
                    <a:pt x="350283" y="359055"/>
                    <a:pt x="354846" y="359055"/>
                  </a:cubicBezTo>
                  <a:cubicBezTo>
                    <a:pt x="360212" y="359055"/>
                    <a:pt x="365445" y="361336"/>
                    <a:pt x="368934" y="365361"/>
                  </a:cubicBezTo>
                  <a:cubicBezTo>
                    <a:pt x="375240" y="372473"/>
                    <a:pt x="375240" y="383073"/>
                    <a:pt x="368934" y="390318"/>
                  </a:cubicBezTo>
                  <a:cubicBezTo>
                    <a:pt x="368397" y="390989"/>
                    <a:pt x="367995" y="391928"/>
                    <a:pt x="368129" y="392733"/>
                  </a:cubicBezTo>
                  <a:cubicBezTo>
                    <a:pt x="368129" y="393672"/>
                    <a:pt x="368665" y="394477"/>
                    <a:pt x="369336" y="395014"/>
                  </a:cubicBezTo>
                  <a:lnTo>
                    <a:pt x="378863" y="403333"/>
                  </a:lnTo>
                  <a:cubicBezTo>
                    <a:pt x="378863" y="403333"/>
                    <a:pt x="380339" y="404138"/>
                    <a:pt x="381009" y="404138"/>
                  </a:cubicBezTo>
                  <a:cubicBezTo>
                    <a:pt x="381949" y="404138"/>
                    <a:pt x="382888" y="403736"/>
                    <a:pt x="383559" y="402931"/>
                  </a:cubicBezTo>
                  <a:cubicBezTo>
                    <a:pt x="390268" y="395283"/>
                    <a:pt x="393622" y="385353"/>
                    <a:pt x="392951" y="375156"/>
                  </a:cubicBezTo>
                  <a:cubicBezTo>
                    <a:pt x="392281" y="364959"/>
                    <a:pt x="387585" y="355701"/>
                    <a:pt x="379937" y="348992"/>
                  </a:cubicBezTo>
                  <a:close/>
                  <a:moveTo>
                    <a:pt x="193030" y="28982"/>
                  </a:moveTo>
                  <a:cubicBezTo>
                    <a:pt x="193030" y="23883"/>
                    <a:pt x="197189" y="19590"/>
                    <a:pt x="202421" y="19590"/>
                  </a:cubicBezTo>
                  <a:cubicBezTo>
                    <a:pt x="207654" y="19590"/>
                    <a:pt x="211814" y="23749"/>
                    <a:pt x="211814" y="28982"/>
                  </a:cubicBezTo>
                  <a:cubicBezTo>
                    <a:pt x="211814" y="34215"/>
                    <a:pt x="207654" y="38374"/>
                    <a:pt x="202421" y="38374"/>
                  </a:cubicBezTo>
                  <a:lnTo>
                    <a:pt x="202421" y="38374"/>
                  </a:lnTo>
                  <a:cubicBezTo>
                    <a:pt x="197322" y="38374"/>
                    <a:pt x="193030" y="34215"/>
                    <a:pt x="193030" y="29116"/>
                  </a:cubicBezTo>
                  <a:close/>
                  <a:moveTo>
                    <a:pt x="129564" y="107475"/>
                  </a:moveTo>
                  <a:cubicBezTo>
                    <a:pt x="129564" y="97546"/>
                    <a:pt x="137748" y="89361"/>
                    <a:pt x="147678" y="89361"/>
                  </a:cubicBezTo>
                  <a:lnTo>
                    <a:pt x="257031" y="89361"/>
                  </a:lnTo>
                  <a:cubicBezTo>
                    <a:pt x="267094" y="89361"/>
                    <a:pt x="275145" y="97546"/>
                    <a:pt x="275145" y="107475"/>
                  </a:cubicBezTo>
                  <a:lnTo>
                    <a:pt x="275145" y="178588"/>
                  </a:lnTo>
                  <a:cubicBezTo>
                    <a:pt x="275145" y="188517"/>
                    <a:pt x="266960" y="196702"/>
                    <a:pt x="257031" y="196702"/>
                  </a:cubicBezTo>
                  <a:lnTo>
                    <a:pt x="147678" y="196702"/>
                  </a:lnTo>
                  <a:cubicBezTo>
                    <a:pt x="137615" y="196702"/>
                    <a:pt x="129564" y="188517"/>
                    <a:pt x="129564" y="178588"/>
                  </a:cubicBezTo>
                  <a:lnTo>
                    <a:pt x="129564" y="107475"/>
                  </a:lnTo>
                  <a:close/>
                  <a:moveTo>
                    <a:pt x="222413" y="216157"/>
                  </a:moveTo>
                  <a:lnTo>
                    <a:pt x="222413" y="228502"/>
                  </a:lnTo>
                  <a:lnTo>
                    <a:pt x="184710" y="228502"/>
                  </a:lnTo>
                  <a:lnTo>
                    <a:pt x="184710" y="216157"/>
                  </a:lnTo>
                  <a:lnTo>
                    <a:pt x="222413" y="216157"/>
                  </a:lnTo>
                  <a:close/>
                  <a:moveTo>
                    <a:pt x="229391" y="284587"/>
                  </a:moveTo>
                  <a:cubicBezTo>
                    <a:pt x="228854" y="283380"/>
                    <a:pt x="227646" y="282575"/>
                    <a:pt x="226439" y="282575"/>
                  </a:cubicBezTo>
                  <a:cubicBezTo>
                    <a:pt x="226439" y="282575"/>
                    <a:pt x="226439" y="282575"/>
                    <a:pt x="226439" y="282575"/>
                  </a:cubicBezTo>
                  <a:cubicBezTo>
                    <a:pt x="225097" y="282575"/>
                    <a:pt x="224024" y="283246"/>
                    <a:pt x="223487" y="284453"/>
                  </a:cubicBezTo>
                  <a:lnTo>
                    <a:pt x="204031" y="324438"/>
                  </a:lnTo>
                  <a:lnTo>
                    <a:pt x="186723" y="258155"/>
                  </a:lnTo>
                  <a:cubicBezTo>
                    <a:pt x="186321" y="256813"/>
                    <a:pt x="185247" y="255739"/>
                    <a:pt x="183771" y="255605"/>
                  </a:cubicBezTo>
                  <a:cubicBezTo>
                    <a:pt x="183771" y="255605"/>
                    <a:pt x="183503" y="255605"/>
                    <a:pt x="183503" y="255605"/>
                  </a:cubicBezTo>
                  <a:cubicBezTo>
                    <a:pt x="182161" y="255605"/>
                    <a:pt x="181088" y="256410"/>
                    <a:pt x="180417" y="257484"/>
                  </a:cubicBezTo>
                  <a:lnTo>
                    <a:pt x="149154" y="323901"/>
                  </a:lnTo>
                  <a:lnTo>
                    <a:pt x="110780" y="323901"/>
                  </a:lnTo>
                  <a:lnTo>
                    <a:pt x="110780" y="247689"/>
                  </a:lnTo>
                  <a:lnTo>
                    <a:pt x="294600" y="247689"/>
                  </a:lnTo>
                  <a:lnTo>
                    <a:pt x="294600" y="323901"/>
                  </a:lnTo>
                  <a:lnTo>
                    <a:pt x="261190" y="323901"/>
                  </a:lnTo>
                  <a:cubicBezTo>
                    <a:pt x="256495" y="323901"/>
                    <a:pt x="251798" y="325377"/>
                    <a:pt x="247907" y="327792"/>
                  </a:cubicBezTo>
                  <a:lnTo>
                    <a:pt x="229525" y="284453"/>
                  </a:lnTo>
                  <a:close/>
                  <a:moveTo>
                    <a:pt x="162168" y="341478"/>
                  </a:moveTo>
                  <a:lnTo>
                    <a:pt x="178940" y="305921"/>
                  </a:lnTo>
                  <a:lnTo>
                    <a:pt x="195981" y="371399"/>
                  </a:lnTo>
                  <a:cubicBezTo>
                    <a:pt x="196384" y="372741"/>
                    <a:pt x="197457" y="373814"/>
                    <a:pt x="198933" y="373949"/>
                  </a:cubicBezTo>
                  <a:cubicBezTo>
                    <a:pt x="198933" y="373949"/>
                    <a:pt x="199201" y="373949"/>
                    <a:pt x="199201" y="373949"/>
                  </a:cubicBezTo>
                  <a:cubicBezTo>
                    <a:pt x="200409" y="373949"/>
                    <a:pt x="201616" y="373278"/>
                    <a:pt x="202153" y="372070"/>
                  </a:cubicBezTo>
                  <a:lnTo>
                    <a:pt x="225097" y="324840"/>
                  </a:lnTo>
                  <a:lnTo>
                    <a:pt x="238783" y="357177"/>
                  </a:lnTo>
                  <a:cubicBezTo>
                    <a:pt x="239185" y="358250"/>
                    <a:pt x="240125" y="358921"/>
                    <a:pt x="241198" y="359189"/>
                  </a:cubicBezTo>
                  <a:cubicBezTo>
                    <a:pt x="241467" y="359189"/>
                    <a:pt x="241601" y="359189"/>
                    <a:pt x="241869" y="359189"/>
                  </a:cubicBezTo>
                  <a:cubicBezTo>
                    <a:pt x="242808" y="359189"/>
                    <a:pt x="243613" y="358787"/>
                    <a:pt x="244284" y="358116"/>
                  </a:cubicBezTo>
                  <a:lnTo>
                    <a:pt x="257031" y="345101"/>
                  </a:lnTo>
                  <a:cubicBezTo>
                    <a:pt x="257970" y="344161"/>
                    <a:pt x="259446" y="343625"/>
                    <a:pt x="261056" y="343491"/>
                  </a:cubicBezTo>
                  <a:lnTo>
                    <a:pt x="294198" y="343491"/>
                  </a:lnTo>
                  <a:lnTo>
                    <a:pt x="294198" y="412457"/>
                  </a:lnTo>
                  <a:lnTo>
                    <a:pt x="110377" y="412457"/>
                  </a:lnTo>
                  <a:lnTo>
                    <a:pt x="110377" y="343491"/>
                  </a:lnTo>
                  <a:lnTo>
                    <a:pt x="158948" y="343491"/>
                  </a:lnTo>
                  <a:cubicBezTo>
                    <a:pt x="160291" y="343491"/>
                    <a:pt x="161363" y="342686"/>
                    <a:pt x="162034" y="341612"/>
                  </a:cubicBezTo>
                  <a:close/>
                  <a:moveTo>
                    <a:pt x="345185" y="469616"/>
                  </a:moveTo>
                  <a:cubicBezTo>
                    <a:pt x="345185" y="490413"/>
                    <a:pt x="328144" y="507454"/>
                    <a:pt x="307213" y="507454"/>
                  </a:cubicBezTo>
                  <a:lnTo>
                    <a:pt x="97630" y="507454"/>
                  </a:lnTo>
                  <a:cubicBezTo>
                    <a:pt x="76698" y="507454"/>
                    <a:pt x="59659" y="490413"/>
                    <a:pt x="59659" y="469616"/>
                  </a:cubicBezTo>
                  <a:cubicBezTo>
                    <a:pt x="59659" y="448819"/>
                    <a:pt x="76698" y="431778"/>
                    <a:pt x="97630" y="431778"/>
                  </a:cubicBezTo>
                  <a:lnTo>
                    <a:pt x="307213" y="431778"/>
                  </a:lnTo>
                  <a:cubicBezTo>
                    <a:pt x="328144" y="431778"/>
                    <a:pt x="345185" y="448819"/>
                    <a:pt x="345185" y="46961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1" name="Freihandform: Form 520">
              <a:extLst>
                <a:ext uri="{FF2B5EF4-FFF2-40B4-BE49-F238E27FC236}">
                  <a16:creationId xmlns:a16="http://schemas.microsoft.com/office/drawing/2014/main" id="{75455D31-81A0-93F3-A92D-7E7D2EE8DEEF}"/>
                </a:ext>
              </a:extLst>
            </p:cNvPr>
            <p:cNvSpPr/>
            <p:nvPr/>
          </p:nvSpPr>
          <p:spPr bwMode="gray">
            <a:xfrm>
              <a:off x="9972076" y="3118421"/>
              <a:ext cx="59842" cy="61452"/>
            </a:xfrm>
            <a:custGeom>
              <a:avLst/>
              <a:gdLst>
                <a:gd name="connsiteX0" fmla="*/ 29921 w 59842"/>
                <a:gd name="connsiteY0" fmla="*/ 61453 h 61452"/>
                <a:gd name="connsiteX1" fmla="*/ 59843 w 59842"/>
                <a:gd name="connsiteY1" fmla="*/ 30726 h 61452"/>
                <a:gd name="connsiteX2" fmla="*/ 29921 w 59842"/>
                <a:gd name="connsiteY2" fmla="*/ 0 h 61452"/>
                <a:gd name="connsiteX3" fmla="*/ 0 w 59842"/>
                <a:gd name="connsiteY3" fmla="*/ 30726 h 61452"/>
                <a:gd name="connsiteX4" fmla="*/ 29921 w 59842"/>
                <a:gd name="connsiteY4" fmla="*/ 61453 h 61452"/>
                <a:gd name="connsiteX5" fmla="*/ 14759 w 59842"/>
                <a:gd name="connsiteY5" fmla="*/ 30726 h 61452"/>
                <a:gd name="connsiteX6" fmla="*/ 29921 w 59842"/>
                <a:gd name="connsiteY6" fmla="*/ 15028 h 61452"/>
                <a:gd name="connsiteX7" fmla="*/ 45083 w 59842"/>
                <a:gd name="connsiteY7" fmla="*/ 30726 h 61452"/>
                <a:gd name="connsiteX8" fmla="*/ 29921 w 59842"/>
                <a:gd name="connsiteY8" fmla="*/ 46425 h 61452"/>
                <a:gd name="connsiteX9" fmla="*/ 14759 w 59842"/>
                <a:gd name="connsiteY9" fmla="*/ 30726 h 6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842" h="61452">
                  <a:moveTo>
                    <a:pt x="29921" y="61453"/>
                  </a:moveTo>
                  <a:cubicBezTo>
                    <a:pt x="46425" y="61453"/>
                    <a:pt x="59843" y="47633"/>
                    <a:pt x="59843" y="30726"/>
                  </a:cubicBezTo>
                  <a:cubicBezTo>
                    <a:pt x="59843" y="13820"/>
                    <a:pt x="46425" y="0"/>
                    <a:pt x="29921" y="0"/>
                  </a:cubicBezTo>
                  <a:cubicBezTo>
                    <a:pt x="13418" y="0"/>
                    <a:pt x="0" y="13820"/>
                    <a:pt x="0" y="30726"/>
                  </a:cubicBezTo>
                  <a:cubicBezTo>
                    <a:pt x="0" y="47633"/>
                    <a:pt x="13418" y="61453"/>
                    <a:pt x="29921" y="61453"/>
                  </a:cubicBezTo>
                  <a:close/>
                  <a:moveTo>
                    <a:pt x="14759" y="30726"/>
                  </a:moveTo>
                  <a:cubicBezTo>
                    <a:pt x="14759" y="22005"/>
                    <a:pt x="21602" y="15028"/>
                    <a:pt x="29921" y="15028"/>
                  </a:cubicBezTo>
                  <a:cubicBezTo>
                    <a:pt x="38240" y="15028"/>
                    <a:pt x="45083" y="22139"/>
                    <a:pt x="45083" y="30726"/>
                  </a:cubicBezTo>
                  <a:cubicBezTo>
                    <a:pt x="45083" y="39314"/>
                    <a:pt x="38240" y="46425"/>
                    <a:pt x="29921" y="46425"/>
                  </a:cubicBezTo>
                  <a:cubicBezTo>
                    <a:pt x="21602" y="46425"/>
                    <a:pt x="14759" y="39314"/>
                    <a:pt x="14759" y="3072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2" name="Freihandform: Form 521">
              <a:extLst>
                <a:ext uri="{FF2B5EF4-FFF2-40B4-BE49-F238E27FC236}">
                  <a16:creationId xmlns:a16="http://schemas.microsoft.com/office/drawing/2014/main" id="{66D3B04D-154E-941D-80FA-3CBA39FC28BC}"/>
                </a:ext>
              </a:extLst>
            </p:cNvPr>
            <p:cNvSpPr/>
            <p:nvPr/>
          </p:nvSpPr>
          <p:spPr bwMode="gray">
            <a:xfrm>
              <a:off x="9989787" y="3136133"/>
              <a:ext cx="24420" cy="26030"/>
            </a:xfrm>
            <a:custGeom>
              <a:avLst/>
              <a:gdLst>
                <a:gd name="connsiteX0" fmla="*/ 12210 w 24420"/>
                <a:gd name="connsiteY0" fmla="*/ 26030 h 26030"/>
                <a:gd name="connsiteX1" fmla="*/ 24420 w 24420"/>
                <a:gd name="connsiteY1" fmla="*/ 13015 h 26030"/>
                <a:gd name="connsiteX2" fmla="*/ 12210 w 24420"/>
                <a:gd name="connsiteY2" fmla="*/ 0 h 26030"/>
                <a:gd name="connsiteX3" fmla="*/ 0 w 24420"/>
                <a:gd name="connsiteY3" fmla="*/ 13015 h 26030"/>
                <a:gd name="connsiteX4" fmla="*/ 12210 w 24420"/>
                <a:gd name="connsiteY4" fmla="*/ 26030 h 2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20" h="26030">
                  <a:moveTo>
                    <a:pt x="12210" y="26030"/>
                  </a:moveTo>
                  <a:cubicBezTo>
                    <a:pt x="18918" y="26030"/>
                    <a:pt x="24420" y="20126"/>
                    <a:pt x="24420" y="13015"/>
                  </a:cubicBezTo>
                  <a:cubicBezTo>
                    <a:pt x="24420" y="5904"/>
                    <a:pt x="18918" y="0"/>
                    <a:pt x="12210" y="0"/>
                  </a:cubicBezTo>
                  <a:cubicBezTo>
                    <a:pt x="5501" y="0"/>
                    <a:pt x="0" y="5904"/>
                    <a:pt x="0" y="13015"/>
                  </a:cubicBezTo>
                  <a:cubicBezTo>
                    <a:pt x="0" y="20126"/>
                    <a:pt x="5501" y="26030"/>
                    <a:pt x="12210" y="2603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3" name="Freihandform: Form 522">
              <a:extLst>
                <a:ext uri="{FF2B5EF4-FFF2-40B4-BE49-F238E27FC236}">
                  <a16:creationId xmlns:a16="http://schemas.microsoft.com/office/drawing/2014/main" id="{C0BD45E3-48D1-6707-B316-FEE47ACF513C}"/>
                </a:ext>
              </a:extLst>
            </p:cNvPr>
            <p:cNvSpPr/>
            <p:nvPr/>
          </p:nvSpPr>
          <p:spPr bwMode="gray">
            <a:xfrm>
              <a:off x="9907671" y="3118421"/>
              <a:ext cx="61452" cy="61452"/>
            </a:xfrm>
            <a:custGeom>
              <a:avLst/>
              <a:gdLst>
                <a:gd name="connsiteX0" fmla="*/ 30726 w 61452"/>
                <a:gd name="connsiteY0" fmla="*/ 61453 h 61452"/>
                <a:gd name="connsiteX1" fmla="*/ 61452 w 61452"/>
                <a:gd name="connsiteY1" fmla="*/ 30726 h 61452"/>
                <a:gd name="connsiteX2" fmla="*/ 30726 w 61452"/>
                <a:gd name="connsiteY2" fmla="*/ 0 h 61452"/>
                <a:gd name="connsiteX3" fmla="*/ 0 w 61452"/>
                <a:gd name="connsiteY3" fmla="*/ 30726 h 61452"/>
                <a:gd name="connsiteX4" fmla="*/ 30726 w 61452"/>
                <a:gd name="connsiteY4" fmla="*/ 61453 h 61452"/>
                <a:gd name="connsiteX5" fmla="*/ 15028 w 61452"/>
                <a:gd name="connsiteY5" fmla="*/ 30726 h 61452"/>
                <a:gd name="connsiteX6" fmla="*/ 30726 w 61452"/>
                <a:gd name="connsiteY6" fmla="*/ 15028 h 61452"/>
                <a:gd name="connsiteX7" fmla="*/ 46424 w 61452"/>
                <a:gd name="connsiteY7" fmla="*/ 30726 h 61452"/>
                <a:gd name="connsiteX8" fmla="*/ 30726 w 61452"/>
                <a:gd name="connsiteY8" fmla="*/ 46425 h 61452"/>
                <a:gd name="connsiteX9" fmla="*/ 15028 w 61452"/>
                <a:gd name="connsiteY9" fmla="*/ 30726 h 6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452" h="61452">
                  <a:moveTo>
                    <a:pt x="30726" y="61453"/>
                  </a:moveTo>
                  <a:cubicBezTo>
                    <a:pt x="47632" y="61453"/>
                    <a:pt x="61452" y="47633"/>
                    <a:pt x="61452" y="30726"/>
                  </a:cubicBezTo>
                  <a:cubicBezTo>
                    <a:pt x="61452" y="13820"/>
                    <a:pt x="47632" y="0"/>
                    <a:pt x="30726" y="0"/>
                  </a:cubicBezTo>
                  <a:cubicBezTo>
                    <a:pt x="13820" y="0"/>
                    <a:pt x="0" y="13820"/>
                    <a:pt x="0" y="30726"/>
                  </a:cubicBezTo>
                  <a:cubicBezTo>
                    <a:pt x="0" y="47633"/>
                    <a:pt x="13820" y="61453"/>
                    <a:pt x="30726" y="61453"/>
                  </a:cubicBezTo>
                  <a:close/>
                  <a:moveTo>
                    <a:pt x="15028" y="30726"/>
                  </a:moveTo>
                  <a:cubicBezTo>
                    <a:pt x="15028" y="22005"/>
                    <a:pt x="22139" y="15028"/>
                    <a:pt x="30726" y="15028"/>
                  </a:cubicBezTo>
                  <a:cubicBezTo>
                    <a:pt x="39313" y="15028"/>
                    <a:pt x="46424" y="22139"/>
                    <a:pt x="46424" y="30726"/>
                  </a:cubicBezTo>
                  <a:cubicBezTo>
                    <a:pt x="46424" y="39314"/>
                    <a:pt x="39313" y="46425"/>
                    <a:pt x="30726" y="46425"/>
                  </a:cubicBezTo>
                  <a:cubicBezTo>
                    <a:pt x="22139" y="46425"/>
                    <a:pt x="15028" y="39314"/>
                    <a:pt x="15028" y="3072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4" name="Freihandform: Form 523">
              <a:extLst>
                <a:ext uri="{FF2B5EF4-FFF2-40B4-BE49-F238E27FC236}">
                  <a16:creationId xmlns:a16="http://schemas.microsoft.com/office/drawing/2014/main" id="{0E8CC1BE-C010-D489-0BE9-2DD59EC8662B}"/>
                </a:ext>
              </a:extLst>
            </p:cNvPr>
            <p:cNvSpPr/>
            <p:nvPr/>
          </p:nvSpPr>
          <p:spPr bwMode="gray">
            <a:xfrm>
              <a:off x="9925383" y="3136133"/>
              <a:ext cx="26030" cy="26030"/>
            </a:xfrm>
            <a:custGeom>
              <a:avLst/>
              <a:gdLst>
                <a:gd name="connsiteX0" fmla="*/ 13015 w 26030"/>
                <a:gd name="connsiteY0" fmla="*/ 26030 h 26030"/>
                <a:gd name="connsiteX1" fmla="*/ 26030 w 26030"/>
                <a:gd name="connsiteY1" fmla="*/ 13015 h 26030"/>
                <a:gd name="connsiteX2" fmla="*/ 13015 w 26030"/>
                <a:gd name="connsiteY2" fmla="*/ 0 h 26030"/>
                <a:gd name="connsiteX3" fmla="*/ 0 w 26030"/>
                <a:gd name="connsiteY3" fmla="*/ 13015 h 26030"/>
                <a:gd name="connsiteX4" fmla="*/ 13015 w 26030"/>
                <a:gd name="connsiteY4" fmla="*/ 26030 h 2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0" h="26030">
                  <a:moveTo>
                    <a:pt x="13015" y="26030"/>
                  </a:moveTo>
                  <a:cubicBezTo>
                    <a:pt x="20126" y="26030"/>
                    <a:pt x="26030" y="20126"/>
                    <a:pt x="26030" y="13015"/>
                  </a:cubicBezTo>
                  <a:cubicBezTo>
                    <a:pt x="26030" y="5904"/>
                    <a:pt x="20126" y="0"/>
                    <a:pt x="13015" y="0"/>
                  </a:cubicBezTo>
                  <a:cubicBezTo>
                    <a:pt x="5904" y="0"/>
                    <a:pt x="0" y="5904"/>
                    <a:pt x="0" y="13015"/>
                  </a:cubicBezTo>
                  <a:cubicBezTo>
                    <a:pt x="0" y="20126"/>
                    <a:pt x="5904" y="26030"/>
                    <a:pt x="13015" y="2603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5" name="Freihandform: Form 524">
              <a:extLst>
                <a:ext uri="{FF2B5EF4-FFF2-40B4-BE49-F238E27FC236}">
                  <a16:creationId xmlns:a16="http://schemas.microsoft.com/office/drawing/2014/main" id="{7791F98A-3A8A-36DC-D19D-C35A02601C46}"/>
                </a:ext>
              </a:extLst>
            </p:cNvPr>
            <p:cNvSpPr/>
            <p:nvPr/>
          </p:nvSpPr>
          <p:spPr bwMode="gray">
            <a:xfrm>
              <a:off x="9954364" y="3459765"/>
              <a:ext cx="32470" cy="32470"/>
            </a:xfrm>
            <a:custGeom>
              <a:avLst/>
              <a:gdLst>
                <a:gd name="connsiteX0" fmla="*/ 16236 w 32470"/>
                <a:gd name="connsiteY0" fmla="*/ 0 h 32470"/>
                <a:gd name="connsiteX1" fmla="*/ 0 w 32470"/>
                <a:gd name="connsiteY1" fmla="*/ 16235 h 32470"/>
                <a:gd name="connsiteX2" fmla="*/ 16236 w 32470"/>
                <a:gd name="connsiteY2" fmla="*/ 32471 h 32470"/>
                <a:gd name="connsiteX3" fmla="*/ 32470 w 32470"/>
                <a:gd name="connsiteY3" fmla="*/ 16235 h 32470"/>
                <a:gd name="connsiteX4" fmla="*/ 16236 w 32470"/>
                <a:gd name="connsiteY4" fmla="*/ 0 h 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70" h="32470">
                  <a:moveTo>
                    <a:pt x="16236" y="0"/>
                  </a:moveTo>
                  <a:cubicBezTo>
                    <a:pt x="7245" y="0"/>
                    <a:pt x="0" y="7246"/>
                    <a:pt x="0" y="16235"/>
                  </a:cubicBezTo>
                  <a:cubicBezTo>
                    <a:pt x="0" y="25225"/>
                    <a:pt x="7245" y="32471"/>
                    <a:pt x="16236" y="32471"/>
                  </a:cubicBezTo>
                  <a:cubicBezTo>
                    <a:pt x="25225" y="32471"/>
                    <a:pt x="32470" y="25225"/>
                    <a:pt x="32470" y="16235"/>
                  </a:cubicBezTo>
                  <a:cubicBezTo>
                    <a:pt x="32470" y="7246"/>
                    <a:pt x="25225" y="0"/>
                    <a:pt x="16236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6" name="Freihandform: Form 525">
              <a:extLst>
                <a:ext uri="{FF2B5EF4-FFF2-40B4-BE49-F238E27FC236}">
                  <a16:creationId xmlns:a16="http://schemas.microsoft.com/office/drawing/2014/main" id="{DF2AB484-95AE-3543-8CDC-374744A50E0F}"/>
                </a:ext>
              </a:extLst>
            </p:cNvPr>
            <p:cNvSpPr/>
            <p:nvPr/>
          </p:nvSpPr>
          <p:spPr bwMode="gray">
            <a:xfrm>
              <a:off x="9862587" y="3459765"/>
              <a:ext cx="32471" cy="32470"/>
            </a:xfrm>
            <a:custGeom>
              <a:avLst/>
              <a:gdLst>
                <a:gd name="connsiteX0" fmla="*/ 16236 w 32471"/>
                <a:gd name="connsiteY0" fmla="*/ 0 h 32470"/>
                <a:gd name="connsiteX1" fmla="*/ 0 w 32471"/>
                <a:gd name="connsiteY1" fmla="*/ 16235 h 32470"/>
                <a:gd name="connsiteX2" fmla="*/ 16236 w 32471"/>
                <a:gd name="connsiteY2" fmla="*/ 32471 h 32470"/>
                <a:gd name="connsiteX3" fmla="*/ 32471 w 32471"/>
                <a:gd name="connsiteY3" fmla="*/ 16235 h 32470"/>
                <a:gd name="connsiteX4" fmla="*/ 16236 w 32471"/>
                <a:gd name="connsiteY4" fmla="*/ 0 h 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71" h="32470">
                  <a:moveTo>
                    <a:pt x="16236" y="0"/>
                  </a:moveTo>
                  <a:cubicBezTo>
                    <a:pt x="7246" y="0"/>
                    <a:pt x="0" y="7246"/>
                    <a:pt x="0" y="16235"/>
                  </a:cubicBezTo>
                  <a:cubicBezTo>
                    <a:pt x="0" y="25225"/>
                    <a:pt x="7246" y="32471"/>
                    <a:pt x="16236" y="32471"/>
                  </a:cubicBezTo>
                  <a:cubicBezTo>
                    <a:pt x="25225" y="32471"/>
                    <a:pt x="32471" y="25225"/>
                    <a:pt x="32471" y="16235"/>
                  </a:cubicBezTo>
                  <a:cubicBezTo>
                    <a:pt x="32471" y="7246"/>
                    <a:pt x="25225" y="0"/>
                    <a:pt x="16236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27" name="Freihandform: Form 526">
              <a:extLst>
                <a:ext uri="{FF2B5EF4-FFF2-40B4-BE49-F238E27FC236}">
                  <a16:creationId xmlns:a16="http://schemas.microsoft.com/office/drawing/2014/main" id="{8C101274-D037-84AB-9260-2565EC3F8C92}"/>
                </a:ext>
              </a:extLst>
            </p:cNvPr>
            <p:cNvSpPr/>
            <p:nvPr/>
          </p:nvSpPr>
          <p:spPr bwMode="gray">
            <a:xfrm>
              <a:off x="10046141" y="3459765"/>
              <a:ext cx="32470" cy="32470"/>
            </a:xfrm>
            <a:custGeom>
              <a:avLst/>
              <a:gdLst>
                <a:gd name="connsiteX0" fmla="*/ 16235 w 32470"/>
                <a:gd name="connsiteY0" fmla="*/ 0 h 32470"/>
                <a:gd name="connsiteX1" fmla="*/ 0 w 32470"/>
                <a:gd name="connsiteY1" fmla="*/ 16235 h 32470"/>
                <a:gd name="connsiteX2" fmla="*/ 16235 w 32470"/>
                <a:gd name="connsiteY2" fmla="*/ 32471 h 32470"/>
                <a:gd name="connsiteX3" fmla="*/ 32470 w 32470"/>
                <a:gd name="connsiteY3" fmla="*/ 16235 h 32470"/>
                <a:gd name="connsiteX4" fmla="*/ 16235 w 32470"/>
                <a:gd name="connsiteY4" fmla="*/ 0 h 3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70" h="32470">
                  <a:moveTo>
                    <a:pt x="16235" y="0"/>
                  </a:moveTo>
                  <a:cubicBezTo>
                    <a:pt x="7245" y="0"/>
                    <a:pt x="0" y="7246"/>
                    <a:pt x="0" y="16235"/>
                  </a:cubicBezTo>
                  <a:cubicBezTo>
                    <a:pt x="0" y="25225"/>
                    <a:pt x="7245" y="32471"/>
                    <a:pt x="16235" y="32471"/>
                  </a:cubicBezTo>
                  <a:cubicBezTo>
                    <a:pt x="25225" y="32471"/>
                    <a:pt x="32470" y="25225"/>
                    <a:pt x="32470" y="16235"/>
                  </a:cubicBezTo>
                  <a:cubicBezTo>
                    <a:pt x="32470" y="7246"/>
                    <a:pt x="25225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28" name="Grafik 7">
            <a:extLst>
              <a:ext uri="{FF2B5EF4-FFF2-40B4-BE49-F238E27FC236}">
                <a16:creationId xmlns:a16="http://schemas.microsoft.com/office/drawing/2014/main" id="{FE62560B-46E6-1AB6-3316-46F83E487ED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539079" y="3031346"/>
            <a:ext cx="628357" cy="486791"/>
            <a:chOff x="8539076" y="3031341"/>
            <a:chExt cx="628357" cy="486790"/>
          </a:xfrm>
          <a:solidFill>
            <a:schemeClr val="accent1"/>
          </a:solidFill>
        </p:grpSpPr>
        <p:sp>
          <p:nvSpPr>
            <p:cNvPr id="529" name="Freihandform: Form 528">
              <a:extLst>
                <a:ext uri="{FF2B5EF4-FFF2-40B4-BE49-F238E27FC236}">
                  <a16:creationId xmlns:a16="http://schemas.microsoft.com/office/drawing/2014/main" id="{9CE1ABB8-9BCA-929D-70D8-E50096490A19}"/>
                </a:ext>
              </a:extLst>
            </p:cNvPr>
            <p:cNvSpPr/>
            <p:nvPr/>
          </p:nvSpPr>
          <p:spPr bwMode="gray">
            <a:xfrm>
              <a:off x="8539076" y="3031341"/>
              <a:ext cx="628357" cy="486790"/>
            </a:xfrm>
            <a:custGeom>
              <a:avLst/>
              <a:gdLst>
                <a:gd name="connsiteX0" fmla="*/ 623113 w 628357"/>
                <a:gd name="connsiteY0" fmla="*/ 168659 h 486790"/>
                <a:gd name="connsiteX1" fmla="*/ 614660 w 628357"/>
                <a:gd name="connsiteY1" fmla="*/ 158999 h 486790"/>
                <a:gd name="connsiteX2" fmla="*/ 539119 w 628357"/>
                <a:gd name="connsiteY2" fmla="*/ 143568 h 486790"/>
                <a:gd name="connsiteX3" fmla="*/ 536972 w 628357"/>
                <a:gd name="connsiteY3" fmla="*/ 143300 h 486790"/>
                <a:gd name="connsiteX4" fmla="*/ 529592 w 628357"/>
                <a:gd name="connsiteY4" fmla="*/ 146386 h 486790"/>
                <a:gd name="connsiteX5" fmla="*/ 522481 w 628357"/>
                <a:gd name="connsiteY5" fmla="*/ 153497 h 486790"/>
                <a:gd name="connsiteX6" fmla="*/ 385890 w 628357"/>
                <a:gd name="connsiteY6" fmla="*/ 17980 h 486790"/>
                <a:gd name="connsiteX7" fmla="*/ 346174 w 628357"/>
                <a:gd name="connsiteY7" fmla="*/ 0 h 486790"/>
                <a:gd name="connsiteX8" fmla="*/ 313971 w 628357"/>
                <a:gd name="connsiteY8" fmla="*/ 11002 h 486790"/>
                <a:gd name="connsiteX9" fmla="*/ 164231 w 628357"/>
                <a:gd name="connsiteY9" fmla="*/ 129077 h 486790"/>
                <a:gd name="connsiteX10" fmla="*/ 160474 w 628357"/>
                <a:gd name="connsiteY10" fmla="*/ 129077 h 486790"/>
                <a:gd name="connsiteX11" fmla="*/ 28580 w 628357"/>
                <a:gd name="connsiteY11" fmla="*/ 261375 h 486790"/>
                <a:gd name="connsiteX12" fmla="*/ 28580 w 628357"/>
                <a:gd name="connsiteY12" fmla="*/ 409908 h 486790"/>
                <a:gd name="connsiteX13" fmla="*/ 0 w 628357"/>
                <a:gd name="connsiteY13" fmla="*/ 447611 h 486790"/>
                <a:gd name="connsiteX14" fmla="*/ 0 w 628357"/>
                <a:gd name="connsiteY14" fmla="*/ 483436 h 486790"/>
                <a:gd name="connsiteX15" fmla="*/ 3354 w 628357"/>
                <a:gd name="connsiteY15" fmla="*/ 486791 h 486790"/>
                <a:gd name="connsiteX16" fmla="*/ 317729 w 628357"/>
                <a:gd name="connsiteY16" fmla="*/ 486791 h 486790"/>
                <a:gd name="connsiteX17" fmla="*/ 321083 w 628357"/>
                <a:gd name="connsiteY17" fmla="*/ 483436 h 486790"/>
                <a:gd name="connsiteX18" fmla="*/ 321083 w 628357"/>
                <a:gd name="connsiteY18" fmla="*/ 447611 h 486790"/>
                <a:gd name="connsiteX19" fmla="*/ 292101 w 628357"/>
                <a:gd name="connsiteY19" fmla="*/ 409908 h 486790"/>
                <a:gd name="connsiteX20" fmla="*/ 292504 w 628357"/>
                <a:gd name="connsiteY20" fmla="*/ 261509 h 486790"/>
                <a:gd name="connsiteX21" fmla="*/ 265803 w 628357"/>
                <a:gd name="connsiteY21" fmla="*/ 182211 h 486790"/>
                <a:gd name="connsiteX22" fmla="*/ 330341 w 628357"/>
                <a:gd name="connsiteY22" fmla="*/ 104791 h 486790"/>
                <a:gd name="connsiteX23" fmla="*/ 346174 w 628357"/>
                <a:gd name="connsiteY23" fmla="*/ 107207 h 486790"/>
                <a:gd name="connsiteX24" fmla="*/ 361604 w 628357"/>
                <a:gd name="connsiteY24" fmla="*/ 104926 h 486790"/>
                <a:gd name="connsiteX25" fmla="*/ 467334 w 628357"/>
                <a:gd name="connsiteY25" fmla="*/ 209180 h 486790"/>
                <a:gd name="connsiteX26" fmla="*/ 459284 w 628357"/>
                <a:gd name="connsiteY26" fmla="*/ 217231 h 486790"/>
                <a:gd name="connsiteX27" fmla="*/ 456466 w 628357"/>
                <a:gd name="connsiteY27" fmla="*/ 226623 h 486790"/>
                <a:gd name="connsiteX28" fmla="*/ 471092 w 628357"/>
                <a:gd name="connsiteY28" fmla="*/ 303104 h 486790"/>
                <a:gd name="connsiteX29" fmla="*/ 480752 w 628357"/>
                <a:gd name="connsiteY29" fmla="*/ 311557 h 486790"/>
                <a:gd name="connsiteX30" fmla="*/ 556562 w 628357"/>
                <a:gd name="connsiteY30" fmla="*/ 316655 h 486790"/>
                <a:gd name="connsiteX31" fmla="*/ 557232 w 628357"/>
                <a:gd name="connsiteY31" fmla="*/ 316655 h 486790"/>
                <a:gd name="connsiteX32" fmla="*/ 557232 w 628357"/>
                <a:gd name="connsiteY32" fmla="*/ 316655 h 486790"/>
                <a:gd name="connsiteX33" fmla="*/ 567966 w 628357"/>
                <a:gd name="connsiteY33" fmla="*/ 306458 h 486790"/>
                <a:gd name="connsiteX34" fmla="*/ 557770 w 628357"/>
                <a:gd name="connsiteY34" fmla="*/ 295590 h 486790"/>
                <a:gd name="connsiteX35" fmla="*/ 490144 w 628357"/>
                <a:gd name="connsiteY35" fmla="*/ 291028 h 486790"/>
                <a:gd name="connsiteX36" fmla="*/ 478069 w 628357"/>
                <a:gd name="connsiteY36" fmla="*/ 227965 h 486790"/>
                <a:gd name="connsiteX37" fmla="*/ 540595 w 628357"/>
                <a:gd name="connsiteY37" fmla="*/ 165305 h 486790"/>
                <a:gd name="connsiteX38" fmla="*/ 602718 w 628357"/>
                <a:gd name="connsiteY38" fmla="*/ 178052 h 486790"/>
                <a:gd name="connsiteX39" fmla="*/ 607281 w 628357"/>
                <a:gd name="connsiteY39" fmla="*/ 245945 h 486790"/>
                <a:gd name="connsiteX40" fmla="*/ 617880 w 628357"/>
                <a:gd name="connsiteY40" fmla="*/ 255739 h 486790"/>
                <a:gd name="connsiteX41" fmla="*/ 628346 w 628357"/>
                <a:gd name="connsiteY41" fmla="*/ 244603 h 486790"/>
                <a:gd name="connsiteX42" fmla="*/ 623248 w 628357"/>
                <a:gd name="connsiteY42" fmla="*/ 168659 h 486790"/>
                <a:gd name="connsiteX43" fmla="*/ 507454 w 628357"/>
                <a:gd name="connsiteY43" fmla="*/ 168257 h 486790"/>
                <a:gd name="connsiteX44" fmla="*/ 481826 w 628357"/>
                <a:gd name="connsiteY44" fmla="*/ 193884 h 486790"/>
                <a:gd name="connsiteX45" fmla="*/ 380792 w 628357"/>
                <a:gd name="connsiteY45" fmla="*/ 94192 h 486790"/>
                <a:gd name="connsiteX46" fmla="*/ 399039 w 628357"/>
                <a:gd name="connsiteY46" fmla="*/ 60513 h 486790"/>
                <a:gd name="connsiteX47" fmla="*/ 507454 w 628357"/>
                <a:gd name="connsiteY47" fmla="*/ 168123 h 486790"/>
                <a:gd name="connsiteX48" fmla="*/ 157522 w 628357"/>
                <a:gd name="connsiteY48" fmla="*/ 257886 h 486790"/>
                <a:gd name="connsiteX49" fmla="*/ 155242 w 628357"/>
                <a:gd name="connsiteY49" fmla="*/ 257886 h 486790"/>
                <a:gd name="connsiteX50" fmla="*/ 126125 w 628357"/>
                <a:gd name="connsiteY50" fmla="*/ 245676 h 486790"/>
                <a:gd name="connsiteX51" fmla="*/ 126125 w 628357"/>
                <a:gd name="connsiteY51" fmla="*/ 186371 h 486790"/>
                <a:gd name="connsiteX52" fmla="*/ 128674 w 628357"/>
                <a:gd name="connsiteY52" fmla="*/ 183955 h 486790"/>
                <a:gd name="connsiteX53" fmla="*/ 292906 w 628357"/>
                <a:gd name="connsiteY53" fmla="*/ 54341 h 486790"/>
                <a:gd name="connsiteX54" fmla="*/ 311691 w 628357"/>
                <a:gd name="connsiteY54" fmla="*/ 94192 h 486790"/>
                <a:gd name="connsiteX55" fmla="*/ 187846 w 628357"/>
                <a:gd name="connsiteY55" fmla="*/ 242859 h 486790"/>
                <a:gd name="connsiteX56" fmla="*/ 157657 w 628357"/>
                <a:gd name="connsiteY56" fmla="*/ 257886 h 486790"/>
                <a:gd name="connsiteX57" fmla="*/ 115391 w 628357"/>
                <a:gd name="connsiteY57" fmla="*/ 167720 h 486790"/>
                <a:gd name="connsiteX58" fmla="*/ 107475 w 628357"/>
                <a:gd name="connsiteY58" fmla="*/ 256410 h 486790"/>
                <a:gd name="connsiteX59" fmla="*/ 155644 w 628357"/>
                <a:gd name="connsiteY59" fmla="*/ 278952 h 486790"/>
                <a:gd name="connsiteX60" fmla="*/ 158462 w 628357"/>
                <a:gd name="connsiteY60" fmla="*/ 278952 h 486790"/>
                <a:gd name="connsiteX61" fmla="*/ 203679 w 628357"/>
                <a:gd name="connsiteY61" fmla="*/ 256410 h 486790"/>
                <a:gd name="connsiteX62" fmla="*/ 251848 w 628357"/>
                <a:gd name="connsiteY62" fmla="*/ 198580 h 486790"/>
                <a:gd name="connsiteX63" fmla="*/ 271303 w 628357"/>
                <a:gd name="connsiteY63" fmla="*/ 261241 h 486790"/>
                <a:gd name="connsiteX64" fmla="*/ 270901 w 628357"/>
                <a:gd name="connsiteY64" fmla="*/ 408298 h 486790"/>
                <a:gd name="connsiteX65" fmla="*/ 49377 w 628357"/>
                <a:gd name="connsiteY65" fmla="*/ 408298 h 486790"/>
                <a:gd name="connsiteX66" fmla="*/ 49377 w 628357"/>
                <a:gd name="connsiteY66" fmla="*/ 261241 h 486790"/>
                <a:gd name="connsiteX67" fmla="*/ 133102 w 628357"/>
                <a:gd name="connsiteY67" fmla="*/ 153497 h 486790"/>
                <a:gd name="connsiteX68" fmla="*/ 115257 w 628357"/>
                <a:gd name="connsiteY68" fmla="*/ 167586 h 486790"/>
                <a:gd name="connsiteX69" fmla="*/ 350468 w 628357"/>
                <a:gd name="connsiteY69" fmla="*/ 85738 h 486790"/>
                <a:gd name="connsiteX70" fmla="*/ 346308 w 628357"/>
                <a:gd name="connsiteY70" fmla="*/ 86007 h 486790"/>
                <a:gd name="connsiteX71" fmla="*/ 342149 w 628357"/>
                <a:gd name="connsiteY71" fmla="*/ 85738 h 486790"/>
                <a:gd name="connsiteX72" fmla="*/ 314240 w 628357"/>
                <a:gd name="connsiteY72" fmla="*/ 57830 h 486790"/>
                <a:gd name="connsiteX73" fmla="*/ 342149 w 628357"/>
                <a:gd name="connsiteY73" fmla="*/ 21468 h 486790"/>
                <a:gd name="connsiteX74" fmla="*/ 346443 w 628357"/>
                <a:gd name="connsiteY74" fmla="*/ 21200 h 486790"/>
                <a:gd name="connsiteX75" fmla="*/ 378510 w 628357"/>
                <a:gd name="connsiteY75" fmla="*/ 49377 h 486790"/>
                <a:gd name="connsiteX76" fmla="*/ 350602 w 628357"/>
                <a:gd name="connsiteY76" fmla="*/ 85738 h 486790"/>
                <a:gd name="connsiteX77" fmla="*/ 300017 w 628357"/>
                <a:gd name="connsiteY77" fmla="*/ 447477 h 486790"/>
                <a:gd name="connsiteX78" fmla="*/ 300017 w 628357"/>
                <a:gd name="connsiteY78" fmla="*/ 465591 h 486790"/>
                <a:gd name="connsiteX79" fmla="*/ 20931 w 628357"/>
                <a:gd name="connsiteY79" fmla="*/ 465591 h 486790"/>
                <a:gd name="connsiteX80" fmla="*/ 20931 w 628357"/>
                <a:gd name="connsiteY80" fmla="*/ 447477 h 486790"/>
                <a:gd name="connsiteX81" fmla="*/ 39045 w 628357"/>
                <a:gd name="connsiteY81" fmla="*/ 429363 h 486790"/>
                <a:gd name="connsiteX82" fmla="*/ 281904 w 628357"/>
                <a:gd name="connsiteY82" fmla="*/ 429363 h 486790"/>
                <a:gd name="connsiteX83" fmla="*/ 300017 w 628357"/>
                <a:gd name="connsiteY83" fmla="*/ 447477 h 48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28357" h="486790">
                  <a:moveTo>
                    <a:pt x="623113" y="168659"/>
                  </a:moveTo>
                  <a:cubicBezTo>
                    <a:pt x="622845" y="163963"/>
                    <a:pt x="619356" y="159938"/>
                    <a:pt x="614660" y="158999"/>
                  </a:cubicBezTo>
                  <a:lnTo>
                    <a:pt x="539119" y="143568"/>
                  </a:lnTo>
                  <a:cubicBezTo>
                    <a:pt x="538448" y="143434"/>
                    <a:pt x="537777" y="143300"/>
                    <a:pt x="536972" y="143300"/>
                  </a:cubicBezTo>
                  <a:cubicBezTo>
                    <a:pt x="534155" y="143300"/>
                    <a:pt x="531471" y="144373"/>
                    <a:pt x="529592" y="146386"/>
                  </a:cubicBezTo>
                  <a:lnTo>
                    <a:pt x="522481" y="153497"/>
                  </a:lnTo>
                  <a:lnTo>
                    <a:pt x="385890" y="17980"/>
                  </a:lnTo>
                  <a:cubicBezTo>
                    <a:pt x="375961" y="6575"/>
                    <a:pt x="361470" y="0"/>
                    <a:pt x="346174" y="0"/>
                  </a:cubicBezTo>
                  <a:cubicBezTo>
                    <a:pt x="334501" y="0"/>
                    <a:pt x="323230" y="3757"/>
                    <a:pt x="313971" y="11002"/>
                  </a:cubicBezTo>
                  <a:lnTo>
                    <a:pt x="164231" y="129077"/>
                  </a:lnTo>
                  <a:cubicBezTo>
                    <a:pt x="163023" y="129077"/>
                    <a:pt x="161682" y="129077"/>
                    <a:pt x="160474" y="129077"/>
                  </a:cubicBezTo>
                  <a:cubicBezTo>
                    <a:pt x="87751" y="129077"/>
                    <a:pt x="28580" y="188517"/>
                    <a:pt x="28580" y="261375"/>
                  </a:cubicBezTo>
                  <a:lnTo>
                    <a:pt x="28580" y="409908"/>
                  </a:lnTo>
                  <a:cubicBezTo>
                    <a:pt x="11941" y="414604"/>
                    <a:pt x="0" y="430034"/>
                    <a:pt x="0" y="447611"/>
                  </a:cubicBezTo>
                  <a:lnTo>
                    <a:pt x="0" y="483436"/>
                  </a:lnTo>
                  <a:cubicBezTo>
                    <a:pt x="0" y="485315"/>
                    <a:pt x="1476" y="486791"/>
                    <a:pt x="3354" y="486791"/>
                  </a:cubicBezTo>
                  <a:lnTo>
                    <a:pt x="317729" y="486791"/>
                  </a:lnTo>
                  <a:cubicBezTo>
                    <a:pt x="319607" y="486791"/>
                    <a:pt x="321083" y="485315"/>
                    <a:pt x="321083" y="483436"/>
                  </a:cubicBezTo>
                  <a:lnTo>
                    <a:pt x="321083" y="447611"/>
                  </a:lnTo>
                  <a:cubicBezTo>
                    <a:pt x="321083" y="429900"/>
                    <a:pt x="309007" y="414470"/>
                    <a:pt x="292101" y="409908"/>
                  </a:cubicBezTo>
                  <a:lnTo>
                    <a:pt x="292504" y="261509"/>
                  </a:lnTo>
                  <a:cubicBezTo>
                    <a:pt x="292504" y="232930"/>
                    <a:pt x="282977" y="205021"/>
                    <a:pt x="265803" y="182211"/>
                  </a:cubicBezTo>
                  <a:lnTo>
                    <a:pt x="330341" y="104791"/>
                  </a:lnTo>
                  <a:cubicBezTo>
                    <a:pt x="335440" y="106402"/>
                    <a:pt x="340807" y="107207"/>
                    <a:pt x="346174" y="107207"/>
                  </a:cubicBezTo>
                  <a:cubicBezTo>
                    <a:pt x="351541" y="107207"/>
                    <a:pt x="356506" y="106402"/>
                    <a:pt x="361604" y="104926"/>
                  </a:cubicBezTo>
                  <a:lnTo>
                    <a:pt x="467334" y="209180"/>
                  </a:lnTo>
                  <a:lnTo>
                    <a:pt x="459284" y="217231"/>
                  </a:lnTo>
                  <a:cubicBezTo>
                    <a:pt x="456869" y="219646"/>
                    <a:pt x="455661" y="223269"/>
                    <a:pt x="456466" y="226623"/>
                  </a:cubicBezTo>
                  <a:lnTo>
                    <a:pt x="471092" y="303104"/>
                  </a:lnTo>
                  <a:cubicBezTo>
                    <a:pt x="472031" y="307800"/>
                    <a:pt x="475922" y="311288"/>
                    <a:pt x="480752" y="311557"/>
                  </a:cubicBezTo>
                  <a:lnTo>
                    <a:pt x="556562" y="316655"/>
                  </a:lnTo>
                  <a:cubicBezTo>
                    <a:pt x="556562" y="316655"/>
                    <a:pt x="557232" y="316655"/>
                    <a:pt x="557232" y="316655"/>
                  </a:cubicBezTo>
                  <a:lnTo>
                    <a:pt x="557232" y="316655"/>
                  </a:lnTo>
                  <a:cubicBezTo>
                    <a:pt x="563136" y="316655"/>
                    <a:pt x="567833" y="312228"/>
                    <a:pt x="567966" y="306458"/>
                  </a:cubicBezTo>
                  <a:cubicBezTo>
                    <a:pt x="568101" y="300688"/>
                    <a:pt x="563539" y="295724"/>
                    <a:pt x="557770" y="295590"/>
                  </a:cubicBezTo>
                  <a:lnTo>
                    <a:pt x="490144" y="291028"/>
                  </a:lnTo>
                  <a:lnTo>
                    <a:pt x="478069" y="227965"/>
                  </a:lnTo>
                  <a:lnTo>
                    <a:pt x="540595" y="165305"/>
                  </a:lnTo>
                  <a:lnTo>
                    <a:pt x="602718" y="178052"/>
                  </a:lnTo>
                  <a:lnTo>
                    <a:pt x="607281" y="245945"/>
                  </a:lnTo>
                  <a:cubicBezTo>
                    <a:pt x="607683" y="251446"/>
                    <a:pt x="612379" y="255739"/>
                    <a:pt x="617880" y="255739"/>
                  </a:cubicBezTo>
                  <a:cubicBezTo>
                    <a:pt x="624186" y="255337"/>
                    <a:pt x="628614" y="250372"/>
                    <a:pt x="628346" y="244603"/>
                  </a:cubicBezTo>
                  <a:lnTo>
                    <a:pt x="623248" y="168659"/>
                  </a:lnTo>
                  <a:close/>
                  <a:moveTo>
                    <a:pt x="507454" y="168257"/>
                  </a:moveTo>
                  <a:lnTo>
                    <a:pt x="481826" y="193884"/>
                  </a:lnTo>
                  <a:lnTo>
                    <a:pt x="380792" y="94192"/>
                  </a:lnTo>
                  <a:cubicBezTo>
                    <a:pt x="390855" y="85604"/>
                    <a:pt x="397295" y="73528"/>
                    <a:pt x="399039" y="60513"/>
                  </a:cubicBezTo>
                  <a:lnTo>
                    <a:pt x="507454" y="168123"/>
                  </a:lnTo>
                  <a:close/>
                  <a:moveTo>
                    <a:pt x="157522" y="257886"/>
                  </a:moveTo>
                  <a:cubicBezTo>
                    <a:pt x="156717" y="257886"/>
                    <a:pt x="155912" y="257886"/>
                    <a:pt x="155242" y="257886"/>
                  </a:cubicBezTo>
                  <a:cubicBezTo>
                    <a:pt x="144374" y="257886"/>
                    <a:pt x="133773" y="253459"/>
                    <a:pt x="126125" y="245676"/>
                  </a:cubicBezTo>
                  <a:cubicBezTo>
                    <a:pt x="109756" y="229307"/>
                    <a:pt x="109756" y="202740"/>
                    <a:pt x="126125" y="186371"/>
                  </a:cubicBezTo>
                  <a:cubicBezTo>
                    <a:pt x="126930" y="185565"/>
                    <a:pt x="127869" y="184760"/>
                    <a:pt x="128674" y="183955"/>
                  </a:cubicBezTo>
                  <a:lnTo>
                    <a:pt x="292906" y="54341"/>
                  </a:lnTo>
                  <a:cubicBezTo>
                    <a:pt x="293040" y="69771"/>
                    <a:pt x="299883" y="84263"/>
                    <a:pt x="311691" y="94192"/>
                  </a:cubicBezTo>
                  <a:lnTo>
                    <a:pt x="187846" y="242859"/>
                  </a:lnTo>
                  <a:cubicBezTo>
                    <a:pt x="180333" y="251848"/>
                    <a:pt x="169330" y="257350"/>
                    <a:pt x="157657" y="257886"/>
                  </a:cubicBezTo>
                  <a:close/>
                  <a:moveTo>
                    <a:pt x="115391" y="167720"/>
                  </a:moveTo>
                  <a:cubicBezTo>
                    <a:pt x="88824" y="190127"/>
                    <a:pt x="85201" y="229844"/>
                    <a:pt x="107475" y="256410"/>
                  </a:cubicBezTo>
                  <a:cubicBezTo>
                    <a:pt x="119416" y="270767"/>
                    <a:pt x="136993" y="278952"/>
                    <a:pt x="155644" y="278952"/>
                  </a:cubicBezTo>
                  <a:cubicBezTo>
                    <a:pt x="156583" y="278952"/>
                    <a:pt x="157522" y="278952"/>
                    <a:pt x="158462" y="278952"/>
                  </a:cubicBezTo>
                  <a:cubicBezTo>
                    <a:pt x="175905" y="278147"/>
                    <a:pt x="192408" y="269962"/>
                    <a:pt x="203679" y="256410"/>
                  </a:cubicBezTo>
                  <a:lnTo>
                    <a:pt x="251848" y="198580"/>
                  </a:lnTo>
                  <a:cubicBezTo>
                    <a:pt x="264460" y="216828"/>
                    <a:pt x="271303" y="238967"/>
                    <a:pt x="271303" y="261241"/>
                  </a:cubicBezTo>
                  <a:lnTo>
                    <a:pt x="270901" y="408298"/>
                  </a:lnTo>
                  <a:lnTo>
                    <a:pt x="49377" y="408298"/>
                  </a:lnTo>
                  <a:lnTo>
                    <a:pt x="49377" y="261241"/>
                  </a:lnTo>
                  <a:cubicBezTo>
                    <a:pt x="49377" y="209986"/>
                    <a:pt x="84665" y="165842"/>
                    <a:pt x="133102" y="153497"/>
                  </a:cubicBezTo>
                  <a:lnTo>
                    <a:pt x="115257" y="167586"/>
                  </a:lnTo>
                  <a:close/>
                  <a:moveTo>
                    <a:pt x="350468" y="85738"/>
                  </a:moveTo>
                  <a:cubicBezTo>
                    <a:pt x="349125" y="85873"/>
                    <a:pt x="347650" y="86007"/>
                    <a:pt x="346308" y="86007"/>
                  </a:cubicBezTo>
                  <a:cubicBezTo>
                    <a:pt x="344966" y="86007"/>
                    <a:pt x="343490" y="86007"/>
                    <a:pt x="342149" y="85738"/>
                  </a:cubicBezTo>
                  <a:cubicBezTo>
                    <a:pt x="327658" y="83860"/>
                    <a:pt x="316253" y="72321"/>
                    <a:pt x="314240" y="57830"/>
                  </a:cubicBezTo>
                  <a:cubicBezTo>
                    <a:pt x="311959" y="40119"/>
                    <a:pt x="324437" y="23749"/>
                    <a:pt x="342149" y="21468"/>
                  </a:cubicBezTo>
                  <a:cubicBezTo>
                    <a:pt x="343625" y="21334"/>
                    <a:pt x="344966" y="21200"/>
                    <a:pt x="346443" y="21200"/>
                  </a:cubicBezTo>
                  <a:cubicBezTo>
                    <a:pt x="362543" y="21200"/>
                    <a:pt x="376364" y="33276"/>
                    <a:pt x="378510" y="49377"/>
                  </a:cubicBezTo>
                  <a:cubicBezTo>
                    <a:pt x="380792" y="67088"/>
                    <a:pt x="368313" y="83458"/>
                    <a:pt x="350602" y="85738"/>
                  </a:cubicBezTo>
                  <a:close/>
                  <a:moveTo>
                    <a:pt x="300017" y="447477"/>
                  </a:moveTo>
                  <a:lnTo>
                    <a:pt x="300017" y="465591"/>
                  </a:lnTo>
                  <a:lnTo>
                    <a:pt x="20931" y="465591"/>
                  </a:lnTo>
                  <a:lnTo>
                    <a:pt x="20931" y="447477"/>
                  </a:lnTo>
                  <a:cubicBezTo>
                    <a:pt x="20931" y="437548"/>
                    <a:pt x="28982" y="429363"/>
                    <a:pt x="39045" y="429363"/>
                  </a:cubicBezTo>
                  <a:lnTo>
                    <a:pt x="281904" y="429363"/>
                  </a:lnTo>
                  <a:cubicBezTo>
                    <a:pt x="291833" y="429363"/>
                    <a:pt x="300017" y="437548"/>
                    <a:pt x="300017" y="447477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0" name="Freihandform: Form 529">
              <a:extLst>
                <a:ext uri="{FF2B5EF4-FFF2-40B4-BE49-F238E27FC236}">
                  <a16:creationId xmlns:a16="http://schemas.microsoft.com/office/drawing/2014/main" id="{0FD49FA4-DC56-53F3-FBBA-F046B2945FCF}"/>
                </a:ext>
              </a:extLst>
            </p:cNvPr>
            <p:cNvSpPr/>
            <p:nvPr/>
          </p:nvSpPr>
          <p:spPr bwMode="gray">
            <a:xfrm>
              <a:off x="8679157" y="3215028"/>
              <a:ext cx="48603" cy="48571"/>
            </a:xfrm>
            <a:custGeom>
              <a:avLst/>
              <a:gdLst>
                <a:gd name="connsiteX0" fmla="*/ 24285 w 48603"/>
                <a:gd name="connsiteY0" fmla="*/ 0 h 48571"/>
                <a:gd name="connsiteX1" fmla="*/ 9123 w 48603"/>
                <a:gd name="connsiteY1" fmla="*/ 5367 h 48571"/>
                <a:gd name="connsiteX2" fmla="*/ 5365 w 48603"/>
                <a:gd name="connsiteY2" fmla="*/ 39448 h 48571"/>
                <a:gd name="connsiteX3" fmla="*/ 24285 w 48603"/>
                <a:gd name="connsiteY3" fmla="*/ 48572 h 48571"/>
                <a:gd name="connsiteX4" fmla="*/ 39447 w 48603"/>
                <a:gd name="connsiteY4" fmla="*/ 43205 h 48571"/>
                <a:gd name="connsiteX5" fmla="*/ 41459 w 48603"/>
                <a:gd name="connsiteY5" fmla="*/ 41460 h 48571"/>
                <a:gd name="connsiteX6" fmla="*/ 41459 w 48603"/>
                <a:gd name="connsiteY6" fmla="*/ 7111 h 48571"/>
                <a:gd name="connsiteX7" fmla="*/ 24285 w 48603"/>
                <a:gd name="connsiteY7" fmla="*/ 0 h 48571"/>
                <a:gd name="connsiteX8" fmla="*/ 21735 w 48603"/>
                <a:gd name="connsiteY8" fmla="*/ 21737 h 48571"/>
                <a:gd name="connsiteX9" fmla="*/ 24285 w 48603"/>
                <a:gd name="connsiteY9" fmla="*/ 20663 h 48571"/>
                <a:gd name="connsiteX10" fmla="*/ 26834 w 48603"/>
                <a:gd name="connsiteY10" fmla="*/ 21737 h 48571"/>
                <a:gd name="connsiteX11" fmla="*/ 27907 w 48603"/>
                <a:gd name="connsiteY11" fmla="*/ 24286 h 48571"/>
                <a:gd name="connsiteX12" fmla="*/ 26834 w 48603"/>
                <a:gd name="connsiteY12" fmla="*/ 26835 h 48571"/>
                <a:gd name="connsiteX13" fmla="*/ 24285 w 48603"/>
                <a:gd name="connsiteY13" fmla="*/ 27775 h 48571"/>
                <a:gd name="connsiteX14" fmla="*/ 21735 w 48603"/>
                <a:gd name="connsiteY14" fmla="*/ 26701 h 48571"/>
                <a:gd name="connsiteX15" fmla="*/ 21735 w 48603"/>
                <a:gd name="connsiteY15" fmla="*/ 21602 h 4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603" h="48571">
                  <a:moveTo>
                    <a:pt x="24285" y="0"/>
                  </a:moveTo>
                  <a:cubicBezTo>
                    <a:pt x="18783" y="0"/>
                    <a:pt x="13417" y="1879"/>
                    <a:pt x="9123" y="5367"/>
                  </a:cubicBezTo>
                  <a:cubicBezTo>
                    <a:pt x="-1343" y="13686"/>
                    <a:pt x="-3088" y="28982"/>
                    <a:pt x="5365" y="39448"/>
                  </a:cubicBezTo>
                  <a:cubicBezTo>
                    <a:pt x="10062" y="45217"/>
                    <a:pt x="16905" y="48572"/>
                    <a:pt x="24285" y="48572"/>
                  </a:cubicBezTo>
                  <a:cubicBezTo>
                    <a:pt x="29786" y="48572"/>
                    <a:pt x="35153" y="46693"/>
                    <a:pt x="39447" y="43205"/>
                  </a:cubicBezTo>
                  <a:cubicBezTo>
                    <a:pt x="40117" y="42668"/>
                    <a:pt x="40788" y="41997"/>
                    <a:pt x="41459" y="41460"/>
                  </a:cubicBezTo>
                  <a:cubicBezTo>
                    <a:pt x="50986" y="32068"/>
                    <a:pt x="50986" y="16638"/>
                    <a:pt x="41459" y="7111"/>
                  </a:cubicBezTo>
                  <a:cubicBezTo>
                    <a:pt x="36897" y="2549"/>
                    <a:pt x="30725" y="0"/>
                    <a:pt x="24285" y="0"/>
                  </a:cubicBezTo>
                  <a:close/>
                  <a:moveTo>
                    <a:pt x="21735" y="21737"/>
                  </a:moveTo>
                  <a:cubicBezTo>
                    <a:pt x="22406" y="21066"/>
                    <a:pt x="23345" y="20663"/>
                    <a:pt x="24285" y="20663"/>
                  </a:cubicBezTo>
                  <a:cubicBezTo>
                    <a:pt x="25224" y="20663"/>
                    <a:pt x="26163" y="21066"/>
                    <a:pt x="26834" y="21737"/>
                  </a:cubicBezTo>
                  <a:cubicBezTo>
                    <a:pt x="27505" y="22407"/>
                    <a:pt x="27907" y="23347"/>
                    <a:pt x="27907" y="24286"/>
                  </a:cubicBezTo>
                  <a:cubicBezTo>
                    <a:pt x="27907" y="25225"/>
                    <a:pt x="27505" y="26164"/>
                    <a:pt x="26834" y="26835"/>
                  </a:cubicBezTo>
                  <a:cubicBezTo>
                    <a:pt x="26163" y="27506"/>
                    <a:pt x="25224" y="27775"/>
                    <a:pt x="24285" y="27775"/>
                  </a:cubicBezTo>
                  <a:cubicBezTo>
                    <a:pt x="23345" y="27775"/>
                    <a:pt x="22406" y="27372"/>
                    <a:pt x="21735" y="26701"/>
                  </a:cubicBezTo>
                  <a:cubicBezTo>
                    <a:pt x="20393" y="25359"/>
                    <a:pt x="20393" y="23078"/>
                    <a:pt x="21735" y="2160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1" name="Freihandform: Form 530">
              <a:extLst>
                <a:ext uri="{FF2B5EF4-FFF2-40B4-BE49-F238E27FC236}">
                  <a16:creationId xmlns:a16="http://schemas.microsoft.com/office/drawing/2014/main" id="{F3D839BD-F8E0-E749-AE53-F883592AE9B1}"/>
                </a:ext>
              </a:extLst>
            </p:cNvPr>
            <p:cNvSpPr/>
            <p:nvPr/>
          </p:nvSpPr>
          <p:spPr bwMode="gray">
            <a:xfrm>
              <a:off x="8864307" y="3063678"/>
              <a:ext cx="42142" cy="43607"/>
            </a:xfrm>
            <a:custGeom>
              <a:avLst/>
              <a:gdLst>
                <a:gd name="connsiteX0" fmla="*/ 25237 w 42142"/>
                <a:gd name="connsiteY0" fmla="*/ 403 h 43607"/>
                <a:gd name="connsiteX1" fmla="*/ 21077 w 42142"/>
                <a:gd name="connsiteY1" fmla="*/ 0 h 43607"/>
                <a:gd name="connsiteX2" fmla="*/ 414 w 42142"/>
                <a:gd name="connsiteY2" fmla="*/ 17577 h 43607"/>
                <a:gd name="connsiteX3" fmla="*/ 16918 w 42142"/>
                <a:gd name="connsiteY3" fmla="*/ 43205 h 43607"/>
                <a:gd name="connsiteX4" fmla="*/ 21077 w 42142"/>
                <a:gd name="connsiteY4" fmla="*/ 43607 h 43607"/>
                <a:gd name="connsiteX5" fmla="*/ 41740 w 42142"/>
                <a:gd name="connsiteY5" fmla="*/ 26030 h 43607"/>
                <a:gd name="connsiteX6" fmla="*/ 41740 w 42142"/>
                <a:gd name="connsiteY6" fmla="*/ 17577 h 43607"/>
                <a:gd name="connsiteX7" fmla="*/ 25237 w 42142"/>
                <a:gd name="connsiteY7" fmla="*/ 403 h 4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42" h="43607">
                  <a:moveTo>
                    <a:pt x="25237" y="403"/>
                  </a:moveTo>
                  <a:cubicBezTo>
                    <a:pt x="23894" y="134"/>
                    <a:pt x="22419" y="0"/>
                    <a:pt x="21077" y="0"/>
                  </a:cubicBezTo>
                  <a:cubicBezTo>
                    <a:pt x="11014" y="0"/>
                    <a:pt x="2427" y="7380"/>
                    <a:pt x="414" y="17577"/>
                  </a:cubicBezTo>
                  <a:cubicBezTo>
                    <a:pt x="-1867" y="29385"/>
                    <a:pt x="5512" y="40924"/>
                    <a:pt x="16918" y="43205"/>
                  </a:cubicBezTo>
                  <a:cubicBezTo>
                    <a:pt x="18259" y="43473"/>
                    <a:pt x="19735" y="43607"/>
                    <a:pt x="21077" y="43607"/>
                  </a:cubicBezTo>
                  <a:cubicBezTo>
                    <a:pt x="31140" y="43607"/>
                    <a:pt x="39728" y="36228"/>
                    <a:pt x="41740" y="26030"/>
                  </a:cubicBezTo>
                  <a:cubicBezTo>
                    <a:pt x="42276" y="23212"/>
                    <a:pt x="42276" y="20395"/>
                    <a:pt x="41740" y="17577"/>
                  </a:cubicBezTo>
                  <a:cubicBezTo>
                    <a:pt x="40130" y="8856"/>
                    <a:pt x="33556" y="2147"/>
                    <a:pt x="25237" y="403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32" name="Grafik 7">
            <a:extLst>
              <a:ext uri="{FF2B5EF4-FFF2-40B4-BE49-F238E27FC236}">
                <a16:creationId xmlns:a16="http://schemas.microsoft.com/office/drawing/2014/main" id="{22779FC3-677D-0886-ACA9-4C81D70EE08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336443" y="1996178"/>
            <a:ext cx="520468" cy="386695"/>
            <a:chOff x="6336443" y="1996173"/>
            <a:chExt cx="520468" cy="386695"/>
          </a:xfrm>
          <a:solidFill>
            <a:schemeClr val="accent1"/>
          </a:solidFill>
        </p:grpSpPr>
        <p:sp>
          <p:nvSpPr>
            <p:cNvPr id="533" name="Freihandform: Form 532">
              <a:extLst>
                <a:ext uri="{FF2B5EF4-FFF2-40B4-BE49-F238E27FC236}">
                  <a16:creationId xmlns:a16="http://schemas.microsoft.com/office/drawing/2014/main" id="{D1314BD9-BDF4-EC57-4925-3FCBF67CC4FC}"/>
                </a:ext>
              </a:extLst>
            </p:cNvPr>
            <p:cNvSpPr/>
            <p:nvPr/>
          </p:nvSpPr>
          <p:spPr bwMode="gray">
            <a:xfrm>
              <a:off x="6365425" y="2023545"/>
              <a:ext cx="463980" cy="275597"/>
            </a:xfrm>
            <a:custGeom>
              <a:avLst/>
              <a:gdLst>
                <a:gd name="connsiteX0" fmla="*/ 3354 w 463980"/>
                <a:gd name="connsiteY0" fmla="*/ 275598 h 275597"/>
                <a:gd name="connsiteX1" fmla="*/ 460626 w 463980"/>
                <a:gd name="connsiteY1" fmla="*/ 275598 h 275597"/>
                <a:gd name="connsiteX2" fmla="*/ 463981 w 463980"/>
                <a:gd name="connsiteY2" fmla="*/ 272243 h 275597"/>
                <a:gd name="connsiteX3" fmla="*/ 463981 w 463980"/>
                <a:gd name="connsiteY3" fmla="*/ 3354 h 275597"/>
                <a:gd name="connsiteX4" fmla="*/ 460626 w 463980"/>
                <a:gd name="connsiteY4" fmla="*/ 0 h 275597"/>
                <a:gd name="connsiteX5" fmla="*/ 3354 w 463980"/>
                <a:gd name="connsiteY5" fmla="*/ 0 h 275597"/>
                <a:gd name="connsiteX6" fmla="*/ 0 w 463980"/>
                <a:gd name="connsiteY6" fmla="*/ 3354 h 275597"/>
                <a:gd name="connsiteX7" fmla="*/ 0 w 463980"/>
                <a:gd name="connsiteY7" fmla="*/ 272243 h 275597"/>
                <a:gd name="connsiteX8" fmla="*/ 3354 w 463980"/>
                <a:gd name="connsiteY8" fmla="*/ 275598 h 275597"/>
                <a:gd name="connsiteX9" fmla="*/ 17846 w 463980"/>
                <a:gd name="connsiteY9" fmla="*/ 257752 h 275597"/>
                <a:gd name="connsiteX10" fmla="*/ 17846 w 463980"/>
                <a:gd name="connsiteY10" fmla="*/ 17845 h 275597"/>
                <a:gd name="connsiteX11" fmla="*/ 446135 w 463980"/>
                <a:gd name="connsiteY11" fmla="*/ 17845 h 275597"/>
                <a:gd name="connsiteX12" fmla="*/ 446135 w 463980"/>
                <a:gd name="connsiteY12" fmla="*/ 257752 h 275597"/>
                <a:gd name="connsiteX13" fmla="*/ 17846 w 463980"/>
                <a:gd name="connsiteY13" fmla="*/ 257752 h 27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3980" h="275597">
                  <a:moveTo>
                    <a:pt x="3354" y="275598"/>
                  </a:moveTo>
                  <a:lnTo>
                    <a:pt x="460626" y="275598"/>
                  </a:lnTo>
                  <a:cubicBezTo>
                    <a:pt x="462505" y="275598"/>
                    <a:pt x="463981" y="274122"/>
                    <a:pt x="463981" y="272243"/>
                  </a:cubicBezTo>
                  <a:lnTo>
                    <a:pt x="463981" y="3354"/>
                  </a:lnTo>
                  <a:cubicBezTo>
                    <a:pt x="463981" y="1476"/>
                    <a:pt x="462505" y="0"/>
                    <a:pt x="460626" y="0"/>
                  </a:cubicBez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272243"/>
                  </a:lnTo>
                  <a:cubicBezTo>
                    <a:pt x="0" y="274122"/>
                    <a:pt x="1476" y="275598"/>
                    <a:pt x="3354" y="275598"/>
                  </a:cubicBezTo>
                  <a:close/>
                  <a:moveTo>
                    <a:pt x="17846" y="257752"/>
                  </a:moveTo>
                  <a:lnTo>
                    <a:pt x="17846" y="17845"/>
                  </a:lnTo>
                  <a:lnTo>
                    <a:pt x="446135" y="17845"/>
                  </a:lnTo>
                  <a:lnTo>
                    <a:pt x="446135" y="257752"/>
                  </a:lnTo>
                  <a:lnTo>
                    <a:pt x="17846" y="257752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4" name="Freihandform: Form 533">
              <a:extLst>
                <a:ext uri="{FF2B5EF4-FFF2-40B4-BE49-F238E27FC236}">
                  <a16:creationId xmlns:a16="http://schemas.microsoft.com/office/drawing/2014/main" id="{7E95E9B8-C5CA-9377-2F3C-E65C713AFD32}"/>
                </a:ext>
              </a:extLst>
            </p:cNvPr>
            <p:cNvSpPr/>
            <p:nvPr/>
          </p:nvSpPr>
          <p:spPr bwMode="gray">
            <a:xfrm>
              <a:off x="6336443" y="1996173"/>
              <a:ext cx="520468" cy="386695"/>
            </a:xfrm>
            <a:custGeom>
              <a:avLst/>
              <a:gdLst>
                <a:gd name="connsiteX0" fmla="*/ 516980 w 520468"/>
                <a:gd name="connsiteY0" fmla="*/ 0 h 386695"/>
                <a:gd name="connsiteX1" fmla="*/ 3354 w 520468"/>
                <a:gd name="connsiteY1" fmla="*/ 0 h 386695"/>
                <a:gd name="connsiteX2" fmla="*/ 0 w 520468"/>
                <a:gd name="connsiteY2" fmla="*/ 3354 h 386695"/>
                <a:gd name="connsiteX3" fmla="*/ 0 w 520468"/>
                <a:gd name="connsiteY3" fmla="*/ 327524 h 386695"/>
                <a:gd name="connsiteX4" fmla="*/ 3354 w 520468"/>
                <a:gd name="connsiteY4" fmla="*/ 330878 h 386695"/>
                <a:gd name="connsiteX5" fmla="*/ 189859 w 520468"/>
                <a:gd name="connsiteY5" fmla="*/ 330878 h 386695"/>
                <a:gd name="connsiteX6" fmla="*/ 189859 w 520468"/>
                <a:gd name="connsiteY6" fmla="*/ 368850 h 386695"/>
                <a:gd name="connsiteX7" fmla="*/ 64807 w 520468"/>
                <a:gd name="connsiteY7" fmla="*/ 368850 h 386695"/>
                <a:gd name="connsiteX8" fmla="*/ 61452 w 520468"/>
                <a:gd name="connsiteY8" fmla="*/ 372204 h 386695"/>
                <a:gd name="connsiteX9" fmla="*/ 61452 w 520468"/>
                <a:gd name="connsiteY9" fmla="*/ 383341 h 386695"/>
                <a:gd name="connsiteX10" fmla="*/ 64807 w 520468"/>
                <a:gd name="connsiteY10" fmla="*/ 386695 h 386695"/>
                <a:gd name="connsiteX11" fmla="*/ 455662 w 520468"/>
                <a:gd name="connsiteY11" fmla="*/ 386695 h 386695"/>
                <a:gd name="connsiteX12" fmla="*/ 459016 w 520468"/>
                <a:gd name="connsiteY12" fmla="*/ 383341 h 386695"/>
                <a:gd name="connsiteX13" fmla="*/ 459016 w 520468"/>
                <a:gd name="connsiteY13" fmla="*/ 372204 h 386695"/>
                <a:gd name="connsiteX14" fmla="*/ 455662 w 520468"/>
                <a:gd name="connsiteY14" fmla="*/ 368850 h 386695"/>
                <a:gd name="connsiteX15" fmla="*/ 330609 w 520468"/>
                <a:gd name="connsiteY15" fmla="*/ 368850 h 386695"/>
                <a:gd name="connsiteX16" fmla="*/ 330609 w 520468"/>
                <a:gd name="connsiteY16" fmla="*/ 330878 h 386695"/>
                <a:gd name="connsiteX17" fmla="*/ 517114 w 520468"/>
                <a:gd name="connsiteY17" fmla="*/ 330878 h 386695"/>
                <a:gd name="connsiteX18" fmla="*/ 520468 w 520468"/>
                <a:gd name="connsiteY18" fmla="*/ 327524 h 386695"/>
                <a:gd name="connsiteX19" fmla="*/ 520468 w 520468"/>
                <a:gd name="connsiteY19" fmla="*/ 3354 h 386695"/>
                <a:gd name="connsiteX20" fmla="*/ 517114 w 520468"/>
                <a:gd name="connsiteY20" fmla="*/ 0 h 386695"/>
                <a:gd name="connsiteX21" fmla="*/ 312630 w 520468"/>
                <a:gd name="connsiteY21" fmla="*/ 330878 h 386695"/>
                <a:gd name="connsiteX22" fmla="*/ 312630 w 520468"/>
                <a:gd name="connsiteY22" fmla="*/ 368850 h 386695"/>
                <a:gd name="connsiteX23" fmla="*/ 207704 w 520468"/>
                <a:gd name="connsiteY23" fmla="*/ 368850 h 386695"/>
                <a:gd name="connsiteX24" fmla="*/ 207704 w 520468"/>
                <a:gd name="connsiteY24" fmla="*/ 330878 h 386695"/>
                <a:gd name="connsiteX25" fmla="*/ 312630 w 520468"/>
                <a:gd name="connsiteY25" fmla="*/ 330878 h 386695"/>
                <a:gd name="connsiteX26" fmla="*/ 502489 w 520468"/>
                <a:gd name="connsiteY26" fmla="*/ 17980 h 386695"/>
                <a:gd name="connsiteX27" fmla="*/ 502489 w 520468"/>
                <a:gd name="connsiteY27" fmla="*/ 312899 h 386695"/>
                <a:gd name="connsiteX28" fmla="*/ 17845 w 520468"/>
                <a:gd name="connsiteY28" fmla="*/ 312899 h 386695"/>
                <a:gd name="connsiteX29" fmla="*/ 17845 w 520468"/>
                <a:gd name="connsiteY29" fmla="*/ 17845 h 386695"/>
                <a:gd name="connsiteX30" fmla="*/ 502489 w 520468"/>
                <a:gd name="connsiteY30" fmla="*/ 17845 h 38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0468" h="386695">
                  <a:moveTo>
                    <a:pt x="516980" y="0"/>
                  </a:move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327524"/>
                  </a:lnTo>
                  <a:cubicBezTo>
                    <a:pt x="0" y="329402"/>
                    <a:pt x="1476" y="330878"/>
                    <a:pt x="3354" y="330878"/>
                  </a:cubicBezTo>
                  <a:lnTo>
                    <a:pt x="189859" y="330878"/>
                  </a:lnTo>
                  <a:lnTo>
                    <a:pt x="189859" y="368850"/>
                  </a:lnTo>
                  <a:lnTo>
                    <a:pt x="64807" y="368850"/>
                  </a:lnTo>
                  <a:cubicBezTo>
                    <a:pt x="62928" y="368850"/>
                    <a:pt x="61452" y="370326"/>
                    <a:pt x="61452" y="372204"/>
                  </a:cubicBezTo>
                  <a:lnTo>
                    <a:pt x="61452" y="383341"/>
                  </a:lnTo>
                  <a:cubicBezTo>
                    <a:pt x="61452" y="385219"/>
                    <a:pt x="62928" y="386695"/>
                    <a:pt x="64807" y="386695"/>
                  </a:cubicBezTo>
                  <a:lnTo>
                    <a:pt x="455662" y="386695"/>
                  </a:lnTo>
                  <a:cubicBezTo>
                    <a:pt x="457540" y="386695"/>
                    <a:pt x="459016" y="385219"/>
                    <a:pt x="459016" y="383341"/>
                  </a:cubicBezTo>
                  <a:lnTo>
                    <a:pt x="459016" y="372204"/>
                  </a:lnTo>
                  <a:cubicBezTo>
                    <a:pt x="459016" y="370326"/>
                    <a:pt x="457540" y="368850"/>
                    <a:pt x="455662" y="368850"/>
                  </a:cubicBezTo>
                  <a:lnTo>
                    <a:pt x="330609" y="368850"/>
                  </a:lnTo>
                  <a:lnTo>
                    <a:pt x="330609" y="330878"/>
                  </a:lnTo>
                  <a:lnTo>
                    <a:pt x="517114" y="330878"/>
                  </a:lnTo>
                  <a:cubicBezTo>
                    <a:pt x="518993" y="330878"/>
                    <a:pt x="520468" y="329402"/>
                    <a:pt x="520468" y="327524"/>
                  </a:cubicBezTo>
                  <a:lnTo>
                    <a:pt x="520468" y="3354"/>
                  </a:lnTo>
                  <a:cubicBezTo>
                    <a:pt x="520468" y="1476"/>
                    <a:pt x="518993" y="0"/>
                    <a:pt x="517114" y="0"/>
                  </a:cubicBezTo>
                  <a:close/>
                  <a:moveTo>
                    <a:pt x="312630" y="330878"/>
                  </a:moveTo>
                  <a:lnTo>
                    <a:pt x="312630" y="368850"/>
                  </a:lnTo>
                  <a:lnTo>
                    <a:pt x="207704" y="368850"/>
                  </a:lnTo>
                  <a:lnTo>
                    <a:pt x="207704" y="330878"/>
                  </a:lnTo>
                  <a:lnTo>
                    <a:pt x="312630" y="330878"/>
                  </a:lnTo>
                  <a:close/>
                  <a:moveTo>
                    <a:pt x="502489" y="17980"/>
                  </a:moveTo>
                  <a:lnTo>
                    <a:pt x="502489" y="312899"/>
                  </a:lnTo>
                  <a:lnTo>
                    <a:pt x="17845" y="312899"/>
                  </a:lnTo>
                  <a:lnTo>
                    <a:pt x="17845" y="17845"/>
                  </a:lnTo>
                  <a:lnTo>
                    <a:pt x="502489" y="17845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35" name="Grafik 7">
            <a:extLst>
              <a:ext uri="{FF2B5EF4-FFF2-40B4-BE49-F238E27FC236}">
                <a16:creationId xmlns:a16="http://schemas.microsoft.com/office/drawing/2014/main" id="{3690F6E6-380A-A318-54AC-C5D7E4CDC95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90192" y="3020209"/>
            <a:ext cx="502691" cy="504233"/>
            <a:chOff x="3090189" y="3020205"/>
            <a:chExt cx="502690" cy="504233"/>
          </a:xfrm>
          <a:solidFill>
            <a:schemeClr val="accent1"/>
          </a:solidFill>
        </p:grpSpPr>
        <p:sp>
          <p:nvSpPr>
            <p:cNvPr id="536" name="Freihandform: Form 535">
              <a:extLst>
                <a:ext uri="{FF2B5EF4-FFF2-40B4-BE49-F238E27FC236}">
                  <a16:creationId xmlns:a16="http://schemas.microsoft.com/office/drawing/2014/main" id="{BCB1FD21-FBEA-8069-F5D9-A7880A66D528}"/>
                </a:ext>
              </a:extLst>
            </p:cNvPr>
            <p:cNvSpPr/>
            <p:nvPr/>
          </p:nvSpPr>
          <p:spPr bwMode="gray">
            <a:xfrm>
              <a:off x="3090189" y="3020205"/>
              <a:ext cx="502690" cy="504233"/>
            </a:xfrm>
            <a:custGeom>
              <a:avLst/>
              <a:gdLst>
                <a:gd name="connsiteX0" fmla="*/ 501952 w 502690"/>
                <a:gd name="connsiteY0" fmla="*/ 110829 h 504233"/>
                <a:gd name="connsiteX1" fmla="*/ 392465 w 502690"/>
                <a:gd name="connsiteY1" fmla="*/ 939 h 504233"/>
                <a:gd name="connsiteX2" fmla="*/ 390050 w 502690"/>
                <a:gd name="connsiteY2" fmla="*/ 0 h 504233"/>
                <a:gd name="connsiteX3" fmla="*/ 387634 w 502690"/>
                <a:gd name="connsiteY3" fmla="*/ 939 h 504233"/>
                <a:gd name="connsiteX4" fmla="*/ 295456 w 502690"/>
                <a:gd name="connsiteY4" fmla="*/ 93387 h 504233"/>
                <a:gd name="connsiteX5" fmla="*/ 272914 w 502690"/>
                <a:gd name="connsiteY5" fmla="*/ 70845 h 504233"/>
                <a:gd name="connsiteX6" fmla="*/ 270499 w 502690"/>
                <a:gd name="connsiteY6" fmla="*/ 69906 h 504233"/>
                <a:gd name="connsiteX7" fmla="*/ 268084 w 502690"/>
                <a:gd name="connsiteY7" fmla="*/ 70845 h 504233"/>
                <a:gd name="connsiteX8" fmla="*/ 9258 w 502690"/>
                <a:gd name="connsiteY8" fmla="*/ 330476 h 504233"/>
                <a:gd name="connsiteX9" fmla="*/ 9258 w 502690"/>
                <a:gd name="connsiteY9" fmla="*/ 375156 h 504233"/>
                <a:gd name="connsiteX10" fmla="*/ 128675 w 502690"/>
                <a:gd name="connsiteY10" fmla="*/ 494975 h 504233"/>
                <a:gd name="connsiteX11" fmla="*/ 150948 w 502690"/>
                <a:gd name="connsiteY11" fmla="*/ 504234 h 504233"/>
                <a:gd name="connsiteX12" fmla="*/ 173221 w 502690"/>
                <a:gd name="connsiteY12" fmla="*/ 494975 h 504233"/>
                <a:gd name="connsiteX13" fmla="*/ 432047 w 502690"/>
                <a:gd name="connsiteY13" fmla="*/ 235345 h 504233"/>
                <a:gd name="connsiteX14" fmla="*/ 432047 w 502690"/>
                <a:gd name="connsiteY14" fmla="*/ 230649 h 504233"/>
                <a:gd name="connsiteX15" fmla="*/ 409505 w 502690"/>
                <a:gd name="connsiteY15" fmla="*/ 208107 h 504233"/>
                <a:gd name="connsiteX16" fmla="*/ 501684 w 502690"/>
                <a:gd name="connsiteY16" fmla="*/ 115660 h 504233"/>
                <a:gd name="connsiteX17" fmla="*/ 501684 w 502690"/>
                <a:gd name="connsiteY17" fmla="*/ 110964 h 504233"/>
                <a:gd name="connsiteX18" fmla="*/ 395014 w 502690"/>
                <a:gd name="connsiteY18" fmla="*/ 193348 h 504233"/>
                <a:gd name="connsiteX19" fmla="*/ 310215 w 502690"/>
                <a:gd name="connsiteY19" fmla="*/ 108280 h 504233"/>
                <a:gd name="connsiteX20" fmla="*/ 390050 w 502690"/>
                <a:gd name="connsiteY20" fmla="*/ 28177 h 504233"/>
                <a:gd name="connsiteX21" fmla="*/ 474849 w 502690"/>
                <a:gd name="connsiteY21" fmla="*/ 113245 h 504233"/>
                <a:gd name="connsiteX22" fmla="*/ 395014 w 502690"/>
                <a:gd name="connsiteY22" fmla="*/ 193348 h 504233"/>
                <a:gd name="connsiteX23" fmla="*/ 405211 w 502690"/>
                <a:gd name="connsiteY23" fmla="*/ 233064 h 504233"/>
                <a:gd name="connsiteX24" fmla="*/ 158730 w 502690"/>
                <a:gd name="connsiteY24" fmla="*/ 480350 h 504233"/>
                <a:gd name="connsiteX25" fmla="*/ 151216 w 502690"/>
                <a:gd name="connsiteY25" fmla="*/ 483436 h 504233"/>
                <a:gd name="connsiteX26" fmla="*/ 143703 w 502690"/>
                <a:gd name="connsiteY26" fmla="*/ 480350 h 504233"/>
                <a:gd name="connsiteX27" fmla="*/ 24286 w 502690"/>
                <a:gd name="connsiteY27" fmla="*/ 360531 h 504233"/>
                <a:gd name="connsiteX28" fmla="*/ 24286 w 502690"/>
                <a:gd name="connsiteY28" fmla="*/ 345235 h 504233"/>
                <a:gd name="connsiteX29" fmla="*/ 270767 w 502690"/>
                <a:gd name="connsiteY29" fmla="*/ 97949 h 504233"/>
                <a:gd name="connsiteX30" fmla="*/ 405346 w 502690"/>
                <a:gd name="connsiteY30" fmla="*/ 232930 h 50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2690" h="504233">
                  <a:moveTo>
                    <a:pt x="501952" y="110829"/>
                  </a:moveTo>
                  <a:lnTo>
                    <a:pt x="392465" y="939"/>
                  </a:lnTo>
                  <a:cubicBezTo>
                    <a:pt x="392465" y="939"/>
                    <a:pt x="390989" y="0"/>
                    <a:pt x="390050" y="0"/>
                  </a:cubicBezTo>
                  <a:cubicBezTo>
                    <a:pt x="389110" y="0"/>
                    <a:pt x="388305" y="403"/>
                    <a:pt x="387634" y="939"/>
                  </a:cubicBezTo>
                  <a:lnTo>
                    <a:pt x="295456" y="93387"/>
                  </a:lnTo>
                  <a:lnTo>
                    <a:pt x="272914" y="70845"/>
                  </a:lnTo>
                  <a:cubicBezTo>
                    <a:pt x="272914" y="70845"/>
                    <a:pt x="271438" y="69906"/>
                    <a:pt x="270499" y="69906"/>
                  </a:cubicBezTo>
                  <a:cubicBezTo>
                    <a:pt x="269560" y="69906"/>
                    <a:pt x="268754" y="70308"/>
                    <a:pt x="268084" y="70845"/>
                  </a:cubicBezTo>
                  <a:lnTo>
                    <a:pt x="9258" y="330476"/>
                  </a:lnTo>
                  <a:cubicBezTo>
                    <a:pt x="-3086" y="342820"/>
                    <a:pt x="-3086" y="362812"/>
                    <a:pt x="9258" y="375156"/>
                  </a:cubicBezTo>
                  <a:lnTo>
                    <a:pt x="128675" y="494975"/>
                  </a:lnTo>
                  <a:cubicBezTo>
                    <a:pt x="134578" y="500879"/>
                    <a:pt x="142495" y="504234"/>
                    <a:pt x="150948" y="504234"/>
                  </a:cubicBezTo>
                  <a:cubicBezTo>
                    <a:pt x="159401" y="504234"/>
                    <a:pt x="167317" y="500879"/>
                    <a:pt x="173221" y="494975"/>
                  </a:cubicBezTo>
                  <a:lnTo>
                    <a:pt x="432047" y="235345"/>
                  </a:lnTo>
                  <a:cubicBezTo>
                    <a:pt x="433388" y="234003"/>
                    <a:pt x="433388" y="231856"/>
                    <a:pt x="432047" y="230649"/>
                  </a:cubicBezTo>
                  <a:lnTo>
                    <a:pt x="409505" y="208107"/>
                  </a:lnTo>
                  <a:lnTo>
                    <a:pt x="501684" y="115660"/>
                  </a:lnTo>
                  <a:cubicBezTo>
                    <a:pt x="503026" y="114318"/>
                    <a:pt x="503026" y="112171"/>
                    <a:pt x="501684" y="110964"/>
                  </a:cubicBezTo>
                  <a:close/>
                  <a:moveTo>
                    <a:pt x="395014" y="193348"/>
                  </a:moveTo>
                  <a:lnTo>
                    <a:pt x="310215" y="108280"/>
                  </a:lnTo>
                  <a:lnTo>
                    <a:pt x="390050" y="28177"/>
                  </a:lnTo>
                  <a:lnTo>
                    <a:pt x="474849" y="113245"/>
                  </a:lnTo>
                  <a:lnTo>
                    <a:pt x="395014" y="193348"/>
                  </a:lnTo>
                  <a:close/>
                  <a:moveTo>
                    <a:pt x="405211" y="233064"/>
                  </a:moveTo>
                  <a:lnTo>
                    <a:pt x="158730" y="480350"/>
                  </a:lnTo>
                  <a:cubicBezTo>
                    <a:pt x="156718" y="482363"/>
                    <a:pt x="154034" y="483436"/>
                    <a:pt x="151216" y="483436"/>
                  </a:cubicBezTo>
                  <a:cubicBezTo>
                    <a:pt x="148399" y="483436"/>
                    <a:pt x="145715" y="482363"/>
                    <a:pt x="143703" y="480350"/>
                  </a:cubicBezTo>
                  <a:lnTo>
                    <a:pt x="24286" y="360531"/>
                  </a:lnTo>
                  <a:cubicBezTo>
                    <a:pt x="20126" y="356372"/>
                    <a:pt x="20126" y="349529"/>
                    <a:pt x="24286" y="345235"/>
                  </a:cubicBezTo>
                  <a:lnTo>
                    <a:pt x="270767" y="97949"/>
                  </a:lnTo>
                  <a:lnTo>
                    <a:pt x="405346" y="232930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7" name="Freihandform: Form 536">
              <a:extLst>
                <a:ext uri="{FF2B5EF4-FFF2-40B4-BE49-F238E27FC236}">
                  <a16:creationId xmlns:a16="http://schemas.microsoft.com/office/drawing/2014/main" id="{3E3A16D4-DC5B-4F84-8F20-1EF7A58AE5A0}"/>
                </a:ext>
              </a:extLst>
            </p:cNvPr>
            <p:cNvSpPr/>
            <p:nvPr/>
          </p:nvSpPr>
          <p:spPr bwMode="gray">
            <a:xfrm>
              <a:off x="3439986" y="3087963"/>
              <a:ext cx="46693" cy="46693"/>
            </a:xfrm>
            <a:custGeom>
              <a:avLst/>
              <a:gdLst>
                <a:gd name="connsiteX0" fmla="*/ 23346 w 46693"/>
                <a:gd name="connsiteY0" fmla="*/ 0 h 46693"/>
                <a:gd name="connsiteX1" fmla="*/ 20931 w 46693"/>
                <a:gd name="connsiteY1" fmla="*/ 939 h 46693"/>
                <a:gd name="connsiteX2" fmla="*/ 939 w 46693"/>
                <a:gd name="connsiteY2" fmla="*/ 20931 h 46693"/>
                <a:gd name="connsiteX3" fmla="*/ 0 w 46693"/>
                <a:gd name="connsiteY3" fmla="*/ 23347 h 46693"/>
                <a:gd name="connsiteX4" fmla="*/ 939 w 46693"/>
                <a:gd name="connsiteY4" fmla="*/ 25762 h 46693"/>
                <a:gd name="connsiteX5" fmla="*/ 20931 w 46693"/>
                <a:gd name="connsiteY5" fmla="*/ 45754 h 46693"/>
                <a:gd name="connsiteX6" fmla="*/ 23346 w 46693"/>
                <a:gd name="connsiteY6" fmla="*/ 46693 h 46693"/>
                <a:gd name="connsiteX7" fmla="*/ 25762 w 46693"/>
                <a:gd name="connsiteY7" fmla="*/ 45754 h 46693"/>
                <a:gd name="connsiteX8" fmla="*/ 45754 w 46693"/>
                <a:gd name="connsiteY8" fmla="*/ 25762 h 46693"/>
                <a:gd name="connsiteX9" fmla="*/ 46693 w 46693"/>
                <a:gd name="connsiteY9" fmla="*/ 23347 h 46693"/>
                <a:gd name="connsiteX10" fmla="*/ 45754 w 46693"/>
                <a:gd name="connsiteY10" fmla="*/ 20931 h 46693"/>
                <a:gd name="connsiteX11" fmla="*/ 25762 w 46693"/>
                <a:gd name="connsiteY11" fmla="*/ 939 h 46693"/>
                <a:gd name="connsiteX12" fmla="*/ 23346 w 46693"/>
                <a:gd name="connsiteY12" fmla="*/ 0 h 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93" h="46693">
                  <a:moveTo>
                    <a:pt x="23346" y="0"/>
                  </a:moveTo>
                  <a:cubicBezTo>
                    <a:pt x="22541" y="0"/>
                    <a:pt x="21602" y="268"/>
                    <a:pt x="20931" y="939"/>
                  </a:cubicBezTo>
                  <a:lnTo>
                    <a:pt x="939" y="20931"/>
                  </a:lnTo>
                  <a:cubicBezTo>
                    <a:pt x="939" y="20931"/>
                    <a:pt x="0" y="22407"/>
                    <a:pt x="0" y="23347"/>
                  </a:cubicBezTo>
                  <a:cubicBezTo>
                    <a:pt x="0" y="24286"/>
                    <a:pt x="403" y="25091"/>
                    <a:pt x="939" y="25762"/>
                  </a:cubicBezTo>
                  <a:lnTo>
                    <a:pt x="20931" y="45754"/>
                  </a:lnTo>
                  <a:cubicBezTo>
                    <a:pt x="20931" y="45754"/>
                    <a:pt x="22407" y="46693"/>
                    <a:pt x="23346" y="46693"/>
                  </a:cubicBezTo>
                  <a:cubicBezTo>
                    <a:pt x="24286" y="46693"/>
                    <a:pt x="25091" y="46425"/>
                    <a:pt x="25762" y="45754"/>
                  </a:cubicBezTo>
                  <a:lnTo>
                    <a:pt x="45754" y="25762"/>
                  </a:lnTo>
                  <a:cubicBezTo>
                    <a:pt x="45754" y="25762"/>
                    <a:pt x="46693" y="24286"/>
                    <a:pt x="46693" y="23347"/>
                  </a:cubicBezTo>
                  <a:cubicBezTo>
                    <a:pt x="46693" y="22407"/>
                    <a:pt x="46291" y="21602"/>
                    <a:pt x="45754" y="20931"/>
                  </a:cubicBezTo>
                  <a:lnTo>
                    <a:pt x="25762" y="939"/>
                  </a:lnTo>
                  <a:cubicBezTo>
                    <a:pt x="25762" y="939"/>
                    <a:pt x="24286" y="0"/>
                    <a:pt x="23346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38" name="Freihandform: Form 537">
              <a:extLst>
                <a:ext uri="{FF2B5EF4-FFF2-40B4-BE49-F238E27FC236}">
                  <a16:creationId xmlns:a16="http://schemas.microsoft.com/office/drawing/2014/main" id="{6A3E7A85-4FD3-6787-AB02-F557B4BA9E9F}"/>
                </a:ext>
              </a:extLst>
            </p:cNvPr>
            <p:cNvSpPr/>
            <p:nvPr/>
          </p:nvSpPr>
          <p:spPr bwMode="gray">
            <a:xfrm>
              <a:off x="3479970" y="3127680"/>
              <a:ext cx="46693" cy="46693"/>
            </a:xfrm>
            <a:custGeom>
              <a:avLst/>
              <a:gdLst>
                <a:gd name="connsiteX0" fmla="*/ 0 w 46693"/>
                <a:gd name="connsiteY0" fmla="*/ 23347 h 46693"/>
                <a:gd name="connsiteX1" fmla="*/ 939 w 46693"/>
                <a:gd name="connsiteY1" fmla="*/ 25762 h 46693"/>
                <a:gd name="connsiteX2" fmla="*/ 20931 w 46693"/>
                <a:gd name="connsiteY2" fmla="*/ 45754 h 46693"/>
                <a:gd name="connsiteX3" fmla="*/ 23347 w 46693"/>
                <a:gd name="connsiteY3" fmla="*/ 46693 h 46693"/>
                <a:gd name="connsiteX4" fmla="*/ 25762 w 46693"/>
                <a:gd name="connsiteY4" fmla="*/ 45754 h 46693"/>
                <a:gd name="connsiteX5" fmla="*/ 45754 w 46693"/>
                <a:gd name="connsiteY5" fmla="*/ 25762 h 46693"/>
                <a:gd name="connsiteX6" fmla="*/ 46693 w 46693"/>
                <a:gd name="connsiteY6" fmla="*/ 23347 h 46693"/>
                <a:gd name="connsiteX7" fmla="*/ 45754 w 46693"/>
                <a:gd name="connsiteY7" fmla="*/ 20931 h 46693"/>
                <a:gd name="connsiteX8" fmla="*/ 25762 w 46693"/>
                <a:gd name="connsiteY8" fmla="*/ 939 h 46693"/>
                <a:gd name="connsiteX9" fmla="*/ 23347 w 46693"/>
                <a:gd name="connsiteY9" fmla="*/ 0 h 46693"/>
                <a:gd name="connsiteX10" fmla="*/ 20931 w 46693"/>
                <a:gd name="connsiteY10" fmla="*/ 939 h 46693"/>
                <a:gd name="connsiteX11" fmla="*/ 939 w 46693"/>
                <a:gd name="connsiteY11" fmla="*/ 20931 h 46693"/>
                <a:gd name="connsiteX12" fmla="*/ 0 w 46693"/>
                <a:gd name="connsiteY12" fmla="*/ 23347 h 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93" h="46693">
                  <a:moveTo>
                    <a:pt x="0" y="23347"/>
                  </a:moveTo>
                  <a:cubicBezTo>
                    <a:pt x="0" y="24286"/>
                    <a:pt x="403" y="25091"/>
                    <a:pt x="939" y="25762"/>
                  </a:cubicBezTo>
                  <a:lnTo>
                    <a:pt x="20931" y="45754"/>
                  </a:lnTo>
                  <a:cubicBezTo>
                    <a:pt x="20931" y="45754"/>
                    <a:pt x="22407" y="46693"/>
                    <a:pt x="23347" y="46693"/>
                  </a:cubicBezTo>
                  <a:cubicBezTo>
                    <a:pt x="24286" y="46693"/>
                    <a:pt x="25091" y="46425"/>
                    <a:pt x="25762" y="45754"/>
                  </a:cubicBezTo>
                  <a:lnTo>
                    <a:pt x="45754" y="25762"/>
                  </a:lnTo>
                  <a:cubicBezTo>
                    <a:pt x="45754" y="25762"/>
                    <a:pt x="46693" y="24286"/>
                    <a:pt x="46693" y="23347"/>
                  </a:cubicBezTo>
                  <a:cubicBezTo>
                    <a:pt x="46693" y="22407"/>
                    <a:pt x="46291" y="21602"/>
                    <a:pt x="45754" y="20931"/>
                  </a:cubicBezTo>
                  <a:lnTo>
                    <a:pt x="25762" y="939"/>
                  </a:lnTo>
                  <a:cubicBezTo>
                    <a:pt x="25762" y="939"/>
                    <a:pt x="24286" y="0"/>
                    <a:pt x="23347" y="0"/>
                  </a:cubicBezTo>
                  <a:cubicBezTo>
                    <a:pt x="22407" y="0"/>
                    <a:pt x="21602" y="268"/>
                    <a:pt x="20931" y="939"/>
                  </a:cubicBezTo>
                  <a:lnTo>
                    <a:pt x="939" y="20931"/>
                  </a:lnTo>
                  <a:cubicBezTo>
                    <a:pt x="939" y="20931"/>
                    <a:pt x="0" y="22407"/>
                    <a:pt x="0" y="23347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39" name="Grafik 7">
            <a:extLst>
              <a:ext uri="{FF2B5EF4-FFF2-40B4-BE49-F238E27FC236}">
                <a16:creationId xmlns:a16="http://schemas.microsoft.com/office/drawing/2014/main" id="{795C7B20-8B31-AB5F-64A1-93E14E843A4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276994" y="3132912"/>
            <a:ext cx="483303" cy="375424"/>
            <a:chOff x="5276989" y="3132912"/>
            <a:chExt cx="483302" cy="375424"/>
          </a:xfrm>
          <a:solidFill>
            <a:schemeClr val="accent1"/>
          </a:solidFill>
        </p:grpSpPr>
        <p:sp>
          <p:nvSpPr>
            <p:cNvPr id="540" name="Freihandform: Form 539">
              <a:extLst>
                <a:ext uri="{FF2B5EF4-FFF2-40B4-BE49-F238E27FC236}">
                  <a16:creationId xmlns:a16="http://schemas.microsoft.com/office/drawing/2014/main" id="{2169CEE1-AE59-1F8A-657E-14772342E57B}"/>
                </a:ext>
              </a:extLst>
            </p:cNvPr>
            <p:cNvSpPr/>
            <p:nvPr/>
          </p:nvSpPr>
          <p:spPr bwMode="gray">
            <a:xfrm>
              <a:off x="5276989" y="3132912"/>
              <a:ext cx="483302" cy="375424"/>
            </a:xfrm>
            <a:custGeom>
              <a:avLst/>
              <a:gdLst>
                <a:gd name="connsiteX0" fmla="*/ 479948 w 483302"/>
                <a:gd name="connsiteY0" fmla="*/ 0 h 375424"/>
                <a:gd name="connsiteX1" fmla="*/ 3354 w 483302"/>
                <a:gd name="connsiteY1" fmla="*/ 0 h 375424"/>
                <a:gd name="connsiteX2" fmla="*/ 0 w 483302"/>
                <a:gd name="connsiteY2" fmla="*/ 3354 h 375424"/>
                <a:gd name="connsiteX3" fmla="*/ 0 w 483302"/>
                <a:gd name="connsiteY3" fmla="*/ 372070 h 375424"/>
                <a:gd name="connsiteX4" fmla="*/ 3354 w 483302"/>
                <a:gd name="connsiteY4" fmla="*/ 375424 h 375424"/>
                <a:gd name="connsiteX5" fmla="*/ 479948 w 483302"/>
                <a:gd name="connsiteY5" fmla="*/ 375424 h 375424"/>
                <a:gd name="connsiteX6" fmla="*/ 483302 w 483302"/>
                <a:gd name="connsiteY6" fmla="*/ 372070 h 375424"/>
                <a:gd name="connsiteX7" fmla="*/ 483302 w 483302"/>
                <a:gd name="connsiteY7" fmla="*/ 3354 h 375424"/>
                <a:gd name="connsiteX8" fmla="*/ 479948 w 483302"/>
                <a:gd name="connsiteY8" fmla="*/ 0 h 375424"/>
                <a:gd name="connsiteX9" fmla="*/ 464652 w 483302"/>
                <a:gd name="connsiteY9" fmla="*/ 101840 h 375424"/>
                <a:gd name="connsiteX10" fmla="*/ 464652 w 483302"/>
                <a:gd name="connsiteY10" fmla="*/ 356908 h 375424"/>
                <a:gd name="connsiteX11" fmla="*/ 18516 w 483302"/>
                <a:gd name="connsiteY11" fmla="*/ 356908 h 375424"/>
                <a:gd name="connsiteX12" fmla="*/ 18516 w 483302"/>
                <a:gd name="connsiteY12" fmla="*/ 101840 h 375424"/>
                <a:gd name="connsiteX13" fmla="*/ 464652 w 483302"/>
                <a:gd name="connsiteY13" fmla="*/ 101840 h 375424"/>
                <a:gd name="connsiteX14" fmla="*/ 464652 w 483302"/>
                <a:gd name="connsiteY14" fmla="*/ 18650 h 375424"/>
                <a:gd name="connsiteX15" fmla="*/ 464652 w 483302"/>
                <a:gd name="connsiteY15" fmla="*/ 83323 h 375424"/>
                <a:gd name="connsiteX16" fmla="*/ 18516 w 483302"/>
                <a:gd name="connsiteY16" fmla="*/ 83323 h 375424"/>
                <a:gd name="connsiteX17" fmla="*/ 18516 w 483302"/>
                <a:gd name="connsiteY17" fmla="*/ 18650 h 375424"/>
                <a:gd name="connsiteX18" fmla="*/ 464652 w 483302"/>
                <a:gd name="connsiteY18" fmla="*/ 18650 h 37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83302" h="375424">
                  <a:moveTo>
                    <a:pt x="479948" y="0"/>
                  </a:move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372070"/>
                  </a:lnTo>
                  <a:cubicBezTo>
                    <a:pt x="0" y="373949"/>
                    <a:pt x="1476" y="375424"/>
                    <a:pt x="3354" y="375424"/>
                  </a:cubicBezTo>
                  <a:lnTo>
                    <a:pt x="479948" y="375424"/>
                  </a:lnTo>
                  <a:cubicBezTo>
                    <a:pt x="481826" y="375424"/>
                    <a:pt x="483302" y="373949"/>
                    <a:pt x="483302" y="372070"/>
                  </a:cubicBezTo>
                  <a:lnTo>
                    <a:pt x="483302" y="3354"/>
                  </a:lnTo>
                  <a:cubicBezTo>
                    <a:pt x="483302" y="1476"/>
                    <a:pt x="481826" y="0"/>
                    <a:pt x="479948" y="0"/>
                  </a:cubicBezTo>
                  <a:close/>
                  <a:moveTo>
                    <a:pt x="464652" y="101840"/>
                  </a:moveTo>
                  <a:lnTo>
                    <a:pt x="464652" y="356908"/>
                  </a:lnTo>
                  <a:lnTo>
                    <a:pt x="18516" y="356908"/>
                  </a:lnTo>
                  <a:lnTo>
                    <a:pt x="18516" y="101840"/>
                  </a:lnTo>
                  <a:lnTo>
                    <a:pt x="464652" y="101840"/>
                  </a:lnTo>
                  <a:close/>
                  <a:moveTo>
                    <a:pt x="464652" y="18650"/>
                  </a:moveTo>
                  <a:lnTo>
                    <a:pt x="464652" y="83323"/>
                  </a:lnTo>
                  <a:lnTo>
                    <a:pt x="18516" y="83323"/>
                  </a:lnTo>
                  <a:lnTo>
                    <a:pt x="18516" y="18650"/>
                  </a:lnTo>
                  <a:lnTo>
                    <a:pt x="464652" y="18650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1" name="Freihandform: Form 540">
              <a:extLst>
                <a:ext uri="{FF2B5EF4-FFF2-40B4-BE49-F238E27FC236}">
                  <a16:creationId xmlns:a16="http://schemas.microsoft.com/office/drawing/2014/main" id="{0538A7E3-D95D-54C2-0E17-B96F16A667B7}"/>
                </a:ext>
              </a:extLst>
            </p:cNvPr>
            <p:cNvSpPr/>
            <p:nvPr/>
          </p:nvSpPr>
          <p:spPr bwMode="gray">
            <a:xfrm>
              <a:off x="5592571" y="3168335"/>
              <a:ext cx="30860" cy="30860"/>
            </a:xfrm>
            <a:custGeom>
              <a:avLst/>
              <a:gdLst>
                <a:gd name="connsiteX0" fmla="*/ 15430 w 30860"/>
                <a:gd name="connsiteY0" fmla="*/ 30861 h 30860"/>
                <a:gd name="connsiteX1" fmla="*/ 30860 w 30860"/>
                <a:gd name="connsiteY1" fmla="*/ 15430 h 30860"/>
                <a:gd name="connsiteX2" fmla="*/ 15430 w 30860"/>
                <a:gd name="connsiteY2" fmla="*/ 0 h 30860"/>
                <a:gd name="connsiteX3" fmla="*/ 0 w 30860"/>
                <a:gd name="connsiteY3" fmla="*/ 15430 h 30860"/>
                <a:gd name="connsiteX4" fmla="*/ 15430 w 30860"/>
                <a:gd name="connsiteY4" fmla="*/ 30861 h 3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0" h="30860">
                  <a:moveTo>
                    <a:pt x="15430" y="30861"/>
                  </a:moveTo>
                  <a:cubicBezTo>
                    <a:pt x="23883" y="30861"/>
                    <a:pt x="30860" y="23883"/>
                    <a:pt x="30860" y="15430"/>
                  </a:cubicBezTo>
                  <a:cubicBezTo>
                    <a:pt x="30860" y="6977"/>
                    <a:pt x="23883" y="0"/>
                    <a:pt x="15430" y="0"/>
                  </a:cubicBezTo>
                  <a:cubicBezTo>
                    <a:pt x="6977" y="0"/>
                    <a:pt x="0" y="6977"/>
                    <a:pt x="0" y="15430"/>
                  </a:cubicBezTo>
                  <a:cubicBezTo>
                    <a:pt x="0" y="23883"/>
                    <a:pt x="6977" y="30861"/>
                    <a:pt x="15430" y="3086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2" name="Freihandform: Form 541">
              <a:extLst>
                <a:ext uri="{FF2B5EF4-FFF2-40B4-BE49-F238E27FC236}">
                  <a16:creationId xmlns:a16="http://schemas.microsoft.com/office/drawing/2014/main" id="{FBF2A9D3-67B0-8679-D056-57CED3E88D36}"/>
                </a:ext>
              </a:extLst>
            </p:cNvPr>
            <p:cNvSpPr/>
            <p:nvPr/>
          </p:nvSpPr>
          <p:spPr bwMode="gray">
            <a:xfrm>
              <a:off x="5634434" y="3168335"/>
              <a:ext cx="30860" cy="30860"/>
            </a:xfrm>
            <a:custGeom>
              <a:avLst/>
              <a:gdLst>
                <a:gd name="connsiteX0" fmla="*/ 15430 w 30860"/>
                <a:gd name="connsiteY0" fmla="*/ 30861 h 30860"/>
                <a:gd name="connsiteX1" fmla="*/ 30860 w 30860"/>
                <a:gd name="connsiteY1" fmla="*/ 15430 h 30860"/>
                <a:gd name="connsiteX2" fmla="*/ 15430 w 30860"/>
                <a:gd name="connsiteY2" fmla="*/ 0 h 30860"/>
                <a:gd name="connsiteX3" fmla="*/ 0 w 30860"/>
                <a:gd name="connsiteY3" fmla="*/ 15430 h 30860"/>
                <a:gd name="connsiteX4" fmla="*/ 15430 w 30860"/>
                <a:gd name="connsiteY4" fmla="*/ 30861 h 3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0" h="30860">
                  <a:moveTo>
                    <a:pt x="15430" y="30861"/>
                  </a:moveTo>
                  <a:cubicBezTo>
                    <a:pt x="23883" y="30861"/>
                    <a:pt x="30860" y="23883"/>
                    <a:pt x="30860" y="15430"/>
                  </a:cubicBezTo>
                  <a:cubicBezTo>
                    <a:pt x="30860" y="6977"/>
                    <a:pt x="23883" y="0"/>
                    <a:pt x="15430" y="0"/>
                  </a:cubicBezTo>
                  <a:cubicBezTo>
                    <a:pt x="6977" y="0"/>
                    <a:pt x="0" y="6977"/>
                    <a:pt x="0" y="15430"/>
                  </a:cubicBezTo>
                  <a:cubicBezTo>
                    <a:pt x="0" y="23883"/>
                    <a:pt x="6977" y="30861"/>
                    <a:pt x="15430" y="3086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3" name="Freihandform: Form 542">
              <a:extLst>
                <a:ext uri="{FF2B5EF4-FFF2-40B4-BE49-F238E27FC236}">
                  <a16:creationId xmlns:a16="http://schemas.microsoft.com/office/drawing/2014/main" id="{418108DE-EC2E-35B9-4C9D-7207750643EF}"/>
                </a:ext>
              </a:extLst>
            </p:cNvPr>
            <p:cNvSpPr/>
            <p:nvPr/>
          </p:nvSpPr>
          <p:spPr bwMode="gray">
            <a:xfrm>
              <a:off x="5676297" y="3168335"/>
              <a:ext cx="29250" cy="30860"/>
            </a:xfrm>
            <a:custGeom>
              <a:avLst/>
              <a:gdLst>
                <a:gd name="connsiteX0" fmla="*/ 14625 w 29250"/>
                <a:gd name="connsiteY0" fmla="*/ 30861 h 30860"/>
                <a:gd name="connsiteX1" fmla="*/ 29250 w 29250"/>
                <a:gd name="connsiteY1" fmla="*/ 15430 h 30860"/>
                <a:gd name="connsiteX2" fmla="*/ 14625 w 29250"/>
                <a:gd name="connsiteY2" fmla="*/ 0 h 30860"/>
                <a:gd name="connsiteX3" fmla="*/ 0 w 29250"/>
                <a:gd name="connsiteY3" fmla="*/ 15430 h 30860"/>
                <a:gd name="connsiteX4" fmla="*/ 14625 w 29250"/>
                <a:gd name="connsiteY4" fmla="*/ 30861 h 3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50" h="30860">
                  <a:moveTo>
                    <a:pt x="14625" y="30861"/>
                  </a:moveTo>
                  <a:cubicBezTo>
                    <a:pt x="22676" y="30861"/>
                    <a:pt x="29250" y="23883"/>
                    <a:pt x="29250" y="15430"/>
                  </a:cubicBezTo>
                  <a:cubicBezTo>
                    <a:pt x="29250" y="6977"/>
                    <a:pt x="22676" y="0"/>
                    <a:pt x="14625" y="0"/>
                  </a:cubicBezTo>
                  <a:cubicBezTo>
                    <a:pt x="6574" y="0"/>
                    <a:pt x="0" y="6977"/>
                    <a:pt x="0" y="15430"/>
                  </a:cubicBezTo>
                  <a:cubicBezTo>
                    <a:pt x="0" y="23883"/>
                    <a:pt x="6574" y="30861"/>
                    <a:pt x="14625" y="3086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4" name="Freihandform: Form 543">
              <a:extLst>
                <a:ext uri="{FF2B5EF4-FFF2-40B4-BE49-F238E27FC236}">
                  <a16:creationId xmlns:a16="http://schemas.microsoft.com/office/drawing/2014/main" id="{46E76427-35A2-31F5-9D68-2EACBD8C8731}"/>
                </a:ext>
              </a:extLst>
            </p:cNvPr>
            <p:cNvSpPr/>
            <p:nvPr/>
          </p:nvSpPr>
          <p:spPr bwMode="gray">
            <a:xfrm>
              <a:off x="5370510" y="3263197"/>
              <a:ext cx="183686" cy="203276"/>
            </a:xfrm>
            <a:custGeom>
              <a:avLst/>
              <a:gdLst>
                <a:gd name="connsiteX0" fmla="*/ 3221 w 183686"/>
                <a:gd name="connsiteY0" fmla="*/ 203277 h 203276"/>
                <a:gd name="connsiteX1" fmla="*/ 180333 w 183686"/>
                <a:gd name="connsiteY1" fmla="*/ 203277 h 203276"/>
                <a:gd name="connsiteX2" fmla="*/ 183687 w 183686"/>
                <a:gd name="connsiteY2" fmla="*/ 199922 h 203276"/>
                <a:gd name="connsiteX3" fmla="*/ 183687 w 183686"/>
                <a:gd name="connsiteY3" fmla="*/ 146118 h 203276"/>
                <a:gd name="connsiteX4" fmla="*/ 171879 w 183686"/>
                <a:gd name="connsiteY4" fmla="*/ 122100 h 203276"/>
                <a:gd name="connsiteX5" fmla="*/ 128541 w 183686"/>
                <a:gd name="connsiteY5" fmla="*/ 100632 h 203276"/>
                <a:gd name="connsiteX6" fmla="*/ 93387 w 183686"/>
                <a:gd name="connsiteY6" fmla="*/ 95131 h 203276"/>
                <a:gd name="connsiteX7" fmla="*/ 140348 w 183686"/>
                <a:gd name="connsiteY7" fmla="*/ 47633 h 203276"/>
                <a:gd name="connsiteX8" fmla="*/ 91911 w 183686"/>
                <a:gd name="connsiteY8" fmla="*/ 0 h 203276"/>
                <a:gd name="connsiteX9" fmla="*/ 43473 w 183686"/>
                <a:gd name="connsiteY9" fmla="*/ 47633 h 203276"/>
                <a:gd name="connsiteX10" fmla="*/ 90435 w 183686"/>
                <a:gd name="connsiteY10" fmla="*/ 95131 h 203276"/>
                <a:gd name="connsiteX11" fmla="*/ 55280 w 183686"/>
                <a:gd name="connsiteY11" fmla="*/ 100632 h 203276"/>
                <a:gd name="connsiteX12" fmla="*/ 11942 w 183686"/>
                <a:gd name="connsiteY12" fmla="*/ 121966 h 203276"/>
                <a:gd name="connsiteX13" fmla="*/ 0 w 183686"/>
                <a:gd name="connsiteY13" fmla="*/ 145983 h 203276"/>
                <a:gd name="connsiteX14" fmla="*/ 0 w 183686"/>
                <a:gd name="connsiteY14" fmla="*/ 199788 h 203276"/>
                <a:gd name="connsiteX15" fmla="*/ 3354 w 183686"/>
                <a:gd name="connsiteY15" fmla="*/ 203143 h 203276"/>
                <a:gd name="connsiteX16" fmla="*/ 91776 w 183686"/>
                <a:gd name="connsiteY16" fmla="*/ 113781 h 203276"/>
                <a:gd name="connsiteX17" fmla="*/ 123308 w 183686"/>
                <a:gd name="connsiteY17" fmla="*/ 118612 h 203276"/>
                <a:gd name="connsiteX18" fmla="*/ 160340 w 183686"/>
                <a:gd name="connsiteY18" fmla="*/ 136860 h 203276"/>
                <a:gd name="connsiteX19" fmla="*/ 165037 w 183686"/>
                <a:gd name="connsiteY19" fmla="*/ 146252 h 203276"/>
                <a:gd name="connsiteX20" fmla="*/ 165037 w 183686"/>
                <a:gd name="connsiteY20" fmla="*/ 184626 h 203276"/>
                <a:gd name="connsiteX21" fmla="*/ 18248 w 183686"/>
                <a:gd name="connsiteY21" fmla="*/ 184626 h 203276"/>
                <a:gd name="connsiteX22" fmla="*/ 18248 w 183686"/>
                <a:gd name="connsiteY22" fmla="*/ 146386 h 203276"/>
                <a:gd name="connsiteX23" fmla="*/ 22810 w 183686"/>
                <a:gd name="connsiteY23" fmla="*/ 136994 h 203276"/>
                <a:gd name="connsiteX24" fmla="*/ 60111 w 183686"/>
                <a:gd name="connsiteY24" fmla="*/ 118612 h 203276"/>
                <a:gd name="connsiteX25" fmla="*/ 91642 w 183686"/>
                <a:gd name="connsiteY25" fmla="*/ 113781 h 203276"/>
                <a:gd name="connsiteX26" fmla="*/ 61989 w 183686"/>
                <a:gd name="connsiteY26" fmla="*/ 47767 h 203276"/>
                <a:gd name="connsiteX27" fmla="*/ 91642 w 183686"/>
                <a:gd name="connsiteY27" fmla="*/ 18650 h 203276"/>
                <a:gd name="connsiteX28" fmla="*/ 121295 w 183686"/>
                <a:gd name="connsiteY28" fmla="*/ 47767 h 203276"/>
                <a:gd name="connsiteX29" fmla="*/ 91642 w 183686"/>
                <a:gd name="connsiteY29" fmla="*/ 76883 h 203276"/>
                <a:gd name="connsiteX30" fmla="*/ 61989 w 183686"/>
                <a:gd name="connsiteY30" fmla="*/ 47767 h 20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3686" h="203276">
                  <a:moveTo>
                    <a:pt x="3221" y="203277"/>
                  </a:moveTo>
                  <a:lnTo>
                    <a:pt x="180333" y="203277"/>
                  </a:lnTo>
                  <a:cubicBezTo>
                    <a:pt x="182211" y="203277"/>
                    <a:pt x="183687" y="201801"/>
                    <a:pt x="183687" y="199922"/>
                  </a:cubicBezTo>
                  <a:lnTo>
                    <a:pt x="183687" y="146118"/>
                  </a:lnTo>
                  <a:cubicBezTo>
                    <a:pt x="183553" y="136591"/>
                    <a:pt x="179125" y="127870"/>
                    <a:pt x="171879" y="122100"/>
                  </a:cubicBezTo>
                  <a:cubicBezTo>
                    <a:pt x="158864" y="112037"/>
                    <a:pt x="144374" y="104791"/>
                    <a:pt x="128541" y="100632"/>
                  </a:cubicBezTo>
                  <a:cubicBezTo>
                    <a:pt x="117270" y="97143"/>
                    <a:pt x="105328" y="95399"/>
                    <a:pt x="93387" y="95131"/>
                  </a:cubicBezTo>
                  <a:cubicBezTo>
                    <a:pt x="119417" y="94326"/>
                    <a:pt x="140348" y="73394"/>
                    <a:pt x="140348" y="47633"/>
                  </a:cubicBezTo>
                  <a:cubicBezTo>
                    <a:pt x="140348" y="21871"/>
                    <a:pt x="118612" y="0"/>
                    <a:pt x="91911" y="0"/>
                  </a:cubicBezTo>
                  <a:cubicBezTo>
                    <a:pt x="65210" y="0"/>
                    <a:pt x="43473" y="21334"/>
                    <a:pt x="43473" y="47633"/>
                  </a:cubicBezTo>
                  <a:cubicBezTo>
                    <a:pt x="43473" y="73394"/>
                    <a:pt x="64405" y="94326"/>
                    <a:pt x="90435" y="95131"/>
                  </a:cubicBezTo>
                  <a:cubicBezTo>
                    <a:pt x="78493" y="95399"/>
                    <a:pt x="66685" y="97278"/>
                    <a:pt x="55280" y="100632"/>
                  </a:cubicBezTo>
                  <a:cubicBezTo>
                    <a:pt x="39716" y="105194"/>
                    <a:pt x="25091" y="112439"/>
                    <a:pt x="11942" y="121966"/>
                  </a:cubicBezTo>
                  <a:cubicBezTo>
                    <a:pt x="4428" y="127870"/>
                    <a:pt x="134" y="136591"/>
                    <a:pt x="0" y="145983"/>
                  </a:cubicBezTo>
                  <a:lnTo>
                    <a:pt x="0" y="199788"/>
                  </a:lnTo>
                  <a:cubicBezTo>
                    <a:pt x="0" y="201667"/>
                    <a:pt x="1476" y="203143"/>
                    <a:pt x="3354" y="203143"/>
                  </a:cubicBezTo>
                  <a:close/>
                  <a:moveTo>
                    <a:pt x="91776" y="113781"/>
                  </a:moveTo>
                  <a:cubicBezTo>
                    <a:pt x="102376" y="113781"/>
                    <a:pt x="113110" y="115526"/>
                    <a:pt x="123308" y="118612"/>
                  </a:cubicBezTo>
                  <a:cubicBezTo>
                    <a:pt x="136860" y="122100"/>
                    <a:pt x="149338" y="128272"/>
                    <a:pt x="160340" y="136860"/>
                  </a:cubicBezTo>
                  <a:cubicBezTo>
                    <a:pt x="163158" y="139141"/>
                    <a:pt x="164902" y="142629"/>
                    <a:pt x="165037" y="146252"/>
                  </a:cubicBezTo>
                  <a:lnTo>
                    <a:pt x="165037" y="184626"/>
                  </a:lnTo>
                  <a:lnTo>
                    <a:pt x="18248" y="184626"/>
                  </a:lnTo>
                  <a:lnTo>
                    <a:pt x="18248" y="146386"/>
                  </a:lnTo>
                  <a:cubicBezTo>
                    <a:pt x="18248" y="142763"/>
                    <a:pt x="19993" y="139275"/>
                    <a:pt x="22810" y="136994"/>
                  </a:cubicBezTo>
                  <a:cubicBezTo>
                    <a:pt x="34081" y="128809"/>
                    <a:pt x="46693" y="122637"/>
                    <a:pt x="60111" y="118612"/>
                  </a:cubicBezTo>
                  <a:cubicBezTo>
                    <a:pt x="70309" y="115526"/>
                    <a:pt x="81042" y="113915"/>
                    <a:pt x="91642" y="113781"/>
                  </a:cubicBezTo>
                  <a:close/>
                  <a:moveTo>
                    <a:pt x="61989" y="47767"/>
                  </a:moveTo>
                  <a:cubicBezTo>
                    <a:pt x="61989" y="31800"/>
                    <a:pt x="75273" y="18650"/>
                    <a:pt x="91642" y="18650"/>
                  </a:cubicBezTo>
                  <a:cubicBezTo>
                    <a:pt x="108012" y="18650"/>
                    <a:pt x="121295" y="31666"/>
                    <a:pt x="121295" y="47767"/>
                  </a:cubicBezTo>
                  <a:cubicBezTo>
                    <a:pt x="121295" y="63868"/>
                    <a:pt x="108012" y="76883"/>
                    <a:pt x="91642" y="76883"/>
                  </a:cubicBezTo>
                  <a:cubicBezTo>
                    <a:pt x="75273" y="76883"/>
                    <a:pt x="61989" y="63868"/>
                    <a:pt x="61989" y="47767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45" name="Freihandform: Form 544">
              <a:extLst>
                <a:ext uri="{FF2B5EF4-FFF2-40B4-BE49-F238E27FC236}">
                  <a16:creationId xmlns:a16="http://schemas.microsoft.com/office/drawing/2014/main" id="{41C671A4-70DB-53BF-77A9-A102558DA9A3}"/>
                </a:ext>
              </a:extLst>
            </p:cNvPr>
            <p:cNvSpPr/>
            <p:nvPr/>
          </p:nvSpPr>
          <p:spPr bwMode="gray">
            <a:xfrm>
              <a:off x="5534607" y="3256757"/>
              <a:ext cx="129077" cy="129211"/>
            </a:xfrm>
            <a:custGeom>
              <a:avLst/>
              <a:gdLst>
                <a:gd name="connsiteX0" fmla="*/ 14759 w 129077"/>
                <a:gd name="connsiteY0" fmla="*/ 97949 h 129211"/>
                <a:gd name="connsiteX1" fmla="*/ 22139 w 129077"/>
                <a:gd name="connsiteY1" fmla="*/ 97949 h 129211"/>
                <a:gd name="connsiteX2" fmla="*/ 22139 w 129077"/>
                <a:gd name="connsiteY2" fmla="*/ 125857 h 129211"/>
                <a:gd name="connsiteX3" fmla="*/ 24286 w 129077"/>
                <a:gd name="connsiteY3" fmla="*/ 128943 h 129211"/>
                <a:gd name="connsiteX4" fmla="*/ 25493 w 129077"/>
                <a:gd name="connsiteY4" fmla="*/ 129212 h 129211"/>
                <a:gd name="connsiteX5" fmla="*/ 27908 w 129077"/>
                <a:gd name="connsiteY5" fmla="*/ 128138 h 129211"/>
                <a:gd name="connsiteX6" fmla="*/ 57427 w 129077"/>
                <a:gd name="connsiteY6" fmla="*/ 97949 h 129211"/>
                <a:gd name="connsiteX7" fmla="*/ 114318 w 129077"/>
                <a:gd name="connsiteY7" fmla="*/ 97949 h 129211"/>
                <a:gd name="connsiteX8" fmla="*/ 129077 w 129077"/>
                <a:gd name="connsiteY8" fmla="*/ 82921 h 129211"/>
                <a:gd name="connsiteX9" fmla="*/ 129077 w 129077"/>
                <a:gd name="connsiteY9" fmla="*/ 15028 h 129211"/>
                <a:gd name="connsiteX10" fmla="*/ 114318 w 129077"/>
                <a:gd name="connsiteY10" fmla="*/ 0 h 129211"/>
                <a:gd name="connsiteX11" fmla="*/ 14759 w 129077"/>
                <a:gd name="connsiteY11" fmla="*/ 0 h 129211"/>
                <a:gd name="connsiteX12" fmla="*/ 0 w 129077"/>
                <a:gd name="connsiteY12" fmla="*/ 15028 h 129211"/>
                <a:gd name="connsiteX13" fmla="*/ 0 w 129077"/>
                <a:gd name="connsiteY13" fmla="*/ 82787 h 129211"/>
                <a:gd name="connsiteX14" fmla="*/ 14759 w 129077"/>
                <a:gd name="connsiteY14" fmla="*/ 97814 h 129211"/>
                <a:gd name="connsiteX15" fmla="*/ 37301 w 129077"/>
                <a:gd name="connsiteY15" fmla="*/ 79298 h 129211"/>
                <a:gd name="connsiteX16" fmla="*/ 31397 w 129077"/>
                <a:gd name="connsiteY16" fmla="*/ 79298 h 129211"/>
                <a:gd name="connsiteX17" fmla="*/ 18650 w 129077"/>
                <a:gd name="connsiteY17" fmla="*/ 79566 h 129211"/>
                <a:gd name="connsiteX18" fmla="*/ 18650 w 129077"/>
                <a:gd name="connsiteY18" fmla="*/ 18785 h 129211"/>
                <a:gd name="connsiteX19" fmla="*/ 110561 w 129077"/>
                <a:gd name="connsiteY19" fmla="*/ 18516 h 129211"/>
                <a:gd name="connsiteX20" fmla="*/ 110963 w 129077"/>
                <a:gd name="connsiteY20" fmla="*/ 79298 h 129211"/>
                <a:gd name="connsiteX21" fmla="*/ 51121 w 129077"/>
                <a:gd name="connsiteY21" fmla="*/ 79298 h 129211"/>
                <a:gd name="connsiteX22" fmla="*/ 48706 w 129077"/>
                <a:gd name="connsiteY22" fmla="*/ 80372 h 129211"/>
                <a:gd name="connsiteX23" fmla="*/ 40790 w 129077"/>
                <a:gd name="connsiteY23" fmla="*/ 88556 h 129211"/>
                <a:gd name="connsiteX24" fmla="*/ 40790 w 129077"/>
                <a:gd name="connsiteY24" fmla="*/ 82787 h 129211"/>
                <a:gd name="connsiteX25" fmla="*/ 37435 w 129077"/>
                <a:gd name="connsiteY25" fmla="*/ 79432 h 12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9077" h="129211">
                  <a:moveTo>
                    <a:pt x="14759" y="97949"/>
                  </a:moveTo>
                  <a:lnTo>
                    <a:pt x="22139" y="97949"/>
                  </a:lnTo>
                  <a:lnTo>
                    <a:pt x="22139" y="125857"/>
                  </a:lnTo>
                  <a:cubicBezTo>
                    <a:pt x="22139" y="127199"/>
                    <a:pt x="22944" y="128406"/>
                    <a:pt x="24286" y="128943"/>
                  </a:cubicBezTo>
                  <a:cubicBezTo>
                    <a:pt x="24688" y="129077"/>
                    <a:pt x="25091" y="129212"/>
                    <a:pt x="25493" y="129212"/>
                  </a:cubicBezTo>
                  <a:cubicBezTo>
                    <a:pt x="26433" y="129212"/>
                    <a:pt x="27238" y="128809"/>
                    <a:pt x="27908" y="128138"/>
                  </a:cubicBezTo>
                  <a:lnTo>
                    <a:pt x="57427" y="97949"/>
                  </a:lnTo>
                  <a:lnTo>
                    <a:pt x="114318" y="97949"/>
                  </a:lnTo>
                  <a:cubicBezTo>
                    <a:pt x="122503" y="97949"/>
                    <a:pt x="129077" y="91106"/>
                    <a:pt x="129077" y="82921"/>
                  </a:cubicBezTo>
                  <a:lnTo>
                    <a:pt x="129077" y="15028"/>
                  </a:lnTo>
                  <a:cubicBezTo>
                    <a:pt x="129077" y="6843"/>
                    <a:pt x="122503" y="0"/>
                    <a:pt x="114318" y="0"/>
                  </a:cubicBezTo>
                  <a:lnTo>
                    <a:pt x="14759" y="0"/>
                  </a:lnTo>
                  <a:cubicBezTo>
                    <a:pt x="6574" y="0"/>
                    <a:pt x="0" y="6843"/>
                    <a:pt x="0" y="15028"/>
                  </a:cubicBezTo>
                  <a:lnTo>
                    <a:pt x="0" y="82787"/>
                  </a:lnTo>
                  <a:cubicBezTo>
                    <a:pt x="0" y="90971"/>
                    <a:pt x="6574" y="97814"/>
                    <a:pt x="14759" y="97814"/>
                  </a:cubicBezTo>
                  <a:close/>
                  <a:moveTo>
                    <a:pt x="37301" y="79298"/>
                  </a:moveTo>
                  <a:lnTo>
                    <a:pt x="31397" y="79298"/>
                  </a:lnTo>
                  <a:lnTo>
                    <a:pt x="18650" y="79566"/>
                  </a:lnTo>
                  <a:lnTo>
                    <a:pt x="18650" y="18785"/>
                  </a:lnTo>
                  <a:lnTo>
                    <a:pt x="110561" y="18516"/>
                  </a:lnTo>
                  <a:lnTo>
                    <a:pt x="110963" y="79298"/>
                  </a:lnTo>
                  <a:lnTo>
                    <a:pt x="51121" y="79298"/>
                  </a:lnTo>
                  <a:cubicBezTo>
                    <a:pt x="50182" y="79298"/>
                    <a:pt x="49377" y="79701"/>
                    <a:pt x="48706" y="80372"/>
                  </a:cubicBezTo>
                  <a:lnTo>
                    <a:pt x="40790" y="88556"/>
                  </a:lnTo>
                  <a:lnTo>
                    <a:pt x="40790" y="82787"/>
                  </a:lnTo>
                  <a:cubicBezTo>
                    <a:pt x="40790" y="80908"/>
                    <a:pt x="39313" y="79432"/>
                    <a:pt x="37435" y="7943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34" name="Gruppieren 633">
            <a:extLst>
              <a:ext uri="{FF2B5EF4-FFF2-40B4-BE49-F238E27FC236}">
                <a16:creationId xmlns:a16="http://schemas.microsoft.com/office/drawing/2014/main" id="{52E36961-D385-2AA9-1569-BDF162795B0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13409" y="3048664"/>
            <a:ext cx="438771" cy="518299"/>
            <a:chOff x="6413407" y="3048662"/>
            <a:chExt cx="438770" cy="518298"/>
          </a:xfrm>
        </p:grpSpPr>
        <p:sp>
          <p:nvSpPr>
            <p:cNvPr id="547" name="Freihandform: Form 546">
              <a:extLst>
                <a:ext uri="{FF2B5EF4-FFF2-40B4-BE49-F238E27FC236}">
                  <a16:creationId xmlns:a16="http://schemas.microsoft.com/office/drawing/2014/main" id="{959FF300-92C0-1FF7-6319-D039A2838775}"/>
                </a:ext>
              </a:extLst>
            </p:cNvPr>
            <p:cNvSpPr/>
            <p:nvPr/>
          </p:nvSpPr>
          <p:spPr bwMode="gray">
            <a:xfrm>
              <a:off x="6466891" y="3152234"/>
              <a:ext cx="82341" cy="122636"/>
            </a:xfrm>
            <a:custGeom>
              <a:avLst/>
              <a:gdLst>
                <a:gd name="connsiteX0" fmla="*/ 55654 w 82341"/>
                <a:gd name="connsiteY0" fmla="*/ 89495 h 122636"/>
                <a:gd name="connsiteX1" fmla="*/ 48543 w 82341"/>
                <a:gd name="connsiteY1" fmla="*/ 111903 h 122636"/>
                <a:gd name="connsiteX2" fmla="*/ 64644 w 82341"/>
                <a:gd name="connsiteY2" fmla="*/ 122637 h 122636"/>
                <a:gd name="connsiteX3" fmla="*/ 71755 w 82341"/>
                <a:gd name="connsiteY3" fmla="*/ 121161 h 122636"/>
                <a:gd name="connsiteX4" fmla="*/ 80879 w 82341"/>
                <a:gd name="connsiteY4" fmla="*/ 97680 h 122636"/>
                <a:gd name="connsiteX5" fmla="*/ 73768 w 82341"/>
                <a:gd name="connsiteY5" fmla="*/ 89495 h 122636"/>
                <a:gd name="connsiteX6" fmla="*/ 73768 w 82341"/>
                <a:gd name="connsiteY6" fmla="*/ 52731 h 122636"/>
                <a:gd name="connsiteX7" fmla="*/ 70414 w 82341"/>
                <a:gd name="connsiteY7" fmla="*/ 49377 h 122636"/>
                <a:gd name="connsiteX8" fmla="*/ 50958 w 82341"/>
                <a:gd name="connsiteY8" fmla="*/ 49377 h 122636"/>
                <a:gd name="connsiteX9" fmla="*/ 50958 w 82341"/>
                <a:gd name="connsiteY9" fmla="*/ 33141 h 122636"/>
                <a:gd name="connsiteX10" fmla="*/ 58069 w 82341"/>
                <a:gd name="connsiteY10" fmla="*/ 10734 h 122636"/>
                <a:gd name="connsiteX11" fmla="*/ 41968 w 82341"/>
                <a:gd name="connsiteY11" fmla="*/ 0 h 122636"/>
                <a:gd name="connsiteX12" fmla="*/ 34857 w 82341"/>
                <a:gd name="connsiteY12" fmla="*/ 1476 h 122636"/>
                <a:gd name="connsiteX13" fmla="*/ 25733 w 82341"/>
                <a:gd name="connsiteY13" fmla="*/ 24957 h 122636"/>
                <a:gd name="connsiteX14" fmla="*/ 32844 w 82341"/>
                <a:gd name="connsiteY14" fmla="*/ 33141 h 122636"/>
                <a:gd name="connsiteX15" fmla="*/ 32844 w 82341"/>
                <a:gd name="connsiteY15" fmla="*/ 49243 h 122636"/>
                <a:gd name="connsiteX16" fmla="*/ 6680 w 82341"/>
                <a:gd name="connsiteY16" fmla="*/ 49243 h 122636"/>
                <a:gd name="connsiteX17" fmla="*/ 6680 w 82341"/>
                <a:gd name="connsiteY17" fmla="*/ 49243 h 122636"/>
                <a:gd name="connsiteX18" fmla="*/ 3460 w 82341"/>
                <a:gd name="connsiteY18" fmla="*/ 51524 h 122636"/>
                <a:gd name="connsiteX19" fmla="*/ 642 w 82341"/>
                <a:gd name="connsiteY19" fmla="*/ 61318 h 122636"/>
                <a:gd name="connsiteX20" fmla="*/ 105 w 82341"/>
                <a:gd name="connsiteY20" fmla="*/ 63465 h 122636"/>
                <a:gd name="connsiteX21" fmla="*/ 642 w 82341"/>
                <a:gd name="connsiteY21" fmla="*/ 66417 h 122636"/>
                <a:gd name="connsiteX22" fmla="*/ 3326 w 82341"/>
                <a:gd name="connsiteY22" fmla="*/ 67759 h 122636"/>
                <a:gd name="connsiteX23" fmla="*/ 55654 w 82341"/>
                <a:gd name="connsiteY23" fmla="*/ 67759 h 122636"/>
                <a:gd name="connsiteX24" fmla="*/ 55654 w 82341"/>
                <a:gd name="connsiteY24" fmla="*/ 89629 h 1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2341" h="122636">
                  <a:moveTo>
                    <a:pt x="55654" y="89495"/>
                  </a:moveTo>
                  <a:cubicBezTo>
                    <a:pt x="48140" y="94057"/>
                    <a:pt x="45054" y="103584"/>
                    <a:pt x="48543" y="111903"/>
                  </a:cubicBezTo>
                  <a:cubicBezTo>
                    <a:pt x="51361" y="118477"/>
                    <a:pt x="57667" y="122637"/>
                    <a:pt x="64644" y="122637"/>
                  </a:cubicBezTo>
                  <a:cubicBezTo>
                    <a:pt x="67059" y="122637"/>
                    <a:pt x="69474" y="122100"/>
                    <a:pt x="71755" y="121161"/>
                  </a:cubicBezTo>
                  <a:cubicBezTo>
                    <a:pt x="80611" y="117270"/>
                    <a:pt x="84770" y="106670"/>
                    <a:pt x="80879" y="97680"/>
                  </a:cubicBezTo>
                  <a:cubicBezTo>
                    <a:pt x="79403" y="94192"/>
                    <a:pt x="76988" y="91374"/>
                    <a:pt x="73768" y="89495"/>
                  </a:cubicBezTo>
                  <a:lnTo>
                    <a:pt x="73768" y="52731"/>
                  </a:lnTo>
                  <a:cubicBezTo>
                    <a:pt x="73768" y="50853"/>
                    <a:pt x="72292" y="49377"/>
                    <a:pt x="70414" y="49377"/>
                  </a:cubicBezTo>
                  <a:lnTo>
                    <a:pt x="50958" y="49377"/>
                  </a:lnTo>
                  <a:lnTo>
                    <a:pt x="50958" y="33141"/>
                  </a:lnTo>
                  <a:cubicBezTo>
                    <a:pt x="58472" y="28579"/>
                    <a:pt x="61558" y="19053"/>
                    <a:pt x="58069" y="10734"/>
                  </a:cubicBezTo>
                  <a:cubicBezTo>
                    <a:pt x="55252" y="4159"/>
                    <a:pt x="48945" y="0"/>
                    <a:pt x="41968" y="0"/>
                  </a:cubicBezTo>
                  <a:cubicBezTo>
                    <a:pt x="39553" y="0"/>
                    <a:pt x="37138" y="537"/>
                    <a:pt x="34857" y="1476"/>
                  </a:cubicBezTo>
                  <a:cubicBezTo>
                    <a:pt x="26001" y="5367"/>
                    <a:pt x="21842" y="15967"/>
                    <a:pt x="25733" y="24957"/>
                  </a:cubicBezTo>
                  <a:cubicBezTo>
                    <a:pt x="27209" y="28445"/>
                    <a:pt x="29624" y="31263"/>
                    <a:pt x="32844" y="33141"/>
                  </a:cubicBezTo>
                  <a:lnTo>
                    <a:pt x="32844" y="49243"/>
                  </a:lnTo>
                  <a:lnTo>
                    <a:pt x="6680" y="49243"/>
                  </a:lnTo>
                  <a:cubicBezTo>
                    <a:pt x="6680" y="49243"/>
                    <a:pt x="6680" y="49243"/>
                    <a:pt x="6680" y="49243"/>
                  </a:cubicBezTo>
                  <a:cubicBezTo>
                    <a:pt x="5204" y="49243"/>
                    <a:pt x="3996" y="50182"/>
                    <a:pt x="3460" y="51524"/>
                  </a:cubicBezTo>
                  <a:cubicBezTo>
                    <a:pt x="2386" y="54744"/>
                    <a:pt x="1447" y="57964"/>
                    <a:pt x="642" y="61318"/>
                  </a:cubicBezTo>
                  <a:lnTo>
                    <a:pt x="105" y="63465"/>
                  </a:lnTo>
                  <a:cubicBezTo>
                    <a:pt x="-163" y="64539"/>
                    <a:pt x="105" y="65612"/>
                    <a:pt x="642" y="66417"/>
                  </a:cubicBezTo>
                  <a:cubicBezTo>
                    <a:pt x="1313" y="67222"/>
                    <a:pt x="2252" y="67759"/>
                    <a:pt x="3326" y="67759"/>
                  </a:cubicBezTo>
                  <a:lnTo>
                    <a:pt x="55654" y="67759"/>
                  </a:lnTo>
                  <a:lnTo>
                    <a:pt x="55654" y="89629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633" name="Gruppieren 632">
              <a:extLst>
                <a:ext uri="{FF2B5EF4-FFF2-40B4-BE49-F238E27FC236}">
                  <a16:creationId xmlns:a16="http://schemas.microsoft.com/office/drawing/2014/main" id="{D277DFAF-0BA1-7228-D6E3-4CC9351F9345}"/>
                </a:ext>
              </a:extLst>
            </p:cNvPr>
            <p:cNvGrpSpPr/>
            <p:nvPr/>
          </p:nvGrpSpPr>
          <p:grpSpPr bwMode="gray">
            <a:xfrm>
              <a:off x="6413407" y="3048662"/>
              <a:ext cx="438770" cy="518298"/>
              <a:chOff x="6413407" y="3048662"/>
              <a:chExt cx="438770" cy="518298"/>
            </a:xfrm>
          </p:grpSpPr>
          <p:sp>
            <p:nvSpPr>
              <p:cNvPr id="548" name="Freihandform: Form 547">
                <a:extLst>
                  <a:ext uri="{FF2B5EF4-FFF2-40B4-BE49-F238E27FC236}">
                    <a16:creationId xmlns:a16="http://schemas.microsoft.com/office/drawing/2014/main" id="{2DDFE263-9976-5A17-4554-866893B282A7}"/>
                  </a:ext>
                </a:extLst>
              </p:cNvPr>
              <p:cNvSpPr/>
              <p:nvPr/>
            </p:nvSpPr>
            <p:spPr bwMode="gray">
              <a:xfrm>
                <a:off x="6413407" y="3048662"/>
                <a:ext cx="438770" cy="518298"/>
              </a:xfrm>
              <a:custGeom>
                <a:avLst/>
                <a:gdLst>
                  <a:gd name="connsiteX0" fmla="*/ 393138 w 399489"/>
                  <a:gd name="connsiteY0" fmla="*/ 253190 h 471897"/>
                  <a:gd name="connsiteX1" fmla="*/ 353824 w 399489"/>
                  <a:gd name="connsiteY1" fmla="*/ 184895 h 471897"/>
                  <a:gd name="connsiteX2" fmla="*/ 353824 w 399489"/>
                  <a:gd name="connsiteY2" fmla="*/ 182882 h 471897"/>
                  <a:gd name="connsiteX3" fmla="*/ 306460 w 399489"/>
                  <a:gd name="connsiteY3" fmla="*/ 56220 h 471897"/>
                  <a:gd name="connsiteX4" fmla="*/ 183152 w 399489"/>
                  <a:gd name="connsiteY4" fmla="*/ 0 h 471897"/>
                  <a:gd name="connsiteX5" fmla="*/ 176578 w 399489"/>
                  <a:gd name="connsiteY5" fmla="*/ 0 h 471897"/>
                  <a:gd name="connsiteX6" fmla="*/ 176443 w 399489"/>
                  <a:gd name="connsiteY6" fmla="*/ 0 h 471897"/>
                  <a:gd name="connsiteX7" fmla="*/ 2 w 399489"/>
                  <a:gd name="connsiteY7" fmla="*/ 170135 h 471897"/>
                  <a:gd name="connsiteX8" fmla="*/ 2 w 399489"/>
                  <a:gd name="connsiteY8" fmla="*/ 182882 h 471897"/>
                  <a:gd name="connsiteX9" fmla="*/ 68164 w 399489"/>
                  <a:gd name="connsiteY9" fmla="*/ 324169 h 471897"/>
                  <a:gd name="connsiteX10" fmla="*/ 68164 w 399489"/>
                  <a:gd name="connsiteY10" fmla="*/ 468543 h 471897"/>
                  <a:gd name="connsiteX11" fmla="*/ 71518 w 399489"/>
                  <a:gd name="connsiteY11" fmla="*/ 471897 h 471897"/>
                  <a:gd name="connsiteX12" fmla="*/ 253997 w 399489"/>
                  <a:gd name="connsiteY12" fmla="*/ 471897 h 471897"/>
                  <a:gd name="connsiteX13" fmla="*/ 257352 w 399489"/>
                  <a:gd name="connsiteY13" fmla="*/ 468543 h 471897"/>
                  <a:gd name="connsiteX14" fmla="*/ 257352 w 399489"/>
                  <a:gd name="connsiteY14" fmla="*/ 402662 h 471897"/>
                  <a:gd name="connsiteX15" fmla="*/ 282309 w 399489"/>
                  <a:gd name="connsiteY15" fmla="*/ 402662 h 471897"/>
                  <a:gd name="connsiteX16" fmla="*/ 353824 w 399489"/>
                  <a:gd name="connsiteY16" fmla="*/ 331281 h 471897"/>
                  <a:gd name="connsiteX17" fmla="*/ 353824 w 399489"/>
                  <a:gd name="connsiteY17" fmla="*/ 298810 h 471897"/>
                  <a:gd name="connsiteX18" fmla="*/ 375829 w 399489"/>
                  <a:gd name="connsiteY18" fmla="*/ 298810 h 471897"/>
                  <a:gd name="connsiteX19" fmla="*/ 397029 w 399489"/>
                  <a:gd name="connsiteY19" fmla="*/ 283782 h 471897"/>
                  <a:gd name="connsiteX20" fmla="*/ 393138 w 399489"/>
                  <a:gd name="connsiteY20" fmla="*/ 253190 h 471897"/>
                  <a:gd name="connsiteX21" fmla="*/ 85070 w 399489"/>
                  <a:gd name="connsiteY21" fmla="*/ 314240 h 471897"/>
                  <a:gd name="connsiteX22" fmla="*/ 80642 w 399489"/>
                  <a:gd name="connsiteY22" fmla="*/ 310752 h 471897"/>
                  <a:gd name="connsiteX23" fmla="*/ 18250 w 399489"/>
                  <a:gd name="connsiteY23" fmla="*/ 182882 h 471897"/>
                  <a:gd name="connsiteX24" fmla="*/ 18250 w 399489"/>
                  <a:gd name="connsiteY24" fmla="*/ 170404 h 471897"/>
                  <a:gd name="connsiteX25" fmla="*/ 176041 w 399489"/>
                  <a:gd name="connsiteY25" fmla="*/ 18114 h 471897"/>
                  <a:gd name="connsiteX26" fmla="*/ 182482 w 399489"/>
                  <a:gd name="connsiteY26" fmla="*/ 18114 h 471897"/>
                  <a:gd name="connsiteX27" fmla="*/ 335711 w 399489"/>
                  <a:gd name="connsiteY27" fmla="*/ 182211 h 471897"/>
                  <a:gd name="connsiteX28" fmla="*/ 335711 w 399489"/>
                  <a:gd name="connsiteY28" fmla="*/ 188652 h 471897"/>
                  <a:gd name="connsiteX29" fmla="*/ 336113 w 399489"/>
                  <a:gd name="connsiteY29" fmla="*/ 190262 h 471897"/>
                  <a:gd name="connsiteX30" fmla="*/ 337589 w 399489"/>
                  <a:gd name="connsiteY30" fmla="*/ 192945 h 471897"/>
                  <a:gd name="connsiteX31" fmla="*/ 377439 w 399489"/>
                  <a:gd name="connsiteY31" fmla="*/ 262180 h 471897"/>
                  <a:gd name="connsiteX32" fmla="*/ 377842 w 399489"/>
                  <a:gd name="connsiteY32" fmla="*/ 262851 h 471897"/>
                  <a:gd name="connsiteX33" fmla="*/ 380525 w 399489"/>
                  <a:gd name="connsiteY33" fmla="*/ 275866 h 471897"/>
                  <a:gd name="connsiteX34" fmla="*/ 374487 w 399489"/>
                  <a:gd name="connsiteY34" fmla="*/ 280294 h 471897"/>
                  <a:gd name="connsiteX35" fmla="*/ 338931 w 399489"/>
                  <a:gd name="connsiteY35" fmla="*/ 280294 h 471897"/>
                  <a:gd name="connsiteX36" fmla="*/ 335576 w 399489"/>
                  <a:gd name="connsiteY36" fmla="*/ 283648 h 471897"/>
                  <a:gd name="connsiteX37" fmla="*/ 335576 w 399489"/>
                  <a:gd name="connsiteY37" fmla="*/ 331012 h 471897"/>
                  <a:gd name="connsiteX38" fmla="*/ 282309 w 399489"/>
                  <a:gd name="connsiteY38" fmla="*/ 384146 h 471897"/>
                  <a:gd name="connsiteX39" fmla="*/ 242458 w 399489"/>
                  <a:gd name="connsiteY39" fmla="*/ 384146 h 471897"/>
                  <a:gd name="connsiteX40" fmla="*/ 239104 w 399489"/>
                  <a:gd name="connsiteY40" fmla="*/ 387500 h 471897"/>
                  <a:gd name="connsiteX41" fmla="*/ 239104 w 399489"/>
                  <a:gd name="connsiteY41" fmla="*/ 453381 h 471897"/>
                  <a:gd name="connsiteX42" fmla="*/ 86411 w 399489"/>
                  <a:gd name="connsiteY42" fmla="*/ 453381 h 471897"/>
                  <a:gd name="connsiteX43" fmla="*/ 86411 w 399489"/>
                  <a:gd name="connsiteY43" fmla="*/ 316655 h 471897"/>
                  <a:gd name="connsiteX44" fmla="*/ 85070 w 399489"/>
                  <a:gd name="connsiteY44" fmla="*/ 313972 h 471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99489" h="471897">
                    <a:moveTo>
                      <a:pt x="393138" y="253190"/>
                    </a:moveTo>
                    <a:lnTo>
                      <a:pt x="353824" y="184895"/>
                    </a:lnTo>
                    <a:lnTo>
                      <a:pt x="353824" y="182882"/>
                    </a:lnTo>
                    <a:cubicBezTo>
                      <a:pt x="355434" y="135786"/>
                      <a:pt x="338662" y="90703"/>
                      <a:pt x="306460" y="56220"/>
                    </a:cubicBezTo>
                    <a:cubicBezTo>
                      <a:pt x="274258" y="21602"/>
                      <a:pt x="230382" y="1744"/>
                      <a:pt x="183152" y="0"/>
                    </a:cubicBezTo>
                    <a:cubicBezTo>
                      <a:pt x="180871" y="0"/>
                      <a:pt x="178725" y="0"/>
                      <a:pt x="176578" y="0"/>
                    </a:cubicBezTo>
                    <a:lnTo>
                      <a:pt x="176443" y="0"/>
                    </a:lnTo>
                    <a:cubicBezTo>
                      <a:pt x="80910" y="0"/>
                      <a:pt x="3356" y="74736"/>
                      <a:pt x="2" y="170135"/>
                    </a:cubicBezTo>
                    <a:lnTo>
                      <a:pt x="2" y="182882"/>
                    </a:lnTo>
                    <a:cubicBezTo>
                      <a:pt x="-266" y="237626"/>
                      <a:pt x="25227" y="290223"/>
                      <a:pt x="68164" y="324169"/>
                    </a:cubicBezTo>
                    <a:lnTo>
                      <a:pt x="68164" y="468543"/>
                    </a:lnTo>
                    <a:cubicBezTo>
                      <a:pt x="68164" y="470421"/>
                      <a:pt x="69639" y="471897"/>
                      <a:pt x="71518" y="471897"/>
                    </a:cubicBezTo>
                    <a:lnTo>
                      <a:pt x="253997" y="471897"/>
                    </a:lnTo>
                    <a:cubicBezTo>
                      <a:pt x="255876" y="471897"/>
                      <a:pt x="257352" y="470421"/>
                      <a:pt x="257352" y="468543"/>
                    </a:cubicBezTo>
                    <a:lnTo>
                      <a:pt x="257352" y="402662"/>
                    </a:lnTo>
                    <a:lnTo>
                      <a:pt x="282309" y="402662"/>
                    </a:lnTo>
                    <a:cubicBezTo>
                      <a:pt x="321622" y="402662"/>
                      <a:pt x="353690" y="370594"/>
                      <a:pt x="353824" y="331281"/>
                    </a:cubicBezTo>
                    <a:lnTo>
                      <a:pt x="353824" y="298810"/>
                    </a:lnTo>
                    <a:lnTo>
                      <a:pt x="375829" y="298810"/>
                    </a:lnTo>
                    <a:cubicBezTo>
                      <a:pt x="385221" y="297737"/>
                      <a:pt x="393138" y="291967"/>
                      <a:pt x="397029" y="283782"/>
                    </a:cubicBezTo>
                    <a:cubicBezTo>
                      <a:pt x="401323" y="274524"/>
                      <a:pt x="399981" y="263656"/>
                      <a:pt x="393138" y="253190"/>
                    </a:cubicBezTo>
                    <a:close/>
                    <a:moveTo>
                      <a:pt x="85070" y="314240"/>
                    </a:moveTo>
                    <a:lnTo>
                      <a:pt x="80642" y="310752"/>
                    </a:lnTo>
                    <a:cubicBezTo>
                      <a:pt x="41329" y="280428"/>
                      <a:pt x="17982" y="232527"/>
                      <a:pt x="18250" y="182882"/>
                    </a:cubicBezTo>
                    <a:lnTo>
                      <a:pt x="18250" y="170404"/>
                    </a:lnTo>
                    <a:cubicBezTo>
                      <a:pt x="21202" y="85068"/>
                      <a:pt x="90437" y="18114"/>
                      <a:pt x="176041" y="18114"/>
                    </a:cubicBezTo>
                    <a:cubicBezTo>
                      <a:pt x="178590" y="18114"/>
                      <a:pt x="180469" y="18114"/>
                      <a:pt x="182482" y="18114"/>
                    </a:cubicBezTo>
                    <a:cubicBezTo>
                      <a:pt x="269964" y="21334"/>
                      <a:pt x="338662" y="94862"/>
                      <a:pt x="335711" y="182211"/>
                    </a:cubicBezTo>
                    <a:lnTo>
                      <a:pt x="335711" y="188652"/>
                    </a:lnTo>
                    <a:cubicBezTo>
                      <a:pt x="335711" y="188652"/>
                      <a:pt x="335845" y="189859"/>
                      <a:pt x="336113" y="190262"/>
                    </a:cubicBezTo>
                    <a:lnTo>
                      <a:pt x="337589" y="192945"/>
                    </a:lnTo>
                    <a:lnTo>
                      <a:pt x="377439" y="262180"/>
                    </a:lnTo>
                    <a:cubicBezTo>
                      <a:pt x="377439" y="262180"/>
                      <a:pt x="377842" y="262851"/>
                      <a:pt x="377842" y="262851"/>
                    </a:cubicBezTo>
                    <a:cubicBezTo>
                      <a:pt x="380928" y="266742"/>
                      <a:pt x="381867" y="271572"/>
                      <a:pt x="380525" y="275866"/>
                    </a:cubicBezTo>
                    <a:cubicBezTo>
                      <a:pt x="379318" y="278147"/>
                      <a:pt x="377171" y="279891"/>
                      <a:pt x="374487" y="280294"/>
                    </a:cubicBezTo>
                    <a:lnTo>
                      <a:pt x="338931" y="280294"/>
                    </a:lnTo>
                    <a:cubicBezTo>
                      <a:pt x="337052" y="280294"/>
                      <a:pt x="335576" y="281770"/>
                      <a:pt x="335576" y="283648"/>
                    </a:cubicBezTo>
                    <a:lnTo>
                      <a:pt x="335576" y="331012"/>
                    </a:lnTo>
                    <a:cubicBezTo>
                      <a:pt x="335576" y="360263"/>
                      <a:pt x="311693" y="384146"/>
                      <a:pt x="282309" y="384146"/>
                    </a:cubicBezTo>
                    <a:lnTo>
                      <a:pt x="242458" y="384146"/>
                    </a:lnTo>
                    <a:cubicBezTo>
                      <a:pt x="240580" y="384146"/>
                      <a:pt x="239104" y="385622"/>
                      <a:pt x="239104" y="387500"/>
                    </a:cubicBezTo>
                    <a:lnTo>
                      <a:pt x="239104" y="453381"/>
                    </a:lnTo>
                    <a:lnTo>
                      <a:pt x="86411" y="453381"/>
                    </a:lnTo>
                    <a:lnTo>
                      <a:pt x="86411" y="316655"/>
                    </a:lnTo>
                    <a:cubicBezTo>
                      <a:pt x="86411" y="315582"/>
                      <a:pt x="85875" y="314643"/>
                      <a:pt x="85070" y="3139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406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549" name="Freihandform: Form 548">
                <a:extLst>
                  <a:ext uri="{FF2B5EF4-FFF2-40B4-BE49-F238E27FC236}">
                    <a16:creationId xmlns:a16="http://schemas.microsoft.com/office/drawing/2014/main" id="{3ED4F295-E2F5-F622-9C24-06855A1FF083}"/>
                  </a:ext>
                </a:extLst>
              </p:cNvPr>
              <p:cNvSpPr/>
              <p:nvPr/>
            </p:nvSpPr>
            <p:spPr bwMode="gray">
              <a:xfrm>
                <a:off x="6655245" y="3107151"/>
                <a:ext cx="56643" cy="80773"/>
              </a:xfrm>
              <a:custGeom>
                <a:avLst/>
                <a:gdLst>
                  <a:gd name="connsiteX0" fmla="*/ 21200 w 56643"/>
                  <a:gd name="connsiteY0" fmla="*/ 58367 h 80773"/>
                  <a:gd name="connsiteX1" fmla="*/ 21871 w 56643"/>
                  <a:gd name="connsiteY1" fmla="*/ 69503 h 80773"/>
                  <a:gd name="connsiteX2" fmla="*/ 31531 w 56643"/>
                  <a:gd name="connsiteY2" fmla="*/ 79298 h 80773"/>
                  <a:gd name="connsiteX3" fmla="*/ 38643 w 56643"/>
                  <a:gd name="connsiteY3" fmla="*/ 80774 h 80773"/>
                  <a:gd name="connsiteX4" fmla="*/ 55147 w 56643"/>
                  <a:gd name="connsiteY4" fmla="*/ 70040 h 80773"/>
                  <a:gd name="connsiteX5" fmla="*/ 55415 w 56643"/>
                  <a:gd name="connsiteY5" fmla="*/ 56488 h 80773"/>
                  <a:gd name="connsiteX6" fmla="*/ 45754 w 56643"/>
                  <a:gd name="connsiteY6" fmla="*/ 46693 h 80773"/>
                  <a:gd name="connsiteX7" fmla="*/ 38643 w 56643"/>
                  <a:gd name="connsiteY7" fmla="*/ 45217 h 80773"/>
                  <a:gd name="connsiteX8" fmla="*/ 34483 w 56643"/>
                  <a:gd name="connsiteY8" fmla="*/ 45754 h 80773"/>
                  <a:gd name="connsiteX9" fmla="*/ 18516 w 56643"/>
                  <a:gd name="connsiteY9" fmla="*/ 31666 h 80773"/>
                  <a:gd name="connsiteX10" fmla="*/ 18516 w 56643"/>
                  <a:gd name="connsiteY10" fmla="*/ 7648 h 80773"/>
                  <a:gd name="connsiteX11" fmla="*/ 16369 w 56643"/>
                  <a:gd name="connsiteY11" fmla="*/ 4562 h 80773"/>
                  <a:gd name="connsiteX12" fmla="*/ 4428 w 56643"/>
                  <a:gd name="connsiteY12" fmla="*/ 134 h 80773"/>
                  <a:gd name="connsiteX13" fmla="*/ 3354 w 56643"/>
                  <a:gd name="connsiteY13" fmla="*/ 0 h 80773"/>
                  <a:gd name="connsiteX14" fmla="*/ 1342 w 56643"/>
                  <a:gd name="connsiteY14" fmla="*/ 671 h 80773"/>
                  <a:gd name="connsiteX15" fmla="*/ 0 w 56643"/>
                  <a:gd name="connsiteY15" fmla="*/ 3354 h 80773"/>
                  <a:gd name="connsiteX16" fmla="*/ 0 w 56643"/>
                  <a:gd name="connsiteY16" fmla="*/ 38106 h 80773"/>
                  <a:gd name="connsiteX17" fmla="*/ 1074 w 56643"/>
                  <a:gd name="connsiteY17" fmla="*/ 40655 h 80773"/>
                  <a:gd name="connsiteX18" fmla="*/ 21066 w 56643"/>
                  <a:gd name="connsiteY18" fmla="*/ 58367 h 8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6643" h="80773">
                    <a:moveTo>
                      <a:pt x="21200" y="58367"/>
                    </a:moveTo>
                    <a:cubicBezTo>
                      <a:pt x="20126" y="61989"/>
                      <a:pt x="20395" y="65880"/>
                      <a:pt x="21871" y="69503"/>
                    </a:cubicBezTo>
                    <a:cubicBezTo>
                      <a:pt x="23615" y="73931"/>
                      <a:pt x="27104" y="77420"/>
                      <a:pt x="31531" y="79298"/>
                    </a:cubicBezTo>
                    <a:cubicBezTo>
                      <a:pt x="33813" y="80237"/>
                      <a:pt x="36228" y="80774"/>
                      <a:pt x="38643" y="80774"/>
                    </a:cubicBezTo>
                    <a:cubicBezTo>
                      <a:pt x="45888" y="80774"/>
                      <a:pt x="52329" y="76615"/>
                      <a:pt x="55147" y="70040"/>
                    </a:cubicBezTo>
                    <a:cubicBezTo>
                      <a:pt x="57025" y="65746"/>
                      <a:pt x="57159" y="60916"/>
                      <a:pt x="55415" y="56488"/>
                    </a:cubicBezTo>
                    <a:cubicBezTo>
                      <a:pt x="53670" y="52060"/>
                      <a:pt x="50182" y="48572"/>
                      <a:pt x="45754" y="46693"/>
                    </a:cubicBezTo>
                    <a:cubicBezTo>
                      <a:pt x="43473" y="45754"/>
                      <a:pt x="41058" y="45217"/>
                      <a:pt x="38643" y="45217"/>
                    </a:cubicBezTo>
                    <a:cubicBezTo>
                      <a:pt x="37167" y="45217"/>
                      <a:pt x="35825" y="45351"/>
                      <a:pt x="34483" y="45754"/>
                    </a:cubicBezTo>
                    <a:lnTo>
                      <a:pt x="18516" y="31666"/>
                    </a:lnTo>
                    <a:lnTo>
                      <a:pt x="18516" y="7648"/>
                    </a:lnTo>
                    <a:cubicBezTo>
                      <a:pt x="18516" y="6306"/>
                      <a:pt x="17711" y="4964"/>
                      <a:pt x="16369" y="4562"/>
                    </a:cubicBezTo>
                    <a:cubicBezTo>
                      <a:pt x="12478" y="3086"/>
                      <a:pt x="8453" y="1476"/>
                      <a:pt x="4428" y="134"/>
                    </a:cubicBezTo>
                    <a:cubicBezTo>
                      <a:pt x="4026" y="134"/>
                      <a:pt x="3757" y="0"/>
                      <a:pt x="3354" y="0"/>
                    </a:cubicBezTo>
                    <a:cubicBezTo>
                      <a:pt x="2684" y="0"/>
                      <a:pt x="2013" y="268"/>
                      <a:pt x="1342" y="671"/>
                    </a:cubicBezTo>
                    <a:cubicBezTo>
                      <a:pt x="403" y="1342"/>
                      <a:pt x="0" y="2281"/>
                      <a:pt x="0" y="3354"/>
                    </a:cubicBezTo>
                    <a:lnTo>
                      <a:pt x="0" y="38106"/>
                    </a:lnTo>
                    <a:cubicBezTo>
                      <a:pt x="0" y="39045"/>
                      <a:pt x="403" y="39984"/>
                      <a:pt x="1074" y="40655"/>
                    </a:cubicBezTo>
                    <a:lnTo>
                      <a:pt x="21066" y="58367"/>
                    </a:lnTo>
                    <a:close/>
                  </a:path>
                </a:pathLst>
              </a:custGeom>
              <a:solidFill>
                <a:schemeClr val="accent1"/>
              </a:solidFill>
              <a:ln w="13406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550" name="Freihandform: Form 549">
                <a:extLst>
                  <a:ext uri="{FF2B5EF4-FFF2-40B4-BE49-F238E27FC236}">
                    <a16:creationId xmlns:a16="http://schemas.microsoft.com/office/drawing/2014/main" id="{D2DBAE6C-1D78-29FA-BE88-86736819CDD5}"/>
                  </a:ext>
                </a:extLst>
              </p:cNvPr>
              <p:cNvSpPr/>
              <p:nvPr/>
            </p:nvSpPr>
            <p:spPr bwMode="gray">
              <a:xfrm>
                <a:off x="6471988" y="3107151"/>
                <a:ext cx="175704" cy="259496"/>
              </a:xfrm>
              <a:custGeom>
                <a:avLst/>
                <a:gdLst>
                  <a:gd name="connsiteX0" fmla="*/ 85040 w 175704"/>
                  <a:gd name="connsiteY0" fmla="*/ 222195 h 259496"/>
                  <a:gd name="connsiteX1" fmla="*/ 85040 w 175704"/>
                  <a:gd name="connsiteY1" fmla="*/ 226623 h 259496"/>
                  <a:gd name="connsiteX2" fmla="*/ 77660 w 175704"/>
                  <a:gd name="connsiteY2" fmla="*/ 235345 h 259496"/>
                  <a:gd name="connsiteX3" fmla="*/ 77928 w 175704"/>
                  <a:gd name="connsiteY3" fmla="*/ 248896 h 259496"/>
                  <a:gd name="connsiteX4" fmla="*/ 94298 w 175704"/>
                  <a:gd name="connsiteY4" fmla="*/ 259496 h 259496"/>
                  <a:gd name="connsiteX5" fmla="*/ 101409 w 175704"/>
                  <a:gd name="connsiteY5" fmla="*/ 258020 h 259496"/>
                  <a:gd name="connsiteX6" fmla="*/ 110936 w 175704"/>
                  <a:gd name="connsiteY6" fmla="*/ 248226 h 259496"/>
                  <a:gd name="connsiteX7" fmla="*/ 110667 w 175704"/>
                  <a:gd name="connsiteY7" fmla="*/ 234674 h 259496"/>
                  <a:gd name="connsiteX8" fmla="*/ 103556 w 175704"/>
                  <a:gd name="connsiteY8" fmla="*/ 226623 h 259496"/>
                  <a:gd name="connsiteX9" fmla="*/ 103556 w 175704"/>
                  <a:gd name="connsiteY9" fmla="*/ 185163 h 259496"/>
                  <a:gd name="connsiteX10" fmla="*/ 127306 w 175704"/>
                  <a:gd name="connsiteY10" fmla="*/ 161548 h 259496"/>
                  <a:gd name="connsiteX11" fmla="*/ 140589 w 175704"/>
                  <a:gd name="connsiteY11" fmla="*/ 174831 h 259496"/>
                  <a:gd name="connsiteX12" fmla="*/ 141931 w 175704"/>
                  <a:gd name="connsiteY12" fmla="*/ 186236 h 259496"/>
                  <a:gd name="connsiteX13" fmla="*/ 152128 w 175704"/>
                  <a:gd name="connsiteY13" fmla="*/ 195226 h 259496"/>
                  <a:gd name="connsiteX14" fmla="*/ 157898 w 175704"/>
                  <a:gd name="connsiteY14" fmla="*/ 196165 h 259496"/>
                  <a:gd name="connsiteX15" fmla="*/ 174670 w 175704"/>
                  <a:gd name="connsiteY15" fmla="*/ 184358 h 259496"/>
                  <a:gd name="connsiteX16" fmla="*/ 173865 w 175704"/>
                  <a:gd name="connsiteY16" fmla="*/ 170806 h 259496"/>
                  <a:gd name="connsiteX17" fmla="*/ 163667 w 175704"/>
                  <a:gd name="connsiteY17" fmla="*/ 161816 h 259496"/>
                  <a:gd name="connsiteX18" fmla="*/ 157898 w 175704"/>
                  <a:gd name="connsiteY18" fmla="*/ 160877 h 259496"/>
                  <a:gd name="connsiteX19" fmla="*/ 153336 w 175704"/>
                  <a:gd name="connsiteY19" fmla="*/ 161548 h 259496"/>
                  <a:gd name="connsiteX20" fmla="*/ 115095 w 175704"/>
                  <a:gd name="connsiteY20" fmla="*/ 123308 h 259496"/>
                  <a:gd name="connsiteX21" fmla="*/ 115095 w 175704"/>
                  <a:gd name="connsiteY21" fmla="*/ 61318 h 259496"/>
                  <a:gd name="connsiteX22" fmla="*/ 143004 w 175704"/>
                  <a:gd name="connsiteY22" fmla="*/ 61318 h 259496"/>
                  <a:gd name="connsiteX23" fmla="*/ 143004 w 175704"/>
                  <a:gd name="connsiteY23" fmla="*/ 82921 h 259496"/>
                  <a:gd name="connsiteX24" fmla="*/ 135624 w 175704"/>
                  <a:gd name="connsiteY24" fmla="*/ 91642 h 259496"/>
                  <a:gd name="connsiteX25" fmla="*/ 135893 w 175704"/>
                  <a:gd name="connsiteY25" fmla="*/ 105194 h 259496"/>
                  <a:gd name="connsiteX26" fmla="*/ 152262 w 175704"/>
                  <a:gd name="connsiteY26" fmla="*/ 115794 h 259496"/>
                  <a:gd name="connsiteX27" fmla="*/ 159373 w 175704"/>
                  <a:gd name="connsiteY27" fmla="*/ 114318 h 259496"/>
                  <a:gd name="connsiteX28" fmla="*/ 168766 w 175704"/>
                  <a:gd name="connsiteY28" fmla="*/ 104523 h 259496"/>
                  <a:gd name="connsiteX29" fmla="*/ 168497 w 175704"/>
                  <a:gd name="connsiteY29" fmla="*/ 90971 h 259496"/>
                  <a:gd name="connsiteX30" fmla="*/ 161386 w 175704"/>
                  <a:gd name="connsiteY30" fmla="*/ 82921 h 259496"/>
                  <a:gd name="connsiteX31" fmla="*/ 161386 w 175704"/>
                  <a:gd name="connsiteY31" fmla="*/ 46425 h 259496"/>
                  <a:gd name="connsiteX32" fmla="*/ 158032 w 175704"/>
                  <a:gd name="connsiteY32" fmla="*/ 43070 h 259496"/>
                  <a:gd name="connsiteX33" fmla="*/ 115229 w 175704"/>
                  <a:gd name="connsiteY33" fmla="*/ 43070 h 259496"/>
                  <a:gd name="connsiteX34" fmla="*/ 115229 w 175704"/>
                  <a:gd name="connsiteY34" fmla="*/ 32873 h 259496"/>
                  <a:gd name="connsiteX35" fmla="*/ 122609 w 175704"/>
                  <a:gd name="connsiteY35" fmla="*/ 24152 h 259496"/>
                  <a:gd name="connsiteX36" fmla="*/ 122341 w 175704"/>
                  <a:gd name="connsiteY36" fmla="*/ 10600 h 259496"/>
                  <a:gd name="connsiteX37" fmla="*/ 105972 w 175704"/>
                  <a:gd name="connsiteY37" fmla="*/ 0 h 259496"/>
                  <a:gd name="connsiteX38" fmla="*/ 98860 w 175704"/>
                  <a:gd name="connsiteY38" fmla="*/ 1476 h 259496"/>
                  <a:gd name="connsiteX39" fmla="*/ 89468 w 175704"/>
                  <a:gd name="connsiteY39" fmla="*/ 11271 h 259496"/>
                  <a:gd name="connsiteX40" fmla="*/ 89736 w 175704"/>
                  <a:gd name="connsiteY40" fmla="*/ 24823 h 259496"/>
                  <a:gd name="connsiteX41" fmla="*/ 96847 w 175704"/>
                  <a:gd name="connsiteY41" fmla="*/ 32873 h 259496"/>
                  <a:gd name="connsiteX42" fmla="*/ 96847 w 175704"/>
                  <a:gd name="connsiteY42" fmla="*/ 129211 h 259496"/>
                  <a:gd name="connsiteX43" fmla="*/ 97787 w 175704"/>
                  <a:gd name="connsiteY43" fmla="*/ 131492 h 259496"/>
                  <a:gd name="connsiteX44" fmla="*/ 114559 w 175704"/>
                  <a:gd name="connsiteY44" fmla="*/ 148667 h 259496"/>
                  <a:gd name="connsiteX45" fmla="*/ 86248 w 175704"/>
                  <a:gd name="connsiteY45" fmla="*/ 176710 h 259496"/>
                  <a:gd name="connsiteX46" fmla="*/ 85308 w 175704"/>
                  <a:gd name="connsiteY46" fmla="*/ 179125 h 259496"/>
                  <a:gd name="connsiteX47" fmla="*/ 85308 w 175704"/>
                  <a:gd name="connsiteY47" fmla="*/ 203813 h 259496"/>
                  <a:gd name="connsiteX48" fmla="*/ 55387 w 175704"/>
                  <a:gd name="connsiteY48" fmla="*/ 203813 h 259496"/>
                  <a:gd name="connsiteX49" fmla="*/ 35395 w 175704"/>
                  <a:gd name="connsiteY49" fmla="*/ 180467 h 259496"/>
                  <a:gd name="connsiteX50" fmla="*/ 35261 w 175704"/>
                  <a:gd name="connsiteY50" fmla="*/ 168659 h 259496"/>
                  <a:gd name="connsiteX51" fmla="*/ 25869 w 175704"/>
                  <a:gd name="connsiteY51" fmla="*/ 158328 h 259496"/>
                  <a:gd name="connsiteX52" fmla="*/ 18220 w 175704"/>
                  <a:gd name="connsiteY52" fmla="*/ 156583 h 259496"/>
                  <a:gd name="connsiteX53" fmla="*/ 1717 w 175704"/>
                  <a:gd name="connsiteY53" fmla="*/ 167049 h 259496"/>
                  <a:gd name="connsiteX54" fmla="*/ 1046 w 175704"/>
                  <a:gd name="connsiteY54" fmla="*/ 180869 h 259496"/>
                  <a:gd name="connsiteX55" fmla="*/ 10438 w 175704"/>
                  <a:gd name="connsiteY55" fmla="*/ 191201 h 259496"/>
                  <a:gd name="connsiteX56" fmla="*/ 18086 w 175704"/>
                  <a:gd name="connsiteY56" fmla="*/ 192945 h 259496"/>
                  <a:gd name="connsiteX57" fmla="*/ 21441 w 175704"/>
                  <a:gd name="connsiteY57" fmla="*/ 192677 h 259496"/>
                  <a:gd name="connsiteX58" fmla="*/ 45726 w 175704"/>
                  <a:gd name="connsiteY58" fmla="*/ 220854 h 259496"/>
                  <a:gd name="connsiteX59" fmla="*/ 48276 w 175704"/>
                  <a:gd name="connsiteY59" fmla="*/ 222061 h 259496"/>
                  <a:gd name="connsiteX60" fmla="*/ 85174 w 175704"/>
                  <a:gd name="connsiteY60" fmla="*/ 222061 h 25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75704" h="259496">
                    <a:moveTo>
                      <a:pt x="85040" y="222195"/>
                    </a:moveTo>
                    <a:lnTo>
                      <a:pt x="85040" y="226623"/>
                    </a:lnTo>
                    <a:cubicBezTo>
                      <a:pt x="81685" y="228636"/>
                      <a:pt x="79002" y="231722"/>
                      <a:pt x="77660" y="235345"/>
                    </a:cubicBezTo>
                    <a:cubicBezTo>
                      <a:pt x="75916" y="239773"/>
                      <a:pt x="76050" y="244603"/>
                      <a:pt x="77928" y="248896"/>
                    </a:cubicBezTo>
                    <a:cubicBezTo>
                      <a:pt x="80746" y="255337"/>
                      <a:pt x="87187" y="259496"/>
                      <a:pt x="94298" y="259496"/>
                    </a:cubicBezTo>
                    <a:cubicBezTo>
                      <a:pt x="96713" y="259496"/>
                      <a:pt x="99129" y="258960"/>
                      <a:pt x="101409" y="258020"/>
                    </a:cubicBezTo>
                    <a:cubicBezTo>
                      <a:pt x="105837" y="256142"/>
                      <a:pt x="109192" y="252653"/>
                      <a:pt x="110936" y="248226"/>
                    </a:cubicBezTo>
                    <a:cubicBezTo>
                      <a:pt x="112680" y="243798"/>
                      <a:pt x="112546" y="238967"/>
                      <a:pt x="110667" y="234674"/>
                    </a:cubicBezTo>
                    <a:cubicBezTo>
                      <a:pt x="109192" y="231319"/>
                      <a:pt x="106642" y="228502"/>
                      <a:pt x="103556" y="226623"/>
                    </a:cubicBezTo>
                    <a:lnTo>
                      <a:pt x="103556" y="185163"/>
                    </a:lnTo>
                    <a:lnTo>
                      <a:pt x="127306" y="161548"/>
                    </a:lnTo>
                    <a:lnTo>
                      <a:pt x="140589" y="174831"/>
                    </a:lnTo>
                    <a:cubicBezTo>
                      <a:pt x="139784" y="178722"/>
                      <a:pt x="140186" y="182614"/>
                      <a:pt x="141931" y="186236"/>
                    </a:cubicBezTo>
                    <a:cubicBezTo>
                      <a:pt x="143943" y="190530"/>
                      <a:pt x="147566" y="193750"/>
                      <a:pt x="152128" y="195226"/>
                    </a:cubicBezTo>
                    <a:cubicBezTo>
                      <a:pt x="154006" y="195897"/>
                      <a:pt x="156019" y="196165"/>
                      <a:pt x="157898" y="196165"/>
                    </a:cubicBezTo>
                    <a:cubicBezTo>
                      <a:pt x="165411" y="196165"/>
                      <a:pt x="172120" y="191335"/>
                      <a:pt x="174670" y="184358"/>
                    </a:cubicBezTo>
                    <a:cubicBezTo>
                      <a:pt x="176280" y="179930"/>
                      <a:pt x="176012" y="175100"/>
                      <a:pt x="173865" y="170806"/>
                    </a:cubicBezTo>
                    <a:cubicBezTo>
                      <a:pt x="171852" y="166512"/>
                      <a:pt x="168229" y="163292"/>
                      <a:pt x="163667" y="161816"/>
                    </a:cubicBezTo>
                    <a:cubicBezTo>
                      <a:pt x="161788" y="161145"/>
                      <a:pt x="159776" y="160877"/>
                      <a:pt x="157898" y="160877"/>
                    </a:cubicBezTo>
                    <a:cubicBezTo>
                      <a:pt x="156288" y="160877"/>
                      <a:pt x="154811" y="161145"/>
                      <a:pt x="153336" y="161548"/>
                    </a:cubicBezTo>
                    <a:lnTo>
                      <a:pt x="115095" y="123308"/>
                    </a:lnTo>
                    <a:lnTo>
                      <a:pt x="115095" y="61318"/>
                    </a:lnTo>
                    <a:lnTo>
                      <a:pt x="143004" y="61318"/>
                    </a:lnTo>
                    <a:lnTo>
                      <a:pt x="143004" y="82921"/>
                    </a:lnTo>
                    <a:cubicBezTo>
                      <a:pt x="139650" y="84933"/>
                      <a:pt x="136966" y="88019"/>
                      <a:pt x="135624" y="91642"/>
                    </a:cubicBezTo>
                    <a:cubicBezTo>
                      <a:pt x="133880" y="96070"/>
                      <a:pt x="134014" y="100900"/>
                      <a:pt x="135893" y="105194"/>
                    </a:cubicBezTo>
                    <a:cubicBezTo>
                      <a:pt x="138710" y="111634"/>
                      <a:pt x="145151" y="115794"/>
                      <a:pt x="152262" y="115794"/>
                    </a:cubicBezTo>
                    <a:cubicBezTo>
                      <a:pt x="154677" y="115794"/>
                      <a:pt x="157093" y="115257"/>
                      <a:pt x="159373" y="114318"/>
                    </a:cubicBezTo>
                    <a:cubicBezTo>
                      <a:pt x="163801" y="112439"/>
                      <a:pt x="167156" y="108951"/>
                      <a:pt x="168766" y="104523"/>
                    </a:cubicBezTo>
                    <a:cubicBezTo>
                      <a:pt x="170510" y="100095"/>
                      <a:pt x="170376" y="95265"/>
                      <a:pt x="168497" y="90971"/>
                    </a:cubicBezTo>
                    <a:cubicBezTo>
                      <a:pt x="167022" y="87617"/>
                      <a:pt x="164472" y="84799"/>
                      <a:pt x="161386" y="82921"/>
                    </a:cubicBezTo>
                    <a:lnTo>
                      <a:pt x="161386" y="46425"/>
                    </a:lnTo>
                    <a:cubicBezTo>
                      <a:pt x="161386" y="44546"/>
                      <a:pt x="159910" y="43070"/>
                      <a:pt x="158032" y="43070"/>
                    </a:cubicBezTo>
                    <a:lnTo>
                      <a:pt x="115229" y="43070"/>
                    </a:lnTo>
                    <a:lnTo>
                      <a:pt x="115229" y="32873"/>
                    </a:lnTo>
                    <a:cubicBezTo>
                      <a:pt x="118584" y="30860"/>
                      <a:pt x="121267" y="27774"/>
                      <a:pt x="122609" y="24152"/>
                    </a:cubicBezTo>
                    <a:cubicBezTo>
                      <a:pt x="124354" y="19724"/>
                      <a:pt x="124219" y="14894"/>
                      <a:pt x="122341" y="10600"/>
                    </a:cubicBezTo>
                    <a:cubicBezTo>
                      <a:pt x="119523" y="4159"/>
                      <a:pt x="113083" y="0"/>
                      <a:pt x="105972" y="0"/>
                    </a:cubicBezTo>
                    <a:cubicBezTo>
                      <a:pt x="103556" y="0"/>
                      <a:pt x="101141" y="537"/>
                      <a:pt x="98860" y="1476"/>
                    </a:cubicBezTo>
                    <a:cubicBezTo>
                      <a:pt x="94432" y="3354"/>
                      <a:pt x="91078" y="6843"/>
                      <a:pt x="89468" y="11271"/>
                    </a:cubicBezTo>
                    <a:cubicBezTo>
                      <a:pt x="87723" y="15699"/>
                      <a:pt x="87858" y="20529"/>
                      <a:pt x="89736" y="24823"/>
                    </a:cubicBezTo>
                    <a:cubicBezTo>
                      <a:pt x="91212" y="28177"/>
                      <a:pt x="93762" y="30995"/>
                      <a:pt x="96847" y="32873"/>
                    </a:cubicBezTo>
                    <a:lnTo>
                      <a:pt x="96847" y="129211"/>
                    </a:lnTo>
                    <a:cubicBezTo>
                      <a:pt x="96847" y="130151"/>
                      <a:pt x="97250" y="130956"/>
                      <a:pt x="97787" y="131492"/>
                    </a:cubicBezTo>
                    <a:lnTo>
                      <a:pt x="114559" y="148667"/>
                    </a:lnTo>
                    <a:lnTo>
                      <a:pt x="86248" y="176710"/>
                    </a:lnTo>
                    <a:cubicBezTo>
                      <a:pt x="86248" y="176710"/>
                      <a:pt x="85308" y="178186"/>
                      <a:pt x="85308" y="179125"/>
                    </a:cubicBezTo>
                    <a:lnTo>
                      <a:pt x="85308" y="203813"/>
                    </a:lnTo>
                    <a:lnTo>
                      <a:pt x="55387" y="203813"/>
                    </a:lnTo>
                    <a:lnTo>
                      <a:pt x="35395" y="180467"/>
                    </a:lnTo>
                    <a:cubicBezTo>
                      <a:pt x="36602" y="176710"/>
                      <a:pt x="36602" y="172550"/>
                      <a:pt x="35261" y="168659"/>
                    </a:cubicBezTo>
                    <a:cubicBezTo>
                      <a:pt x="33651" y="164097"/>
                      <a:pt x="30296" y="160475"/>
                      <a:pt x="25869" y="158328"/>
                    </a:cubicBezTo>
                    <a:cubicBezTo>
                      <a:pt x="23453" y="157254"/>
                      <a:pt x="20904" y="156583"/>
                      <a:pt x="18220" y="156583"/>
                    </a:cubicBezTo>
                    <a:cubicBezTo>
                      <a:pt x="11243" y="156583"/>
                      <a:pt x="4669" y="160609"/>
                      <a:pt x="1717" y="167049"/>
                    </a:cubicBezTo>
                    <a:cubicBezTo>
                      <a:pt x="-296" y="171477"/>
                      <a:pt x="-564" y="176307"/>
                      <a:pt x="1046" y="180869"/>
                    </a:cubicBezTo>
                    <a:cubicBezTo>
                      <a:pt x="2656" y="185431"/>
                      <a:pt x="6010" y="189054"/>
                      <a:pt x="10438" y="191201"/>
                    </a:cubicBezTo>
                    <a:cubicBezTo>
                      <a:pt x="12853" y="192274"/>
                      <a:pt x="15537" y="192945"/>
                      <a:pt x="18086" y="192945"/>
                    </a:cubicBezTo>
                    <a:cubicBezTo>
                      <a:pt x="19294" y="192945"/>
                      <a:pt x="20367" y="192945"/>
                      <a:pt x="21441" y="192677"/>
                    </a:cubicBezTo>
                    <a:lnTo>
                      <a:pt x="45726" y="220854"/>
                    </a:lnTo>
                    <a:cubicBezTo>
                      <a:pt x="46397" y="221525"/>
                      <a:pt x="47336" y="222061"/>
                      <a:pt x="48276" y="222061"/>
                    </a:cubicBezTo>
                    <a:lnTo>
                      <a:pt x="85174" y="222061"/>
                    </a:lnTo>
                    <a:close/>
                  </a:path>
                </a:pathLst>
              </a:custGeom>
              <a:solidFill>
                <a:schemeClr val="accent1"/>
              </a:solidFill>
              <a:ln w="13406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grpSp>
        <p:nvGrpSpPr>
          <p:cNvPr id="551" name="Grafik 7">
            <a:extLst>
              <a:ext uri="{FF2B5EF4-FFF2-40B4-BE49-F238E27FC236}">
                <a16:creationId xmlns:a16="http://schemas.microsoft.com/office/drawing/2014/main" id="{6C4ACCB3-EF2C-01E9-F7E4-1A9C81641C8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333227" y="4147287"/>
            <a:ext cx="425436" cy="476861"/>
            <a:chOff x="5333227" y="4147283"/>
            <a:chExt cx="425436" cy="476861"/>
          </a:xfrm>
          <a:solidFill>
            <a:schemeClr val="accent1"/>
          </a:solidFill>
        </p:grpSpPr>
        <p:sp>
          <p:nvSpPr>
            <p:cNvPr id="552" name="Freihandform: Form 551">
              <a:extLst>
                <a:ext uri="{FF2B5EF4-FFF2-40B4-BE49-F238E27FC236}">
                  <a16:creationId xmlns:a16="http://schemas.microsoft.com/office/drawing/2014/main" id="{168D7461-92F8-68D8-465E-4075208EB563}"/>
                </a:ext>
              </a:extLst>
            </p:cNvPr>
            <p:cNvSpPr/>
            <p:nvPr/>
          </p:nvSpPr>
          <p:spPr bwMode="gray">
            <a:xfrm>
              <a:off x="5333227" y="4147283"/>
              <a:ext cx="425436" cy="476861"/>
            </a:xfrm>
            <a:custGeom>
              <a:avLst/>
              <a:gdLst>
                <a:gd name="connsiteX0" fmla="*/ 419819 w 425436"/>
                <a:gd name="connsiteY0" fmla="*/ 119148 h 476861"/>
                <a:gd name="connsiteX1" fmla="*/ 357427 w 425436"/>
                <a:gd name="connsiteY1" fmla="*/ 93252 h 476861"/>
                <a:gd name="connsiteX2" fmla="*/ 290876 w 425436"/>
                <a:gd name="connsiteY2" fmla="*/ 103450 h 476861"/>
                <a:gd name="connsiteX3" fmla="*/ 212786 w 425436"/>
                <a:gd name="connsiteY3" fmla="*/ 0 h 476861"/>
                <a:gd name="connsiteX4" fmla="*/ 134695 w 425436"/>
                <a:gd name="connsiteY4" fmla="*/ 103450 h 476861"/>
                <a:gd name="connsiteX5" fmla="*/ 68144 w 425436"/>
                <a:gd name="connsiteY5" fmla="*/ 93252 h 476861"/>
                <a:gd name="connsiteX6" fmla="*/ 5752 w 425436"/>
                <a:gd name="connsiteY6" fmla="*/ 119148 h 476861"/>
                <a:gd name="connsiteX7" fmla="*/ 56470 w 425436"/>
                <a:gd name="connsiteY7" fmla="*/ 238431 h 476861"/>
                <a:gd name="connsiteX8" fmla="*/ 5752 w 425436"/>
                <a:gd name="connsiteY8" fmla="*/ 357713 h 476861"/>
                <a:gd name="connsiteX9" fmla="*/ 68144 w 425436"/>
                <a:gd name="connsiteY9" fmla="*/ 383609 h 476861"/>
                <a:gd name="connsiteX10" fmla="*/ 134561 w 425436"/>
                <a:gd name="connsiteY10" fmla="*/ 373412 h 476861"/>
                <a:gd name="connsiteX11" fmla="*/ 212651 w 425436"/>
                <a:gd name="connsiteY11" fmla="*/ 476862 h 476861"/>
                <a:gd name="connsiteX12" fmla="*/ 290742 w 425436"/>
                <a:gd name="connsiteY12" fmla="*/ 373412 h 476861"/>
                <a:gd name="connsiteX13" fmla="*/ 357159 w 425436"/>
                <a:gd name="connsiteY13" fmla="*/ 383609 h 476861"/>
                <a:gd name="connsiteX14" fmla="*/ 419685 w 425436"/>
                <a:gd name="connsiteY14" fmla="*/ 357713 h 476861"/>
                <a:gd name="connsiteX15" fmla="*/ 368966 w 425436"/>
                <a:gd name="connsiteY15" fmla="*/ 238431 h 476861"/>
                <a:gd name="connsiteX16" fmla="*/ 419685 w 425436"/>
                <a:gd name="connsiteY16" fmla="*/ 119148 h 476861"/>
                <a:gd name="connsiteX17" fmla="*/ 304562 w 425436"/>
                <a:gd name="connsiteY17" fmla="*/ 185565 h 476861"/>
                <a:gd name="connsiteX18" fmla="*/ 295304 w 425436"/>
                <a:gd name="connsiteY18" fmla="*/ 121832 h 476861"/>
                <a:gd name="connsiteX19" fmla="*/ 358500 w 425436"/>
                <a:gd name="connsiteY19" fmla="*/ 111768 h 476861"/>
                <a:gd name="connsiteX20" fmla="*/ 403584 w 425436"/>
                <a:gd name="connsiteY20" fmla="*/ 128540 h 476861"/>
                <a:gd name="connsiteX21" fmla="*/ 355280 w 425436"/>
                <a:gd name="connsiteY21" fmla="*/ 225416 h 476861"/>
                <a:gd name="connsiteX22" fmla="*/ 304562 w 425436"/>
                <a:gd name="connsiteY22" fmla="*/ 185565 h 476861"/>
                <a:gd name="connsiteX23" fmla="*/ 306172 w 425436"/>
                <a:gd name="connsiteY23" fmla="*/ 209851 h 476861"/>
                <a:gd name="connsiteX24" fmla="*/ 341460 w 425436"/>
                <a:gd name="connsiteY24" fmla="*/ 238431 h 476861"/>
                <a:gd name="connsiteX25" fmla="*/ 306172 w 425436"/>
                <a:gd name="connsiteY25" fmla="*/ 267010 h 476861"/>
                <a:gd name="connsiteX26" fmla="*/ 306843 w 425436"/>
                <a:gd name="connsiteY26" fmla="*/ 238431 h 476861"/>
                <a:gd name="connsiteX27" fmla="*/ 306172 w 425436"/>
                <a:gd name="connsiteY27" fmla="*/ 209851 h 476861"/>
                <a:gd name="connsiteX28" fmla="*/ 304562 w 425436"/>
                <a:gd name="connsiteY28" fmla="*/ 291296 h 476861"/>
                <a:gd name="connsiteX29" fmla="*/ 355280 w 425436"/>
                <a:gd name="connsiteY29" fmla="*/ 251446 h 476861"/>
                <a:gd name="connsiteX30" fmla="*/ 403584 w 425436"/>
                <a:gd name="connsiteY30" fmla="*/ 348321 h 476861"/>
                <a:gd name="connsiteX31" fmla="*/ 358500 w 425436"/>
                <a:gd name="connsiteY31" fmla="*/ 365093 h 476861"/>
                <a:gd name="connsiteX32" fmla="*/ 295304 w 425436"/>
                <a:gd name="connsiteY32" fmla="*/ 355030 h 476861"/>
                <a:gd name="connsiteX33" fmla="*/ 304562 w 425436"/>
                <a:gd name="connsiteY33" fmla="*/ 291296 h 476861"/>
                <a:gd name="connsiteX34" fmla="*/ 277056 w 425436"/>
                <a:gd name="connsiteY34" fmla="*/ 349528 h 476861"/>
                <a:gd name="connsiteX35" fmla="*/ 234656 w 425436"/>
                <a:gd name="connsiteY35" fmla="*/ 333293 h 476861"/>
                <a:gd name="connsiteX36" fmla="*/ 259747 w 425436"/>
                <a:gd name="connsiteY36" fmla="*/ 319607 h 476861"/>
                <a:gd name="connsiteX37" fmla="*/ 284167 w 425436"/>
                <a:gd name="connsiteY37" fmla="*/ 304848 h 476861"/>
                <a:gd name="connsiteX38" fmla="*/ 277056 w 425436"/>
                <a:gd name="connsiteY38" fmla="*/ 349528 h 476861"/>
                <a:gd name="connsiteX39" fmla="*/ 165690 w 425436"/>
                <a:gd name="connsiteY39" fmla="*/ 319607 h 476861"/>
                <a:gd name="connsiteX40" fmla="*/ 190780 w 425436"/>
                <a:gd name="connsiteY40" fmla="*/ 333293 h 476861"/>
                <a:gd name="connsiteX41" fmla="*/ 148381 w 425436"/>
                <a:gd name="connsiteY41" fmla="*/ 349528 h 476861"/>
                <a:gd name="connsiteX42" fmla="*/ 141270 w 425436"/>
                <a:gd name="connsiteY42" fmla="*/ 304848 h 476861"/>
                <a:gd name="connsiteX43" fmla="*/ 165690 w 425436"/>
                <a:gd name="connsiteY43" fmla="*/ 319607 h 476861"/>
                <a:gd name="connsiteX44" fmla="*/ 148381 w 425436"/>
                <a:gd name="connsiteY44" fmla="*/ 127333 h 476861"/>
                <a:gd name="connsiteX45" fmla="*/ 190780 w 425436"/>
                <a:gd name="connsiteY45" fmla="*/ 143568 h 476861"/>
                <a:gd name="connsiteX46" fmla="*/ 165690 w 425436"/>
                <a:gd name="connsiteY46" fmla="*/ 157254 h 476861"/>
                <a:gd name="connsiteX47" fmla="*/ 141270 w 425436"/>
                <a:gd name="connsiteY47" fmla="*/ 172014 h 476861"/>
                <a:gd name="connsiteX48" fmla="*/ 148381 w 425436"/>
                <a:gd name="connsiteY48" fmla="*/ 127333 h 476861"/>
                <a:gd name="connsiteX49" fmla="*/ 259747 w 425436"/>
                <a:gd name="connsiteY49" fmla="*/ 157254 h 476861"/>
                <a:gd name="connsiteX50" fmla="*/ 234656 w 425436"/>
                <a:gd name="connsiteY50" fmla="*/ 143568 h 476861"/>
                <a:gd name="connsiteX51" fmla="*/ 277056 w 425436"/>
                <a:gd name="connsiteY51" fmla="*/ 127467 h 476861"/>
                <a:gd name="connsiteX52" fmla="*/ 284167 w 425436"/>
                <a:gd name="connsiteY52" fmla="*/ 172148 h 476861"/>
                <a:gd name="connsiteX53" fmla="*/ 259747 w 425436"/>
                <a:gd name="connsiteY53" fmla="*/ 157254 h 476861"/>
                <a:gd name="connsiteX54" fmla="*/ 212786 w 425436"/>
                <a:gd name="connsiteY54" fmla="*/ 323364 h 476861"/>
                <a:gd name="connsiteX55" fmla="*/ 175216 w 425436"/>
                <a:gd name="connsiteY55" fmla="*/ 303372 h 476861"/>
                <a:gd name="connsiteX56" fmla="*/ 139123 w 425436"/>
                <a:gd name="connsiteY56" fmla="*/ 280830 h 476861"/>
                <a:gd name="connsiteX57" fmla="*/ 137647 w 425436"/>
                <a:gd name="connsiteY57" fmla="*/ 238431 h 476861"/>
                <a:gd name="connsiteX58" fmla="*/ 139123 w 425436"/>
                <a:gd name="connsiteY58" fmla="*/ 196031 h 476861"/>
                <a:gd name="connsiteX59" fmla="*/ 175216 w 425436"/>
                <a:gd name="connsiteY59" fmla="*/ 173490 h 476861"/>
                <a:gd name="connsiteX60" fmla="*/ 212786 w 425436"/>
                <a:gd name="connsiteY60" fmla="*/ 153632 h 476861"/>
                <a:gd name="connsiteX61" fmla="*/ 250355 w 425436"/>
                <a:gd name="connsiteY61" fmla="*/ 173490 h 476861"/>
                <a:gd name="connsiteX62" fmla="*/ 286448 w 425436"/>
                <a:gd name="connsiteY62" fmla="*/ 196031 h 476861"/>
                <a:gd name="connsiteX63" fmla="*/ 287924 w 425436"/>
                <a:gd name="connsiteY63" fmla="*/ 238431 h 476861"/>
                <a:gd name="connsiteX64" fmla="*/ 286448 w 425436"/>
                <a:gd name="connsiteY64" fmla="*/ 280830 h 476861"/>
                <a:gd name="connsiteX65" fmla="*/ 250355 w 425436"/>
                <a:gd name="connsiteY65" fmla="*/ 303372 h 476861"/>
                <a:gd name="connsiteX66" fmla="*/ 212786 w 425436"/>
                <a:gd name="connsiteY66" fmla="*/ 323364 h 476861"/>
                <a:gd name="connsiteX67" fmla="*/ 152809 w 425436"/>
                <a:gd name="connsiteY67" fmla="*/ 108951 h 476861"/>
                <a:gd name="connsiteX68" fmla="*/ 212786 w 425436"/>
                <a:gd name="connsiteY68" fmla="*/ 18785 h 476861"/>
                <a:gd name="connsiteX69" fmla="*/ 272762 w 425436"/>
                <a:gd name="connsiteY69" fmla="*/ 108951 h 476861"/>
                <a:gd name="connsiteX70" fmla="*/ 212786 w 425436"/>
                <a:gd name="connsiteY70" fmla="*/ 132834 h 476861"/>
                <a:gd name="connsiteX71" fmla="*/ 152809 w 425436"/>
                <a:gd name="connsiteY71" fmla="*/ 108951 h 476861"/>
                <a:gd name="connsiteX72" fmla="*/ 272762 w 425436"/>
                <a:gd name="connsiteY72" fmla="*/ 368045 h 476861"/>
                <a:gd name="connsiteX73" fmla="*/ 212786 w 425436"/>
                <a:gd name="connsiteY73" fmla="*/ 458211 h 476861"/>
                <a:gd name="connsiteX74" fmla="*/ 152809 w 425436"/>
                <a:gd name="connsiteY74" fmla="*/ 368045 h 476861"/>
                <a:gd name="connsiteX75" fmla="*/ 212786 w 425436"/>
                <a:gd name="connsiteY75" fmla="*/ 344161 h 476861"/>
                <a:gd name="connsiteX76" fmla="*/ 272762 w 425436"/>
                <a:gd name="connsiteY76" fmla="*/ 368045 h 476861"/>
                <a:gd name="connsiteX77" fmla="*/ 21987 w 425436"/>
                <a:gd name="connsiteY77" fmla="*/ 348321 h 476861"/>
                <a:gd name="connsiteX78" fmla="*/ 70291 w 425436"/>
                <a:gd name="connsiteY78" fmla="*/ 251446 h 476861"/>
                <a:gd name="connsiteX79" fmla="*/ 121009 w 425436"/>
                <a:gd name="connsiteY79" fmla="*/ 291296 h 476861"/>
                <a:gd name="connsiteX80" fmla="*/ 130267 w 425436"/>
                <a:gd name="connsiteY80" fmla="*/ 355030 h 476861"/>
                <a:gd name="connsiteX81" fmla="*/ 67070 w 425436"/>
                <a:gd name="connsiteY81" fmla="*/ 365093 h 476861"/>
                <a:gd name="connsiteX82" fmla="*/ 21987 w 425436"/>
                <a:gd name="connsiteY82" fmla="*/ 348321 h 476861"/>
                <a:gd name="connsiteX83" fmla="*/ 119399 w 425436"/>
                <a:gd name="connsiteY83" fmla="*/ 267010 h 476861"/>
                <a:gd name="connsiteX84" fmla="*/ 84111 w 425436"/>
                <a:gd name="connsiteY84" fmla="*/ 238431 h 476861"/>
                <a:gd name="connsiteX85" fmla="*/ 119399 w 425436"/>
                <a:gd name="connsiteY85" fmla="*/ 209851 h 476861"/>
                <a:gd name="connsiteX86" fmla="*/ 118728 w 425436"/>
                <a:gd name="connsiteY86" fmla="*/ 238431 h 476861"/>
                <a:gd name="connsiteX87" fmla="*/ 119399 w 425436"/>
                <a:gd name="connsiteY87" fmla="*/ 267010 h 476861"/>
                <a:gd name="connsiteX88" fmla="*/ 21987 w 425436"/>
                <a:gd name="connsiteY88" fmla="*/ 128675 h 476861"/>
                <a:gd name="connsiteX89" fmla="*/ 67070 w 425436"/>
                <a:gd name="connsiteY89" fmla="*/ 111903 h 476861"/>
                <a:gd name="connsiteX90" fmla="*/ 130267 w 425436"/>
                <a:gd name="connsiteY90" fmla="*/ 121966 h 476861"/>
                <a:gd name="connsiteX91" fmla="*/ 121009 w 425436"/>
                <a:gd name="connsiteY91" fmla="*/ 185700 h 476861"/>
                <a:gd name="connsiteX92" fmla="*/ 70291 w 425436"/>
                <a:gd name="connsiteY92" fmla="*/ 225550 h 476861"/>
                <a:gd name="connsiteX93" fmla="*/ 21987 w 425436"/>
                <a:gd name="connsiteY93" fmla="*/ 128675 h 4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25436" h="476861">
                  <a:moveTo>
                    <a:pt x="419819" y="119148"/>
                  </a:moveTo>
                  <a:cubicBezTo>
                    <a:pt x="410024" y="102242"/>
                    <a:pt x="388422" y="93252"/>
                    <a:pt x="357427" y="93252"/>
                  </a:cubicBezTo>
                  <a:cubicBezTo>
                    <a:pt x="338106" y="93252"/>
                    <a:pt x="315698" y="96607"/>
                    <a:pt x="290876" y="103450"/>
                  </a:cubicBezTo>
                  <a:cubicBezTo>
                    <a:pt x="273567" y="37703"/>
                    <a:pt x="245122" y="0"/>
                    <a:pt x="212786" y="0"/>
                  </a:cubicBezTo>
                  <a:cubicBezTo>
                    <a:pt x="180449" y="0"/>
                    <a:pt x="152004" y="37703"/>
                    <a:pt x="134695" y="103450"/>
                  </a:cubicBezTo>
                  <a:cubicBezTo>
                    <a:pt x="109872" y="96741"/>
                    <a:pt x="87599" y="93252"/>
                    <a:pt x="68144" y="93252"/>
                  </a:cubicBezTo>
                  <a:cubicBezTo>
                    <a:pt x="37149" y="93252"/>
                    <a:pt x="15547" y="102242"/>
                    <a:pt x="5752" y="119148"/>
                  </a:cubicBezTo>
                  <a:cubicBezTo>
                    <a:pt x="-10484" y="147191"/>
                    <a:pt x="8033" y="190530"/>
                    <a:pt x="56470" y="238431"/>
                  </a:cubicBezTo>
                  <a:cubicBezTo>
                    <a:pt x="8033" y="286332"/>
                    <a:pt x="-10484" y="329670"/>
                    <a:pt x="5752" y="357713"/>
                  </a:cubicBezTo>
                  <a:cubicBezTo>
                    <a:pt x="15547" y="374619"/>
                    <a:pt x="37149" y="383609"/>
                    <a:pt x="68144" y="383609"/>
                  </a:cubicBezTo>
                  <a:cubicBezTo>
                    <a:pt x="90685" y="383072"/>
                    <a:pt x="112959" y="379584"/>
                    <a:pt x="134561" y="373412"/>
                  </a:cubicBezTo>
                  <a:cubicBezTo>
                    <a:pt x="151870" y="439158"/>
                    <a:pt x="180315" y="476862"/>
                    <a:pt x="212651" y="476862"/>
                  </a:cubicBezTo>
                  <a:cubicBezTo>
                    <a:pt x="244988" y="476862"/>
                    <a:pt x="273433" y="439158"/>
                    <a:pt x="290742" y="373412"/>
                  </a:cubicBezTo>
                  <a:cubicBezTo>
                    <a:pt x="312344" y="379584"/>
                    <a:pt x="334617" y="383072"/>
                    <a:pt x="357159" y="383609"/>
                  </a:cubicBezTo>
                  <a:cubicBezTo>
                    <a:pt x="388288" y="383609"/>
                    <a:pt x="409890" y="374619"/>
                    <a:pt x="419685" y="357713"/>
                  </a:cubicBezTo>
                  <a:cubicBezTo>
                    <a:pt x="435920" y="329670"/>
                    <a:pt x="417404" y="286332"/>
                    <a:pt x="368966" y="238431"/>
                  </a:cubicBezTo>
                  <a:cubicBezTo>
                    <a:pt x="417404" y="190530"/>
                    <a:pt x="435920" y="147191"/>
                    <a:pt x="419685" y="119148"/>
                  </a:cubicBezTo>
                  <a:close/>
                  <a:moveTo>
                    <a:pt x="304562" y="185565"/>
                  </a:moveTo>
                  <a:cubicBezTo>
                    <a:pt x="302818" y="164231"/>
                    <a:pt x="299731" y="142763"/>
                    <a:pt x="295304" y="121832"/>
                  </a:cubicBezTo>
                  <a:cubicBezTo>
                    <a:pt x="315833" y="115794"/>
                    <a:pt x="337167" y="112439"/>
                    <a:pt x="358500" y="111768"/>
                  </a:cubicBezTo>
                  <a:cubicBezTo>
                    <a:pt x="381579" y="111768"/>
                    <a:pt x="397143" y="117538"/>
                    <a:pt x="403584" y="128540"/>
                  </a:cubicBezTo>
                  <a:cubicBezTo>
                    <a:pt x="414855" y="148130"/>
                    <a:pt x="396473" y="185029"/>
                    <a:pt x="355280" y="225416"/>
                  </a:cubicBezTo>
                  <a:cubicBezTo>
                    <a:pt x="339313" y="211059"/>
                    <a:pt x="322273" y="197641"/>
                    <a:pt x="304562" y="185565"/>
                  </a:cubicBezTo>
                  <a:close/>
                  <a:moveTo>
                    <a:pt x="306172" y="209851"/>
                  </a:moveTo>
                  <a:cubicBezTo>
                    <a:pt x="318382" y="218841"/>
                    <a:pt x="330190" y="228367"/>
                    <a:pt x="341460" y="238431"/>
                  </a:cubicBezTo>
                  <a:cubicBezTo>
                    <a:pt x="330190" y="248494"/>
                    <a:pt x="318382" y="258020"/>
                    <a:pt x="306172" y="267010"/>
                  </a:cubicBezTo>
                  <a:cubicBezTo>
                    <a:pt x="306574" y="257618"/>
                    <a:pt x="306843" y="248091"/>
                    <a:pt x="306843" y="238431"/>
                  </a:cubicBezTo>
                  <a:cubicBezTo>
                    <a:pt x="306843" y="228770"/>
                    <a:pt x="306574" y="219244"/>
                    <a:pt x="306172" y="209851"/>
                  </a:cubicBezTo>
                  <a:close/>
                  <a:moveTo>
                    <a:pt x="304562" y="291296"/>
                  </a:moveTo>
                  <a:cubicBezTo>
                    <a:pt x="322273" y="279086"/>
                    <a:pt x="339313" y="265668"/>
                    <a:pt x="355280" y="251446"/>
                  </a:cubicBezTo>
                  <a:cubicBezTo>
                    <a:pt x="396473" y="291833"/>
                    <a:pt x="414855" y="328731"/>
                    <a:pt x="403584" y="348321"/>
                  </a:cubicBezTo>
                  <a:cubicBezTo>
                    <a:pt x="397278" y="359323"/>
                    <a:pt x="381579" y="365093"/>
                    <a:pt x="358500" y="365093"/>
                  </a:cubicBezTo>
                  <a:cubicBezTo>
                    <a:pt x="340923" y="365093"/>
                    <a:pt x="319053" y="361604"/>
                    <a:pt x="295304" y="355030"/>
                  </a:cubicBezTo>
                  <a:cubicBezTo>
                    <a:pt x="299731" y="334098"/>
                    <a:pt x="302818" y="312630"/>
                    <a:pt x="304562" y="291296"/>
                  </a:cubicBezTo>
                  <a:close/>
                  <a:moveTo>
                    <a:pt x="277056" y="349528"/>
                  </a:moveTo>
                  <a:cubicBezTo>
                    <a:pt x="262699" y="344832"/>
                    <a:pt x="248476" y="339331"/>
                    <a:pt x="234656" y="333293"/>
                  </a:cubicBezTo>
                  <a:cubicBezTo>
                    <a:pt x="243378" y="328865"/>
                    <a:pt x="251696" y="324169"/>
                    <a:pt x="259747" y="319607"/>
                  </a:cubicBezTo>
                  <a:cubicBezTo>
                    <a:pt x="268066" y="314777"/>
                    <a:pt x="276251" y="309812"/>
                    <a:pt x="284167" y="304848"/>
                  </a:cubicBezTo>
                  <a:cubicBezTo>
                    <a:pt x="282423" y="319876"/>
                    <a:pt x="280007" y="334769"/>
                    <a:pt x="277056" y="349528"/>
                  </a:cubicBezTo>
                  <a:close/>
                  <a:moveTo>
                    <a:pt x="165690" y="319607"/>
                  </a:moveTo>
                  <a:cubicBezTo>
                    <a:pt x="173740" y="324169"/>
                    <a:pt x="182193" y="328865"/>
                    <a:pt x="190780" y="333293"/>
                  </a:cubicBezTo>
                  <a:cubicBezTo>
                    <a:pt x="176960" y="339331"/>
                    <a:pt x="162738" y="344698"/>
                    <a:pt x="148381" y="349528"/>
                  </a:cubicBezTo>
                  <a:cubicBezTo>
                    <a:pt x="145295" y="334769"/>
                    <a:pt x="142880" y="319741"/>
                    <a:pt x="141270" y="304848"/>
                  </a:cubicBezTo>
                  <a:cubicBezTo>
                    <a:pt x="149186" y="309947"/>
                    <a:pt x="157371" y="314911"/>
                    <a:pt x="165690" y="319607"/>
                  </a:cubicBezTo>
                  <a:close/>
                  <a:moveTo>
                    <a:pt x="148381" y="127333"/>
                  </a:moveTo>
                  <a:cubicBezTo>
                    <a:pt x="162738" y="132029"/>
                    <a:pt x="176960" y="137530"/>
                    <a:pt x="190780" y="143568"/>
                  </a:cubicBezTo>
                  <a:cubicBezTo>
                    <a:pt x="182462" y="147862"/>
                    <a:pt x="174008" y="152424"/>
                    <a:pt x="165690" y="157254"/>
                  </a:cubicBezTo>
                  <a:cubicBezTo>
                    <a:pt x="157371" y="162084"/>
                    <a:pt x="149052" y="167049"/>
                    <a:pt x="141270" y="172014"/>
                  </a:cubicBezTo>
                  <a:cubicBezTo>
                    <a:pt x="143014" y="156986"/>
                    <a:pt x="145429" y="142092"/>
                    <a:pt x="148381" y="127333"/>
                  </a:cubicBezTo>
                  <a:close/>
                  <a:moveTo>
                    <a:pt x="259747" y="157254"/>
                  </a:moveTo>
                  <a:cubicBezTo>
                    <a:pt x="251428" y="152424"/>
                    <a:pt x="242975" y="147862"/>
                    <a:pt x="234656" y="143568"/>
                  </a:cubicBezTo>
                  <a:cubicBezTo>
                    <a:pt x="248476" y="137530"/>
                    <a:pt x="262699" y="132163"/>
                    <a:pt x="277056" y="127467"/>
                  </a:cubicBezTo>
                  <a:cubicBezTo>
                    <a:pt x="280142" y="142226"/>
                    <a:pt x="282557" y="157120"/>
                    <a:pt x="284167" y="172148"/>
                  </a:cubicBezTo>
                  <a:cubicBezTo>
                    <a:pt x="276251" y="167049"/>
                    <a:pt x="268066" y="162084"/>
                    <a:pt x="259747" y="157254"/>
                  </a:cubicBezTo>
                  <a:close/>
                  <a:moveTo>
                    <a:pt x="212786" y="323364"/>
                  </a:moveTo>
                  <a:cubicBezTo>
                    <a:pt x="200173" y="317192"/>
                    <a:pt x="187560" y="310483"/>
                    <a:pt x="175216" y="303372"/>
                  </a:cubicBezTo>
                  <a:cubicBezTo>
                    <a:pt x="162872" y="296261"/>
                    <a:pt x="150796" y="288747"/>
                    <a:pt x="139123" y="280830"/>
                  </a:cubicBezTo>
                  <a:cubicBezTo>
                    <a:pt x="138184" y="266876"/>
                    <a:pt x="137647" y="252653"/>
                    <a:pt x="137647" y="238431"/>
                  </a:cubicBezTo>
                  <a:cubicBezTo>
                    <a:pt x="137647" y="224208"/>
                    <a:pt x="138184" y="209985"/>
                    <a:pt x="139123" y="196031"/>
                  </a:cubicBezTo>
                  <a:cubicBezTo>
                    <a:pt x="150796" y="188115"/>
                    <a:pt x="162872" y="180601"/>
                    <a:pt x="175216" y="173490"/>
                  </a:cubicBezTo>
                  <a:cubicBezTo>
                    <a:pt x="187560" y="166378"/>
                    <a:pt x="200173" y="159669"/>
                    <a:pt x="212786" y="153632"/>
                  </a:cubicBezTo>
                  <a:cubicBezTo>
                    <a:pt x="225398" y="159804"/>
                    <a:pt x="238011" y="166512"/>
                    <a:pt x="250355" y="173490"/>
                  </a:cubicBezTo>
                  <a:cubicBezTo>
                    <a:pt x="262699" y="180601"/>
                    <a:pt x="274775" y="188115"/>
                    <a:pt x="286448" y="196031"/>
                  </a:cubicBezTo>
                  <a:cubicBezTo>
                    <a:pt x="287387" y="209985"/>
                    <a:pt x="287924" y="224208"/>
                    <a:pt x="287924" y="238431"/>
                  </a:cubicBezTo>
                  <a:cubicBezTo>
                    <a:pt x="287924" y="252653"/>
                    <a:pt x="287387" y="266876"/>
                    <a:pt x="286448" y="280830"/>
                  </a:cubicBezTo>
                  <a:cubicBezTo>
                    <a:pt x="274775" y="288613"/>
                    <a:pt x="262699" y="296261"/>
                    <a:pt x="250355" y="303372"/>
                  </a:cubicBezTo>
                  <a:cubicBezTo>
                    <a:pt x="238011" y="310483"/>
                    <a:pt x="225398" y="317192"/>
                    <a:pt x="212786" y="323364"/>
                  </a:cubicBezTo>
                  <a:close/>
                  <a:moveTo>
                    <a:pt x="152809" y="108951"/>
                  </a:moveTo>
                  <a:cubicBezTo>
                    <a:pt x="167300" y="53268"/>
                    <a:pt x="190110" y="18785"/>
                    <a:pt x="212786" y="18785"/>
                  </a:cubicBezTo>
                  <a:cubicBezTo>
                    <a:pt x="235461" y="18785"/>
                    <a:pt x="258271" y="53268"/>
                    <a:pt x="272762" y="108951"/>
                  </a:cubicBezTo>
                  <a:cubicBezTo>
                    <a:pt x="252367" y="115660"/>
                    <a:pt x="232241" y="123576"/>
                    <a:pt x="212786" y="132834"/>
                  </a:cubicBezTo>
                  <a:cubicBezTo>
                    <a:pt x="193330" y="123710"/>
                    <a:pt x="173203" y="115660"/>
                    <a:pt x="152809" y="108951"/>
                  </a:cubicBezTo>
                  <a:close/>
                  <a:moveTo>
                    <a:pt x="272762" y="368045"/>
                  </a:moveTo>
                  <a:cubicBezTo>
                    <a:pt x="258271" y="423728"/>
                    <a:pt x="235461" y="458211"/>
                    <a:pt x="212786" y="458211"/>
                  </a:cubicBezTo>
                  <a:cubicBezTo>
                    <a:pt x="190110" y="458211"/>
                    <a:pt x="167300" y="423728"/>
                    <a:pt x="152809" y="368045"/>
                  </a:cubicBezTo>
                  <a:cubicBezTo>
                    <a:pt x="173203" y="361336"/>
                    <a:pt x="193330" y="353420"/>
                    <a:pt x="212786" y="344161"/>
                  </a:cubicBezTo>
                  <a:cubicBezTo>
                    <a:pt x="232241" y="353285"/>
                    <a:pt x="252367" y="361336"/>
                    <a:pt x="272762" y="368045"/>
                  </a:cubicBezTo>
                  <a:close/>
                  <a:moveTo>
                    <a:pt x="21987" y="348321"/>
                  </a:moveTo>
                  <a:cubicBezTo>
                    <a:pt x="10717" y="328731"/>
                    <a:pt x="29099" y="291833"/>
                    <a:pt x="70291" y="251446"/>
                  </a:cubicBezTo>
                  <a:cubicBezTo>
                    <a:pt x="86257" y="265803"/>
                    <a:pt x="103298" y="279220"/>
                    <a:pt x="121009" y="291296"/>
                  </a:cubicBezTo>
                  <a:cubicBezTo>
                    <a:pt x="122753" y="312630"/>
                    <a:pt x="125839" y="334098"/>
                    <a:pt x="130267" y="355030"/>
                  </a:cubicBezTo>
                  <a:cubicBezTo>
                    <a:pt x="106518" y="361604"/>
                    <a:pt x="84782" y="365093"/>
                    <a:pt x="67070" y="365093"/>
                  </a:cubicBezTo>
                  <a:cubicBezTo>
                    <a:pt x="43992" y="365093"/>
                    <a:pt x="28294" y="359323"/>
                    <a:pt x="21987" y="348321"/>
                  </a:cubicBezTo>
                  <a:close/>
                  <a:moveTo>
                    <a:pt x="119399" y="267010"/>
                  </a:moveTo>
                  <a:cubicBezTo>
                    <a:pt x="107189" y="258020"/>
                    <a:pt x="95382" y="248494"/>
                    <a:pt x="84111" y="238431"/>
                  </a:cubicBezTo>
                  <a:cubicBezTo>
                    <a:pt x="95382" y="228367"/>
                    <a:pt x="107189" y="218841"/>
                    <a:pt x="119399" y="209851"/>
                  </a:cubicBezTo>
                  <a:cubicBezTo>
                    <a:pt x="118996" y="219109"/>
                    <a:pt x="118728" y="228770"/>
                    <a:pt x="118728" y="238431"/>
                  </a:cubicBezTo>
                  <a:cubicBezTo>
                    <a:pt x="118728" y="248091"/>
                    <a:pt x="118996" y="257618"/>
                    <a:pt x="119399" y="267010"/>
                  </a:cubicBezTo>
                  <a:close/>
                  <a:moveTo>
                    <a:pt x="21987" y="128675"/>
                  </a:moveTo>
                  <a:cubicBezTo>
                    <a:pt x="28294" y="117672"/>
                    <a:pt x="43992" y="111903"/>
                    <a:pt x="67070" y="111903"/>
                  </a:cubicBezTo>
                  <a:cubicBezTo>
                    <a:pt x="84647" y="111903"/>
                    <a:pt x="106518" y="115391"/>
                    <a:pt x="130267" y="121966"/>
                  </a:cubicBezTo>
                  <a:cubicBezTo>
                    <a:pt x="125839" y="142897"/>
                    <a:pt x="122753" y="164366"/>
                    <a:pt x="121009" y="185700"/>
                  </a:cubicBezTo>
                  <a:cubicBezTo>
                    <a:pt x="103298" y="197910"/>
                    <a:pt x="86257" y="211327"/>
                    <a:pt x="70291" y="225550"/>
                  </a:cubicBezTo>
                  <a:cubicBezTo>
                    <a:pt x="29099" y="185163"/>
                    <a:pt x="10717" y="148264"/>
                    <a:pt x="21987" y="128675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3" name="Freihandform: Form 552">
              <a:extLst>
                <a:ext uri="{FF2B5EF4-FFF2-40B4-BE49-F238E27FC236}">
                  <a16:creationId xmlns:a16="http://schemas.microsoft.com/office/drawing/2014/main" id="{B2A2F4E2-ADB7-CDA5-E2DB-9247AB615A3C}"/>
                </a:ext>
              </a:extLst>
            </p:cNvPr>
            <p:cNvSpPr/>
            <p:nvPr/>
          </p:nvSpPr>
          <p:spPr bwMode="gray">
            <a:xfrm>
              <a:off x="5507235" y="4346937"/>
              <a:ext cx="79163" cy="79163"/>
            </a:xfrm>
            <a:custGeom>
              <a:avLst/>
              <a:gdLst>
                <a:gd name="connsiteX0" fmla="*/ 39582 w 79163"/>
                <a:gd name="connsiteY0" fmla="*/ 0 h 79163"/>
                <a:gd name="connsiteX1" fmla="*/ 39582 w 79163"/>
                <a:gd name="connsiteY1" fmla="*/ 0 h 79163"/>
                <a:gd name="connsiteX2" fmla="*/ 0 w 79163"/>
                <a:gd name="connsiteY2" fmla="*/ 39582 h 79163"/>
                <a:gd name="connsiteX3" fmla="*/ 39582 w 79163"/>
                <a:gd name="connsiteY3" fmla="*/ 79164 h 79163"/>
                <a:gd name="connsiteX4" fmla="*/ 79164 w 79163"/>
                <a:gd name="connsiteY4" fmla="*/ 39582 h 79163"/>
                <a:gd name="connsiteX5" fmla="*/ 39582 w 79163"/>
                <a:gd name="connsiteY5" fmla="*/ 0 h 79163"/>
                <a:gd name="connsiteX6" fmla="*/ 60379 w 79163"/>
                <a:gd name="connsiteY6" fmla="*/ 39582 h 79163"/>
                <a:gd name="connsiteX7" fmla="*/ 39582 w 79163"/>
                <a:gd name="connsiteY7" fmla="*/ 60379 h 79163"/>
                <a:gd name="connsiteX8" fmla="*/ 18785 w 79163"/>
                <a:gd name="connsiteY8" fmla="*/ 39582 h 79163"/>
                <a:gd name="connsiteX9" fmla="*/ 39582 w 79163"/>
                <a:gd name="connsiteY9" fmla="*/ 18785 h 79163"/>
                <a:gd name="connsiteX10" fmla="*/ 60379 w 79163"/>
                <a:gd name="connsiteY10" fmla="*/ 39582 h 7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163" h="79163">
                  <a:moveTo>
                    <a:pt x="39582" y="0"/>
                  </a:moveTo>
                  <a:lnTo>
                    <a:pt x="39582" y="0"/>
                  </a:lnTo>
                  <a:cubicBezTo>
                    <a:pt x="17711" y="0"/>
                    <a:pt x="0" y="17711"/>
                    <a:pt x="0" y="39582"/>
                  </a:cubicBezTo>
                  <a:cubicBezTo>
                    <a:pt x="0" y="61453"/>
                    <a:pt x="17711" y="79164"/>
                    <a:pt x="39582" y="79164"/>
                  </a:cubicBezTo>
                  <a:cubicBezTo>
                    <a:pt x="61453" y="79164"/>
                    <a:pt x="79164" y="61453"/>
                    <a:pt x="79164" y="39582"/>
                  </a:cubicBezTo>
                  <a:cubicBezTo>
                    <a:pt x="79164" y="17845"/>
                    <a:pt x="61453" y="0"/>
                    <a:pt x="39582" y="0"/>
                  </a:cubicBezTo>
                  <a:close/>
                  <a:moveTo>
                    <a:pt x="60379" y="39582"/>
                  </a:moveTo>
                  <a:cubicBezTo>
                    <a:pt x="60379" y="50987"/>
                    <a:pt x="50987" y="60379"/>
                    <a:pt x="39582" y="60379"/>
                  </a:cubicBezTo>
                  <a:cubicBezTo>
                    <a:pt x="28177" y="60379"/>
                    <a:pt x="18785" y="50987"/>
                    <a:pt x="18785" y="39582"/>
                  </a:cubicBezTo>
                  <a:cubicBezTo>
                    <a:pt x="18785" y="28177"/>
                    <a:pt x="28177" y="18785"/>
                    <a:pt x="39582" y="18785"/>
                  </a:cubicBezTo>
                  <a:cubicBezTo>
                    <a:pt x="50987" y="18785"/>
                    <a:pt x="60379" y="28177"/>
                    <a:pt x="60379" y="3958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54" name="Grafik 7">
            <a:extLst>
              <a:ext uri="{FF2B5EF4-FFF2-40B4-BE49-F238E27FC236}">
                <a16:creationId xmlns:a16="http://schemas.microsoft.com/office/drawing/2014/main" id="{F0D9E835-2892-3B3F-5BC2-65E822C8802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29406" y="4055507"/>
            <a:ext cx="357903" cy="576688"/>
            <a:chOff x="7529401" y="4055507"/>
            <a:chExt cx="357902" cy="576688"/>
          </a:xfrm>
          <a:solidFill>
            <a:schemeClr val="accent1"/>
          </a:solidFill>
        </p:grpSpPr>
        <p:sp>
          <p:nvSpPr>
            <p:cNvPr id="555" name="Freihandform: Form 554">
              <a:extLst>
                <a:ext uri="{FF2B5EF4-FFF2-40B4-BE49-F238E27FC236}">
                  <a16:creationId xmlns:a16="http://schemas.microsoft.com/office/drawing/2014/main" id="{C98B3E05-1BC4-3BD3-6D39-473D6B97185D}"/>
                </a:ext>
              </a:extLst>
            </p:cNvPr>
            <p:cNvSpPr/>
            <p:nvPr/>
          </p:nvSpPr>
          <p:spPr bwMode="gray">
            <a:xfrm>
              <a:off x="7614872" y="4055507"/>
              <a:ext cx="45351" cy="45351"/>
            </a:xfrm>
            <a:custGeom>
              <a:avLst/>
              <a:gdLst>
                <a:gd name="connsiteX0" fmla="*/ 22676 w 45351"/>
                <a:gd name="connsiteY0" fmla="*/ 45352 h 45351"/>
                <a:gd name="connsiteX1" fmla="*/ 45351 w 45351"/>
                <a:gd name="connsiteY1" fmla="*/ 22676 h 45351"/>
                <a:gd name="connsiteX2" fmla="*/ 22676 w 45351"/>
                <a:gd name="connsiteY2" fmla="*/ 0 h 45351"/>
                <a:gd name="connsiteX3" fmla="*/ 0 w 45351"/>
                <a:gd name="connsiteY3" fmla="*/ 22676 h 45351"/>
                <a:gd name="connsiteX4" fmla="*/ 22676 w 45351"/>
                <a:gd name="connsiteY4" fmla="*/ 45352 h 45351"/>
                <a:gd name="connsiteX5" fmla="*/ 19590 w 45351"/>
                <a:gd name="connsiteY5" fmla="*/ 22676 h 45351"/>
                <a:gd name="connsiteX6" fmla="*/ 22676 w 45351"/>
                <a:gd name="connsiteY6" fmla="*/ 19590 h 45351"/>
                <a:gd name="connsiteX7" fmla="*/ 25762 w 45351"/>
                <a:gd name="connsiteY7" fmla="*/ 22676 h 45351"/>
                <a:gd name="connsiteX8" fmla="*/ 22676 w 45351"/>
                <a:gd name="connsiteY8" fmla="*/ 25762 h 45351"/>
                <a:gd name="connsiteX9" fmla="*/ 19590 w 45351"/>
                <a:gd name="connsiteY9" fmla="*/ 22676 h 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51" h="45351">
                  <a:moveTo>
                    <a:pt x="22676" y="45352"/>
                  </a:moveTo>
                  <a:cubicBezTo>
                    <a:pt x="35154" y="45352"/>
                    <a:pt x="45351" y="35154"/>
                    <a:pt x="45351" y="22676"/>
                  </a:cubicBezTo>
                  <a:cubicBezTo>
                    <a:pt x="45351" y="10198"/>
                    <a:pt x="35154" y="0"/>
                    <a:pt x="22676" y="0"/>
                  </a:cubicBezTo>
                  <a:cubicBezTo>
                    <a:pt x="10197" y="0"/>
                    <a:pt x="0" y="10198"/>
                    <a:pt x="0" y="22676"/>
                  </a:cubicBezTo>
                  <a:cubicBezTo>
                    <a:pt x="0" y="35154"/>
                    <a:pt x="10197" y="45352"/>
                    <a:pt x="22676" y="45352"/>
                  </a:cubicBezTo>
                  <a:close/>
                  <a:moveTo>
                    <a:pt x="19590" y="22676"/>
                  </a:moveTo>
                  <a:cubicBezTo>
                    <a:pt x="19590" y="20931"/>
                    <a:pt x="20931" y="19590"/>
                    <a:pt x="22676" y="19590"/>
                  </a:cubicBezTo>
                  <a:cubicBezTo>
                    <a:pt x="24420" y="19590"/>
                    <a:pt x="25762" y="20931"/>
                    <a:pt x="25762" y="22676"/>
                  </a:cubicBezTo>
                  <a:cubicBezTo>
                    <a:pt x="25762" y="24420"/>
                    <a:pt x="24420" y="25762"/>
                    <a:pt x="22676" y="25762"/>
                  </a:cubicBezTo>
                  <a:cubicBezTo>
                    <a:pt x="20931" y="25762"/>
                    <a:pt x="19590" y="24420"/>
                    <a:pt x="19590" y="2267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6" name="Freihandform: Form 555">
              <a:extLst>
                <a:ext uri="{FF2B5EF4-FFF2-40B4-BE49-F238E27FC236}">
                  <a16:creationId xmlns:a16="http://schemas.microsoft.com/office/drawing/2014/main" id="{9F102202-795A-F1C8-2D6D-DC97AFF88F30}"/>
                </a:ext>
              </a:extLst>
            </p:cNvPr>
            <p:cNvSpPr/>
            <p:nvPr/>
          </p:nvSpPr>
          <p:spPr bwMode="gray">
            <a:xfrm>
              <a:off x="7730800" y="4081269"/>
              <a:ext cx="58232" cy="58232"/>
            </a:xfrm>
            <a:custGeom>
              <a:avLst/>
              <a:gdLst>
                <a:gd name="connsiteX0" fmla="*/ 29116 w 58232"/>
                <a:gd name="connsiteY0" fmla="*/ 58233 h 58232"/>
                <a:gd name="connsiteX1" fmla="*/ 58232 w 58232"/>
                <a:gd name="connsiteY1" fmla="*/ 29116 h 58232"/>
                <a:gd name="connsiteX2" fmla="*/ 29116 w 58232"/>
                <a:gd name="connsiteY2" fmla="*/ 0 h 58232"/>
                <a:gd name="connsiteX3" fmla="*/ 0 w 58232"/>
                <a:gd name="connsiteY3" fmla="*/ 29116 h 58232"/>
                <a:gd name="connsiteX4" fmla="*/ 29116 w 58232"/>
                <a:gd name="connsiteY4" fmla="*/ 58233 h 58232"/>
                <a:gd name="connsiteX5" fmla="*/ 19590 w 58232"/>
                <a:gd name="connsiteY5" fmla="*/ 29116 h 58232"/>
                <a:gd name="connsiteX6" fmla="*/ 29116 w 58232"/>
                <a:gd name="connsiteY6" fmla="*/ 19590 h 58232"/>
                <a:gd name="connsiteX7" fmla="*/ 38642 w 58232"/>
                <a:gd name="connsiteY7" fmla="*/ 29116 h 58232"/>
                <a:gd name="connsiteX8" fmla="*/ 29116 w 58232"/>
                <a:gd name="connsiteY8" fmla="*/ 38643 h 58232"/>
                <a:gd name="connsiteX9" fmla="*/ 19590 w 58232"/>
                <a:gd name="connsiteY9" fmla="*/ 29116 h 5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232" h="58232">
                  <a:moveTo>
                    <a:pt x="29116" y="58233"/>
                  </a:moveTo>
                  <a:cubicBezTo>
                    <a:pt x="45218" y="58233"/>
                    <a:pt x="58232" y="45217"/>
                    <a:pt x="58232" y="29116"/>
                  </a:cubicBezTo>
                  <a:cubicBezTo>
                    <a:pt x="58232" y="13015"/>
                    <a:pt x="45218" y="0"/>
                    <a:pt x="29116" y="0"/>
                  </a:cubicBezTo>
                  <a:cubicBezTo>
                    <a:pt x="13015" y="0"/>
                    <a:pt x="0" y="13015"/>
                    <a:pt x="0" y="29116"/>
                  </a:cubicBezTo>
                  <a:cubicBezTo>
                    <a:pt x="0" y="45217"/>
                    <a:pt x="13015" y="58233"/>
                    <a:pt x="29116" y="58233"/>
                  </a:cubicBezTo>
                  <a:close/>
                  <a:moveTo>
                    <a:pt x="19590" y="29116"/>
                  </a:moveTo>
                  <a:cubicBezTo>
                    <a:pt x="19590" y="23883"/>
                    <a:pt x="23883" y="19590"/>
                    <a:pt x="29116" y="19590"/>
                  </a:cubicBezTo>
                  <a:cubicBezTo>
                    <a:pt x="34349" y="19590"/>
                    <a:pt x="38642" y="23883"/>
                    <a:pt x="38642" y="29116"/>
                  </a:cubicBezTo>
                  <a:cubicBezTo>
                    <a:pt x="38642" y="34349"/>
                    <a:pt x="34349" y="38643"/>
                    <a:pt x="29116" y="38643"/>
                  </a:cubicBezTo>
                  <a:cubicBezTo>
                    <a:pt x="23883" y="38643"/>
                    <a:pt x="19590" y="34349"/>
                    <a:pt x="19590" y="2911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7" name="Freihandform: Form 556">
              <a:extLst>
                <a:ext uri="{FF2B5EF4-FFF2-40B4-BE49-F238E27FC236}">
                  <a16:creationId xmlns:a16="http://schemas.microsoft.com/office/drawing/2014/main" id="{497978D1-0DD8-79B5-6C22-D42020EDCB8A}"/>
                </a:ext>
              </a:extLst>
            </p:cNvPr>
            <p:cNvSpPr/>
            <p:nvPr/>
          </p:nvSpPr>
          <p:spPr bwMode="gray">
            <a:xfrm>
              <a:off x="7614872" y="4132792"/>
              <a:ext cx="83993" cy="85604"/>
            </a:xfrm>
            <a:custGeom>
              <a:avLst/>
              <a:gdLst>
                <a:gd name="connsiteX0" fmla="*/ 41997 w 83993"/>
                <a:gd name="connsiteY0" fmla="*/ 85604 h 85604"/>
                <a:gd name="connsiteX1" fmla="*/ 83994 w 83993"/>
                <a:gd name="connsiteY1" fmla="*/ 42802 h 85604"/>
                <a:gd name="connsiteX2" fmla="*/ 41997 w 83993"/>
                <a:gd name="connsiteY2" fmla="*/ 0 h 85604"/>
                <a:gd name="connsiteX3" fmla="*/ 0 w 83993"/>
                <a:gd name="connsiteY3" fmla="*/ 42802 h 85604"/>
                <a:gd name="connsiteX4" fmla="*/ 41997 w 83993"/>
                <a:gd name="connsiteY4" fmla="*/ 85604 h 85604"/>
                <a:gd name="connsiteX5" fmla="*/ 19590 w 83993"/>
                <a:gd name="connsiteY5" fmla="*/ 42802 h 85604"/>
                <a:gd name="connsiteX6" fmla="*/ 41997 w 83993"/>
                <a:gd name="connsiteY6" fmla="*/ 19858 h 85604"/>
                <a:gd name="connsiteX7" fmla="*/ 64404 w 83993"/>
                <a:gd name="connsiteY7" fmla="*/ 42802 h 85604"/>
                <a:gd name="connsiteX8" fmla="*/ 41997 w 83993"/>
                <a:gd name="connsiteY8" fmla="*/ 65746 h 85604"/>
                <a:gd name="connsiteX9" fmla="*/ 19590 w 83993"/>
                <a:gd name="connsiteY9" fmla="*/ 42802 h 8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993" h="85604">
                  <a:moveTo>
                    <a:pt x="41997" y="85604"/>
                  </a:moveTo>
                  <a:cubicBezTo>
                    <a:pt x="65209" y="85604"/>
                    <a:pt x="83994" y="66417"/>
                    <a:pt x="83994" y="42802"/>
                  </a:cubicBezTo>
                  <a:cubicBezTo>
                    <a:pt x="83994" y="19187"/>
                    <a:pt x="65209" y="0"/>
                    <a:pt x="41997" y="0"/>
                  </a:cubicBezTo>
                  <a:cubicBezTo>
                    <a:pt x="18785" y="0"/>
                    <a:pt x="0" y="19187"/>
                    <a:pt x="0" y="42802"/>
                  </a:cubicBezTo>
                  <a:cubicBezTo>
                    <a:pt x="0" y="66417"/>
                    <a:pt x="18918" y="85604"/>
                    <a:pt x="41997" y="85604"/>
                  </a:cubicBezTo>
                  <a:close/>
                  <a:moveTo>
                    <a:pt x="19590" y="42802"/>
                  </a:moveTo>
                  <a:cubicBezTo>
                    <a:pt x="19590" y="30190"/>
                    <a:pt x="29653" y="19858"/>
                    <a:pt x="41997" y="19858"/>
                  </a:cubicBezTo>
                  <a:cubicBezTo>
                    <a:pt x="54341" y="19858"/>
                    <a:pt x="64404" y="30190"/>
                    <a:pt x="64404" y="42802"/>
                  </a:cubicBezTo>
                  <a:cubicBezTo>
                    <a:pt x="64404" y="55415"/>
                    <a:pt x="54341" y="65746"/>
                    <a:pt x="41997" y="65746"/>
                  </a:cubicBezTo>
                  <a:cubicBezTo>
                    <a:pt x="29653" y="65746"/>
                    <a:pt x="19590" y="55415"/>
                    <a:pt x="19590" y="4280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8" name="Freihandform: Form 557">
              <a:extLst>
                <a:ext uri="{FF2B5EF4-FFF2-40B4-BE49-F238E27FC236}">
                  <a16:creationId xmlns:a16="http://schemas.microsoft.com/office/drawing/2014/main" id="{5BE5001E-A90C-DC64-C4D6-D842BD5E499A}"/>
                </a:ext>
              </a:extLst>
            </p:cNvPr>
            <p:cNvSpPr/>
            <p:nvPr/>
          </p:nvSpPr>
          <p:spPr bwMode="gray">
            <a:xfrm>
              <a:off x="7724359" y="4171435"/>
              <a:ext cx="45351" cy="46961"/>
            </a:xfrm>
            <a:custGeom>
              <a:avLst/>
              <a:gdLst>
                <a:gd name="connsiteX0" fmla="*/ 22676 w 45351"/>
                <a:gd name="connsiteY0" fmla="*/ 46962 h 46961"/>
                <a:gd name="connsiteX1" fmla="*/ 45352 w 45351"/>
                <a:gd name="connsiteY1" fmla="*/ 23481 h 46961"/>
                <a:gd name="connsiteX2" fmla="*/ 22676 w 45351"/>
                <a:gd name="connsiteY2" fmla="*/ 0 h 46961"/>
                <a:gd name="connsiteX3" fmla="*/ 0 w 45351"/>
                <a:gd name="connsiteY3" fmla="*/ 23481 h 46961"/>
                <a:gd name="connsiteX4" fmla="*/ 22676 w 45351"/>
                <a:gd name="connsiteY4" fmla="*/ 46962 h 46961"/>
                <a:gd name="connsiteX5" fmla="*/ 19590 w 45351"/>
                <a:gd name="connsiteY5" fmla="*/ 23481 h 46961"/>
                <a:gd name="connsiteX6" fmla="*/ 22676 w 45351"/>
                <a:gd name="connsiteY6" fmla="*/ 20126 h 46961"/>
                <a:gd name="connsiteX7" fmla="*/ 25762 w 45351"/>
                <a:gd name="connsiteY7" fmla="*/ 23481 h 46961"/>
                <a:gd name="connsiteX8" fmla="*/ 22676 w 45351"/>
                <a:gd name="connsiteY8" fmla="*/ 26835 h 46961"/>
                <a:gd name="connsiteX9" fmla="*/ 19590 w 45351"/>
                <a:gd name="connsiteY9" fmla="*/ 23481 h 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51" h="46961">
                  <a:moveTo>
                    <a:pt x="22676" y="46962"/>
                  </a:moveTo>
                  <a:cubicBezTo>
                    <a:pt x="35154" y="46962"/>
                    <a:pt x="45352" y="36362"/>
                    <a:pt x="45352" y="23481"/>
                  </a:cubicBezTo>
                  <a:cubicBezTo>
                    <a:pt x="45352" y="10600"/>
                    <a:pt x="35154" y="0"/>
                    <a:pt x="22676" y="0"/>
                  </a:cubicBezTo>
                  <a:cubicBezTo>
                    <a:pt x="10198" y="0"/>
                    <a:pt x="0" y="10600"/>
                    <a:pt x="0" y="23481"/>
                  </a:cubicBezTo>
                  <a:cubicBezTo>
                    <a:pt x="0" y="36362"/>
                    <a:pt x="10198" y="46962"/>
                    <a:pt x="22676" y="46962"/>
                  </a:cubicBezTo>
                  <a:close/>
                  <a:moveTo>
                    <a:pt x="19590" y="23481"/>
                  </a:moveTo>
                  <a:cubicBezTo>
                    <a:pt x="19590" y="21602"/>
                    <a:pt x="20932" y="20126"/>
                    <a:pt x="22676" y="20126"/>
                  </a:cubicBezTo>
                  <a:cubicBezTo>
                    <a:pt x="24420" y="20126"/>
                    <a:pt x="25762" y="21602"/>
                    <a:pt x="25762" y="23481"/>
                  </a:cubicBezTo>
                  <a:cubicBezTo>
                    <a:pt x="25762" y="25359"/>
                    <a:pt x="24420" y="26835"/>
                    <a:pt x="22676" y="26835"/>
                  </a:cubicBezTo>
                  <a:cubicBezTo>
                    <a:pt x="20932" y="26835"/>
                    <a:pt x="19590" y="25359"/>
                    <a:pt x="19590" y="2348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59" name="Freihandform: Form 558">
              <a:extLst>
                <a:ext uri="{FF2B5EF4-FFF2-40B4-BE49-F238E27FC236}">
                  <a16:creationId xmlns:a16="http://schemas.microsoft.com/office/drawing/2014/main" id="{79802D86-FF53-E2A8-806D-52BE09CE7B41}"/>
                </a:ext>
              </a:extLst>
            </p:cNvPr>
            <p:cNvSpPr/>
            <p:nvPr/>
          </p:nvSpPr>
          <p:spPr bwMode="gray">
            <a:xfrm>
              <a:off x="7529401" y="4237449"/>
              <a:ext cx="357902" cy="394746"/>
            </a:xfrm>
            <a:custGeom>
              <a:avLst/>
              <a:gdLst>
                <a:gd name="connsiteX0" fmla="*/ 357043 w 357902"/>
                <a:gd name="connsiteY0" fmla="*/ 6038 h 394746"/>
                <a:gd name="connsiteX1" fmla="*/ 347919 w 357902"/>
                <a:gd name="connsiteY1" fmla="*/ 0 h 394746"/>
                <a:gd name="connsiteX2" fmla="*/ 9929 w 357902"/>
                <a:gd name="connsiteY2" fmla="*/ 0 h 394746"/>
                <a:gd name="connsiteX3" fmla="*/ 2952 w 357902"/>
                <a:gd name="connsiteY3" fmla="*/ 2818 h 394746"/>
                <a:gd name="connsiteX4" fmla="*/ 0 w 357902"/>
                <a:gd name="connsiteY4" fmla="*/ 9795 h 394746"/>
                <a:gd name="connsiteX5" fmla="*/ 2952 w 357902"/>
                <a:gd name="connsiteY5" fmla="*/ 16772 h 394746"/>
                <a:gd name="connsiteX6" fmla="*/ 17577 w 357902"/>
                <a:gd name="connsiteY6" fmla="*/ 31263 h 394746"/>
                <a:gd name="connsiteX7" fmla="*/ 26164 w 357902"/>
                <a:gd name="connsiteY7" fmla="*/ 51792 h 394746"/>
                <a:gd name="connsiteX8" fmla="*/ 26164 w 357902"/>
                <a:gd name="connsiteY8" fmla="*/ 359055 h 394746"/>
                <a:gd name="connsiteX9" fmla="*/ 61990 w 357902"/>
                <a:gd name="connsiteY9" fmla="*/ 394746 h 394746"/>
                <a:gd name="connsiteX10" fmla="*/ 295993 w 357902"/>
                <a:gd name="connsiteY10" fmla="*/ 394746 h 394746"/>
                <a:gd name="connsiteX11" fmla="*/ 331817 w 357902"/>
                <a:gd name="connsiteY11" fmla="*/ 359055 h 394746"/>
                <a:gd name="connsiteX12" fmla="*/ 331817 w 357902"/>
                <a:gd name="connsiteY12" fmla="*/ 51792 h 394746"/>
                <a:gd name="connsiteX13" fmla="*/ 340405 w 357902"/>
                <a:gd name="connsiteY13" fmla="*/ 31263 h 394746"/>
                <a:gd name="connsiteX14" fmla="*/ 355030 w 357902"/>
                <a:gd name="connsiteY14" fmla="*/ 16772 h 394746"/>
                <a:gd name="connsiteX15" fmla="*/ 357177 w 357902"/>
                <a:gd name="connsiteY15" fmla="*/ 6038 h 394746"/>
                <a:gd name="connsiteX16" fmla="*/ 45754 w 357902"/>
                <a:gd name="connsiteY16" fmla="*/ 90703 h 394746"/>
                <a:gd name="connsiteX17" fmla="*/ 164097 w 357902"/>
                <a:gd name="connsiteY17" fmla="*/ 74468 h 394746"/>
                <a:gd name="connsiteX18" fmla="*/ 224477 w 357902"/>
                <a:gd name="connsiteY18" fmla="*/ 64941 h 394746"/>
                <a:gd name="connsiteX19" fmla="*/ 226355 w 357902"/>
                <a:gd name="connsiteY19" fmla="*/ 64941 h 394746"/>
                <a:gd name="connsiteX20" fmla="*/ 301226 w 357902"/>
                <a:gd name="connsiteY20" fmla="*/ 79030 h 394746"/>
                <a:gd name="connsiteX21" fmla="*/ 311960 w 357902"/>
                <a:gd name="connsiteY21" fmla="*/ 82652 h 394746"/>
                <a:gd name="connsiteX22" fmla="*/ 311960 w 357902"/>
                <a:gd name="connsiteY22" fmla="*/ 359189 h 394746"/>
                <a:gd name="connsiteX23" fmla="*/ 295858 w 357902"/>
                <a:gd name="connsiteY23" fmla="*/ 375290 h 394746"/>
                <a:gd name="connsiteX24" fmla="*/ 61855 w 357902"/>
                <a:gd name="connsiteY24" fmla="*/ 375290 h 394746"/>
                <a:gd name="connsiteX25" fmla="*/ 45754 w 357902"/>
                <a:gd name="connsiteY25" fmla="*/ 359189 h 394746"/>
                <a:gd name="connsiteX26" fmla="*/ 45754 w 357902"/>
                <a:gd name="connsiteY26" fmla="*/ 90837 h 394746"/>
                <a:gd name="connsiteX27" fmla="*/ 312094 w 357902"/>
                <a:gd name="connsiteY27" fmla="*/ 51792 h 394746"/>
                <a:gd name="connsiteX28" fmla="*/ 312094 w 357902"/>
                <a:gd name="connsiteY28" fmla="*/ 61989 h 394746"/>
                <a:gd name="connsiteX29" fmla="*/ 308068 w 357902"/>
                <a:gd name="connsiteY29" fmla="*/ 60514 h 394746"/>
                <a:gd name="connsiteX30" fmla="*/ 226087 w 357902"/>
                <a:gd name="connsiteY30" fmla="*/ 45217 h 394746"/>
                <a:gd name="connsiteX31" fmla="*/ 224342 w 357902"/>
                <a:gd name="connsiteY31" fmla="*/ 45217 h 394746"/>
                <a:gd name="connsiteX32" fmla="*/ 158865 w 357902"/>
                <a:gd name="connsiteY32" fmla="*/ 55415 h 394746"/>
                <a:gd name="connsiteX33" fmla="*/ 45754 w 357902"/>
                <a:gd name="connsiteY33" fmla="*/ 70979 h 394746"/>
                <a:gd name="connsiteX34" fmla="*/ 45754 w 357902"/>
                <a:gd name="connsiteY34" fmla="*/ 51658 h 394746"/>
                <a:gd name="connsiteX35" fmla="*/ 33544 w 357902"/>
                <a:gd name="connsiteY35" fmla="*/ 19590 h 394746"/>
                <a:gd name="connsiteX36" fmla="*/ 324169 w 357902"/>
                <a:gd name="connsiteY36" fmla="*/ 19590 h 394746"/>
                <a:gd name="connsiteX37" fmla="*/ 311960 w 357902"/>
                <a:gd name="connsiteY37" fmla="*/ 51658 h 39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7902" h="394746">
                  <a:moveTo>
                    <a:pt x="357043" y="6038"/>
                  </a:moveTo>
                  <a:cubicBezTo>
                    <a:pt x="355567" y="2415"/>
                    <a:pt x="351944" y="0"/>
                    <a:pt x="347919" y="0"/>
                  </a:cubicBezTo>
                  <a:lnTo>
                    <a:pt x="9929" y="0"/>
                  </a:lnTo>
                  <a:cubicBezTo>
                    <a:pt x="7246" y="0"/>
                    <a:pt x="4831" y="1073"/>
                    <a:pt x="2952" y="2818"/>
                  </a:cubicBezTo>
                  <a:cubicBezTo>
                    <a:pt x="1074" y="4696"/>
                    <a:pt x="0" y="7112"/>
                    <a:pt x="0" y="9795"/>
                  </a:cubicBezTo>
                  <a:cubicBezTo>
                    <a:pt x="0" y="12478"/>
                    <a:pt x="1074" y="14894"/>
                    <a:pt x="2952" y="16772"/>
                  </a:cubicBezTo>
                  <a:lnTo>
                    <a:pt x="17577" y="31263"/>
                  </a:lnTo>
                  <a:cubicBezTo>
                    <a:pt x="23078" y="36630"/>
                    <a:pt x="26164" y="44144"/>
                    <a:pt x="26164" y="51792"/>
                  </a:cubicBezTo>
                  <a:lnTo>
                    <a:pt x="26164" y="359055"/>
                  </a:lnTo>
                  <a:cubicBezTo>
                    <a:pt x="26164" y="378779"/>
                    <a:pt x="42266" y="394746"/>
                    <a:pt x="61990" y="394746"/>
                  </a:cubicBezTo>
                  <a:lnTo>
                    <a:pt x="295993" y="394746"/>
                  </a:lnTo>
                  <a:cubicBezTo>
                    <a:pt x="315716" y="394746"/>
                    <a:pt x="331817" y="378645"/>
                    <a:pt x="331817" y="359055"/>
                  </a:cubicBezTo>
                  <a:lnTo>
                    <a:pt x="331817" y="51792"/>
                  </a:lnTo>
                  <a:cubicBezTo>
                    <a:pt x="331817" y="44144"/>
                    <a:pt x="334903" y="36630"/>
                    <a:pt x="340405" y="31263"/>
                  </a:cubicBezTo>
                  <a:lnTo>
                    <a:pt x="355030" y="16772"/>
                  </a:lnTo>
                  <a:cubicBezTo>
                    <a:pt x="357848" y="13954"/>
                    <a:pt x="358653" y="9795"/>
                    <a:pt x="357177" y="6038"/>
                  </a:cubicBezTo>
                  <a:close/>
                  <a:moveTo>
                    <a:pt x="45754" y="90703"/>
                  </a:moveTo>
                  <a:cubicBezTo>
                    <a:pt x="85739" y="90703"/>
                    <a:pt x="125589" y="85202"/>
                    <a:pt x="164097" y="74468"/>
                  </a:cubicBezTo>
                  <a:cubicBezTo>
                    <a:pt x="183687" y="68430"/>
                    <a:pt x="204082" y="65210"/>
                    <a:pt x="224477" y="64941"/>
                  </a:cubicBezTo>
                  <a:lnTo>
                    <a:pt x="226355" y="64941"/>
                  </a:lnTo>
                  <a:cubicBezTo>
                    <a:pt x="252117" y="64941"/>
                    <a:pt x="277342" y="69637"/>
                    <a:pt x="301226" y="79030"/>
                  </a:cubicBezTo>
                  <a:cubicBezTo>
                    <a:pt x="304714" y="80372"/>
                    <a:pt x="308337" y="81579"/>
                    <a:pt x="311960" y="82652"/>
                  </a:cubicBezTo>
                  <a:lnTo>
                    <a:pt x="311960" y="359189"/>
                  </a:lnTo>
                  <a:cubicBezTo>
                    <a:pt x="311960" y="368045"/>
                    <a:pt x="304714" y="375290"/>
                    <a:pt x="295858" y="375290"/>
                  </a:cubicBezTo>
                  <a:lnTo>
                    <a:pt x="61855" y="375290"/>
                  </a:lnTo>
                  <a:cubicBezTo>
                    <a:pt x="53000" y="375290"/>
                    <a:pt x="45754" y="368045"/>
                    <a:pt x="45754" y="359189"/>
                  </a:cubicBezTo>
                  <a:lnTo>
                    <a:pt x="45754" y="90837"/>
                  </a:lnTo>
                  <a:close/>
                  <a:moveTo>
                    <a:pt x="312094" y="51792"/>
                  </a:moveTo>
                  <a:lnTo>
                    <a:pt x="312094" y="61989"/>
                  </a:lnTo>
                  <a:cubicBezTo>
                    <a:pt x="310886" y="61587"/>
                    <a:pt x="309545" y="61050"/>
                    <a:pt x="308068" y="60514"/>
                  </a:cubicBezTo>
                  <a:cubicBezTo>
                    <a:pt x="281904" y="50316"/>
                    <a:pt x="254264" y="45217"/>
                    <a:pt x="226087" y="45217"/>
                  </a:cubicBezTo>
                  <a:lnTo>
                    <a:pt x="224342" y="45217"/>
                  </a:lnTo>
                  <a:cubicBezTo>
                    <a:pt x="202069" y="45620"/>
                    <a:pt x="180064" y="48974"/>
                    <a:pt x="158865" y="55415"/>
                  </a:cubicBezTo>
                  <a:cubicBezTo>
                    <a:pt x="122100" y="65746"/>
                    <a:pt x="83994" y="70979"/>
                    <a:pt x="45754" y="70979"/>
                  </a:cubicBezTo>
                  <a:lnTo>
                    <a:pt x="45754" y="51658"/>
                  </a:lnTo>
                  <a:cubicBezTo>
                    <a:pt x="45754" y="39716"/>
                    <a:pt x="41461" y="28445"/>
                    <a:pt x="33544" y="19590"/>
                  </a:cubicBezTo>
                  <a:lnTo>
                    <a:pt x="324169" y="19590"/>
                  </a:lnTo>
                  <a:cubicBezTo>
                    <a:pt x="316253" y="28445"/>
                    <a:pt x="311960" y="39716"/>
                    <a:pt x="311960" y="5165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0" name="Freihandform: Form 559">
              <a:extLst>
                <a:ext uri="{FF2B5EF4-FFF2-40B4-BE49-F238E27FC236}">
                  <a16:creationId xmlns:a16="http://schemas.microsoft.com/office/drawing/2014/main" id="{23853566-83BA-E0FC-5B95-428C92EC7891}"/>
                </a:ext>
              </a:extLst>
            </p:cNvPr>
            <p:cNvSpPr/>
            <p:nvPr/>
          </p:nvSpPr>
          <p:spPr bwMode="gray">
            <a:xfrm>
              <a:off x="7717919" y="4346937"/>
              <a:ext cx="83994" cy="19589"/>
            </a:xfrm>
            <a:custGeom>
              <a:avLst/>
              <a:gdLst>
                <a:gd name="connsiteX0" fmla="*/ 80640 w 83994"/>
                <a:gd name="connsiteY0" fmla="*/ 0 h 19589"/>
                <a:gd name="connsiteX1" fmla="*/ 83994 w 83994"/>
                <a:gd name="connsiteY1" fmla="*/ 3354 h 19589"/>
                <a:gd name="connsiteX2" fmla="*/ 83994 w 83994"/>
                <a:gd name="connsiteY2" fmla="*/ 16235 h 19589"/>
                <a:gd name="connsiteX3" fmla="*/ 80640 w 83994"/>
                <a:gd name="connsiteY3" fmla="*/ 19590 h 19589"/>
                <a:gd name="connsiteX4" fmla="*/ 3354 w 83994"/>
                <a:gd name="connsiteY4" fmla="*/ 19590 h 19589"/>
                <a:gd name="connsiteX5" fmla="*/ 0 w 83994"/>
                <a:gd name="connsiteY5" fmla="*/ 16235 h 19589"/>
                <a:gd name="connsiteX6" fmla="*/ 0 w 83994"/>
                <a:gd name="connsiteY6" fmla="*/ 3354 h 19589"/>
                <a:gd name="connsiteX7" fmla="*/ 3354 w 83994"/>
                <a:gd name="connsiteY7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94" h="19589">
                  <a:moveTo>
                    <a:pt x="80640" y="0"/>
                  </a:moveTo>
                  <a:cubicBezTo>
                    <a:pt x="82492" y="0"/>
                    <a:pt x="83994" y="1502"/>
                    <a:pt x="83994" y="3354"/>
                  </a:cubicBezTo>
                  <a:lnTo>
                    <a:pt x="83994" y="16235"/>
                  </a:lnTo>
                  <a:cubicBezTo>
                    <a:pt x="83994" y="18088"/>
                    <a:pt x="82492" y="19590"/>
                    <a:pt x="80640" y="19590"/>
                  </a:cubicBezTo>
                  <a:lnTo>
                    <a:pt x="3354" y="19590"/>
                  </a:lnTo>
                  <a:cubicBezTo>
                    <a:pt x="1502" y="19590"/>
                    <a:pt x="0" y="18088"/>
                    <a:pt x="0" y="1623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1" name="Freihandform: Form 560">
              <a:extLst>
                <a:ext uri="{FF2B5EF4-FFF2-40B4-BE49-F238E27FC236}">
                  <a16:creationId xmlns:a16="http://schemas.microsoft.com/office/drawing/2014/main" id="{E807071A-6C26-0DC3-E2FE-52F85C8684F0}"/>
                </a:ext>
              </a:extLst>
            </p:cNvPr>
            <p:cNvSpPr/>
            <p:nvPr/>
          </p:nvSpPr>
          <p:spPr bwMode="gray">
            <a:xfrm>
              <a:off x="7717919" y="4398461"/>
              <a:ext cx="83994" cy="19589"/>
            </a:xfrm>
            <a:custGeom>
              <a:avLst/>
              <a:gdLst>
                <a:gd name="connsiteX0" fmla="*/ 80640 w 83994"/>
                <a:gd name="connsiteY0" fmla="*/ 0 h 19589"/>
                <a:gd name="connsiteX1" fmla="*/ 83994 w 83994"/>
                <a:gd name="connsiteY1" fmla="*/ 3354 h 19589"/>
                <a:gd name="connsiteX2" fmla="*/ 83994 w 83994"/>
                <a:gd name="connsiteY2" fmla="*/ 16235 h 19589"/>
                <a:gd name="connsiteX3" fmla="*/ 80640 w 83994"/>
                <a:gd name="connsiteY3" fmla="*/ 19590 h 19589"/>
                <a:gd name="connsiteX4" fmla="*/ 3354 w 83994"/>
                <a:gd name="connsiteY4" fmla="*/ 19590 h 19589"/>
                <a:gd name="connsiteX5" fmla="*/ 0 w 83994"/>
                <a:gd name="connsiteY5" fmla="*/ 16235 h 19589"/>
                <a:gd name="connsiteX6" fmla="*/ 0 w 83994"/>
                <a:gd name="connsiteY6" fmla="*/ 3354 h 19589"/>
                <a:gd name="connsiteX7" fmla="*/ 3354 w 83994"/>
                <a:gd name="connsiteY7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94" h="19589">
                  <a:moveTo>
                    <a:pt x="80640" y="0"/>
                  </a:moveTo>
                  <a:cubicBezTo>
                    <a:pt x="82492" y="0"/>
                    <a:pt x="83994" y="1502"/>
                    <a:pt x="83994" y="3354"/>
                  </a:cubicBezTo>
                  <a:lnTo>
                    <a:pt x="83994" y="16235"/>
                  </a:lnTo>
                  <a:cubicBezTo>
                    <a:pt x="83994" y="18088"/>
                    <a:pt x="82492" y="19590"/>
                    <a:pt x="80640" y="19590"/>
                  </a:cubicBezTo>
                  <a:lnTo>
                    <a:pt x="3354" y="19590"/>
                  </a:lnTo>
                  <a:cubicBezTo>
                    <a:pt x="1502" y="19590"/>
                    <a:pt x="0" y="18088"/>
                    <a:pt x="0" y="1623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2" name="Freihandform: Form 561">
              <a:extLst>
                <a:ext uri="{FF2B5EF4-FFF2-40B4-BE49-F238E27FC236}">
                  <a16:creationId xmlns:a16="http://schemas.microsoft.com/office/drawing/2014/main" id="{E9D57F02-1CB2-5DFB-EE71-EDF04567BB42}"/>
                </a:ext>
              </a:extLst>
            </p:cNvPr>
            <p:cNvSpPr/>
            <p:nvPr/>
          </p:nvSpPr>
          <p:spPr bwMode="gray">
            <a:xfrm>
              <a:off x="7717919" y="4451594"/>
              <a:ext cx="83994" cy="19589"/>
            </a:xfrm>
            <a:custGeom>
              <a:avLst/>
              <a:gdLst>
                <a:gd name="connsiteX0" fmla="*/ 80640 w 83994"/>
                <a:gd name="connsiteY0" fmla="*/ 0 h 19589"/>
                <a:gd name="connsiteX1" fmla="*/ 83994 w 83994"/>
                <a:gd name="connsiteY1" fmla="*/ 3354 h 19589"/>
                <a:gd name="connsiteX2" fmla="*/ 83994 w 83994"/>
                <a:gd name="connsiteY2" fmla="*/ 16235 h 19589"/>
                <a:gd name="connsiteX3" fmla="*/ 80640 w 83994"/>
                <a:gd name="connsiteY3" fmla="*/ 19590 h 19589"/>
                <a:gd name="connsiteX4" fmla="*/ 3354 w 83994"/>
                <a:gd name="connsiteY4" fmla="*/ 19590 h 19589"/>
                <a:gd name="connsiteX5" fmla="*/ 0 w 83994"/>
                <a:gd name="connsiteY5" fmla="*/ 16235 h 19589"/>
                <a:gd name="connsiteX6" fmla="*/ 0 w 83994"/>
                <a:gd name="connsiteY6" fmla="*/ 3354 h 19589"/>
                <a:gd name="connsiteX7" fmla="*/ 3354 w 83994"/>
                <a:gd name="connsiteY7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94" h="19589">
                  <a:moveTo>
                    <a:pt x="80640" y="0"/>
                  </a:moveTo>
                  <a:cubicBezTo>
                    <a:pt x="82492" y="0"/>
                    <a:pt x="83994" y="1502"/>
                    <a:pt x="83994" y="3354"/>
                  </a:cubicBezTo>
                  <a:lnTo>
                    <a:pt x="83994" y="16235"/>
                  </a:lnTo>
                  <a:cubicBezTo>
                    <a:pt x="83994" y="18088"/>
                    <a:pt x="82492" y="19590"/>
                    <a:pt x="80640" y="19590"/>
                  </a:cubicBezTo>
                  <a:lnTo>
                    <a:pt x="3354" y="19590"/>
                  </a:lnTo>
                  <a:cubicBezTo>
                    <a:pt x="1502" y="19590"/>
                    <a:pt x="0" y="18088"/>
                    <a:pt x="0" y="1623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3" name="Freihandform: Form 562">
              <a:extLst>
                <a:ext uri="{FF2B5EF4-FFF2-40B4-BE49-F238E27FC236}">
                  <a16:creationId xmlns:a16="http://schemas.microsoft.com/office/drawing/2014/main" id="{8900A46C-4B3B-9B2B-9546-7ED4B3BF9269}"/>
                </a:ext>
              </a:extLst>
            </p:cNvPr>
            <p:cNvSpPr/>
            <p:nvPr/>
          </p:nvSpPr>
          <p:spPr bwMode="gray">
            <a:xfrm>
              <a:off x="7717919" y="4503118"/>
              <a:ext cx="83994" cy="19589"/>
            </a:xfrm>
            <a:custGeom>
              <a:avLst/>
              <a:gdLst>
                <a:gd name="connsiteX0" fmla="*/ 80640 w 83994"/>
                <a:gd name="connsiteY0" fmla="*/ 0 h 19589"/>
                <a:gd name="connsiteX1" fmla="*/ 83994 w 83994"/>
                <a:gd name="connsiteY1" fmla="*/ 3354 h 19589"/>
                <a:gd name="connsiteX2" fmla="*/ 83994 w 83994"/>
                <a:gd name="connsiteY2" fmla="*/ 16235 h 19589"/>
                <a:gd name="connsiteX3" fmla="*/ 80640 w 83994"/>
                <a:gd name="connsiteY3" fmla="*/ 19590 h 19589"/>
                <a:gd name="connsiteX4" fmla="*/ 3354 w 83994"/>
                <a:gd name="connsiteY4" fmla="*/ 19590 h 19589"/>
                <a:gd name="connsiteX5" fmla="*/ 0 w 83994"/>
                <a:gd name="connsiteY5" fmla="*/ 16235 h 19589"/>
                <a:gd name="connsiteX6" fmla="*/ 0 w 83994"/>
                <a:gd name="connsiteY6" fmla="*/ 3354 h 19589"/>
                <a:gd name="connsiteX7" fmla="*/ 3354 w 83994"/>
                <a:gd name="connsiteY7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94" h="19589">
                  <a:moveTo>
                    <a:pt x="80640" y="0"/>
                  </a:moveTo>
                  <a:cubicBezTo>
                    <a:pt x="82492" y="0"/>
                    <a:pt x="83994" y="1502"/>
                    <a:pt x="83994" y="3354"/>
                  </a:cubicBezTo>
                  <a:lnTo>
                    <a:pt x="83994" y="16235"/>
                  </a:lnTo>
                  <a:cubicBezTo>
                    <a:pt x="83994" y="18088"/>
                    <a:pt x="82492" y="19590"/>
                    <a:pt x="80640" y="19590"/>
                  </a:cubicBezTo>
                  <a:lnTo>
                    <a:pt x="3354" y="19590"/>
                  </a:lnTo>
                  <a:cubicBezTo>
                    <a:pt x="1502" y="19590"/>
                    <a:pt x="0" y="18088"/>
                    <a:pt x="0" y="1623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4" name="Freihandform: Form 563">
              <a:extLst>
                <a:ext uri="{FF2B5EF4-FFF2-40B4-BE49-F238E27FC236}">
                  <a16:creationId xmlns:a16="http://schemas.microsoft.com/office/drawing/2014/main" id="{DB01708A-C9E0-9481-6A19-086C53E47E03}"/>
                </a:ext>
              </a:extLst>
            </p:cNvPr>
            <p:cNvSpPr/>
            <p:nvPr/>
          </p:nvSpPr>
          <p:spPr bwMode="gray">
            <a:xfrm>
              <a:off x="7717919" y="4554642"/>
              <a:ext cx="83994" cy="19589"/>
            </a:xfrm>
            <a:custGeom>
              <a:avLst/>
              <a:gdLst>
                <a:gd name="connsiteX0" fmla="*/ 80640 w 83994"/>
                <a:gd name="connsiteY0" fmla="*/ 0 h 19589"/>
                <a:gd name="connsiteX1" fmla="*/ 83994 w 83994"/>
                <a:gd name="connsiteY1" fmla="*/ 3354 h 19589"/>
                <a:gd name="connsiteX2" fmla="*/ 83994 w 83994"/>
                <a:gd name="connsiteY2" fmla="*/ 16235 h 19589"/>
                <a:gd name="connsiteX3" fmla="*/ 80640 w 83994"/>
                <a:gd name="connsiteY3" fmla="*/ 19590 h 19589"/>
                <a:gd name="connsiteX4" fmla="*/ 3354 w 83994"/>
                <a:gd name="connsiteY4" fmla="*/ 19590 h 19589"/>
                <a:gd name="connsiteX5" fmla="*/ 0 w 83994"/>
                <a:gd name="connsiteY5" fmla="*/ 16235 h 19589"/>
                <a:gd name="connsiteX6" fmla="*/ 0 w 83994"/>
                <a:gd name="connsiteY6" fmla="*/ 3354 h 19589"/>
                <a:gd name="connsiteX7" fmla="*/ 3354 w 83994"/>
                <a:gd name="connsiteY7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94" h="19589">
                  <a:moveTo>
                    <a:pt x="80640" y="0"/>
                  </a:moveTo>
                  <a:cubicBezTo>
                    <a:pt x="82492" y="0"/>
                    <a:pt x="83994" y="1502"/>
                    <a:pt x="83994" y="3354"/>
                  </a:cubicBezTo>
                  <a:lnTo>
                    <a:pt x="83994" y="16235"/>
                  </a:lnTo>
                  <a:cubicBezTo>
                    <a:pt x="83994" y="18088"/>
                    <a:pt x="82492" y="19590"/>
                    <a:pt x="80640" y="19590"/>
                  </a:cubicBezTo>
                  <a:lnTo>
                    <a:pt x="3354" y="19590"/>
                  </a:lnTo>
                  <a:cubicBezTo>
                    <a:pt x="1502" y="19590"/>
                    <a:pt x="0" y="18088"/>
                    <a:pt x="0" y="1623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65" name="Grafik 7">
            <a:extLst>
              <a:ext uri="{FF2B5EF4-FFF2-40B4-BE49-F238E27FC236}">
                <a16:creationId xmlns:a16="http://schemas.microsoft.com/office/drawing/2014/main" id="{13EB17A4-55A2-695F-1BDF-C0786B23A42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812368" y="4058727"/>
            <a:ext cx="251489" cy="571724"/>
            <a:chOff x="9812362" y="4058727"/>
            <a:chExt cx="251489" cy="571724"/>
          </a:xfrm>
          <a:solidFill>
            <a:schemeClr val="accent1"/>
          </a:solidFill>
        </p:grpSpPr>
        <p:sp>
          <p:nvSpPr>
            <p:cNvPr id="566" name="Freihandform: Form 565">
              <a:extLst>
                <a:ext uri="{FF2B5EF4-FFF2-40B4-BE49-F238E27FC236}">
                  <a16:creationId xmlns:a16="http://schemas.microsoft.com/office/drawing/2014/main" id="{DFE6807D-3FF8-809B-9FF2-1F64A98E7759}"/>
                </a:ext>
              </a:extLst>
            </p:cNvPr>
            <p:cNvSpPr/>
            <p:nvPr/>
          </p:nvSpPr>
          <p:spPr bwMode="gray">
            <a:xfrm>
              <a:off x="9812362" y="4240536"/>
              <a:ext cx="251489" cy="389915"/>
            </a:xfrm>
            <a:custGeom>
              <a:avLst/>
              <a:gdLst>
                <a:gd name="connsiteX0" fmla="*/ 248807 w 251489"/>
                <a:gd name="connsiteY0" fmla="*/ 339868 h 389915"/>
                <a:gd name="connsiteX1" fmla="*/ 174741 w 251489"/>
                <a:gd name="connsiteY1" fmla="*/ 170269 h 389915"/>
                <a:gd name="connsiteX2" fmla="*/ 174741 w 251489"/>
                <a:gd name="connsiteY2" fmla="*/ 52060 h 389915"/>
                <a:gd name="connsiteX3" fmla="*/ 183194 w 251489"/>
                <a:gd name="connsiteY3" fmla="*/ 31531 h 389915"/>
                <a:gd name="connsiteX4" fmla="*/ 197686 w 251489"/>
                <a:gd name="connsiteY4" fmla="*/ 16906 h 389915"/>
                <a:gd name="connsiteX5" fmla="*/ 197686 w 251489"/>
                <a:gd name="connsiteY5" fmla="*/ 2952 h 389915"/>
                <a:gd name="connsiteX6" fmla="*/ 190708 w 251489"/>
                <a:gd name="connsiteY6" fmla="*/ 0 h 389915"/>
                <a:gd name="connsiteX7" fmla="*/ 61095 w 251489"/>
                <a:gd name="connsiteY7" fmla="*/ 0 h 389915"/>
                <a:gd name="connsiteX8" fmla="*/ 51299 w 251489"/>
                <a:gd name="connsiteY8" fmla="*/ 9795 h 389915"/>
                <a:gd name="connsiteX9" fmla="*/ 54117 w 251489"/>
                <a:gd name="connsiteY9" fmla="*/ 16772 h 389915"/>
                <a:gd name="connsiteX10" fmla="*/ 68608 w 251489"/>
                <a:gd name="connsiteY10" fmla="*/ 31397 h 389915"/>
                <a:gd name="connsiteX11" fmla="*/ 77061 w 251489"/>
                <a:gd name="connsiteY11" fmla="*/ 51926 h 389915"/>
                <a:gd name="connsiteX12" fmla="*/ 77061 w 251489"/>
                <a:gd name="connsiteY12" fmla="*/ 170135 h 389915"/>
                <a:gd name="connsiteX13" fmla="*/ 2996 w 251489"/>
                <a:gd name="connsiteY13" fmla="*/ 339734 h 389915"/>
                <a:gd name="connsiteX14" fmla="*/ 21512 w 251489"/>
                <a:gd name="connsiteY14" fmla="*/ 386964 h 389915"/>
                <a:gd name="connsiteX15" fmla="*/ 35869 w 251489"/>
                <a:gd name="connsiteY15" fmla="*/ 389916 h 389915"/>
                <a:gd name="connsiteX16" fmla="*/ 215799 w 251489"/>
                <a:gd name="connsiteY16" fmla="*/ 389916 h 389915"/>
                <a:gd name="connsiteX17" fmla="*/ 251489 w 251489"/>
                <a:gd name="connsiteY17" fmla="*/ 354091 h 389915"/>
                <a:gd name="connsiteX18" fmla="*/ 248538 w 251489"/>
                <a:gd name="connsiteY18" fmla="*/ 339734 h 389915"/>
                <a:gd name="connsiteX19" fmla="*/ 155151 w 251489"/>
                <a:gd name="connsiteY19" fmla="*/ 52060 h 389915"/>
                <a:gd name="connsiteX20" fmla="*/ 155151 w 251489"/>
                <a:gd name="connsiteY20" fmla="*/ 84531 h 389915"/>
                <a:gd name="connsiteX21" fmla="*/ 97054 w 251489"/>
                <a:gd name="connsiteY21" fmla="*/ 84531 h 389915"/>
                <a:gd name="connsiteX22" fmla="*/ 97054 w 251489"/>
                <a:gd name="connsiteY22" fmla="*/ 52060 h 389915"/>
                <a:gd name="connsiteX23" fmla="*/ 84843 w 251489"/>
                <a:gd name="connsiteY23" fmla="*/ 19724 h 389915"/>
                <a:gd name="connsiteX24" fmla="*/ 167227 w 251489"/>
                <a:gd name="connsiteY24" fmla="*/ 19724 h 389915"/>
                <a:gd name="connsiteX25" fmla="*/ 155018 w 251489"/>
                <a:gd name="connsiteY25" fmla="*/ 52060 h 389915"/>
                <a:gd name="connsiteX26" fmla="*/ 21378 w 251489"/>
                <a:gd name="connsiteY26" fmla="*/ 347784 h 389915"/>
                <a:gd name="connsiteX27" fmla="*/ 96249 w 251489"/>
                <a:gd name="connsiteY27" fmla="*/ 176307 h 389915"/>
                <a:gd name="connsiteX28" fmla="*/ 97054 w 251489"/>
                <a:gd name="connsiteY28" fmla="*/ 172416 h 389915"/>
                <a:gd name="connsiteX29" fmla="*/ 97054 w 251489"/>
                <a:gd name="connsiteY29" fmla="*/ 104389 h 389915"/>
                <a:gd name="connsiteX30" fmla="*/ 155151 w 251489"/>
                <a:gd name="connsiteY30" fmla="*/ 104389 h 389915"/>
                <a:gd name="connsiteX31" fmla="*/ 155151 w 251489"/>
                <a:gd name="connsiteY31" fmla="*/ 172416 h 389915"/>
                <a:gd name="connsiteX32" fmla="*/ 155956 w 251489"/>
                <a:gd name="connsiteY32" fmla="*/ 176307 h 389915"/>
                <a:gd name="connsiteX33" fmla="*/ 230827 w 251489"/>
                <a:gd name="connsiteY33" fmla="*/ 347784 h 389915"/>
                <a:gd name="connsiteX34" fmla="*/ 229620 w 251489"/>
                <a:gd name="connsiteY34" fmla="*/ 363080 h 389915"/>
                <a:gd name="connsiteX35" fmla="*/ 216335 w 251489"/>
                <a:gd name="connsiteY35" fmla="*/ 370460 h 389915"/>
                <a:gd name="connsiteX36" fmla="*/ 36137 w 251489"/>
                <a:gd name="connsiteY36" fmla="*/ 370460 h 389915"/>
                <a:gd name="connsiteX37" fmla="*/ 24733 w 251489"/>
                <a:gd name="connsiteY37" fmla="*/ 365764 h 389915"/>
                <a:gd name="connsiteX38" fmla="*/ 20036 w 251489"/>
                <a:gd name="connsiteY38" fmla="*/ 354359 h 389915"/>
                <a:gd name="connsiteX39" fmla="*/ 21378 w 251489"/>
                <a:gd name="connsiteY39" fmla="*/ 347918 h 389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1489" h="389915">
                  <a:moveTo>
                    <a:pt x="248807" y="339868"/>
                  </a:moveTo>
                  <a:lnTo>
                    <a:pt x="174741" y="170269"/>
                  </a:lnTo>
                  <a:lnTo>
                    <a:pt x="174741" y="52060"/>
                  </a:lnTo>
                  <a:cubicBezTo>
                    <a:pt x="174741" y="44412"/>
                    <a:pt x="177827" y="36898"/>
                    <a:pt x="183194" y="31531"/>
                  </a:cubicBezTo>
                  <a:lnTo>
                    <a:pt x="197686" y="16906"/>
                  </a:lnTo>
                  <a:cubicBezTo>
                    <a:pt x="201576" y="13015"/>
                    <a:pt x="201576" y="6843"/>
                    <a:pt x="197686" y="2952"/>
                  </a:cubicBezTo>
                  <a:cubicBezTo>
                    <a:pt x="195807" y="1073"/>
                    <a:pt x="193392" y="0"/>
                    <a:pt x="190708" y="0"/>
                  </a:cubicBezTo>
                  <a:lnTo>
                    <a:pt x="61095" y="0"/>
                  </a:lnTo>
                  <a:cubicBezTo>
                    <a:pt x="55727" y="0"/>
                    <a:pt x="51299" y="4428"/>
                    <a:pt x="51299" y="9795"/>
                  </a:cubicBezTo>
                  <a:cubicBezTo>
                    <a:pt x="51299" y="12478"/>
                    <a:pt x="52373" y="14894"/>
                    <a:pt x="54117" y="16772"/>
                  </a:cubicBezTo>
                  <a:lnTo>
                    <a:pt x="68608" y="31397"/>
                  </a:lnTo>
                  <a:cubicBezTo>
                    <a:pt x="73975" y="36764"/>
                    <a:pt x="77195" y="44278"/>
                    <a:pt x="77061" y="51926"/>
                  </a:cubicBezTo>
                  <a:lnTo>
                    <a:pt x="77061" y="170135"/>
                  </a:lnTo>
                  <a:lnTo>
                    <a:pt x="2996" y="339734"/>
                  </a:lnTo>
                  <a:cubicBezTo>
                    <a:pt x="-4921" y="357847"/>
                    <a:pt x="3398" y="379047"/>
                    <a:pt x="21512" y="386964"/>
                  </a:cubicBezTo>
                  <a:cubicBezTo>
                    <a:pt x="26074" y="388976"/>
                    <a:pt x="30905" y="389916"/>
                    <a:pt x="35869" y="389916"/>
                  </a:cubicBezTo>
                  <a:lnTo>
                    <a:pt x="215799" y="389916"/>
                  </a:lnTo>
                  <a:cubicBezTo>
                    <a:pt x="235523" y="389916"/>
                    <a:pt x="251489" y="373814"/>
                    <a:pt x="251489" y="354091"/>
                  </a:cubicBezTo>
                  <a:cubicBezTo>
                    <a:pt x="251489" y="349126"/>
                    <a:pt x="250551" y="344296"/>
                    <a:pt x="248538" y="339734"/>
                  </a:cubicBezTo>
                  <a:close/>
                  <a:moveTo>
                    <a:pt x="155151" y="52060"/>
                  </a:moveTo>
                  <a:lnTo>
                    <a:pt x="155151" y="84531"/>
                  </a:lnTo>
                  <a:lnTo>
                    <a:pt x="97054" y="84531"/>
                  </a:lnTo>
                  <a:lnTo>
                    <a:pt x="97054" y="52060"/>
                  </a:lnTo>
                  <a:cubicBezTo>
                    <a:pt x="97054" y="39984"/>
                    <a:pt x="92760" y="28714"/>
                    <a:pt x="84843" y="19724"/>
                  </a:cubicBezTo>
                  <a:lnTo>
                    <a:pt x="167227" y="19724"/>
                  </a:lnTo>
                  <a:cubicBezTo>
                    <a:pt x="159311" y="28579"/>
                    <a:pt x="155018" y="39984"/>
                    <a:pt x="155018" y="52060"/>
                  </a:cubicBezTo>
                  <a:close/>
                  <a:moveTo>
                    <a:pt x="21378" y="347784"/>
                  </a:moveTo>
                  <a:lnTo>
                    <a:pt x="96249" y="176307"/>
                  </a:lnTo>
                  <a:cubicBezTo>
                    <a:pt x="96785" y="175100"/>
                    <a:pt x="97054" y="173758"/>
                    <a:pt x="97054" y="172416"/>
                  </a:cubicBezTo>
                  <a:lnTo>
                    <a:pt x="97054" y="104389"/>
                  </a:lnTo>
                  <a:lnTo>
                    <a:pt x="155151" y="104389"/>
                  </a:lnTo>
                  <a:lnTo>
                    <a:pt x="155151" y="172416"/>
                  </a:lnTo>
                  <a:cubicBezTo>
                    <a:pt x="155151" y="173758"/>
                    <a:pt x="155420" y="175100"/>
                    <a:pt x="155956" y="176307"/>
                  </a:cubicBezTo>
                  <a:lnTo>
                    <a:pt x="230827" y="347784"/>
                  </a:lnTo>
                  <a:cubicBezTo>
                    <a:pt x="233107" y="352749"/>
                    <a:pt x="232571" y="358518"/>
                    <a:pt x="229620" y="363080"/>
                  </a:cubicBezTo>
                  <a:cubicBezTo>
                    <a:pt x="226667" y="367642"/>
                    <a:pt x="221703" y="370460"/>
                    <a:pt x="216335" y="370460"/>
                  </a:cubicBezTo>
                  <a:lnTo>
                    <a:pt x="36137" y="370460"/>
                  </a:lnTo>
                  <a:cubicBezTo>
                    <a:pt x="31843" y="370460"/>
                    <a:pt x="27818" y="368716"/>
                    <a:pt x="24733" y="365764"/>
                  </a:cubicBezTo>
                  <a:cubicBezTo>
                    <a:pt x="21647" y="362678"/>
                    <a:pt x="20036" y="358652"/>
                    <a:pt x="20036" y="354359"/>
                  </a:cubicBezTo>
                  <a:cubicBezTo>
                    <a:pt x="20036" y="352078"/>
                    <a:pt x="20439" y="349931"/>
                    <a:pt x="21378" y="34791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7" name="Freihandform: Form 566">
              <a:extLst>
                <a:ext uri="{FF2B5EF4-FFF2-40B4-BE49-F238E27FC236}">
                  <a16:creationId xmlns:a16="http://schemas.microsoft.com/office/drawing/2014/main" id="{1F26589E-A0EC-FB28-59EE-535A5198D171}"/>
                </a:ext>
              </a:extLst>
            </p:cNvPr>
            <p:cNvSpPr/>
            <p:nvPr/>
          </p:nvSpPr>
          <p:spPr bwMode="gray">
            <a:xfrm>
              <a:off x="9928603" y="4058727"/>
              <a:ext cx="45351" cy="46961"/>
            </a:xfrm>
            <a:custGeom>
              <a:avLst/>
              <a:gdLst>
                <a:gd name="connsiteX0" fmla="*/ 22676 w 45351"/>
                <a:gd name="connsiteY0" fmla="*/ 46962 h 46961"/>
                <a:gd name="connsiteX1" fmla="*/ 45352 w 45351"/>
                <a:gd name="connsiteY1" fmla="*/ 23481 h 46961"/>
                <a:gd name="connsiteX2" fmla="*/ 22676 w 45351"/>
                <a:gd name="connsiteY2" fmla="*/ 0 h 46961"/>
                <a:gd name="connsiteX3" fmla="*/ 0 w 45351"/>
                <a:gd name="connsiteY3" fmla="*/ 23481 h 46961"/>
                <a:gd name="connsiteX4" fmla="*/ 22676 w 45351"/>
                <a:gd name="connsiteY4" fmla="*/ 46962 h 46961"/>
                <a:gd name="connsiteX5" fmla="*/ 22676 w 45351"/>
                <a:gd name="connsiteY5" fmla="*/ 26835 h 46961"/>
                <a:gd name="connsiteX6" fmla="*/ 19589 w 45351"/>
                <a:gd name="connsiteY6" fmla="*/ 23481 h 46961"/>
                <a:gd name="connsiteX7" fmla="*/ 22676 w 45351"/>
                <a:gd name="connsiteY7" fmla="*/ 20126 h 46961"/>
                <a:gd name="connsiteX8" fmla="*/ 25762 w 45351"/>
                <a:gd name="connsiteY8" fmla="*/ 23481 h 46961"/>
                <a:gd name="connsiteX9" fmla="*/ 22676 w 45351"/>
                <a:gd name="connsiteY9" fmla="*/ 26835 h 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51" h="46961">
                  <a:moveTo>
                    <a:pt x="22676" y="46962"/>
                  </a:moveTo>
                  <a:cubicBezTo>
                    <a:pt x="35154" y="46962"/>
                    <a:pt x="45352" y="36362"/>
                    <a:pt x="45352" y="23481"/>
                  </a:cubicBezTo>
                  <a:cubicBezTo>
                    <a:pt x="45352" y="10600"/>
                    <a:pt x="35154" y="0"/>
                    <a:pt x="22676" y="0"/>
                  </a:cubicBezTo>
                  <a:cubicBezTo>
                    <a:pt x="10198" y="0"/>
                    <a:pt x="0" y="10600"/>
                    <a:pt x="0" y="23481"/>
                  </a:cubicBezTo>
                  <a:cubicBezTo>
                    <a:pt x="0" y="36362"/>
                    <a:pt x="10198" y="46962"/>
                    <a:pt x="22676" y="46962"/>
                  </a:cubicBezTo>
                  <a:close/>
                  <a:moveTo>
                    <a:pt x="22676" y="26835"/>
                  </a:moveTo>
                  <a:cubicBezTo>
                    <a:pt x="20931" y="26835"/>
                    <a:pt x="19589" y="25359"/>
                    <a:pt x="19589" y="23481"/>
                  </a:cubicBezTo>
                  <a:cubicBezTo>
                    <a:pt x="19589" y="21602"/>
                    <a:pt x="20931" y="20126"/>
                    <a:pt x="22676" y="20126"/>
                  </a:cubicBezTo>
                  <a:cubicBezTo>
                    <a:pt x="24420" y="20126"/>
                    <a:pt x="25762" y="21602"/>
                    <a:pt x="25762" y="23481"/>
                  </a:cubicBezTo>
                  <a:cubicBezTo>
                    <a:pt x="25762" y="25359"/>
                    <a:pt x="24420" y="26835"/>
                    <a:pt x="22676" y="26835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8" name="Freihandform: Form 567">
              <a:extLst>
                <a:ext uri="{FF2B5EF4-FFF2-40B4-BE49-F238E27FC236}">
                  <a16:creationId xmlns:a16="http://schemas.microsoft.com/office/drawing/2014/main" id="{4BFE2C05-B926-501C-B967-F3BC7F8E3A92}"/>
                </a:ext>
              </a:extLst>
            </p:cNvPr>
            <p:cNvSpPr/>
            <p:nvPr/>
          </p:nvSpPr>
          <p:spPr bwMode="gray">
            <a:xfrm>
              <a:off x="9960804" y="4118301"/>
              <a:ext cx="45351" cy="45351"/>
            </a:xfrm>
            <a:custGeom>
              <a:avLst/>
              <a:gdLst>
                <a:gd name="connsiteX0" fmla="*/ 0 w 45351"/>
                <a:gd name="connsiteY0" fmla="*/ 22676 h 45351"/>
                <a:gd name="connsiteX1" fmla="*/ 22676 w 45351"/>
                <a:gd name="connsiteY1" fmla="*/ 45351 h 45351"/>
                <a:gd name="connsiteX2" fmla="*/ 45352 w 45351"/>
                <a:gd name="connsiteY2" fmla="*/ 22676 h 45351"/>
                <a:gd name="connsiteX3" fmla="*/ 22676 w 45351"/>
                <a:gd name="connsiteY3" fmla="*/ 0 h 45351"/>
                <a:gd name="connsiteX4" fmla="*/ 0 w 45351"/>
                <a:gd name="connsiteY4" fmla="*/ 22676 h 45351"/>
                <a:gd name="connsiteX5" fmla="*/ 19590 w 45351"/>
                <a:gd name="connsiteY5" fmla="*/ 22676 h 45351"/>
                <a:gd name="connsiteX6" fmla="*/ 22676 w 45351"/>
                <a:gd name="connsiteY6" fmla="*/ 19590 h 45351"/>
                <a:gd name="connsiteX7" fmla="*/ 25762 w 45351"/>
                <a:gd name="connsiteY7" fmla="*/ 22676 h 45351"/>
                <a:gd name="connsiteX8" fmla="*/ 22676 w 45351"/>
                <a:gd name="connsiteY8" fmla="*/ 25762 h 45351"/>
                <a:gd name="connsiteX9" fmla="*/ 19590 w 45351"/>
                <a:gd name="connsiteY9" fmla="*/ 22676 h 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51" h="45351">
                  <a:moveTo>
                    <a:pt x="0" y="22676"/>
                  </a:moveTo>
                  <a:cubicBezTo>
                    <a:pt x="0" y="35154"/>
                    <a:pt x="10198" y="45351"/>
                    <a:pt x="22676" y="45351"/>
                  </a:cubicBezTo>
                  <a:cubicBezTo>
                    <a:pt x="35154" y="45351"/>
                    <a:pt x="45352" y="35154"/>
                    <a:pt x="45352" y="22676"/>
                  </a:cubicBezTo>
                  <a:cubicBezTo>
                    <a:pt x="45352" y="10197"/>
                    <a:pt x="35154" y="0"/>
                    <a:pt x="22676" y="0"/>
                  </a:cubicBezTo>
                  <a:cubicBezTo>
                    <a:pt x="10198" y="0"/>
                    <a:pt x="0" y="10197"/>
                    <a:pt x="0" y="22676"/>
                  </a:cubicBezTo>
                  <a:close/>
                  <a:moveTo>
                    <a:pt x="19590" y="22676"/>
                  </a:moveTo>
                  <a:cubicBezTo>
                    <a:pt x="19590" y="20931"/>
                    <a:pt x="20931" y="19590"/>
                    <a:pt x="22676" y="19590"/>
                  </a:cubicBezTo>
                  <a:cubicBezTo>
                    <a:pt x="24420" y="19590"/>
                    <a:pt x="25762" y="20931"/>
                    <a:pt x="25762" y="22676"/>
                  </a:cubicBezTo>
                  <a:cubicBezTo>
                    <a:pt x="25762" y="24420"/>
                    <a:pt x="24420" y="25762"/>
                    <a:pt x="22676" y="25762"/>
                  </a:cubicBezTo>
                  <a:cubicBezTo>
                    <a:pt x="20931" y="25762"/>
                    <a:pt x="19590" y="24420"/>
                    <a:pt x="19590" y="2267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69" name="Freihandform: Form 568">
              <a:extLst>
                <a:ext uri="{FF2B5EF4-FFF2-40B4-BE49-F238E27FC236}">
                  <a16:creationId xmlns:a16="http://schemas.microsoft.com/office/drawing/2014/main" id="{1B1D3E10-4468-A431-F485-17FB8B0FD790}"/>
                </a:ext>
              </a:extLst>
            </p:cNvPr>
            <p:cNvSpPr/>
            <p:nvPr/>
          </p:nvSpPr>
          <p:spPr bwMode="gray">
            <a:xfrm>
              <a:off x="9889960" y="4105420"/>
              <a:ext cx="45351" cy="45351"/>
            </a:xfrm>
            <a:custGeom>
              <a:avLst/>
              <a:gdLst>
                <a:gd name="connsiteX0" fmla="*/ 22676 w 45351"/>
                <a:gd name="connsiteY0" fmla="*/ 45352 h 45351"/>
                <a:gd name="connsiteX1" fmla="*/ 45352 w 45351"/>
                <a:gd name="connsiteY1" fmla="*/ 22676 h 45351"/>
                <a:gd name="connsiteX2" fmla="*/ 22676 w 45351"/>
                <a:gd name="connsiteY2" fmla="*/ 0 h 45351"/>
                <a:gd name="connsiteX3" fmla="*/ 0 w 45351"/>
                <a:gd name="connsiteY3" fmla="*/ 22676 h 45351"/>
                <a:gd name="connsiteX4" fmla="*/ 22676 w 45351"/>
                <a:gd name="connsiteY4" fmla="*/ 45352 h 45351"/>
                <a:gd name="connsiteX5" fmla="*/ 19589 w 45351"/>
                <a:gd name="connsiteY5" fmla="*/ 22676 h 45351"/>
                <a:gd name="connsiteX6" fmla="*/ 22676 w 45351"/>
                <a:gd name="connsiteY6" fmla="*/ 19590 h 45351"/>
                <a:gd name="connsiteX7" fmla="*/ 25762 w 45351"/>
                <a:gd name="connsiteY7" fmla="*/ 22676 h 45351"/>
                <a:gd name="connsiteX8" fmla="*/ 22676 w 45351"/>
                <a:gd name="connsiteY8" fmla="*/ 25762 h 45351"/>
                <a:gd name="connsiteX9" fmla="*/ 19589 w 45351"/>
                <a:gd name="connsiteY9" fmla="*/ 22676 h 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51" h="45351">
                  <a:moveTo>
                    <a:pt x="22676" y="45352"/>
                  </a:moveTo>
                  <a:cubicBezTo>
                    <a:pt x="35154" y="45352"/>
                    <a:pt x="45352" y="35154"/>
                    <a:pt x="45352" y="22676"/>
                  </a:cubicBezTo>
                  <a:cubicBezTo>
                    <a:pt x="45352" y="10198"/>
                    <a:pt x="35154" y="0"/>
                    <a:pt x="22676" y="0"/>
                  </a:cubicBezTo>
                  <a:cubicBezTo>
                    <a:pt x="10198" y="0"/>
                    <a:pt x="0" y="10198"/>
                    <a:pt x="0" y="22676"/>
                  </a:cubicBezTo>
                  <a:cubicBezTo>
                    <a:pt x="0" y="35154"/>
                    <a:pt x="10198" y="45352"/>
                    <a:pt x="22676" y="45352"/>
                  </a:cubicBezTo>
                  <a:close/>
                  <a:moveTo>
                    <a:pt x="19589" y="22676"/>
                  </a:moveTo>
                  <a:cubicBezTo>
                    <a:pt x="19589" y="20931"/>
                    <a:pt x="20931" y="19590"/>
                    <a:pt x="22676" y="19590"/>
                  </a:cubicBezTo>
                  <a:cubicBezTo>
                    <a:pt x="24420" y="19590"/>
                    <a:pt x="25762" y="20931"/>
                    <a:pt x="25762" y="22676"/>
                  </a:cubicBezTo>
                  <a:cubicBezTo>
                    <a:pt x="25762" y="24420"/>
                    <a:pt x="24420" y="25762"/>
                    <a:pt x="22676" y="25762"/>
                  </a:cubicBezTo>
                  <a:cubicBezTo>
                    <a:pt x="20931" y="25762"/>
                    <a:pt x="19589" y="24420"/>
                    <a:pt x="19589" y="2267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70" name="Freihandform: Form 569">
              <a:extLst>
                <a:ext uri="{FF2B5EF4-FFF2-40B4-BE49-F238E27FC236}">
                  <a16:creationId xmlns:a16="http://schemas.microsoft.com/office/drawing/2014/main" id="{EFCE1474-1806-5F2D-94DF-A85970F467C5}"/>
                </a:ext>
              </a:extLst>
            </p:cNvPr>
            <p:cNvSpPr/>
            <p:nvPr/>
          </p:nvSpPr>
          <p:spPr bwMode="gray">
            <a:xfrm>
              <a:off x="9896400" y="4169825"/>
              <a:ext cx="58232" cy="58232"/>
            </a:xfrm>
            <a:custGeom>
              <a:avLst/>
              <a:gdLst>
                <a:gd name="connsiteX0" fmla="*/ 29116 w 58232"/>
                <a:gd name="connsiteY0" fmla="*/ 0 h 58232"/>
                <a:gd name="connsiteX1" fmla="*/ 0 w 58232"/>
                <a:gd name="connsiteY1" fmla="*/ 29116 h 58232"/>
                <a:gd name="connsiteX2" fmla="*/ 29116 w 58232"/>
                <a:gd name="connsiteY2" fmla="*/ 58232 h 58232"/>
                <a:gd name="connsiteX3" fmla="*/ 58233 w 58232"/>
                <a:gd name="connsiteY3" fmla="*/ 29116 h 58232"/>
                <a:gd name="connsiteX4" fmla="*/ 29116 w 58232"/>
                <a:gd name="connsiteY4" fmla="*/ 0 h 58232"/>
                <a:gd name="connsiteX5" fmla="*/ 38643 w 58232"/>
                <a:gd name="connsiteY5" fmla="*/ 29116 h 58232"/>
                <a:gd name="connsiteX6" fmla="*/ 29116 w 58232"/>
                <a:gd name="connsiteY6" fmla="*/ 38643 h 58232"/>
                <a:gd name="connsiteX7" fmla="*/ 19590 w 58232"/>
                <a:gd name="connsiteY7" fmla="*/ 29116 h 58232"/>
                <a:gd name="connsiteX8" fmla="*/ 29116 w 58232"/>
                <a:gd name="connsiteY8" fmla="*/ 19590 h 58232"/>
                <a:gd name="connsiteX9" fmla="*/ 38643 w 58232"/>
                <a:gd name="connsiteY9" fmla="*/ 29116 h 5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232" h="58232">
                  <a:moveTo>
                    <a:pt x="29116" y="0"/>
                  </a:moveTo>
                  <a:cubicBezTo>
                    <a:pt x="13015" y="0"/>
                    <a:pt x="0" y="13015"/>
                    <a:pt x="0" y="29116"/>
                  </a:cubicBezTo>
                  <a:cubicBezTo>
                    <a:pt x="0" y="45217"/>
                    <a:pt x="13015" y="58232"/>
                    <a:pt x="29116" y="58232"/>
                  </a:cubicBezTo>
                  <a:cubicBezTo>
                    <a:pt x="45217" y="58232"/>
                    <a:pt x="58233" y="45217"/>
                    <a:pt x="58233" y="29116"/>
                  </a:cubicBezTo>
                  <a:cubicBezTo>
                    <a:pt x="58233" y="13015"/>
                    <a:pt x="45217" y="0"/>
                    <a:pt x="29116" y="0"/>
                  </a:cubicBezTo>
                  <a:close/>
                  <a:moveTo>
                    <a:pt x="38643" y="29116"/>
                  </a:moveTo>
                  <a:cubicBezTo>
                    <a:pt x="38643" y="34349"/>
                    <a:pt x="34349" y="38643"/>
                    <a:pt x="29116" y="38643"/>
                  </a:cubicBezTo>
                  <a:cubicBezTo>
                    <a:pt x="23884" y="38643"/>
                    <a:pt x="19590" y="34349"/>
                    <a:pt x="19590" y="29116"/>
                  </a:cubicBezTo>
                  <a:cubicBezTo>
                    <a:pt x="19590" y="23883"/>
                    <a:pt x="23884" y="19590"/>
                    <a:pt x="29116" y="19590"/>
                  </a:cubicBezTo>
                  <a:cubicBezTo>
                    <a:pt x="34349" y="19590"/>
                    <a:pt x="38643" y="23883"/>
                    <a:pt x="38643" y="2911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71" name="Grafik 7">
            <a:extLst>
              <a:ext uri="{FF2B5EF4-FFF2-40B4-BE49-F238E27FC236}">
                <a16:creationId xmlns:a16="http://schemas.microsoft.com/office/drawing/2014/main" id="{306E3C28-D18F-12D3-ACBA-99A9915B0C2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10510" y="4166609"/>
            <a:ext cx="323900" cy="483303"/>
            <a:chOff x="6410508" y="4166604"/>
            <a:chExt cx="323900" cy="483302"/>
          </a:xfrm>
          <a:solidFill>
            <a:schemeClr val="accent1"/>
          </a:solidFill>
        </p:grpSpPr>
        <p:sp>
          <p:nvSpPr>
            <p:cNvPr id="572" name="Freihandform: Form 571">
              <a:extLst>
                <a:ext uri="{FF2B5EF4-FFF2-40B4-BE49-F238E27FC236}">
                  <a16:creationId xmlns:a16="http://schemas.microsoft.com/office/drawing/2014/main" id="{3DBD8DF7-20D6-FC4D-19F2-DCC671E9E67B}"/>
                </a:ext>
              </a:extLst>
            </p:cNvPr>
            <p:cNvSpPr/>
            <p:nvPr/>
          </p:nvSpPr>
          <p:spPr bwMode="gray">
            <a:xfrm>
              <a:off x="6452922" y="4495336"/>
              <a:ext cx="105701" cy="56488"/>
            </a:xfrm>
            <a:custGeom>
              <a:avLst/>
              <a:gdLst>
                <a:gd name="connsiteX0" fmla="*/ 96592 w 105701"/>
                <a:gd name="connsiteY0" fmla="*/ 56220 h 56488"/>
                <a:gd name="connsiteX1" fmla="*/ 97934 w 105701"/>
                <a:gd name="connsiteY1" fmla="*/ 56488 h 56488"/>
                <a:gd name="connsiteX2" fmla="*/ 99276 w 105701"/>
                <a:gd name="connsiteY2" fmla="*/ 56220 h 56488"/>
                <a:gd name="connsiteX3" fmla="*/ 101154 w 105701"/>
                <a:gd name="connsiteY3" fmla="*/ 54341 h 56488"/>
                <a:gd name="connsiteX4" fmla="*/ 105448 w 105701"/>
                <a:gd name="connsiteY4" fmla="*/ 43876 h 56488"/>
                <a:gd name="connsiteX5" fmla="*/ 103569 w 105701"/>
                <a:gd name="connsiteY5" fmla="*/ 39448 h 56488"/>
                <a:gd name="connsiteX6" fmla="*/ 9109 w 105701"/>
                <a:gd name="connsiteY6" fmla="*/ 268 h 56488"/>
                <a:gd name="connsiteX7" fmla="*/ 7767 w 105701"/>
                <a:gd name="connsiteY7" fmla="*/ 0 h 56488"/>
                <a:gd name="connsiteX8" fmla="*/ 6426 w 105701"/>
                <a:gd name="connsiteY8" fmla="*/ 268 h 56488"/>
                <a:gd name="connsiteX9" fmla="*/ 4547 w 105701"/>
                <a:gd name="connsiteY9" fmla="*/ 2147 h 56488"/>
                <a:gd name="connsiteX10" fmla="*/ 254 w 105701"/>
                <a:gd name="connsiteY10" fmla="*/ 12613 h 56488"/>
                <a:gd name="connsiteX11" fmla="*/ 2132 w 105701"/>
                <a:gd name="connsiteY11" fmla="*/ 17040 h 56488"/>
                <a:gd name="connsiteX12" fmla="*/ 96592 w 105701"/>
                <a:gd name="connsiteY12" fmla="*/ 56220 h 5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701" h="56488">
                  <a:moveTo>
                    <a:pt x="96592" y="56220"/>
                  </a:moveTo>
                  <a:cubicBezTo>
                    <a:pt x="96592" y="56220"/>
                    <a:pt x="97397" y="56488"/>
                    <a:pt x="97934" y="56488"/>
                  </a:cubicBezTo>
                  <a:cubicBezTo>
                    <a:pt x="98471" y="56488"/>
                    <a:pt x="98873" y="56488"/>
                    <a:pt x="99276" y="56220"/>
                  </a:cubicBezTo>
                  <a:cubicBezTo>
                    <a:pt x="100081" y="55817"/>
                    <a:pt x="100751" y="55281"/>
                    <a:pt x="101154" y="54341"/>
                  </a:cubicBezTo>
                  <a:lnTo>
                    <a:pt x="105448" y="43876"/>
                  </a:lnTo>
                  <a:cubicBezTo>
                    <a:pt x="106119" y="42131"/>
                    <a:pt x="105448" y="40253"/>
                    <a:pt x="103569" y="39448"/>
                  </a:cubicBezTo>
                  <a:lnTo>
                    <a:pt x="9109" y="268"/>
                  </a:lnTo>
                  <a:cubicBezTo>
                    <a:pt x="9109" y="268"/>
                    <a:pt x="8304" y="0"/>
                    <a:pt x="7767" y="0"/>
                  </a:cubicBezTo>
                  <a:cubicBezTo>
                    <a:pt x="7231" y="0"/>
                    <a:pt x="6828" y="0"/>
                    <a:pt x="6426" y="268"/>
                  </a:cubicBezTo>
                  <a:cubicBezTo>
                    <a:pt x="5621" y="671"/>
                    <a:pt x="4950" y="1208"/>
                    <a:pt x="4547" y="2147"/>
                  </a:cubicBezTo>
                  <a:lnTo>
                    <a:pt x="254" y="12613"/>
                  </a:lnTo>
                  <a:cubicBezTo>
                    <a:pt x="-417" y="14357"/>
                    <a:pt x="254" y="16235"/>
                    <a:pt x="2132" y="17040"/>
                  </a:cubicBezTo>
                  <a:lnTo>
                    <a:pt x="96592" y="56220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73" name="Freihandform: Form 572">
              <a:extLst>
                <a:ext uri="{FF2B5EF4-FFF2-40B4-BE49-F238E27FC236}">
                  <a16:creationId xmlns:a16="http://schemas.microsoft.com/office/drawing/2014/main" id="{73BA51D9-2DD7-E27E-DF82-74754B403E30}"/>
                </a:ext>
              </a:extLst>
            </p:cNvPr>
            <p:cNvSpPr/>
            <p:nvPr/>
          </p:nvSpPr>
          <p:spPr bwMode="gray">
            <a:xfrm>
              <a:off x="6410508" y="4166604"/>
              <a:ext cx="323900" cy="483302"/>
            </a:xfrm>
            <a:custGeom>
              <a:avLst/>
              <a:gdLst>
                <a:gd name="connsiteX0" fmla="*/ 320546 w 323900"/>
                <a:gd name="connsiteY0" fmla="*/ 436877 h 483302"/>
                <a:gd name="connsiteX1" fmla="*/ 237089 w 323900"/>
                <a:gd name="connsiteY1" fmla="*/ 436877 h 483302"/>
                <a:gd name="connsiteX2" fmla="*/ 244200 w 323900"/>
                <a:gd name="connsiteY2" fmla="*/ 190664 h 483302"/>
                <a:gd name="connsiteX3" fmla="*/ 219512 w 323900"/>
                <a:gd name="connsiteY3" fmla="*/ 167988 h 483302"/>
                <a:gd name="connsiteX4" fmla="*/ 264863 w 323900"/>
                <a:gd name="connsiteY4" fmla="*/ 58769 h 483302"/>
                <a:gd name="connsiteX5" fmla="*/ 264863 w 323900"/>
                <a:gd name="connsiteY5" fmla="*/ 56220 h 483302"/>
                <a:gd name="connsiteX6" fmla="*/ 262985 w 323900"/>
                <a:gd name="connsiteY6" fmla="*/ 54341 h 483302"/>
                <a:gd name="connsiteX7" fmla="*/ 250238 w 323900"/>
                <a:gd name="connsiteY7" fmla="*/ 49377 h 483302"/>
                <a:gd name="connsiteX8" fmla="*/ 261375 w 323900"/>
                <a:gd name="connsiteY8" fmla="*/ 22005 h 483302"/>
                <a:gd name="connsiteX9" fmla="*/ 259631 w 323900"/>
                <a:gd name="connsiteY9" fmla="*/ 17711 h 483302"/>
                <a:gd name="connsiteX10" fmla="*/ 218036 w 323900"/>
                <a:gd name="connsiteY10" fmla="*/ 268 h 483302"/>
                <a:gd name="connsiteX11" fmla="*/ 216694 w 323900"/>
                <a:gd name="connsiteY11" fmla="*/ 0 h 483302"/>
                <a:gd name="connsiteX12" fmla="*/ 215352 w 323900"/>
                <a:gd name="connsiteY12" fmla="*/ 268 h 483302"/>
                <a:gd name="connsiteX13" fmla="*/ 213474 w 323900"/>
                <a:gd name="connsiteY13" fmla="*/ 2147 h 483302"/>
                <a:gd name="connsiteX14" fmla="*/ 202203 w 323900"/>
                <a:gd name="connsiteY14" fmla="*/ 29787 h 483302"/>
                <a:gd name="connsiteX15" fmla="*/ 189456 w 323900"/>
                <a:gd name="connsiteY15" fmla="*/ 24823 h 483302"/>
                <a:gd name="connsiteX16" fmla="*/ 188249 w 323900"/>
                <a:gd name="connsiteY16" fmla="*/ 24554 h 483302"/>
                <a:gd name="connsiteX17" fmla="*/ 185163 w 323900"/>
                <a:gd name="connsiteY17" fmla="*/ 26567 h 483302"/>
                <a:gd name="connsiteX18" fmla="*/ 87214 w 323900"/>
                <a:gd name="connsiteY18" fmla="*/ 262448 h 483302"/>
                <a:gd name="connsiteX19" fmla="*/ 89764 w 323900"/>
                <a:gd name="connsiteY19" fmla="*/ 300152 h 483302"/>
                <a:gd name="connsiteX20" fmla="*/ 80371 w 323900"/>
                <a:gd name="connsiteY20" fmla="*/ 321217 h 483302"/>
                <a:gd name="connsiteX21" fmla="*/ 80371 w 323900"/>
                <a:gd name="connsiteY21" fmla="*/ 323767 h 483302"/>
                <a:gd name="connsiteX22" fmla="*/ 82250 w 323900"/>
                <a:gd name="connsiteY22" fmla="*/ 325645 h 483302"/>
                <a:gd name="connsiteX23" fmla="*/ 123845 w 323900"/>
                <a:gd name="connsiteY23" fmla="*/ 343088 h 483302"/>
                <a:gd name="connsiteX24" fmla="*/ 125186 w 323900"/>
                <a:gd name="connsiteY24" fmla="*/ 343357 h 483302"/>
                <a:gd name="connsiteX25" fmla="*/ 128272 w 323900"/>
                <a:gd name="connsiteY25" fmla="*/ 341344 h 483302"/>
                <a:gd name="connsiteX26" fmla="*/ 137665 w 323900"/>
                <a:gd name="connsiteY26" fmla="*/ 320144 h 483302"/>
                <a:gd name="connsiteX27" fmla="*/ 166781 w 323900"/>
                <a:gd name="connsiteY27" fmla="*/ 295322 h 483302"/>
                <a:gd name="connsiteX28" fmla="*/ 170806 w 323900"/>
                <a:gd name="connsiteY28" fmla="*/ 284990 h 483302"/>
                <a:gd name="connsiteX29" fmla="*/ 235211 w 323900"/>
                <a:gd name="connsiteY29" fmla="*/ 284990 h 483302"/>
                <a:gd name="connsiteX30" fmla="*/ 237894 w 323900"/>
                <a:gd name="connsiteY30" fmla="*/ 309947 h 483302"/>
                <a:gd name="connsiteX31" fmla="*/ 111635 w 323900"/>
                <a:gd name="connsiteY31" fmla="*/ 436877 h 483302"/>
                <a:gd name="connsiteX32" fmla="*/ 3354 w 323900"/>
                <a:gd name="connsiteY32" fmla="*/ 436877 h 483302"/>
                <a:gd name="connsiteX33" fmla="*/ 0 w 323900"/>
                <a:gd name="connsiteY33" fmla="*/ 440232 h 483302"/>
                <a:gd name="connsiteX34" fmla="*/ 0 w 323900"/>
                <a:gd name="connsiteY34" fmla="*/ 479948 h 483302"/>
                <a:gd name="connsiteX35" fmla="*/ 3354 w 323900"/>
                <a:gd name="connsiteY35" fmla="*/ 483302 h 483302"/>
                <a:gd name="connsiteX36" fmla="*/ 320546 w 323900"/>
                <a:gd name="connsiteY36" fmla="*/ 483302 h 483302"/>
                <a:gd name="connsiteX37" fmla="*/ 323901 w 323900"/>
                <a:gd name="connsiteY37" fmla="*/ 479948 h 483302"/>
                <a:gd name="connsiteX38" fmla="*/ 323901 w 323900"/>
                <a:gd name="connsiteY38" fmla="*/ 440232 h 483302"/>
                <a:gd name="connsiteX39" fmla="*/ 320546 w 323900"/>
                <a:gd name="connsiteY39" fmla="*/ 436877 h 483302"/>
                <a:gd name="connsiteX40" fmla="*/ 218975 w 323900"/>
                <a:gd name="connsiteY40" fmla="*/ 36496 h 483302"/>
                <a:gd name="connsiteX41" fmla="*/ 224610 w 323900"/>
                <a:gd name="connsiteY41" fmla="*/ 22542 h 483302"/>
                <a:gd name="connsiteX42" fmla="*/ 239102 w 323900"/>
                <a:gd name="connsiteY42" fmla="*/ 28580 h 483302"/>
                <a:gd name="connsiteX43" fmla="*/ 233466 w 323900"/>
                <a:gd name="connsiteY43" fmla="*/ 42534 h 483302"/>
                <a:gd name="connsiteX44" fmla="*/ 218975 w 323900"/>
                <a:gd name="connsiteY44" fmla="*/ 36496 h 483302"/>
                <a:gd name="connsiteX45" fmla="*/ 249970 w 323900"/>
                <a:gd name="connsiteY45" fmla="*/ 269426 h 483302"/>
                <a:gd name="connsiteX46" fmla="*/ 246749 w 323900"/>
                <a:gd name="connsiteY46" fmla="*/ 266876 h 483302"/>
                <a:gd name="connsiteX47" fmla="*/ 178320 w 323900"/>
                <a:gd name="connsiteY47" fmla="*/ 266876 h 483302"/>
                <a:gd name="connsiteX48" fmla="*/ 182748 w 323900"/>
                <a:gd name="connsiteY48" fmla="*/ 256276 h 483302"/>
                <a:gd name="connsiteX49" fmla="*/ 187444 w 323900"/>
                <a:gd name="connsiteY49" fmla="*/ 256545 h 483302"/>
                <a:gd name="connsiteX50" fmla="*/ 221122 w 323900"/>
                <a:gd name="connsiteY50" fmla="*/ 229575 h 483302"/>
                <a:gd name="connsiteX51" fmla="*/ 208375 w 323900"/>
                <a:gd name="connsiteY51" fmla="*/ 194690 h 483302"/>
                <a:gd name="connsiteX52" fmla="*/ 212267 w 323900"/>
                <a:gd name="connsiteY52" fmla="*/ 185297 h 483302"/>
                <a:gd name="connsiteX53" fmla="*/ 239102 w 323900"/>
                <a:gd name="connsiteY53" fmla="*/ 407358 h 483302"/>
                <a:gd name="connsiteX54" fmla="*/ 209851 w 323900"/>
                <a:gd name="connsiteY54" fmla="*/ 436877 h 483302"/>
                <a:gd name="connsiteX55" fmla="*/ 181003 w 323900"/>
                <a:gd name="connsiteY55" fmla="*/ 436877 h 483302"/>
                <a:gd name="connsiteX56" fmla="*/ 256008 w 323900"/>
                <a:gd name="connsiteY56" fmla="*/ 309947 h 483302"/>
                <a:gd name="connsiteX57" fmla="*/ 251177 w 323900"/>
                <a:gd name="connsiteY57" fmla="*/ 273585 h 483302"/>
                <a:gd name="connsiteX58" fmla="*/ 250104 w 323900"/>
                <a:gd name="connsiteY58" fmla="*/ 269291 h 483302"/>
                <a:gd name="connsiteX59" fmla="*/ 187444 w 323900"/>
                <a:gd name="connsiteY59" fmla="*/ 205692 h 483302"/>
                <a:gd name="connsiteX60" fmla="*/ 203948 w 323900"/>
                <a:gd name="connsiteY60" fmla="*/ 222196 h 483302"/>
                <a:gd name="connsiteX61" fmla="*/ 187444 w 323900"/>
                <a:gd name="connsiteY61" fmla="*/ 238699 h 483302"/>
                <a:gd name="connsiteX62" fmla="*/ 170940 w 323900"/>
                <a:gd name="connsiteY62" fmla="*/ 222196 h 483302"/>
                <a:gd name="connsiteX63" fmla="*/ 187444 w 323900"/>
                <a:gd name="connsiteY63" fmla="*/ 205692 h 483302"/>
                <a:gd name="connsiteX64" fmla="*/ 153766 w 323900"/>
                <a:gd name="connsiteY64" fmla="*/ 215218 h 483302"/>
                <a:gd name="connsiteX65" fmla="*/ 166244 w 323900"/>
                <a:gd name="connsiteY65" fmla="*/ 249299 h 483302"/>
                <a:gd name="connsiteX66" fmla="*/ 150411 w 323900"/>
                <a:gd name="connsiteY66" fmla="*/ 288210 h 483302"/>
                <a:gd name="connsiteX67" fmla="*/ 132432 w 323900"/>
                <a:gd name="connsiteY67" fmla="*/ 302835 h 483302"/>
                <a:gd name="connsiteX68" fmla="*/ 106267 w 323900"/>
                <a:gd name="connsiteY68" fmla="*/ 291833 h 483302"/>
                <a:gd name="connsiteX69" fmla="*/ 104121 w 323900"/>
                <a:gd name="connsiteY69" fmla="*/ 269157 h 483302"/>
                <a:gd name="connsiteX70" fmla="*/ 196433 w 323900"/>
                <a:gd name="connsiteY70" fmla="*/ 46693 h 483302"/>
                <a:gd name="connsiteX71" fmla="*/ 242590 w 323900"/>
                <a:gd name="connsiteY71" fmla="*/ 65478 h 483302"/>
                <a:gd name="connsiteX72" fmla="*/ 191872 w 323900"/>
                <a:gd name="connsiteY72" fmla="*/ 187712 h 483302"/>
                <a:gd name="connsiteX73" fmla="*/ 187578 w 323900"/>
                <a:gd name="connsiteY73" fmla="*/ 187444 h 483302"/>
                <a:gd name="connsiteX74" fmla="*/ 153766 w 323900"/>
                <a:gd name="connsiteY74" fmla="*/ 214950 h 483302"/>
                <a:gd name="connsiteX75" fmla="*/ 119417 w 323900"/>
                <a:gd name="connsiteY75" fmla="*/ 317058 h 483302"/>
                <a:gd name="connsiteX76" fmla="*/ 117672 w 323900"/>
                <a:gd name="connsiteY76" fmla="*/ 320949 h 483302"/>
                <a:gd name="connsiteX77" fmla="*/ 103181 w 323900"/>
                <a:gd name="connsiteY77" fmla="*/ 314911 h 483302"/>
                <a:gd name="connsiteX78" fmla="*/ 104926 w 323900"/>
                <a:gd name="connsiteY78" fmla="*/ 311020 h 483302"/>
                <a:gd name="connsiteX79" fmla="*/ 119417 w 323900"/>
                <a:gd name="connsiteY79" fmla="*/ 317058 h 483302"/>
                <a:gd name="connsiteX80" fmla="*/ 305921 w 323900"/>
                <a:gd name="connsiteY80" fmla="*/ 454991 h 483302"/>
                <a:gd name="connsiteX81" fmla="*/ 305921 w 323900"/>
                <a:gd name="connsiteY81" fmla="*/ 465323 h 483302"/>
                <a:gd name="connsiteX82" fmla="*/ 18114 w 323900"/>
                <a:gd name="connsiteY82" fmla="*/ 465323 h 483302"/>
                <a:gd name="connsiteX83" fmla="*/ 18114 w 323900"/>
                <a:gd name="connsiteY83" fmla="*/ 454991 h 483302"/>
                <a:gd name="connsiteX84" fmla="*/ 305921 w 323900"/>
                <a:gd name="connsiteY84" fmla="*/ 454991 h 48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23900" h="483302">
                  <a:moveTo>
                    <a:pt x="320546" y="436877"/>
                  </a:moveTo>
                  <a:lnTo>
                    <a:pt x="237089" y="436877"/>
                  </a:lnTo>
                  <a:cubicBezTo>
                    <a:pt x="304311" y="370326"/>
                    <a:pt x="308068" y="261778"/>
                    <a:pt x="244200" y="190664"/>
                  </a:cubicBezTo>
                  <a:cubicBezTo>
                    <a:pt x="236686" y="182345"/>
                    <a:pt x="228367" y="174697"/>
                    <a:pt x="219512" y="167988"/>
                  </a:cubicBezTo>
                  <a:lnTo>
                    <a:pt x="264863" y="58769"/>
                  </a:lnTo>
                  <a:cubicBezTo>
                    <a:pt x="265266" y="57964"/>
                    <a:pt x="265266" y="57025"/>
                    <a:pt x="264863" y="56220"/>
                  </a:cubicBezTo>
                  <a:cubicBezTo>
                    <a:pt x="264461" y="55415"/>
                    <a:pt x="263790" y="54744"/>
                    <a:pt x="262985" y="54341"/>
                  </a:cubicBezTo>
                  <a:lnTo>
                    <a:pt x="250238" y="49377"/>
                  </a:lnTo>
                  <a:lnTo>
                    <a:pt x="261375" y="22005"/>
                  </a:lnTo>
                  <a:cubicBezTo>
                    <a:pt x="262046" y="20261"/>
                    <a:pt x="261375" y="18382"/>
                    <a:pt x="259631" y="17711"/>
                  </a:cubicBezTo>
                  <a:lnTo>
                    <a:pt x="218036" y="268"/>
                  </a:lnTo>
                  <a:cubicBezTo>
                    <a:pt x="218036" y="268"/>
                    <a:pt x="217231" y="0"/>
                    <a:pt x="216694" y="0"/>
                  </a:cubicBezTo>
                  <a:cubicBezTo>
                    <a:pt x="216157" y="0"/>
                    <a:pt x="215755" y="0"/>
                    <a:pt x="215352" y="268"/>
                  </a:cubicBezTo>
                  <a:cubicBezTo>
                    <a:pt x="214547" y="671"/>
                    <a:pt x="213877" y="1208"/>
                    <a:pt x="213474" y="2147"/>
                  </a:cubicBezTo>
                  <a:lnTo>
                    <a:pt x="202203" y="29787"/>
                  </a:lnTo>
                  <a:lnTo>
                    <a:pt x="189456" y="24823"/>
                  </a:lnTo>
                  <a:cubicBezTo>
                    <a:pt x="189456" y="24823"/>
                    <a:pt x="188651" y="24554"/>
                    <a:pt x="188249" y="24554"/>
                  </a:cubicBezTo>
                  <a:cubicBezTo>
                    <a:pt x="186907" y="24554"/>
                    <a:pt x="185700" y="25359"/>
                    <a:pt x="185163" y="26567"/>
                  </a:cubicBezTo>
                  <a:lnTo>
                    <a:pt x="87214" y="262448"/>
                  </a:lnTo>
                  <a:cubicBezTo>
                    <a:pt x="82250" y="274793"/>
                    <a:pt x="83189" y="288747"/>
                    <a:pt x="89764" y="300152"/>
                  </a:cubicBezTo>
                  <a:lnTo>
                    <a:pt x="80371" y="321217"/>
                  </a:lnTo>
                  <a:cubicBezTo>
                    <a:pt x="79969" y="322022"/>
                    <a:pt x="79969" y="322962"/>
                    <a:pt x="80371" y="323767"/>
                  </a:cubicBezTo>
                  <a:cubicBezTo>
                    <a:pt x="80640" y="324572"/>
                    <a:pt x="81311" y="325243"/>
                    <a:pt x="82250" y="325645"/>
                  </a:cubicBezTo>
                  <a:lnTo>
                    <a:pt x="123845" y="343088"/>
                  </a:lnTo>
                  <a:cubicBezTo>
                    <a:pt x="123845" y="343088"/>
                    <a:pt x="124650" y="343357"/>
                    <a:pt x="125186" y="343357"/>
                  </a:cubicBezTo>
                  <a:cubicBezTo>
                    <a:pt x="126528" y="343357"/>
                    <a:pt x="127735" y="342551"/>
                    <a:pt x="128272" y="341344"/>
                  </a:cubicBezTo>
                  <a:lnTo>
                    <a:pt x="137665" y="320144"/>
                  </a:lnTo>
                  <a:cubicBezTo>
                    <a:pt x="150545" y="316790"/>
                    <a:pt x="161414" y="307531"/>
                    <a:pt x="166781" y="295322"/>
                  </a:cubicBezTo>
                  <a:lnTo>
                    <a:pt x="170806" y="284990"/>
                  </a:lnTo>
                  <a:lnTo>
                    <a:pt x="235211" y="284990"/>
                  </a:lnTo>
                  <a:cubicBezTo>
                    <a:pt x="236955" y="293175"/>
                    <a:pt x="237894" y="301628"/>
                    <a:pt x="237894" y="309947"/>
                  </a:cubicBezTo>
                  <a:cubicBezTo>
                    <a:pt x="237894" y="379584"/>
                    <a:pt x="181138" y="436475"/>
                    <a:pt x="111635" y="436877"/>
                  </a:cubicBezTo>
                  <a:lnTo>
                    <a:pt x="3354" y="436877"/>
                  </a:lnTo>
                  <a:cubicBezTo>
                    <a:pt x="1476" y="436877"/>
                    <a:pt x="0" y="438353"/>
                    <a:pt x="0" y="440232"/>
                  </a:cubicBezTo>
                  <a:lnTo>
                    <a:pt x="0" y="479948"/>
                  </a:lnTo>
                  <a:cubicBezTo>
                    <a:pt x="0" y="481826"/>
                    <a:pt x="1476" y="483302"/>
                    <a:pt x="3354" y="483302"/>
                  </a:cubicBezTo>
                  <a:lnTo>
                    <a:pt x="320546" y="483302"/>
                  </a:lnTo>
                  <a:cubicBezTo>
                    <a:pt x="322425" y="483302"/>
                    <a:pt x="323901" y="481826"/>
                    <a:pt x="323901" y="479948"/>
                  </a:cubicBezTo>
                  <a:lnTo>
                    <a:pt x="323901" y="440232"/>
                  </a:lnTo>
                  <a:cubicBezTo>
                    <a:pt x="323901" y="438353"/>
                    <a:pt x="322425" y="436877"/>
                    <a:pt x="320546" y="436877"/>
                  </a:cubicBezTo>
                  <a:close/>
                  <a:moveTo>
                    <a:pt x="218975" y="36496"/>
                  </a:moveTo>
                  <a:lnTo>
                    <a:pt x="224610" y="22542"/>
                  </a:lnTo>
                  <a:lnTo>
                    <a:pt x="239102" y="28580"/>
                  </a:lnTo>
                  <a:lnTo>
                    <a:pt x="233466" y="42534"/>
                  </a:lnTo>
                  <a:lnTo>
                    <a:pt x="218975" y="36496"/>
                  </a:lnTo>
                  <a:close/>
                  <a:moveTo>
                    <a:pt x="249970" y="269426"/>
                  </a:moveTo>
                  <a:cubicBezTo>
                    <a:pt x="249567" y="267950"/>
                    <a:pt x="248226" y="266876"/>
                    <a:pt x="246749" y="266876"/>
                  </a:cubicBezTo>
                  <a:lnTo>
                    <a:pt x="178320" y="266876"/>
                  </a:lnTo>
                  <a:lnTo>
                    <a:pt x="182748" y="256276"/>
                  </a:lnTo>
                  <a:cubicBezTo>
                    <a:pt x="184358" y="256545"/>
                    <a:pt x="185834" y="256545"/>
                    <a:pt x="187444" y="256545"/>
                  </a:cubicBezTo>
                  <a:cubicBezTo>
                    <a:pt x="203411" y="256545"/>
                    <a:pt x="217633" y="245140"/>
                    <a:pt x="221122" y="229575"/>
                  </a:cubicBezTo>
                  <a:cubicBezTo>
                    <a:pt x="224074" y="216426"/>
                    <a:pt x="218975" y="202740"/>
                    <a:pt x="208375" y="194690"/>
                  </a:cubicBezTo>
                  <a:lnTo>
                    <a:pt x="212267" y="185297"/>
                  </a:lnTo>
                  <a:cubicBezTo>
                    <a:pt x="279488" y="239504"/>
                    <a:pt x="291833" y="338258"/>
                    <a:pt x="239102" y="407358"/>
                  </a:cubicBezTo>
                  <a:cubicBezTo>
                    <a:pt x="230649" y="418361"/>
                    <a:pt x="220854" y="428290"/>
                    <a:pt x="209851" y="436877"/>
                  </a:cubicBezTo>
                  <a:lnTo>
                    <a:pt x="181003" y="436877"/>
                  </a:lnTo>
                  <a:cubicBezTo>
                    <a:pt x="226892" y="411518"/>
                    <a:pt x="255874" y="363215"/>
                    <a:pt x="256008" y="309947"/>
                  </a:cubicBezTo>
                  <a:cubicBezTo>
                    <a:pt x="256008" y="297737"/>
                    <a:pt x="254398" y="285527"/>
                    <a:pt x="251177" y="273585"/>
                  </a:cubicBezTo>
                  <a:lnTo>
                    <a:pt x="250104" y="269291"/>
                  </a:lnTo>
                  <a:close/>
                  <a:moveTo>
                    <a:pt x="187444" y="205692"/>
                  </a:moveTo>
                  <a:cubicBezTo>
                    <a:pt x="196568" y="205692"/>
                    <a:pt x="203948" y="213072"/>
                    <a:pt x="203948" y="222196"/>
                  </a:cubicBezTo>
                  <a:cubicBezTo>
                    <a:pt x="203948" y="231320"/>
                    <a:pt x="196568" y="238699"/>
                    <a:pt x="187444" y="238699"/>
                  </a:cubicBezTo>
                  <a:cubicBezTo>
                    <a:pt x="178320" y="238699"/>
                    <a:pt x="170940" y="231320"/>
                    <a:pt x="170940" y="222196"/>
                  </a:cubicBezTo>
                  <a:cubicBezTo>
                    <a:pt x="170940" y="213072"/>
                    <a:pt x="178320" y="205692"/>
                    <a:pt x="187444" y="205692"/>
                  </a:cubicBezTo>
                  <a:close/>
                  <a:moveTo>
                    <a:pt x="153766" y="215218"/>
                  </a:moveTo>
                  <a:cubicBezTo>
                    <a:pt x="151082" y="228234"/>
                    <a:pt x="155912" y="241249"/>
                    <a:pt x="166244" y="249299"/>
                  </a:cubicBezTo>
                  <a:lnTo>
                    <a:pt x="150411" y="288210"/>
                  </a:lnTo>
                  <a:cubicBezTo>
                    <a:pt x="147191" y="295590"/>
                    <a:pt x="140482" y="301091"/>
                    <a:pt x="132432" y="302835"/>
                  </a:cubicBezTo>
                  <a:lnTo>
                    <a:pt x="106267" y="291833"/>
                  </a:lnTo>
                  <a:cubicBezTo>
                    <a:pt x="101974" y="285124"/>
                    <a:pt x="101169" y="276671"/>
                    <a:pt x="104121" y="269157"/>
                  </a:cubicBezTo>
                  <a:lnTo>
                    <a:pt x="196433" y="46693"/>
                  </a:lnTo>
                  <a:lnTo>
                    <a:pt x="242590" y="65478"/>
                  </a:lnTo>
                  <a:lnTo>
                    <a:pt x="191872" y="187712"/>
                  </a:lnTo>
                  <a:cubicBezTo>
                    <a:pt x="190396" y="187578"/>
                    <a:pt x="189054" y="187444"/>
                    <a:pt x="187578" y="187444"/>
                  </a:cubicBezTo>
                  <a:cubicBezTo>
                    <a:pt x="171343" y="187444"/>
                    <a:pt x="157120" y="198983"/>
                    <a:pt x="153766" y="214950"/>
                  </a:cubicBezTo>
                  <a:close/>
                  <a:moveTo>
                    <a:pt x="119417" y="317058"/>
                  </a:moveTo>
                  <a:lnTo>
                    <a:pt x="117672" y="320949"/>
                  </a:lnTo>
                  <a:lnTo>
                    <a:pt x="103181" y="314911"/>
                  </a:lnTo>
                  <a:lnTo>
                    <a:pt x="104926" y="311020"/>
                  </a:lnTo>
                  <a:lnTo>
                    <a:pt x="119417" y="317058"/>
                  </a:lnTo>
                  <a:close/>
                  <a:moveTo>
                    <a:pt x="305921" y="454991"/>
                  </a:moveTo>
                  <a:lnTo>
                    <a:pt x="305921" y="465323"/>
                  </a:lnTo>
                  <a:lnTo>
                    <a:pt x="18114" y="465323"/>
                  </a:lnTo>
                  <a:lnTo>
                    <a:pt x="18114" y="454991"/>
                  </a:lnTo>
                  <a:lnTo>
                    <a:pt x="305921" y="454991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74" name="Grafik 7">
            <a:extLst>
              <a:ext uri="{FF2B5EF4-FFF2-40B4-BE49-F238E27FC236}">
                <a16:creationId xmlns:a16="http://schemas.microsoft.com/office/drawing/2014/main" id="{A2AB6241-5B0C-3E0F-56C2-8617AE618F4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63087" y="4206860"/>
            <a:ext cx="546096" cy="418763"/>
            <a:chOff x="3063086" y="4206857"/>
            <a:chExt cx="546096" cy="418763"/>
          </a:xfrm>
          <a:solidFill>
            <a:schemeClr val="accent1"/>
          </a:solidFill>
        </p:grpSpPr>
        <p:sp>
          <p:nvSpPr>
            <p:cNvPr id="575" name="Freihandform: Form 574">
              <a:extLst>
                <a:ext uri="{FF2B5EF4-FFF2-40B4-BE49-F238E27FC236}">
                  <a16:creationId xmlns:a16="http://schemas.microsoft.com/office/drawing/2014/main" id="{A87D8BAB-579D-850C-D5AD-AE66732A0D1C}"/>
                </a:ext>
              </a:extLst>
            </p:cNvPr>
            <p:cNvSpPr/>
            <p:nvPr/>
          </p:nvSpPr>
          <p:spPr bwMode="gray">
            <a:xfrm>
              <a:off x="3386718" y="4314735"/>
              <a:ext cx="108145" cy="21199"/>
            </a:xfrm>
            <a:custGeom>
              <a:avLst/>
              <a:gdLst>
                <a:gd name="connsiteX0" fmla="*/ 104791 w 108145"/>
                <a:gd name="connsiteY0" fmla="*/ 0 h 21199"/>
                <a:gd name="connsiteX1" fmla="*/ 108146 w 108145"/>
                <a:gd name="connsiteY1" fmla="*/ 3354 h 21199"/>
                <a:gd name="connsiteX2" fmla="*/ 108146 w 108145"/>
                <a:gd name="connsiteY2" fmla="*/ 17845 h 21199"/>
                <a:gd name="connsiteX3" fmla="*/ 104791 w 108145"/>
                <a:gd name="connsiteY3" fmla="*/ 21200 h 21199"/>
                <a:gd name="connsiteX4" fmla="*/ 3354 w 108145"/>
                <a:gd name="connsiteY4" fmla="*/ 21200 h 21199"/>
                <a:gd name="connsiteX5" fmla="*/ 0 w 108145"/>
                <a:gd name="connsiteY5" fmla="*/ 17845 h 21199"/>
                <a:gd name="connsiteX6" fmla="*/ 0 w 108145"/>
                <a:gd name="connsiteY6" fmla="*/ 3354 h 21199"/>
                <a:gd name="connsiteX7" fmla="*/ 3354 w 108145"/>
                <a:gd name="connsiteY7" fmla="*/ 0 h 2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5" h="21199">
                  <a:moveTo>
                    <a:pt x="104791" y="0"/>
                  </a:moveTo>
                  <a:cubicBezTo>
                    <a:pt x="106644" y="0"/>
                    <a:pt x="108146" y="1502"/>
                    <a:pt x="108146" y="3354"/>
                  </a:cubicBezTo>
                  <a:lnTo>
                    <a:pt x="108146" y="17845"/>
                  </a:lnTo>
                  <a:cubicBezTo>
                    <a:pt x="108146" y="19698"/>
                    <a:pt x="106644" y="21200"/>
                    <a:pt x="104791" y="21200"/>
                  </a:cubicBezTo>
                  <a:lnTo>
                    <a:pt x="3354" y="21200"/>
                  </a:lnTo>
                  <a:cubicBezTo>
                    <a:pt x="1502" y="21200"/>
                    <a:pt x="0" y="19698"/>
                    <a:pt x="0" y="1784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0" name="Freihandform: Form 319">
              <a:extLst>
                <a:ext uri="{FF2B5EF4-FFF2-40B4-BE49-F238E27FC236}">
                  <a16:creationId xmlns:a16="http://schemas.microsoft.com/office/drawing/2014/main" id="{EF834ACF-BC43-98A5-DAEF-53CF7D552754}"/>
                </a:ext>
              </a:extLst>
            </p:cNvPr>
            <p:cNvSpPr/>
            <p:nvPr/>
          </p:nvSpPr>
          <p:spPr bwMode="gray">
            <a:xfrm>
              <a:off x="3386718" y="4356598"/>
              <a:ext cx="108145" cy="19589"/>
            </a:xfrm>
            <a:custGeom>
              <a:avLst/>
              <a:gdLst>
                <a:gd name="connsiteX0" fmla="*/ 104791 w 108145"/>
                <a:gd name="connsiteY0" fmla="*/ 0 h 19589"/>
                <a:gd name="connsiteX1" fmla="*/ 108146 w 108145"/>
                <a:gd name="connsiteY1" fmla="*/ 3354 h 19589"/>
                <a:gd name="connsiteX2" fmla="*/ 108146 w 108145"/>
                <a:gd name="connsiteY2" fmla="*/ 16235 h 19589"/>
                <a:gd name="connsiteX3" fmla="*/ 104791 w 108145"/>
                <a:gd name="connsiteY3" fmla="*/ 19590 h 19589"/>
                <a:gd name="connsiteX4" fmla="*/ 3354 w 108145"/>
                <a:gd name="connsiteY4" fmla="*/ 19590 h 19589"/>
                <a:gd name="connsiteX5" fmla="*/ 0 w 108145"/>
                <a:gd name="connsiteY5" fmla="*/ 16235 h 19589"/>
                <a:gd name="connsiteX6" fmla="*/ 0 w 108145"/>
                <a:gd name="connsiteY6" fmla="*/ 3354 h 19589"/>
                <a:gd name="connsiteX7" fmla="*/ 3354 w 108145"/>
                <a:gd name="connsiteY7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5" h="19589">
                  <a:moveTo>
                    <a:pt x="104791" y="0"/>
                  </a:moveTo>
                  <a:cubicBezTo>
                    <a:pt x="106644" y="0"/>
                    <a:pt x="108146" y="1502"/>
                    <a:pt x="108146" y="3354"/>
                  </a:cubicBezTo>
                  <a:lnTo>
                    <a:pt x="108146" y="16235"/>
                  </a:lnTo>
                  <a:cubicBezTo>
                    <a:pt x="108146" y="18088"/>
                    <a:pt x="106644" y="19590"/>
                    <a:pt x="104791" y="19590"/>
                  </a:cubicBezTo>
                  <a:lnTo>
                    <a:pt x="3354" y="19590"/>
                  </a:lnTo>
                  <a:cubicBezTo>
                    <a:pt x="1502" y="19590"/>
                    <a:pt x="0" y="18088"/>
                    <a:pt x="0" y="1623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1" name="Freihandform: Form 320">
              <a:extLst>
                <a:ext uri="{FF2B5EF4-FFF2-40B4-BE49-F238E27FC236}">
                  <a16:creationId xmlns:a16="http://schemas.microsoft.com/office/drawing/2014/main" id="{8C4B8688-6964-94C9-4818-E16872872A41}"/>
                </a:ext>
              </a:extLst>
            </p:cNvPr>
            <p:cNvSpPr/>
            <p:nvPr/>
          </p:nvSpPr>
          <p:spPr bwMode="gray">
            <a:xfrm>
              <a:off x="3386718" y="4396851"/>
              <a:ext cx="74333" cy="19589"/>
            </a:xfrm>
            <a:custGeom>
              <a:avLst/>
              <a:gdLst>
                <a:gd name="connsiteX0" fmla="*/ 70979 w 74333"/>
                <a:gd name="connsiteY0" fmla="*/ 0 h 19589"/>
                <a:gd name="connsiteX1" fmla="*/ 74333 w 74333"/>
                <a:gd name="connsiteY1" fmla="*/ 3354 h 19589"/>
                <a:gd name="connsiteX2" fmla="*/ 74333 w 74333"/>
                <a:gd name="connsiteY2" fmla="*/ 16235 h 19589"/>
                <a:gd name="connsiteX3" fmla="*/ 70979 w 74333"/>
                <a:gd name="connsiteY3" fmla="*/ 19590 h 19589"/>
                <a:gd name="connsiteX4" fmla="*/ 3354 w 74333"/>
                <a:gd name="connsiteY4" fmla="*/ 19590 h 19589"/>
                <a:gd name="connsiteX5" fmla="*/ 0 w 74333"/>
                <a:gd name="connsiteY5" fmla="*/ 16235 h 19589"/>
                <a:gd name="connsiteX6" fmla="*/ 0 w 74333"/>
                <a:gd name="connsiteY6" fmla="*/ 3354 h 19589"/>
                <a:gd name="connsiteX7" fmla="*/ 3354 w 74333"/>
                <a:gd name="connsiteY7" fmla="*/ 0 h 1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333" h="19589">
                  <a:moveTo>
                    <a:pt x="70979" y="0"/>
                  </a:moveTo>
                  <a:cubicBezTo>
                    <a:pt x="72832" y="0"/>
                    <a:pt x="74333" y="1502"/>
                    <a:pt x="74333" y="3354"/>
                  </a:cubicBezTo>
                  <a:lnTo>
                    <a:pt x="74333" y="16235"/>
                  </a:lnTo>
                  <a:cubicBezTo>
                    <a:pt x="74333" y="18088"/>
                    <a:pt x="72832" y="19590"/>
                    <a:pt x="70979" y="19590"/>
                  </a:cubicBezTo>
                  <a:lnTo>
                    <a:pt x="3354" y="19590"/>
                  </a:lnTo>
                  <a:cubicBezTo>
                    <a:pt x="1502" y="19590"/>
                    <a:pt x="0" y="18088"/>
                    <a:pt x="0" y="16235"/>
                  </a:cubicBezTo>
                  <a:lnTo>
                    <a:pt x="0" y="3354"/>
                  </a:lnTo>
                  <a:cubicBezTo>
                    <a:pt x="0" y="1502"/>
                    <a:pt x="1502" y="0"/>
                    <a:pt x="3354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2" name="Freihandform: Form 321">
              <a:extLst>
                <a:ext uri="{FF2B5EF4-FFF2-40B4-BE49-F238E27FC236}">
                  <a16:creationId xmlns:a16="http://schemas.microsoft.com/office/drawing/2014/main" id="{2DA513EC-EC6B-65C2-0F43-87A6922486B6}"/>
                </a:ext>
              </a:extLst>
            </p:cNvPr>
            <p:cNvSpPr/>
            <p:nvPr/>
          </p:nvSpPr>
          <p:spPr bwMode="gray">
            <a:xfrm>
              <a:off x="3063086" y="4206857"/>
              <a:ext cx="546096" cy="418763"/>
            </a:xfrm>
            <a:custGeom>
              <a:avLst/>
              <a:gdLst>
                <a:gd name="connsiteX0" fmla="*/ 536033 w 546096"/>
                <a:gd name="connsiteY0" fmla="*/ 54073 h 418763"/>
                <a:gd name="connsiteX1" fmla="*/ 499000 w 546096"/>
                <a:gd name="connsiteY1" fmla="*/ 54073 h 418763"/>
                <a:gd name="connsiteX2" fmla="*/ 499000 w 546096"/>
                <a:gd name="connsiteY2" fmla="*/ 27640 h 418763"/>
                <a:gd name="connsiteX3" fmla="*/ 492157 w 546096"/>
                <a:gd name="connsiteY3" fmla="*/ 18114 h 418763"/>
                <a:gd name="connsiteX4" fmla="*/ 380926 w 546096"/>
                <a:gd name="connsiteY4" fmla="*/ 0 h 418763"/>
                <a:gd name="connsiteX5" fmla="*/ 273048 w 546096"/>
                <a:gd name="connsiteY5" fmla="*/ 17040 h 418763"/>
                <a:gd name="connsiteX6" fmla="*/ 165171 w 546096"/>
                <a:gd name="connsiteY6" fmla="*/ 0 h 418763"/>
                <a:gd name="connsiteX7" fmla="*/ 54073 w 546096"/>
                <a:gd name="connsiteY7" fmla="*/ 18114 h 418763"/>
                <a:gd name="connsiteX8" fmla="*/ 47230 w 546096"/>
                <a:gd name="connsiteY8" fmla="*/ 27640 h 418763"/>
                <a:gd name="connsiteX9" fmla="*/ 47230 w 546096"/>
                <a:gd name="connsiteY9" fmla="*/ 54073 h 418763"/>
                <a:gd name="connsiteX10" fmla="*/ 10063 w 546096"/>
                <a:gd name="connsiteY10" fmla="*/ 54073 h 418763"/>
                <a:gd name="connsiteX11" fmla="*/ 0 w 546096"/>
                <a:gd name="connsiteY11" fmla="*/ 64136 h 418763"/>
                <a:gd name="connsiteX12" fmla="*/ 0 w 546096"/>
                <a:gd name="connsiteY12" fmla="*/ 388440 h 418763"/>
                <a:gd name="connsiteX13" fmla="*/ 10063 w 546096"/>
                <a:gd name="connsiteY13" fmla="*/ 398503 h 418763"/>
                <a:gd name="connsiteX14" fmla="*/ 223940 w 546096"/>
                <a:gd name="connsiteY14" fmla="*/ 398503 h 418763"/>
                <a:gd name="connsiteX15" fmla="*/ 252117 w 546096"/>
                <a:gd name="connsiteY15" fmla="*/ 418763 h 418763"/>
                <a:gd name="connsiteX16" fmla="*/ 293979 w 546096"/>
                <a:gd name="connsiteY16" fmla="*/ 418763 h 418763"/>
                <a:gd name="connsiteX17" fmla="*/ 322156 w 546096"/>
                <a:gd name="connsiteY17" fmla="*/ 398503 h 418763"/>
                <a:gd name="connsiteX18" fmla="*/ 536033 w 546096"/>
                <a:gd name="connsiteY18" fmla="*/ 398503 h 418763"/>
                <a:gd name="connsiteX19" fmla="*/ 546096 w 546096"/>
                <a:gd name="connsiteY19" fmla="*/ 388440 h 418763"/>
                <a:gd name="connsiteX20" fmla="*/ 546096 w 546096"/>
                <a:gd name="connsiteY20" fmla="*/ 64136 h 418763"/>
                <a:gd name="connsiteX21" fmla="*/ 536033 w 546096"/>
                <a:gd name="connsiteY21" fmla="*/ 54073 h 418763"/>
                <a:gd name="connsiteX22" fmla="*/ 262985 w 546096"/>
                <a:gd name="connsiteY22" fmla="*/ 338258 h 418763"/>
                <a:gd name="connsiteX23" fmla="*/ 165171 w 546096"/>
                <a:gd name="connsiteY23" fmla="*/ 324438 h 418763"/>
                <a:gd name="connsiteX24" fmla="*/ 67356 w 546096"/>
                <a:gd name="connsiteY24" fmla="*/ 338258 h 418763"/>
                <a:gd name="connsiteX25" fmla="*/ 67356 w 546096"/>
                <a:gd name="connsiteY25" fmla="*/ 35020 h 418763"/>
                <a:gd name="connsiteX26" fmla="*/ 165171 w 546096"/>
                <a:gd name="connsiteY26" fmla="*/ 20261 h 418763"/>
                <a:gd name="connsiteX27" fmla="*/ 262985 w 546096"/>
                <a:gd name="connsiteY27" fmla="*/ 35020 h 418763"/>
                <a:gd name="connsiteX28" fmla="*/ 262985 w 546096"/>
                <a:gd name="connsiteY28" fmla="*/ 338258 h 418763"/>
                <a:gd name="connsiteX29" fmla="*/ 478740 w 546096"/>
                <a:gd name="connsiteY29" fmla="*/ 338258 h 418763"/>
                <a:gd name="connsiteX30" fmla="*/ 380926 w 546096"/>
                <a:gd name="connsiteY30" fmla="*/ 324438 h 418763"/>
                <a:gd name="connsiteX31" fmla="*/ 283111 w 546096"/>
                <a:gd name="connsiteY31" fmla="*/ 338258 h 418763"/>
                <a:gd name="connsiteX32" fmla="*/ 283111 w 546096"/>
                <a:gd name="connsiteY32" fmla="*/ 35020 h 418763"/>
                <a:gd name="connsiteX33" fmla="*/ 380926 w 546096"/>
                <a:gd name="connsiteY33" fmla="*/ 20261 h 418763"/>
                <a:gd name="connsiteX34" fmla="*/ 478740 w 546096"/>
                <a:gd name="connsiteY34" fmla="*/ 35020 h 418763"/>
                <a:gd name="connsiteX35" fmla="*/ 478740 w 546096"/>
                <a:gd name="connsiteY35" fmla="*/ 338258 h 418763"/>
                <a:gd name="connsiteX36" fmla="*/ 303372 w 546096"/>
                <a:gd name="connsiteY36" fmla="*/ 388574 h 418763"/>
                <a:gd name="connsiteX37" fmla="*/ 303372 w 546096"/>
                <a:gd name="connsiteY37" fmla="*/ 389245 h 418763"/>
                <a:gd name="connsiteX38" fmla="*/ 293979 w 546096"/>
                <a:gd name="connsiteY38" fmla="*/ 398771 h 418763"/>
                <a:gd name="connsiteX39" fmla="*/ 252117 w 546096"/>
                <a:gd name="connsiteY39" fmla="*/ 398771 h 418763"/>
                <a:gd name="connsiteX40" fmla="*/ 242724 w 546096"/>
                <a:gd name="connsiteY40" fmla="*/ 389245 h 418763"/>
                <a:gd name="connsiteX41" fmla="*/ 242724 w 546096"/>
                <a:gd name="connsiteY41" fmla="*/ 388574 h 418763"/>
                <a:gd name="connsiteX42" fmla="*/ 232661 w 546096"/>
                <a:gd name="connsiteY42" fmla="*/ 378511 h 418763"/>
                <a:gd name="connsiteX43" fmla="*/ 20261 w 546096"/>
                <a:gd name="connsiteY43" fmla="*/ 378511 h 418763"/>
                <a:gd name="connsiteX44" fmla="*/ 20261 w 546096"/>
                <a:gd name="connsiteY44" fmla="*/ 74334 h 418763"/>
                <a:gd name="connsiteX45" fmla="*/ 47230 w 546096"/>
                <a:gd name="connsiteY45" fmla="*/ 74334 h 418763"/>
                <a:gd name="connsiteX46" fmla="*/ 47230 w 546096"/>
                <a:gd name="connsiteY46" fmla="*/ 352078 h 418763"/>
                <a:gd name="connsiteX47" fmla="*/ 57293 w 546096"/>
                <a:gd name="connsiteY47" fmla="*/ 362141 h 418763"/>
                <a:gd name="connsiteX48" fmla="*/ 60513 w 546096"/>
                <a:gd name="connsiteY48" fmla="*/ 361605 h 418763"/>
                <a:gd name="connsiteX49" fmla="*/ 165171 w 546096"/>
                <a:gd name="connsiteY49" fmla="*/ 344564 h 418763"/>
                <a:gd name="connsiteX50" fmla="*/ 269828 w 546096"/>
                <a:gd name="connsiteY50" fmla="*/ 361605 h 418763"/>
                <a:gd name="connsiteX51" fmla="*/ 270499 w 546096"/>
                <a:gd name="connsiteY51" fmla="*/ 361739 h 418763"/>
                <a:gd name="connsiteX52" fmla="*/ 272646 w 546096"/>
                <a:gd name="connsiteY52" fmla="*/ 362007 h 418763"/>
                <a:gd name="connsiteX53" fmla="*/ 272646 w 546096"/>
                <a:gd name="connsiteY53" fmla="*/ 362007 h 418763"/>
                <a:gd name="connsiteX54" fmla="*/ 273987 w 546096"/>
                <a:gd name="connsiteY54" fmla="*/ 362007 h 418763"/>
                <a:gd name="connsiteX55" fmla="*/ 273987 w 546096"/>
                <a:gd name="connsiteY55" fmla="*/ 362007 h 418763"/>
                <a:gd name="connsiteX56" fmla="*/ 275463 w 546096"/>
                <a:gd name="connsiteY56" fmla="*/ 361739 h 418763"/>
                <a:gd name="connsiteX57" fmla="*/ 275597 w 546096"/>
                <a:gd name="connsiteY57" fmla="*/ 361739 h 418763"/>
                <a:gd name="connsiteX58" fmla="*/ 276134 w 546096"/>
                <a:gd name="connsiteY58" fmla="*/ 361739 h 418763"/>
                <a:gd name="connsiteX59" fmla="*/ 380791 w 546096"/>
                <a:gd name="connsiteY59" fmla="*/ 344698 h 418763"/>
                <a:gd name="connsiteX60" fmla="*/ 485449 w 546096"/>
                <a:gd name="connsiteY60" fmla="*/ 361739 h 418763"/>
                <a:gd name="connsiteX61" fmla="*/ 488669 w 546096"/>
                <a:gd name="connsiteY61" fmla="*/ 362275 h 418763"/>
                <a:gd name="connsiteX62" fmla="*/ 488669 w 546096"/>
                <a:gd name="connsiteY62" fmla="*/ 362275 h 418763"/>
                <a:gd name="connsiteX63" fmla="*/ 498732 w 546096"/>
                <a:gd name="connsiteY63" fmla="*/ 352212 h 418763"/>
                <a:gd name="connsiteX64" fmla="*/ 498732 w 546096"/>
                <a:gd name="connsiteY64" fmla="*/ 74468 h 418763"/>
                <a:gd name="connsiteX65" fmla="*/ 525701 w 546096"/>
                <a:gd name="connsiteY65" fmla="*/ 74468 h 418763"/>
                <a:gd name="connsiteX66" fmla="*/ 525701 w 546096"/>
                <a:gd name="connsiteY66" fmla="*/ 378645 h 418763"/>
                <a:gd name="connsiteX67" fmla="*/ 313301 w 546096"/>
                <a:gd name="connsiteY67" fmla="*/ 378645 h 418763"/>
                <a:gd name="connsiteX68" fmla="*/ 303238 w 546096"/>
                <a:gd name="connsiteY68" fmla="*/ 388708 h 41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46096" h="418763">
                  <a:moveTo>
                    <a:pt x="536033" y="54073"/>
                  </a:moveTo>
                  <a:lnTo>
                    <a:pt x="499000" y="54073"/>
                  </a:lnTo>
                  <a:lnTo>
                    <a:pt x="499000" y="27640"/>
                  </a:lnTo>
                  <a:cubicBezTo>
                    <a:pt x="499000" y="23347"/>
                    <a:pt x="496317" y="19456"/>
                    <a:pt x="492157" y="18114"/>
                  </a:cubicBezTo>
                  <a:cubicBezTo>
                    <a:pt x="456198" y="6038"/>
                    <a:pt x="418763" y="0"/>
                    <a:pt x="380926" y="0"/>
                  </a:cubicBezTo>
                  <a:cubicBezTo>
                    <a:pt x="344295" y="0"/>
                    <a:pt x="307934" y="5770"/>
                    <a:pt x="273048" y="17040"/>
                  </a:cubicBezTo>
                  <a:cubicBezTo>
                    <a:pt x="238162" y="5770"/>
                    <a:pt x="201801" y="0"/>
                    <a:pt x="165171" y="0"/>
                  </a:cubicBezTo>
                  <a:cubicBezTo>
                    <a:pt x="127333" y="0"/>
                    <a:pt x="89898" y="6038"/>
                    <a:pt x="54073" y="18114"/>
                  </a:cubicBezTo>
                  <a:cubicBezTo>
                    <a:pt x="49913" y="19590"/>
                    <a:pt x="47230" y="23347"/>
                    <a:pt x="47230" y="27640"/>
                  </a:cubicBezTo>
                  <a:lnTo>
                    <a:pt x="47230" y="54073"/>
                  </a:lnTo>
                  <a:lnTo>
                    <a:pt x="10063" y="54073"/>
                  </a:lnTo>
                  <a:cubicBezTo>
                    <a:pt x="4562" y="54073"/>
                    <a:pt x="0" y="58635"/>
                    <a:pt x="0" y="64136"/>
                  </a:cubicBezTo>
                  <a:lnTo>
                    <a:pt x="0" y="388440"/>
                  </a:lnTo>
                  <a:cubicBezTo>
                    <a:pt x="0" y="394075"/>
                    <a:pt x="4562" y="398503"/>
                    <a:pt x="10063" y="398503"/>
                  </a:cubicBezTo>
                  <a:lnTo>
                    <a:pt x="223940" y="398503"/>
                  </a:lnTo>
                  <a:cubicBezTo>
                    <a:pt x="227965" y="410579"/>
                    <a:pt x="239236" y="418763"/>
                    <a:pt x="252117" y="418763"/>
                  </a:cubicBezTo>
                  <a:lnTo>
                    <a:pt x="293979" y="418763"/>
                  </a:lnTo>
                  <a:cubicBezTo>
                    <a:pt x="306860" y="418763"/>
                    <a:pt x="318131" y="410579"/>
                    <a:pt x="322156" y="398503"/>
                  </a:cubicBezTo>
                  <a:lnTo>
                    <a:pt x="536033" y="398503"/>
                  </a:lnTo>
                  <a:cubicBezTo>
                    <a:pt x="541534" y="398503"/>
                    <a:pt x="546096" y="393941"/>
                    <a:pt x="546096" y="388440"/>
                  </a:cubicBezTo>
                  <a:lnTo>
                    <a:pt x="546096" y="64136"/>
                  </a:lnTo>
                  <a:cubicBezTo>
                    <a:pt x="546096" y="58501"/>
                    <a:pt x="541534" y="54073"/>
                    <a:pt x="536033" y="54073"/>
                  </a:cubicBezTo>
                  <a:close/>
                  <a:moveTo>
                    <a:pt x="262985" y="338258"/>
                  </a:moveTo>
                  <a:cubicBezTo>
                    <a:pt x="231185" y="329000"/>
                    <a:pt x="198312" y="324438"/>
                    <a:pt x="165171" y="324438"/>
                  </a:cubicBezTo>
                  <a:cubicBezTo>
                    <a:pt x="132029" y="324438"/>
                    <a:pt x="99156" y="329134"/>
                    <a:pt x="67356" y="338258"/>
                  </a:cubicBezTo>
                  <a:lnTo>
                    <a:pt x="67356" y="35020"/>
                  </a:lnTo>
                  <a:cubicBezTo>
                    <a:pt x="99022" y="25225"/>
                    <a:pt x="131895" y="20261"/>
                    <a:pt x="165171" y="20261"/>
                  </a:cubicBezTo>
                  <a:cubicBezTo>
                    <a:pt x="198446" y="20261"/>
                    <a:pt x="231185" y="25225"/>
                    <a:pt x="262985" y="35020"/>
                  </a:cubicBezTo>
                  <a:lnTo>
                    <a:pt x="262985" y="338258"/>
                  </a:lnTo>
                  <a:close/>
                  <a:moveTo>
                    <a:pt x="478740" y="338258"/>
                  </a:moveTo>
                  <a:cubicBezTo>
                    <a:pt x="446940" y="329000"/>
                    <a:pt x="414067" y="324438"/>
                    <a:pt x="380926" y="324438"/>
                  </a:cubicBezTo>
                  <a:cubicBezTo>
                    <a:pt x="347784" y="324438"/>
                    <a:pt x="314911" y="329134"/>
                    <a:pt x="283111" y="338258"/>
                  </a:cubicBezTo>
                  <a:lnTo>
                    <a:pt x="283111" y="35020"/>
                  </a:lnTo>
                  <a:cubicBezTo>
                    <a:pt x="314777" y="25225"/>
                    <a:pt x="347650" y="20261"/>
                    <a:pt x="380926" y="20261"/>
                  </a:cubicBezTo>
                  <a:cubicBezTo>
                    <a:pt x="414201" y="20261"/>
                    <a:pt x="446940" y="25225"/>
                    <a:pt x="478740" y="35020"/>
                  </a:cubicBezTo>
                  <a:lnTo>
                    <a:pt x="478740" y="338258"/>
                  </a:lnTo>
                  <a:close/>
                  <a:moveTo>
                    <a:pt x="303372" y="388574"/>
                  </a:moveTo>
                  <a:lnTo>
                    <a:pt x="303372" y="389245"/>
                  </a:lnTo>
                  <a:cubicBezTo>
                    <a:pt x="303372" y="394478"/>
                    <a:pt x="299078" y="398771"/>
                    <a:pt x="293979" y="398771"/>
                  </a:cubicBezTo>
                  <a:lnTo>
                    <a:pt x="252117" y="398771"/>
                  </a:lnTo>
                  <a:cubicBezTo>
                    <a:pt x="246884" y="398771"/>
                    <a:pt x="242724" y="394478"/>
                    <a:pt x="242724" y="389245"/>
                  </a:cubicBezTo>
                  <a:lnTo>
                    <a:pt x="242724" y="388574"/>
                  </a:lnTo>
                  <a:cubicBezTo>
                    <a:pt x="242724" y="382939"/>
                    <a:pt x="238162" y="378511"/>
                    <a:pt x="232661" y="378511"/>
                  </a:cubicBezTo>
                  <a:lnTo>
                    <a:pt x="20261" y="378511"/>
                  </a:lnTo>
                  <a:lnTo>
                    <a:pt x="20261" y="74334"/>
                  </a:lnTo>
                  <a:lnTo>
                    <a:pt x="47230" y="74334"/>
                  </a:lnTo>
                  <a:lnTo>
                    <a:pt x="47230" y="352078"/>
                  </a:lnTo>
                  <a:cubicBezTo>
                    <a:pt x="47230" y="357713"/>
                    <a:pt x="51792" y="362141"/>
                    <a:pt x="57293" y="362141"/>
                  </a:cubicBezTo>
                  <a:cubicBezTo>
                    <a:pt x="58366" y="362141"/>
                    <a:pt x="59574" y="362007"/>
                    <a:pt x="60513" y="361605"/>
                  </a:cubicBezTo>
                  <a:cubicBezTo>
                    <a:pt x="94326" y="350334"/>
                    <a:pt x="129480" y="344564"/>
                    <a:pt x="165171" y="344564"/>
                  </a:cubicBezTo>
                  <a:cubicBezTo>
                    <a:pt x="200861" y="344564"/>
                    <a:pt x="236016" y="350334"/>
                    <a:pt x="269828" y="361605"/>
                  </a:cubicBezTo>
                  <a:cubicBezTo>
                    <a:pt x="269962" y="361605"/>
                    <a:pt x="270230" y="361605"/>
                    <a:pt x="270499" y="361739"/>
                  </a:cubicBezTo>
                  <a:cubicBezTo>
                    <a:pt x="271170" y="361873"/>
                    <a:pt x="271840" y="362007"/>
                    <a:pt x="272646" y="362007"/>
                  </a:cubicBezTo>
                  <a:lnTo>
                    <a:pt x="272646" y="362007"/>
                  </a:lnTo>
                  <a:cubicBezTo>
                    <a:pt x="272646" y="362007"/>
                    <a:pt x="273719" y="362007"/>
                    <a:pt x="273987" y="362007"/>
                  </a:cubicBezTo>
                  <a:cubicBezTo>
                    <a:pt x="273987" y="362007"/>
                    <a:pt x="273987" y="362007"/>
                    <a:pt x="273987" y="362007"/>
                  </a:cubicBezTo>
                  <a:cubicBezTo>
                    <a:pt x="274256" y="362007"/>
                    <a:pt x="274926" y="362007"/>
                    <a:pt x="275463" y="361739"/>
                  </a:cubicBezTo>
                  <a:cubicBezTo>
                    <a:pt x="275463" y="361739"/>
                    <a:pt x="275463" y="361739"/>
                    <a:pt x="275597" y="361739"/>
                  </a:cubicBezTo>
                  <a:cubicBezTo>
                    <a:pt x="275732" y="361739"/>
                    <a:pt x="276000" y="361739"/>
                    <a:pt x="276134" y="361739"/>
                  </a:cubicBezTo>
                  <a:cubicBezTo>
                    <a:pt x="309946" y="350468"/>
                    <a:pt x="345100" y="344698"/>
                    <a:pt x="380791" y="344698"/>
                  </a:cubicBezTo>
                  <a:cubicBezTo>
                    <a:pt x="416482" y="344698"/>
                    <a:pt x="451636" y="350468"/>
                    <a:pt x="485449" y="361739"/>
                  </a:cubicBezTo>
                  <a:cubicBezTo>
                    <a:pt x="486522" y="362141"/>
                    <a:pt x="487596" y="362275"/>
                    <a:pt x="488669" y="362275"/>
                  </a:cubicBezTo>
                  <a:lnTo>
                    <a:pt x="488669" y="362275"/>
                  </a:lnTo>
                  <a:cubicBezTo>
                    <a:pt x="494170" y="362275"/>
                    <a:pt x="498732" y="357713"/>
                    <a:pt x="498732" y="352212"/>
                  </a:cubicBezTo>
                  <a:lnTo>
                    <a:pt x="498732" y="74468"/>
                  </a:lnTo>
                  <a:lnTo>
                    <a:pt x="525701" y="74468"/>
                  </a:lnTo>
                  <a:lnTo>
                    <a:pt x="525701" y="378645"/>
                  </a:lnTo>
                  <a:lnTo>
                    <a:pt x="313301" y="378645"/>
                  </a:lnTo>
                  <a:cubicBezTo>
                    <a:pt x="307800" y="378645"/>
                    <a:pt x="303238" y="383207"/>
                    <a:pt x="303238" y="38870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23" name="Grafik 7">
            <a:extLst>
              <a:ext uri="{FF2B5EF4-FFF2-40B4-BE49-F238E27FC236}">
                <a16:creationId xmlns:a16="http://schemas.microsoft.com/office/drawing/2014/main" id="{A68B5613-F0BD-EBD2-200E-4D31D77399A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36047" y="4177744"/>
            <a:ext cx="375423" cy="510673"/>
            <a:chOff x="936046" y="4177741"/>
            <a:chExt cx="375422" cy="510673"/>
          </a:xfrm>
          <a:solidFill>
            <a:schemeClr val="accent1"/>
          </a:solidFill>
        </p:grpSpPr>
        <p:sp>
          <p:nvSpPr>
            <p:cNvPr id="324" name="Freihandform: Form 323">
              <a:extLst>
                <a:ext uri="{FF2B5EF4-FFF2-40B4-BE49-F238E27FC236}">
                  <a16:creationId xmlns:a16="http://schemas.microsoft.com/office/drawing/2014/main" id="{773CEEB3-DBD6-8134-3B7E-79E112EBA5E2}"/>
                </a:ext>
              </a:extLst>
            </p:cNvPr>
            <p:cNvSpPr/>
            <p:nvPr/>
          </p:nvSpPr>
          <p:spPr bwMode="gray">
            <a:xfrm>
              <a:off x="1138979" y="4438713"/>
              <a:ext cx="108168" cy="190395"/>
            </a:xfrm>
            <a:custGeom>
              <a:avLst/>
              <a:gdLst>
                <a:gd name="connsiteX0" fmla="*/ 42422 w 108168"/>
                <a:gd name="connsiteY0" fmla="*/ 97144 h 190395"/>
                <a:gd name="connsiteX1" fmla="*/ 19076 w 108168"/>
                <a:gd name="connsiteY1" fmla="*/ 9795 h 190395"/>
                <a:gd name="connsiteX2" fmla="*/ 10354 w 108168"/>
                <a:gd name="connsiteY2" fmla="*/ 0 h 190395"/>
                <a:gd name="connsiteX3" fmla="*/ 9549 w 108168"/>
                <a:gd name="connsiteY3" fmla="*/ 0 h 190395"/>
                <a:gd name="connsiteX4" fmla="*/ 23 w 108168"/>
                <a:gd name="connsiteY4" fmla="*/ 8722 h 190395"/>
                <a:gd name="connsiteX5" fmla="*/ 26053 w 108168"/>
                <a:gd name="connsiteY5" fmla="*/ 106804 h 190395"/>
                <a:gd name="connsiteX6" fmla="*/ 92067 w 108168"/>
                <a:gd name="connsiteY6" fmla="*/ 187712 h 190395"/>
                <a:gd name="connsiteX7" fmla="*/ 98642 w 108168"/>
                <a:gd name="connsiteY7" fmla="*/ 190396 h 190395"/>
                <a:gd name="connsiteX8" fmla="*/ 105485 w 108168"/>
                <a:gd name="connsiteY8" fmla="*/ 187444 h 190395"/>
                <a:gd name="connsiteX9" fmla="*/ 108169 w 108168"/>
                <a:gd name="connsiteY9" fmla="*/ 180735 h 190395"/>
                <a:gd name="connsiteX10" fmla="*/ 105351 w 108168"/>
                <a:gd name="connsiteY10" fmla="*/ 174026 h 190395"/>
                <a:gd name="connsiteX11" fmla="*/ 42556 w 108168"/>
                <a:gd name="connsiteY11" fmla="*/ 97278 h 19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168" h="190395">
                  <a:moveTo>
                    <a:pt x="42422" y="97144"/>
                  </a:moveTo>
                  <a:cubicBezTo>
                    <a:pt x="26992" y="70711"/>
                    <a:pt x="18807" y="40521"/>
                    <a:pt x="19076" y="9795"/>
                  </a:cubicBezTo>
                  <a:cubicBezTo>
                    <a:pt x="19344" y="4830"/>
                    <a:pt x="15453" y="537"/>
                    <a:pt x="10354" y="0"/>
                  </a:cubicBezTo>
                  <a:cubicBezTo>
                    <a:pt x="10354" y="0"/>
                    <a:pt x="9549" y="0"/>
                    <a:pt x="9549" y="0"/>
                  </a:cubicBezTo>
                  <a:cubicBezTo>
                    <a:pt x="4585" y="0"/>
                    <a:pt x="559" y="3757"/>
                    <a:pt x="23" y="8722"/>
                  </a:cubicBezTo>
                  <a:cubicBezTo>
                    <a:pt x="-514" y="43339"/>
                    <a:pt x="8476" y="77151"/>
                    <a:pt x="26053" y="106804"/>
                  </a:cubicBezTo>
                  <a:cubicBezTo>
                    <a:pt x="44435" y="136591"/>
                    <a:pt x="66574" y="163829"/>
                    <a:pt x="92067" y="187712"/>
                  </a:cubicBezTo>
                  <a:cubicBezTo>
                    <a:pt x="93812" y="189457"/>
                    <a:pt x="96093" y="190396"/>
                    <a:pt x="98642" y="190396"/>
                  </a:cubicBezTo>
                  <a:cubicBezTo>
                    <a:pt x="101191" y="190396"/>
                    <a:pt x="103741" y="189322"/>
                    <a:pt x="105485" y="187444"/>
                  </a:cubicBezTo>
                  <a:cubicBezTo>
                    <a:pt x="107229" y="185565"/>
                    <a:pt x="108169" y="183150"/>
                    <a:pt x="108169" y="180735"/>
                  </a:cubicBezTo>
                  <a:cubicBezTo>
                    <a:pt x="108169" y="178186"/>
                    <a:pt x="107095" y="175771"/>
                    <a:pt x="105351" y="174026"/>
                  </a:cubicBezTo>
                  <a:cubicBezTo>
                    <a:pt x="81065" y="151216"/>
                    <a:pt x="59999" y="125455"/>
                    <a:pt x="42556" y="9727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5" name="Freihandform: Form 324">
              <a:extLst>
                <a:ext uri="{FF2B5EF4-FFF2-40B4-BE49-F238E27FC236}">
                  <a16:creationId xmlns:a16="http://schemas.microsoft.com/office/drawing/2014/main" id="{807EA69F-767D-D9B2-8E59-F95C050E7E11}"/>
                </a:ext>
              </a:extLst>
            </p:cNvPr>
            <p:cNvSpPr/>
            <p:nvPr/>
          </p:nvSpPr>
          <p:spPr bwMode="gray">
            <a:xfrm>
              <a:off x="1095591" y="4395375"/>
              <a:ext cx="178928" cy="264326"/>
            </a:xfrm>
            <a:custGeom>
              <a:avLst/>
              <a:gdLst>
                <a:gd name="connsiteX0" fmla="*/ 123648 w 178928"/>
                <a:gd name="connsiteY0" fmla="*/ 119014 h 264326"/>
                <a:gd name="connsiteX1" fmla="*/ 105937 w 178928"/>
                <a:gd name="connsiteY1" fmla="*/ 55549 h 264326"/>
                <a:gd name="connsiteX2" fmla="*/ 56560 w 178928"/>
                <a:gd name="connsiteY2" fmla="*/ 0 h 264326"/>
                <a:gd name="connsiteX3" fmla="*/ 52937 w 178928"/>
                <a:gd name="connsiteY3" fmla="*/ 0 h 264326"/>
                <a:gd name="connsiteX4" fmla="*/ 72 w 178928"/>
                <a:gd name="connsiteY4" fmla="*/ 49377 h 264326"/>
                <a:gd name="connsiteX5" fmla="*/ 32006 w 178928"/>
                <a:gd name="connsiteY5" fmla="*/ 172282 h 264326"/>
                <a:gd name="connsiteX6" fmla="*/ 104595 w 178928"/>
                <a:gd name="connsiteY6" fmla="*/ 261643 h 264326"/>
                <a:gd name="connsiteX7" fmla="*/ 111169 w 178928"/>
                <a:gd name="connsiteY7" fmla="*/ 264327 h 264326"/>
                <a:gd name="connsiteX8" fmla="*/ 118147 w 178928"/>
                <a:gd name="connsiteY8" fmla="*/ 261375 h 264326"/>
                <a:gd name="connsiteX9" fmla="*/ 120830 w 178928"/>
                <a:gd name="connsiteY9" fmla="*/ 254532 h 264326"/>
                <a:gd name="connsiteX10" fmla="*/ 117878 w 178928"/>
                <a:gd name="connsiteY10" fmla="*/ 247823 h 264326"/>
                <a:gd name="connsiteX11" fmla="*/ 48509 w 178928"/>
                <a:gd name="connsiteY11" fmla="*/ 162487 h 264326"/>
                <a:gd name="connsiteX12" fmla="*/ 19125 w 178928"/>
                <a:gd name="connsiteY12" fmla="*/ 50450 h 264326"/>
                <a:gd name="connsiteX13" fmla="*/ 52937 w 178928"/>
                <a:gd name="connsiteY13" fmla="*/ 18919 h 264326"/>
                <a:gd name="connsiteX14" fmla="*/ 55084 w 178928"/>
                <a:gd name="connsiteY14" fmla="*/ 18919 h 264326"/>
                <a:gd name="connsiteX15" fmla="*/ 78430 w 178928"/>
                <a:gd name="connsiteY15" fmla="*/ 30324 h 264326"/>
                <a:gd name="connsiteX16" fmla="*/ 86749 w 178928"/>
                <a:gd name="connsiteY16" fmla="*/ 54744 h 264326"/>
                <a:gd name="connsiteX17" fmla="*/ 107010 w 178928"/>
                <a:gd name="connsiteY17" fmla="*/ 128541 h 264326"/>
                <a:gd name="connsiteX18" fmla="*/ 162559 w 178928"/>
                <a:gd name="connsiteY18" fmla="*/ 196836 h 264326"/>
                <a:gd name="connsiteX19" fmla="*/ 169268 w 178928"/>
                <a:gd name="connsiteY19" fmla="*/ 199654 h 264326"/>
                <a:gd name="connsiteX20" fmla="*/ 176111 w 178928"/>
                <a:gd name="connsiteY20" fmla="*/ 196836 h 264326"/>
                <a:gd name="connsiteX21" fmla="*/ 178928 w 178928"/>
                <a:gd name="connsiteY21" fmla="*/ 190127 h 264326"/>
                <a:gd name="connsiteX22" fmla="*/ 176111 w 178928"/>
                <a:gd name="connsiteY22" fmla="*/ 183419 h 264326"/>
                <a:gd name="connsiteX23" fmla="*/ 123648 w 178928"/>
                <a:gd name="connsiteY23" fmla="*/ 119148 h 264326"/>
                <a:gd name="connsiteX24" fmla="*/ 111035 w 178928"/>
                <a:gd name="connsiteY24" fmla="*/ 260838 h 264326"/>
                <a:gd name="connsiteX25" fmla="*/ 111035 w 178928"/>
                <a:gd name="connsiteY25" fmla="*/ 260838 h 264326"/>
                <a:gd name="connsiteX26" fmla="*/ 111035 w 178928"/>
                <a:gd name="connsiteY26" fmla="*/ 260838 h 26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8928" h="264326">
                  <a:moveTo>
                    <a:pt x="123648" y="119014"/>
                  </a:moveTo>
                  <a:cubicBezTo>
                    <a:pt x="112377" y="99693"/>
                    <a:pt x="106205" y="77822"/>
                    <a:pt x="105937" y="55549"/>
                  </a:cubicBezTo>
                  <a:cubicBezTo>
                    <a:pt x="107547" y="26970"/>
                    <a:pt x="85408" y="1878"/>
                    <a:pt x="56560" y="0"/>
                  </a:cubicBezTo>
                  <a:cubicBezTo>
                    <a:pt x="55352" y="0"/>
                    <a:pt x="54145" y="0"/>
                    <a:pt x="52937" y="0"/>
                  </a:cubicBezTo>
                  <a:cubicBezTo>
                    <a:pt x="25163" y="0"/>
                    <a:pt x="1950" y="21736"/>
                    <a:pt x="72" y="49377"/>
                  </a:cubicBezTo>
                  <a:cubicBezTo>
                    <a:pt x="-1002" y="92582"/>
                    <a:pt x="10001" y="135115"/>
                    <a:pt x="32006" y="172282"/>
                  </a:cubicBezTo>
                  <a:cubicBezTo>
                    <a:pt x="52132" y="205155"/>
                    <a:pt x="76686" y="235211"/>
                    <a:pt x="104595" y="261643"/>
                  </a:cubicBezTo>
                  <a:cubicBezTo>
                    <a:pt x="106339" y="263388"/>
                    <a:pt x="108754" y="264327"/>
                    <a:pt x="111169" y="264327"/>
                  </a:cubicBezTo>
                  <a:cubicBezTo>
                    <a:pt x="113853" y="264327"/>
                    <a:pt x="116268" y="263253"/>
                    <a:pt x="118147" y="261375"/>
                  </a:cubicBezTo>
                  <a:cubicBezTo>
                    <a:pt x="119891" y="259496"/>
                    <a:pt x="120830" y="257081"/>
                    <a:pt x="120830" y="254532"/>
                  </a:cubicBezTo>
                  <a:cubicBezTo>
                    <a:pt x="120830" y="251983"/>
                    <a:pt x="119757" y="249568"/>
                    <a:pt x="117878" y="247823"/>
                  </a:cubicBezTo>
                  <a:cubicBezTo>
                    <a:pt x="91043" y="222464"/>
                    <a:pt x="67696" y="193750"/>
                    <a:pt x="48509" y="162487"/>
                  </a:cubicBezTo>
                  <a:cubicBezTo>
                    <a:pt x="28383" y="128541"/>
                    <a:pt x="18320" y="89764"/>
                    <a:pt x="19125" y="50450"/>
                  </a:cubicBezTo>
                  <a:cubicBezTo>
                    <a:pt x="20198" y="32873"/>
                    <a:pt x="35092" y="18919"/>
                    <a:pt x="52937" y="18919"/>
                  </a:cubicBezTo>
                  <a:cubicBezTo>
                    <a:pt x="53608" y="18919"/>
                    <a:pt x="54413" y="18919"/>
                    <a:pt x="55084" y="18919"/>
                  </a:cubicBezTo>
                  <a:cubicBezTo>
                    <a:pt x="64074" y="19455"/>
                    <a:pt x="72393" y="23481"/>
                    <a:pt x="78430" y="30324"/>
                  </a:cubicBezTo>
                  <a:cubicBezTo>
                    <a:pt x="84468" y="37033"/>
                    <a:pt x="87420" y="45754"/>
                    <a:pt x="86749" y="54744"/>
                  </a:cubicBezTo>
                  <a:cubicBezTo>
                    <a:pt x="87018" y="80774"/>
                    <a:pt x="93995" y="106267"/>
                    <a:pt x="107010" y="128541"/>
                  </a:cubicBezTo>
                  <a:cubicBezTo>
                    <a:pt x="122306" y="154839"/>
                    <a:pt x="162156" y="196434"/>
                    <a:pt x="162559" y="196836"/>
                  </a:cubicBezTo>
                  <a:cubicBezTo>
                    <a:pt x="164303" y="198581"/>
                    <a:pt x="166718" y="199654"/>
                    <a:pt x="169268" y="199654"/>
                  </a:cubicBezTo>
                  <a:cubicBezTo>
                    <a:pt x="171817" y="199654"/>
                    <a:pt x="174232" y="198715"/>
                    <a:pt x="176111" y="196836"/>
                  </a:cubicBezTo>
                  <a:cubicBezTo>
                    <a:pt x="177855" y="195092"/>
                    <a:pt x="178928" y="192677"/>
                    <a:pt x="178928" y="190127"/>
                  </a:cubicBezTo>
                  <a:cubicBezTo>
                    <a:pt x="178928" y="187578"/>
                    <a:pt x="177855" y="185163"/>
                    <a:pt x="176111" y="183419"/>
                  </a:cubicBezTo>
                  <a:cubicBezTo>
                    <a:pt x="175708" y="183016"/>
                    <a:pt x="137602" y="143032"/>
                    <a:pt x="123648" y="119148"/>
                  </a:cubicBezTo>
                  <a:close/>
                  <a:moveTo>
                    <a:pt x="111035" y="260838"/>
                  </a:moveTo>
                  <a:lnTo>
                    <a:pt x="111035" y="260838"/>
                  </a:lnTo>
                  <a:cubicBezTo>
                    <a:pt x="111035" y="260838"/>
                    <a:pt x="111035" y="260838"/>
                    <a:pt x="111035" y="26083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6" name="Freihandform: Form 325">
              <a:extLst>
                <a:ext uri="{FF2B5EF4-FFF2-40B4-BE49-F238E27FC236}">
                  <a16:creationId xmlns:a16="http://schemas.microsoft.com/office/drawing/2014/main" id="{E61481CF-18EE-8E0A-1883-B0F62A6BF891}"/>
                </a:ext>
              </a:extLst>
            </p:cNvPr>
            <p:cNvSpPr/>
            <p:nvPr/>
          </p:nvSpPr>
          <p:spPr bwMode="gray">
            <a:xfrm>
              <a:off x="1071377" y="4628438"/>
              <a:ext cx="100207" cy="59976"/>
            </a:xfrm>
            <a:custGeom>
              <a:avLst/>
              <a:gdLst>
                <a:gd name="connsiteX0" fmla="*/ 50182 w 100207"/>
                <a:gd name="connsiteY0" fmla="*/ 268 h 59976"/>
                <a:gd name="connsiteX1" fmla="*/ 403 w 100207"/>
                <a:gd name="connsiteY1" fmla="*/ 47767 h 59976"/>
                <a:gd name="connsiteX2" fmla="*/ 0 w 100207"/>
                <a:gd name="connsiteY2" fmla="*/ 50316 h 59976"/>
                <a:gd name="connsiteX3" fmla="*/ 9661 w 100207"/>
                <a:gd name="connsiteY3" fmla="*/ 59977 h 59976"/>
                <a:gd name="connsiteX4" fmla="*/ 18919 w 100207"/>
                <a:gd name="connsiteY4" fmla="*/ 52865 h 59976"/>
                <a:gd name="connsiteX5" fmla="*/ 50182 w 100207"/>
                <a:gd name="connsiteY5" fmla="*/ 19590 h 59976"/>
                <a:gd name="connsiteX6" fmla="*/ 81311 w 100207"/>
                <a:gd name="connsiteY6" fmla="*/ 52060 h 59976"/>
                <a:gd name="connsiteX7" fmla="*/ 90569 w 100207"/>
                <a:gd name="connsiteY7" fmla="*/ 59038 h 59976"/>
                <a:gd name="connsiteX8" fmla="*/ 93252 w 100207"/>
                <a:gd name="connsiteY8" fmla="*/ 58635 h 59976"/>
                <a:gd name="connsiteX9" fmla="*/ 99827 w 100207"/>
                <a:gd name="connsiteY9" fmla="*/ 46559 h 59976"/>
                <a:gd name="connsiteX10" fmla="*/ 50316 w 100207"/>
                <a:gd name="connsiteY10" fmla="*/ 0 h 5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207" h="59976">
                  <a:moveTo>
                    <a:pt x="50182" y="268"/>
                  </a:moveTo>
                  <a:cubicBezTo>
                    <a:pt x="27774" y="268"/>
                    <a:pt x="8319" y="18919"/>
                    <a:pt x="403" y="47767"/>
                  </a:cubicBezTo>
                  <a:cubicBezTo>
                    <a:pt x="134" y="48572"/>
                    <a:pt x="0" y="49511"/>
                    <a:pt x="0" y="50316"/>
                  </a:cubicBezTo>
                  <a:cubicBezTo>
                    <a:pt x="0" y="55683"/>
                    <a:pt x="4294" y="59977"/>
                    <a:pt x="9661" y="59977"/>
                  </a:cubicBezTo>
                  <a:cubicBezTo>
                    <a:pt x="13954" y="59977"/>
                    <a:pt x="17711" y="57025"/>
                    <a:pt x="18919" y="52865"/>
                  </a:cubicBezTo>
                  <a:cubicBezTo>
                    <a:pt x="24420" y="32873"/>
                    <a:pt x="36898" y="19590"/>
                    <a:pt x="50182" y="19590"/>
                  </a:cubicBezTo>
                  <a:cubicBezTo>
                    <a:pt x="63465" y="19590"/>
                    <a:pt x="75675" y="32336"/>
                    <a:pt x="81311" y="52060"/>
                  </a:cubicBezTo>
                  <a:cubicBezTo>
                    <a:pt x="82518" y="56220"/>
                    <a:pt x="86275" y="59038"/>
                    <a:pt x="90569" y="59038"/>
                  </a:cubicBezTo>
                  <a:cubicBezTo>
                    <a:pt x="91508" y="59038"/>
                    <a:pt x="92447" y="59038"/>
                    <a:pt x="93252" y="58635"/>
                  </a:cubicBezTo>
                  <a:cubicBezTo>
                    <a:pt x="98351" y="57159"/>
                    <a:pt x="101303" y="51792"/>
                    <a:pt x="99827" y="46559"/>
                  </a:cubicBezTo>
                  <a:cubicBezTo>
                    <a:pt x="91776" y="18248"/>
                    <a:pt x="72321" y="0"/>
                    <a:pt x="50316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7" name="Freihandform: Form 326">
              <a:extLst>
                <a:ext uri="{FF2B5EF4-FFF2-40B4-BE49-F238E27FC236}">
                  <a16:creationId xmlns:a16="http://schemas.microsoft.com/office/drawing/2014/main" id="{A1B223F6-A7CE-9CCE-FC4D-82CD42134499}"/>
                </a:ext>
              </a:extLst>
            </p:cNvPr>
            <p:cNvSpPr/>
            <p:nvPr/>
          </p:nvSpPr>
          <p:spPr bwMode="gray">
            <a:xfrm>
              <a:off x="1026562" y="4351499"/>
              <a:ext cx="219203" cy="311020"/>
            </a:xfrm>
            <a:custGeom>
              <a:avLst/>
              <a:gdLst>
                <a:gd name="connsiteX0" fmla="*/ 56220 w 219203"/>
                <a:gd name="connsiteY0" fmla="*/ 177918 h 311020"/>
                <a:gd name="connsiteX1" fmla="*/ 45486 w 219203"/>
                <a:gd name="connsiteY1" fmla="*/ 92447 h 311020"/>
                <a:gd name="connsiteX2" fmla="*/ 45486 w 219203"/>
                <a:gd name="connsiteY2" fmla="*/ 91374 h 311020"/>
                <a:gd name="connsiteX3" fmla="*/ 71784 w 219203"/>
                <a:gd name="connsiteY3" fmla="*/ 38509 h 311020"/>
                <a:gd name="connsiteX4" fmla="*/ 122771 w 219203"/>
                <a:gd name="connsiteY4" fmla="*/ 19321 h 311020"/>
                <a:gd name="connsiteX5" fmla="*/ 126528 w 219203"/>
                <a:gd name="connsiteY5" fmla="*/ 19321 h 311020"/>
                <a:gd name="connsiteX6" fmla="*/ 180064 w 219203"/>
                <a:gd name="connsiteY6" fmla="*/ 44547 h 311020"/>
                <a:gd name="connsiteX7" fmla="*/ 200056 w 219203"/>
                <a:gd name="connsiteY7" fmla="*/ 100095 h 311020"/>
                <a:gd name="connsiteX8" fmla="*/ 202472 w 219203"/>
                <a:gd name="connsiteY8" fmla="*/ 106938 h 311020"/>
                <a:gd name="connsiteX9" fmla="*/ 209046 w 219203"/>
                <a:gd name="connsiteY9" fmla="*/ 110025 h 311020"/>
                <a:gd name="connsiteX10" fmla="*/ 209046 w 219203"/>
                <a:gd name="connsiteY10" fmla="*/ 110025 h 311020"/>
                <a:gd name="connsiteX11" fmla="*/ 219109 w 219203"/>
                <a:gd name="connsiteY11" fmla="*/ 100900 h 311020"/>
                <a:gd name="connsiteX12" fmla="*/ 129346 w 219203"/>
                <a:gd name="connsiteY12" fmla="*/ 268 h 311020"/>
                <a:gd name="connsiteX13" fmla="*/ 122771 w 219203"/>
                <a:gd name="connsiteY13" fmla="*/ 0 h 311020"/>
                <a:gd name="connsiteX14" fmla="*/ 26701 w 219203"/>
                <a:gd name="connsiteY14" fmla="*/ 89898 h 311020"/>
                <a:gd name="connsiteX15" fmla="*/ 26701 w 219203"/>
                <a:gd name="connsiteY15" fmla="*/ 90972 h 311020"/>
                <a:gd name="connsiteX16" fmla="*/ 38374 w 219203"/>
                <a:gd name="connsiteY16" fmla="*/ 183821 h 311020"/>
                <a:gd name="connsiteX17" fmla="*/ 3220 w 219203"/>
                <a:gd name="connsiteY17" fmla="*/ 294382 h 311020"/>
                <a:gd name="connsiteX18" fmla="*/ 0 w 219203"/>
                <a:gd name="connsiteY18" fmla="*/ 301494 h 311020"/>
                <a:gd name="connsiteX19" fmla="*/ 9526 w 219203"/>
                <a:gd name="connsiteY19" fmla="*/ 311020 h 311020"/>
                <a:gd name="connsiteX20" fmla="*/ 15833 w 219203"/>
                <a:gd name="connsiteY20" fmla="*/ 308605 h 311020"/>
                <a:gd name="connsiteX21" fmla="*/ 56488 w 219203"/>
                <a:gd name="connsiteY21" fmla="*/ 177649 h 31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203" h="311020">
                  <a:moveTo>
                    <a:pt x="56220" y="177918"/>
                  </a:moveTo>
                  <a:cubicBezTo>
                    <a:pt x="46962" y="150277"/>
                    <a:pt x="43339" y="121564"/>
                    <a:pt x="45486" y="92447"/>
                  </a:cubicBezTo>
                  <a:lnTo>
                    <a:pt x="45486" y="91374"/>
                  </a:lnTo>
                  <a:cubicBezTo>
                    <a:pt x="46827" y="71113"/>
                    <a:pt x="56354" y="51792"/>
                    <a:pt x="71784" y="38509"/>
                  </a:cubicBezTo>
                  <a:cubicBezTo>
                    <a:pt x="85873" y="26164"/>
                    <a:pt x="103986" y="19321"/>
                    <a:pt x="122771" y="19321"/>
                  </a:cubicBezTo>
                  <a:cubicBezTo>
                    <a:pt x="123979" y="19321"/>
                    <a:pt x="125186" y="19321"/>
                    <a:pt x="126528" y="19321"/>
                  </a:cubicBezTo>
                  <a:cubicBezTo>
                    <a:pt x="147191" y="20261"/>
                    <a:pt x="166110" y="29250"/>
                    <a:pt x="180064" y="44547"/>
                  </a:cubicBezTo>
                  <a:cubicBezTo>
                    <a:pt x="193884" y="59843"/>
                    <a:pt x="200996" y="79566"/>
                    <a:pt x="200056" y="100095"/>
                  </a:cubicBezTo>
                  <a:cubicBezTo>
                    <a:pt x="200056" y="102645"/>
                    <a:pt x="200861" y="105060"/>
                    <a:pt x="202472" y="106938"/>
                  </a:cubicBezTo>
                  <a:cubicBezTo>
                    <a:pt x="204216" y="108817"/>
                    <a:pt x="206497" y="109890"/>
                    <a:pt x="209046" y="110025"/>
                  </a:cubicBezTo>
                  <a:lnTo>
                    <a:pt x="209046" y="110025"/>
                  </a:lnTo>
                  <a:cubicBezTo>
                    <a:pt x="214682" y="110025"/>
                    <a:pt x="218841" y="105999"/>
                    <a:pt x="219109" y="100900"/>
                  </a:cubicBezTo>
                  <a:cubicBezTo>
                    <a:pt x="221390" y="48303"/>
                    <a:pt x="181943" y="4025"/>
                    <a:pt x="129346" y="268"/>
                  </a:cubicBezTo>
                  <a:cubicBezTo>
                    <a:pt x="127065" y="134"/>
                    <a:pt x="124918" y="0"/>
                    <a:pt x="122771" y="0"/>
                  </a:cubicBezTo>
                  <a:cubicBezTo>
                    <a:pt x="72321" y="0"/>
                    <a:pt x="30055" y="39448"/>
                    <a:pt x="26701" y="89898"/>
                  </a:cubicBezTo>
                  <a:lnTo>
                    <a:pt x="26701" y="90972"/>
                  </a:lnTo>
                  <a:cubicBezTo>
                    <a:pt x="24420" y="122503"/>
                    <a:pt x="28311" y="153766"/>
                    <a:pt x="38374" y="183821"/>
                  </a:cubicBezTo>
                  <a:cubicBezTo>
                    <a:pt x="56891" y="239504"/>
                    <a:pt x="19992" y="279757"/>
                    <a:pt x="3220" y="294382"/>
                  </a:cubicBezTo>
                  <a:cubicBezTo>
                    <a:pt x="1208" y="296261"/>
                    <a:pt x="0" y="298810"/>
                    <a:pt x="0" y="301494"/>
                  </a:cubicBezTo>
                  <a:cubicBezTo>
                    <a:pt x="0" y="306726"/>
                    <a:pt x="4294" y="311020"/>
                    <a:pt x="9526" y="311020"/>
                  </a:cubicBezTo>
                  <a:cubicBezTo>
                    <a:pt x="11942" y="311020"/>
                    <a:pt x="14088" y="310081"/>
                    <a:pt x="15833" y="308605"/>
                  </a:cubicBezTo>
                  <a:cubicBezTo>
                    <a:pt x="35422" y="291430"/>
                    <a:pt x="78627" y="244201"/>
                    <a:pt x="56488" y="177649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8" name="Freihandform: Form 327">
              <a:extLst>
                <a:ext uri="{FF2B5EF4-FFF2-40B4-BE49-F238E27FC236}">
                  <a16:creationId xmlns:a16="http://schemas.microsoft.com/office/drawing/2014/main" id="{FF6A259D-EBFE-F70A-7C80-C8E5646A6CB2}"/>
                </a:ext>
              </a:extLst>
            </p:cNvPr>
            <p:cNvSpPr/>
            <p:nvPr/>
          </p:nvSpPr>
          <p:spPr bwMode="gray">
            <a:xfrm>
              <a:off x="1239635" y="4488090"/>
              <a:ext cx="55548" cy="66014"/>
            </a:xfrm>
            <a:custGeom>
              <a:avLst/>
              <a:gdLst>
                <a:gd name="connsiteX0" fmla="*/ 17710 w 55548"/>
                <a:gd name="connsiteY0" fmla="*/ 4562 h 66014"/>
                <a:gd name="connsiteX1" fmla="*/ 9526 w 55548"/>
                <a:gd name="connsiteY1" fmla="*/ 0 h 66014"/>
                <a:gd name="connsiteX2" fmla="*/ 4964 w 55548"/>
                <a:gd name="connsiteY2" fmla="*/ 1208 h 66014"/>
                <a:gd name="connsiteX3" fmla="*/ 402 w 55548"/>
                <a:gd name="connsiteY3" fmla="*/ 6843 h 66014"/>
                <a:gd name="connsiteX4" fmla="*/ 1073 w 55548"/>
                <a:gd name="connsiteY4" fmla="*/ 14089 h 66014"/>
                <a:gd name="connsiteX5" fmla="*/ 39179 w 55548"/>
                <a:gd name="connsiteY5" fmla="*/ 63063 h 66014"/>
                <a:gd name="connsiteX6" fmla="*/ 45619 w 55548"/>
                <a:gd name="connsiteY6" fmla="*/ 66015 h 66014"/>
                <a:gd name="connsiteX7" fmla="*/ 46022 w 55548"/>
                <a:gd name="connsiteY7" fmla="*/ 66015 h 66014"/>
                <a:gd name="connsiteX8" fmla="*/ 46022 w 55548"/>
                <a:gd name="connsiteY8" fmla="*/ 66015 h 66014"/>
                <a:gd name="connsiteX9" fmla="*/ 52596 w 55548"/>
                <a:gd name="connsiteY9" fmla="*/ 63331 h 66014"/>
                <a:gd name="connsiteX10" fmla="*/ 55548 w 55548"/>
                <a:gd name="connsiteY10" fmla="*/ 56622 h 66014"/>
                <a:gd name="connsiteX11" fmla="*/ 52864 w 55548"/>
                <a:gd name="connsiteY11" fmla="*/ 49779 h 66014"/>
                <a:gd name="connsiteX12" fmla="*/ 17442 w 55548"/>
                <a:gd name="connsiteY12" fmla="*/ 4428 h 6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548" h="66014">
                  <a:moveTo>
                    <a:pt x="17710" y="4562"/>
                  </a:moveTo>
                  <a:cubicBezTo>
                    <a:pt x="15966" y="1744"/>
                    <a:pt x="12880" y="0"/>
                    <a:pt x="9526" y="0"/>
                  </a:cubicBezTo>
                  <a:cubicBezTo>
                    <a:pt x="7916" y="0"/>
                    <a:pt x="6440" y="403"/>
                    <a:pt x="4964" y="1208"/>
                  </a:cubicBezTo>
                  <a:cubicBezTo>
                    <a:pt x="2683" y="2415"/>
                    <a:pt x="1073" y="4428"/>
                    <a:pt x="402" y="6843"/>
                  </a:cubicBezTo>
                  <a:cubicBezTo>
                    <a:pt x="-269" y="9258"/>
                    <a:pt x="-135" y="11808"/>
                    <a:pt x="1073" y="14089"/>
                  </a:cubicBezTo>
                  <a:cubicBezTo>
                    <a:pt x="11941" y="31934"/>
                    <a:pt x="24688" y="48303"/>
                    <a:pt x="39179" y="63063"/>
                  </a:cubicBezTo>
                  <a:cubicBezTo>
                    <a:pt x="40789" y="64807"/>
                    <a:pt x="43204" y="65880"/>
                    <a:pt x="45619" y="66015"/>
                  </a:cubicBezTo>
                  <a:cubicBezTo>
                    <a:pt x="45753" y="66015"/>
                    <a:pt x="45887" y="66015"/>
                    <a:pt x="46022" y="66015"/>
                  </a:cubicBezTo>
                  <a:lnTo>
                    <a:pt x="46022" y="66015"/>
                  </a:lnTo>
                  <a:cubicBezTo>
                    <a:pt x="48437" y="66015"/>
                    <a:pt x="50852" y="65075"/>
                    <a:pt x="52596" y="63331"/>
                  </a:cubicBezTo>
                  <a:cubicBezTo>
                    <a:pt x="54475" y="61587"/>
                    <a:pt x="55548" y="59172"/>
                    <a:pt x="55548" y="56622"/>
                  </a:cubicBezTo>
                  <a:cubicBezTo>
                    <a:pt x="55548" y="54073"/>
                    <a:pt x="54743" y="51658"/>
                    <a:pt x="52864" y="49779"/>
                  </a:cubicBezTo>
                  <a:cubicBezTo>
                    <a:pt x="39313" y="36093"/>
                    <a:pt x="27505" y="20797"/>
                    <a:pt x="17442" y="442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29" name="Freihandform: Form 328">
              <a:extLst>
                <a:ext uri="{FF2B5EF4-FFF2-40B4-BE49-F238E27FC236}">
                  <a16:creationId xmlns:a16="http://schemas.microsoft.com/office/drawing/2014/main" id="{DF7408C6-29BE-B585-B5D6-F6664BA0C764}"/>
                </a:ext>
              </a:extLst>
            </p:cNvPr>
            <p:cNvSpPr/>
            <p:nvPr/>
          </p:nvSpPr>
          <p:spPr bwMode="gray">
            <a:xfrm>
              <a:off x="981077" y="4308429"/>
              <a:ext cx="330392" cy="312764"/>
            </a:xfrm>
            <a:custGeom>
              <a:avLst/>
              <a:gdLst>
                <a:gd name="connsiteX0" fmla="*/ 327121 w 330392"/>
                <a:gd name="connsiteY0" fmla="*/ 167318 h 312764"/>
                <a:gd name="connsiteX1" fmla="*/ 313167 w 330392"/>
                <a:gd name="connsiteY1" fmla="*/ 129882 h 312764"/>
                <a:gd name="connsiteX2" fmla="*/ 182882 w 330392"/>
                <a:gd name="connsiteY2" fmla="*/ 268 h 312764"/>
                <a:gd name="connsiteX3" fmla="*/ 172819 w 330392"/>
                <a:gd name="connsiteY3" fmla="*/ 0 h 312764"/>
                <a:gd name="connsiteX4" fmla="*/ 75139 w 330392"/>
                <a:gd name="connsiteY4" fmla="*/ 34483 h 312764"/>
                <a:gd name="connsiteX5" fmla="*/ 27640 w 330392"/>
                <a:gd name="connsiteY5" fmla="*/ 130151 h 312764"/>
                <a:gd name="connsiteX6" fmla="*/ 27640 w 330392"/>
                <a:gd name="connsiteY6" fmla="*/ 131090 h 312764"/>
                <a:gd name="connsiteX7" fmla="*/ 33678 w 330392"/>
                <a:gd name="connsiteY7" fmla="*/ 207839 h 312764"/>
                <a:gd name="connsiteX8" fmla="*/ 35691 w 330392"/>
                <a:gd name="connsiteY8" fmla="*/ 221256 h 312764"/>
                <a:gd name="connsiteX9" fmla="*/ 3489 w 330392"/>
                <a:gd name="connsiteY9" fmla="*/ 295858 h 312764"/>
                <a:gd name="connsiteX10" fmla="*/ 0 w 330392"/>
                <a:gd name="connsiteY10" fmla="*/ 303238 h 312764"/>
                <a:gd name="connsiteX11" fmla="*/ 9526 w 330392"/>
                <a:gd name="connsiteY11" fmla="*/ 312764 h 312764"/>
                <a:gd name="connsiteX12" fmla="*/ 15564 w 330392"/>
                <a:gd name="connsiteY12" fmla="*/ 310617 h 312764"/>
                <a:gd name="connsiteX13" fmla="*/ 54610 w 330392"/>
                <a:gd name="connsiteY13" fmla="*/ 218304 h 312764"/>
                <a:gd name="connsiteX14" fmla="*/ 52463 w 330392"/>
                <a:gd name="connsiteY14" fmla="*/ 204618 h 312764"/>
                <a:gd name="connsiteX15" fmla="*/ 46559 w 330392"/>
                <a:gd name="connsiteY15" fmla="*/ 132163 h 312764"/>
                <a:gd name="connsiteX16" fmla="*/ 46559 w 330392"/>
                <a:gd name="connsiteY16" fmla="*/ 131358 h 312764"/>
                <a:gd name="connsiteX17" fmla="*/ 87483 w 330392"/>
                <a:gd name="connsiteY17" fmla="*/ 48840 h 312764"/>
                <a:gd name="connsiteX18" fmla="*/ 172416 w 330392"/>
                <a:gd name="connsiteY18" fmla="*/ 19053 h 312764"/>
                <a:gd name="connsiteX19" fmla="*/ 181406 w 330392"/>
                <a:gd name="connsiteY19" fmla="*/ 19321 h 312764"/>
                <a:gd name="connsiteX20" fmla="*/ 293845 w 330392"/>
                <a:gd name="connsiteY20" fmla="*/ 130151 h 312764"/>
                <a:gd name="connsiteX21" fmla="*/ 314643 w 330392"/>
                <a:gd name="connsiteY21" fmla="*/ 182077 h 312764"/>
                <a:gd name="connsiteX22" fmla="*/ 320815 w 330392"/>
                <a:gd name="connsiteY22" fmla="*/ 184358 h 312764"/>
                <a:gd name="connsiteX23" fmla="*/ 328194 w 330392"/>
                <a:gd name="connsiteY23" fmla="*/ 181004 h 312764"/>
                <a:gd name="connsiteX24" fmla="*/ 330341 w 330392"/>
                <a:gd name="connsiteY24" fmla="*/ 174026 h 312764"/>
                <a:gd name="connsiteX25" fmla="*/ 326987 w 330392"/>
                <a:gd name="connsiteY25" fmla="*/ 167586 h 31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0392" h="312764">
                  <a:moveTo>
                    <a:pt x="327121" y="167318"/>
                  </a:moveTo>
                  <a:cubicBezTo>
                    <a:pt x="317997" y="159669"/>
                    <a:pt x="313301" y="147057"/>
                    <a:pt x="313167" y="129882"/>
                  </a:cubicBezTo>
                  <a:cubicBezTo>
                    <a:pt x="312496" y="63197"/>
                    <a:pt x="253995" y="4964"/>
                    <a:pt x="182882" y="268"/>
                  </a:cubicBezTo>
                  <a:cubicBezTo>
                    <a:pt x="179527" y="0"/>
                    <a:pt x="176173" y="0"/>
                    <a:pt x="172819" y="0"/>
                  </a:cubicBezTo>
                  <a:cubicBezTo>
                    <a:pt x="137396" y="0"/>
                    <a:pt x="102779" y="12210"/>
                    <a:pt x="75139" y="34483"/>
                  </a:cubicBezTo>
                  <a:cubicBezTo>
                    <a:pt x="47230" y="58635"/>
                    <a:pt x="30055" y="93521"/>
                    <a:pt x="27640" y="130151"/>
                  </a:cubicBezTo>
                  <a:lnTo>
                    <a:pt x="27640" y="131090"/>
                  </a:lnTo>
                  <a:cubicBezTo>
                    <a:pt x="26701" y="156852"/>
                    <a:pt x="28714" y="182614"/>
                    <a:pt x="33678" y="207839"/>
                  </a:cubicBezTo>
                  <a:cubicBezTo>
                    <a:pt x="34349" y="212266"/>
                    <a:pt x="35020" y="216694"/>
                    <a:pt x="35691" y="221256"/>
                  </a:cubicBezTo>
                  <a:cubicBezTo>
                    <a:pt x="41326" y="258960"/>
                    <a:pt x="17980" y="284185"/>
                    <a:pt x="3489" y="295858"/>
                  </a:cubicBezTo>
                  <a:cubicBezTo>
                    <a:pt x="1208" y="297737"/>
                    <a:pt x="0" y="300420"/>
                    <a:pt x="0" y="303238"/>
                  </a:cubicBezTo>
                  <a:cubicBezTo>
                    <a:pt x="0" y="308471"/>
                    <a:pt x="4294" y="312764"/>
                    <a:pt x="9526" y="312764"/>
                  </a:cubicBezTo>
                  <a:cubicBezTo>
                    <a:pt x="11673" y="312764"/>
                    <a:pt x="13820" y="311959"/>
                    <a:pt x="15564" y="310617"/>
                  </a:cubicBezTo>
                  <a:cubicBezTo>
                    <a:pt x="33141" y="296395"/>
                    <a:pt x="61721" y="265534"/>
                    <a:pt x="54610" y="218304"/>
                  </a:cubicBezTo>
                  <a:cubicBezTo>
                    <a:pt x="53939" y="213742"/>
                    <a:pt x="53268" y="209180"/>
                    <a:pt x="52463" y="204618"/>
                  </a:cubicBezTo>
                  <a:cubicBezTo>
                    <a:pt x="47767" y="180735"/>
                    <a:pt x="45754" y="156449"/>
                    <a:pt x="46559" y="132163"/>
                  </a:cubicBezTo>
                  <a:lnTo>
                    <a:pt x="46559" y="131358"/>
                  </a:lnTo>
                  <a:cubicBezTo>
                    <a:pt x="48706" y="99693"/>
                    <a:pt x="63599" y="69637"/>
                    <a:pt x="87483" y="48840"/>
                  </a:cubicBezTo>
                  <a:cubicBezTo>
                    <a:pt x="111366" y="29653"/>
                    <a:pt x="141556" y="19053"/>
                    <a:pt x="172416" y="19053"/>
                  </a:cubicBezTo>
                  <a:cubicBezTo>
                    <a:pt x="175368" y="19053"/>
                    <a:pt x="178320" y="19053"/>
                    <a:pt x="181406" y="19321"/>
                  </a:cubicBezTo>
                  <a:cubicBezTo>
                    <a:pt x="242724" y="23347"/>
                    <a:pt x="293175" y="73126"/>
                    <a:pt x="293845" y="130151"/>
                  </a:cubicBezTo>
                  <a:cubicBezTo>
                    <a:pt x="294114" y="153229"/>
                    <a:pt x="301091" y="170672"/>
                    <a:pt x="314643" y="182077"/>
                  </a:cubicBezTo>
                  <a:cubicBezTo>
                    <a:pt x="316387" y="183553"/>
                    <a:pt x="318534" y="184358"/>
                    <a:pt x="320815" y="184358"/>
                  </a:cubicBezTo>
                  <a:cubicBezTo>
                    <a:pt x="323633" y="184358"/>
                    <a:pt x="326316" y="183150"/>
                    <a:pt x="328194" y="181004"/>
                  </a:cubicBezTo>
                  <a:cubicBezTo>
                    <a:pt x="329805" y="178991"/>
                    <a:pt x="330610" y="176576"/>
                    <a:pt x="330341" y="174026"/>
                  </a:cubicBezTo>
                  <a:cubicBezTo>
                    <a:pt x="330073" y="171477"/>
                    <a:pt x="328865" y="169196"/>
                    <a:pt x="326987" y="16758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0" name="Freihandform: Form 329">
              <a:extLst>
                <a:ext uri="{FF2B5EF4-FFF2-40B4-BE49-F238E27FC236}">
                  <a16:creationId xmlns:a16="http://schemas.microsoft.com/office/drawing/2014/main" id="{4011C00A-72F1-794B-E8D5-C36BD7A47839}"/>
                </a:ext>
              </a:extLst>
            </p:cNvPr>
            <p:cNvSpPr/>
            <p:nvPr/>
          </p:nvSpPr>
          <p:spPr bwMode="gray">
            <a:xfrm>
              <a:off x="1029442" y="4264821"/>
              <a:ext cx="274070" cy="93789"/>
            </a:xfrm>
            <a:custGeom>
              <a:avLst/>
              <a:gdLst>
                <a:gd name="connsiteX0" fmla="*/ 119354 w 274070"/>
                <a:gd name="connsiteY0" fmla="*/ 0 h 93789"/>
                <a:gd name="connsiteX1" fmla="*/ 3292 w 274070"/>
                <a:gd name="connsiteY1" fmla="*/ 41460 h 93789"/>
                <a:gd name="connsiteX2" fmla="*/ 1950 w 274070"/>
                <a:gd name="connsiteY2" fmla="*/ 54475 h 93789"/>
                <a:gd name="connsiteX3" fmla="*/ 9598 w 274070"/>
                <a:gd name="connsiteY3" fmla="*/ 58232 h 93789"/>
                <a:gd name="connsiteX4" fmla="*/ 15368 w 274070"/>
                <a:gd name="connsiteY4" fmla="*/ 56354 h 93789"/>
                <a:gd name="connsiteX5" fmla="*/ 119354 w 274070"/>
                <a:gd name="connsiteY5" fmla="*/ 19187 h 93789"/>
                <a:gd name="connsiteX6" fmla="*/ 130625 w 274070"/>
                <a:gd name="connsiteY6" fmla="*/ 19590 h 93789"/>
                <a:gd name="connsiteX7" fmla="*/ 256617 w 274070"/>
                <a:gd name="connsiteY7" fmla="*/ 89764 h 93789"/>
                <a:gd name="connsiteX8" fmla="*/ 264399 w 274070"/>
                <a:gd name="connsiteY8" fmla="*/ 93789 h 93789"/>
                <a:gd name="connsiteX9" fmla="*/ 269900 w 274070"/>
                <a:gd name="connsiteY9" fmla="*/ 92045 h 93789"/>
                <a:gd name="connsiteX10" fmla="*/ 273925 w 274070"/>
                <a:gd name="connsiteY10" fmla="*/ 85873 h 93789"/>
                <a:gd name="connsiteX11" fmla="*/ 272315 w 274070"/>
                <a:gd name="connsiteY11" fmla="*/ 78761 h 93789"/>
                <a:gd name="connsiteX12" fmla="*/ 131967 w 274070"/>
                <a:gd name="connsiteY12" fmla="*/ 537 h 93789"/>
                <a:gd name="connsiteX13" fmla="*/ 119354 w 274070"/>
                <a:gd name="connsiteY13" fmla="*/ 134 h 9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4070" h="93789">
                  <a:moveTo>
                    <a:pt x="119354" y="0"/>
                  </a:moveTo>
                  <a:cubicBezTo>
                    <a:pt x="77089" y="0"/>
                    <a:pt x="35897" y="14759"/>
                    <a:pt x="3292" y="41460"/>
                  </a:cubicBezTo>
                  <a:cubicBezTo>
                    <a:pt x="-465" y="44815"/>
                    <a:pt x="-1136" y="50450"/>
                    <a:pt x="1950" y="54475"/>
                  </a:cubicBezTo>
                  <a:cubicBezTo>
                    <a:pt x="3829" y="56891"/>
                    <a:pt x="6512" y="58232"/>
                    <a:pt x="9598" y="58232"/>
                  </a:cubicBezTo>
                  <a:cubicBezTo>
                    <a:pt x="11745" y="58232"/>
                    <a:pt x="13758" y="57561"/>
                    <a:pt x="15368" y="56354"/>
                  </a:cubicBezTo>
                  <a:cubicBezTo>
                    <a:pt x="44753" y="32336"/>
                    <a:pt x="81651" y="19187"/>
                    <a:pt x="119354" y="19187"/>
                  </a:cubicBezTo>
                  <a:cubicBezTo>
                    <a:pt x="123111" y="19187"/>
                    <a:pt x="126868" y="19187"/>
                    <a:pt x="130625" y="19590"/>
                  </a:cubicBezTo>
                  <a:cubicBezTo>
                    <a:pt x="181344" y="22944"/>
                    <a:pt x="227232" y="48438"/>
                    <a:pt x="256617" y="89764"/>
                  </a:cubicBezTo>
                  <a:cubicBezTo>
                    <a:pt x="258361" y="92313"/>
                    <a:pt x="261313" y="93789"/>
                    <a:pt x="264399" y="93789"/>
                  </a:cubicBezTo>
                  <a:cubicBezTo>
                    <a:pt x="266411" y="93789"/>
                    <a:pt x="268290" y="93252"/>
                    <a:pt x="269900" y="92045"/>
                  </a:cubicBezTo>
                  <a:cubicBezTo>
                    <a:pt x="272047" y="90569"/>
                    <a:pt x="273389" y="88422"/>
                    <a:pt x="273925" y="85873"/>
                  </a:cubicBezTo>
                  <a:cubicBezTo>
                    <a:pt x="274328" y="83323"/>
                    <a:pt x="273925" y="80774"/>
                    <a:pt x="272315" y="78761"/>
                  </a:cubicBezTo>
                  <a:cubicBezTo>
                    <a:pt x="239576" y="32739"/>
                    <a:pt x="188455" y="4159"/>
                    <a:pt x="131967" y="537"/>
                  </a:cubicBezTo>
                  <a:cubicBezTo>
                    <a:pt x="127808" y="268"/>
                    <a:pt x="123648" y="134"/>
                    <a:pt x="119354" y="134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1" name="Freihandform: Form 330">
              <a:extLst>
                <a:ext uri="{FF2B5EF4-FFF2-40B4-BE49-F238E27FC236}">
                  <a16:creationId xmlns:a16="http://schemas.microsoft.com/office/drawing/2014/main" id="{A9DB1D07-AB37-9E7A-9441-0BF2D5FC63CE}"/>
                </a:ext>
              </a:extLst>
            </p:cNvPr>
            <p:cNvSpPr/>
            <p:nvPr/>
          </p:nvSpPr>
          <p:spPr bwMode="gray">
            <a:xfrm>
              <a:off x="940824" y="4332446"/>
              <a:ext cx="80888" cy="246749"/>
            </a:xfrm>
            <a:custGeom>
              <a:avLst/>
              <a:gdLst>
                <a:gd name="connsiteX0" fmla="*/ 50584 w 80888"/>
                <a:gd name="connsiteY0" fmla="*/ 182479 h 246749"/>
                <a:gd name="connsiteX1" fmla="*/ 45083 w 80888"/>
                <a:gd name="connsiteY1" fmla="*/ 104926 h 246749"/>
                <a:gd name="connsiteX2" fmla="*/ 45083 w 80888"/>
                <a:gd name="connsiteY2" fmla="*/ 104255 h 246749"/>
                <a:gd name="connsiteX3" fmla="*/ 57025 w 80888"/>
                <a:gd name="connsiteY3" fmla="*/ 53134 h 246749"/>
                <a:gd name="connsiteX4" fmla="*/ 78895 w 80888"/>
                <a:gd name="connsiteY4" fmla="*/ 15296 h 246749"/>
                <a:gd name="connsiteX5" fmla="*/ 80774 w 80888"/>
                <a:gd name="connsiteY5" fmla="*/ 8319 h 246749"/>
                <a:gd name="connsiteX6" fmla="*/ 77151 w 80888"/>
                <a:gd name="connsiteY6" fmla="*/ 2013 h 246749"/>
                <a:gd name="connsiteX7" fmla="*/ 71247 w 80888"/>
                <a:gd name="connsiteY7" fmla="*/ 0 h 246749"/>
                <a:gd name="connsiteX8" fmla="*/ 71247 w 80888"/>
                <a:gd name="connsiteY8" fmla="*/ 0 h 246749"/>
                <a:gd name="connsiteX9" fmla="*/ 63734 w 80888"/>
                <a:gd name="connsiteY9" fmla="*/ 3757 h 246749"/>
                <a:gd name="connsiteX10" fmla="*/ 39179 w 80888"/>
                <a:gd name="connsiteY10" fmla="*/ 46022 h 246749"/>
                <a:gd name="connsiteX11" fmla="*/ 25896 w 80888"/>
                <a:gd name="connsiteY11" fmla="*/ 103316 h 246749"/>
                <a:gd name="connsiteX12" fmla="*/ 25896 w 80888"/>
                <a:gd name="connsiteY12" fmla="*/ 103986 h 246749"/>
                <a:gd name="connsiteX13" fmla="*/ 31531 w 80888"/>
                <a:gd name="connsiteY13" fmla="*/ 185565 h 246749"/>
                <a:gd name="connsiteX14" fmla="*/ 30190 w 80888"/>
                <a:gd name="connsiteY14" fmla="*/ 200862 h 246749"/>
                <a:gd name="connsiteX15" fmla="*/ 19992 w 80888"/>
                <a:gd name="connsiteY15" fmla="*/ 217902 h 246749"/>
                <a:gd name="connsiteX16" fmla="*/ 5099 w 80888"/>
                <a:gd name="connsiteY16" fmla="*/ 228770 h 246749"/>
                <a:gd name="connsiteX17" fmla="*/ 0 w 80888"/>
                <a:gd name="connsiteY17" fmla="*/ 237223 h 246749"/>
                <a:gd name="connsiteX18" fmla="*/ 9526 w 80888"/>
                <a:gd name="connsiteY18" fmla="*/ 246750 h 246749"/>
                <a:gd name="connsiteX19" fmla="*/ 13954 w 80888"/>
                <a:gd name="connsiteY19" fmla="*/ 245676 h 246749"/>
                <a:gd name="connsiteX20" fmla="*/ 34081 w 80888"/>
                <a:gd name="connsiteY20" fmla="*/ 230649 h 246749"/>
                <a:gd name="connsiteX21" fmla="*/ 48438 w 80888"/>
                <a:gd name="connsiteY21" fmla="*/ 206229 h 246749"/>
                <a:gd name="connsiteX22" fmla="*/ 50316 w 80888"/>
                <a:gd name="connsiteY22" fmla="*/ 182614 h 24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888" h="246749">
                  <a:moveTo>
                    <a:pt x="50584" y="182479"/>
                  </a:moveTo>
                  <a:cubicBezTo>
                    <a:pt x="45754" y="156718"/>
                    <a:pt x="43876" y="130822"/>
                    <a:pt x="45083" y="104926"/>
                  </a:cubicBezTo>
                  <a:lnTo>
                    <a:pt x="45083" y="104255"/>
                  </a:lnTo>
                  <a:cubicBezTo>
                    <a:pt x="46291" y="86678"/>
                    <a:pt x="50316" y="69369"/>
                    <a:pt x="57025" y="53134"/>
                  </a:cubicBezTo>
                  <a:cubicBezTo>
                    <a:pt x="62526" y="39582"/>
                    <a:pt x="69906" y="26835"/>
                    <a:pt x="78895" y="15296"/>
                  </a:cubicBezTo>
                  <a:cubicBezTo>
                    <a:pt x="80506" y="13284"/>
                    <a:pt x="81176" y="10734"/>
                    <a:pt x="80774" y="8319"/>
                  </a:cubicBezTo>
                  <a:cubicBezTo>
                    <a:pt x="80506" y="5770"/>
                    <a:pt x="79164" y="3489"/>
                    <a:pt x="77151" y="2013"/>
                  </a:cubicBezTo>
                  <a:cubicBezTo>
                    <a:pt x="75407" y="671"/>
                    <a:pt x="73394" y="0"/>
                    <a:pt x="71247" y="0"/>
                  </a:cubicBezTo>
                  <a:lnTo>
                    <a:pt x="71247" y="0"/>
                  </a:lnTo>
                  <a:cubicBezTo>
                    <a:pt x="68296" y="0"/>
                    <a:pt x="65478" y="1342"/>
                    <a:pt x="63734" y="3757"/>
                  </a:cubicBezTo>
                  <a:cubicBezTo>
                    <a:pt x="53670" y="16638"/>
                    <a:pt x="45486" y="30861"/>
                    <a:pt x="39179" y="46022"/>
                  </a:cubicBezTo>
                  <a:cubicBezTo>
                    <a:pt x="31666" y="64270"/>
                    <a:pt x="27238" y="83592"/>
                    <a:pt x="25896" y="103316"/>
                  </a:cubicBezTo>
                  <a:cubicBezTo>
                    <a:pt x="25896" y="103316"/>
                    <a:pt x="25896" y="103986"/>
                    <a:pt x="25896" y="103986"/>
                  </a:cubicBezTo>
                  <a:cubicBezTo>
                    <a:pt x="24554" y="131224"/>
                    <a:pt x="26433" y="158730"/>
                    <a:pt x="31531" y="185565"/>
                  </a:cubicBezTo>
                  <a:cubicBezTo>
                    <a:pt x="31934" y="190396"/>
                    <a:pt x="31531" y="195763"/>
                    <a:pt x="30190" y="200862"/>
                  </a:cubicBezTo>
                  <a:cubicBezTo>
                    <a:pt x="28177" y="207034"/>
                    <a:pt x="24688" y="213072"/>
                    <a:pt x="19992" y="217902"/>
                  </a:cubicBezTo>
                  <a:cubicBezTo>
                    <a:pt x="15564" y="222195"/>
                    <a:pt x="10600" y="225953"/>
                    <a:pt x="5099" y="228770"/>
                  </a:cubicBezTo>
                  <a:cubicBezTo>
                    <a:pt x="2013" y="230380"/>
                    <a:pt x="0" y="233601"/>
                    <a:pt x="0" y="237223"/>
                  </a:cubicBezTo>
                  <a:cubicBezTo>
                    <a:pt x="0" y="242456"/>
                    <a:pt x="4294" y="246750"/>
                    <a:pt x="9526" y="246750"/>
                  </a:cubicBezTo>
                  <a:cubicBezTo>
                    <a:pt x="11137" y="246750"/>
                    <a:pt x="12613" y="246347"/>
                    <a:pt x="13954" y="245676"/>
                  </a:cubicBezTo>
                  <a:cubicBezTo>
                    <a:pt x="21468" y="241785"/>
                    <a:pt x="28177" y="236687"/>
                    <a:pt x="34081" y="230649"/>
                  </a:cubicBezTo>
                  <a:cubicBezTo>
                    <a:pt x="40655" y="223671"/>
                    <a:pt x="45620" y="215218"/>
                    <a:pt x="48438" y="206229"/>
                  </a:cubicBezTo>
                  <a:cubicBezTo>
                    <a:pt x="50450" y="198446"/>
                    <a:pt x="51121" y="190530"/>
                    <a:pt x="50316" y="182614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2" name="Freihandform: Form 331">
              <a:extLst>
                <a:ext uri="{FF2B5EF4-FFF2-40B4-BE49-F238E27FC236}">
                  <a16:creationId xmlns:a16="http://schemas.microsoft.com/office/drawing/2014/main" id="{76BC5AB2-DED7-3C5D-D63B-8AC7108958B7}"/>
                </a:ext>
              </a:extLst>
            </p:cNvPr>
            <p:cNvSpPr/>
            <p:nvPr/>
          </p:nvSpPr>
          <p:spPr bwMode="gray">
            <a:xfrm>
              <a:off x="936046" y="4221080"/>
              <a:ext cx="314217" cy="159937"/>
            </a:xfrm>
            <a:custGeom>
              <a:avLst/>
              <a:gdLst>
                <a:gd name="connsiteX0" fmla="*/ 9608 w 314217"/>
                <a:gd name="connsiteY0" fmla="*/ 159938 h 159937"/>
                <a:gd name="connsiteX1" fmla="*/ 18598 w 314217"/>
                <a:gd name="connsiteY1" fmla="*/ 153632 h 159937"/>
                <a:gd name="connsiteX2" fmla="*/ 20611 w 314217"/>
                <a:gd name="connsiteY2" fmla="*/ 148399 h 159937"/>
                <a:gd name="connsiteX3" fmla="*/ 213019 w 314217"/>
                <a:gd name="connsiteY3" fmla="*/ 19321 h 159937"/>
                <a:gd name="connsiteX4" fmla="*/ 226973 w 314217"/>
                <a:gd name="connsiteY4" fmla="*/ 19724 h 159937"/>
                <a:gd name="connsiteX5" fmla="*/ 300770 w 314217"/>
                <a:gd name="connsiteY5" fmla="*/ 38240 h 159937"/>
                <a:gd name="connsiteX6" fmla="*/ 304661 w 314217"/>
                <a:gd name="connsiteY6" fmla="*/ 39045 h 159937"/>
                <a:gd name="connsiteX7" fmla="*/ 313383 w 314217"/>
                <a:gd name="connsiteY7" fmla="*/ 33410 h 159937"/>
                <a:gd name="connsiteX8" fmla="*/ 308687 w 314217"/>
                <a:gd name="connsiteY8" fmla="*/ 20663 h 159937"/>
                <a:gd name="connsiteX9" fmla="*/ 228181 w 314217"/>
                <a:gd name="connsiteY9" fmla="*/ 537 h 159937"/>
                <a:gd name="connsiteX10" fmla="*/ 213019 w 314217"/>
                <a:gd name="connsiteY10" fmla="*/ 0 h 159937"/>
                <a:gd name="connsiteX11" fmla="*/ 2899 w 314217"/>
                <a:gd name="connsiteY11" fmla="*/ 141019 h 159937"/>
                <a:gd name="connsiteX12" fmla="*/ 618 w 314217"/>
                <a:gd name="connsiteY12" fmla="*/ 146788 h 159937"/>
                <a:gd name="connsiteX13" fmla="*/ 6254 w 314217"/>
                <a:gd name="connsiteY13" fmla="*/ 159133 h 159937"/>
                <a:gd name="connsiteX14" fmla="*/ 9608 w 314217"/>
                <a:gd name="connsiteY14" fmla="*/ 159804 h 15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4217" h="159937">
                  <a:moveTo>
                    <a:pt x="9608" y="159938"/>
                  </a:moveTo>
                  <a:cubicBezTo>
                    <a:pt x="13634" y="159938"/>
                    <a:pt x="17256" y="157388"/>
                    <a:pt x="18598" y="153632"/>
                  </a:cubicBezTo>
                  <a:cubicBezTo>
                    <a:pt x="19269" y="151887"/>
                    <a:pt x="19940" y="150143"/>
                    <a:pt x="20611" y="148399"/>
                  </a:cubicBezTo>
                  <a:cubicBezTo>
                    <a:pt x="52813" y="70040"/>
                    <a:pt x="128354" y="19321"/>
                    <a:pt x="213019" y="19321"/>
                  </a:cubicBezTo>
                  <a:cubicBezTo>
                    <a:pt x="217581" y="19321"/>
                    <a:pt x="222277" y="19455"/>
                    <a:pt x="226973" y="19724"/>
                  </a:cubicBezTo>
                  <a:cubicBezTo>
                    <a:pt x="252601" y="21468"/>
                    <a:pt x="277424" y="27640"/>
                    <a:pt x="300770" y="38240"/>
                  </a:cubicBezTo>
                  <a:cubicBezTo>
                    <a:pt x="301978" y="38777"/>
                    <a:pt x="303320" y="39045"/>
                    <a:pt x="304661" y="39045"/>
                  </a:cubicBezTo>
                  <a:cubicBezTo>
                    <a:pt x="308418" y="39045"/>
                    <a:pt x="311773" y="36898"/>
                    <a:pt x="313383" y="33410"/>
                  </a:cubicBezTo>
                  <a:cubicBezTo>
                    <a:pt x="315530" y="28579"/>
                    <a:pt x="313383" y="22944"/>
                    <a:pt x="308687" y="20663"/>
                  </a:cubicBezTo>
                  <a:cubicBezTo>
                    <a:pt x="283193" y="9124"/>
                    <a:pt x="256090" y="2281"/>
                    <a:pt x="228181" y="537"/>
                  </a:cubicBezTo>
                  <a:cubicBezTo>
                    <a:pt x="223082" y="134"/>
                    <a:pt x="217984" y="0"/>
                    <a:pt x="213019" y="0"/>
                  </a:cubicBezTo>
                  <a:cubicBezTo>
                    <a:pt x="120572" y="0"/>
                    <a:pt x="38054" y="55280"/>
                    <a:pt x="2899" y="141019"/>
                  </a:cubicBezTo>
                  <a:cubicBezTo>
                    <a:pt x="2094" y="142897"/>
                    <a:pt x="1423" y="144776"/>
                    <a:pt x="618" y="146788"/>
                  </a:cubicBezTo>
                  <a:cubicBezTo>
                    <a:pt x="-1260" y="151753"/>
                    <a:pt x="1289" y="157254"/>
                    <a:pt x="6254" y="159133"/>
                  </a:cubicBezTo>
                  <a:cubicBezTo>
                    <a:pt x="7327" y="159535"/>
                    <a:pt x="8535" y="159804"/>
                    <a:pt x="9608" y="159804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33" name="Freihandform: Form 332">
              <a:extLst>
                <a:ext uri="{FF2B5EF4-FFF2-40B4-BE49-F238E27FC236}">
                  <a16:creationId xmlns:a16="http://schemas.microsoft.com/office/drawing/2014/main" id="{0A2353E5-82CD-3890-A6F6-981D4F355435}"/>
                </a:ext>
              </a:extLst>
            </p:cNvPr>
            <p:cNvSpPr/>
            <p:nvPr/>
          </p:nvSpPr>
          <p:spPr bwMode="gray">
            <a:xfrm>
              <a:off x="997312" y="4177741"/>
              <a:ext cx="178884" cy="61586"/>
            </a:xfrm>
            <a:custGeom>
              <a:avLst/>
              <a:gdLst>
                <a:gd name="connsiteX0" fmla="*/ 9526 w 178884"/>
                <a:gd name="connsiteY0" fmla="*/ 61587 h 61586"/>
                <a:gd name="connsiteX1" fmla="*/ 14759 w 178884"/>
                <a:gd name="connsiteY1" fmla="*/ 59977 h 61586"/>
                <a:gd name="connsiteX2" fmla="*/ 151082 w 178884"/>
                <a:gd name="connsiteY2" fmla="*/ 19187 h 61586"/>
                <a:gd name="connsiteX3" fmla="*/ 168659 w 178884"/>
                <a:gd name="connsiteY3" fmla="*/ 19858 h 61586"/>
                <a:gd name="connsiteX4" fmla="*/ 169330 w 178884"/>
                <a:gd name="connsiteY4" fmla="*/ 19858 h 61586"/>
                <a:gd name="connsiteX5" fmla="*/ 178857 w 178884"/>
                <a:gd name="connsiteY5" fmla="*/ 10868 h 61586"/>
                <a:gd name="connsiteX6" fmla="*/ 170001 w 178884"/>
                <a:gd name="connsiteY6" fmla="*/ 671 h 61586"/>
                <a:gd name="connsiteX7" fmla="*/ 151082 w 178884"/>
                <a:gd name="connsiteY7" fmla="*/ 0 h 61586"/>
                <a:gd name="connsiteX8" fmla="*/ 4294 w 178884"/>
                <a:gd name="connsiteY8" fmla="*/ 43876 h 61586"/>
                <a:gd name="connsiteX9" fmla="*/ 0 w 178884"/>
                <a:gd name="connsiteY9" fmla="*/ 51926 h 61586"/>
                <a:gd name="connsiteX10" fmla="*/ 9526 w 178884"/>
                <a:gd name="connsiteY10" fmla="*/ 61453 h 6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884" h="61586">
                  <a:moveTo>
                    <a:pt x="9526" y="61587"/>
                  </a:moveTo>
                  <a:cubicBezTo>
                    <a:pt x="11405" y="61587"/>
                    <a:pt x="13149" y="61050"/>
                    <a:pt x="14759" y="59977"/>
                  </a:cubicBezTo>
                  <a:cubicBezTo>
                    <a:pt x="55415" y="33276"/>
                    <a:pt x="102510" y="19187"/>
                    <a:pt x="151082" y="19187"/>
                  </a:cubicBezTo>
                  <a:cubicBezTo>
                    <a:pt x="156986" y="19187"/>
                    <a:pt x="162890" y="19455"/>
                    <a:pt x="168659" y="19858"/>
                  </a:cubicBezTo>
                  <a:cubicBezTo>
                    <a:pt x="168659" y="19858"/>
                    <a:pt x="169330" y="19858"/>
                    <a:pt x="169330" y="19858"/>
                  </a:cubicBezTo>
                  <a:cubicBezTo>
                    <a:pt x="174295" y="19858"/>
                    <a:pt x="178454" y="15967"/>
                    <a:pt x="178857" y="10868"/>
                  </a:cubicBezTo>
                  <a:cubicBezTo>
                    <a:pt x="179259" y="5635"/>
                    <a:pt x="175234" y="1073"/>
                    <a:pt x="170001" y="671"/>
                  </a:cubicBezTo>
                  <a:cubicBezTo>
                    <a:pt x="163695" y="268"/>
                    <a:pt x="157388" y="0"/>
                    <a:pt x="151082" y="0"/>
                  </a:cubicBezTo>
                  <a:cubicBezTo>
                    <a:pt x="98754" y="0"/>
                    <a:pt x="48035" y="15162"/>
                    <a:pt x="4294" y="43876"/>
                  </a:cubicBezTo>
                  <a:cubicBezTo>
                    <a:pt x="1610" y="45620"/>
                    <a:pt x="0" y="48572"/>
                    <a:pt x="0" y="51926"/>
                  </a:cubicBezTo>
                  <a:cubicBezTo>
                    <a:pt x="0" y="57159"/>
                    <a:pt x="4294" y="61453"/>
                    <a:pt x="9526" y="61453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A704E5EF-B153-5E86-2BEC-C67CD09CD706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25472" y="3048452"/>
            <a:ext cx="439131" cy="518723"/>
            <a:chOff x="7525470" y="3048450"/>
            <a:chExt cx="439130" cy="518722"/>
          </a:xfrm>
        </p:grpSpPr>
        <p:sp>
          <p:nvSpPr>
            <p:cNvPr id="632" name="Freihandform: Form 631">
              <a:extLst>
                <a:ext uri="{FF2B5EF4-FFF2-40B4-BE49-F238E27FC236}">
                  <a16:creationId xmlns:a16="http://schemas.microsoft.com/office/drawing/2014/main" id="{6ED1BCAF-DB0E-AF6E-4087-30AB28327E4A}"/>
                </a:ext>
              </a:extLst>
            </p:cNvPr>
            <p:cNvSpPr/>
            <p:nvPr/>
          </p:nvSpPr>
          <p:spPr bwMode="gray">
            <a:xfrm>
              <a:off x="7525470" y="3048450"/>
              <a:ext cx="439130" cy="518722"/>
            </a:xfrm>
            <a:custGeom>
              <a:avLst/>
              <a:gdLst>
                <a:gd name="connsiteX0" fmla="*/ 393138 w 399489"/>
                <a:gd name="connsiteY0" fmla="*/ 253190 h 471897"/>
                <a:gd name="connsiteX1" fmla="*/ 353824 w 399489"/>
                <a:gd name="connsiteY1" fmla="*/ 184895 h 471897"/>
                <a:gd name="connsiteX2" fmla="*/ 353824 w 399489"/>
                <a:gd name="connsiteY2" fmla="*/ 182882 h 471897"/>
                <a:gd name="connsiteX3" fmla="*/ 306460 w 399489"/>
                <a:gd name="connsiteY3" fmla="*/ 56220 h 471897"/>
                <a:gd name="connsiteX4" fmla="*/ 183152 w 399489"/>
                <a:gd name="connsiteY4" fmla="*/ 0 h 471897"/>
                <a:gd name="connsiteX5" fmla="*/ 176578 w 399489"/>
                <a:gd name="connsiteY5" fmla="*/ 0 h 471897"/>
                <a:gd name="connsiteX6" fmla="*/ 176443 w 399489"/>
                <a:gd name="connsiteY6" fmla="*/ 0 h 471897"/>
                <a:gd name="connsiteX7" fmla="*/ 2 w 399489"/>
                <a:gd name="connsiteY7" fmla="*/ 170135 h 471897"/>
                <a:gd name="connsiteX8" fmla="*/ 2 w 399489"/>
                <a:gd name="connsiteY8" fmla="*/ 182882 h 471897"/>
                <a:gd name="connsiteX9" fmla="*/ 68164 w 399489"/>
                <a:gd name="connsiteY9" fmla="*/ 324169 h 471897"/>
                <a:gd name="connsiteX10" fmla="*/ 68164 w 399489"/>
                <a:gd name="connsiteY10" fmla="*/ 468543 h 471897"/>
                <a:gd name="connsiteX11" fmla="*/ 71518 w 399489"/>
                <a:gd name="connsiteY11" fmla="*/ 471897 h 471897"/>
                <a:gd name="connsiteX12" fmla="*/ 253997 w 399489"/>
                <a:gd name="connsiteY12" fmla="*/ 471897 h 471897"/>
                <a:gd name="connsiteX13" fmla="*/ 257352 w 399489"/>
                <a:gd name="connsiteY13" fmla="*/ 468543 h 471897"/>
                <a:gd name="connsiteX14" fmla="*/ 257352 w 399489"/>
                <a:gd name="connsiteY14" fmla="*/ 402662 h 471897"/>
                <a:gd name="connsiteX15" fmla="*/ 282309 w 399489"/>
                <a:gd name="connsiteY15" fmla="*/ 402662 h 471897"/>
                <a:gd name="connsiteX16" fmla="*/ 353824 w 399489"/>
                <a:gd name="connsiteY16" fmla="*/ 331281 h 471897"/>
                <a:gd name="connsiteX17" fmla="*/ 353824 w 399489"/>
                <a:gd name="connsiteY17" fmla="*/ 298810 h 471897"/>
                <a:gd name="connsiteX18" fmla="*/ 375829 w 399489"/>
                <a:gd name="connsiteY18" fmla="*/ 298810 h 471897"/>
                <a:gd name="connsiteX19" fmla="*/ 397029 w 399489"/>
                <a:gd name="connsiteY19" fmla="*/ 283782 h 471897"/>
                <a:gd name="connsiteX20" fmla="*/ 393138 w 399489"/>
                <a:gd name="connsiteY20" fmla="*/ 253190 h 471897"/>
                <a:gd name="connsiteX21" fmla="*/ 85070 w 399489"/>
                <a:gd name="connsiteY21" fmla="*/ 314240 h 471897"/>
                <a:gd name="connsiteX22" fmla="*/ 80642 w 399489"/>
                <a:gd name="connsiteY22" fmla="*/ 310752 h 471897"/>
                <a:gd name="connsiteX23" fmla="*/ 18250 w 399489"/>
                <a:gd name="connsiteY23" fmla="*/ 182882 h 471897"/>
                <a:gd name="connsiteX24" fmla="*/ 18250 w 399489"/>
                <a:gd name="connsiteY24" fmla="*/ 170404 h 471897"/>
                <a:gd name="connsiteX25" fmla="*/ 176041 w 399489"/>
                <a:gd name="connsiteY25" fmla="*/ 18114 h 471897"/>
                <a:gd name="connsiteX26" fmla="*/ 182482 w 399489"/>
                <a:gd name="connsiteY26" fmla="*/ 18114 h 471897"/>
                <a:gd name="connsiteX27" fmla="*/ 335711 w 399489"/>
                <a:gd name="connsiteY27" fmla="*/ 182211 h 471897"/>
                <a:gd name="connsiteX28" fmla="*/ 335711 w 399489"/>
                <a:gd name="connsiteY28" fmla="*/ 188652 h 471897"/>
                <a:gd name="connsiteX29" fmla="*/ 336113 w 399489"/>
                <a:gd name="connsiteY29" fmla="*/ 190262 h 471897"/>
                <a:gd name="connsiteX30" fmla="*/ 337589 w 399489"/>
                <a:gd name="connsiteY30" fmla="*/ 192945 h 471897"/>
                <a:gd name="connsiteX31" fmla="*/ 377439 w 399489"/>
                <a:gd name="connsiteY31" fmla="*/ 262180 h 471897"/>
                <a:gd name="connsiteX32" fmla="*/ 377842 w 399489"/>
                <a:gd name="connsiteY32" fmla="*/ 262851 h 471897"/>
                <a:gd name="connsiteX33" fmla="*/ 380525 w 399489"/>
                <a:gd name="connsiteY33" fmla="*/ 275866 h 471897"/>
                <a:gd name="connsiteX34" fmla="*/ 374487 w 399489"/>
                <a:gd name="connsiteY34" fmla="*/ 280294 h 471897"/>
                <a:gd name="connsiteX35" fmla="*/ 338931 w 399489"/>
                <a:gd name="connsiteY35" fmla="*/ 280294 h 471897"/>
                <a:gd name="connsiteX36" fmla="*/ 335576 w 399489"/>
                <a:gd name="connsiteY36" fmla="*/ 283648 h 471897"/>
                <a:gd name="connsiteX37" fmla="*/ 335576 w 399489"/>
                <a:gd name="connsiteY37" fmla="*/ 331012 h 471897"/>
                <a:gd name="connsiteX38" fmla="*/ 282309 w 399489"/>
                <a:gd name="connsiteY38" fmla="*/ 384146 h 471897"/>
                <a:gd name="connsiteX39" fmla="*/ 242458 w 399489"/>
                <a:gd name="connsiteY39" fmla="*/ 384146 h 471897"/>
                <a:gd name="connsiteX40" fmla="*/ 239104 w 399489"/>
                <a:gd name="connsiteY40" fmla="*/ 387500 h 471897"/>
                <a:gd name="connsiteX41" fmla="*/ 239104 w 399489"/>
                <a:gd name="connsiteY41" fmla="*/ 453381 h 471897"/>
                <a:gd name="connsiteX42" fmla="*/ 86411 w 399489"/>
                <a:gd name="connsiteY42" fmla="*/ 453381 h 471897"/>
                <a:gd name="connsiteX43" fmla="*/ 86411 w 399489"/>
                <a:gd name="connsiteY43" fmla="*/ 316655 h 471897"/>
                <a:gd name="connsiteX44" fmla="*/ 85070 w 399489"/>
                <a:gd name="connsiteY44" fmla="*/ 313972 h 47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9489" h="471897">
                  <a:moveTo>
                    <a:pt x="393138" y="253190"/>
                  </a:moveTo>
                  <a:lnTo>
                    <a:pt x="353824" y="184895"/>
                  </a:lnTo>
                  <a:lnTo>
                    <a:pt x="353824" y="182882"/>
                  </a:lnTo>
                  <a:cubicBezTo>
                    <a:pt x="355434" y="135786"/>
                    <a:pt x="338662" y="90703"/>
                    <a:pt x="306460" y="56220"/>
                  </a:cubicBezTo>
                  <a:cubicBezTo>
                    <a:pt x="274258" y="21602"/>
                    <a:pt x="230382" y="1744"/>
                    <a:pt x="183152" y="0"/>
                  </a:cubicBezTo>
                  <a:cubicBezTo>
                    <a:pt x="180871" y="0"/>
                    <a:pt x="178725" y="0"/>
                    <a:pt x="176578" y="0"/>
                  </a:cubicBezTo>
                  <a:lnTo>
                    <a:pt x="176443" y="0"/>
                  </a:lnTo>
                  <a:cubicBezTo>
                    <a:pt x="80910" y="0"/>
                    <a:pt x="3356" y="74736"/>
                    <a:pt x="2" y="170135"/>
                  </a:cubicBezTo>
                  <a:lnTo>
                    <a:pt x="2" y="182882"/>
                  </a:lnTo>
                  <a:cubicBezTo>
                    <a:pt x="-266" y="237626"/>
                    <a:pt x="25227" y="290223"/>
                    <a:pt x="68164" y="324169"/>
                  </a:cubicBezTo>
                  <a:lnTo>
                    <a:pt x="68164" y="468543"/>
                  </a:lnTo>
                  <a:cubicBezTo>
                    <a:pt x="68164" y="470421"/>
                    <a:pt x="69639" y="471897"/>
                    <a:pt x="71518" y="471897"/>
                  </a:cubicBezTo>
                  <a:lnTo>
                    <a:pt x="253997" y="471897"/>
                  </a:lnTo>
                  <a:cubicBezTo>
                    <a:pt x="255876" y="471897"/>
                    <a:pt x="257352" y="470421"/>
                    <a:pt x="257352" y="468543"/>
                  </a:cubicBezTo>
                  <a:lnTo>
                    <a:pt x="257352" y="402662"/>
                  </a:lnTo>
                  <a:lnTo>
                    <a:pt x="282309" y="402662"/>
                  </a:lnTo>
                  <a:cubicBezTo>
                    <a:pt x="321622" y="402662"/>
                    <a:pt x="353690" y="370594"/>
                    <a:pt x="353824" y="331281"/>
                  </a:cubicBezTo>
                  <a:lnTo>
                    <a:pt x="353824" y="298810"/>
                  </a:lnTo>
                  <a:lnTo>
                    <a:pt x="375829" y="298810"/>
                  </a:lnTo>
                  <a:cubicBezTo>
                    <a:pt x="385221" y="297737"/>
                    <a:pt x="393138" y="291967"/>
                    <a:pt x="397029" y="283782"/>
                  </a:cubicBezTo>
                  <a:cubicBezTo>
                    <a:pt x="401323" y="274524"/>
                    <a:pt x="399981" y="263656"/>
                    <a:pt x="393138" y="253190"/>
                  </a:cubicBezTo>
                  <a:close/>
                  <a:moveTo>
                    <a:pt x="85070" y="314240"/>
                  </a:moveTo>
                  <a:lnTo>
                    <a:pt x="80642" y="310752"/>
                  </a:lnTo>
                  <a:cubicBezTo>
                    <a:pt x="41329" y="280428"/>
                    <a:pt x="17982" y="232527"/>
                    <a:pt x="18250" y="182882"/>
                  </a:cubicBezTo>
                  <a:lnTo>
                    <a:pt x="18250" y="170404"/>
                  </a:lnTo>
                  <a:cubicBezTo>
                    <a:pt x="21202" y="85068"/>
                    <a:pt x="90437" y="18114"/>
                    <a:pt x="176041" y="18114"/>
                  </a:cubicBezTo>
                  <a:cubicBezTo>
                    <a:pt x="178590" y="18114"/>
                    <a:pt x="180469" y="18114"/>
                    <a:pt x="182482" y="18114"/>
                  </a:cubicBezTo>
                  <a:cubicBezTo>
                    <a:pt x="269964" y="21334"/>
                    <a:pt x="338662" y="94862"/>
                    <a:pt x="335711" y="182211"/>
                  </a:cubicBezTo>
                  <a:lnTo>
                    <a:pt x="335711" y="188652"/>
                  </a:lnTo>
                  <a:cubicBezTo>
                    <a:pt x="335711" y="188652"/>
                    <a:pt x="335845" y="189859"/>
                    <a:pt x="336113" y="190262"/>
                  </a:cubicBezTo>
                  <a:lnTo>
                    <a:pt x="337589" y="192945"/>
                  </a:lnTo>
                  <a:lnTo>
                    <a:pt x="377439" y="262180"/>
                  </a:lnTo>
                  <a:cubicBezTo>
                    <a:pt x="377439" y="262180"/>
                    <a:pt x="377842" y="262851"/>
                    <a:pt x="377842" y="262851"/>
                  </a:cubicBezTo>
                  <a:cubicBezTo>
                    <a:pt x="380928" y="266742"/>
                    <a:pt x="381867" y="271572"/>
                    <a:pt x="380525" y="275866"/>
                  </a:cubicBezTo>
                  <a:cubicBezTo>
                    <a:pt x="379318" y="278147"/>
                    <a:pt x="377171" y="279891"/>
                    <a:pt x="374487" y="280294"/>
                  </a:cubicBezTo>
                  <a:lnTo>
                    <a:pt x="338931" y="280294"/>
                  </a:lnTo>
                  <a:cubicBezTo>
                    <a:pt x="337052" y="280294"/>
                    <a:pt x="335576" y="281770"/>
                    <a:pt x="335576" y="283648"/>
                  </a:cubicBezTo>
                  <a:lnTo>
                    <a:pt x="335576" y="331012"/>
                  </a:lnTo>
                  <a:cubicBezTo>
                    <a:pt x="335576" y="360263"/>
                    <a:pt x="311693" y="384146"/>
                    <a:pt x="282309" y="384146"/>
                  </a:cubicBezTo>
                  <a:lnTo>
                    <a:pt x="242458" y="384146"/>
                  </a:lnTo>
                  <a:cubicBezTo>
                    <a:pt x="240580" y="384146"/>
                    <a:pt x="239104" y="385622"/>
                    <a:pt x="239104" y="387500"/>
                  </a:cubicBezTo>
                  <a:lnTo>
                    <a:pt x="239104" y="453381"/>
                  </a:lnTo>
                  <a:lnTo>
                    <a:pt x="86411" y="453381"/>
                  </a:lnTo>
                  <a:lnTo>
                    <a:pt x="86411" y="316655"/>
                  </a:lnTo>
                  <a:cubicBezTo>
                    <a:pt x="86411" y="315582"/>
                    <a:pt x="85875" y="314643"/>
                    <a:pt x="85070" y="31397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grpSp>
          <p:nvGrpSpPr>
            <p:cNvPr id="576" name="Grafik 7">
              <a:extLst>
                <a:ext uri="{FF2B5EF4-FFF2-40B4-BE49-F238E27FC236}">
                  <a16:creationId xmlns:a16="http://schemas.microsoft.com/office/drawing/2014/main" id="{345F2CD9-B6C3-F824-6C62-B35CCC2F0395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7558526" y="3099100"/>
              <a:ext cx="257743" cy="259630"/>
              <a:chOff x="7558526" y="3099100"/>
              <a:chExt cx="257743" cy="259630"/>
            </a:xfrm>
            <a:solidFill>
              <a:schemeClr val="accent1"/>
            </a:solidFill>
          </p:grpSpPr>
          <p:sp>
            <p:nvSpPr>
              <p:cNvPr id="578" name="Freihandform: Form 577">
                <a:extLst>
                  <a:ext uri="{FF2B5EF4-FFF2-40B4-BE49-F238E27FC236}">
                    <a16:creationId xmlns:a16="http://schemas.microsoft.com/office/drawing/2014/main" id="{A9C178A9-D838-48E4-5CF1-595663E39D24}"/>
                  </a:ext>
                </a:extLst>
              </p:cNvPr>
              <p:cNvSpPr/>
              <p:nvPr/>
            </p:nvSpPr>
            <p:spPr bwMode="gray">
              <a:xfrm>
                <a:off x="7558526" y="3190876"/>
                <a:ext cx="161128" cy="167854"/>
              </a:xfrm>
              <a:custGeom>
                <a:avLst/>
                <a:gdLst>
                  <a:gd name="connsiteX0" fmla="*/ 131216 w 161128"/>
                  <a:gd name="connsiteY0" fmla="*/ 39448 h 167854"/>
                  <a:gd name="connsiteX1" fmla="*/ 122494 w 161128"/>
                  <a:gd name="connsiteY1" fmla="*/ 36362 h 167854"/>
                  <a:gd name="connsiteX2" fmla="*/ 114980 w 161128"/>
                  <a:gd name="connsiteY2" fmla="*/ 38509 h 167854"/>
                  <a:gd name="connsiteX3" fmla="*/ 112699 w 161128"/>
                  <a:gd name="connsiteY3" fmla="*/ 40119 h 167854"/>
                  <a:gd name="connsiteX4" fmla="*/ 113773 w 161128"/>
                  <a:gd name="connsiteY4" fmla="*/ 37569 h 167854"/>
                  <a:gd name="connsiteX5" fmla="*/ 109077 w 161128"/>
                  <a:gd name="connsiteY5" fmla="*/ 22005 h 167854"/>
                  <a:gd name="connsiteX6" fmla="*/ 81973 w 161128"/>
                  <a:gd name="connsiteY6" fmla="*/ 671 h 167854"/>
                  <a:gd name="connsiteX7" fmla="*/ 79960 w 161128"/>
                  <a:gd name="connsiteY7" fmla="*/ 0 h 167854"/>
                  <a:gd name="connsiteX8" fmla="*/ 79558 w 161128"/>
                  <a:gd name="connsiteY8" fmla="*/ 0 h 167854"/>
                  <a:gd name="connsiteX9" fmla="*/ 77277 w 161128"/>
                  <a:gd name="connsiteY9" fmla="*/ 1342 h 167854"/>
                  <a:gd name="connsiteX10" fmla="*/ 50442 w 161128"/>
                  <a:gd name="connsiteY10" fmla="*/ 36227 h 167854"/>
                  <a:gd name="connsiteX11" fmla="*/ 50442 w 161128"/>
                  <a:gd name="connsiteY11" fmla="*/ 35825 h 167854"/>
                  <a:gd name="connsiteX12" fmla="*/ 36085 w 161128"/>
                  <a:gd name="connsiteY12" fmla="*/ 18516 h 167854"/>
                  <a:gd name="connsiteX13" fmla="*/ 29242 w 161128"/>
                  <a:gd name="connsiteY13" fmla="*/ 17577 h 167854"/>
                  <a:gd name="connsiteX14" fmla="*/ 9652 w 161128"/>
                  <a:gd name="connsiteY14" fmla="*/ 27104 h 167854"/>
                  <a:gd name="connsiteX15" fmla="*/ 8445 w 161128"/>
                  <a:gd name="connsiteY15" fmla="*/ 28579 h 167854"/>
                  <a:gd name="connsiteX16" fmla="*/ 6835 w 161128"/>
                  <a:gd name="connsiteY16" fmla="*/ 55951 h 167854"/>
                  <a:gd name="connsiteX17" fmla="*/ 24277 w 161128"/>
                  <a:gd name="connsiteY17" fmla="*/ 66149 h 167854"/>
                  <a:gd name="connsiteX18" fmla="*/ 27766 w 161128"/>
                  <a:gd name="connsiteY18" fmla="*/ 65880 h 167854"/>
                  <a:gd name="connsiteX19" fmla="*/ 27766 w 161128"/>
                  <a:gd name="connsiteY19" fmla="*/ 65880 h 167854"/>
                  <a:gd name="connsiteX20" fmla="*/ 662 w 161128"/>
                  <a:gd name="connsiteY20" fmla="*/ 101035 h 167854"/>
                  <a:gd name="connsiteX21" fmla="*/ 1199 w 161128"/>
                  <a:gd name="connsiteY21" fmla="*/ 105731 h 167854"/>
                  <a:gd name="connsiteX22" fmla="*/ 28437 w 161128"/>
                  <a:gd name="connsiteY22" fmla="*/ 127199 h 167854"/>
                  <a:gd name="connsiteX23" fmla="*/ 37024 w 161128"/>
                  <a:gd name="connsiteY23" fmla="*/ 130285 h 167854"/>
                  <a:gd name="connsiteX24" fmla="*/ 44538 w 161128"/>
                  <a:gd name="connsiteY24" fmla="*/ 128138 h 167854"/>
                  <a:gd name="connsiteX25" fmla="*/ 46819 w 161128"/>
                  <a:gd name="connsiteY25" fmla="*/ 126528 h 167854"/>
                  <a:gd name="connsiteX26" fmla="*/ 45746 w 161128"/>
                  <a:gd name="connsiteY26" fmla="*/ 129077 h 167854"/>
                  <a:gd name="connsiteX27" fmla="*/ 50442 w 161128"/>
                  <a:gd name="connsiteY27" fmla="*/ 144642 h 167854"/>
                  <a:gd name="connsiteX28" fmla="*/ 79021 w 161128"/>
                  <a:gd name="connsiteY28" fmla="*/ 167183 h 167854"/>
                  <a:gd name="connsiteX29" fmla="*/ 81034 w 161128"/>
                  <a:gd name="connsiteY29" fmla="*/ 167854 h 167854"/>
                  <a:gd name="connsiteX30" fmla="*/ 81436 w 161128"/>
                  <a:gd name="connsiteY30" fmla="*/ 167854 h 167854"/>
                  <a:gd name="connsiteX31" fmla="*/ 83717 w 161128"/>
                  <a:gd name="connsiteY31" fmla="*/ 166512 h 167854"/>
                  <a:gd name="connsiteX32" fmla="*/ 110552 w 161128"/>
                  <a:gd name="connsiteY32" fmla="*/ 131627 h 167854"/>
                  <a:gd name="connsiteX33" fmla="*/ 110552 w 161128"/>
                  <a:gd name="connsiteY33" fmla="*/ 132029 h 167854"/>
                  <a:gd name="connsiteX34" fmla="*/ 124909 w 161128"/>
                  <a:gd name="connsiteY34" fmla="*/ 149338 h 167854"/>
                  <a:gd name="connsiteX35" fmla="*/ 131752 w 161128"/>
                  <a:gd name="connsiteY35" fmla="*/ 150277 h 167854"/>
                  <a:gd name="connsiteX36" fmla="*/ 151342 w 161128"/>
                  <a:gd name="connsiteY36" fmla="*/ 140751 h 167854"/>
                  <a:gd name="connsiteX37" fmla="*/ 152550 w 161128"/>
                  <a:gd name="connsiteY37" fmla="*/ 139275 h 167854"/>
                  <a:gd name="connsiteX38" fmla="*/ 154160 w 161128"/>
                  <a:gd name="connsiteY38" fmla="*/ 111903 h 167854"/>
                  <a:gd name="connsiteX39" fmla="*/ 136717 w 161128"/>
                  <a:gd name="connsiteY39" fmla="*/ 101705 h 167854"/>
                  <a:gd name="connsiteX40" fmla="*/ 133363 w 161128"/>
                  <a:gd name="connsiteY40" fmla="*/ 101974 h 167854"/>
                  <a:gd name="connsiteX41" fmla="*/ 133363 w 161128"/>
                  <a:gd name="connsiteY41" fmla="*/ 101974 h 167854"/>
                  <a:gd name="connsiteX42" fmla="*/ 160466 w 161128"/>
                  <a:gd name="connsiteY42" fmla="*/ 66820 h 167854"/>
                  <a:gd name="connsiteX43" fmla="*/ 159929 w 161128"/>
                  <a:gd name="connsiteY43" fmla="*/ 62123 h 167854"/>
                  <a:gd name="connsiteX44" fmla="*/ 131216 w 161128"/>
                  <a:gd name="connsiteY44" fmla="*/ 39582 h 167854"/>
                  <a:gd name="connsiteX45" fmla="*/ 66006 w 161128"/>
                  <a:gd name="connsiteY45" fmla="*/ 132566 h 167854"/>
                  <a:gd name="connsiteX46" fmla="*/ 83047 w 161128"/>
                  <a:gd name="connsiteY46" fmla="*/ 118075 h 167854"/>
                  <a:gd name="connsiteX47" fmla="*/ 74593 w 161128"/>
                  <a:gd name="connsiteY47" fmla="*/ 91374 h 167854"/>
                  <a:gd name="connsiteX48" fmla="*/ 73118 w 161128"/>
                  <a:gd name="connsiteY48" fmla="*/ 90166 h 167854"/>
                  <a:gd name="connsiteX49" fmla="*/ 58358 w 161128"/>
                  <a:gd name="connsiteY49" fmla="*/ 85202 h 167854"/>
                  <a:gd name="connsiteX50" fmla="*/ 46014 w 161128"/>
                  <a:gd name="connsiteY50" fmla="*/ 88556 h 167854"/>
                  <a:gd name="connsiteX51" fmla="*/ 36219 w 161128"/>
                  <a:gd name="connsiteY51" fmla="*/ 109622 h 167854"/>
                  <a:gd name="connsiteX52" fmla="*/ 36219 w 161128"/>
                  <a:gd name="connsiteY52" fmla="*/ 109622 h 167854"/>
                  <a:gd name="connsiteX53" fmla="*/ 24546 w 161128"/>
                  <a:gd name="connsiteY53" fmla="*/ 100498 h 167854"/>
                  <a:gd name="connsiteX54" fmla="*/ 45074 w 161128"/>
                  <a:gd name="connsiteY54" fmla="*/ 73797 h 167854"/>
                  <a:gd name="connsiteX55" fmla="*/ 45880 w 161128"/>
                  <a:gd name="connsiteY55" fmla="*/ 57562 h 167854"/>
                  <a:gd name="connsiteX56" fmla="*/ 44136 w 161128"/>
                  <a:gd name="connsiteY56" fmla="*/ 55146 h 167854"/>
                  <a:gd name="connsiteX57" fmla="*/ 46819 w 161128"/>
                  <a:gd name="connsiteY57" fmla="*/ 56220 h 167854"/>
                  <a:gd name="connsiteX58" fmla="*/ 51247 w 161128"/>
                  <a:gd name="connsiteY58" fmla="*/ 56891 h 167854"/>
                  <a:gd name="connsiteX59" fmla="*/ 62383 w 161128"/>
                  <a:gd name="connsiteY59" fmla="*/ 51389 h 167854"/>
                  <a:gd name="connsiteX60" fmla="*/ 82778 w 161128"/>
                  <a:gd name="connsiteY60" fmla="*/ 24823 h 167854"/>
                  <a:gd name="connsiteX61" fmla="*/ 94317 w 161128"/>
                  <a:gd name="connsiteY61" fmla="*/ 33812 h 167854"/>
                  <a:gd name="connsiteX62" fmla="*/ 93915 w 161128"/>
                  <a:gd name="connsiteY62" fmla="*/ 33812 h 167854"/>
                  <a:gd name="connsiteX63" fmla="*/ 76875 w 161128"/>
                  <a:gd name="connsiteY63" fmla="*/ 48303 h 167854"/>
                  <a:gd name="connsiteX64" fmla="*/ 85327 w 161128"/>
                  <a:gd name="connsiteY64" fmla="*/ 75004 h 167854"/>
                  <a:gd name="connsiteX65" fmla="*/ 86803 w 161128"/>
                  <a:gd name="connsiteY65" fmla="*/ 76212 h 167854"/>
                  <a:gd name="connsiteX66" fmla="*/ 101563 w 161128"/>
                  <a:gd name="connsiteY66" fmla="*/ 81176 h 167854"/>
                  <a:gd name="connsiteX67" fmla="*/ 114041 w 161128"/>
                  <a:gd name="connsiteY67" fmla="*/ 77822 h 167854"/>
                  <a:gd name="connsiteX68" fmla="*/ 123836 w 161128"/>
                  <a:gd name="connsiteY68" fmla="*/ 56756 h 167854"/>
                  <a:gd name="connsiteX69" fmla="*/ 123836 w 161128"/>
                  <a:gd name="connsiteY69" fmla="*/ 56756 h 167854"/>
                  <a:gd name="connsiteX70" fmla="*/ 136985 w 161128"/>
                  <a:gd name="connsiteY70" fmla="*/ 67088 h 167854"/>
                  <a:gd name="connsiteX71" fmla="*/ 116456 w 161128"/>
                  <a:gd name="connsiteY71" fmla="*/ 93923 h 167854"/>
                  <a:gd name="connsiteX72" fmla="*/ 115651 w 161128"/>
                  <a:gd name="connsiteY72" fmla="*/ 110159 h 167854"/>
                  <a:gd name="connsiteX73" fmla="*/ 117396 w 161128"/>
                  <a:gd name="connsiteY73" fmla="*/ 112574 h 167854"/>
                  <a:gd name="connsiteX74" fmla="*/ 114712 w 161128"/>
                  <a:gd name="connsiteY74" fmla="*/ 111500 h 167854"/>
                  <a:gd name="connsiteX75" fmla="*/ 110284 w 161128"/>
                  <a:gd name="connsiteY75" fmla="*/ 110829 h 167854"/>
                  <a:gd name="connsiteX76" fmla="*/ 99148 w 161128"/>
                  <a:gd name="connsiteY76" fmla="*/ 116331 h 167854"/>
                  <a:gd name="connsiteX77" fmla="*/ 78753 w 161128"/>
                  <a:gd name="connsiteY77" fmla="*/ 142897 h 167854"/>
                  <a:gd name="connsiteX78" fmla="*/ 65738 w 161128"/>
                  <a:gd name="connsiteY78" fmla="*/ 132700 h 167854"/>
                  <a:gd name="connsiteX79" fmla="*/ 66275 w 161128"/>
                  <a:gd name="connsiteY79" fmla="*/ 132566 h 167854"/>
                  <a:gd name="connsiteX80" fmla="*/ 37158 w 161128"/>
                  <a:gd name="connsiteY80" fmla="*/ 49511 h 167854"/>
                  <a:gd name="connsiteX81" fmla="*/ 27497 w 161128"/>
                  <a:gd name="connsiteY81" fmla="*/ 47230 h 167854"/>
                  <a:gd name="connsiteX82" fmla="*/ 24948 w 161128"/>
                  <a:gd name="connsiteY82" fmla="*/ 47364 h 167854"/>
                  <a:gd name="connsiteX83" fmla="*/ 24680 w 161128"/>
                  <a:gd name="connsiteY83" fmla="*/ 47364 h 167854"/>
                  <a:gd name="connsiteX84" fmla="*/ 22936 w 161128"/>
                  <a:gd name="connsiteY84" fmla="*/ 46559 h 167854"/>
                  <a:gd name="connsiteX85" fmla="*/ 23338 w 161128"/>
                  <a:gd name="connsiteY85" fmla="*/ 39716 h 167854"/>
                  <a:gd name="connsiteX86" fmla="*/ 24277 w 161128"/>
                  <a:gd name="connsiteY86" fmla="*/ 38509 h 167854"/>
                  <a:gd name="connsiteX87" fmla="*/ 29376 w 161128"/>
                  <a:gd name="connsiteY87" fmla="*/ 36093 h 167854"/>
                  <a:gd name="connsiteX88" fmla="*/ 31120 w 161128"/>
                  <a:gd name="connsiteY88" fmla="*/ 36362 h 167854"/>
                  <a:gd name="connsiteX89" fmla="*/ 32328 w 161128"/>
                  <a:gd name="connsiteY89" fmla="*/ 37838 h 167854"/>
                  <a:gd name="connsiteX90" fmla="*/ 37427 w 161128"/>
                  <a:gd name="connsiteY90" fmla="*/ 49645 h 167854"/>
                  <a:gd name="connsiteX91" fmla="*/ 123970 w 161128"/>
                  <a:gd name="connsiteY91" fmla="*/ 118075 h 167854"/>
                  <a:gd name="connsiteX92" fmla="*/ 133631 w 161128"/>
                  <a:gd name="connsiteY92" fmla="*/ 120356 h 167854"/>
                  <a:gd name="connsiteX93" fmla="*/ 136180 w 161128"/>
                  <a:gd name="connsiteY93" fmla="*/ 120222 h 167854"/>
                  <a:gd name="connsiteX94" fmla="*/ 136449 w 161128"/>
                  <a:gd name="connsiteY94" fmla="*/ 120222 h 167854"/>
                  <a:gd name="connsiteX95" fmla="*/ 138193 w 161128"/>
                  <a:gd name="connsiteY95" fmla="*/ 121161 h 167854"/>
                  <a:gd name="connsiteX96" fmla="*/ 137790 w 161128"/>
                  <a:gd name="connsiteY96" fmla="*/ 128004 h 167854"/>
                  <a:gd name="connsiteX97" fmla="*/ 136851 w 161128"/>
                  <a:gd name="connsiteY97" fmla="*/ 129211 h 167854"/>
                  <a:gd name="connsiteX98" fmla="*/ 131752 w 161128"/>
                  <a:gd name="connsiteY98" fmla="*/ 131627 h 167854"/>
                  <a:gd name="connsiteX99" fmla="*/ 130008 w 161128"/>
                  <a:gd name="connsiteY99" fmla="*/ 131358 h 167854"/>
                  <a:gd name="connsiteX100" fmla="*/ 128801 w 161128"/>
                  <a:gd name="connsiteY100" fmla="*/ 129882 h 167854"/>
                  <a:gd name="connsiteX101" fmla="*/ 123702 w 161128"/>
                  <a:gd name="connsiteY101" fmla="*/ 118075 h 167854"/>
                  <a:gd name="connsiteX102" fmla="*/ 105185 w 161128"/>
                  <a:gd name="connsiteY102" fmla="*/ 59708 h 167854"/>
                  <a:gd name="connsiteX103" fmla="*/ 104380 w 161128"/>
                  <a:gd name="connsiteY103" fmla="*/ 61855 h 167854"/>
                  <a:gd name="connsiteX104" fmla="*/ 101294 w 161128"/>
                  <a:gd name="connsiteY104" fmla="*/ 62660 h 167854"/>
                  <a:gd name="connsiteX105" fmla="*/ 97672 w 161128"/>
                  <a:gd name="connsiteY105" fmla="*/ 61453 h 167854"/>
                  <a:gd name="connsiteX106" fmla="*/ 96464 w 161128"/>
                  <a:gd name="connsiteY106" fmla="*/ 60513 h 167854"/>
                  <a:gd name="connsiteX107" fmla="*/ 94317 w 161128"/>
                  <a:gd name="connsiteY107" fmla="*/ 53670 h 167854"/>
                  <a:gd name="connsiteX108" fmla="*/ 95659 w 161128"/>
                  <a:gd name="connsiteY108" fmla="*/ 52329 h 167854"/>
                  <a:gd name="connsiteX109" fmla="*/ 107198 w 161128"/>
                  <a:gd name="connsiteY109" fmla="*/ 47364 h 167854"/>
                  <a:gd name="connsiteX110" fmla="*/ 105185 w 161128"/>
                  <a:gd name="connsiteY110" fmla="*/ 59708 h 167854"/>
                  <a:gd name="connsiteX111" fmla="*/ 54467 w 161128"/>
                  <a:gd name="connsiteY111" fmla="*/ 106804 h 167854"/>
                  <a:gd name="connsiteX112" fmla="*/ 55272 w 161128"/>
                  <a:gd name="connsiteY112" fmla="*/ 104657 h 167854"/>
                  <a:gd name="connsiteX113" fmla="*/ 58358 w 161128"/>
                  <a:gd name="connsiteY113" fmla="*/ 103852 h 167854"/>
                  <a:gd name="connsiteX114" fmla="*/ 61981 w 161128"/>
                  <a:gd name="connsiteY114" fmla="*/ 105060 h 167854"/>
                  <a:gd name="connsiteX115" fmla="*/ 63188 w 161128"/>
                  <a:gd name="connsiteY115" fmla="*/ 105999 h 167854"/>
                  <a:gd name="connsiteX116" fmla="*/ 65335 w 161128"/>
                  <a:gd name="connsiteY116" fmla="*/ 112842 h 167854"/>
                  <a:gd name="connsiteX117" fmla="*/ 63993 w 161128"/>
                  <a:gd name="connsiteY117" fmla="*/ 114050 h 167854"/>
                  <a:gd name="connsiteX118" fmla="*/ 52454 w 161128"/>
                  <a:gd name="connsiteY118" fmla="*/ 119148 h 167854"/>
                  <a:gd name="connsiteX119" fmla="*/ 54467 w 161128"/>
                  <a:gd name="connsiteY119" fmla="*/ 106804 h 16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161128" h="167854">
                    <a:moveTo>
                      <a:pt x="131216" y="39448"/>
                    </a:moveTo>
                    <a:cubicBezTo>
                      <a:pt x="128801" y="37435"/>
                      <a:pt x="125714" y="36362"/>
                      <a:pt x="122494" y="36362"/>
                    </a:cubicBezTo>
                    <a:cubicBezTo>
                      <a:pt x="119811" y="36362"/>
                      <a:pt x="117261" y="37167"/>
                      <a:pt x="114980" y="38509"/>
                    </a:cubicBezTo>
                    <a:cubicBezTo>
                      <a:pt x="114175" y="39045"/>
                      <a:pt x="113504" y="39582"/>
                      <a:pt x="112699" y="40119"/>
                    </a:cubicBezTo>
                    <a:cubicBezTo>
                      <a:pt x="113102" y="39314"/>
                      <a:pt x="113504" y="38374"/>
                      <a:pt x="113773" y="37569"/>
                    </a:cubicBezTo>
                    <a:cubicBezTo>
                      <a:pt x="115651" y="31800"/>
                      <a:pt x="113773" y="25628"/>
                      <a:pt x="109077" y="22005"/>
                    </a:cubicBezTo>
                    <a:lnTo>
                      <a:pt x="81973" y="671"/>
                    </a:lnTo>
                    <a:cubicBezTo>
                      <a:pt x="81973" y="671"/>
                      <a:pt x="80631" y="0"/>
                      <a:pt x="79960" y="0"/>
                    </a:cubicBezTo>
                    <a:cubicBezTo>
                      <a:pt x="79826" y="0"/>
                      <a:pt x="79692" y="0"/>
                      <a:pt x="79558" y="0"/>
                    </a:cubicBezTo>
                    <a:cubicBezTo>
                      <a:pt x="78618" y="0"/>
                      <a:pt x="77813" y="537"/>
                      <a:pt x="77277" y="1342"/>
                    </a:cubicBezTo>
                    <a:lnTo>
                      <a:pt x="50442" y="36227"/>
                    </a:lnTo>
                    <a:cubicBezTo>
                      <a:pt x="50442" y="36227"/>
                      <a:pt x="50442" y="35959"/>
                      <a:pt x="50442" y="35825"/>
                    </a:cubicBezTo>
                    <a:cubicBezTo>
                      <a:pt x="49905" y="27909"/>
                      <a:pt x="44001" y="20797"/>
                      <a:pt x="36085" y="18516"/>
                    </a:cubicBezTo>
                    <a:cubicBezTo>
                      <a:pt x="33804" y="17845"/>
                      <a:pt x="31523" y="17577"/>
                      <a:pt x="29242" y="17577"/>
                    </a:cubicBezTo>
                    <a:cubicBezTo>
                      <a:pt x="21594" y="17577"/>
                      <a:pt x="14482" y="21066"/>
                      <a:pt x="9652" y="27104"/>
                    </a:cubicBezTo>
                    <a:lnTo>
                      <a:pt x="8445" y="28579"/>
                    </a:lnTo>
                    <a:cubicBezTo>
                      <a:pt x="2541" y="36630"/>
                      <a:pt x="1870" y="47364"/>
                      <a:pt x="6835" y="55951"/>
                    </a:cubicBezTo>
                    <a:cubicBezTo>
                      <a:pt x="10457" y="62258"/>
                      <a:pt x="17032" y="66149"/>
                      <a:pt x="24277" y="66149"/>
                    </a:cubicBezTo>
                    <a:cubicBezTo>
                      <a:pt x="25351" y="66149"/>
                      <a:pt x="26559" y="66149"/>
                      <a:pt x="27766" y="65880"/>
                    </a:cubicBezTo>
                    <a:cubicBezTo>
                      <a:pt x="27766" y="65880"/>
                      <a:pt x="27766" y="65880"/>
                      <a:pt x="27766" y="65880"/>
                    </a:cubicBezTo>
                    <a:lnTo>
                      <a:pt x="662" y="101035"/>
                    </a:lnTo>
                    <a:cubicBezTo>
                      <a:pt x="-411" y="102510"/>
                      <a:pt x="-143" y="104523"/>
                      <a:pt x="1199" y="105731"/>
                    </a:cubicBezTo>
                    <a:lnTo>
                      <a:pt x="28437" y="127199"/>
                    </a:lnTo>
                    <a:cubicBezTo>
                      <a:pt x="30852" y="129211"/>
                      <a:pt x="33938" y="130285"/>
                      <a:pt x="37024" y="130285"/>
                    </a:cubicBezTo>
                    <a:cubicBezTo>
                      <a:pt x="39708" y="130285"/>
                      <a:pt x="42257" y="129480"/>
                      <a:pt x="44538" y="128138"/>
                    </a:cubicBezTo>
                    <a:cubicBezTo>
                      <a:pt x="45343" y="127601"/>
                      <a:pt x="46014" y="127065"/>
                      <a:pt x="46819" y="126528"/>
                    </a:cubicBezTo>
                    <a:cubicBezTo>
                      <a:pt x="46416" y="127333"/>
                      <a:pt x="46014" y="128272"/>
                      <a:pt x="45746" y="129077"/>
                    </a:cubicBezTo>
                    <a:cubicBezTo>
                      <a:pt x="43867" y="134713"/>
                      <a:pt x="45746" y="141019"/>
                      <a:pt x="50442" y="144642"/>
                    </a:cubicBezTo>
                    <a:lnTo>
                      <a:pt x="79021" y="167183"/>
                    </a:lnTo>
                    <a:cubicBezTo>
                      <a:pt x="79021" y="167183"/>
                      <a:pt x="80363" y="167854"/>
                      <a:pt x="81034" y="167854"/>
                    </a:cubicBezTo>
                    <a:cubicBezTo>
                      <a:pt x="81168" y="167854"/>
                      <a:pt x="81302" y="167854"/>
                      <a:pt x="81436" y="167854"/>
                    </a:cubicBezTo>
                    <a:cubicBezTo>
                      <a:pt x="82376" y="167854"/>
                      <a:pt x="83181" y="167318"/>
                      <a:pt x="83717" y="166512"/>
                    </a:cubicBezTo>
                    <a:lnTo>
                      <a:pt x="110552" y="131627"/>
                    </a:lnTo>
                    <a:cubicBezTo>
                      <a:pt x="110552" y="131627"/>
                      <a:pt x="110552" y="131895"/>
                      <a:pt x="110552" y="132029"/>
                    </a:cubicBezTo>
                    <a:cubicBezTo>
                      <a:pt x="111089" y="139946"/>
                      <a:pt x="116993" y="147057"/>
                      <a:pt x="124909" y="149338"/>
                    </a:cubicBezTo>
                    <a:cubicBezTo>
                      <a:pt x="127191" y="150009"/>
                      <a:pt x="129471" y="150277"/>
                      <a:pt x="131752" y="150277"/>
                    </a:cubicBezTo>
                    <a:cubicBezTo>
                      <a:pt x="139401" y="150277"/>
                      <a:pt x="146512" y="146789"/>
                      <a:pt x="151342" y="140751"/>
                    </a:cubicBezTo>
                    <a:lnTo>
                      <a:pt x="152550" y="139275"/>
                    </a:lnTo>
                    <a:cubicBezTo>
                      <a:pt x="158453" y="131224"/>
                      <a:pt x="159124" y="120490"/>
                      <a:pt x="154160" y="111903"/>
                    </a:cubicBezTo>
                    <a:cubicBezTo>
                      <a:pt x="150537" y="105597"/>
                      <a:pt x="143963" y="101705"/>
                      <a:pt x="136717" y="101705"/>
                    </a:cubicBezTo>
                    <a:cubicBezTo>
                      <a:pt x="135643" y="101705"/>
                      <a:pt x="134436" y="101705"/>
                      <a:pt x="133363" y="101974"/>
                    </a:cubicBezTo>
                    <a:cubicBezTo>
                      <a:pt x="133363" y="101974"/>
                      <a:pt x="133363" y="101974"/>
                      <a:pt x="133363" y="101974"/>
                    </a:cubicBezTo>
                    <a:lnTo>
                      <a:pt x="160466" y="66820"/>
                    </a:lnTo>
                    <a:cubicBezTo>
                      <a:pt x="161540" y="65344"/>
                      <a:pt x="161271" y="63331"/>
                      <a:pt x="159929" y="62123"/>
                    </a:cubicBezTo>
                    <a:lnTo>
                      <a:pt x="131216" y="39582"/>
                    </a:lnTo>
                    <a:close/>
                    <a:moveTo>
                      <a:pt x="66006" y="132566"/>
                    </a:moveTo>
                    <a:cubicBezTo>
                      <a:pt x="73788" y="132029"/>
                      <a:pt x="80900" y="126125"/>
                      <a:pt x="83047" y="118075"/>
                    </a:cubicBezTo>
                    <a:cubicBezTo>
                      <a:pt x="85864" y="108280"/>
                      <a:pt x="82510" y="97814"/>
                      <a:pt x="74593" y="91374"/>
                    </a:cubicBezTo>
                    <a:lnTo>
                      <a:pt x="73118" y="90166"/>
                    </a:lnTo>
                    <a:cubicBezTo>
                      <a:pt x="68824" y="86946"/>
                      <a:pt x="63725" y="85202"/>
                      <a:pt x="58358" y="85202"/>
                    </a:cubicBezTo>
                    <a:cubicBezTo>
                      <a:pt x="54064" y="85202"/>
                      <a:pt x="49771" y="86409"/>
                      <a:pt x="46014" y="88556"/>
                    </a:cubicBezTo>
                    <a:cubicBezTo>
                      <a:pt x="38769" y="92716"/>
                      <a:pt x="34877" y="101169"/>
                      <a:pt x="36219" y="109622"/>
                    </a:cubicBezTo>
                    <a:cubicBezTo>
                      <a:pt x="36219" y="109622"/>
                      <a:pt x="36219" y="109622"/>
                      <a:pt x="36219" y="109622"/>
                    </a:cubicBezTo>
                    <a:lnTo>
                      <a:pt x="24546" y="100498"/>
                    </a:lnTo>
                    <a:lnTo>
                      <a:pt x="45074" y="73797"/>
                    </a:lnTo>
                    <a:cubicBezTo>
                      <a:pt x="48697" y="69101"/>
                      <a:pt x="49100" y="62660"/>
                      <a:pt x="45880" y="57562"/>
                    </a:cubicBezTo>
                    <a:cubicBezTo>
                      <a:pt x="45343" y="56756"/>
                      <a:pt x="44806" y="55951"/>
                      <a:pt x="44136" y="55146"/>
                    </a:cubicBezTo>
                    <a:cubicBezTo>
                      <a:pt x="44941" y="55549"/>
                      <a:pt x="45880" y="55951"/>
                      <a:pt x="46819" y="56220"/>
                    </a:cubicBezTo>
                    <a:cubicBezTo>
                      <a:pt x="48295" y="56756"/>
                      <a:pt x="49771" y="56891"/>
                      <a:pt x="51247" y="56891"/>
                    </a:cubicBezTo>
                    <a:cubicBezTo>
                      <a:pt x="55541" y="56891"/>
                      <a:pt x="59700" y="54878"/>
                      <a:pt x="62383" y="51389"/>
                    </a:cubicBezTo>
                    <a:lnTo>
                      <a:pt x="82778" y="24823"/>
                    </a:lnTo>
                    <a:lnTo>
                      <a:pt x="94317" y="33812"/>
                    </a:lnTo>
                    <a:cubicBezTo>
                      <a:pt x="94317" y="33812"/>
                      <a:pt x="94049" y="33812"/>
                      <a:pt x="93915" y="33812"/>
                    </a:cubicBezTo>
                    <a:cubicBezTo>
                      <a:pt x="86133" y="34349"/>
                      <a:pt x="79021" y="40253"/>
                      <a:pt x="76875" y="48303"/>
                    </a:cubicBezTo>
                    <a:cubicBezTo>
                      <a:pt x="74057" y="58098"/>
                      <a:pt x="77411" y="68564"/>
                      <a:pt x="85327" y="75004"/>
                    </a:cubicBezTo>
                    <a:lnTo>
                      <a:pt x="86803" y="76212"/>
                    </a:lnTo>
                    <a:cubicBezTo>
                      <a:pt x="91097" y="79432"/>
                      <a:pt x="96196" y="81176"/>
                      <a:pt x="101563" y="81176"/>
                    </a:cubicBezTo>
                    <a:cubicBezTo>
                      <a:pt x="105857" y="81176"/>
                      <a:pt x="110284" y="79969"/>
                      <a:pt x="114041" y="77822"/>
                    </a:cubicBezTo>
                    <a:cubicBezTo>
                      <a:pt x="121287" y="73663"/>
                      <a:pt x="125178" y="65210"/>
                      <a:pt x="123836" y="56756"/>
                    </a:cubicBezTo>
                    <a:cubicBezTo>
                      <a:pt x="123836" y="56756"/>
                      <a:pt x="123836" y="56756"/>
                      <a:pt x="123836" y="56756"/>
                    </a:cubicBezTo>
                    <a:lnTo>
                      <a:pt x="136985" y="67088"/>
                    </a:lnTo>
                    <a:lnTo>
                      <a:pt x="116456" y="93923"/>
                    </a:lnTo>
                    <a:cubicBezTo>
                      <a:pt x="112834" y="98619"/>
                      <a:pt x="112431" y="105060"/>
                      <a:pt x="115651" y="110159"/>
                    </a:cubicBezTo>
                    <a:cubicBezTo>
                      <a:pt x="116188" y="110964"/>
                      <a:pt x="116725" y="111769"/>
                      <a:pt x="117396" y="112574"/>
                    </a:cubicBezTo>
                    <a:cubicBezTo>
                      <a:pt x="116591" y="112171"/>
                      <a:pt x="115651" y="111769"/>
                      <a:pt x="114712" y="111500"/>
                    </a:cubicBezTo>
                    <a:cubicBezTo>
                      <a:pt x="113236" y="110964"/>
                      <a:pt x="111760" y="110829"/>
                      <a:pt x="110284" y="110829"/>
                    </a:cubicBezTo>
                    <a:cubicBezTo>
                      <a:pt x="105990" y="110829"/>
                      <a:pt x="101831" y="112842"/>
                      <a:pt x="99148" y="116331"/>
                    </a:cubicBezTo>
                    <a:lnTo>
                      <a:pt x="78753" y="142897"/>
                    </a:lnTo>
                    <a:lnTo>
                      <a:pt x="65738" y="132700"/>
                    </a:lnTo>
                    <a:cubicBezTo>
                      <a:pt x="65738" y="132700"/>
                      <a:pt x="66006" y="132700"/>
                      <a:pt x="66275" y="132566"/>
                    </a:cubicBezTo>
                    <a:close/>
                    <a:moveTo>
                      <a:pt x="37158" y="49511"/>
                    </a:moveTo>
                    <a:cubicBezTo>
                      <a:pt x="34206" y="48035"/>
                      <a:pt x="30852" y="47230"/>
                      <a:pt x="27497" y="47230"/>
                    </a:cubicBezTo>
                    <a:cubicBezTo>
                      <a:pt x="26692" y="47230"/>
                      <a:pt x="25754" y="47230"/>
                      <a:pt x="24948" y="47364"/>
                    </a:cubicBezTo>
                    <a:cubicBezTo>
                      <a:pt x="24948" y="47364"/>
                      <a:pt x="24680" y="47364"/>
                      <a:pt x="24680" y="47364"/>
                    </a:cubicBezTo>
                    <a:cubicBezTo>
                      <a:pt x="23607" y="47364"/>
                      <a:pt x="23204" y="46962"/>
                      <a:pt x="22936" y="46559"/>
                    </a:cubicBezTo>
                    <a:cubicBezTo>
                      <a:pt x="21728" y="44278"/>
                      <a:pt x="21862" y="41729"/>
                      <a:pt x="23338" y="39716"/>
                    </a:cubicBezTo>
                    <a:lnTo>
                      <a:pt x="24277" y="38509"/>
                    </a:lnTo>
                    <a:cubicBezTo>
                      <a:pt x="25485" y="37033"/>
                      <a:pt x="27364" y="36093"/>
                      <a:pt x="29376" y="36093"/>
                    </a:cubicBezTo>
                    <a:cubicBezTo>
                      <a:pt x="29913" y="36093"/>
                      <a:pt x="30449" y="36093"/>
                      <a:pt x="31120" y="36362"/>
                    </a:cubicBezTo>
                    <a:cubicBezTo>
                      <a:pt x="31791" y="36496"/>
                      <a:pt x="32328" y="37167"/>
                      <a:pt x="32328" y="37838"/>
                    </a:cubicBezTo>
                    <a:cubicBezTo>
                      <a:pt x="32865" y="42400"/>
                      <a:pt x="34743" y="46425"/>
                      <a:pt x="37427" y="49645"/>
                    </a:cubicBezTo>
                    <a:close/>
                    <a:moveTo>
                      <a:pt x="123970" y="118075"/>
                    </a:moveTo>
                    <a:cubicBezTo>
                      <a:pt x="126922" y="119551"/>
                      <a:pt x="130276" y="120356"/>
                      <a:pt x="133631" y="120356"/>
                    </a:cubicBezTo>
                    <a:cubicBezTo>
                      <a:pt x="134436" y="120356"/>
                      <a:pt x="135375" y="120356"/>
                      <a:pt x="136180" y="120222"/>
                    </a:cubicBezTo>
                    <a:cubicBezTo>
                      <a:pt x="136180" y="120222"/>
                      <a:pt x="136449" y="120222"/>
                      <a:pt x="136449" y="120222"/>
                    </a:cubicBezTo>
                    <a:cubicBezTo>
                      <a:pt x="137522" y="120222"/>
                      <a:pt x="137924" y="120624"/>
                      <a:pt x="138193" y="121161"/>
                    </a:cubicBezTo>
                    <a:cubicBezTo>
                      <a:pt x="139401" y="123308"/>
                      <a:pt x="139266" y="125991"/>
                      <a:pt x="137790" y="128004"/>
                    </a:cubicBezTo>
                    <a:lnTo>
                      <a:pt x="136851" y="129211"/>
                    </a:lnTo>
                    <a:cubicBezTo>
                      <a:pt x="135643" y="130687"/>
                      <a:pt x="133765" y="131627"/>
                      <a:pt x="131752" y="131627"/>
                    </a:cubicBezTo>
                    <a:cubicBezTo>
                      <a:pt x="131216" y="131627"/>
                      <a:pt x="130679" y="131627"/>
                      <a:pt x="130008" y="131358"/>
                    </a:cubicBezTo>
                    <a:cubicBezTo>
                      <a:pt x="129337" y="131224"/>
                      <a:pt x="128801" y="130553"/>
                      <a:pt x="128801" y="129882"/>
                    </a:cubicBezTo>
                    <a:cubicBezTo>
                      <a:pt x="128264" y="125320"/>
                      <a:pt x="126385" y="121295"/>
                      <a:pt x="123702" y="118075"/>
                    </a:cubicBezTo>
                    <a:close/>
                    <a:moveTo>
                      <a:pt x="105185" y="59708"/>
                    </a:moveTo>
                    <a:cubicBezTo>
                      <a:pt x="105320" y="60782"/>
                      <a:pt x="105051" y="61587"/>
                      <a:pt x="104380" y="61855"/>
                    </a:cubicBezTo>
                    <a:cubicBezTo>
                      <a:pt x="103441" y="62392"/>
                      <a:pt x="102368" y="62660"/>
                      <a:pt x="101294" y="62660"/>
                    </a:cubicBezTo>
                    <a:cubicBezTo>
                      <a:pt x="99953" y="62660"/>
                      <a:pt x="98745" y="62258"/>
                      <a:pt x="97672" y="61453"/>
                    </a:cubicBezTo>
                    <a:lnTo>
                      <a:pt x="96464" y="60513"/>
                    </a:lnTo>
                    <a:cubicBezTo>
                      <a:pt x="94452" y="58903"/>
                      <a:pt x="93647" y="56220"/>
                      <a:pt x="94317" y="53670"/>
                    </a:cubicBezTo>
                    <a:cubicBezTo>
                      <a:pt x="94452" y="52865"/>
                      <a:pt x="95122" y="52463"/>
                      <a:pt x="95659" y="52329"/>
                    </a:cubicBezTo>
                    <a:cubicBezTo>
                      <a:pt x="100087" y="51792"/>
                      <a:pt x="103978" y="49914"/>
                      <a:pt x="107198" y="47364"/>
                    </a:cubicBezTo>
                    <a:cubicBezTo>
                      <a:pt x="105454" y="51121"/>
                      <a:pt x="104649" y="55281"/>
                      <a:pt x="105185" y="59708"/>
                    </a:cubicBezTo>
                    <a:close/>
                    <a:moveTo>
                      <a:pt x="54467" y="106804"/>
                    </a:moveTo>
                    <a:cubicBezTo>
                      <a:pt x="54333" y="105731"/>
                      <a:pt x="54601" y="104926"/>
                      <a:pt x="55272" y="104657"/>
                    </a:cubicBezTo>
                    <a:cubicBezTo>
                      <a:pt x="56211" y="104121"/>
                      <a:pt x="57285" y="103852"/>
                      <a:pt x="58358" y="103852"/>
                    </a:cubicBezTo>
                    <a:cubicBezTo>
                      <a:pt x="59700" y="103852"/>
                      <a:pt x="60908" y="104255"/>
                      <a:pt x="61981" y="105060"/>
                    </a:cubicBezTo>
                    <a:lnTo>
                      <a:pt x="63188" y="105999"/>
                    </a:lnTo>
                    <a:cubicBezTo>
                      <a:pt x="65201" y="107609"/>
                      <a:pt x="66006" y="110293"/>
                      <a:pt x="65335" y="112842"/>
                    </a:cubicBezTo>
                    <a:cubicBezTo>
                      <a:pt x="65201" y="113647"/>
                      <a:pt x="64530" y="114050"/>
                      <a:pt x="63993" y="114050"/>
                    </a:cubicBezTo>
                    <a:cubicBezTo>
                      <a:pt x="59566" y="114586"/>
                      <a:pt x="55674" y="116465"/>
                      <a:pt x="52454" y="119148"/>
                    </a:cubicBezTo>
                    <a:cubicBezTo>
                      <a:pt x="54199" y="115391"/>
                      <a:pt x="55004" y="111232"/>
                      <a:pt x="54467" y="10680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406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  <p:sp>
            <p:nvSpPr>
              <p:cNvPr id="579" name="Freihandform: Form 578">
                <a:extLst>
                  <a:ext uri="{FF2B5EF4-FFF2-40B4-BE49-F238E27FC236}">
                    <a16:creationId xmlns:a16="http://schemas.microsoft.com/office/drawing/2014/main" id="{53A82FE6-4BF1-7ECE-75C7-EBC2C7A270B9}"/>
                  </a:ext>
                </a:extLst>
              </p:cNvPr>
              <p:cNvSpPr/>
              <p:nvPr/>
            </p:nvSpPr>
            <p:spPr bwMode="gray">
              <a:xfrm>
                <a:off x="7674177" y="3099100"/>
                <a:ext cx="142092" cy="145178"/>
              </a:xfrm>
              <a:custGeom>
                <a:avLst/>
                <a:gdLst>
                  <a:gd name="connsiteX0" fmla="*/ 119819 w 142092"/>
                  <a:gd name="connsiteY0" fmla="*/ 59172 h 145178"/>
                  <a:gd name="connsiteX1" fmla="*/ 135652 w 142092"/>
                  <a:gd name="connsiteY1" fmla="*/ 50048 h 145178"/>
                  <a:gd name="connsiteX2" fmla="*/ 134176 w 142092"/>
                  <a:gd name="connsiteY2" fmla="*/ 24823 h 145178"/>
                  <a:gd name="connsiteX3" fmla="*/ 133102 w 142092"/>
                  <a:gd name="connsiteY3" fmla="*/ 23481 h 145178"/>
                  <a:gd name="connsiteX4" fmla="*/ 115525 w 142092"/>
                  <a:gd name="connsiteY4" fmla="*/ 15162 h 145178"/>
                  <a:gd name="connsiteX5" fmla="*/ 109354 w 142092"/>
                  <a:gd name="connsiteY5" fmla="*/ 15967 h 145178"/>
                  <a:gd name="connsiteX6" fmla="*/ 96338 w 142092"/>
                  <a:gd name="connsiteY6" fmla="*/ 29250 h 145178"/>
                  <a:gd name="connsiteX7" fmla="*/ 74468 w 142092"/>
                  <a:gd name="connsiteY7" fmla="*/ 1342 h 145178"/>
                  <a:gd name="connsiteX8" fmla="*/ 71784 w 142092"/>
                  <a:gd name="connsiteY8" fmla="*/ 0 h 145178"/>
                  <a:gd name="connsiteX9" fmla="*/ 69772 w 142092"/>
                  <a:gd name="connsiteY9" fmla="*/ 671 h 145178"/>
                  <a:gd name="connsiteX10" fmla="*/ 44412 w 142092"/>
                  <a:gd name="connsiteY10" fmla="*/ 20261 h 145178"/>
                  <a:gd name="connsiteX11" fmla="*/ 39448 w 142092"/>
                  <a:gd name="connsiteY11" fmla="*/ 33410 h 145178"/>
                  <a:gd name="connsiteX12" fmla="*/ 33678 w 142092"/>
                  <a:gd name="connsiteY12" fmla="*/ 32068 h 145178"/>
                  <a:gd name="connsiteX13" fmla="*/ 25359 w 142092"/>
                  <a:gd name="connsiteY13" fmla="*/ 34886 h 145178"/>
                  <a:gd name="connsiteX14" fmla="*/ 1342 w 142092"/>
                  <a:gd name="connsiteY14" fmla="*/ 53402 h 145178"/>
                  <a:gd name="connsiteX15" fmla="*/ 0 w 142092"/>
                  <a:gd name="connsiteY15" fmla="*/ 55683 h 145178"/>
                  <a:gd name="connsiteX16" fmla="*/ 671 w 142092"/>
                  <a:gd name="connsiteY16" fmla="*/ 58232 h 145178"/>
                  <a:gd name="connsiteX17" fmla="*/ 22408 w 142092"/>
                  <a:gd name="connsiteY17" fmla="*/ 86007 h 145178"/>
                  <a:gd name="connsiteX18" fmla="*/ 6574 w 142092"/>
                  <a:gd name="connsiteY18" fmla="*/ 95131 h 145178"/>
                  <a:gd name="connsiteX19" fmla="*/ 8051 w 142092"/>
                  <a:gd name="connsiteY19" fmla="*/ 120356 h 145178"/>
                  <a:gd name="connsiteX20" fmla="*/ 9124 w 142092"/>
                  <a:gd name="connsiteY20" fmla="*/ 121698 h 145178"/>
                  <a:gd name="connsiteX21" fmla="*/ 26701 w 142092"/>
                  <a:gd name="connsiteY21" fmla="*/ 130017 h 145178"/>
                  <a:gd name="connsiteX22" fmla="*/ 32873 w 142092"/>
                  <a:gd name="connsiteY22" fmla="*/ 129212 h 145178"/>
                  <a:gd name="connsiteX23" fmla="*/ 45888 w 142092"/>
                  <a:gd name="connsiteY23" fmla="*/ 115928 h 145178"/>
                  <a:gd name="connsiteX24" fmla="*/ 67759 w 142092"/>
                  <a:gd name="connsiteY24" fmla="*/ 143837 h 145178"/>
                  <a:gd name="connsiteX25" fmla="*/ 70442 w 142092"/>
                  <a:gd name="connsiteY25" fmla="*/ 145178 h 145178"/>
                  <a:gd name="connsiteX26" fmla="*/ 72455 w 142092"/>
                  <a:gd name="connsiteY26" fmla="*/ 144508 h 145178"/>
                  <a:gd name="connsiteX27" fmla="*/ 96607 w 142092"/>
                  <a:gd name="connsiteY27" fmla="*/ 125857 h 145178"/>
                  <a:gd name="connsiteX28" fmla="*/ 101571 w 142092"/>
                  <a:gd name="connsiteY28" fmla="*/ 112708 h 145178"/>
                  <a:gd name="connsiteX29" fmla="*/ 107341 w 142092"/>
                  <a:gd name="connsiteY29" fmla="*/ 114050 h 145178"/>
                  <a:gd name="connsiteX30" fmla="*/ 115525 w 142092"/>
                  <a:gd name="connsiteY30" fmla="*/ 111232 h 145178"/>
                  <a:gd name="connsiteX31" fmla="*/ 140750 w 142092"/>
                  <a:gd name="connsiteY31" fmla="*/ 91776 h 145178"/>
                  <a:gd name="connsiteX32" fmla="*/ 142093 w 142092"/>
                  <a:gd name="connsiteY32" fmla="*/ 89495 h 145178"/>
                  <a:gd name="connsiteX33" fmla="*/ 141421 w 142092"/>
                  <a:gd name="connsiteY33" fmla="*/ 86946 h 145178"/>
                  <a:gd name="connsiteX34" fmla="*/ 119685 w 142092"/>
                  <a:gd name="connsiteY34" fmla="*/ 59172 h 145178"/>
                  <a:gd name="connsiteX35" fmla="*/ 22810 w 142092"/>
                  <a:gd name="connsiteY35" fmla="*/ 104523 h 145178"/>
                  <a:gd name="connsiteX36" fmla="*/ 25359 w 142092"/>
                  <a:gd name="connsiteY36" fmla="*/ 104657 h 145178"/>
                  <a:gd name="connsiteX37" fmla="*/ 30324 w 142092"/>
                  <a:gd name="connsiteY37" fmla="*/ 104121 h 145178"/>
                  <a:gd name="connsiteX38" fmla="*/ 28177 w 142092"/>
                  <a:gd name="connsiteY38" fmla="*/ 110964 h 145178"/>
                  <a:gd name="connsiteX39" fmla="*/ 26970 w 142092"/>
                  <a:gd name="connsiteY39" fmla="*/ 111500 h 145178"/>
                  <a:gd name="connsiteX40" fmla="*/ 23883 w 142092"/>
                  <a:gd name="connsiteY40" fmla="*/ 110024 h 145178"/>
                  <a:gd name="connsiteX41" fmla="*/ 23078 w 142092"/>
                  <a:gd name="connsiteY41" fmla="*/ 109085 h 145178"/>
                  <a:gd name="connsiteX42" fmla="*/ 22810 w 142092"/>
                  <a:gd name="connsiteY42" fmla="*/ 104523 h 145178"/>
                  <a:gd name="connsiteX43" fmla="*/ 91642 w 142092"/>
                  <a:gd name="connsiteY43" fmla="*/ 99827 h 145178"/>
                  <a:gd name="connsiteX44" fmla="*/ 84799 w 142092"/>
                  <a:gd name="connsiteY44" fmla="*/ 97680 h 145178"/>
                  <a:gd name="connsiteX45" fmla="*/ 85604 w 142092"/>
                  <a:gd name="connsiteY45" fmla="*/ 93521 h 145178"/>
                  <a:gd name="connsiteX46" fmla="*/ 86544 w 142092"/>
                  <a:gd name="connsiteY46" fmla="*/ 92716 h 145178"/>
                  <a:gd name="connsiteX47" fmla="*/ 89093 w 142092"/>
                  <a:gd name="connsiteY47" fmla="*/ 91911 h 145178"/>
                  <a:gd name="connsiteX48" fmla="*/ 91240 w 142092"/>
                  <a:gd name="connsiteY48" fmla="*/ 92447 h 145178"/>
                  <a:gd name="connsiteX49" fmla="*/ 91642 w 142092"/>
                  <a:gd name="connsiteY49" fmla="*/ 99827 h 145178"/>
                  <a:gd name="connsiteX50" fmla="*/ 73931 w 142092"/>
                  <a:gd name="connsiteY50" fmla="*/ 78896 h 145178"/>
                  <a:gd name="connsiteX51" fmla="*/ 66417 w 142092"/>
                  <a:gd name="connsiteY51" fmla="*/ 102510 h 145178"/>
                  <a:gd name="connsiteX52" fmla="*/ 79701 w 142092"/>
                  <a:gd name="connsiteY52" fmla="*/ 115391 h 145178"/>
                  <a:gd name="connsiteX53" fmla="*/ 73260 w 142092"/>
                  <a:gd name="connsiteY53" fmla="*/ 120356 h 145178"/>
                  <a:gd name="connsiteX54" fmla="*/ 56488 w 142092"/>
                  <a:gd name="connsiteY54" fmla="*/ 98888 h 145178"/>
                  <a:gd name="connsiteX55" fmla="*/ 46022 w 142092"/>
                  <a:gd name="connsiteY55" fmla="*/ 93789 h 145178"/>
                  <a:gd name="connsiteX56" fmla="*/ 43205 w 142092"/>
                  <a:gd name="connsiteY56" fmla="*/ 94057 h 145178"/>
                  <a:gd name="connsiteX57" fmla="*/ 41595 w 142092"/>
                  <a:gd name="connsiteY57" fmla="*/ 80103 h 145178"/>
                  <a:gd name="connsiteX58" fmla="*/ 24957 w 142092"/>
                  <a:gd name="connsiteY58" fmla="*/ 58769 h 145178"/>
                  <a:gd name="connsiteX59" fmla="*/ 31263 w 142092"/>
                  <a:gd name="connsiteY59" fmla="*/ 53805 h 145178"/>
                  <a:gd name="connsiteX60" fmla="*/ 40521 w 142092"/>
                  <a:gd name="connsiteY60" fmla="*/ 69637 h 145178"/>
                  <a:gd name="connsiteX61" fmla="*/ 52060 w 142092"/>
                  <a:gd name="connsiteY61" fmla="*/ 72723 h 145178"/>
                  <a:gd name="connsiteX62" fmla="*/ 65746 w 142092"/>
                  <a:gd name="connsiteY62" fmla="*/ 68161 h 145178"/>
                  <a:gd name="connsiteX63" fmla="*/ 67088 w 142092"/>
                  <a:gd name="connsiteY63" fmla="*/ 67088 h 145178"/>
                  <a:gd name="connsiteX64" fmla="*/ 74602 w 142092"/>
                  <a:gd name="connsiteY64" fmla="*/ 43473 h 145178"/>
                  <a:gd name="connsiteX65" fmla="*/ 61319 w 142092"/>
                  <a:gd name="connsiteY65" fmla="*/ 30592 h 145178"/>
                  <a:gd name="connsiteX66" fmla="*/ 69101 w 142092"/>
                  <a:gd name="connsiteY66" fmla="*/ 24554 h 145178"/>
                  <a:gd name="connsiteX67" fmla="*/ 85873 w 142092"/>
                  <a:gd name="connsiteY67" fmla="*/ 46022 h 145178"/>
                  <a:gd name="connsiteX68" fmla="*/ 96473 w 142092"/>
                  <a:gd name="connsiteY68" fmla="*/ 51255 h 145178"/>
                  <a:gd name="connsiteX69" fmla="*/ 99156 w 142092"/>
                  <a:gd name="connsiteY69" fmla="*/ 50987 h 145178"/>
                  <a:gd name="connsiteX70" fmla="*/ 100766 w 142092"/>
                  <a:gd name="connsiteY70" fmla="*/ 64941 h 145178"/>
                  <a:gd name="connsiteX71" fmla="*/ 117404 w 142092"/>
                  <a:gd name="connsiteY71" fmla="*/ 86275 h 145178"/>
                  <a:gd name="connsiteX72" fmla="*/ 109756 w 142092"/>
                  <a:gd name="connsiteY72" fmla="*/ 92179 h 145178"/>
                  <a:gd name="connsiteX73" fmla="*/ 100498 w 142092"/>
                  <a:gd name="connsiteY73" fmla="*/ 76346 h 145178"/>
                  <a:gd name="connsiteX74" fmla="*/ 88959 w 142092"/>
                  <a:gd name="connsiteY74" fmla="*/ 73260 h 145178"/>
                  <a:gd name="connsiteX75" fmla="*/ 75138 w 142092"/>
                  <a:gd name="connsiteY75" fmla="*/ 77822 h 145178"/>
                  <a:gd name="connsiteX76" fmla="*/ 73797 w 142092"/>
                  <a:gd name="connsiteY76" fmla="*/ 78896 h 145178"/>
                  <a:gd name="connsiteX77" fmla="*/ 49511 w 142092"/>
                  <a:gd name="connsiteY77" fmla="*/ 46157 h 145178"/>
                  <a:gd name="connsiteX78" fmla="*/ 56488 w 142092"/>
                  <a:gd name="connsiteY78" fmla="*/ 48303 h 145178"/>
                  <a:gd name="connsiteX79" fmla="*/ 55683 w 142092"/>
                  <a:gd name="connsiteY79" fmla="*/ 52463 h 145178"/>
                  <a:gd name="connsiteX80" fmla="*/ 54744 w 142092"/>
                  <a:gd name="connsiteY80" fmla="*/ 53268 h 145178"/>
                  <a:gd name="connsiteX81" fmla="*/ 52195 w 142092"/>
                  <a:gd name="connsiteY81" fmla="*/ 54073 h 145178"/>
                  <a:gd name="connsiteX82" fmla="*/ 50048 w 142092"/>
                  <a:gd name="connsiteY82" fmla="*/ 53536 h 145178"/>
                  <a:gd name="connsiteX83" fmla="*/ 49645 w 142092"/>
                  <a:gd name="connsiteY83" fmla="*/ 46157 h 145178"/>
                  <a:gd name="connsiteX84" fmla="*/ 119685 w 142092"/>
                  <a:gd name="connsiteY84" fmla="*/ 40521 h 145178"/>
                  <a:gd name="connsiteX85" fmla="*/ 117002 w 142092"/>
                  <a:gd name="connsiteY85" fmla="*/ 40521 h 145178"/>
                  <a:gd name="connsiteX86" fmla="*/ 112171 w 142092"/>
                  <a:gd name="connsiteY86" fmla="*/ 41058 h 145178"/>
                  <a:gd name="connsiteX87" fmla="*/ 114318 w 142092"/>
                  <a:gd name="connsiteY87" fmla="*/ 34215 h 145178"/>
                  <a:gd name="connsiteX88" fmla="*/ 115525 w 142092"/>
                  <a:gd name="connsiteY88" fmla="*/ 33678 h 145178"/>
                  <a:gd name="connsiteX89" fmla="*/ 118612 w 142092"/>
                  <a:gd name="connsiteY89" fmla="*/ 35154 h 145178"/>
                  <a:gd name="connsiteX90" fmla="*/ 119417 w 142092"/>
                  <a:gd name="connsiteY90" fmla="*/ 36093 h 145178"/>
                  <a:gd name="connsiteX91" fmla="*/ 119685 w 142092"/>
                  <a:gd name="connsiteY91" fmla="*/ 40655 h 14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142092" h="145178">
                    <a:moveTo>
                      <a:pt x="119819" y="59172"/>
                    </a:moveTo>
                    <a:cubicBezTo>
                      <a:pt x="126394" y="59172"/>
                      <a:pt x="132432" y="55683"/>
                      <a:pt x="135652" y="50048"/>
                    </a:cubicBezTo>
                    <a:cubicBezTo>
                      <a:pt x="140348" y="42131"/>
                      <a:pt x="139678" y="32202"/>
                      <a:pt x="134176" y="24823"/>
                    </a:cubicBezTo>
                    <a:lnTo>
                      <a:pt x="133102" y="23481"/>
                    </a:lnTo>
                    <a:cubicBezTo>
                      <a:pt x="128809" y="18114"/>
                      <a:pt x="122368" y="15162"/>
                      <a:pt x="115525" y="15162"/>
                    </a:cubicBezTo>
                    <a:cubicBezTo>
                      <a:pt x="113379" y="15162"/>
                      <a:pt x="111366" y="15430"/>
                      <a:pt x="109354" y="15967"/>
                    </a:cubicBezTo>
                    <a:cubicBezTo>
                      <a:pt x="102913" y="17711"/>
                      <a:pt x="97948" y="22944"/>
                      <a:pt x="96338" y="29250"/>
                    </a:cubicBezTo>
                    <a:lnTo>
                      <a:pt x="74468" y="1342"/>
                    </a:lnTo>
                    <a:cubicBezTo>
                      <a:pt x="73797" y="537"/>
                      <a:pt x="72857" y="0"/>
                      <a:pt x="71784" y="0"/>
                    </a:cubicBezTo>
                    <a:cubicBezTo>
                      <a:pt x="71114" y="0"/>
                      <a:pt x="70308" y="268"/>
                      <a:pt x="69772" y="671"/>
                    </a:cubicBezTo>
                    <a:lnTo>
                      <a:pt x="44412" y="20261"/>
                    </a:lnTo>
                    <a:cubicBezTo>
                      <a:pt x="40387" y="23347"/>
                      <a:pt x="38508" y="28445"/>
                      <a:pt x="39448" y="33410"/>
                    </a:cubicBezTo>
                    <a:cubicBezTo>
                      <a:pt x="37703" y="32605"/>
                      <a:pt x="35691" y="32068"/>
                      <a:pt x="33678" y="32068"/>
                    </a:cubicBezTo>
                    <a:cubicBezTo>
                      <a:pt x="30726" y="32068"/>
                      <a:pt x="27775" y="33141"/>
                      <a:pt x="25359" y="34886"/>
                    </a:cubicBezTo>
                    <a:lnTo>
                      <a:pt x="1342" y="53402"/>
                    </a:lnTo>
                    <a:cubicBezTo>
                      <a:pt x="671" y="53939"/>
                      <a:pt x="134" y="54744"/>
                      <a:pt x="0" y="55683"/>
                    </a:cubicBezTo>
                    <a:cubicBezTo>
                      <a:pt x="0" y="56622"/>
                      <a:pt x="134" y="57427"/>
                      <a:pt x="671" y="58232"/>
                    </a:cubicBezTo>
                    <a:lnTo>
                      <a:pt x="22408" y="86007"/>
                    </a:lnTo>
                    <a:cubicBezTo>
                      <a:pt x="15833" y="86007"/>
                      <a:pt x="9795" y="89495"/>
                      <a:pt x="6574" y="95131"/>
                    </a:cubicBezTo>
                    <a:cubicBezTo>
                      <a:pt x="1879" y="103047"/>
                      <a:pt x="2549" y="112976"/>
                      <a:pt x="8051" y="120356"/>
                    </a:cubicBezTo>
                    <a:lnTo>
                      <a:pt x="9124" y="121698"/>
                    </a:lnTo>
                    <a:cubicBezTo>
                      <a:pt x="13418" y="127065"/>
                      <a:pt x="19858" y="130017"/>
                      <a:pt x="26701" y="130017"/>
                    </a:cubicBezTo>
                    <a:cubicBezTo>
                      <a:pt x="28848" y="130017"/>
                      <a:pt x="30861" y="129748"/>
                      <a:pt x="32873" y="129212"/>
                    </a:cubicBezTo>
                    <a:cubicBezTo>
                      <a:pt x="39313" y="127467"/>
                      <a:pt x="44278" y="122234"/>
                      <a:pt x="45888" y="115928"/>
                    </a:cubicBezTo>
                    <a:lnTo>
                      <a:pt x="67759" y="143837"/>
                    </a:lnTo>
                    <a:cubicBezTo>
                      <a:pt x="68430" y="144642"/>
                      <a:pt x="69369" y="145178"/>
                      <a:pt x="70442" y="145178"/>
                    </a:cubicBezTo>
                    <a:cubicBezTo>
                      <a:pt x="71114" y="145178"/>
                      <a:pt x="71919" y="144910"/>
                      <a:pt x="72455" y="144508"/>
                    </a:cubicBezTo>
                    <a:lnTo>
                      <a:pt x="96607" y="125857"/>
                    </a:lnTo>
                    <a:cubicBezTo>
                      <a:pt x="100632" y="122771"/>
                      <a:pt x="102511" y="117672"/>
                      <a:pt x="101571" y="112708"/>
                    </a:cubicBezTo>
                    <a:cubicBezTo>
                      <a:pt x="103316" y="113513"/>
                      <a:pt x="105328" y="114050"/>
                      <a:pt x="107341" y="114050"/>
                    </a:cubicBezTo>
                    <a:cubicBezTo>
                      <a:pt x="110293" y="114050"/>
                      <a:pt x="113245" y="112976"/>
                      <a:pt x="115525" y="111232"/>
                    </a:cubicBezTo>
                    <a:lnTo>
                      <a:pt x="140750" y="91776"/>
                    </a:lnTo>
                    <a:cubicBezTo>
                      <a:pt x="141421" y="91240"/>
                      <a:pt x="141958" y="90435"/>
                      <a:pt x="142093" y="89495"/>
                    </a:cubicBezTo>
                    <a:cubicBezTo>
                      <a:pt x="142093" y="88556"/>
                      <a:pt x="142093" y="87751"/>
                      <a:pt x="141421" y="86946"/>
                    </a:cubicBezTo>
                    <a:lnTo>
                      <a:pt x="119685" y="59172"/>
                    </a:lnTo>
                    <a:close/>
                    <a:moveTo>
                      <a:pt x="22810" y="104523"/>
                    </a:moveTo>
                    <a:cubicBezTo>
                      <a:pt x="23883" y="104523"/>
                      <a:pt x="24688" y="104657"/>
                      <a:pt x="25359" y="104657"/>
                    </a:cubicBezTo>
                    <a:cubicBezTo>
                      <a:pt x="26970" y="104657"/>
                      <a:pt x="28714" y="104389"/>
                      <a:pt x="30324" y="104121"/>
                    </a:cubicBezTo>
                    <a:cubicBezTo>
                      <a:pt x="29250" y="106267"/>
                      <a:pt x="28445" y="108548"/>
                      <a:pt x="28177" y="110964"/>
                    </a:cubicBezTo>
                    <a:cubicBezTo>
                      <a:pt x="27640" y="111500"/>
                      <a:pt x="27238" y="111500"/>
                      <a:pt x="26970" y="111500"/>
                    </a:cubicBezTo>
                    <a:cubicBezTo>
                      <a:pt x="25762" y="111500"/>
                      <a:pt x="24688" y="110964"/>
                      <a:pt x="23883" y="110024"/>
                    </a:cubicBezTo>
                    <a:lnTo>
                      <a:pt x="23078" y="109085"/>
                    </a:lnTo>
                    <a:cubicBezTo>
                      <a:pt x="22139" y="107878"/>
                      <a:pt x="22005" y="105999"/>
                      <a:pt x="22810" y="104523"/>
                    </a:cubicBezTo>
                    <a:close/>
                    <a:moveTo>
                      <a:pt x="91642" y="99827"/>
                    </a:moveTo>
                    <a:cubicBezTo>
                      <a:pt x="89495" y="98754"/>
                      <a:pt x="87214" y="97949"/>
                      <a:pt x="84799" y="97680"/>
                    </a:cubicBezTo>
                    <a:cubicBezTo>
                      <a:pt x="83994" y="95936"/>
                      <a:pt x="84396" y="94460"/>
                      <a:pt x="85604" y="93521"/>
                    </a:cubicBezTo>
                    <a:lnTo>
                      <a:pt x="86544" y="92716"/>
                    </a:lnTo>
                    <a:cubicBezTo>
                      <a:pt x="87214" y="92179"/>
                      <a:pt x="88154" y="91911"/>
                      <a:pt x="89093" y="91911"/>
                    </a:cubicBezTo>
                    <a:cubicBezTo>
                      <a:pt x="89764" y="91911"/>
                      <a:pt x="90569" y="92045"/>
                      <a:pt x="91240" y="92447"/>
                    </a:cubicBezTo>
                    <a:cubicBezTo>
                      <a:pt x="90972" y="94997"/>
                      <a:pt x="91240" y="97546"/>
                      <a:pt x="91642" y="99827"/>
                    </a:cubicBezTo>
                    <a:close/>
                    <a:moveTo>
                      <a:pt x="73931" y="78896"/>
                    </a:moveTo>
                    <a:cubicBezTo>
                      <a:pt x="66820" y="84665"/>
                      <a:pt x="63868" y="93923"/>
                      <a:pt x="66417" y="102510"/>
                    </a:cubicBezTo>
                    <a:cubicBezTo>
                      <a:pt x="68162" y="108951"/>
                      <a:pt x="73395" y="113781"/>
                      <a:pt x="79701" y="115391"/>
                    </a:cubicBezTo>
                    <a:lnTo>
                      <a:pt x="73260" y="120356"/>
                    </a:lnTo>
                    <a:lnTo>
                      <a:pt x="56488" y="98888"/>
                    </a:lnTo>
                    <a:cubicBezTo>
                      <a:pt x="54073" y="95668"/>
                      <a:pt x="50182" y="93789"/>
                      <a:pt x="46022" y="93789"/>
                    </a:cubicBezTo>
                    <a:cubicBezTo>
                      <a:pt x="45083" y="93789"/>
                      <a:pt x="44144" y="93789"/>
                      <a:pt x="43205" y="94057"/>
                    </a:cubicBezTo>
                    <a:cubicBezTo>
                      <a:pt x="45352" y="89495"/>
                      <a:pt x="44815" y="84128"/>
                      <a:pt x="41595" y="80103"/>
                    </a:cubicBezTo>
                    <a:lnTo>
                      <a:pt x="24957" y="58769"/>
                    </a:lnTo>
                    <a:lnTo>
                      <a:pt x="31263" y="53805"/>
                    </a:lnTo>
                    <a:cubicBezTo>
                      <a:pt x="31263" y="59977"/>
                      <a:pt x="34752" y="66283"/>
                      <a:pt x="40521" y="69637"/>
                    </a:cubicBezTo>
                    <a:cubicBezTo>
                      <a:pt x="44010" y="71650"/>
                      <a:pt x="48035" y="72723"/>
                      <a:pt x="52060" y="72723"/>
                    </a:cubicBezTo>
                    <a:cubicBezTo>
                      <a:pt x="57025" y="72723"/>
                      <a:pt x="61721" y="71113"/>
                      <a:pt x="65746" y="68161"/>
                    </a:cubicBezTo>
                    <a:lnTo>
                      <a:pt x="67088" y="67088"/>
                    </a:lnTo>
                    <a:cubicBezTo>
                      <a:pt x="74200" y="61318"/>
                      <a:pt x="77151" y="52060"/>
                      <a:pt x="74602" y="43473"/>
                    </a:cubicBezTo>
                    <a:cubicBezTo>
                      <a:pt x="72857" y="37033"/>
                      <a:pt x="67625" y="32202"/>
                      <a:pt x="61319" y="30592"/>
                    </a:cubicBezTo>
                    <a:lnTo>
                      <a:pt x="69101" y="24554"/>
                    </a:lnTo>
                    <a:lnTo>
                      <a:pt x="85873" y="46022"/>
                    </a:lnTo>
                    <a:cubicBezTo>
                      <a:pt x="88288" y="49243"/>
                      <a:pt x="92313" y="51255"/>
                      <a:pt x="96473" y="51255"/>
                    </a:cubicBezTo>
                    <a:cubicBezTo>
                      <a:pt x="97412" y="51255"/>
                      <a:pt x="98217" y="51255"/>
                      <a:pt x="99156" y="50987"/>
                    </a:cubicBezTo>
                    <a:cubicBezTo>
                      <a:pt x="97009" y="55549"/>
                      <a:pt x="97546" y="60916"/>
                      <a:pt x="100766" y="64941"/>
                    </a:cubicBezTo>
                    <a:lnTo>
                      <a:pt x="117404" y="86275"/>
                    </a:lnTo>
                    <a:lnTo>
                      <a:pt x="109756" y="92179"/>
                    </a:lnTo>
                    <a:cubicBezTo>
                      <a:pt x="109756" y="86007"/>
                      <a:pt x="106267" y="79701"/>
                      <a:pt x="100498" y="76346"/>
                    </a:cubicBezTo>
                    <a:cubicBezTo>
                      <a:pt x="97009" y="74334"/>
                      <a:pt x="92984" y="73260"/>
                      <a:pt x="88959" y="73260"/>
                    </a:cubicBezTo>
                    <a:cubicBezTo>
                      <a:pt x="83994" y="73260"/>
                      <a:pt x="79164" y="74870"/>
                      <a:pt x="75138" y="77822"/>
                    </a:cubicBezTo>
                    <a:lnTo>
                      <a:pt x="73797" y="78896"/>
                    </a:lnTo>
                    <a:close/>
                    <a:moveTo>
                      <a:pt x="49511" y="46157"/>
                    </a:moveTo>
                    <a:cubicBezTo>
                      <a:pt x="51658" y="47230"/>
                      <a:pt x="53939" y="48035"/>
                      <a:pt x="56488" y="48303"/>
                    </a:cubicBezTo>
                    <a:cubicBezTo>
                      <a:pt x="57293" y="50048"/>
                      <a:pt x="56890" y="51524"/>
                      <a:pt x="55683" y="52463"/>
                    </a:cubicBezTo>
                    <a:lnTo>
                      <a:pt x="54744" y="53268"/>
                    </a:lnTo>
                    <a:cubicBezTo>
                      <a:pt x="54073" y="53805"/>
                      <a:pt x="53134" y="54073"/>
                      <a:pt x="52195" y="54073"/>
                    </a:cubicBezTo>
                    <a:cubicBezTo>
                      <a:pt x="51524" y="54073"/>
                      <a:pt x="50719" y="53939"/>
                      <a:pt x="50048" y="53536"/>
                    </a:cubicBezTo>
                    <a:cubicBezTo>
                      <a:pt x="50316" y="50987"/>
                      <a:pt x="50048" y="48438"/>
                      <a:pt x="49645" y="46157"/>
                    </a:cubicBezTo>
                    <a:close/>
                    <a:moveTo>
                      <a:pt x="119685" y="40521"/>
                    </a:moveTo>
                    <a:cubicBezTo>
                      <a:pt x="118612" y="40521"/>
                      <a:pt x="117807" y="40521"/>
                      <a:pt x="117002" y="40521"/>
                    </a:cubicBezTo>
                    <a:cubicBezTo>
                      <a:pt x="115391" y="40521"/>
                      <a:pt x="113781" y="40655"/>
                      <a:pt x="112171" y="41058"/>
                    </a:cubicBezTo>
                    <a:cubicBezTo>
                      <a:pt x="113245" y="38911"/>
                      <a:pt x="114050" y="36630"/>
                      <a:pt x="114318" y="34215"/>
                    </a:cubicBezTo>
                    <a:cubicBezTo>
                      <a:pt x="114855" y="33678"/>
                      <a:pt x="115258" y="33678"/>
                      <a:pt x="115525" y="33678"/>
                    </a:cubicBezTo>
                    <a:cubicBezTo>
                      <a:pt x="116733" y="33678"/>
                      <a:pt x="117807" y="34215"/>
                      <a:pt x="118612" y="35154"/>
                    </a:cubicBezTo>
                    <a:lnTo>
                      <a:pt x="119417" y="36093"/>
                    </a:lnTo>
                    <a:cubicBezTo>
                      <a:pt x="120356" y="37435"/>
                      <a:pt x="120490" y="39179"/>
                      <a:pt x="119685" y="40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406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 dirty="0"/>
              </a:p>
            </p:txBody>
          </p:sp>
        </p:grpSp>
      </p:grpSp>
      <p:grpSp>
        <p:nvGrpSpPr>
          <p:cNvPr id="580" name="Grafik 7">
            <a:extLst>
              <a:ext uri="{FF2B5EF4-FFF2-40B4-BE49-F238E27FC236}">
                <a16:creationId xmlns:a16="http://schemas.microsoft.com/office/drawing/2014/main" id="{A4FDD84C-ED93-60E1-5E31-33EB5B5A3CE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719035" y="4126354"/>
            <a:ext cx="602740" cy="513625"/>
            <a:chOff x="10719033" y="4126352"/>
            <a:chExt cx="602740" cy="513625"/>
          </a:xfrm>
          <a:solidFill>
            <a:schemeClr val="accent1"/>
          </a:solidFill>
        </p:grpSpPr>
        <p:sp>
          <p:nvSpPr>
            <p:cNvPr id="581" name="Freihandform: Form 580">
              <a:extLst>
                <a:ext uri="{FF2B5EF4-FFF2-40B4-BE49-F238E27FC236}">
                  <a16:creationId xmlns:a16="http://schemas.microsoft.com/office/drawing/2014/main" id="{6FD73BBF-79AA-B7E0-85C5-70C78CF010E5}"/>
                </a:ext>
              </a:extLst>
            </p:cNvPr>
            <p:cNvSpPr/>
            <p:nvPr/>
          </p:nvSpPr>
          <p:spPr bwMode="gray">
            <a:xfrm>
              <a:off x="11260191" y="4441934"/>
              <a:ext cx="37274" cy="37300"/>
            </a:xfrm>
            <a:custGeom>
              <a:avLst/>
              <a:gdLst>
                <a:gd name="connsiteX0" fmla="*/ 18490 w 37274"/>
                <a:gd name="connsiteY0" fmla="*/ 37301 h 37300"/>
                <a:gd name="connsiteX1" fmla="*/ 37274 w 37274"/>
                <a:gd name="connsiteY1" fmla="*/ 18650 h 37300"/>
                <a:gd name="connsiteX2" fmla="*/ 18624 w 37274"/>
                <a:gd name="connsiteY2" fmla="*/ 0 h 37300"/>
                <a:gd name="connsiteX3" fmla="*/ 18490 w 37274"/>
                <a:gd name="connsiteY3" fmla="*/ 0 h 37300"/>
                <a:gd name="connsiteX4" fmla="*/ 4268 w 37274"/>
                <a:gd name="connsiteY4" fmla="*/ 6306 h 37300"/>
                <a:gd name="connsiteX5" fmla="*/ 108 w 37274"/>
                <a:gd name="connsiteY5" fmla="*/ 19321 h 37300"/>
                <a:gd name="connsiteX6" fmla="*/ 18490 w 37274"/>
                <a:gd name="connsiteY6" fmla="*/ 37301 h 37300"/>
                <a:gd name="connsiteX7" fmla="*/ 19161 w 37274"/>
                <a:gd name="connsiteY7" fmla="*/ 18650 h 37300"/>
                <a:gd name="connsiteX8" fmla="*/ 18759 w 37274"/>
                <a:gd name="connsiteY8" fmla="*/ 19053 h 37300"/>
                <a:gd name="connsiteX9" fmla="*/ 18356 w 37274"/>
                <a:gd name="connsiteY9" fmla="*/ 18650 h 37300"/>
                <a:gd name="connsiteX10" fmla="*/ 18356 w 37274"/>
                <a:gd name="connsiteY10" fmla="*/ 18248 h 37300"/>
                <a:gd name="connsiteX11" fmla="*/ 18759 w 37274"/>
                <a:gd name="connsiteY11" fmla="*/ 18248 h 37300"/>
                <a:gd name="connsiteX12" fmla="*/ 19295 w 37274"/>
                <a:gd name="connsiteY12" fmla="*/ 18785 h 3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274" h="37300">
                  <a:moveTo>
                    <a:pt x="18490" y="37301"/>
                  </a:moveTo>
                  <a:cubicBezTo>
                    <a:pt x="28955" y="37301"/>
                    <a:pt x="37274" y="28982"/>
                    <a:pt x="37274" y="18650"/>
                  </a:cubicBezTo>
                  <a:cubicBezTo>
                    <a:pt x="37274" y="8319"/>
                    <a:pt x="28955" y="0"/>
                    <a:pt x="18624" y="0"/>
                  </a:cubicBezTo>
                  <a:lnTo>
                    <a:pt x="18490" y="0"/>
                  </a:lnTo>
                  <a:cubicBezTo>
                    <a:pt x="13123" y="0"/>
                    <a:pt x="7890" y="2281"/>
                    <a:pt x="4268" y="6306"/>
                  </a:cubicBezTo>
                  <a:cubicBezTo>
                    <a:pt x="1047" y="9929"/>
                    <a:pt x="-429" y="14625"/>
                    <a:pt x="108" y="19321"/>
                  </a:cubicBezTo>
                  <a:cubicBezTo>
                    <a:pt x="108" y="29116"/>
                    <a:pt x="8427" y="37301"/>
                    <a:pt x="18490" y="37301"/>
                  </a:cubicBezTo>
                  <a:close/>
                  <a:moveTo>
                    <a:pt x="19161" y="18650"/>
                  </a:moveTo>
                  <a:lnTo>
                    <a:pt x="18759" y="19053"/>
                  </a:lnTo>
                  <a:cubicBezTo>
                    <a:pt x="18759" y="19053"/>
                    <a:pt x="18356" y="18785"/>
                    <a:pt x="18356" y="18650"/>
                  </a:cubicBezTo>
                  <a:lnTo>
                    <a:pt x="18356" y="18248"/>
                  </a:lnTo>
                  <a:cubicBezTo>
                    <a:pt x="18356" y="18248"/>
                    <a:pt x="18624" y="18248"/>
                    <a:pt x="18759" y="18248"/>
                  </a:cubicBezTo>
                  <a:lnTo>
                    <a:pt x="19295" y="18785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2" name="Freihandform: Form 581">
              <a:extLst>
                <a:ext uri="{FF2B5EF4-FFF2-40B4-BE49-F238E27FC236}">
                  <a16:creationId xmlns:a16="http://schemas.microsoft.com/office/drawing/2014/main" id="{195540D0-DB53-13D8-E19D-CDC295657608}"/>
                </a:ext>
              </a:extLst>
            </p:cNvPr>
            <p:cNvSpPr/>
            <p:nvPr/>
          </p:nvSpPr>
          <p:spPr bwMode="gray">
            <a:xfrm>
              <a:off x="11218371" y="4343717"/>
              <a:ext cx="37231" cy="37300"/>
            </a:xfrm>
            <a:custGeom>
              <a:avLst/>
              <a:gdLst>
                <a:gd name="connsiteX0" fmla="*/ 18447 w 37231"/>
                <a:gd name="connsiteY0" fmla="*/ 37301 h 37300"/>
                <a:gd name="connsiteX1" fmla="*/ 37231 w 37231"/>
                <a:gd name="connsiteY1" fmla="*/ 18650 h 37300"/>
                <a:gd name="connsiteX2" fmla="*/ 18581 w 37231"/>
                <a:gd name="connsiteY2" fmla="*/ 0 h 37300"/>
                <a:gd name="connsiteX3" fmla="*/ 18581 w 37231"/>
                <a:gd name="connsiteY3" fmla="*/ 0 h 37300"/>
                <a:gd name="connsiteX4" fmla="*/ 4225 w 37231"/>
                <a:gd name="connsiteY4" fmla="*/ 6574 h 37300"/>
                <a:gd name="connsiteX5" fmla="*/ 65 w 37231"/>
                <a:gd name="connsiteY5" fmla="*/ 19321 h 37300"/>
                <a:gd name="connsiteX6" fmla="*/ 18447 w 37231"/>
                <a:gd name="connsiteY6" fmla="*/ 37301 h 37300"/>
                <a:gd name="connsiteX7" fmla="*/ 18179 w 37231"/>
                <a:gd name="connsiteY7" fmla="*/ 18382 h 37300"/>
                <a:gd name="connsiteX8" fmla="*/ 18715 w 37231"/>
                <a:gd name="connsiteY8" fmla="*/ 18248 h 37300"/>
                <a:gd name="connsiteX9" fmla="*/ 18715 w 37231"/>
                <a:gd name="connsiteY9" fmla="*/ 19187 h 37300"/>
                <a:gd name="connsiteX10" fmla="*/ 18179 w 37231"/>
                <a:gd name="connsiteY10" fmla="*/ 18650 h 37300"/>
                <a:gd name="connsiteX11" fmla="*/ 18179 w 37231"/>
                <a:gd name="connsiteY11" fmla="*/ 18382 h 3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31" h="37300">
                  <a:moveTo>
                    <a:pt x="18447" y="37301"/>
                  </a:moveTo>
                  <a:cubicBezTo>
                    <a:pt x="28912" y="37301"/>
                    <a:pt x="37231" y="28982"/>
                    <a:pt x="37231" y="18650"/>
                  </a:cubicBezTo>
                  <a:cubicBezTo>
                    <a:pt x="37231" y="8319"/>
                    <a:pt x="28912" y="0"/>
                    <a:pt x="18581" y="0"/>
                  </a:cubicBezTo>
                  <a:lnTo>
                    <a:pt x="18581" y="0"/>
                  </a:lnTo>
                  <a:cubicBezTo>
                    <a:pt x="13080" y="0"/>
                    <a:pt x="7847" y="2415"/>
                    <a:pt x="4225" y="6574"/>
                  </a:cubicBezTo>
                  <a:cubicBezTo>
                    <a:pt x="1138" y="10063"/>
                    <a:pt x="-338" y="14625"/>
                    <a:pt x="65" y="19321"/>
                  </a:cubicBezTo>
                  <a:cubicBezTo>
                    <a:pt x="65" y="29116"/>
                    <a:pt x="8518" y="37301"/>
                    <a:pt x="18447" y="37301"/>
                  </a:cubicBezTo>
                  <a:close/>
                  <a:moveTo>
                    <a:pt x="18179" y="18382"/>
                  </a:moveTo>
                  <a:cubicBezTo>
                    <a:pt x="18179" y="18382"/>
                    <a:pt x="18581" y="18248"/>
                    <a:pt x="18715" y="18248"/>
                  </a:cubicBezTo>
                  <a:lnTo>
                    <a:pt x="18715" y="19187"/>
                  </a:lnTo>
                  <a:cubicBezTo>
                    <a:pt x="18715" y="19187"/>
                    <a:pt x="18179" y="18919"/>
                    <a:pt x="18179" y="18650"/>
                  </a:cubicBezTo>
                  <a:lnTo>
                    <a:pt x="18179" y="18382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3" name="Freihandform: Form 582">
              <a:extLst>
                <a:ext uri="{FF2B5EF4-FFF2-40B4-BE49-F238E27FC236}">
                  <a16:creationId xmlns:a16="http://schemas.microsoft.com/office/drawing/2014/main" id="{9E880751-6760-CD52-AD1C-CD534E5D5A07}"/>
                </a:ext>
              </a:extLst>
            </p:cNvPr>
            <p:cNvSpPr/>
            <p:nvPr/>
          </p:nvSpPr>
          <p:spPr bwMode="gray">
            <a:xfrm>
              <a:off x="11194151" y="4398461"/>
              <a:ext cx="48571" cy="46961"/>
            </a:xfrm>
            <a:custGeom>
              <a:avLst/>
              <a:gdLst>
                <a:gd name="connsiteX0" fmla="*/ 0 w 48571"/>
                <a:gd name="connsiteY0" fmla="*/ 23481 h 46961"/>
                <a:gd name="connsiteX1" fmla="*/ 24286 w 48571"/>
                <a:gd name="connsiteY1" fmla="*/ 46962 h 46961"/>
                <a:gd name="connsiteX2" fmla="*/ 48572 w 48571"/>
                <a:gd name="connsiteY2" fmla="*/ 23481 h 46961"/>
                <a:gd name="connsiteX3" fmla="*/ 24286 w 48571"/>
                <a:gd name="connsiteY3" fmla="*/ 0 h 46961"/>
                <a:gd name="connsiteX4" fmla="*/ 0 w 48571"/>
                <a:gd name="connsiteY4" fmla="*/ 23481 h 46961"/>
                <a:gd name="connsiteX5" fmla="*/ 24286 w 48571"/>
                <a:gd name="connsiteY5" fmla="*/ 19321 h 46961"/>
                <a:gd name="connsiteX6" fmla="*/ 28713 w 48571"/>
                <a:gd name="connsiteY6" fmla="*/ 23615 h 46961"/>
                <a:gd name="connsiteX7" fmla="*/ 24286 w 48571"/>
                <a:gd name="connsiteY7" fmla="*/ 27775 h 46961"/>
                <a:gd name="connsiteX8" fmla="*/ 19723 w 48571"/>
                <a:gd name="connsiteY8" fmla="*/ 23615 h 46961"/>
                <a:gd name="connsiteX9" fmla="*/ 24286 w 48571"/>
                <a:gd name="connsiteY9" fmla="*/ 19456 h 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71" h="46961">
                  <a:moveTo>
                    <a:pt x="0" y="23481"/>
                  </a:moveTo>
                  <a:cubicBezTo>
                    <a:pt x="0" y="36362"/>
                    <a:pt x="10868" y="46962"/>
                    <a:pt x="24286" y="46962"/>
                  </a:cubicBezTo>
                  <a:cubicBezTo>
                    <a:pt x="37703" y="46962"/>
                    <a:pt x="48572" y="36362"/>
                    <a:pt x="48572" y="23481"/>
                  </a:cubicBezTo>
                  <a:cubicBezTo>
                    <a:pt x="48572" y="10600"/>
                    <a:pt x="37703" y="0"/>
                    <a:pt x="24286" y="0"/>
                  </a:cubicBezTo>
                  <a:cubicBezTo>
                    <a:pt x="10868" y="0"/>
                    <a:pt x="0" y="10600"/>
                    <a:pt x="0" y="23481"/>
                  </a:cubicBezTo>
                  <a:close/>
                  <a:moveTo>
                    <a:pt x="24286" y="19321"/>
                  </a:moveTo>
                  <a:cubicBezTo>
                    <a:pt x="26701" y="19321"/>
                    <a:pt x="28713" y="21200"/>
                    <a:pt x="28713" y="23615"/>
                  </a:cubicBezTo>
                  <a:cubicBezTo>
                    <a:pt x="28713" y="25896"/>
                    <a:pt x="26701" y="27775"/>
                    <a:pt x="24286" y="27775"/>
                  </a:cubicBezTo>
                  <a:cubicBezTo>
                    <a:pt x="21871" y="27775"/>
                    <a:pt x="19723" y="25896"/>
                    <a:pt x="19723" y="23615"/>
                  </a:cubicBezTo>
                  <a:cubicBezTo>
                    <a:pt x="19723" y="21334"/>
                    <a:pt x="21736" y="19456"/>
                    <a:pt x="24286" y="1945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4" name="Freihandform: Form 583">
              <a:extLst>
                <a:ext uri="{FF2B5EF4-FFF2-40B4-BE49-F238E27FC236}">
                  <a16:creationId xmlns:a16="http://schemas.microsoft.com/office/drawing/2014/main" id="{56DBA4F7-96E0-B2D1-D788-C3B85C0447A7}"/>
                </a:ext>
              </a:extLst>
            </p:cNvPr>
            <p:cNvSpPr/>
            <p:nvPr/>
          </p:nvSpPr>
          <p:spPr bwMode="gray">
            <a:xfrm>
              <a:off x="11161948" y="4474136"/>
              <a:ext cx="66282" cy="66282"/>
            </a:xfrm>
            <a:custGeom>
              <a:avLst/>
              <a:gdLst>
                <a:gd name="connsiteX0" fmla="*/ 33142 w 66282"/>
                <a:gd name="connsiteY0" fmla="*/ 66283 h 66282"/>
                <a:gd name="connsiteX1" fmla="*/ 66283 w 66282"/>
                <a:gd name="connsiteY1" fmla="*/ 33141 h 66282"/>
                <a:gd name="connsiteX2" fmla="*/ 33142 w 66282"/>
                <a:gd name="connsiteY2" fmla="*/ 0 h 66282"/>
                <a:gd name="connsiteX3" fmla="*/ 0 w 66282"/>
                <a:gd name="connsiteY3" fmla="*/ 33141 h 66282"/>
                <a:gd name="connsiteX4" fmla="*/ 33142 w 66282"/>
                <a:gd name="connsiteY4" fmla="*/ 66283 h 66282"/>
                <a:gd name="connsiteX5" fmla="*/ 19724 w 66282"/>
                <a:gd name="connsiteY5" fmla="*/ 33141 h 66282"/>
                <a:gd name="connsiteX6" fmla="*/ 33142 w 66282"/>
                <a:gd name="connsiteY6" fmla="*/ 19724 h 66282"/>
                <a:gd name="connsiteX7" fmla="*/ 46559 w 66282"/>
                <a:gd name="connsiteY7" fmla="*/ 33141 h 66282"/>
                <a:gd name="connsiteX8" fmla="*/ 33142 w 66282"/>
                <a:gd name="connsiteY8" fmla="*/ 46693 h 66282"/>
                <a:gd name="connsiteX9" fmla="*/ 19724 w 66282"/>
                <a:gd name="connsiteY9" fmla="*/ 33276 h 6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282" h="66282">
                  <a:moveTo>
                    <a:pt x="33142" y="66283"/>
                  </a:moveTo>
                  <a:cubicBezTo>
                    <a:pt x="51390" y="66283"/>
                    <a:pt x="66283" y="51389"/>
                    <a:pt x="66283" y="33141"/>
                  </a:cubicBezTo>
                  <a:cubicBezTo>
                    <a:pt x="66283" y="14894"/>
                    <a:pt x="51390" y="0"/>
                    <a:pt x="33142" y="0"/>
                  </a:cubicBezTo>
                  <a:cubicBezTo>
                    <a:pt x="14893" y="0"/>
                    <a:pt x="0" y="14894"/>
                    <a:pt x="0" y="33141"/>
                  </a:cubicBezTo>
                  <a:cubicBezTo>
                    <a:pt x="0" y="51389"/>
                    <a:pt x="14893" y="66283"/>
                    <a:pt x="33142" y="66283"/>
                  </a:cubicBezTo>
                  <a:close/>
                  <a:moveTo>
                    <a:pt x="19724" y="33141"/>
                  </a:moveTo>
                  <a:cubicBezTo>
                    <a:pt x="19724" y="25762"/>
                    <a:pt x="25762" y="19724"/>
                    <a:pt x="33142" y="19724"/>
                  </a:cubicBezTo>
                  <a:cubicBezTo>
                    <a:pt x="40789" y="19724"/>
                    <a:pt x="46693" y="25896"/>
                    <a:pt x="46559" y="33141"/>
                  </a:cubicBezTo>
                  <a:cubicBezTo>
                    <a:pt x="46559" y="40656"/>
                    <a:pt x="40521" y="46693"/>
                    <a:pt x="33142" y="46693"/>
                  </a:cubicBezTo>
                  <a:cubicBezTo>
                    <a:pt x="25762" y="46693"/>
                    <a:pt x="19724" y="40656"/>
                    <a:pt x="19724" y="3327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5" name="Freihandform: Form 584">
              <a:extLst>
                <a:ext uri="{FF2B5EF4-FFF2-40B4-BE49-F238E27FC236}">
                  <a16:creationId xmlns:a16="http://schemas.microsoft.com/office/drawing/2014/main" id="{F43011B9-55C1-4F19-97A9-B0018B6658DD}"/>
                </a:ext>
              </a:extLst>
            </p:cNvPr>
            <p:cNvSpPr/>
            <p:nvPr/>
          </p:nvSpPr>
          <p:spPr bwMode="gray">
            <a:xfrm>
              <a:off x="11141017" y="4313125"/>
              <a:ext cx="48571" cy="48571"/>
            </a:xfrm>
            <a:custGeom>
              <a:avLst/>
              <a:gdLst>
                <a:gd name="connsiteX0" fmla="*/ 24286 w 48571"/>
                <a:gd name="connsiteY0" fmla="*/ 48572 h 48571"/>
                <a:gd name="connsiteX1" fmla="*/ 48572 w 48571"/>
                <a:gd name="connsiteY1" fmla="*/ 24286 h 48571"/>
                <a:gd name="connsiteX2" fmla="*/ 24286 w 48571"/>
                <a:gd name="connsiteY2" fmla="*/ 0 h 48571"/>
                <a:gd name="connsiteX3" fmla="*/ 0 w 48571"/>
                <a:gd name="connsiteY3" fmla="*/ 24286 h 48571"/>
                <a:gd name="connsiteX4" fmla="*/ 24286 w 48571"/>
                <a:gd name="connsiteY4" fmla="*/ 48572 h 48571"/>
                <a:gd name="connsiteX5" fmla="*/ 24286 w 48571"/>
                <a:gd name="connsiteY5" fmla="*/ 19724 h 48571"/>
                <a:gd name="connsiteX6" fmla="*/ 28714 w 48571"/>
                <a:gd name="connsiteY6" fmla="*/ 24286 h 48571"/>
                <a:gd name="connsiteX7" fmla="*/ 24286 w 48571"/>
                <a:gd name="connsiteY7" fmla="*/ 28714 h 48571"/>
                <a:gd name="connsiteX8" fmla="*/ 19723 w 48571"/>
                <a:gd name="connsiteY8" fmla="*/ 24286 h 48571"/>
                <a:gd name="connsiteX9" fmla="*/ 24286 w 48571"/>
                <a:gd name="connsiteY9" fmla="*/ 19858 h 4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71" h="48571">
                  <a:moveTo>
                    <a:pt x="24286" y="48572"/>
                  </a:moveTo>
                  <a:cubicBezTo>
                    <a:pt x="37703" y="48572"/>
                    <a:pt x="48572" y="37704"/>
                    <a:pt x="48572" y="24286"/>
                  </a:cubicBezTo>
                  <a:cubicBezTo>
                    <a:pt x="48572" y="10868"/>
                    <a:pt x="37703" y="0"/>
                    <a:pt x="24286" y="0"/>
                  </a:cubicBezTo>
                  <a:cubicBezTo>
                    <a:pt x="10868" y="0"/>
                    <a:pt x="0" y="10868"/>
                    <a:pt x="0" y="24286"/>
                  </a:cubicBezTo>
                  <a:cubicBezTo>
                    <a:pt x="0" y="37704"/>
                    <a:pt x="10868" y="48572"/>
                    <a:pt x="24286" y="48572"/>
                  </a:cubicBezTo>
                  <a:close/>
                  <a:moveTo>
                    <a:pt x="24286" y="19724"/>
                  </a:moveTo>
                  <a:cubicBezTo>
                    <a:pt x="26701" y="19724"/>
                    <a:pt x="28714" y="21737"/>
                    <a:pt x="28714" y="24286"/>
                  </a:cubicBezTo>
                  <a:cubicBezTo>
                    <a:pt x="28714" y="26701"/>
                    <a:pt x="26701" y="28714"/>
                    <a:pt x="24286" y="28714"/>
                  </a:cubicBezTo>
                  <a:cubicBezTo>
                    <a:pt x="21871" y="28714"/>
                    <a:pt x="19723" y="26701"/>
                    <a:pt x="19723" y="24286"/>
                  </a:cubicBezTo>
                  <a:cubicBezTo>
                    <a:pt x="19723" y="21871"/>
                    <a:pt x="21736" y="19858"/>
                    <a:pt x="24286" y="1985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6" name="Freihandform: Form 585">
              <a:extLst>
                <a:ext uri="{FF2B5EF4-FFF2-40B4-BE49-F238E27FC236}">
                  <a16:creationId xmlns:a16="http://schemas.microsoft.com/office/drawing/2014/main" id="{B7075FFB-BB36-96AB-9DAC-E48C2BC9A0A3}"/>
                </a:ext>
              </a:extLst>
            </p:cNvPr>
            <p:cNvSpPr/>
            <p:nvPr/>
          </p:nvSpPr>
          <p:spPr bwMode="gray">
            <a:xfrm>
              <a:off x="11124716" y="4416172"/>
              <a:ext cx="37366" cy="38910"/>
            </a:xfrm>
            <a:custGeom>
              <a:avLst/>
              <a:gdLst>
                <a:gd name="connsiteX0" fmla="*/ 199 w 37366"/>
                <a:gd name="connsiteY0" fmla="*/ 20126 h 38910"/>
                <a:gd name="connsiteX1" fmla="*/ 18581 w 37366"/>
                <a:gd name="connsiteY1" fmla="*/ 38911 h 38910"/>
                <a:gd name="connsiteX2" fmla="*/ 37366 w 37366"/>
                <a:gd name="connsiteY2" fmla="*/ 19455 h 38910"/>
                <a:gd name="connsiteX3" fmla="*/ 18716 w 37366"/>
                <a:gd name="connsiteY3" fmla="*/ 0 h 38910"/>
                <a:gd name="connsiteX4" fmla="*/ 18716 w 37366"/>
                <a:gd name="connsiteY4" fmla="*/ 0 h 38910"/>
                <a:gd name="connsiteX5" fmla="*/ 4224 w 37366"/>
                <a:gd name="connsiteY5" fmla="*/ 6977 h 38910"/>
                <a:gd name="connsiteX6" fmla="*/ 65 w 37366"/>
                <a:gd name="connsiteY6" fmla="*/ 20126 h 38910"/>
                <a:gd name="connsiteX7" fmla="*/ 18313 w 37366"/>
                <a:gd name="connsiteY7" fmla="*/ 18382 h 38910"/>
                <a:gd name="connsiteX8" fmla="*/ 18313 w 37366"/>
                <a:gd name="connsiteY8" fmla="*/ 18382 h 38910"/>
                <a:gd name="connsiteX9" fmla="*/ 18313 w 37366"/>
                <a:gd name="connsiteY9" fmla="*/ 18382 h 38910"/>
                <a:gd name="connsiteX10" fmla="*/ 18313 w 37366"/>
                <a:gd name="connsiteY10" fmla="*/ 18382 h 38910"/>
                <a:gd name="connsiteX11" fmla="*/ 19252 w 37366"/>
                <a:gd name="connsiteY11" fmla="*/ 19455 h 38910"/>
                <a:gd name="connsiteX12" fmla="*/ 18850 w 37366"/>
                <a:gd name="connsiteY12" fmla="*/ 20126 h 38910"/>
                <a:gd name="connsiteX13" fmla="*/ 18447 w 37366"/>
                <a:gd name="connsiteY13" fmla="*/ 19455 h 38910"/>
                <a:gd name="connsiteX14" fmla="*/ 18447 w 37366"/>
                <a:gd name="connsiteY14" fmla="*/ 19053 h 38910"/>
                <a:gd name="connsiteX15" fmla="*/ 18984 w 37366"/>
                <a:gd name="connsiteY15" fmla="*/ 18785 h 38910"/>
                <a:gd name="connsiteX16" fmla="*/ 19386 w 37366"/>
                <a:gd name="connsiteY16" fmla="*/ 19455 h 3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366" h="38910">
                  <a:moveTo>
                    <a:pt x="199" y="20126"/>
                  </a:moveTo>
                  <a:cubicBezTo>
                    <a:pt x="199" y="30324"/>
                    <a:pt x="8652" y="38911"/>
                    <a:pt x="18581" y="38911"/>
                  </a:cubicBezTo>
                  <a:cubicBezTo>
                    <a:pt x="29047" y="38911"/>
                    <a:pt x="37366" y="30190"/>
                    <a:pt x="37366" y="19455"/>
                  </a:cubicBezTo>
                  <a:cubicBezTo>
                    <a:pt x="37366" y="8721"/>
                    <a:pt x="29047" y="0"/>
                    <a:pt x="18716" y="0"/>
                  </a:cubicBezTo>
                  <a:lnTo>
                    <a:pt x="18716" y="0"/>
                  </a:lnTo>
                  <a:cubicBezTo>
                    <a:pt x="13215" y="0"/>
                    <a:pt x="7847" y="2549"/>
                    <a:pt x="4224" y="6977"/>
                  </a:cubicBezTo>
                  <a:cubicBezTo>
                    <a:pt x="1139" y="10466"/>
                    <a:pt x="-337" y="15296"/>
                    <a:pt x="65" y="20126"/>
                  </a:cubicBezTo>
                  <a:close/>
                  <a:moveTo>
                    <a:pt x="18313" y="18382"/>
                  </a:moveTo>
                  <a:cubicBezTo>
                    <a:pt x="18313" y="18382"/>
                    <a:pt x="18313" y="18382"/>
                    <a:pt x="18313" y="18382"/>
                  </a:cubicBezTo>
                  <a:cubicBezTo>
                    <a:pt x="18313" y="18382"/>
                    <a:pt x="18313" y="18382"/>
                    <a:pt x="18313" y="18382"/>
                  </a:cubicBezTo>
                  <a:lnTo>
                    <a:pt x="18313" y="18382"/>
                  </a:lnTo>
                  <a:close/>
                  <a:moveTo>
                    <a:pt x="19252" y="19455"/>
                  </a:moveTo>
                  <a:cubicBezTo>
                    <a:pt x="19252" y="19455"/>
                    <a:pt x="18984" y="20126"/>
                    <a:pt x="18850" y="20126"/>
                  </a:cubicBezTo>
                  <a:cubicBezTo>
                    <a:pt x="18716" y="20126"/>
                    <a:pt x="18447" y="19858"/>
                    <a:pt x="18447" y="19455"/>
                  </a:cubicBezTo>
                  <a:lnTo>
                    <a:pt x="18447" y="19053"/>
                  </a:lnTo>
                  <a:cubicBezTo>
                    <a:pt x="18447" y="19053"/>
                    <a:pt x="18716" y="18785"/>
                    <a:pt x="18984" y="18785"/>
                  </a:cubicBezTo>
                  <a:cubicBezTo>
                    <a:pt x="19118" y="18785"/>
                    <a:pt x="19386" y="19053"/>
                    <a:pt x="19386" y="19455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7" name="Freihandform: Form 586">
              <a:extLst>
                <a:ext uri="{FF2B5EF4-FFF2-40B4-BE49-F238E27FC236}">
                  <a16:creationId xmlns:a16="http://schemas.microsoft.com/office/drawing/2014/main" id="{9C38ABCE-B978-F3E7-5288-382662F38A2E}"/>
                </a:ext>
              </a:extLst>
            </p:cNvPr>
            <p:cNvSpPr/>
            <p:nvPr/>
          </p:nvSpPr>
          <p:spPr bwMode="gray">
            <a:xfrm>
              <a:off x="11049240" y="4348547"/>
              <a:ext cx="66282" cy="66282"/>
            </a:xfrm>
            <a:custGeom>
              <a:avLst/>
              <a:gdLst>
                <a:gd name="connsiteX0" fmla="*/ 66283 w 66282"/>
                <a:gd name="connsiteY0" fmla="*/ 33141 h 66282"/>
                <a:gd name="connsiteX1" fmla="*/ 33142 w 66282"/>
                <a:gd name="connsiteY1" fmla="*/ 0 h 66282"/>
                <a:gd name="connsiteX2" fmla="*/ 33142 w 66282"/>
                <a:gd name="connsiteY2" fmla="*/ 0 h 66282"/>
                <a:gd name="connsiteX3" fmla="*/ 0 w 66282"/>
                <a:gd name="connsiteY3" fmla="*/ 33141 h 66282"/>
                <a:gd name="connsiteX4" fmla="*/ 33142 w 66282"/>
                <a:gd name="connsiteY4" fmla="*/ 66283 h 66282"/>
                <a:gd name="connsiteX5" fmla="*/ 66283 w 66282"/>
                <a:gd name="connsiteY5" fmla="*/ 33141 h 66282"/>
                <a:gd name="connsiteX6" fmla="*/ 46559 w 66282"/>
                <a:gd name="connsiteY6" fmla="*/ 33141 h 66282"/>
                <a:gd name="connsiteX7" fmla="*/ 33142 w 66282"/>
                <a:gd name="connsiteY7" fmla="*/ 46559 h 66282"/>
                <a:gd name="connsiteX8" fmla="*/ 19724 w 66282"/>
                <a:gd name="connsiteY8" fmla="*/ 33141 h 66282"/>
                <a:gd name="connsiteX9" fmla="*/ 33276 w 66282"/>
                <a:gd name="connsiteY9" fmla="*/ 19724 h 66282"/>
                <a:gd name="connsiteX10" fmla="*/ 46694 w 66282"/>
                <a:gd name="connsiteY10" fmla="*/ 33141 h 6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282" h="66282">
                  <a:moveTo>
                    <a:pt x="66283" y="33141"/>
                  </a:moveTo>
                  <a:cubicBezTo>
                    <a:pt x="66283" y="14893"/>
                    <a:pt x="51390" y="0"/>
                    <a:pt x="33142" y="0"/>
                  </a:cubicBezTo>
                  <a:lnTo>
                    <a:pt x="33142" y="0"/>
                  </a:lnTo>
                  <a:cubicBezTo>
                    <a:pt x="14760" y="268"/>
                    <a:pt x="269" y="14759"/>
                    <a:pt x="0" y="33141"/>
                  </a:cubicBezTo>
                  <a:cubicBezTo>
                    <a:pt x="0" y="51389"/>
                    <a:pt x="14894" y="66283"/>
                    <a:pt x="33142" y="66283"/>
                  </a:cubicBezTo>
                  <a:cubicBezTo>
                    <a:pt x="51390" y="66283"/>
                    <a:pt x="66283" y="51389"/>
                    <a:pt x="66283" y="33141"/>
                  </a:cubicBezTo>
                  <a:close/>
                  <a:moveTo>
                    <a:pt x="46559" y="33141"/>
                  </a:moveTo>
                  <a:cubicBezTo>
                    <a:pt x="46559" y="40521"/>
                    <a:pt x="40521" y="46559"/>
                    <a:pt x="33142" y="46559"/>
                  </a:cubicBezTo>
                  <a:cubicBezTo>
                    <a:pt x="25762" y="46559"/>
                    <a:pt x="19724" y="40521"/>
                    <a:pt x="19724" y="33141"/>
                  </a:cubicBezTo>
                  <a:cubicBezTo>
                    <a:pt x="19724" y="25762"/>
                    <a:pt x="25762" y="19724"/>
                    <a:pt x="33276" y="19724"/>
                  </a:cubicBezTo>
                  <a:cubicBezTo>
                    <a:pt x="40656" y="19724"/>
                    <a:pt x="46694" y="25762"/>
                    <a:pt x="46694" y="3314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8" name="Freihandform: Form 587">
              <a:extLst>
                <a:ext uri="{FF2B5EF4-FFF2-40B4-BE49-F238E27FC236}">
                  <a16:creationId xmlns:a16="http://schemas.microsoft.com/office/drawing/2014/main" id="{A76C924B-2BB1-A924-3F0B-2C997E256E00}"/>
                </a:ext>
              </a:extLst>
            </p:cNvPr>
            <p:cNvSpPr/>
            <p:nvPr/>
          </p:nvSpPr>
          <p:spPr bwMode="gray">
            <a:xfrm>
              <a:off x="11034748" y="4441934"/>
              <a:ext cx="48572" cy="48571"/>
            </a:xfrm>
            <a:custGeom>
              <a:avLst/>
              <a:gdLst>
                <a:gd name="connsiteX0" fmla="*/ 24287 w 48572"/>
                <a:gd name="connsiteY0" fmla="*/ 0 h 48571"/>
                <a:gd name="connsiteX1" fmla="*/ 23884 w 48572"/>
                <a:gd name="connsiteY1" fmla="*/ 0 h 48571"/>
                <a:gd name="connsiteX2" fmla="*/ 1 w 48572"/>
                <a:gd name="connsiteY2" fmla="*/ 24286 h 48571"/>
                <a:gd name="connsiteX3" fmla="*/ 24287 w 48572"/>
                <a:gd name="connsiteY3" fmla="*/ 48572 h 48571"/>
                <a:gd name="connsiteX4" fmla="*/ 48573 w 48572"/>
                <a:gd name="connsiteY4" fmla="*/ 24286 h 48571"/>
                <a:gd name="connsiteX5" fmla="*/ 24287 w 48572"/>
                <a:gd name="connsiteY5" fmla="*/ 0 h 48571"/>
                <a:gd name="connsiteX6" fmla="*/ 28849 w 48572"/>
                <a:gd name="connsiteY6" fmla="*/ 24286 h 48571"/>
                <a:gd name="connsiteX7" fmla="*/ 24287 w 48572"/>
                <a:gd name="connsiteY7" fmla="*/ 28714 h 48571"/>
                <a:gd name="connsiteX8" fmla="*/ 19859 w 48572"/>
                <a:gd name="connsiteY8" fmla="*/ 24286 h 48571"/>
                <a:gd name="connsiteX9" fmla="*/ 24153 w 48572"/>
                <a:gd name="connsiteY9" fmla="*/ 19724 h 48571"/>
                <a:gd name="connsiteX10" fmla="*/ 28849 w 48572"/>
                <a:gd name="connsiteY10" fmla="*/ 24286 h 4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2" h="48571">
                  <a:moveTo>
                    <a:pt x="24287" y="0"/>
                  </a:moveTo>
                  <a:lnTo>
                    <a:pt x="23884" y="0"/>
                  </a:lnTo>
                  <a:cubicBezTo>
                    <a:pt x="10601" y="134"/>
                    <a:pt x="-133" y="11003"/>
                    <a:pt x="1" y="24286"/>
                  </a:cubicBezTo>
                  <a:cubicBezTo>
                    <a:pt x="1" y="37703"/>
                    <a:pt x="10869" y="48572"/>
                    <a:pt x="24287" y="48572"/>
                  </a:cubicBezTo>
                  <a:cubicBezTo>
                    <a:pt x="37705" y="48572"/>
                    <a:pt x="48573" y="37703"/>
                    <a:pt x="48573" y="24286"/>
                  </a:cubicBezTo>
                  <a:cubicBezTo>
                    <a:pt x="48573" y="10868"/>
                    <a:pt x="37705" y="0"/>
                    <a:pt x="24287" y="0"/>
                  </a:cubicBezTo>
                  <a:close/>
                  <a:moveTo>
                    <a:pt x="28849" y="24286"/>
                  </a:moveTo>
                  <a:cubicBezTo>
                    <a:pt x="28849" y="26701"/>
                    <a:pt x="26836" y="28714"/>
                    <a:pt x="24287" y="28714"/>
                  </a:cubicBezTo>
                  <a:cubicBezTo>
                    <a:pt x="21738" y="28714"/>
                    <a:pt x="19859" y="26701"/>
                    <a:pt x="19859" y="24286"/>
                  </a:cubicBezTo>
                  <a:cubicBezTo>
                    <a:pt x="19859" y="21602"/>
                    <a:pt x="21738" y="19724"/>
                    <a:pt x="24153" y="19724"/>
                  </a:cubicBezTo>
                  <a:cubicBezTo>
                    <a:pt x="26836" y="19724"/>
                    <a:pt x="28849" y="21736"/>
                    <a:pt x="28849" y="24286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9" name="Freihandform: Form 588">
              <a:extLst>
                <a:ext uri="{FF2B5EF4-FFF2-40B4-BE49-F238E27FC236}">
                  <a16:creationId xmlns:a16="http://schemas.microsoft.com/office/drawing/2014/main" id="{5433F982-2ECA-1AD2-D1A6-A5189544BEC3}"/>
                </a:ext>
              </a:extLst>
            </p:cNvPr>
            <p:cNvSpPr/>
            <p:nvPr/>
          </p:nvSpPr>
          <p:spPr bwMode="gray">
            <a:xfrm>
              <a:off x="10997756" y="4269652"/>
              <a:ext cx="324017" cy="301493"/>
            </a:xfrm>
            <a:custGeom>
              <a:avLst/>
              <a:gdLst>
                <a:gd name="connsiteX0" fmla="*/ 22503 w 324017"/>
                <a:gd name="connsiteY0" fmla="*/ 240712 h 301493"/>
                <a:gd name="connsiteX1" fmla="*/ 23173 w 324017"/>
                <a:gd name="connsiteY1" fmla="*/ 240712 h 301493"/>
                <a:gd name="connsiteX2" fmla="*/ 36591 w 324017"/>
                <a:gd name="connsiteY2" fmla="*/ 238028 h 301493"/>
                <a:gd name="connsiteX3" fmla="*/ 39006 w 324017"/>
                <a:gd name="connsiteY3" fmla="*/ 236150 h 301493"/>
                <a:gd name="connsiteX4" fmla="*/ 38872 w 324017"/>
                <a:gd name="connsiteY4" fmla="*/ 233064 h 301493"/>
                <a:gd name="connsiteX5" fmla="*/ 24649 w 324017"/>
                <a:gd name="connsiteY5" fmla="*/ 125186 h 301493"/>
                <a:gd name="connsiteX6" fmla="*/ 90932 w 324017"/>
                <a:gd name="connsiteY6" fmla="*/ 38777 h 301493"/>
                <a:gd name="connsiteX7" fmla="*/ 161912 w 324017"/>
                <a:gd name="connsiteY7" fmla="*/ 19724 h 301493"/>
                <a:gd name="connsiteX8" fmla="*/ 285219 w 324017"/>
                <a:gd name="connsiteY8" fmla="*/ 90837 h 301493"/>
                <a:gd name="connsiteX9" fmla="*/ 299442 w 324017"/>
                <a:gd name="connsiteY9" fmla="*/ 198715 h 301493"/>
                <a:gd name="connsiteX10" fmla="*/ 233159 w 324017"/>
                <a:gd name="connsiteY10" fmla="*/ 285124 h 301493"/>
                <a:gd name="connsiteX11" fmla="*/ 221754 w 324017"/>
                <a:gd name="connsiteY11" fmla="*/ 291028 h 301493"/>
                <a:gd name="connsiteX12" fmla="*/ 219876 w 324017"/>
                <a:gd name="connsiteY12" fmla="*/ 294516 h 301493"/>
                <a:gd name="connsiteX13" fmla="*/ 222559 w 324017"/>
                <a:gd name="connsiteY13" fmla="*/ 297468 h 301493"/>
                <a:gd name="connsiteX14" fmla="*/ 242685 w 324017"/>
                <a:gd name="connsiteY14" fmla="*/ 301494 h 301493"/>
                <a:gd name="connsiteX15" fmla="*/ 243356 w 324017"/>
                <a:gd name="connsiteY15" fmla="*/ 301494 h 301493"/>
                <a:gd name="connsiteX16" fmla="*/ 245101 w 324017"/>
                <a:gd name="connsiteY16" fmla="*/ 300957 h 301493"/>
                <a:gd name="connsiteX17" fmla="*/ 319031 w 324017"/>
                <a:gd name="connsiteY17" fmla="*/ 201532 h 301493"/>
                <a:gd name="connsiteX18" fmla="*/ 301052 w 324017"/>
                <a:gd name="connsiteY18" fmla="*/ 78896 h 301493"/>
                <a:gd name="connsiteX19" fmla="*/ 161912 w 324017"/>
                <a:gd name="connsiteY19" fmla="*/ 0 h 301493"/>
                <a:gd name="connsiteX20" fmla="*/ 78991 w 324017"/>
                <a:gd name="connsiteY20" fmla="*/ 22944 h 301493"/>
                <a:gd name="connsiteX21" fmla="*/ 19685 w 324017"/>
                <a:gd name="connsiteY21" fmla="*/ 238967 h 301493"/>
                <a:gd name="connsiteX22" fmla="*/ 22637 w 324017"/>
                <a:gd name="connsiteY22" fmla="*/ 240712 h 30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4017" h="301493">
                  <a:moveTo>
                    <a:pt x="22503" y="240712"/>
                  </a:moveTo>
                  <a:cubicBezTo>
                    <a:pt x="22503" y="240712"/>
                    <a:pt x="22905" y="240712"/>
                    <a:pt x="23173" y="240712"/>
                  </a:cubicBezTo>
                  <a:lnTo>
                    <a:pt x="36591" y="238028"/>
                  </a:lnTo>
                  <a:cubicBezTo>
                    <a:pt x="37664" y="237760"/>
                    <a:pt x="38604" y="237089"/>
                    <a:pt x="39006" y="236150"/>
                  </a:cubicBezTo>
                  <a:cubicBezTo>
                    <a:pt x="39409" y="235211"/>
                    <a:pt x="39409" y="234003"/>
                    <a:pt x="38872" y="233064"/>
                  </a:cubicBezTo>
                  <a:cubicBezTo>
                    <a:pt x="19819" y="200191"/>
                    <a:pt x="14854" y="161816"/>
                    <a:pt x="24649" y="125186"/>
                  </a:cubicBezTo>
                  <a:cubicBezTo>
                    <a:pt x="34444" y="88556"/>
                    <a:pt x="58059" y="57830"/>
                    <a:pt x="90932" y="38777"/>
                  </a:cubicBezTo>
                  <a:cubicBezTo>
                    <a:pt x="112535" y="26298"/>
                    <a:pt x="137089" y="19724"/>
                    <a:pt x="161912" y="19724"/>
                  </a:cubicBezTo>
                  <a:cubicBezTo>
                    <a:pt x="212630" y="19724"/>
                    <a:pt x="259860" y="46962"/>
                    <a:pt x="285219" y="90837"/>
                  </a:cubicBezTo>
                  <a:cubicBezTo>
                    <a:pt x="304272" y="123710"/>
                    <a:pt x="309237" y="162085"/>
                    <a:pt x="299442" y="198715"/>
                  </a:cubicBezTo>
                  <a:cubicBezTo>
                    <a:pt x="289647" y="235479"/>
                    <a:pt x="266032" y="266071"/>
                    <a:pt x="233159" y="285124"/>
                  </a:cubicBezTo>
                  <a:cubicBezTo>
                    <a:pt x="229402" y="287271"/>
                    <a:pt x="225645" y="289283"/>
                    <a:pt x="221754" y="291028"/>
                  </a:cubicBezTo>
                  <a:cubicBezTo>
                    <a:pt x="220412" y="291699"/>
                    <a:pt x="219607" y="293040"/>
                    <a:pt x="219876" y="294516"/>
                  </a:cubicBezTo>
                  <a:cubicBezTo>
                    <a:pt x="220009" y="295992"/>
                    <a:pt x="221083" y="297066"/>
                    <a:pt x="222559" y="297468"/>
                  </a:cubicBezTo>
                  <a:lnTo>
                    <a:pt x="242685" y="301494"/>
                  </a:lnTo>
                  <a:cubicBezTo>
                    <a:pt x="242685" y="301494"/>
                    <a:pt x="243088" y="301494"/>
                    <a:pt x="243356" y="301494"/>
                  </a:cubicBezTo>
                  <a:cubicBezTo>
                    <a:pt x="243893" y="301494"/>
                    <a:pt x="244564" y="301359"/>
                    <a:pt x="245101" y="300957"/>
                  </a:cubicBezTo>
                  <a:cubicBezTo>
                    <a:pt x="282267" y="278818"/>
                    <a:pt x="308432" y="243529"/>
                    <a:pt x="319031" y="201532"/>
                  </a:cubicBezTo>
                  <a:cubicBezTo>
                    <a:pt x="329632" y="159535"/>
                    <a:pt x="323191" y="116062"/>
                    <a:pt x="301052" y="78896"/>
                  </a:cubicBezTo>
                  <a:cubicBezTo>
                    <a:pt x="271936" y="30190"/>
                    <a:pt x="218668" y="0"/>
                    <a:pt x="161912" y="0"/>
                  </a:cubicBezTo>
                  <a:cubicBezTo>
                    <a:pt x="132795" y="0"/>
                    <a:pt x="104082" y="7916"/>
                    <a:pt x="78991" y="22944"/>
                  </a:cubicBezTo>
                  <a:cubicBezTo>
                    <a:pt x="4255" y="67625"/>
                    <a:pt x="-21775" y="162487"/>
                    <a:pt x="19685" y="238967"/>
                  </a:cubicBezTo>
                  <a:cubicBezTo>
                    <a:pt x="20222" y="240041"/>
                    <a:pt x="21429" y="240712"/>
                    <a:pt x="22637" y="24071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0" name="Freihandform: Form 589">
              <a:extLst>
                <a:ext uri="{FF2B5EF4-FFF2-40B4-BE49-F238E27FC236}">
                  <a16:creationId xmlns:a16="http://schemas.microsoft.com/office/drawing/2014/main" id="{819CCEEE-B910-D4BA-1C37-9C4B717E02AC}"/>
                </a:ext>
              </a:extLst>
            </p:cNvPr>
            <p:cNvSpPr/>
            <p:nvPr/>
          </p:nvSpPr>
          <p:spPr bwMode="gray">
            <a:xfrm>
              <a:off x="10719033" y="4491579"/>
              <a:ext cx="602316" cy="148398"/>
            </a:xfrm>
            <a:custGeom>
              <a:avLst/>
              <a:gdLst>
                <a:gd name="connsiteX0" fmla="*/ 600035 w 602316"/>
                <a:gd name="connsiteY0" fmla="*/ 128675 h 148398"/>
                <a:gd name="connsiteX1" fmla="*/ 577360 w 602316"/>
                <a:gd name="connsiteY1" fmla="*/ 123039 h 148398"/>
                <a:gd name="connsiteX2" fmla="*/ 538851 w 602316"/>
                <a:gd name="connsiteY2" fmla="*/ 97278 h 148398"/>
                <a:gd name="connsiteX3" fmla="*/ 537643 w 602316"/>
                <a:gd name="connsiteY3" fmla="*/ 96741 h 148398"/>
                <a:gd name="connsiteX4" fmla="*/ 473508 w 602316"/>
                <a:gd name="connsiteY4" fmla="*/ 83860 h 148398"/>
                <a:gd name="connsiteX5" fmla="*/ 375693 w 602316"/>
                <a:gd name="connsiteY5" fmla="*/ 18650 h 148398"/>
                <a:gd name="connsiteX6" fmla="*/ 373814 w 602316"/>
                <a:gd name="connsiteY6" fmla="*/ 18114 h 148398"/>
                <a:gd name="connsiteX7" fmla="*/ 373143 w 602316"/>
                <a:gd name="connsiteY7" fmla="*/ 18114 h 148398"/>
                <a:gd name="connsiteX8" fmla="*/ 278281 w 602316"/>
                <a:gd name="connsiteY8" fmla="*/ 37301 h 148398"/>
                <a:gd name="connsiteX9" fmla="*/ 258154 w 602316"/>
                <a:gd name="connsiteY9" fmla="*/ 38911 h 148398"/>
                <a:gd name="connsiteX10" fmla="*/ 169196 w 602316"/>
                <a:gd name="connsiteY10" fmla="*/ 268 h 148398"/>
                <a:gd name="connsiteX11" fmla="*/ 167854 w 602316"/>
                <a:gd name="connsiteY11" fmla="*/ 0 h 148398"/>
                <a:gd name="connsiteX12" fmla="*/ 166110 w 602316"/>
                <a:gd name="connsiteY12" fmla="*/ 537 h 148398"/>
                <a:gd name="connsiteX13" fmla="*/ 117002 w 602316"/>
                <a:gd name="connsiteY13" fmla="*/ 31263 h 148398"/>
                <a:gd name="connsiteX14" fmla="*/ 72590 w 602316"/>
                <a:gd name="connsiteY14" fmla="*/ 31263 h 148398"/>
                <a:gd name="connsiteX15" fmla="*/ 70711 w 602316"/>
                <a:gd name="connsiteY15" fmla="*/ 31800 h 148398"/>
                <a:gd name="connsiteX16" fmla="*/ 31129 w 602316"/>
                <a:gd name="connsiteY16" fmla="*/ 58233 h 148398"/>
                <a:gd name="connsiteX17" fmla="*/ 2147 w 602316"/>
                <a:gd name="connsiteY17" fmla="*/ 69906 h 148398"/>
                <a:gd name="connsiteX18" fmla="*/ 0 w 602316"/>
                <a:gd name="connsiteY18" fmla="*/ 72992 h 148398"/>
                <a:gd name="connsiteX19" fmla="*/ 0 w 602316"/>
                <a:gd name="connsiteY19" fmla="*/ 86946 h 148398"/>
                <a:gd name="connsiteX20" fmla="*/ 1476 w 602316"/>
                <a:gd name="connsiteY20" fmla="*/ 89764 h 148398"/>
                <a:gd name="connsiteX21" fmla="*/ 3354 w 602316"/>
                <a:gd name="connsiteY21" fmla="*/ 90301 h 148398"/>
                <a:gd name="connsiteX22" fmla="*/ 4562 w 602316"/>
                <a:gd name="connsiteY22" fmla="*/ 90032 h 148398"/>
                <a:gd name="connsiteX23" fmla="*/ 39313 w 602316"/>
                <a:gd name="connsiteY23" fmla="*/ 76078 h 148398"/>
                <a:gd name="connsiteX24" fmla="*/ 39985 w 602316"/>
                <a:gd name="connsiteY24" fmla="*/ 75810 h 148398"/>
                <a:gd name="connsiteX25" fmla="*/ 77554 w 602316"/>
                <a:gd name="connsiteY25" fmla="*/ 50853 h 148398"/>
                <a:gd name="connsiteX26" fmla="*/ 121832 w 602316"/>
                <a:gd name="connsiteY26" fmla="*/ 50853 h 148398"/>
                <a:gd name="connsiteX27" fmla="*/ 123576 w 602316"/>
                <a:gd name="connsiteY27" fmla="*/ 50316 h 148398"/>
                <a:gd name="connsiteX28" fmla="*/ 169330 w 602316"/>
                <a:gd name="connsiteY28" fmla="*/ 21602 h 148398"/>
                <a:gd name="connsiteX29" fmla="*/ 253056 w 602316"/>
                <a:gd name="connsiteY29" fmla="*/ 57964 h 148398"/>
                <a:gd name="connsiteX30" fmla="*/ 281367 w 602316"/>
                <a:gd name="connsiteY30" fmla="*/ 92716 h 148398"/>
                <a:gd name="connsiteX31" fmla="*/ 282307 w 602316"/>
                <a:gd name="connsiteY31" fmla="*/ 93521 h 148398"/>
                <a:gd name="connsiteX32" fmla="*/ 330610 w 602316"/>
                <a:gd name="connsiteY32" fmla="*/ 120758 h 148398"/>
                <a:gd name="connsiteX33" fmla="*/ 332220 w 602316"/>
                <a:gd name="connsiteY33" fmla="*/ 121161 h 148398"/>
                <a:gd name="connsiteX34" fmla="*/ 333159 w 602316"/>
                <a:gd name="connsiteY34" fmla="*/ 121161 h 148398"/>
                <a:gd name="connsiteX35" fmla="*/ 335172 w 602316"/>
                <a:gd name="connsiteY35" fmla="*/ 119551 h 148398"/>
                <a:gd name="connsiteX36" fmla="*/ 341478 w 602316"/>
                <a:gd name="connsiteY36" fmla="*/ 108280 h 148398"/>
                <a:gd name="connsiteX37" fmla="*/ 340137 w 602316"/>
                <a:gd name="connsiteY37" fmla="*/ 103718 h 148398"/>
                <a:gd name="connsiteX38" fmla="*/ 294516 w 602316"/>
                <a:gd name="connsiteY38" fmla="*/ 78091 h 148398"/>
                <a:gd name="connsiteX39" fmla="*/ 277342 w 602316"/>
                <a:gd name="connsiteY39" fmla="*/ 57025 h 148398"/>
                <a:gd name="connsiteX40" fmla="*/ 280428 w 602316"/>
                <a:gd name="connsiteY40" fmla="*/ 56757 h 148398"/>
                <a:gd name="connsiteX41" fmla="*/ 370192 w 602316"/>
                <a:gd name="connsiteY41" fmla="*/ 38643 h 148398"/>
                <a:gd name="connsiteX42" fmla="*/ 465054 w 602316"/>
                <a:gd name="connsiteY42" fmla="*/ 101974 h 148398"/>
                <a:gd name="connsiteX43" fmla="*/ 466262 w 602316"/>
                <a:gd name="connsiteY43" fmla="*/ 102510 h 148398"/>
                <a:gd name="connsiteX44" fmla="*/ 530398 w 602316"/>
                <a:gd name="connsiteY44" fmla="*/ 115391 h 148398"/>
                <a:gd name="connsiteX45" fmla="*/ 568504 w 602316"/>
                <a:gd name="connsiteY45" fmla="*/ 140885 h 148398"/>
                <a:gd name="connsiteX46" fmla="*/ 569577 w 602316"/>
                <a:gd name="connsiteY46" fmla="*/ 141287 h 148398"/>
                <a:gd name="connsiteX47" fmla="*/ 598157 w 602316"/>
                <a:gd name="connsiteY47" fmla="*/ 148399 h 148398"/>
                <a:gd name="connsiteX48" fmla="*/ 598962 w 602316"/>
                <a:gd name="connsiteY48" fmla="*/ 148399 h 148398"/>
                <a:gd name="connsiteX49" fmla="*/ 600975 w 602316"/>
                <a:gd name="connsiteY49" fmla="*/ 147728 h 148398"/>
                <a:gd name="connsiteX50" fmla="*/ 602316 w 602316"/>
                <a:gd name="connsiteY50" fmla="*/ 145044 h 148398"/>
                <a:gd name="connsiteX51" fmla="*/ 602316 w 602316"/>
                <a:gd name="connsiteY51" fmla="*/ 131627 h 148398"/>
                <a:gd name="connsiteX52" fmla="*/ 599767 w 602316"/>
                <a:gd name="connsiteY52" fmla="*/ 128407 h 14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2316" h="148398">
                  <a:moveTo>
                    <a:pt x="600035" y="128675"/>
                  </a:moveTo>
                  <a:lnTo>
                    <a:pt x="577360" y="123039"/>
                  </a:lnTo>
                  <a:lnTo>
                    <a:pt x="538851" y="97278"/>
                  </a:lnTo>
                  <a:cubicBezTo>
                    <a:pt x="538851" y="97278"/>
                    <a:pt x="538046" y="96875"/>
                    <a:pt x="537643" y="96741"/>
                  </a:cubicBezTo>
                  <a:lnTo>
                    <a:pt x="473508" y="83860"/>
                  </a:lnTo>
                  <a:lnTo>
                    <a:pt x="375693" y="18650"/>
                  </a:lnTo>
                  <a:cubicBezTo>
                    <a:pt x="375693" y="18650"/>
                    <a:pt x="374486" y="18114"/>
                    <a:pt x="373814" y="18114"/>
                  </a:cubicBezTo>
                  <a:cubicBezTo>
                    <a:pt x="373546" y="18114"/>
                    <a:pt x="373412" y="18114"/>
                    <a:pt x="373143" y="18114"/>
                  </a:cubicBezTo>
                  <a:lnTo>
                    <a:pt x="278281" y="37301"/>
                  </a:lnTo>
                  <a:lnTo>
                    <a:pt x="258154" y="38911"/>
                  </a:lnTo>
                  <a:lnTo>
                    <a:pt x="169196" y="268"/>
                  </a:lnTo>
                  <a:cubicBezTo>
                    <a:pt x="169196" y="268"/>
                    <a:pt x="168257" y="0"/>
                    <a:pt x="167854" y="0"/>
                  </a:cubicBezTo>
                  <a:cubicBezTo>
                    <a:pt x="167184" y="0"/>
                    <a:pt x="166646" y="134"/>
                    <a:pt x="166110" y="537"/>
                  </a:cubicBezTo>
                  <a:lnTo>
                    <a:pt x="117002" y="31263"/>
                  </a:lnTo>
                  <a:lnTo>
                    <a:pt x="72590" y="31263"/>
                  </a:lnTo>
                  <a:cubicBezTo>
                    <a:pt x="72590" y="31263"/>
                    <a:pt x="71247" y="31397"/>
                    <a:pt x="70711" y="31800"/>
                  </a:cubicBezTo>
                  <a:lnTo>
                    <a:pt x="31129" y="58233"/>
                  </a:lnTo>
                  <a:lnTo>
                    <a:pt x="2147" y="69906"/>
                  </a:lnTo>
                  <a:cubicBezTo>
                    <a:pt x="939" y="70442"/>
                    <a:pt x="0" y="71650"/>
                    <a:pt x="0" y="72992"/>
                  </a:cubicBezTo>
                  <a:lnTo>
                    <a:pt x="0" y="86946"/>
                  </a:lnTo>
                  <a:cubicBezTo>
                    <a:pt x="0" y="88019"/>
                    <a:pt x="537" y="89093"/>
                    <a:pt x="1476" y="89764"/>
                  </a:cubicBezTo>
                  <a:cubicBezTo>
                    <a:pt x="2013" y="90166"/>
                    <a:pt x="2684" y="90301"/>
                    <a:pt x="3354" y="90301"/>
                  </a:cubicBezTo>
                  <a:cubicBezTo>
                    <a:pt x="3757" y="90301"/>
                    <a:pt x="4159" y="90301"/>
                    <a:pt x="4562" y="90032"/>
                  </a:cubicBezTo>
                  <a:lnTo>
                    <a:pt x="39313" y="76078"/>
                  </a:lnTo>
                  <a:cubicBezTo>
                    <a:pt x="39313" y="76078"/>
                    <a:pt x="39716" y="75944"/>
                    <a:pt x="39985" y="75810"/>
                  </a:cubicBezTo>
                  <a:lnTo>
                    <a:pt x="77554" y="50853"/>
                  </a:lnTo>
                  <a:lnTo>
                    <a:pt x="121832" y="50853"/>
                  </a:lnTo>
                  <a:cubicBezTo>
                    <a:pt x="121832" y="50853"/>
                    <a:pt x="123039" y="50719"/>
                    <a:pt x="123576" y="50316"/>
                  </a:cubicBezTo>
                  <a:lnTo>
                    <a:pt x="169330" y="21602"/>
                  </a:lnTo>
                  <a:lnTo>
                    <a:pt x="253056" y="57964"/>
                  </a:lnTo>
                  <a:lnTo>
                    <a:pt x="281367" y="92716"/>
                  </a:lnTo>
                  <a:cubicBezTo>
                    <a:pt x="281367" y="92716"/>
                    <a:pt x="281904" y="93252"/>
                    <a:pt x="282307" y="93521"/>
                  </a:cubicBezTo>
                  <a:lnTo>
                    <a:pt x="330610" y="120758"/>
                  </a:lnTo>
                  <a:cubicBezTo>
                    <a:pt x="330610" y="120758"/>
                    <a:pt x="331683" y="121161"/>
                    <a:pt x="332220" y="121161"/>
                  </a:cubicBezTo>
                  <a:cubicBezTo>
                    <a:pt x="332489" y="121161"/>
                    <a:pt x="332891" y="121161"/>
                    <a:pt x="333159" y="121161"/>
                  </a:cubicBezTo>
                  <a:cubicBezTo>
                    <a:pt x="333964" y="120893"/>
                    <a:pt x="334769" y="120356"/>
                    <a:pt x="335172" y="119551"/>
                  </a:cubicBezTo>
                  <a:lnTo>
                    <a:pt x="341478" y="108280"/>
                  </a:lnTo>
                  <a:cubicBezTo>
                    <a:pt x="342417" y="106670"/>
                    <a:pt x="341747" y="104657"/>
                    <a:pt x="340137" y="103718"/>
                  </a:cubicBezTo>
                  <a:lnTo>
                    <a:pt x="294516" y="78091"/>
                  </a:lnTo>
                  <a:lnTo>
                    <a:pt x="277342" y="57025"/>
                  </a:lnTo>
                  <a:lnTo>
                    <a:pt x="280428" y="56757"/>
                  </a:lnTo>
                  <a:lnTo>
                    <a:pt x="370192" y="38643"/>
                  </a:lnTo>
                  <a:lnTo>
                    <a:pt x="465054" y="101974"/>
                  </a:lnTo>
                  <a:cubicBezTo>
                    <a:pt x="465054" y="101974"/>
                    <a:pt x="465859" y="102376"/>
                    <a:pt x="466262" y="102510"/>
                  </a:cubicBezTo>
                  <a:lnTo>
                    <a:pt x="530398" y="115391"/>
                  </a:lnTo>
                  <a:lnTo>
                    <a:pt x="568504" y="140885"/>
                  </a:lnTo>
                  <a:cubicBezTo>
                    <a:pt x="568504" y="140885"/>
                    <a:pt x="569174" y="141287"/>
                    <a:pt x="569577" y="141287"/>
                  </a:cubicBezTo>
                  <a:lnTo>
                    <a:pt x="598157" y="148399"/>
                  </a:lnTo>
                  <a:cubicBezTo>
                    <a:pt x="598157" y="148399"/>
                    <a:pt x="598693" y="148399"/>
                    <a:pt x="598962" y="148399"/>
                  </a:cubicBezTo>
                  <a:cubicBezTo>
                    <a:pt x="599767" y="148399"/>
                    <a:pt x="600438" y="148130"/>
                    <a:pt x="600975" y="147728"/>
                  </a:cubicBezTo>
                  <a:cubicBezTo>
                    <a:pt x="601780" y="147057"/>
                    <a:pt x="602316" y="146118"/>
                    <a:pt x="602316" y="145044"/>
                  </a:cubicBezTo>
                  <a:lnTo>
                    <a:pt x="602316" y="131627"/>
                  </a:lnTo>
                  <a:cubicBezTo>
                    <a:pt x="602316" y="130151"/>
                    <a:pt x="601243" y="128809"/>
                    <a:pt x="599767" y="128407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1" name="Freihandform: Form 590">
              <a:extLst>
                <a:ext uri="{FF2B5EF4-FFF2-40B4-BE49-F238E27FC236}">
                  <a16:creationId xmlns:a16="http://schemas.microsoft.com/office/drawing/2014/main" id="{E31AEB75-1FD1-626B-67C9-1EC4EFA01DF3}"/>
                </a:ext>
              </a:extLst>
            </p:cNvPr>
            <p:cNvSpPr/>
            <p:nvPr/>
          </p:nvSpPr>
          <p:spPr bwMode="gray">
            <a:xfrm>
              <a:off x="10815773" y="4185926"/>
              <a:ext cx="175771" cy="175770"/>
            </a:xfrm>
            <a:custGeom>
              <a:avLst/>
              <a:gdLst>
                <a:gd name="connsiteX0" fmla="*/ 87484 w 175771"/>
                <a:gd name="connsiteY0" fmla="*/ 175771 h 175770"/>
                <a:gd name="connsiteX1" fmla="*/ 175772 w 175771"/>
                <a:gd name="connsiteY1" fmla="*/ 88288 h 175770"/>
                <a:gd name="connsiteX2" fmla="*/ 88289 w 175771"/>
                <a:gd name="connsiteY2" fmla="*/ 0 h 175770"/>
                <a:gd name="connsiteX3" fmla="*/ 87886 w 175771"/>
                <a:gd name="connsiteY3" fmla="*/ 0 h 175770"/>
                <a:gd name="connsiteX4" fmla="*/ 1 w 175771"/>
                <a:gd name="connsiteY4" fmla="*/ 87483 h 175770"/>
                <a:gd name="connsiteX5" fmla="*/ 87484 w 175771"/>
                <a:gd name="connsiteY5" fmla="*/ 175771 h 175770"/>
                <a:gd name="connsiteX6" fmla="*/ 122370 w 175771"/>
                <a:gd name="connsiteY6" fmla="*/ 56488 h 175770"/>
                <a:gd name="connsiteX7" fmla="*/ 124785 w 175771"/>
                <a:gd name="connsiteY7" fmla="*/ 62258 h 175770"/>
                <a:gd name="connsiteX8" fmla="*/ 130554 w 175771"/>
                <a:gd name="connsiteY8" fmla="*/ 64673 h 175770"/>
                <a:gd name="connsiteX9" fmla="*/ 138739 w 175771"/>
                <a:gd name="connsiteY9" fmla="*/ 56488 h 175770"/>
                <a:gd name="connsiteX10" fmla="*/ 134446 w 175771"/>
                <a:gd name="connsiteY10" fmla="*/ 49377 h 175770"/>
                <a:gd name="connsiteX11" fmla="*/ 143703 w 175771"/>
                <a:gd name="connsiteY11" fmla="*/ 48706 h 175770"/>
                <a:gd name="connsiteX12" fmla="*/ 153499 w 175771"/>
                <a:gd name="connsiteY12" fmla="*/ 68966 h 175770"/>
                <a:gd name="connsiteX13" fmla="*/ 109892 w 175771"/>
                <a:gd name="connsiteY13" fmla="*/ 64405 h 175770"/>
                <a:gd name="connsiteX14" fmla="*/ 74469 w 175771"/>
                <a:gd name="connsiteY14" fmla="*/ 68027 h 175770"/>
                <a:gd name="connsiteX15" fmla="*/ 31935 w 175771"/>
                <a:gd name="connsiteY15" fmla="*/ 72053 h 175770"/>
                <a:gd name="connsiteX16" fmla="*/ 22409 w 175771"/>
                <a:gd name="connsiteY16" fmla="*/ 71650 h 175770"/>
                <a:gd name="connsiteX17" fmla="*/ 32337 w 175771"/>
                <a:gd name="connsiteY17" fmla="*/ 49377 h 175770"/>
                <a:gd name="connsiteX18" fmla="*/ 83996 w 175771"/>
                <a:gd name="connsiteY18" fmla="*/ 51792 h 175770"/>
                <a:gd name="connsiteX19" fmla="*/ 85740 w 175771"/>
                <a:gd name="connsiteY19" fmla="*/ 51792 h 175770"/>
                <a:gd name="connsiteX20" fmla="*/ 86411 w 175771"/>
                <a:gd name="connsiteY20" fmla="*/ 51792 h 175770"/>
                <a:gd name="connsiteX21" fmla="*/ 125456 w 175771"/>
                <a:gd name="connsiteY21" fmla="*/ 50182 h 175770"/>
                <a:gd name="connsiteX22" fmla="*/ 122236 w 175771"/>
                <a:gd name="connsiteY22" fmla="*/ 56488 h 175770"/>
                <a:gd name="connsiteX23" fmla="*/ 83996 w 175771"/>
                <a:gd name="connsiteY23" fmla="*/ 24420 h 175770"/>
                <a:gd name="connsiteX24" fmla="*/ 82653 w 175771"/>
                <a:gd name="connsiteY24" fmla="*/ 20126 h 175770"/>
                <a:gd name="connsiteX25" fmla="*/ 88289 w 175771"/>
                <a:gd name="connsiteY25" fmla="*/ 19724 h 175770"/>
                <a:gd name="connsiteX26" fmla="*/ 125188 w 175771"/>
                <a:gd name="connsiteY26" fmla="*/ 30726 h 175770"/>
                <a:gd name="connsiteX27" fmla="*/ 85874 w 175771"/>
                <a:gd name="connsiteY27" fmla="*/ 32068 h 175770"/>
                <a:gd name="connsiteX28" fmla="*/ 78360 w 175771"/>
                <a:gd name="connsiteY28" fmla="*/ 32068 h 175770"/>
                <a:gd name="connsiteX29" fmla="*/ 84130 w 175771"/>
                <a:gd name="connsiteY29" fmla="*/ 24420 h 175770"/>
                <a:gd name="connsiteX30" fmla="*/ 70041 w 175771"/>
                <a:gd name="connsiteY30" fmla="*/ 30190 h 175770"/>
                <a:gd name="connsiteX31" fmla="*/ 72859 w 175771"/>
                <a:gd name="connsiteY31" fmla="*/ 32068 h 175770"/>
                <a:gd name="connsiteX32" fmla="*/ 50719 w 175771"/>
                <a:gd name="connsiteY32" fmla="*/ 31263 h 175770"/>
                <a:gd name="connsiteX33" fmla="*/ 67894 w 175771"/>
                <a:gd name="connsiteY33" fmla="*/ 23078 h 175770"/>
                <a:gd name="connsiteX34" fmla="*/ 67626 w 175771"/>
                <a:gd name="connsiteY34" fmla="*/ 24420 h 175770"/>
                <a:gd name="connsiteX35" fmla="*/ 70041 w 175771"/>
                <a:gd name="connsiteY35" fmla="*/ 30190 h 175770"/>
                <a:gd name="connsiteX36" fmla="*/ 103719 w 175771"/>
                <a:gd name="connsiteY36" fmla="*/ 117941 h 175770"/>
                <a:gd name="connsiteX37" fmla="*/ 65614 w 175771"/>
                <a:gd name="connsiteY37" fmla="*/ 121966 h 175770"/>
                <a:gd name="connsiteX38" fmla="*/ 64137 w 175771"/>
                <a:gd name="connsiteY38" fmla="*/ 121966 h 175770"/>
                <a:gd name="connsiteX39" fmla="*/ 28581 w 175771"/>
                <a:gd name="connsiteY39" fmla="*/ 116867 h 175770"/>
                <a:gd name="connsiteX40" fmla="*/ 26837 w 175771"/>
                <a:gd name="connsiteY40" fmla="*/ 116465 h 175770"/>
                <a:gd name="connsiteX41" fmla="*/ 20664 w 175771"/>
                <a:gd name="connsiteY41" fmla="*/ 91240 h 175770"/>
                <a:gd name="connsiteX42" fmla="*/ 31935 w 175771"/>
                <a:gd name="connsiteY42" fmla="*/ 91776 h 175770"/>
                <a:gd name="connsiteX43" fmla="*/ 31935 w 175771"/>
                <a:gd name="connsiteY43" fmla="*/ 91776 h 175770"/>
                <a:gd name="connsiteX44" fmla="*/ 77958 w 175771"/>
                <a:gd name="connsiteY44" fmla="*/ 87349 h 175770"/>
                <a:gd name="connsiteX45" fmla="*/ 109892 w 175771"/>
                <a:gd name="connsiteY45" fmla="*/ 83994 h 175770"/>
                <a:gd name="connsiteX46" fmla="*/ 156182 w 175771"/>
                <a:gd name="connsiteY46" fmla="*/ 89495 h 175770"/>
                <a:gd name="connsiteX47" fmla="*/ 150681 w 175771"/>
                <a:gd name="connsiteY47" fmla="*/ 114586 h 175770"/>
                <a:gd name="connsiteX48" fmla="*/ 137129 w 175771"/>
                <a:gd name="connsiteY48" fmla="*/ 114050 h 175770"/>
                <a:gd name="connsiteX49" fmla="*/ 103719 w 175771"/>
                <a:gd name="connsiteY49" fmla="*/ 117672 h 175770"/>
                <a:gd name="connsiteX50" fmla="*/ 109757 w 175771"/>
                <a:gd name="connsiteY50" fmla="*/ 146923 h 175770"/>
                <a:gd name="connsiteX51" fmla="*/ 101573 w 175771"/>
                <a:gd name="connsiteY51" fmla="*/ 138738 h 175770"/>
                <a:gd name="connsiteX52" fmla="*/ 101573 w 175771"/>
                <a:gd name="connsiteY52" fmla="*/ 138738 h 175770"/>
                <a:gd name="connsiteX53" fmla="*/ 93387 w 175771"/>
                <a:gd name="connsiteY53" fmla="*/ 146923 h 175770"/>
                <a:gd name="connsiteX54" fmla="*/ 95803 w 175771"/>
                <a:gd name="connsiteY54" fmla="*/ 152692 h 175770"/>
                <a:gd name="connsiteX55" fmla="*/ 101304 w 175771"/>
                <a:gd name="connsiteY55" fmla="*/ 155107 h 175770"/>
                <a:gd name="connsiteX56" fmla="*/ 88423 w 175771"/>
                <a:gd name="connsiteY56" fmla="*/ 156449 h 175770"/>
                <a:gd name="connsiteX57" fmla="*/ 44548 w 175771"/>
                <a:gd name="connsiteY57" fmla="*/ 140080 h 175770"/>
                <a:gd name="connsiteX58" fmla="*/ 64137 w 175771"/>
                <a:gd name="connsiteY58" fmla="*/ 141824 h 175770"/>
                <a:gd name="connsiteX59" fmla="*/ 65614 w 175771"/>
                <a:gd name="connsiteY59" fmla="*/ 141824 h 175770"/>
                <a:gd name="connsiteX60" fmla="*/ 107744 w 175771"/>
                <a:gd name="connsiteY60" fmla="*/ 137396 h 175770"/>
                <a:gd name="connsiteX61" fmla="*/ 137263 w 175771"/>
                <a:gd name="connsiteY61" fmla="*/ 134042 h 175770"/>
                <a:gd name="connsiteX62" fmla="*/ 138605 w 175771"/>
                <a:gd name="connsiteY62" fmla="*/ 134042 h 175770"/>
                <a:gd name="connsiteX63" fmla="*/ 105598 w 175771"/>
                <a:gd name="connsiteY63" fmla="*/ 154034 h 175770"/>
                <a:gd name="connsiteX64" fmla="*/ 110026 w 175771"/>
                <a:gd name="connsiteY64" fmla="*/ 146923 h 17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75771" h="175770">
                  <a:moveTo>
                    <a:pt x="87484" y="175771"/>
                  </a:moveTo>
                  <a:cubicBezTo>
                    <a:pt x="136190" y="175771"/>
                    <a:pt x="175504" y="136591"/>
                    <a:pt x="175772" y="88288"/>
                  </a:cubicBezTo>
                  <a:cubicBezTo>
                    <a:pt x="175772" y="39716"/>
                    <a:pt x="136458" y="268"/>
                    <a:pt x="88289" y="0"/>
                  </a:cubicBezTo>
                  <a:cubicBezTo>
                    <a:pt x="88289" y="0"/>
                    <a:pt x="87886" y="0"/>
                    <a:pt x="87886" y="0"/>
                  </a:cubicBezTo>
                  <a:cubicBezTo>
                    <a:pt x="39717" y="0"/>
                    <a:pt x="270" y="39179"/>
                    <a:pt x="1" y="87483"/>
                  </a:cubicBezTo>
                  <a:cubicBezTo>
                    <a:pt x="-267" y="135920"/>
                    <a:pt x="39046" y="175502"/>
                    <a:pt x="87484" y="175771"/>
                  </a:cubicBezTo>
                  <a:close/>
                  <a:moveTo>
                    <a:pt x="122370" y="56488"/>
                  </a:moveTo>
                  <a:cubicBezTo>
                    <a:pt x="122370" y="58635"/>
                    <a:pt x="123175" y="60782"/>
                    <a:pt x="124785" y="62258"/>
                  </a:cubicBezTo>
                  <a:cubicBezTo>
                    <a:pt x="126261" y="63868"/>
                    <a:pt x="128408" y="64673"/>
                    <a:pt x="130554" y="64673"/>
                  </a:cubicBezTo>
                  <a:cubicBezTo>
                    <a:pt x="135117" y="64673"/>
                    <a:pt x="138739" y="61050"/>
                    <a:pt x="138739" y="56488"/>
                  </a:cubicBezTo>
                  <a:cubicBezTo>
                    <a:pt x="138739" y="53402"/>
                    <a:pt x="136995" y="50853"/>
                    <a:pt x="134446" y="49377"/>
                  </a:cubicBezTo>
                  <a:cubicBezTo>
                    <a:pt x="137532" y="49108"/>
                    <a:pt x="140618" y="48974"/>
                    <a:pt x="143703" y="48706"/>
                  </a:cubicBezTo>
                  <a:cubicBezTo>
                    <a:pt x="147997" y="54878"/>
                    <a:pt x="151351" y="61721"/>
                    <a:pt x="153499" y="68966"/>
                  </a:cubicBezTo>
                  <a:cubicBezTo>
                    <a:pt x="139142" y="66149"/>
                    <a:pt x="124516" y="64673"/>
                    <a:pt x="109892" y="64405"/>
                  </a:cubicBezTo>
                  <a:cubicBezTo>
                    <a:pt x="97950" y="64405"/>
                    <a:pt x="86008" y="65746"/>
                    <a:pt x="74469" y="68027"/>
                  </a:cubicBezTo>
                  <a:cubicBezTo>
                    <a:pt x="60515" y="70711"/>
                    <a:pt x="46158" y="72053"/>
                    <a:pt x="31935" y="72053"/>
                  </a:cubicBezTo>
                  <a:cubicBezTo>
                    <a:pt x="28715" y="72053"/>
                    <a:pt x="25629" y="71918"/>
                    <a:pt x="22409" y="71650"/>
                  </a:cubicBezTo>
                  <a:cubicBezTo>
                    <a:pt x="24421" y="63734"/>
                    <a:pt x="27776" y="56086"/>
                    <a:pt x="32337" y="49377"/>
                  </a:cubicBezTo>
                  <a:cubicBezTo>
                    <a:pt x="49512" y="50987"/>
                    <a:pt x="66821" y="51792"/>
                    <a:pt x="83996" y="51792"/>
                  </a:cubicBezTo>
                  <a:lnTo>
                    <a:pt x="85740" y="51792"/>
                  </a:lnTo>
                  <a:cubicBezTo>
                    <a:pt x="85740" y="51792"/>
                    <a:pt x="86411" y="51792"/>
                    <a:pt x="86411" y="51792"/>
                  </a:cubicBezTo>
                  <a:cubicBezTo>
                    <a:pt x="99425" y="51792"/>
                    <a:pt x="112441" y="51121"/>
                    <a:pt x="125456" y="50182"/>
                  </a:cubicBezTo>
                  <a:cubicBezTo>
                    <a:pt x="123577" y="51658"/>
                    <a:pt x="122236" y="53939"/>
                    <a:pt x="122236" y="56488"/>
                  </a:cubicBezTo>
                  <a:close/>
                  <a:moveTo>
                    <a:pt x="83996" y="24420"/>
                  </a:moveTo>
                  <a:cubicBezTo>
                    <a:pt x="83996" y="22810"/>
                    <a:pt x="83458" y="21468"/>
                    <a:pt x="82653" y="20126"/>
                  </a:cubicBezTo>
                  <a:cubicBezTo>
                    <a:pt x="84532" y="19992"/>
                    <a:pt x="86411" y="19724"/>
                    <a:pt x="88289" y="19724"/>
                  </a:cubicBezTo>
                  <a:cubicBezTo>
                    <a:pt x="101438" y="19724"/>
                    <a:pt x="114185" y="23615"/>
                    <a:pt x="125188" y="30726"/>
                  </a:cubicBezTo>
                  <a:cubicBezTo>
                    <a:pt x="112575" y="31666"/>
                    <a:pt x="99023" y="32068"/>
                    <a:pt x="85874" y="32068"/>
                  </a:cubicBezTo>
                  <a:cubicBezTo>
                    <a:pt x="83324" y="32068"/>
                    <a:pt x="80909" y="32068"/>
                    <a:pt x="78360" y="32068"/>
                  </a:cubicBezTo>
                  <a:cubicBezTo>
                    <a:pt x="81581" y="30995"/>
                    <a:pt x="83996" y="28043"/>
                    <a:pt x="84130" y="24420"/>
                  </a:cubicBezTo>
                  <a:close/>
                  <a:moveTo>
                    <a:pt x="70041" y="30190"/>
                  </a:moveTo>
                  <a:cubicBezTo>
                    <a:pt x="70846" y="30995"/>
                    <a:pt x="71920" y="31666"/>
                    <a:pt x="72859" y="32068"/>
                  </a:cubicBezTo>
                  <a:cubicBezTo>
                    <a:pt x="65345" y="31934"/>
                    <a:pt x="57831" y="31666"/>
                    <a:pt x="50719" y="31263"/>
                  </a:cubicBezTo>
                  <a:cubicBezTo>
                    <a:pt x="55953" y="27775"/>
                    <a:pt x="61722" y="24957"/>
                    <a:pt x="67894" y="23078"/>
                  </a:cubicBezTo>
                  <a:cubicBezTo>
                    <a:pt x="67894" y="23481"/>
                    <a:pt x="67626" y="24018"/>
                    <a:pt x="67626" y="24420"/>
                  </a:cubicBezTo>
                  <a:cubicBezTo>
                    <a:pt x="67626" y="26701"/>
                    <a:pt x="68431" y="28714"/>
                    <a:pt x="70041" y="30190"/>
                  </a:cubicBezTo>
                  <a:close/>
                  <a:moveTo>
                    <a:pt x="103719" y="117941"/>
                  </a:moveTo>
                  <a:cubicBezTo>
                    <a:pt x="91241" y="120624"/>
                    <a:pt x="78360" y="121966"/>
                    <a:pt x="65614" y="121966"/>
                  </a:cubicBezTo>
                  <a:lnTo>
                    <a:pt x="64137" y="121966"/>
                  </a:lnTo>
                  <a:cubicBezTo>
                    <a:pt x="52330" y="121429"/>
                    <a:pt x="40254" y="119685"/>
                    <a:pt x="28581" y="116867"/>
                  </a:cubicBezTo>
                  <a:lnTo>
                    <a:pt x="26837" y="116465"/>
                  </a:lnTo>
                  <a:cubicBezTo>
                    <a:pt x="23214" y="108548"/>
                    <a:pt x="21067" y="99961"/>
                    <a:pt x="20664" y="91240"/>
                  </a:cubicBezTo>
                  <a:cubicBezTo>
                    <a:pt x="24421" y="91642"/>
                    <a:pt x="28178" y="91776"/>
                    <a:pt x="31935" y="91776"/>
                  </a:cubicBezTo>
                  <a:lnTo>
                    <a:pt x="31935" y="91776"/>
                  </a:lnTo>
                  <a:cubicBezTo>
                    <a:pt x="47365" y="91776"/>
                    <a:pt x="62796" y="90300"/>
                    <a:pt x="77958" y="87349"/>
                  </a:cubicBezTo>
                  <a:cubicBezTo>
                    <a:pt x="88423" y="85202"/>
                    <a:pt x="99158" y="84128"/>
                    <a:pt x="109892" y="83994"/>
                  </a:cubicBezTo>
                  <a:cubicBezTo>
                    <a:pt x="125321" y="84397"/>
                    <a:pt x="140886" y="86141"/>
                    <a:pt x="156182" y="89495"/>
                  </a:cubicBezTo>
                  <a:cubicBezTo>
                    <a:pt x="155914" y="98083"/>
                    <a:pt x="154035" y="106670"/>
                    <a:pt x="150681" y="114586"/>
                  </a:cubicBezTo>
                  <a:cubicBezTo>
                    <a:pt x="145716" y="114184"/>
                    <a:pt x="141288" y="114050"/>
                    <a:pt x="137129" y="114050"/>
                  </a:cubicBezTo>
                  <a:cubicBezTo>
                    <a:pt x="125859" y="114050"/>
                    <a:pt x="114722" y="115257"/>
                    <a:pt x="103719" y="117672"/>
                  </a:cubicBezTo>
                  <a:close/>
                  <a:moveTo>
                    <a:pt x="109757" y="146923"/>
                  </a:moveTo>
                  <a:cubicBezTo>
                    <a:pt x="109757" y="142361"/>
                    <a:pt x="106134" y="138738"/>
                    <a:pt x="101573" y="138738"/>
                  </a:cubicBezTo>
                  <a:lnTo>
                    <a:pt x="101573" y="138738"/>
                  </a:lnTo>
                  <a:cubicBezTo>
                    <a:pt x="97145" y="138738"/>
                    <a:pt x="93387" y="142361"/>
                    <a:pt x="93387" y="146923"/>
                  </a:cubicBezTo>
                  <a:cubicBezTo>
                    <a:pt x="93387" y="149070"/>
                    <a:pt x="94193" y="151216"/>
                    <a:pt x="95803" y="152692"/>
                  </a:cubicBezTo>
                  <a:cubicBezTo>
                    <a:pt x="97279" y="154168"/>
                    <a:pt x="99158" y="154973"/>
                    <a:pt x="101304" y="155107"/>
                  </a:cubicBezTo>
                  <a:cubicBezTo>
                    <a:pt x="97010" y="155913"/>
                    <a:pt x="92717" y="156449"/>
                    <a:pt x="88423" y="156449"/>
                  </a:cubicBezTo>
                  <a:cubicBezTo>
                    <a:pt x="72188" y="156449"/>
                    <a:pt x="56623" y="150546"/>
                    <a:pt x="44548" y="140080"/>
                  </a:cubicBezTo>
                  <a:cubicBezTo>
                    <a:pt x="51122" y="141019"/>
                    <a:pt x="57563" y="141556"/>
                    <a:pt x="64137" y="141824"/>
                  </a:cubicBezTo>
                  <a:lnTo>
                    <a:pt x="65614" y="141824"/>
                  </a:lnTo>
                  <a:cubicBezTo>
                    <a:pt x="79702" y="141824"/>
                    <a:pt x="93925" y="140348"/>
                    <a:pt x="107744" y="137396"/>
                  </a:cubicBezTo>
                  <a:cubicBezTo>
                    <a:pt x="117405" y="135249"/>
                    <a:pt x="127334" y="134176"/>
                    <a:pt x="137263" y="134042"/>
                  </a:cubicBezTo>
                  <a:cubicBezTo>
                    <a:pt x="137666" y="134042"/>
                    <a:pt x="138202" y="134042"/>
                    <a:pt x="138605" y="134042"/>
                  </a:cubicBezTo>
                  <a:cubicBezTo>
                    <a:pt x="129749" y="143837"/>
                    <a:pt x="118210" y="150680"/>
                    <a:pt x="105598" y="154034"/>
                  </a:cubicBezTo>
                  <a:cubicBezTo>
                    <a:pt x="108147" y="152692"/>
                    <a:pt x="110026" y="150009"/>
                    <a:pt x="110026" y="146923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2" name="Freihandform: Form 591">
              <a:extLst>
                <a:ext uri="{FF2B5EF4-FFF2-40B4-BE49-F238E27FC236}">
                  <a16:creationId xmlns:a16="http://schemas.microsoft.com/office/drawing/2014/main" id="{2737289D-43B3-794D-2E36-086D7C1B46C3}"/>
                </a:ext>
              </a:extLst>
            </p:cNvPr>
            <p:cNvSpPr/>
            <p:nvPr/>
          </p:nvSpPr>
          <p:spPr bwMode="gray">
            <a:xfrm>
              <a:off x="10869042" y="4276092"/>
              <a:ext cx="27774" cy="27640"/>
            </a:xfrm>
            <a:custGeom>
              <a:avLst/>
              <a:gdLst>
                <a:gd name="connsiteX0" fmla="*/ 13821 w 27774"/>
                <a:gd name="connsiteY0" fmla="*/ 0 h 27640"/>
                <a:gd name="connsiteX1" fmla="*/ 13821 w 27774"/>
                <a:gd name="connsiteY1" fmla="*/ 0 h 27640"/>
                <a:gd name="connsiteX2" fmla="*/ 0 w 27774"/>
                <a:gd name="connsiteY2" fmla="*/ 13686 h 27640"/>
                <a:gd name="connsiteX3" fmla="*/ 4026 w 27774"/>
                <a:gd name="connsiteY3" fmla="*/ 23481 h 27640"/>
                <a:gd name="connsiteX4" fmla="*/ 13821 w 27774"/>
                <a:gd name="connsiteY4" fmla="*/ 27640 h 27640"/>
                <a:gd name="connsiteX5" fmla="*/ 27775 w 27774"/>
                <a:gd name="connsiteY5" fmla="*/ 13954 h 27640"/>
                <a:gd name="connsiteX6" fmla="*/ 14089 w 27774"/>
                <a:gd name="connsiteY6" fmla="*/ 0 h 2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74" h="27640">
                  <a:moveTo>
                    <a:pt x="13821" y="0"/>
                  </a:moveTo>
                  <a:lnTo>
                    <a:pt x="13821" y="0"/>
                  </a:lnTo>
                  <a:cubicBezTo>
                    <a:pt x="6307" y="0"/>
                    <a:pt x="0" y="6172"/>
                    <a:pt x="0" y="13686"/>
                  </a:cubicBezTo>
                  <a:cubicBezTo>
                    <a:pt x="0" y="17443"/>
                    <a:pt x="1342" y="20797"/>
                    <a:pt x="4026" y="23481"/>
                  </a:cubicBezTo>
                  <a:cubicBezTo>
                    <a:pt x="6709" y="26164"/>
                    <a:pt x="10063" y="27506"/>
                    <a:pt x="13821" y="27640"/>
                  </a:cubicBezTo>
                  <a:cubicBezTo>
                    <a:pt x="21469" y="27640"/>
                    <a:pt x="27640" y="21468"/>
                    <a:pt x="27775" y="13954"/>
                  </a:cubicBezTo>
                  <a:cubicBezTo>
                    <a:pt x="27775" y="6306"/>
                    <a:pt x="21603" y="134"/>
                    <a:pt x="14089" y="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3" name="Freihandform: Form 592">
              <a:extLst>
                <a:ext uri="{FF2B5EF4-FFF2-40B4-BE49-F238E27FC236}">
                  <a16:creationId xmlns:a16="http://schemas.microsoft.com/office/drawing/2014/main" id="{F199C33A-1584-A28E-258B-B82F093184BD}"/>
                </a:ext>
              </a:extLst>
            </p:cNvPr>
            <p:cNvSpPr/>
            <p:nvPr/>
          </p:nvSpPr>
          <p:spPr bwMode="gray">
            <a:xfrm>
              <a:off x="10732049" y="4126352"/>
              <a:ext cx="77553" cy="92044"/>
            </a:xfrm>
            <a:custGeom>
              <a:avLst/>
              <a:gdLst>
                <a:gd name="connsiteX0" fmla="*/ 1878 w 77553"/>
                <a:gd name="connsiteY0" fmla="*/ 49108 h 92044"/>
                <a:gd name="connsiteX1" fmla="*/ 35556 w 77553"/>
                <a:gd name="connsiteY1" fmla="*/ 89630 h 92044"/>
                <a:gd name="connsiteX2" fmla="*/ 38776 w 77553"/>
                <a:gd name="connsiteY2" fmla="*/ 92045 h 92044"/>
                <a:gd name="connsiteX3" fmla="*/ 41997 w 77553"/>
                <a:gd name="connsiteY3" fmla="*/ 89630 h 92044"/>
                <a:gd name="connsiteX4" fmla="*/ 75675 w 77553"/>
                <a:gd name="connsiteY4" fmla="*/ 49108 h 92044"/>
                <a:gd name="connsiteX5" fmla="*/ 77553 w 77553"/>
                <a:gd name="connsiteY5" fmla="*/ 46022 h 92044"/>
                <a:gd name="connsiteX6" fmla="*/ 75675 w 77553"/>
                <a:gd name="connsiteY6" fmla="*/ 42936 h 92044"/>
                <a:gd name="connsiteX7" fmla="*/ 41997 w 77553"/>
                <a:gd name="connsiteY7" fmla="*/ 2415 h 92044"/>
                <a:gd name="connsiteX8" fmla="*/ 38776 w 77553"/>
                <a:gd name="connsiteY8" fmla="*/ 0 h 92044"/>
                <a:gd name="connsiteX9" fmla="*/ 35556 w 77553"/>
                <a:gd name="connsiteY9" fmla="*/ 2415 h 92044"/>
                <a:gd name="connsiteX10" fmla="*/ 1878 w 77553"/>
                <a:gd name="connsiteY10" fmla="*/ 42936 h 92044"/>
                <a:gd name="connsiteX11" fmla="*/ 0 w 77553"/>
                <a:gd name="connsiteY11" fmla="*/ 46022 h 92044"/>
                <a:gd name="connsiteX12" fmla="*/ 1878 w 77553"/>
                <a:gd name="connsiteY12" fmla="*/ 49108 h 92044"/>
                <a:gd name="connsiteX13" fmla="*/ 31800 w 77553"/>
                <a:gd name="connsiteY13" fmla="*/ 46022 h 92044"/>
                <a:gd name="connsiteX14" fmla="*/ 38776 w 77553"/>
                <a:gd name="connsiteY14" fmla="*/ 38509 h 92044"/>
                <a:gd name="connsiteX15" fmla="*/ 45754 w 77553"/>
                <a:gd name="connsiteY15" fmla="*/ 46022 h 92044"/>
                <a:gd name="connsiteX16" fmla="*/ 38776 w 77553"/>
                <a:gd name="connsiteY16" fmla="*/ 53536 h 92044"/>
                <a:gd name="connsiteX17" fmla="*/ 31800 w 77553"/>
                <a:gd name="connsiteY17" fmla="*/ 46022 h 9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553" h="92044">
                  <a:moveTo>
                    <a:pt x="1878" y="49108"/>
                  </a:moveTo>
                  <a:cubicBezTo>
                    <a:pt x="18382" y="57025"/>
                    <a:pt x="30592" y="71784"/>
                    <a:pt x="35556" y="89630"/>
                  </a:cubicBezTo>
                  <a:cubicBezTo>
                    <a:pt x="35959" y="91106"/>
                    <a:pt x="37301" y="92045"/>
                    <a:pt x="38776" y="92045"/>
                  </a:cubicBezTo>
                  <a:cubicBezTo>
                    <a:pt x="40253" y="92045"/>
                    <a:pt x="41594" y="90971"/>
                    <a:pt x="41997" y="89630"/>
                  </a:cubicBezTo>
                  <a:cubicBezTo>
                    <a:pt x="46827" y="71784"/>
                    <a:pt x="59171" y="57025"/>
                    <a:pt x="75675" y="49108"/>
                  </a:cubicBezTo>
                  <a:cubicBezTo>
                    <a:pt x="76883" y="48572"/>
                    <a:pt x="77553" y="47364"/>
                    <a:pt x="77553" y="46022"/>
                  </a:cubicBezTo>
                  <a:cubicBezTo>
                    <a:pt x="77553" y="44681"/>
                    <a:pt x="76748" y="43607"/>
                    <a:pt x="75675" y="42936"/>
                  </a:cubicBezTo>
                  <a:cubicBezTo>
                    <a:pt x="59171" y="35020"/>
                    <a:pt x="46962" y="20261"/>
                    <a:pt x="41997" y="2415"/>
                  </a:cubicBezTo>
                  <a:cubicBezTo>
                    <a:pt x="41594" y="939"/>
                    <a:pt x="40253" y="0"/>
                    <a:pt x="38776" y="0"/>
                  </a:cubicBezTo>
                  <a:cubicBezTo>
                    <a:pt x="37301" y="0"/>
                    <a:pt x="35959" y="1073"/>
                    <a:pt x="35556" y="2415"/>
                  </a:cubicBezTo>
                  <a:cubicBezTo>
                    <a:pt x="30726" y="20261"/>
                    <a:pt x="18382" y="35020"/>
                    <a:pt x="1878" y="42936"/>
                  </a:cubicBezTo>
                  <a:cubicBezTo>
                    <a:pt x="671" y="43473"/>
                    <a:pt x="0" y="44681"/>
                    <a:pt x="0" y="46022"/>
                  </a:cubicBezTo>
                  <a:cubicBezTo>
                    <a:pt x="0" y="47364"/>
                    <a:pt x="805" y="48438"/>
                    <a:pt x="1878" y="49108"/>
                  </a:cubicBezTo>
                  <a:close/>
                  <a:moveTo>
                    <a:pt x="31800" y="46022"/>
                  </a:moveTo>
                  <a:cubicBezTo>
                    <a:pt x="34349" y="43607"/>
                    <a:pt x="36630" y="41058"/>
                    <a:pt x="38776" y="38509"/>
                  </a:cubicBezTo>
                  <a:cubicBezTo>
                    <a:pt x="40924" y="41192"/>
                    <a:pt x="43339" y="43742"/>
                    <a:pt x="45754" y="46022"/>
                  </a:cubicBezTo>
                  <a:cubicBezTo>
                    <a:pt x="43339" y="48438"/>
                    <a:pt x="40924" y="50987"/>
                    <a:pt x="38776" y="53536"/>
                  </a:cubicBezTo>
                  <a:cubicBezTo>
                    <a:pt x="36630" y="50853"/>
                    <a:pt x="34215" y="48303"/>
                    <a:pt x="31800" y="4602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4" name="Freihandform: Form 593">
              <a:extLst>
                <a:ext uri="{FF2B5EF4-FFF2-40B4-BE49-F238E27FC236}">
                  <a16:creationId xmlns:a16="http://schemas.microsoft.com/office/drawing/2014/main" id="{452A38DE-7485-74AE-652B-6B66CF0F5FBB}"/>
                </a:ext>
              </a:extLst>
            </p:cNvPr>
            <p:cNvSpPr/>
            <p:nvPr/>
          </p:nvSpPr>
          <p:spPr bwMode="gray">
            <a:xfrm>
              <a:off x="10733659" y="4346937"/>
              <a:ext cx="56621" cy="64672"/>
            </a:xfrm>
            <a:custGeom>
              <a:avLst/>
              <a:gdLst>
                <a:gd name="connsiteX0" fmla="*/ 31531 w 56621"/>
                <a:gd name="connsiteY0" fmla="*/ 2415 h 64672"/>
                <a:gd name="connsiteX1" fmla="*/ 28311 w 56621"/>
                <a:gd name="connsiteY1" fmla="*/ 0 h 64672"/>
                <a:gd name="connsiteX2" fmla="*/ 25091 w 56621"/>
                <a:gd name="connsiteY2" fmla="*/ 2415 h 64672"/>
                <a:gd name="connsiteX3" fmla="*/ 1879 w 56621"/>
                <a:gd name="connsiteY3" fmla="*/ 29250 h 64672"/>
                <a:gd name="connsiteX4" fmla="*/ 0 w 56621"/>
                <a:gd name="connsiteY4" fmla="*/ 32336 h 64672"/>
                <a:gd name="connsiteX5" fmla="*/ 1879 w 56621"/>
                <a:gd name="connsiteY5" fmla="*/ 35422 h 64672"/>
                <a:gd name="connsiteX6" fmla="*/ 25091 w 56621"/>
                <a:gd name="connsiteY6" fmla="*/ 62258 h 64672"/>
                <a:gd name="connsiteX7" fmla="*/ 28311 w 56621"/>
                <a:gd name="connsiteY7" fmla="*/ 64673 h 64672"/>
                <a:gd name="connsiteX8" fmla="*/ 31531 w 56621"/>
                <a:gd name="connsiteY8" fmla="*/ 62258 h 64672"/>
                <a:gd name="connsiteX9" fmla="*/ 54743 w 56621"/>
                <a:gd name="connsiteY9" fmla="*/ 35422 h 64672"/>
                <a:gd name="connsiteX10" fmla="*/ 56622 w 56621"/>
                <a:gd name="connsiteY10" fmla="*/ 32336 h 64672"/>
                <a:gd name="connsiteX11" fmla="*/ 54743 w 56621"/>
                <a:gd name="connsiteY11" fmla="*/ 29250 h 64672"/>
                <a:gd name="connsiteX12" fmla="*/ 31665 w 56621"/>
                <a:gd name="connsiteY12" fmla="*/ 2415 h 6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21" h="64672">
                  <a:moveTo>
                    <a:pt x="31531" y="2415"/>
                  </a:moveTo>
                  <a:cubicBezTo>
                    <a:pt x="31129" y="939"/>
                    <a:pt x="29787" y="0"/>
                    <a:pt x="28311" y="0"/>
                  </a:cubicBezTo>
                  <a:cubicBezTo>
                    <a:pt x="26835" y="0"/>
                    <a:pt x="25493" y="939"/>
                    <a:pt x="25091" y="2415"/>
                  </a:cubicBezTo>
                  <a:cubicBezTo>
                    <a:pt x="21736" y="14223"/>
                    <a:pt x="13283" y="24018"/>
                    <a:pt x="1879" y="29250"/>
                  </a:cubicBezTo>
                  <a:cubicBezTo>
                    <a:pt x="671" y="29787"/>
                    <a:pt x="0" y="30995"/>
                    <a:pt x="0" y="32336"/>
                  </a:cubicBezTo>
                  <a:cubicBezTo>
                    <a:pt x="0" y="33678"/>
                    <a:pt x="805" y="34886"/>
                    <a:pt x="1879" y="35422"/>
                  </a:cubicBezTo>
                  <a:cubicBezTo>
                    <a:pt x="13149" y="40655"/>
                    <a:pt x="21602" y="50450"/>
                    <a:pt x="25091" y="62258"/>
                  </a:cubicBezTo>
                  <a:cubicBezTo>
                    <a:pt x="25493" y="63734"/>
                    <a:pt x="26835" y="64673"/>
                    <a:pt x="28311" y="64673"/>
                  </a:cubicBezTo>
                  <a:cubicBezTo>
                    <a:pt x="29787" y="64673"/>
                    <a:pt x="31129" y="63734"/>
                    <a:pt x="31531" y="62258"/>
                  </a:cubicBezTo>
                  <a:cubicBezTo>
                    <a:pt x="34885" y="50450"/>
                    <a:pt x="43339" y="40655"/>
                    <a:pt x="54743" y="35422"/>
                  </a:cubicBezTo>
                  <a:cubicBezTo>
                    <a:pt x="55951" y="34886"/>
                    <a:pt x="56622" y="33678"/>
                    <a:pt x="56622" y="32336"/>
                  </a:cubicBezTo>
                  <a:cubicBezTo>
                    <a:pt x="56622" y="30995"/>
                    <a:pt x="55817" y="29787"/>
                    <a:pt x="54743" y="29250"/>
                  </a:cubicBezTo>
                  <a:cubicBezTo>
                    <a:pt x="43473" y="24018"/>
                    <a:pt x="35020" y="14223"/>
                    <a:pt x="31665" y="2415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5" name="Freihandform: Form 594">
              <a:extLst>
                <a:ext uri="{FF2B5EF4-FFF2-40B4-BE49-F238E27FC236}">
                  <a16:creationId xmlns:a16="http://schemas.microsoft.com/office/drawing/2014/main" id="{F97B7CB2-AA56-4114-9E2B-04E31DC09840}"/>
                </a:ext>
              </a:extLst>
            </p:cNvPr>
            <p:cNvSpPr/>
            <p:nvPr/>
          </p:nvSpPr>
          <p:spPr bwMode="gray">
            <a:xfrm>
              <a:off x="11062121" y="4158554"/>
              <a:ext cx="72723" cy="85604"/>
            </a:xfrm>
            <a:custGeom>
              <a:avLst/>
              <a:gdLst>
                <a:gd name="connsiteX0" fmla="*/ 1879 w 72723"/>
                <a:gd name="connsiteY0" fmla="*/ 45754 h 85604"/>
                <a:gd name="connsiteX1" fmla="*/ 33142 w 72723"/>
                <a:gd name="connsiteY1" fmla="*/ 83189 h 85604"/>
                <a:gd name="connsiteX2" fmla="*/ 36362 w 72723"/>
                <a:gd name="connsiteY2" fmla="*/ 85604 h 85604"/>
                <a:gd name="connsiteX3" fmla="*/ 39582 w 72723"/>
                <a:gd name="connsiteY3" fmla="*/ 83189 h 85604"/>
                <a:gd name="connsiteX4" fmla="*/ 70845 w 72723"/>
                <a:gd name="connsiteY4" fmla="*/ 45754 h 85604"/>
                <a:gd name="connsiteX5" fmla="*/ 72723 w 72723"/>
                <a:gd name="connsiteY5" fmla="*/ 42802 h 85604"/>
                <a:gd name="connsiteX6" fmla="*/ 70845 w 72723"/>
                <a:gd name="connsiteY6" fmla="*/ 39850 h 85604"/>
                <a:gd name="connsiteX7" fmla="*/ 39582 w 72723"/>
                <a:gd name="connsiteY7" fmla="*/ 2415 h 85604"/>
                <a:gd name="connsiteX8" fmla="*/ 36362 w 72723"/>
                <a:gd name="connsiteY8" fmla="*/ 0 h 85604"/>
                <a:gd name="connsiteX9" fmla="*/ 33142 w 72723"/>
                <a:gd name="connsiteY9" fmla="*/ 2415 h 85604"/>
                <a:gd name="connsiteX10" fmla="*/ 1879 w 72723"/>
                <a:gd name="connsiteY10" fmla="*/ 39850 h 85604"/>
                <a:gd name="connsiteX11" fmla="*/ 0 w 72723"/>
                <a:gd name="connsiteY11" fmla="*/ 42802 h 85604"/>
                <a:gd name="connsiteX12" fmla="*/ 1879 w 72723"/>
                <a:gd name="connsiteY12" fmla="*/ 45754 h 85604"/>
                <a:gd name="connsiteX13" fmla="*/ 31263 w 72723"/>
                <a:gd name="connsiteY13" fmla="*/ 42802 h 85604"/>
                <a:gd name="connsiteX14" fmla="*/ 36362 w 72723"/>
                <a:gd name="connsiteY14" fmla="*/ 37167 h 85604"/>
                <a:gd name="connsiteX15" fmla="*/ 41461 w 72723"/>
                <a:gd name="connsiteY15" fmla="*/ 42802 h 85604"/>
                <a:gd name="connsiteX16" fmla="*/ 36362 w 72723"/>
                <a:gd name="connsiteY16" fmla="*/ 48438 h 85604"/>
                <a:gd name="connsiteX17" fmla="*/ 31263 w 72723"/>
                <a:gd name="connsiteY17" fmla="*/ 42802 h 8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2723" h="85604">
                  <a:moveTo>
                    <a:pt x="1879" y="45754"/>
                  </a:moveTo>
                  <a:cubicBezTo>
                    <a:pt x="16906" y="53268"/>
                    <a:pt x="28311" y="66820"/>
                    <a:pt x="33142" y="83189"/>
                  </a:cubicBezTo>
                  <a:cubicBezTo>
                    <a:pt x="33544" y="84665"/>
                    <a:pt x="34885" y="85604"/>
                    <a:pt x="36362" y="85604"/>
                  </a:cubicBezTo>
                  <a:cubicBezTo>
                    <a:pt x="37838" y="85604"/>
                    <a:pt x="39179" y="84665"/>
                    <a:pt x="39582" y="83189"/>
                  </a:cubicBezTo>
                  <a:cubicBezTo>
                    <a:pt x="44412" y="66820"/>
                    <a:pt x="55818" y="53268"/>
                    <a:pt x="70845" y="45754"/>
                  </a:cubicBezTo>
                  <a:cubicBezTo>
                    <a:pt x="72052" y="45217"/>
                    <a:pt x="72723" y="44010"/>
                    <a:pt x="72723" y="42802"/>
                  </a:cubicBezTo>
                  <a:cubicBezTo>
                    <a:pt x="72723" y="41594"/>
                    <a:pt x="72052" y="40387"/>
                    <a:pt x="70845" y="39850"/>
                  </a:cubicBezTo>
                  <a:cubicBezTo>
                    <a:pt x="55818" y="32471"/>
                    <a:pt x="44412" y="18785"/>
                    <a:pt x="39582" y="2415"/>
                  </a:cubicBezTo>
                  <a:cubicBezTo>
                    <a:pt x="39179" y="939"/>
                    <a:pt x="37838" y="0"/>
                    <a:pt x="36362" y="0"/>
                  </a:cubicBezTo>
                  <a:cubicBezTo>
                    <a:pt x="34885" y="0"/>
                    <a:pt x="33544" y="939"/>
                    <a:pt x="33142" y="2415"/>
                  </a:cubicBezTo>
                  <a:cubicBezTo>
                    <a:pt x="28311" y="18785"/>
                    <a:pt x="16906" y="32336"/>
                    <a:pt x="1879" y="39850"/>
                  </a:cubicBezTo>
                  <a:cubicBezTo>
                    <a:pt x="671" y="40387"/>
                    <a:pt x="0" y="41594"/>
                    <a:pt x="0" y="42802"/>
                  </a:cubicBezTo>
                  <a:cubicBezTo>
                    <a:pt x="0" y="44010"/>
                    <a:pt x="671" y="45217"/>
                    <a:pt x="1879" y="45754"/>
                  </a:cubicBezTo>
                  <a:close/>
                  <a:moveTo>
                    <a:pt x="31263" y="42802"/>
                  </a:moveTo>
                  <a:cubicBezTo>
                    <a:pt x="33008" y="41058"/>
                    <a:pt x="34752" y="39179"/>
                    <a:pt x="36362" y="37167"/>
                  </a:cubicBezTo>
                  <a:cubicBezTo>
                    <a:pt x="37972" y="39045"/>
                    <a:pt x="39716" y="40924"/>
                    <a:pt x="41461" y="42802"/>
                  </a:cubicBezTo>
                  <a:cubicBezTo>
                    <a:pt x="39716" y="44546"/>
                    <a:pt x="37972" y="46425"/>
                    <a:pt x="36362" y="48438"/>
                  </a:cubicBezTo>
                  <a:cubicBezTo>
                    <a:pt x="34752" y="46559"/>
                    <a:pt x="33008" y="44681"/>
                    <a:pt x="31263" y="4280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6" name="Freihandform: Form 595">
              <a:extLst>
                <a:ext uri="{FF2B5EF4-FFF2-40B4-BE49-F238E27FC236}">
                  <a16:creationId xmlns:a16="http://schemas.microsoft.com/office/drawing/2014/main" id="{6983A776-8CF4-CB45-F647-709F9E677326}"/>
                </a:ext>
              </a:extLst>
            </p:cNvPr>
            <p:cNvSpPr/>
            <p:nvPr/>
          </p:nvSpPr>
          <p:spPr bwMode="gray">
            <a:xfrm>
              <a:off x="10862467" y="4404901"/>
              <a:ext cx="51791" cy="59842"/>
            </a:xfrm>
            <a:custGeom>
              <a:avLst/>
              <a:gdLst>
                <a:gd name="connsiteX0" fmla="*/ 29116 w 51791"/>
                <a:gd name="connsiteY0" fmla="*/ 2415 h 59842"/>
                <a:gd name="connsiteX1" fmla="*/ 25896 w 51791"/>
                <a:gd name="connsiteY1" fmla="*/ 0 h 59842"/>
                <a:gd name="connsiteX2" fmla="*/ 22676 w 51791"/>
                <a:gd name="connsiteY2" fmla="*/ 2415 h 59842"/>
                <a:gd name="connsiteX3" fmla="*/ 2013 w 51791"/>
                <a:gd name="connsiteY3" fmla="*/ 26835 h 59842"/>
                <a:gd name="connsiteX4" fmla="*/ 0 w 51791"/>
                <a:gd name="connsiteY4" fmla="*/ 29921 h 59842"/>
                <a:gd name="connsiteX5" fmla="*/ 2013 w 51791"/>
                <a:gd name="connsiteY5" fmla="*/ 33007 h 59842"/>
                <a:gd name="connsiteX6" fmla="*/ 22676 w 51791"/>
                <a:gd name="connsiteY6" fmla="*/ 57427 h 59842"/>
                <a:gd name="connsiteX7" fmla="*/ 25896 w 51791"/>
                <a:gd name="connsiteY7" fmla="*/ 59842 h 59842"/>
                <a:gd name="connsiteX8" fmla="*/ 29116 w 51791"/>
                <a:gd name="connsiteY8" fmla="*/ 57427 h 59842"/>
                <a:gd name="connsiteX9" fmla="*/ 49780 w 51791"/>
                <a:gd name="connsiteY9" fmla="*/ 33007 h 59842"/>
                <a:gd name="connsiteX10" fmla="*/ 51792 w 51791"/>
                <a:gd name="connsiteY10" fmla="*/ 29921 h 59842"/>
                <a:gd name="connsiteX11" fmla="*/ 49780 w 51791"/>
                <a:gd name="connsiteY11" fmla="*/ 26835 h 59842"/>
                <a:gd name="connsiteX12" fmla="*/ 29116 w 51791"/>
                <a:gd name="connsiteY12" fmla="*/ 2415 h 5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791" h="59842">
                  <a:moveTo>
                    <a:pt x="29116" y="2415"/>
                  </a:moveTo>
                  <a:cubicBezTo>
                    <a:pt x="28714" y="939"/>
                    <a:pt x="27372" y="0"/>
                    <a:pt x="25896" y="0"/>
                  </a:cubicBezTo>
                  <a:cubicBezTo>
                    <a:pt x="24420" y="0"/>
                    <a:pt x="23079" y="1073"/>
                    <a:pt x="22676" y="2415"/>
                  </a:cubicBezTo>
                  <a:cubicBezTo>
                    <a:pt x="19724" y="13283"/>
                    <a:pt x="12210" y="22139"/>
                    <a:pt x="2013" y="26835"/>
                  </a:cubicBezTo>
                  <a:cubicBezTo>
                    <a:pt x="805" y="27372"/>
                    <a:pt x="0" y="28579"/>
                    <a:pt x="0" y="29921"/>
                  </a:cubicBezTo>
                  <a:cubicBezTo>
                    <a:pt x="0" y="31263"/>
                    <a:pt x="805" y="32471"/>
                    <a:pt x="2013" y="33007"/>
                  </a:cubicBezTo>
                  <a:cubicBezTo>
                    <a:pt x="12210" y="37703"/>
                    <a:pt x="19724" y="46559"/>
                    <a:pt x="22676" y="57427"/>
                  </a:cubicBezTo>
                  <a:cubicBezTo>
                    <a:pt x="23079" y="58903"/>
                    <a:pt x="24420" y="59842"/>
                    <a:pt x="25896" y="59842"/>
                  </a:cubicBezTo>
                  <a:cubicBezTo>
                    <a:pt x="27372" y="59842"/>
                    <a:pt x="28714" y="58769"/>
                    <a:pt x="29116" y="57427"/>
                  </a:cubicBezTo>
                  <a:cubicBezTo>
                    <a:pt x="32068" y="46559"/>
                    <a:pt x="39582" y="37703"/>
                    <a:pt x="49780" y="33007"/>
                  </a:cubicBezTo>
                  <a:cubicBezTo>
                    <a:pt x="50987" y="32471"/>
                    <a:pt x="51792" y="31263"/>
                    <a:pt x="51792" y="29921"/>
                  </a:cubicBezTo>
                  <a:cubicBezTo>
                    <a:pt x="51792" y="28579"/>
                    <a:pt x="50987" y="27372"/>
                    <a:pt x="49780" y="26835"/>
                  </a:cubicBezTo>
                  <a:cubicBezTo>
                    <a:pt x="39582" y="22139"/>
                    <a:pt x="32068" y="13283"/>
                    <a:pt x="29116" y="2415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97" name="Grafik 7">
            <a:extLst>
              <a:ext uri="{FF2B5EF4-FFF2-40B4-BE49-F238E27FC236}">
                <a16:creationId xmlns:a16="http://schemas.microsoft.com/office/drawing/2014/main" id="{6357F9E5-D4CE-F7A3-24FF-FBD292C3A24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269065" y="4182712"/>
            <a:ext cx="425343" cy="425337"/>
            <a:chOff x="4269059" y="4182706"/>
            <a:chExt cx="425343" cy="425337"/>
          </a:xfrm>
          <a:solidFill>
            <a:schemeClr val="accent1"/>
          </a:solidFill>
        </p:grpSpPr>
        <p:sp>
          <p:nvSpPr>
            <p:cNvPr id="598" name="Freihandform: Form 597">
              <a:extLst>
                <a:ext uri="{FF2B5EF4-FFF2-40B4-BE49-F238E27FC236}">
                  <a16:creationId xmlns:a16="http://schemas.microsoft.com/office/drawing/2014/main" id="{74152B2E-50DF-D5A2-829F-57DD73177116}"/>
                </a:ext>
              </a:extLst>
            </p:cNvPr>
            <p:cNvSpPr/>
            <p:nvPr/>
          </p:nvSpPr>
          <p:spPr bwMode="gray">
            <a:xfrm>
              <a:off x="4269059" y="4182706"/>
              <a:ext cx="425343" cy="425337"/>
            </a:xfrm>
            <a:custGeom>
              <a:avLst/>
              <a:gdLst>
                <a:gd name="connsiteX0" fmla="*/ 424399 w 425343"/>
                <a:gd name="connsiteY0" fmla="*/ 419568 h 425337"/>
                <a:gd name="connsiteX1" fmla="*/ 5770 w 425343"/>
                <a:gd name="connsiteY1" fmla="*/ 939 h 425337"/>
                <a:gd name="connsiteX2" fmla="*/ 3354 w 425343"/>
                <a:gd name="connsiteY2" fmla="*/ 0 h 425337"/>
                <a:gd name="connsiteX3" fmla="*/ 2013 w 425343"/>
                <a:gd name="connsiteY3" fmla="*/ 268 h 425337"/>
                <a:gd name="connsiteX4" fmla="*/ 0 w 425343"/>
                <a:gd name="connsiteY4" fmla="*/ 3354 h 425337"/>
                <a:gd name="connsiteX5" fmla="*/ 0 w 425343"/>
                <a:gd name="connsiteY5" fmla="*/ 421984 h 425337"/>
                <a:gd name="connsiteX6" fmla="*/ 3354 w 425343"/>
                <a:gd name="connsiteY6" fmla="*/ 425338 h 425337"/>
                <a:gd name="connsiteX7" fmla="*/ 421984 w 425343"/>
                <a:gd name="connsiteY7" fmla="*/ 425338 h 425337"/>
                <a:gd name="connsiteX8" fmla="*/ 425069 w 425343"/>
                <a:gd name="connsiteY8" fmla="*/ 423325 h 425337"/>
                <a:gd name="connsiteX9" fmla="*/ 424399 w 425343"/>
                <a:gd name="connsiteY9" fmla="*/ 419703 h 425337"/>
                <a:gd name="connsiteX10" fmla="*/ 296529 w 425343"/>
                <a:gd name="connsiteY10" fmla="*/ 382536 h 425337"/>
                <a:gd name="connsiteX11" fmla="*/ 286198 w 425343"/>
                <a:gd name="connsiteY11" fmla="*/ 382536 h 425337"/>
                <a:gd name="connsiteX12" fmla="*/ 282843 w 425343"/>
                <a:gd name="connsiteY12" fmla="*/ 385890 h 425337"/>
                <a:gd name="connsiteX13" fmla="*/ 282843 w 425343"/>
                <a:gd name="connsiteY13" fmla="*/ 408298 h 425337"/>
                <a:gd name="connsiteX14" fmla="*/ 227831 w 425343"/>
                <a:gd name="connsiteY14" fmla="*/ 408298 h 425337"/>
                <a:gd name="connsiteX15" fmla="*/ 227831 w 425343"/>
                <a:gd name="connsiteY15" fmla="*/ 385890 h 425337"/>
                <a:gd name="connsiteX16" fmla="*/ 224477 w 425343"/>
                <a:gd name="connsiteY16" fmla="*/ 382536 h 425337"/>
                <a:gd name="connsiteX17" fmla="*/ 214145 w 425343"/>
                <a:gd name="connsiteY17" fmla="*/ 382536 h 425337"/>
                <a:gd name="connsiteX18" fmla="*/ 210790 w 425343"/>
                <a:gd name="connsiteY18" fmla="*/ 385890 h 425337"/>
                <a:gd name="connsiteX19" fmla="*/ 210790 w 425343"/>
                <a:gd name="connsiteY19" fmla="*/ 408298 h 425337"/>
                <a:gd name="connsiteX20" fmla="*/ 155779 w 425343"/>
                <a:gd name="connsiteY20" fmla="*/ 408298 h 425337"/>
                <a:gd name="connsiteX21" fmla="*/ 155779 w 425343"/>
                <a:gd name="connsiteY21" fmla="*/ 385890 h 425337"/>
                <a:gd name="connsiteX22" fmla="*/ 152424 w 425343"/>
                <a:gd name="connsiteY22" fmla="*/ 382536 h 425337"/>
                <a:gd name="connsiteX23" fmla="*/ 142092 w 425343"/>
                <a:gd name="connsiteY23" fmla="*/ 382536 h 425337"/>
                <a:gd name="connsiteX24" fmla="*/ 138738 w 425343"/>
                <a:gd name="connsiteY24" fmla="*/ 385890 h 425337"/>
                <a:gd name="connsiteX25" fmla="*/ 138738 w 425343"/>
                <a:gd name="connsiteY25" fmla="*/ 408298 h 425337"/>
                <a:gd name="connsiteX26" fmla="*/ 83726 w 425343"/>
                <a:gd name="connsiteY26" fmla="*/ 408298 h 425337"/>
                <a:gd name="connsiteX27" fmla="*/ 83726 w 425343"/>
                <a:gd name="connsiteY27" fmla="*/ 385890 h 425337"/>
                <a:gd name="connsiteX28" fmla="*/ 80371 w 425343"/>
                <a:gd name="connsiteY28" fmla="*/ 382536 h 425337"/>
                <a:gd name="connsiteX29" fmla="*/ 70040 w 425343"/>
                <a:gd name="connsiteY29" fmla="*/ 382536 h 425337"/>
                <a:gd name="connsiteX30" fmla="*/ 66685 w 425343"/>
                <a:gd name="connsiteY30" fmla="*/ 385890 h 425337"/>
                <a:gd name="connsiteX31" fmla="*/ 66685 w 425343"/>
                <a:gd name="connsiteY31" fmla="*/ 408298 h 425337"/>
                <a:gd name="connsiteX32" fmla="*/ 16772 w 425343"/>
                <a:gd name="connsiteY32" fmla="*/ 408298 h 425337"/>
                <a:gd name="connsiteX33" fmla="*/ 16772 w 425343"/>
                <a:gd name="connsiteY33" fmla="*/ 342954 h 425337"/>
                <a:gd name="connsiteX34" fmla="*/ 39179 w 425343"/>
                <a:gd name="connsiteY34" fmla="*/ 342954 h 425337"/>
                <a:gd name="connsiteX35" fmla="*/ 42534 w 425343"/>
                <a:gd name="connsiteY35" fmla="*/ 339600 h 425337"/>
                <a:gd name="connsiteX36" fmla="*/ 42534 w 425343"/>
                <a:gd name="connsiteY36" fmla="*/ 329268 h 425337"/>
                <a:gd name="connsiteX37" fmla="*/ 39179 w 425343"/>
                <a:gd name="connsiteY37" fmla="*/ 325913 h 425337"/>
                <a:gd name="connsiteX38" fmla="*/ 16772 w 425343"/>
                <a:gd name="connsiteY38" fmla="*/ 325913 h 425337"/>
                <a:gd name="connsiteX39" fmla="*/ 16772 w 425343"/>
                <a:gd name="connsiteY39" fmla="*/ 270901 h 425337"/>
                <a:gd name="connsiteX40" fmla="*/ 39179 w 425343"/>
                <a:gd name="connsiteY40" fmla="*/ 270901 h 425337"/>
                <a:gd name="connsiteX41" fmla="*/ 42534 w 425343"/>
                <a:gd name="connsiteY41" fmla="*/ 267547 h 425337"/>
                <a:gd name="connsiteX42" fmla="*/ 42534 w 425343"/>
                <a:gd name="connsiteY42" fmla="*/ 257215 h 425337"/>
                <a:gd name="connsiteX43" fmla="*/ 39179 w 425343"/>
                <a:gd name="connsiteY43" fmla="*/ 253861 h 425337"/>
                <a:gd name="connsiteX44" fmla="*/ 16772 w 425343"/>
                <a:gd name="connsiteY44" fmla="*/ 253861 h 425337"/>
                <a:gd name="connsiteX45" fmla="*/ 16772 w 425343"/>
                <a:gd name="connsiteY45" fmla="*/ 198849 h 425337"/>
                <a:gd name="connsiteX46" fmla="*/ 39179 w 425343"/>
                <a:gd name="connsiteY46" fmla="*/ 198849 h 425337"/>
                <a:gd name="connsiteX47" fmla="*/ 42534 w 425343"/>
                <a:gd name="connsiteY47" fmla="*/ 195494 h 425337"/>
                <a:gd name="connsiteX48" fmla="*/ 42534 w 425343"/>
                <a:gd name="connsiteY48" fmla="*/ 185163 h 425337"/>
                <a:gd name="connsiteX49" fmla="*/ 39179 w 425343"/>
                <a:gd name="connsiteY49" fmla="*/ 181808 h 425337"/>
                <a:gd name="connsiteX50" fmla="*/ 16772 w 425343"/>
                <a:gd name="connsiteY50" fmla="*/ 181808 h 425337"/>
                <a:gd name="connsiteX51" fmla="*/ 16772 w 425343"/>
                <a:gd name="connsiteY51" fmla="*/ 126796 h 425337"/>
                <a:gd name="connsiteX52" fmla="*/ 39179 w 425343"/>
                <a:gd name="connsiteY52" fmla="*/ 126796 h 425337"/>
                <a:gd name="connsiteX53" fmla="*/ 42534 w 425343"/>
                <a:gd name="connsiteY53" fmla="*/ 123442 h 425337"/>
                <a:gd name="connsiteX54" fmla="*/ 42534 w 425343"/>
                <a:gd name="connsiteY54" fmla="*/ 113110 h 425337"/>
                <a:gd name="connsiteX55" fmla="*/ 39179 w 425343"/>
                <a:gd name="connsiteY55" fmla="*/ 109756 h 425337"/>
                <a:gd name="connsiteX56" fmla="*/ 16772 w 425343"/>
                <a:gd name="connsiteY56" fmla="*/ 109756 h 425337"/>
                <a:gd name="connsiteX57" fmla="*/ 16772 w 425343"/>
                <a:gd name="connsiteY57" fmla="*/ 35959 h 425337"/>
                <a:gd name="connsiteX58" fmla="*/ 388842 w 425343"/>
                <a:gd name="connsiteY58" fmla="*/ 408029 h 425337"/>
                <a:gd name="connsiteX59" fmla="*/ 299615 w 425343"/>
                <a:gd name="connsiteY59" fmla="*/ 408029 h 425337"/>
                <a:gd name="connsiteX60" fmla="*/ 299615 w 425343"/>
                <a:gd name="connsiteY60" fmla="*/ 385622 h 425337"/>
                <a:gd name="connsiteX61" fmla="*/ 296261 w 425343"/>
                <a:gd name="connsiteY61" fmla="*/ 382267 h 42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25343" h="425337">
                  <a:moveTo>
                    <a:pt x="424399" y="419568"/>
                  </a:moveTo>
                  <a:lnTo>
                    <a:pt x="5770" y="939"/>
                  </a:lnTo>
                  <a:cubicBezTo>
                    <a:pt x="5770" y="939"/>
                    <a:pt x="4294" y="0"/>
                    <a:pt x="3354" y="0"/>
                  </a:cubicBezTo>
                  <a:cubicBezTo>
                    <a:pt x="2952" y="0"/>
                    <a:pt x="2549" y="0"/>
                    <a:pt x="2013" y="268"/>
                  </a:cubicBezTo>
                  <a:cubicBezTo>
                    <a:pt x="805" y="805"/>
                    <a:pt x="0" y="2013"/>
                    <a:pt x="0" y="3354"/>
                  </a:cubicBezTo>
                  <a:lnTo>
                    <a:pt x="0" y="421984"/>
                  </a:lnTo>
                  <a:cubicBezTo>
                    <a:pt x="0" y="423862"/>
                    <a:pt x="1476" y="425338"/>
                    <a:pt x="3354" y="425338"/>
                  </a:cubicBezTo>
                  <a:lnTo>
                    <a:pt x="421984" y="425338"/>
                  </a:lnTo>
                  <a:cubicBezTo>
                    <a:pt x="423326" y="425338"/>
                    <a:pt x="424533" y="424533"/>
                    <a:pt x="425069" y="423325"/>
                  </a:cubicBezTo>
                  <a:cubicBezTo>
                    <a:pt x="425606" y="422118"/>
                    <a:pt x="425338" y="420642"/>
                    <a:pt x="424399" y="419703"/>
                  </a:cubicBezTo>
                  <a:close/>
                  <a:moveTo>
                    <a:pt x="296529" y="382536"/>
                  </a:moveTo>
                  <a:lnTo>
                    <a:pt x="286198" y="382536"/>
                  </a:lnTo>
                  <a:cubicBezTo>
                    <a:pt x="284319" y="382536"/>
                    <a:pt x="282843" y="384012"/>
                    <a:pt x="282843" y="385890"/>
                  </a:cubicBezTo>
                  <a:lnTo>
                    <a:pt x="282843" y="408298"/>
                  </a:lnTo>
                  <a:lnTo>
                    <a:pt x="227831" y="408298"/>
                  </a:lnTo>
                  <a:lnTo>
                    <a:pt x="227831" y="385890"/>
                  </a:lnTo>
                  <a:cubicBezTo>
                    <a:pt x="227831" y="384012"/>
                    <a:pt x="226355" y="382536"/>
                    <a:pt x="224477" y="382536"/>
                  </a:cubicBezTo>
                  <a:lnTo>
                    <a:pt x="214145" y="382536"/>
                  </a:lnTo>
                  <a:cubicBezTo>
                    <a:pt x="212267" y="382536"/>
                    <a:pt x="210790" y="384012"/>
                    <a:pt x="210790" y="385890"/>
                  </a:cubicBezTo>
                  <a:lnTo>
                    <a:pt x="210790" y="408298"/>
                  </a:lnTo>
                  <a:lnTo>
                    <a:pt x="155779" y="408298"/>
                  </a:lnTo>
                  <a:lnTo>
                    <a:pt x="155779" y="385890"/>
                  </a:lnTo>
                  <a:cubicBezTo>
                    <a:pt x="155779" y="384012"/>
                    <a:pt x="154302" y="382536"/>
                    <a:pt x="152424" y="382536"/>
                  </a:cubicBezTo>
                  <a:lnTo>
                    <a:pt x="142092" y="382536"/>
                  </a:lnTo>
                  <a:cubicBezTo>
                    <a:pt x="140214" y="382536"/>
                    <a:pt x="138738" y="384012"/>
                    <a:pt x="138738" y="385890"/>
                  </a:cubicBezTo>
                  <a:lnTo>
                    <a:pt x="138738" y="408298"/>
                  </a:lnTo>
                  <a:lnTo>
                    <a:pt x="83726" y="408298"/>
                  </a:lnTo>
                  <a:lnTo>
                    <a:pt x="83726" y="385890"/>
                  </a:lnTo>
                  <a:cubicBezTo>
                    <a:pt x="83726" y="384012"/>
                    <a:pt x="82250" y="382536"/>
                    <a:pt x="80371" y="382536"/>
                  </a:cubicBezTo>
                  <a:lnTo>
                    <a:pt x="70040" y="382536"/>
                  </a:lnTo>
                  <a:cubicBezTo>
                    <a:pt x="68162" y="382536"/>
                    <a:pt x="66685" y="384012"/>
                    <a:pt x="66685" y="385890"/>
                  </a:cubicBezTo>
                  <a:lnTo>
                    <a:pt x="66685" y="408298"/>
                  </a:lnTo>
                  <a:lnTo>
                    <a:pt x="16772" y="408298"/>
                  </a:lnTo>
                  <a:lnTo>
                    <a:pt x="16772" y="342954"/>
                  </a:lnTo>
                  <a:lnTo>
                    <a:pt x="39179" y="342954"/>
                  </a:lnTo>
                  <a:cubicBezTo>
                    <a:pt x="41058" y="342954"/>
                    <a:pt x="42534" y="341478"/>
                    <a:pt x="42534" y="339600"/>
                  </a:cubicBezTo>
                  <a:lnTo>
                    <a:pt x="42534" y="329268"/>
                  </a:lnTo>
                  <a:cubicBezTo>
                    <a:pt x="42534" y="327389"/>
                    <a:pt x="41058" y="325913"/>
                    <a:pt x="39179" y="325913"/>
                  </a:cubicBezTo>
                  <a:lnTo>
                    <a:pt x="16772" y="325913"/>
                  </a:lnTo>
                  <a:lnTo>
                    <a:pt x="16772" y="270901"/>
                  </a:lnTo>
                  <a:lnTo>
                    <a:pt x="39179" y="270901"/>
                  </a:lnTo>
                  <a:cubicBezTo>
                    <a:pt x="41058" y="270901"/>
                    <a:pt x="42534" y="269425"/>
                    <a:pt x="42534" y="267547"/>
                  </a:cubicBezTo>
                  <a:lnTo>
                    <a:pt x="42534" y="257215"/>
                  </a:lnTo>
                  <a:cubicBezTo>
                    <a:pt x="42534" y="255337"/>
                    <a:pt x="41058" y="253861"/>
                    <a:pt x="39179" y="253861"/>
                  </a:cubicBezTo>
                  <a:lnTo>
                    <a:pt x="16772" y="253861"/>
                  </a:lnTo>
                  <a:lnTo>
                    <a:pt x="16772" y="198849"/>
                  </a:lnTo>
                  <a:lnTo>
                    <a:pt x="39179" y="198849"/>
                  </a:lnTo>
                  <a:cubicBezTo>
                    <a:pt x="41058" y="198849"/>
                    <a:pt x="42534" y="197373"/>
                    <a:pt x="42534" y="195494"/>
                  </a:cubicBezTo>
                  <a:lnTo>
                    <a:pt x="42534" y="185163"/>
                  </a:lnTo>
                  <a:cubicBezTo>
                    <a:pt x="42534" y="183284"/>
                    <a:pt x="41058" y="181808"/>
                    <a:pt x="39179" y="181808"/>
                  </a:cubicBezTo>
                  <a:lnTo>
                    <a:pt x="16772" y="181808"/>
                  </a:lnTo>
                  <a:lnTo>
                    <a:pt x="16772" y="126796"/>
                  </a:lnTo>
                  <a:lnTo>
                    <a:pt x="39179" y="126796"/>
                  </a:lnTo>
                  <a:cubicBezTo>
                    <a:pt x="41058" y="126796"/>
                    <a:pt x="42534" y="125320"/>
                    <a:pt x="42534" y="123442"/>
                  </a:cubicBezTo>
                  <a:lnTo>
                    <a:pt x="42534" y="113110"/>
                  </a:lnTo>
                  <a:cubicBezTo>
                    <a:pt x="42534" y="111232"/>
                    <a:pt x="41058" y="109756"/>
                    <a:pt x="39179" y="109756"/>
                  </a:cubicBezTo>
                  <a:lnTo>
                    <a:pt x="16772" y="109756"/>
                  </a:lnTo>
                  <a:lnTo>
                    <a:pt x="16772" y="35959"/>
                  </a:lnTo>
                  <a:lnTo>
                    <a:pt x="388842" y="408029"/>
                  </a:lnTo>
                  <a:lnTo>
                    <a:pt x="299615" y="408029"/>
                  </a:lnTo>
                  <a:lnTo>
                    <a:pt x="299615" y="385622"/>
                  </a:lnTo>
                  <a:cubicBezTo>
                    <a:pt x="299615" y="383743"/>
                    <a:pt x="298139" y="382267"/>
                    <a:pt x="296261" y="382267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99" name="Freihandform: Form 598">
              <a:extLst>
                <a:ext uri="{FF2B5EF4-FFF2-40B4-BE49-F238E27FC236}">
                  <a16:creationId xmlns:a16="http://schemas.microsoft.com/office/drawing/2014/main" id="{34CB0F50-8F69-699E-A571-65D316663DCB}"/>
                </a:ext>
              </a:extLst>
            </p:cNvPr>
            <p:cNvSpPr/>
            <p:nvPr/>
          </p:nvSpPr>
          <p:spPr bwMode="gray">
            <a:xfrm>
              <a:off x="4357615" y="4371089"/>
              <a:ext cx="150014" cy="150008"/>
            </a:xfrm>
            <a:custGeom>
              <a:avLst/>
              <a:gdLst>
                <a:gd name="connsiteX0" fmla="*/ 5769 w 150014"/>
                <a:gd name="connsiteY0" fmla="*/ 939 h 150008"/>
                <a:gd name="connsiteX1" fmla="*/ 3354 w 150014"/>
                <a:gd name="connsiteY1" fmla="*/ 0 h 150008"/>
                <a:gd name="connsiteX2" fmla="*/ 2013 w 150014"/>
                <a:gd name="connsiteY2" fmla="*/ 268 h 150008"/>
                <a:gd name="connsiteX3" fmla="*/ 0 w 150014"/>
                <a:gd name="connsiteY3" fmla="*/ 3354 h 150008"/>
                <a:gd name="connsiteX4" fmla="*/ 0 w 150014"/>
                <a:gd name="connsiteY4" fmla="*/ 146654 h 150008"/>
                <a:gd name="connsiteX5" fmla="*/ 3354 w 150014"/>
                <a:gd name="connsiteY5" fmla="*/ 150009 h 150008"/>
                <a:gd name="connsiteX6" fmla="*/ 146654 w 150014"/>
                <a:gd name="connsiteY6" fmla="*/ 150009 h 150008"/>
                <a:gd name="connsiteX7" fmla="*/ 149740 w 150014"/>
                <a:gd name="connsiteY7" fmla="*/ 147996 h 150008"/>
                <a:gd name="connsiteX8" fmla="*/ 149069 w 150014"/>
                <a:gd name="connsiteY8" fmla="*/ 144373 h 150008"/>
                <a:gd name="connsiteX9" fmla="*/ 5769 w 150014"/>
                <a:gd name="connsiteY9" fmla="*/ 1073 h 150008"/>
                <a:gd name="connsiteX10" fmla="*/ 113781 w 150014"/>
                <a:gd name="connsiteY10" fmla="*/ 132969 h 150008"/>
                <a:gd name="connsiteX11" fmla="*/ 17040 w 150014"/>
                <a:gd name="connsiteY11" fmla="*/ 132969 h 150008"/>
                <a:gd name="connsiteX12" fmla="*/ 17040 w 150014"/>
                <a:gd name="connsiteY12" fmla="*/ 36227 h 150008"/>
                <a:gd name="connsiteX13" fmla="*/ 113781 w 150014"/>
                <a:gd name="connsiteY13" fmla="*/ 132969 h 15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014" h="150008">
                  <a:moveTo>
                    <a:pt x="5769" y="939"/>
                  </a:moveTo>
                  <a:cubicBezTo>
                    <a:pt x="5769" y="939"/>
                    <a:pt x="4294" y="0"/>
                    <a:pt x="3354" y="0"/>
                  </a:cubicBezTo>
                  <a:cubicBezTo>
                    <a:pt x="2952" y="0"/>
                    <a:pt x="2549" y="0"/>
                    <a:pt x="2013" y="268"/>
                  </a:cubicBezTo>
                  <a:cubicBezTo>
                    <a:pt x="805" y="805"/>
                    <a:pt x="0" y="2013"/>
                    <a:pt x="0" y="3354"/>
                  </a:cubicBezTo>
                  <a:lnTo>
                    <a:pt x="0" y="146654"/>
                  </a:lnTo>
                  <a:cubicBezTo>
                    <a:pt x="0" y="148533"/>
                    <a:pt x="1476" y="150009"/>
                    <a:pt x="3354" y="150009"/>
                  </a:cubicBezTo>
                  <a:lnTo>
                    <a:pt x="146654" y="150009"/>
                  </a:lnTo>
                  <a:cubicBezTo>
                    <a:pt x="147996" y="150009"/>
                    <a:pt x="149204" y="149204"/>
                    <a:pt x="149740" y="147996"/>
                  </a:cubicBezTo>
                  <a:cubicBezTo>
                    <a:pt x="150277" y="146789"/>
                    <a:pt x="150009" y="145313"/>
                    <a:pt x="149069" y="144373"/>
                  </a:cubicBezTo>
                  <a:lnTo>
                    <a:pt x="5769" y="1073"/>
                  </a:lnTo>
                  <a:close/>
                  <a:moveTo>
                    <a:pt x="113781" y="132969"/>
                  </a:moveTo>
                  <a:lnTo>
                    <a:pt x="17040" y="132969"/>
                  </a:lnTo>
                  <a:lnTo>
                    <a:pt x="17040" y="36227"/>
                  </a:lnTo>
                  <a:lnTo>
                    <a:pt x="113781" y="132969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00" name="Grafik 7">
            <a:extLst>
              <a:ext uri="{FF2B5EF4-FFF2-40B4-BE49-F238E27FC236}">
                <a16:creationId xmlns:a16="http://schemas.microsoft.com/office/drawing/2014/main" id="{6C5F84F7-AA81-2362-71C1-BE0AFA0792B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788046" y="3087963"/>
            <a:ext cx="459260" cy="459016"/>
            <a:chOff x="10788044" y="3087963"/>
            <a:chExt cx="459260" cy="459016"/>
          </a:xfrm>
          <a:solidFill>
            <a:schemeClr val="accent1"/>
          </a:solidFill>
        </p:grpSpPr>
        <p:sp>
          <p:nvSpPr>
            <p:cNvPr id="601" name="Freihandform: Form 600">
              <a:extLst>
                <a:ext uri="{FF2B5EF4-FFF2-40B4-BE49-F238E27FC236}">
                  <a16:creationId xmlns:a16="http://schemas.microsoft.com/office/drawing/2014/main" id="{41778C5A-9048-825B-0FD3-E78C04B0B415}"/>
                </a:ext>
              </a:extLst>
            </p:cNvPr>
            <p:cNvSpPr/>
            <p:nvPr/>
          </p:nvSpPr>
          <p:spPr bwMode="gray">
            <a:xfrm>
              <a:off x="10788044" y="3087963"/>
              <a:ext cx="459260" cy="459016"/>
            </a:xfrm>
            <a:custGeom>
              <a:avLst/>
              <a:gdLst>
                <a:gd name="connsiteX0" fmla="*/ 456019 w 459260"/>
                <a:gd name="connsiteY0" fmla="*/ 250775 h 459016"/>
                <a:gd name="connsiteX1" fmla="*/ 456019 w 459260"/>
                <a:gd name="connsiteY1" fmla="*/ 250775 h 459016"/>
                <a:gd name="connsiteX2" fmla="*/ 439918 w 459260"/>
                <a:gd name="connsiteY2" fmla="*/ 230917 h 459016"/>
                <a:gd name="connsiteX3" fmla="*/ 439918 w 459260"/>
                <a:gd name="connsiteY3" fmla="*/ 227697 h 459016"/>
                <a:gd name="connsiteX4" fmla="*/ 454409 w 459260"/>
                <a:gd name="connsiteY4" fmla="*/ 210120 h 459016"/>
                <a:gd name="connsiteX5" fmla="*/ 451591 w 459260"/>
                <a:gd name="connsiteY5" fmla="*/ 180333 h 459016"/>
                <a:gd name="connsiteX6" fmla="*/ 449981 w 459260"/>
                <a:gd name="connsiteY6" fmla="*/ 179259 h 459016"/>
                <a:gd name="connsiteX7" fmla="*/ 449445 w 459260"/>
                <a:gd name="connsiteY7" fmla="*/ 178857 h 459016"/>
                <a:gd name="connsiteX8" fmla="*/ 429989 w 459260"/>
                <a:gd name="connsiteY8" fmla="*/ 166110 h 459016"/>
                <a:gd name="connsiteX9" fmla="*/ 428916 w 459260"/>
                <a:gd name="connsiteY9" fmla="*/ 163024 h 459016"/>
                <a:gd name="connsiteX10" fmla="*/ 437369 w 459260"/>
                <a:gd name="connsiteY10" fmla="*/ 142092 h 459016"/>
                <a:gd name="connsiteX11" fmla="*/ 425159 w 459260"/>
                <a:gd name="connsiteY11" fmla="*/ 114586 h 459016"/>
                <a:gd name="connsiteX12" fmla="*/ 424488 w 459260"/>
                <a:gd name="connsiteY12" fmla="*/ 114452 h 459016"/>
                <a:gd name="connsiteX13" fmla="*/ 422610 w 459260"/>
                <a:gd name="connsiteY13" fmla="*/ 113781 h 459016"/>
                <a:gd name="connsiteX14" fmla="*/ 400337 w 459260"/>
                <a:gd name="connsiteY14" fmla="*/ 107743 h 459016"/>
                <a:gd name="connsiteX15" fmla="*/ 398593 w 459260"/>
                <a:gd name="connsiteY15" fmla="*/ 104926 h 459016"/>
                <a:gd name="connsiteX16" fmla="*/ 399800 w 459260"/>
                <a:gd name="connsiteY16" fmla="*/ 81982 h 459016"/>
                <a:gd name="connsiteX17" fmla="*/ 394567 w 459260"/>
                <a:gd name="connsiteY17" fmla="*/ 66685 h 459016"/>
                <a:gd name="connsiteX18" fmla="*/ 379539 w 459260"/>
                <a:gd name="connsiteY18" fmla="*/ 59574 h 459016"/>
                <a:gd name="connsiteX19" fmla="*/ 377527 w 459260"/>
                <a:gd name="connsiteY19" fmla="*/ 59574 h 459016"/>
                <a:gd name="connsiteX20" fmla="*/ 354180 w 459260"/>
                <a:gd name="connsiteY20" fmla="*/ 60782 h 459016"/>
                <a:gd name="connsiteX21" fmla="*/ 351497 w 459260"/>
                <a:gd name="connsiteY21" fmla="*/ 59037 h 459016"/>
                <a:gd name="connsiteX22" fmla="*/ 345324 w 459260"/>
                <a:gd name="connsiteY22" fmla="*/ 36362 h 459016"/>
                <a:gd name="connsiteX23" fmla="*/ 324796 w 459260"/>
                <a:gd name="connsiteY23" fmla="*/ 20529 h 459016"/>
                <a:gd name="connsiteX24" fmla="*/ 319563 w 459260"/>
                <a:gd name="connsiteY24" fmla="*/ 21200 h 459016"/>
                <a:gd name="connsiteX25" fmla="*/ 317684 w 459260"/>
                <a:gd name="connsiteY25" fmla="*/ 21871 h 459016"/>
                <a:gd name="connsiteX26" fmla="*/ 317684 w 459260"/>
                <a:gd name="connsiteY26" fmla="*/ 21871 h 459016"/>
                <a:gd name="connsiteX27" fmla="*/ 317013 w 459260"/>
                <a:gd name="connsiteY27" fmla="*/ 22005 h 459016"/>
                <a:gd name="connsiteX28" fmla="*/ 295679 w 459260"/>
                <a:gd name="connsiteY28" fmla="*/ 30592 h 459016"/>
                <a:gd name="connsiteX29" fmla="*/ 294874 w 459260"/>
                <a:gd name="connsiteY29" fmla="*/ 30860 h 459016"/>
                <a:gd name="connsiteX30" fmla="*/ 293264 w 459260"/>
                <a:gd name="connsiteY30" fmla="*/ 29787 h 459016"/>
                <a:gd name="connsiteX31" fmla="*/ 280249 w 459260"/>
                <a:gd name="connsiteY31" fmla="*/ 9929 h 459016"/>
                <a:gd name="connsiteX32" fmla="*/ 262269 w 459260"/>
                <a:gd name="connsiteY32" fmla="*/ 0 h 459016"/>
                <a:gd name="connsiteX33" fmla="*/ 250596 w 459260"/>
                <a:gd name="connsiteY33" fmla="*/ 3489 h 459016"/>
                <a:gd name="connsiteX34" fmla="*/ 250060 w 459260"/>
                <a:gd name="connsiteY34" fmla="*/ 3891 h 459016"/>
                <a:gd name="connsiteX35" fmla="*/ 248181 w 459260"/>
                <a:gd name="connsiteY35" fmla="*/ 5099 h 459016"/>
                <a:gd name="connsiteX36" fmla="*/ 230738 w 459260"/>
                <a:gd name="connsiteY36" fmla="*/ 19590 h 459016"/>
                <a:gd name="connsiteX37" fmla="*/ 229263 w 459260"/>
                <a:gd name="connsiteY37" fmla="*/ 20126 h 459016"/>
                <a:gd name="connsiteX38" fmla="*/ 227920 w 459260"/>
                <a:gd name="connsiteY38" fmla="*/ 19724 h 459016"/>
                <a:gd name="connsiteX39" fmla="*/ 210075 w 459260"/>
                <a:gd name="connsiteY39" fmla="*/ 4830 h 459016"/>
                <a:gd name="connsiteX40" fmla="*/ 196657 w 459260"/>
                <a:gd name="connsiteY40" fmla="*/ 134 h 459016"/>
                <a:gd name="connsiteX41" fmla="*/ 180422 w 459260"/>
                <a:gd name="connsiteY41" fmla="*/ 7648 h 459016"/>
                <a:gd name="connsiteX42" fmla="*/ 179349 w 459260"/>
                <a:gd name="connsiteY42" fmla="*/ 9258 h 459016"/>
                <a:gd name="connsiteX43" fmla="*/ 178947 w 459260"/>
                <a:gd name="connsiteY43" fmla="*/ 9795 h 459016"/>
                <a:gd name="connsiteX44" fmla="*/ 166200 w 459260"/>
                <a:gd name="connsiteY44" fmla="*/ 29250 h 459016"/>
                <a:gd name="connsiteX45" fmla="*/ 164052 w 459260"/>
                <a:gd name="connsiteY45" fmla="*/ 30458 h 459016"/>
                <a:gd name="connsiteX46" fmla="*/ 163113 w 459260"/>
                <a:gd name="connsiteY46" fmla="*/ 30458 h 459016"/>
                <a:gd name="connsiteX47" fmla="*/ 142182 w 459260"/>
                <a:gd name="connsiteY47" fmla="*/ 22005 h 459016"/>
                <a:gd name="connsiteX48" fmla="*/ 134131 w 459260"/>
                <a:gd name="connsiteY48" fmla="*/ 20395 h 459016"/>
                <a:gd name="connsiteX49" fmla="*/ 114541 w 459260"/>
                <a:gd name="connsiteY49" fmla="*/ 33544 h 459016"/>
                <a:gd name="connsiteX50" fmla="*/ 114274 w 459260"/>
                <a:gd name="connsiteY50" fmla="*/ 34752 h 459016"/>
                <a:gd name="connsiteX51" fmla="*/ 113736 w 459260"/>
                <a:gd name="connsiteY51" fmla="*/ 36630 h 459016"/>
                <a:gd name="connsiteX52" fmla="*/ 107698 w 459260"/>
                <a:gd name="connsiteY52" fmla="*/ 58903 h 459016"/>
                <a:gd name="connsiteX53" fmla="*/ 104881 w 459260"/>
                <a:gd name="connsiteY53" fmla="*/ 60648 h 459016"/>
                <a:gd name="connsiteX54" fmla="*/ 81937 w 459260"/>
                <a:gd name="connsiteY54" fmla="*/ 59440 h 459016"/>
                <a:gd name="connsiteX55" fmla="*/ 80595 w 459260"/>
                <a:gd name="connsiteY55" fmla="*/ 59440 h 459016"/>
                <a:gd name="connsiteX56" fmla="*/ 59530 w 459260"/>
                <a:gd name="connsiteY56" fmla="*/ 79700 h 459016"/>
                <a:gd name="connsiteX57" fmla="*/ 59530 w 459260"/>
                <a:gd name="connsiteY57" fmla="*/ 81713 h 459016"/>
                <a:gd name="connsiteX58" fmla="*/ 60737 w 459260"/>
                <a:gd name="connsiteY58" fmla="*/ 105060 h 459016"/>
                <a:gd name="connsiteX59" fmla="*/ 58993 w 459260"/>
                <a:gd name="connsiteY59" fmla="*/ 107743 h 459016"/>
                <a:gd name="connsiteX60" fmla="*/ 36451 w 459260"/>
                <a:gd name="connsiteY60" fmla="*/ 113915 h 459016"/>
                <a:gd name="connsiteX61" fmla="*/ 21155 w 459260"/>
                <a:gd name="connsiteY61" fmla="*/ 139677 h 459016"/>
                <a:gd name="connsiteX62" fmla="*/ 21826 w 459260"/>
                <a:gd name="connsiteY62" fmla="*/ 141556 h 459016"/>
                <a:gd name="connsiteX63" fmla="*/ 21826 w 459260"/>
                <a:gd name="connsiteY63" fmla="*/ 141556 h 459016"/>
                <a:gd name="connsiteX64" fmla="*/ 21960 w 459260"/>
                <a:gd name="connsiteY64" fmla="*/ 142227 h 459016"/>
                <a:gd name="connsiteX65" fmla="*/ 30547 w 459260"/>
                <a:gd name="connsiteY65" fmla="*/ 163561 h 459016"/>
                <a:gd name="connsiteX66" fmla="*/ 29742 w 459260"/>
                <a:gd name="connsiteY66" fmla="*/ 165976 h 459016"/>
                <a:gd name="connsiteX67" fmla="*/ 10019 w 459260"/>
                <a:gd name="connsiteY67" fmla="*/ 178320 h 459016"/>
                <a:gd name="connsiteX68" fmla="*/ 3444 w 459260"/>
                <a:gd name="connsiteY68" fmla="*/ 207973 h 459016"/>
                <a:gd name="connsiteX69" fmla="*/ 3846 w 459260"/>
                <a:gd name="connsiteY69" fmla="*/ 208510 h 459016"/>
                <a:gd name="connsiteX70" fmla="*/ 5054 w 459260"/>
                <a:gd name="connsiteY70" fmla="*/ 210388 h 459016"/>
                <a:gd name="connsiteX71" fmla="*/ 19411 w 459260"/>
                <a:gd name="connsiteY71" fmla="*/ 227831 h 459016"/>
                <a:gd name="connsiteX72" fmla="*/ 19679 w 459260"/>
                <a:gd name="connsiteY72" fmla="*/ 230649 h 459016"/>
                <a:gd name="connsiteX73" fmla="*/ 4786 w 459260"/>
                <a:gd name="connsiteY73" fmla="*/ 248628 h 459016"/>
                <a:gd name="connsiteX74" fmla="*/ 7604 w 459260"/>
                <a:gd name="connsiteY74" fmla="*/ 278415 h 459016"/>
                <a:gd name="connsiteX75" fmla="*/ 9214 w 459260"/>
                <a:gd name="connsiteY75" fmla="*/ 279489 h 459016"/>
                <a:gd name="connsiteX76" fmla="*/ 9750 w 459260"/>
                <a:gd name="connsiteY76" fmla="*/ 279891 h 459016"/>
                <a:gd name="connsiteX77" fmla="*/ 29206 w 459260"/>
                <a:gd name="connsiteY77" fmla="*/ 292638 h 459016"/>
                <a:gd name="connsiteX78" fmla="*/ 30279 w 459260"/>
                <a:gd name="connsiteY78" fmla="*/ 295724 h 459016"/>
                <a:gd name="connsiteX79" fmla="*/ 21826 w 459260"/>
                <a:gd name="connsiteY79" fmla="*/ 316655 h 459016"/>
                <a:gd name="connsiteX80" fmla="*/ 34036 w 459260"/>
                <a:gd name="connsiteY80" fmla="*/ 344161 h 459016"/>
                <a:gd name="connsiteX81" fmla="*/ 34707 w 459260"/>
                <a:gd name="connsiteY81" fmla="*/ 344296 h 459016"/>
                <a:gd name="connsiteX82" fmla="*/ 36585 w 459260"/>
                <a:gd name="connsiteY82" fmla="*/ 344967 h 459016"/>
                <a:gd name="connsiteX83" fmla="*/ 58859 w 459260"/>
                <a:gd name="connsiteY83" fmla="*/ 351004 h 459016"/>
                <a:gd name="connsiteX84" fmla="*/ 60603 w 459260"/>
                <a:gd name="connsiteY84" fmla="*/ 353822 h 459016"/>
                <a:gd name="connsiteX85" fmla="*/ 59395 w 459260"/>
                <a:gd name="connsiteY85" fmla="*/ 376766 h 459016"/>
                <a:gd name="connsiteX86" fmla="*/ 64628 w 459260"/>
                <a:gd name="connsiteY86" fmla="*/ 392062 h 459016"/>
                <a:gd name="connsiteX87" fmla="*/ 79656 w 459260"/>
                <a:gd name="connsiteY87" fmla="*/ 399174 h 459016"/>
                <a:gd name="connsiteX88" fmla="*/ 81669 w 459260"/>
                <a:gd name="connsiteY88" fmla="*/ 399174 h 459016"/>
                <a:gd name="connsiteX89" fmla="*/ 105015 w 459260"/>
                <a:gd name="connsiteY89" fmla="*/ 397966 h 459016"/>
                <a:gd name="connsiteX90" fmla="*/ 107698 w 459260"/>
                <a:gd name="connsiteY90" fmla="*/ 399710 h 459016"/>
                <a:gd name="connsiteX91" fmla="*/ 113871 w 459260"/>
                <a:gd name="connsiteY91" fmla="*/ 422386 h 459016"/>
                <a:gd name="connsiteX92" fmla="*/ 134400 w 459260"/>
                <a:gd name="connsiteY92" fmla="*/ 438219 h 459016"/>
                <a:gd name="connsiteX93" fmla="*/ 139632 w 459260"/>
                <a:gd name="connsiteY93" fmla="*/ 437548 h 459016"/>
                <a:gd name="connsiteX94" fmla="*/ 141511 w 459260"/>
                <a:gd name="connsiteY94" fmla="*/ 436877 h 459016"/>
                <a:gd name="connsiteX95" fmla="*/ 141511 w 459260"/>
                <a:gd name="connsiteY95" fmla="*/ 436877 h 459016"/>
                <a:gd name="connsiteX96" fmla="*/ 142182 w 459260"/>
                <a:gd name="connsiteY96" fmla="*/ 436743 h 459016"/>
                <a:gd name="connsiteX97" fmla="*/ 163516 w 459260"/>
                <a:gd name="connsiteY97" fmla="*/ 428156 h 459016"/>
                <a:gd name="connsiteX98" fmla="*/ 164321 w 459260"/>
                <a:gd name="connsiteY98" fmla="*/ 427887 h 459016"/>
                <a:gd name="connsiteX99" fmla="*/ 165931 w 459260"/>
                <a:gd name="connsiteY99" fmla="*/ 428961 h 459016"/>
                <a:gd name="connsiteX100" fmla="*/ 178947 w 459260"/>
                <a:gd name="connsiteY100" fmla="*/ 448819 h 459016"/>
                <a:gd name="connsiteX101" fmla="*/ 196926 w 459260"/>
                <a:gd name="connsiteY101" fmla="*/ 458748 h 459016"/>
                <a:gd name="connsiteX102" fmla="*/ 208599 w 459260"/>
                <a:gd name="connsiteY102" fmla="*/ 455259 h 459016"/>
                <a:gd name="connsiteX103" fmla="*/ 209136 w 459260"/>
                <a:gd name="connsiteY103" fmla="*/ 454857 h 459016"/>
                <a:gd name="connsiteX104" fmla="*/ 210746 w 459260"/>
                <a:gd name="connsiteY104" fmla="*/ 453247 h 459016"/>
                <a:gd name="connsiteX105" fmla="*/ 227786 w 459260"/>
                <a:gd name="connsiteY105" fmla="*/ 439158 h 459016"/>
                <a:gd name="connsiteX106" fmla="*/ 229263 w 459260"/>
                <a:gd name="connsiteY106" fmla="*/ 438621 h 459016"/>
                <a:gd name="connsiteX107" fmla="*/ 230604 w 459260"/>
                <a:gd name="connsiteY107" fmla="*/ 439024 h 459016"/>
                <a:gd name="connsiteX108" fmla="*/ 248450 w 459260"/>
                <a:gd name="connsiteY108" fmla="*/ 453917 h 459016"/>
                <a:gd name="connsiteX109" fmla="*/ 262135 w 459260"/>
                <a:gd name="connsiteY109" fmla="*/ 459016 h 459016"/>
                <a:gd name="connsiteX110" fmla="*/ 265222 w 459260"/>
                <a:gd name="connsiteY110" fmla="*/ 459016 h 459016"/>
                <a:gd name="connsiteX111" fmla="*/ 280384 w 459260"/>
                <a:gd name="connsiteY111" fmla="*/ 449356 h 459016"/>
                <a:gd name="connsiteX112" fmla="*/ 293130 w 459260"/>
                <a:gd name="connsiteY112" fmla="*/ 430034 h 459016"/>
                <a:gd name="connsiteX113" fmla="*/ 295277 w 459260"/>
                <a:gd name="connsiteY113" fmla="*/ 428827 h 459016"/>
                <a:gd name="connsiteX114" fmla="*/ 296216 w 459260"/>
                <a:gd name="connsiteY114" fmla="*/ 428827 h 459016"/>
                <a:gd name="connsiteX115" fmla="*/ 317148 w 459260"/>
                <a:gd name="connsiteY115" fmla="*/ 437280 h 459016"/>
                <a:gd name="connsiteX116" fmla="*/ 324661 w 459260"/>
                <a:gd name="connsiteY116" fmla="*/ 438756 h 459016"/>
                <a:gd name="connsiteX117" fmla="*/ 344654 w 459260"/>
                <a:gd name="connsiteY117" fmla="*/ 425070 h 459016"/>
                <a:gd name="connsiteX118" fmla="*/ 344788 w 459260"/>
                <a:gd name="connsiteY118" fmla="*/ 424399 h 459016"/>
                <a:gd name="connsiteX119" fmla="*/ 345459 w 459260"/>
                <a:gd name="connsiteY119" fmla="*/ 422520 h 459016"/>
                <a:gd name="connsiteX120" fmla="*/ 351497 w 459260"/>
                <a:gd name="connsiteY120" fmla="*/ 400247 h 459016"/>
                <a:gd name="connsiteX121" fmla="*/ 354314 w 459260"/>
                <a:gd name="connsiteY121" fmla="*/ 398503 h 459016"/>
                <a:gd name="connsiteX122" fmla="*/ 377258 w 459260"/>
                <a:gd name="connsiteY122" fmla="*/ 399710 h 459016"/>
                <a:gd name="connsiteX123" fmla="*/ 378600 w 459260"/>
                <a:gd name="connsiteY123" fmla="*/ 399710 h 459016"/>
                <a:gd name="connsiteX124" fmla="*/ 399665 w 459260"/>
                <a:gd name="connsiteY124" fmla="*/ 379450 h 459016"/>
                <a:gd name="connsiteX125" fmla="*/ 399665 w 459260"/>
                <a:gd name="connsiteY125" fmla="*/ 377437 h 459016"/>
                <a:gd name="connsiteX126" fmla="*/ 398458 w 459260"/>
                <a:gd name="connsiteY126" fmla="*/ 354091 h 459016"/>
                <a:gd name="connsiteX127" fmla="*/ 400203 w 459260"/>
                <a:gd name="connsiteY127" fmla="*/ 351407 h 459016"/>
                <a:gd name="connsiteX128" fmla="*/ 422744 w 459260"/>
                <a:gd name="connsiteY128" fmla="*/ 345235 h 459016"/>
                <a:gd name="connsiteX129" fmla="*/ 438040 w 459260"/>
                <a:gd name="connsiteY129" fmla="*/ 319473 h 459016"/>
                <a:gd name="connsiteX130" fmla="*/ 437369 w 459260"/>
                <a:gd name="connsiteY130" fmla="*/ 317595 h 459016"/>
                <a:gd name="connsiteX131" fmla="*/ 437369 w 459260"/>
                <a:gd name="connsiteY131" fmla="*/ 317595 h 459016"/>
                <a:gd name="connsiteX132" fmla="*/ 437235 w 459260"/>
                <a:gd name="connsiteY132" fmla="*/ 316924 h 459016"/>
                <a:gd name="connsiteX133" fmla="*/ 428648 w 459260"/>
                <a:gd name="connsiteY133" fmla="*/ 295590 h 459016"/>
                <a:gd name="connsiteX134" fmla="*/ 429453 w 459260"/>
                <a:gd name="connsiteY134" fmla="*/ 293175 h 459016"/>
                <a:gd name="connsiteX135" fmla="*/ 449311 w 459260"/>
                <a:gd name="connsiteY135" fmla="*/ 280160 h 459016"/>
                <a:gd name="connsiteX136" fmla="*/ 455751 w 459260"/>
                <a:gd name="connsiteY136" fmla="*/ 250507 h 459016"/>
                <a:gd name="connsiteX137" fmla="*/ 412412 w 459260"/>
                <a:gd name="connsiteY137" fmla="*/ 302835 h 459016"/>
                <a:gd name="connsiteX138" fmla="*/ 420865 w 459260"/>
                <a:gd name="connsiteY138" fmla="*/ 324035 h 459016"/>
                <a:gd name="connsiteX139" fmla="*/ 419926 w 459260"/>
                <a:gd name="connsiteY139" fmla="*/ 326853 h 459016"/>
                <a:gd name="connsiteX140" fmla="*/ 419524 w 459260"/>
                <a:gd name="connsiteY140" fmla="*/ 326853 h 459016"/>
                <a:gd name="connsiteX141" fmla="*/ 396983 w 459260"/>
                <a:gd name="connsiteY141" fmla="*/ 332891 h 459016"/>
                <a:gd name="connsiteX142" fmla="*/ 381149 w 459260"/>
                <a:gd name="connsiteY142" fmla="*/ 354627 h 459016"/>
                <a:gd name="connsiteX143" fmla="*/ 382357 w 459260"/>
                <a:gd name="connsiteY143" fmla="*/ 377705 h 459016"/>
                <a:gd name="connsiteX144" fmla="*/ 380211 w 459260"/>
                <a:gd name="connsiteY144" fmla="*/ 380255 h 459016"/>
                <a:gd name="connsiteX145" fmla="*/ 356595 w 459260"/>
                <a:gd name="connsiteY145" fmla="*/ 379047 h 459016"/>
                <a:gd name="connsiteX146" fmla="*/ 355119 w 459260"/>
                <a:gd name="connsiteY146" fmla="*/ 379047 h 459016"/>
                <a:gd name="connsiteX147" fmla="*/ 334859 w 459260"/>
                <a:gd name="connsiteY147" fmla="*/ 395148 h 459016"/>
                <a:gd name="connsiteX148" fmla="*/ 328821 w 459260"/>
                <a:gd name="connsiteY148" fmla="*/ 417556 h 459016"/>
                <a:gd name="connsiteX149" fmla="*/ 326003 w 459260"/>
                <a:gd name="connsiteY149" fmla="*/ 419434 h 459016"/>
                <a:gd name="connsiteX150" fmla="*/ 324796 w 459260"/>
                <a:gd name="connsiteY150" fmla="*/ 419434 h 459016"/>
                <a:gd name="connsiteX151" fmla="*/ 304132 w 459260"/>
                <a:gd name="connsiteY151" fmla="*/ 411115 h 459016"/>
                <a:gd name="connsiteX152" fmla="*/ 296484 w 459260"/>
                <a:gd name="connsiteY152" fmla="*/ 409639 h 459016"/>
                <a:gd name="connsiteX153" fmla="*/ 278236 w 459260"/>
                <a:gd name="connsiteY153" fmla="*/ 418897 h 459016"/>
                <a:gd name="connsiteX154" fmla="*/ 265355 w 459260"/>
                <a:gd name="connsiteY154" fmla="*/ 438487 h 459016"/>
                <a:gd name="connsiteX155" fmla="*/ 262940 w 459260"/>
                <a:gd name="connsiteY155" fmla="*/ 439695 h 459016"/>
                <a:gd name="connsiteX156" fmla="*/ 262269 w 459260"/>
                <a:gd name="connsiteY156" fmla="*/ 439561 h 459016"/>
                <a:gd name="connsiteX157" fmla="*/ 261733 w 459260"/>
                <a:gd name="connsiteY157" fmla="*/ 439024 h 459016"/>
                <a:gd name="connsiteX158" fmla="*/ 244022 w 459260"/>
                <a:gd name="connsiteY158" fmla="*/ 424399 h 459016"/>
                <a:gd name="connsiteX159" fmla="*/ 230604 w 459260"/>
                <a:gd name="connsiteY159" fmla="*/ 419568 h 459016"/>
                <a:gd name="connsiteX160" fmla="*/ 217186 w 459260"/>
                <a:gd name="connsiteY160" fmla="*/ 424399 h 459016"/>
                <a:gd name="connsiteX161" fmla="*/ 199475 w 459260"/>
                <a:gd name="connsiteY161" fmla="*/ 439024 h 459016"/>
                <a:gd name="connsiteX162" fmla="*/ 197731 w 459260"/>
                <a:gd name="connsiteY162" fmla="*/ 439561 h 459016"/>
                <a:gd name="connsiteX163" fmla="*/ 196389 w 459260"/>
                <a:gd name="connsiteY163" fmla="*/ 439024 h 459016"/>
                <a:gd name="connsiteX164" fmla="*/ 195719 w 459260"/>
                <a:gd name="connsiteY164" fmla="*/ 438353 h 459016"/>
                <a:gd name="connsiteX165" fmla="*/ 183106 w 459260"/>
                <a:gd name="connsiteY165" fmla="*/ 419032 h 459016"/>
                <a:gd name="connsiteX166" fmla="*/ 165797 w 459260"/>
                <a:gd name="connsiteY166" fmla="*/ 409237 h 459016"/>
                <a:gd name="connsiteX167" fmla="*/ 157478 w 459260"/>
                <a:gd name="connsiteY167" fmla="*/ 411115 h 459016"/>
                <a:gd name="connsiteX168" fmla="*/ 136278 w 459260"/>
                <a:gd name="connsiteY168" fmla="*/ 419568 h 459016"/>
                <a:gd name="connsiteX169" fmla="*/ 135607 w 459260"/>
                <a:gd name="connsiteY169" fmla="*/ 419703 h 459016"/>
                <a:gd name="connsiteX170" fmla="*/ 133595 w 459260"/>
                <a:gd name="connsiteY170" fmla="*/ 418629 h 459016"/>
                <a:gd name="connsiteX171" fmla="*/ 133595 w 459260"/>
                <a:gd name="connsiteY171" fmla="*/ 418227 h 459016"/>
                <a:gd name="connsiteX172" fmla="*/ 127557 w 459260"/>
                <a:gd name="connsiteY172" fmla="*/ 395685 h 459016"/>
                <a:gd name="connsiteX173" fmla="*/ 107296 w 459260"/>
                <a:gd name="connsiteY173" fmla="*/ 379718 h 459016"/>
                <a:gd name="connsiteX174" fmla="*/ 105820 w 459260"/>
                <a:gd name="connsiteY174" fmla="*/ 379718 h 459016"/>
                <a:gd name="connsiteX175" fmla="*/ 82742 w 459260"/>
                <a:gd name="connsiteY175" fmla="*/ 380926 h 459016"/>
                <a:gd name="connsiteX176" fmla="*/ 80192 w 459260"/>
                <a:gd name="connsiteY176" fmla="*/ 378779 h 459016"/>
                <a:gd name="connsiteX177" fmla="*/ 81400 w 459260"/>
                <a:gd name="connsiteY177" fmla="*/ 355164 h 459016"/>
                <a:gd name="connsiteX178" fmla="*/ 65299 w 459260"/>
                <a:gd name="connsiteY178" fmla="*/ 333427 h 459016"/>
                <a:gd name="connsiteX179" fmla="*/ 42892 w 459260"/>
                <a:gd name="connsiteY179" fmla="*/ 327389 h 459016"/>
                <a:gd name="connsiteX180" fmla="*/ 41550 w 459260"/>
                <a:gd name="connsiteY180" fmla="*/ 326584 h 459016"/>
                <a:gd name="connsiteX181" fmla="*/ 41550 w 459260"/>
                <a:gd name="connsiteY181" fmla="*/ 323767 h 459016"/>
                <a:gd name="connsiteX182" fmla="*/ 50003 w 459260"/>
                <a:gd name="connsiteY182" fmla="*/ 302567 h 459016"/>
                <a:gd name="connsiteX183" fmla="*/ 41953 w 459260"/>
                <a:gd name="connsiteY183" fmla="*/ 277208 h 459016"/>
                <a:gd name="connsiteX184" fmla="*/ 22497 w 459260"/>
                <a:gd name="connsiteY184" fmla="*/ 264461 h 459016"/>
                <a:gd name="connsiteX185" fmla="*/ 21423 w 459260"/>
                <a:gd name="connsiteY185" fmla="*/ 261375 h 459016"/>
                <a:gd name="connsiteX186" fmla="*/ 21960 w 459260"/>
                <a:gd name="connsiteY186" fmla="*/ 260838 h 459016"/>
                <a:gd name="connsiteX187" fmla="*/ 36585 w 459260"/>
                <a:gd name="connsiteY187" fmla="*/ 243127 h 459016"/>
                <a:gd name="connsiteX188" fmla="*/ 36585 w 459260"/>
                <a:gd name="connsiteY188" fmla="*/ 216292 h 459016"/>
                <a:gd name="connsiteX189" fmla="*/ 21960 w 459260"/>
                <a:gd name="connsiteY189" fmla="*/ 198580 h 459016"/>
                <a:gd name="connsiteX190" fmla="*/ 21692 w 459260"/>
                <a:gd name="connsiteY190" fmla="*/ 195763 h 459016"/>
                <a:gd name="connsiteX191" fmla="*/ 23168 w 459260"/>
                <a:gd name="connsiteY191" fmla="*/ 194555 h 459016"/>
                <a:gd name="connsiteX192" fmla="*/ 41818 w 459260"/>
                <a:gd name="connsiteY192" fmla="*/ 182882 h 459016"/>
                <a:gd name="connsiteX193" fmla="*/ 49735 w 459260"/>
                <a:gd name="connsiteY193" fmla="*/ 157254 h 459016"/>
                <a:gd name="connsiteX194" fmla="*/ 41282 w 459260"/>
                <a:gd name="connsiteY194" fmla="*/ 136054 h 459016"/>
                <a:gd name="connsiteX195" fmla="*/ 41282 w 459260"/>
                <a:gd name="connsiteY195" fmla="*/ 133505 h 459016"/>
                <a:gd name="connsiteX196" fmla="*/ 41282 w 459260"/>
                <a:gd name="connsiteY196" fmla="*/ 133505 h 459016"/>
                <a:gd name="connsiteX197" fmla="*/ 42758 w 459260"/>
                <a:gd name="connsiteY197" fmla="*/ 132566 h 459016"/>
                <a:gd name="connsiteX198" fmla="*/ 65165 w 459260"/>
                <a:gd name="connsiteY198" fmla="*/ 126528 h 459016"/>
                <a:gd name="connsiteX199" fmla="*/ 80997 w 459260"/>
                <a:gd name="connsiteY199" fmla="*/ 104791 h 459016"/>
                <a:gd name="connsiteX200" fmla="*/ 79790 w 459260"/>
                <a:gd name="connsiteY200" fmla="*/ 81713 h 459016"/>
                <a:gd name="connsiteX201" fmla="*/ 80595 w 459260"/>
                <a:gd name="connsiteY201" fmla="*/ 79969 h 459016"/>
                <a:gd name="connsiteX202" fmla="*/ 82474 w 459260"/>
                <a:gd name="connsiteY202" fmla="*/ 79164 h 459016"/>
                <a:gd name="connsiteX203" fmla="*/ 105418 w 459260"/>
                <a:gd name="connsiteY203" fmla="*/ 80371 h 459016"/>
                <a:gd name="connsiteX204" fmla="*/ 106893 w 459260"/>
                <a:gd name="connsiteY204" fmla="*/ 80371 h 459016"/>
                <a:gd name="connsiteX205" fmla="*/ 127154 w 459260"/>
                <a:gd name="connsiteY205" fmla="*/ 64539 h 459016"/>
                <a:gd name="connsiteX206" fmla="*/ 133192 w 459260"/>
                <a:gd name="connsiteY206" fmla="*/ 41863 h 459016"/>
                <a:gd name="connsiteX207" fmla="*/ 133997 w 459260"/>
                <a:gd name="connsiteY207" fmla="*/ 40521 h 459016"/>
                <a:gd name="connsiteX208" fmla="*/ 135205 w 459260"/>
                <a:gd name="connsiteY208" fmla="*/ 40253 h 459016"/>
                <a:gd name="connsiteX209" fmla="*/ 136815 w 459260"/>
                <a:gd name="connsiteY209" fmla="*/ 40521 h 459016"/>
                <a:gd name="connsiteX210" fmla="*/ 158014 w 459260"/>
                <a:gd name="connsiteY210" fmla="*/ 48974 h 459016"/>
                <a:gd name="connsiteX211" fmla="*/ 165662 w 459260"/>
                <a:gd name="connsiteY211" fmla="*/ 50450 h 459016"/>
                <a:gd name="connsiteX212" fmla="*/ 183374 w 459260"/>
                <a:gd name="connsiteY212" fmla="*/ 41058 h 459016"/>
                <a:gd name="connsiteX213" fmla="*/ 195584 w 459260"/>
                <a:gd name="connsiteY213" fmla="*/ 21468 h 459016"/>
                <a:gd name="connsiteX214" fmla="*/ 197865 w 459260"/>
                <a:gd name="connsiteY214" fmla="*/ 20395 h 459016"/>
                <a:gd name="connsiteX215" fmla="*/ 198536 w 459260"/>
                <a:gd name="connsiteY215" fmla="*/ 20529 h 459016"/>
                <a:gd name="connsiteX216" fmla="*/ 199073 w 459260"/>
                <a:gd name="connsiteY216" fmla="*/ 21066 h 459016"/>
                <a:gd name="connsiteX217" fmla="*/ 216783 w 459260"/>
                <a:gd name="connsiteY217" fmla="*/ 35691 h 459016"/>
                <a:gd name="connsiteX218" fmla="*/ 230201 w 459260"/>
                <a:gd name="connsiteY218" fmla="*/ 40521 h 459016"/>
                <a:gd name="connsiteX219" fmla="*/ 243619 w 459260"/>
                <a:gd name="connsiteY219" fmla="*/ 35691 h 459016"/>
                <a:gd name="connsiteX220" fmla="*/ 261330 w 459260"/>
                <a:gd name="connsiteY220" fmla="*/ 21066 h 459016"/>
                <a:gd name="connsiteX221" fmla="*/ 263074 w 459260"/>
                <a:gd name="connsiteY221" fmla="*/ 20529 h 459016"/>
                <a:gd name="connsiteX222" fmla="*/ 264417 w 459260"/>
                <a:gd name="connsiteY222" fmla="*/ 21066 h 459016"/>
                <a:gd name="connsiteX223" fmla="*/ 265087 w 459260"/>
                <a:gd name="connsiteY223" fmla="*/ 21736 h 459016"/>
                <a:gd name="connsiteX224" fmla="*/ 277700 w 459260"/>
                <a:gd name="connsiteY224" fmla="*/ 41058 h 459016"/>
                <a:gd name="connsiteX225" fmla="*/ 295008 w 459260"/>
                <a:gd name="connsiteY225" fmla="*/ 50853 h 459016"/>
                <a:gd name="connsiteX226" fmla="*/ 303327 w 459260"/>
                <a:gd name="connsiteY226" fmla="*/ 48974 h 459016"/>
                <a:gd name="connsiteX227" fmla="*/ 324527 w 459260"/>
                <a:gd name="connsiteY227" fmla="*/ 40521 h 459016"/>
                <a:gd name="connsiteX228" fmla="*/ 325332 w 459260"/>
                <a:gd name="connsiteY228" fmla="*/ 40387 h 459016"/>
                <a:gd name="connsiteX229" fmla="*/ 327345 w 459260"/>
                <a:gd name="connsiteY229" fmla="*/ 41460 h 459016"/>
                <a:gd name="connsiteX230" fmla="*/ 327345 w 459260"/>
                <a:gd name="connsiteY230" fmla="*/ 41863 h 459016"/>
                <a:gd name="connsiteX231" fmla="*/ 333382 w 459260"/>
                <a:gd name="connsiteY231" fmla="*/ 64404 h 459016"/>
                <a:gd name="connsiteX232" fmla="*/ 353643 w 459260"/>
                <a:gd name="connsiteY232" fmla="*/ 80371 h 459016"/>
                <a:gd name="connsiteX233" fmla="*/ 355119 w 459260"/>
                <a:gd name="connsiteY233" fmla="*/ 80371 h 459016"/>
                <a:gd name="connsiteX234" fmla="*/ 378198 w 459260"/>
                <a:gd name="connsiteY234" fmla="*/ 79164 h 459016"/>
                <a:gd name="connsiteX235" fmla="*/ 379942 w 459260"/>
                <a:gd name="connsiteY235" fmla="*/ 79969 h 459016"/>
                <a:gd name="connsiteX236" fmla="*/ 380747 w 459260"/>
                <a:gd name="connsiteY236" fmla="*/ 81847 h 459016"/>
                <a:gd name="connsiteX237" fmla="*/ 379539 w 459260"/>
                <a:gd name="connsiteY237" fmla="*/ 104791 h 459016"/>
                <a:gd name="connsiteX238" fmla="*/ 395640 w 459260"/>
                <a:gd name="connsiteY238" fmla="*/ 126528 h 459016"/>
                <a:gd name="connsiteX239" fmla="*/ 418047 w 459260"/>
                <a:gd name="connsiteY239" fmla="*/ 132566 h 459016"/>
                <a:gd name="connsiteX240" fmla="*/ 419926 w 459260"/>
                <a:gd name="connsiteY240" fmla="*/ 136054 h 459016"/>
                <a:gd name="connsiteX241" fmla="*/ 419926 w 459260"/>
                <a:gd name="connsiteY241" fmla="*/ 136591 h 459016"/>
                <a:gd name="connsiteX242" fmla="*/ 411607 w 459260"/>
                <a:gd name="connsiteY242" fmla="*/ 157388 h 459016"/>
                <a:gd name="connsiteX243" fmla="*/ 419657 w 459260"/>
                <a:gd name="connsiteY243" fmla="*/ 182748 h 459016"/>
                <a:gd name="connsiteX244" fmla="*/ 439113 w 459260"/>
                <a:gd name="connsiteY244" fmla="*/ 194958 h 459016"/>
                <a:gd name="connsiteX245" fmla="*/ 440052 w 459260"/>
                <a:gd name="connsiteY245" fmla="*/ 198044 h 459016"/>
                <a:gd name="connsiteX246" fmla="*/ 439516 w 459260"/>
                <a:gd name="connsiteY246" fmla="*/ 198580 h 459016"/>
                <a:gd name="connsiteX247" fmla="*/ 424891 w 459260"/>
                <a:gd name="connsiteY247" fmla="*/ 216292 h 459016"/>
                <a:gd name="connsiteX248" fmla="*/ 424891 w 459260"/>
                <a:gd name="connsiteY248" fmla="*/ 243127 h 459016"/>
                <a:gd name="connsiteX249" fmla="*/ 439516 w 459260"/>
                <a:gd name="connsiteY249" fmla="*/ 260838 h 459016"/>
                <a:gd name="connsiteX250" fmla="*/ 440052 w 459260"/>
                <a:gd name="connsiteY250" fmla="*/ 261375 h 459016"/>
                <a:gd name="connsiteX251" fmla="*/ 440858 w 459260"/>
                <a:gd name="connsiteY251" fmla="*/ 262582 h 459016"/>
                <a:gd name="connsiteX252" fmla="*/ 439516 w 459260"/>
                <a:gd name="connsiteY252" fmla="*/ 264729 h 459016"/>
                <a:gd name="connsiteX253" fmla="*/ 420329 w 459260"/>
                <a:gd name="connsiteY253" fmla="*/ 277342 h 459016"/>
                <a:gd name="connsiteX254" fmla="*/ 412412 w 459260"/>
                <a:gd name="connsiteY254" fmla="*/ 302835 h 45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459260" h="459016">
                  <a:moveTo>
                    <a:pt x="456019" y="250775"/>
                  </a:moveTo>
                  <a:lnTo>
                    <a:pt x="456019" y="250775"/>
                  </a:lnTo>
                  <a:cubicBezTo>
                    <a:pt x="454812" y="248762"/>
                    <a:pt x="451189" y="244335"/>
                    <a:pt x="439918" y="230917"/>
                  </a:cubicBezTo>
                  <a:cubicBezTo>
                    <a:pt x="439113" y="230112"/>
                    <a:pt x="439247" y="228770"/>
                    <a:pt x="439918" y="227697"/>
                  </a:cubicBezTo>
                  <a:lnTo>
                    <a:pt x="454409" y="210120"/>
                  </a:lnTo>
                  <a:cubicBezTo>
                    <a:pt x="461655" y="200727"/>
                    <a:pt x="460313" y="187712"/>
                    <a:pt x="451591" y="180333"/>
                  </a:cubicBezTo>
                  <a:cubicBezTo>
                    <a:pt x="451189" y="179796"/>
                    <a:pt x="450384" y="179527"/>
                    <a:pt x="449981" y="179259"/>
                  </a:cubicBezTo>
                  <a:cubicBezTo>
                    <a:pt x="449847" y="179125"/>
                    <a:pt x="449579" y="178991"/>
                    <a:pt x="449445" y="178857"/>
                  </a:cubicBezTo>
                  <a:lnTo>
                    <a:pt x="429989" y="166110"/>
                  </a:lnTo>
                  <a:cubicBezTo>
                    <a:pt x="428916" y="165573"/>
                    <a:pt x="428648" y="164097"/>
                    <a:pt x="428916" y="163024"/>
                  </a:cubicBezTo>
                  <a:lnTo>
                    <a:pt x="437369" y="142092"/>
                  </a:lnTo>
                  <a:cubicBezTo>
                    <a:pt x="441663" y="131358"/>
                    <a:pt x="436162" y="119014"/>
                    <a:pt x="425159" y="114586"/>
                  </a:cubicBezTo>
                  <a:cubicBezTo>
                    <a:pt x="424891" y="114586"/>
                    <a:pt x="424756" y="114452"/>
                    <a:pt x="424488" y="114452"/>
                  </a:cubicBezTo>
                  <a:cubicBezTo>
                    <a:pt x="423951" y="114184"/>
                    <a:pt x="423415" y="113915"/>
                    <a:pt x="422610" y="113781"/>
                  </a:cubicBezTo>
                  <a:lnTo>
                    <a:pt x="400337" y="107743"/>
                  </a:lnTo>
                  <a:cubicBezTo>
                    <a:pt x="399398" y="107475"/>
                    <a:pt x="398593" y="106402"/>
                    <a:pt x="398593" y="104926"/>
                  </a:cubicBezTo>
                  <a:lnTo>
                    <a:pt x="399800" y="81982"/>
                  </a:lnTo>
                  <a:cubicBezTo>
                    <a:pt x="400203" y="76346"/>
                    <a:pt x="398324" y="70979"/>
                    <a:pt x="394567" y="66685"/>
                  </a:cubicBezTo>
                  <a:cubicBezTo>
                    <a:pt x="390810" y="62392"/>
                    <a:pt x="385443" y="59842"/>
                    <a:pt x="379539" y="59574"/>
                  </a:cubicBezTo>
                  <a:lnTo>
                    <a:pt x="377527" y="59574"/>
                  </a:lnTo>
                  <a:cubicBezTo>
                    <a:pt x="377527" y="59574"/>
                    <a:pt x="354180" y="60782"/>
                    <a:pt x="354180" y="60782"/>
                  </a:cubicBezTo>
                  <a:cubicBezTo>
                    <a:pt x="352838" y="60782"/>
                    <a:pt x="351764" y="59842"/>
                    <a:pt x="351497" y="59037"/>
                  </a:cubicBezTo>
                  <a:lnTo>
                    <a:pt x="345324" y="36362"/>
                  </a:lnTo>
                  <a:cubicBezTo>
                    <a:pt x="343044" y="27104"/>
                    <a:pt x="334590" y="20529"/>
                    <a:pt x="324796" y="20529"/>
                  </a:cubicBezTo>
                  <a:cubicBezTo>
                    <a:pt x="323051" y="20529"/>
                    <a:pt x="321307" y="20797"/>
                    <a:pt x="319563" y="21200"/>
                  </a:cubicBezTo>
                  <a:cubicBezTo>
                    <a:pt x="318758" y="21200"/>
                    <a:pt x="318087" y="21602"/>
                    <a:pt x="317684" y="21871"/>
                  </a:cubicBezTo>
                  <a:cubicBezTo>
                    <a:pt x="317684" y="21871"/>
                    <a:pt x="317684" y="21871"/>
                    <a:pt x="317684" y="21871"/>
                  </a:cubicBezTo>
                  <a:cubicBezTo>
                    <a:pt x="317415" y="21871"/>
                    <a:pt x="317282" y="21871"/>
                    <a:pt x="317013" y="22005"/>
                  </a:cubicBezTo>
                  <a:lnTo>
                    <a:pt x="295679" y="30592"/>
                  </a:lnTo>
                  <a:lnTo>
                    <a:pt x="294874" y="30860"/>
                  </a:lnTo>
                  <a:cubicBezTo>
                    <a:pt x="294874" y="30860"/>
                    <a:pt x="293533" y="30458"/>
                    <a:pt x="293264" y="29787"/>
                  </a:cubicBezTo>
                  <a:lnTo>
                    <a:pt x="280249" y="9929"/>
                  </a:lnTo>
                  <a:cubicBezTo>
                    <a:pt x="276224" y="3757"/>
                    <a:pt x="269515" y="0"/>
                    <a:pt x="262269" y="0"/>
                  </a:cubicBezTo>
                  <a:cubicBezTo>
                    <a:pt x="258244" y="0"/>
                    <a:pt x="254219" y="1208"/>
                    <a:pt x="250596" y="3489"/>
                  </a:cubicBezTo>
                  <a:cubicBezTo>
                    <a:pt x="250462" y="3489"/>
                    <a:pt x="250194" y="3757"/>
                    <a:pt x="250060" y="3891"/>
                  </a:cubicBezTo>
                  <a:cubicBezTo>
                    <a:pt x="249657" y="4025"/>
                    <a:pt x="248986" y="4428"/>
                    <a:pt x="248181" y="5099"/>
                  </a:cubicBezTo>
                  <a:lnTo>
                    <a:pt x="230738" y="19590"/>
                  </a:lnTo>
                  <a:cubicBezTo>
                    <a:pt x="230738" y="19590"/>
                    <a:pt x="229799" y="20126"/>
                    <a:pt x="229263" y="20126"/>
                  </a:cubicBezTo>
                  <a:cubicBezTo>
                    <a:pt x="228725" y="20126"/>
                    <a:pt x="228189" y="19992"/>
                    <a:pt x="227920" y="19724"/>
                  </a:cubicBezTo>
                  <a:lnTo>
                    <a:pt x="210075" y="4830"/>
                  </a:lnTo>
                  <a:cubicBezTo>
                    <a:pt x="206050" y="1744"/>
                    <a:pt x="201488" y="134"/>
                    <a:pt x="196657" y="134"/>
                  </a:cubicBezTo>
                  <a:cubicBezTo>
                    <a:pt x="190351" y="134"/>
                    <a:pt x="184447" y="2952"/>
                    <a:pt x="180422" y="7648"/>
                  </a:cubicBezTo>
                  <a:cubicBezTo>
                    <a:pt x="179885" y="8051"/>
                    <a:pt x="179617" y="8856"/>
                    <a:pt x="179349" y="9258"/>
                  </a:cubicBezTo>
                  <a:cubicBezTo>
                    <a:pt x="179214" y="9392"/>
                    <a:pt x="179080" y="9661"/>
                    <a:pt x="178947" y="9795"/>
                  </a:cubicBezTo>
                  <a:lnTo>
                    <a:pt x="166200" y="29250"/>
                  </a:lnTo>
                  <a:cubicBezTo>
                    <a:pt x="165662" y="30324"/>
                    <a:pt x="164321" y="30458"/>
                    <a:pt x="164052" y="30458"/>
                  </a:cubicBezTo>
                  <a:cubicBezTo>
                    <a:pt x="163785" y="30458"/>
                    <a:pt x="163382" y="30458"/>
                    <a:pt x="163113" y="30458"/>
                  </a:cubicBezTo>
                  <a:lnTo>
                    <a:pt x="142182" y="22005"/>
                  </a:lnTo>
                  <a:cubicBezTo>
                    <a:pt x="139632" y="20931"/>
                    <a:pt x="136949" y="20395"/>
                    <a:pt x="134131" y="20395"/>
                  </a:cubicBezTo>
                  <a:cubicBezTo>
                    <a:pt x="125410" y="20395"/>
                    <a:pt x="117761" y="25628"/>
                    <a:pt x="114541" y="33544"/>
                  </a:cubicBezTo>
                  <a:cubicBezTo>
                    <a:pt x="114407" y="33947"/>
                    <a:pt x="114274" y="34349"/>
                    <a:pt x="114274" y="34752"/>
                  </a:cubicBezTo>
                  <a:cubicBezTo>
                    <a:pt x="114139" y="34752"/>
                    <a:pt x="113736" y="35557"/>
                    <a:pt x="113736" y="36630"/>
                  </a:cubicBezTo>
                  <a:lnTo>
                    <a:pt x="107698" y="58903"/>
                  </a:lnTo>
                  <a:cubicBezTo>
                    <a:pt x="107431" y="59842"/>
                    <a:pt x="106491" y="60648"/>
                    <a:pt x="104881" y="60648"/>
                  </a:cubicBezTo>
                  <a:lnTo>
                    <a:pt x="81937" y="59440"/>
                  </a:lnTo>
                  <a:cubicBezTo>
                    <a:pt x="81937" y="59440"/>
                    <a:pt x="81132" y="59440"/>
                    <a:pt x="80595" y="59440"/>
                  </a:cubicBezTo>
                  <a:cubicBezTo>
                    <a:pt x="69190" y="59440"/>
                    <a:pt x="60200" y="68161"/>
                    <a:pt x="59530" y="79700"/>
                  </a:cubicBezTo>
                  <a:lnTo>
                    <a:pt x="59530" y="81713"/>
                  </a:lnTo>
                  <a:cubicBezTo>
                    <a:pt x="59530" y="81713"/>
                    <a:pt x="60737" y="105060"/>
                    <a:pt x="60737" y="105060"/>
                  </a:cubicBezTo>
                  <a:cubicBezTo>
                    <a:pt x="60737" y="105999"/>
                    <a:pt x="59664" y="107609"/>
                    <a:pt x="58993" y="107743"/>
                  </a:cubicBezTo>
                  <a:lnTo>
                    <a:pt x="36451" y="113915"/>
                  </a:lnTo>
                  <a:cubicBezTo>
                    <a:pt x="25181" y="116733"/>
                    <a:pt x="18472" y="128004"/>
                    <a:pt x="21155" y="139677"/>
                  </a:cubicBezTo>
                  <a:cubicBezTo>
                    <a:pt x="21155" y="140482"/>
                    <a:pt x="21558" y="141153"/>
                    <a:pt x="21826" y="141556"/>
                  </a:cubicBezTo>
                  <a:cubicBezTo>
                    <a:pt x="21826" y="141556"/>
                    <a:pt x="21826" y="141556"/>
                    <a:pt x="21826" y="141556"/>
                  </a:cubicBezTo>
                  <a:cubicBezTo>
                    <a:pt x="21826" y="141824"/>
                    <a:pt x="21826" y="141958"/>
                    <a:pt x="21960" y="142227"/>
                  </a:cubicBezTo>
                  <a:lnTo>
                    <a:pt x="30547" y="163561"/>
                  </a:lnTo>
                  <a:cubicBezTo>
                    <a:pt x="31084" y="164500"/>
                    <a:pt x="30547" y="165573"/>
                    <a:pt x="29742" y="165976"/>
                  </a:cubicBezTo>
                  <a:lnTo>
                    <a:pt x="10019" y="178320"/>
                  </a:lnTo>
                  <a:cubicBezTo>
                    <a:pt x="-179" y="184895"/>
                    <a:pt x="-2997" y="197910"/>
                    <a:pt x="3444" y="207973"/>
                  </a:cubicBezTo>
                  <a:cubicBezTo>
                    <a:pt x="3444" y="208241"/>
                    <a:pt x="3712" y="208375"/>
                    <a:pt x="3846" y="208510"/>
                  </a:cubicBezTo>
                  <a:cubicBezTo>
                    <a:pt x="3981" y="208912"/>
                    <a:pt x="4383" y="209583"/>
                    <a:pt x="5054" y="210388"/>
                  </a:cubicBezTo>
                  <a:lnTo>
                    <a:pt x="19411" y="227831"/>
                  </a:lnTo>
                  <a:cubicBezTo>
                    <a:pt x="20082" y="228636"/>
                    <a:pt x="20082" y="230112"/>
                    <a:pt x="19679" y="230649"/>
                  </a:cubicBezTo>
                  <a:lnTo>
                    <a:pt x="4786" y="248628"/>
                  </a:lnTo>
                  <a:cubicBezTo>
                    <a:pt x="-2460" y="258020"/>
                    <a:pt x="-1118" y="271036"/>
                    <a:pt x="7604" y="278415"/>
                  </a:cubicBezTo>
                  <a:cubicBezTo>
                    <a:pt x="8006" y="278952"/>
                    <a:pt x="8811" y="279220"/>
                    <a:pt x="9214" y="279489"/>
                  </a:cubicBezTo>
                  <a:cubicBezTo>
                    <a:pt x="9348" y="279623"/>
                    <a:pt x="9616" y="279757"/>
                    <a:pt x="9750" y="279891"/>
                  </a:cubicBezTo>
                  <a:lnTo>
                    <a:pt x="29206" y="292638"/>
                  </a:lnTo>
                  <a:cubicBezTo>
                    <a:pt x="30279" y="293175"/>
                    <a:pt x="30547" y="294651"/>
                    <a:pt x="30279" y="295724"/>
                  </a:cubicBezTo>
                  <a:lnTo>
                    <a:pt x="21826" y="316655"/>
                  </a:lnTo>
                  <a:cubicBezTo>
                    <a:pt x="17532" y="327389"/>
                    <a:pt x="23033" y="339734"/>
                    <a:pt x="34036" y="344161"/>
                  </a:cubicBezTo>
                  <a:cubicBezTo>
                    <a:pt x="34304" y="344161"/>
                    <a:pt x="34439" y="344296"/>
                    <a:pt x="34707" y="344296"/>
                  </a:cubicBezTo>
                  <a:cubicBezTo>
                    <a:pt x="35244" y="344564"/>
                    <a:pt x="35780" y="344832"/>
                    <a:pt x="36585" y="344967"/>
                  </a:cubicBezTo>
                  <a:lnTo>
                    <a:pt x="58859" y="351004"/>
                  </a:lnTo>
                  <a:cubicBezTo>
                    <a:pt x="59798" y="351273"/>
                    <a:pt x="60603" y="352346"/>
                    <a:pt x="60603" y="353822"/>
                  </a:cubicBezTo>
                  <a:lnTo>
                    <a:pt x="59395" y="376766"/>
                  </a:lnTo>
                  <a:cubicBezTo>
                    <a:pt x="58993" y="382402"/>
                    <a:pt x="60871" y="387769"/>
                    <a:pt x="64628" y="392062"/>
                  </a:cubicBezTo>
                  <a:cubicBezTo>
                    <a:pt x="68385" y="396356"/>
                    <a:pt x="73752" y="398905"/>
                    <a:pt x="79656" y="399174"/>
                  </a:cubicBezTo>
                  <a:lnTo>
                    <a:pt x="81669" y="399174"/>
                  </a:lnTo>
                  <a:cubicBezTo>
                    <a:pt x="81669" y="399174"/>
                    <a:pt x="105015" y="397966"/>
                    <a:pt x="105015" y="397966"/>
                  </a:cubicBezTo>
                  <a:cubicBezTo>
                    <a:pt x="105955" y="397966"/>
                    <a:pt x="107565" y="399039"/>
                    <a:pt x="107698" y="399710"/>
                  </a:cubicBezTo>
                  <a:lnTo>
                    <a:pt x="113871" y="422386"/>
                  </a:lnTo>
                  <a:cubicBezTo>
                    <a:pt x="116151" y="431644"/>
                    <a:pt x="124605" y="438219"/>
                    <a:pt x="134400" y="438219"/>
                  </a:cubicBezTo>
                  <a:cubicBezTo>
                    <a:pt x="136144" y="438219"/>
                    <a:pt x="137888" y="437951"/>
                    <a:pt x="139632" y="437548"/>
                  </a:cubicBezTo>
                  <a:cubicBezTo>
                    <a:pt x="140437" y="437548"/>
                    <a:pt x="141109" y="437145"/>
                    <a:pt x="141511" y="436877"/>
                  </a:cubicBezTo>
                  <a:cubicBezTo>
                    <a:pt x="141511" y="436877"/>
                    <a:pt x="141511" y="436877"/>
                    <a:pt x="141511" y="436877"/>
                  </a:cubicBezTo>
                  <a:cubicBezTo>
                    <a:pt x="141780" y="436877"/>
                    <a:pt x="141914" y="436877"/>
                    <a:pt x="142182" y="436743"/>
                  </a:cubicBezTo>
                  <a:lnTo>
                    <a:pt x="163516" y="428156"/>
                  </a:lnTo>
                  <a:lnTo>
                    <a:pt x="164321" y="427887"/>
                  </a:lnTo>
                  <a:cubicBezTo>
                    <a:pt x="164321" y="427887"/>
                    <a:pt x="165662" y="428290"/>
                    <a:pt x="165931" y="428961"/>
                  </a:cubicBezTo>
                  <a:lnTo>
                    <a:pt x="178947" y="448819"/>
                  </a:lnTo>
                  <a:cubicBezTo>
                    <a:pt x="182972" y="454991"/>
                    <a:pt x="189680" y="458748"/>
                    <a:pt x="196926" y="458748"/>
                  </a:cubicBezTo>
                  <a:cubicBezTo>
                    <a:pt x="200951" y="458748"/>
                    <a:pt x="204976" y="457540"/>
                    <a:pt x="208599" y="455259"/>
                  </a:cubicBezTo>
                  <a:cubicBezTo>
                    <a:pt x="208868" y="455259"/>
                    <a:pt x="209002" y="454991"/>
                    <a:pt x="209136" y="454857"/>
                  </a:cubicBezTo>
                  <a:cubicBezTo>
                    <a:pt x="209807" y="454454"/>
                    <a:pt x="210478" y="453917"/>
                    <a:pt x="210746" y="453247"/>
                  </a:cubicBezTo>
                  <a:lnTo>
                    <a:pt x="227786" y="439158"/>
                  </a:lnTo>
                  <a:cubicBezTo>
                    <a:pt x="227786" y="439158"/>
                    <a:pt x="228725" y="438621"/>
                    <a:pt x="229263" y="438621"/>
                  </a:cubicBezTo>
                  <a:cubicBezTo>
                    <a:pt x="229799" y="438621"/>
                    <a:pt x="230335" y="438890"/>
                    <a:pt x="230604" y="439024"/>
                  </a:cubicBezTo>
                  <a:lnTo>
                    <a:pt x="248450" y="453917"/>
                  </a:lnTo>
                  <a:cubicBezTo>
                    <a:pt x="252475" y="457138"/>
                    <a:pt x="257439" y="459016"/>
                    <a:pt x="262135" y="459016"/>
                  </a:cubicBezTo>
                  <a:lnTo>
                    <a:pt x="265222" y="459016"/>
                  </a:lnTo>
                  <a:cubicBezTo>
                    <a:pt x="271662" y="458211"/>
                    <a:pt x="277431" y="454454"/>
                    <a:pt x="280384" y="449356"/>
                  </a:cubicBezTo>
                  <a:lnTo>
                    <a:pt x="293130" y="430034"/>
                  </a:lnTo>
                  <a:cubicBezTo>
                    <a:pt x="293667" y="428961"/>
                    <a:pt x="295008" y="428827"/>
                    <a:pt x="295277" y="428827"/>
                  </a:cubicBezTo>
                  <a:cubicBezTo>
                    <a:pt x="295545" y="428827"/>
                    <a:pt x="295948" y="428827"/>
                    <a:pt x="296216" y="428827"/>
                  </a:cubicBezTo>
                  <a:lnTo>
                    <a:pt x="317148" y="437280"/>
                  </a:lnTo>
                  <a:cubicBezTo>
                    <a:pt x="319563" y="438219"/>
                    <a:pt x="322112" y="438756"/>
                    <a:pt x="324661" y="438756"/>
                  </a:cubicBezTo>
                  <a:cubicBezTo>
                    <a:pt x="333249" y="438756"/>
                    <a:pt x="341299" y="433254"/>
                    <a:pt x="344654" y="425070"/>
                  </a:cubicBezTo>
                  <a:cubicBezTo>
                    <a:pt x="344654" y="424801"/>
                    <a:pt x="344788" y="424667"/>
                    <a:pt x="344788" y="424399"/>
                  </a:cubicBezTo>
                  <a:cubicBezTo>
                    <a:pt x="345056" y="423862"/>
                    <a:pt x="345324" y="423325"/>
                    <a:pt x="345459" y="422520"/>
                  </a:cubicBezTo>
                  <a:lnTo>
                    <a:pt x="351497" y="400247"/>
                  </a:lnTo>
                  <a:cubicBezTo>
                    <a:pt x="351764" y="399308"/>
                    <a:pt x="352704" y="398503"/>
                    <a:pt x="354314" y="398503"/>
                  </a:cubicBezTo>
                  <a:lnTo>
                    <a:pt x="377258" y="399710"/>
                  </a:lnTo>
                  <a:cubicBezTo>
                    <a:pt x="377258" y="399710"/>
                    <a:pt x="378063" y="399710"/>
                    <a:pt x="378600" y="399710"/>
                  </a:cubicBezTo>
                  <a:cubicBezTo>
                    <a:pt x="390005" y="399710"/>
                    <a:pt x="398995" y="390989"/>
                    <a:pt x="399665" y="379450"/>
                  </a:cubicBezTo>
                  <a:lnTo>
                    <a:pt x="399665" y="377437"/>
                  </a:lnTo>
                  <a:cubicBezTo>
                    <a:pt x="399665" y="377437"/>
                    <a:pt x="398458" y="354091"/>
                    <a:pt x="398458" y="354091"/>
                  </a:cubicBezTo>
                  <a:cubicBezTo>
                    <a:pt x="398458" y="353151"/>
                    <a:pt x="399531" y="351541"/>
                    <a:pt x="400203" y="351407"/>
                  </a:cubicBezTo>
                  <a:lnTo>
                    <a:pt x="422744" y="345235"/>
                  </a:lnTo>
                  <a:cubicBezTo>
                    <a:pt x="434014" y="342417"/>
                    <a:pt x="440723" y="331146"/>
                    <a:pt x="438040" y="319473"/>
                  </a:cubicBezTo>
                  <a:cubicBezTo>
                    <a:pt x="438040" y="318668"/>
                    <a:pt x="437637" y="317997"/>
                    <a:pt x="437369" y="317595"/>
                  </a:cubicBezTo>
                  <a:cubicBezTo>
                    <a:pt x="437369" y="317595"/>
                    <a:pt x="437369" y="317595"/>
                    <a:pt x="437369" y="317595"/>
                  </a:cubicBezTo>
                  <a:cubicBezTo>
                    <a:pt x="437369" y="317326"/>
                    <a:pt x="437369" y="317192"/>
                    <a:pt x="437235" y="316924"/>
                  </a:cubicBezTo>
                  <a:lnTo>
                    <a:pt x="428648" y="295590"/>
                  </a:lnTo>
                  <a:cubicBezTo>
                    <a:pt x="428111" y="294651"/>
                    <a:pt x="428648" y="293577"/>
                    <a:pt x="429453" y="293175"/>
                  </a:cubicBezTo>
                  <a:lnTo>
                    <a:pt x="449311" y="280160"/>
                  </a:lnTo>
                  <a:cubicBezTo>
                    <a:pt x="459374" y="273719"/>
                    <a:pt x="462326" y="260704"/>
                    <a:pt x="455751" y="250507"/>
                  </a:cubicBezTo>
                  <a:close/>
                  <a:moveTo>
                    <a:pt x="412412" y="302835"/>
                  </a:moveTo>
                  <a:lnTo>
                    <a:pt x="420865" y="324035"/>
                  </a:lnTo>
                  <a:cubicBezTo>
                    <a:pt x="421268" y="325108"/>
                    <a:pt x="420597" y="326182"/>
                    <a:pt x="419926" y="326853"/>
                  </a:cubicBezTo>
                  <a:cubicBezTo>
                    <a:pt x="419792" y="326853"/>
                    <a:pt x="419524" y="326853"/>
                    <a:pt x="419524" y="326853"/>
                  </a:cubicBezTo>
                  <a:lnTo>
                    <a:pt x="396983" y="332891"/>
                  </a:lnTo>
                  <a:cubicBezTo>
                    <a:pt x="386785" y="335843"/>
                    <a:pt x="380344" y="344564"/>
                    <a:pt x="381149" y="354627"/>
                  </a:cubicBezTo>
                  <a:lnTo>
                    <a:pt x="382357" y="377705"/>
                  </a:lnTo>
                  <a:cubicBezTo>
                    <a:pt x="382357" y="378913"/>
                    <a:pt x="381283" y="380255"/>
                    <a:pt x="380211" y="380255"/>
                  </a:cubicBezTo>
                  <a:lnTo>
                    <a:pt x="356595" y="379047"/>
                  </a:lnTo>
                  <a:cubicBezTo>
                    <a:pt x="356595" y="379047"/>
                    <a:pt x="355656" y="379047"/>
                    <a:pt x="355119" y="379047"/>
                  </a:cubicBezTo>
                  <a:cubicBezTo>
                    <a:pt x="345190" y="379047"/>
                    <a:pt x="336871" y="385622"/>
                    <a:pt x="334859" y="395148"/>
                  </a:cubicBezTo>
                  <a:lnTo>
                    <a:pt x="328821" y="417556"/>
                  </a:lnTo>
                  <a:cubicBezTo>
                    <a:pt x="328552" y="418629"/>
                    <a:pt x="327211" y="419434"/>
                    <a:pt x="326003" y="419434"/>
                  </a:cubicBezTo>
                  <a:cubicBezTo>
                    <a:pt x="325734" y="419434"/>
                    <a:pt x="325064" y="419434"/>
                    <a:pt x="324796" y="419434"/>
                  </a:cubicBezTo>
                  <a:lnTo>
                    <a:pt x="304132" y="411115"/>
                  </a:lnTo>
                  <a:cubicBezTo>
                    <a:pt x="301717" y="410176"/>
                    <a:pt x="299033" y="409639"/>
                    <a:pt x="296484" y="409639"/>
                  </a:cubicBezTo>
                  <a:cubicBezTo>
                    <a:pt x="289239" y="409639"/>
                    <a:pt x="282530" y="413128"/>
                    <a:pt x="278236" y="418897"/>
                  </a:cubicBezTo>
                  <a:lnTo>
                    <a:pt x="265355" y="438487"/>
                  </a:lnTo>
                  <a:cubicBezTo>
                    <a:pt x="265355" y="438487"/>
                    <a:pt x="263879" y="439695"/>
                    <a:pt x="262940" y="439695"/>
                  </a:cubicBezTo>
                  <a:cubicBezTo>
                    <a:pt x="262538" y="439695"/>
                    <a:pt x="262404" y="439695"/>
                    <a:pt x="262269" y="439561"/>
                  </a:cubicBezTo>
                  <a:cubicBezTo>
                    <a:pt x="262135" y="439427"/>
                    <a:pt x="262001" y="439158"/>
                    <a:pt x="261733" y="439024"/>
                  </a:cubicBezTo>
                  <a:lnTo>
                    <a:pt x="244022" y="424399"/>
                  </a:lnTo>
                  <a:cubicBezTo>
                    <a:pt x="240131" y="421179"/>
                    <a:pt x="235434" y="419568"/>
                    <a:pt x="230604" y="419568"/>
                  </a:cubicBezTo>
                  <a:cubicBezTo>
                    <a:pt x="225774" y="419568"/>
                    <a:pt x="221077" y="421313"/>
                    <a:pt x="217186" y="424399"/>
                  </a:cubicBezTo>
                  <a:lnTo>
                    <a:pt x="199475" y="439024"/>
                  </a:lnTo>
                  <a:cubicBezTo>
                    <a:pt x="199475" y="439024"/>
                    <a:pt x="198401" y="439561"/>
                    <a:pt x="197731" y="439561"/>
                  </a:cubicBezTo>
                  <a:cubicBezTo>
                    <a:pt x="197329" y="439561"/>
                    <a:pt x="196657" y="439561"/>
                    <a:pt x="196389" y="439024"/>
                  </a:cubicBezTo>
                  <a:lnTo>
                    <a:pt x="195719" y="438353"/>
                  </a:lnTo>
                  <a:lnTo>
                    <a:pt x="183106" y="419032"/>
                  </a:lnTo>
                  <a:cubicBezTo>
                    <a:pt x="179080" y="412860"/>
                    <a:pt x="172640" y="409237"/>
                    <a:pt x="165797" y="409237"/>
                  </a:cubicBezTo>
                  <a:cubicBezTo>
                    <a:pt x="162980" y="409237"/>
                    <a:pt x="160162" y="409908"/>
                    <a:pt x="157478" y="411115"/>
                  </a:cubicBezTo>
                  <a:lnTo>
                    <a:pt x="136278" y="419568"/>
                  </a:lnTo>
                  <a:cubicBezTo>
                    <a:pt x="136278" y="419568"/>
                    <a:pt x="135741" y="419703"/>
                    <a:pt x="135607" y="419703"/>
                  </a:cubicBezTo>
                  <a:cubicBezTo>
                    <a:pt x="134802" y="419703"/>
                    <a:pt x="133997" y="419166"/>
                    <a:pt x="133595" y="418629"/>
                  </a:cubicBezTo>
                  <a:cubicBezTo>
                    <a:pt x="133595" y="418495"/>
                    <a:pt x="133595" y="418227"/>
                    <a:pt x="133595" y="418227"/>
                  </a:cubicBezTo>
                  <a:lnTo>
                    <a:pt x="127557" y="395685"/>
                  </a:lnTo>
                  <a:cubicBezTo>
                    <a:pt x="124873" y="386159"/>
                    <a:pt x="116689" y="379718"/>
                    <a:pt x="107296" y="379718"/>
                  </a:cubicBezTo>
                  <a:cubicBezTo>
                    <a:pt x="106760" y="379718"/>
                    <a:pt x="106223" y="379718"/>
                    <a:pt x="105820" y="379718"/>
                  </a:cubicBezTo>
                  <a:lnTo>
                    <a:pt x="82742" y="380926"/>
                  </a:lnTo>
                  <a:cubicBezTo>
                    <a:pt x="81535" y="380926"/>
                    <a:pt x="80192" y="379852"/>
                    <a:pt x="80192" y="378779"/>
                  </a:cubicBezTo>
                  <a:lnTo>
                    <a:pt x="81400" y="355164"/>
                  </a:lnTo>
                  <a:cubicBezTo>
                    <a:pt x="82205" y="344698"/>
                    <a:pt x="75362" y="335574"/>
                    <a:pt x="65299" y="333427"/>
                  </a:cubicBezTo>
                  <a:lnTo>
                    <a:pt x="42892" y="327389"/>
                  </a:lnTo>
                  <a:cubicBezTo>
                    <a:pt x="41684" y="326987"/>
                    <a:pt x="41684" y="326853"/>
                    <a:pt x="41550" y="326584"/>
                  </a:cubicBezTo>
                  <a:cubicBezTo>
                    <a:pt x="41282" y="325914"/>
                    <a:pt x="41148" y="324974"/>
                    <a:pt x="41550" y="323767"/>
                  </a:cubicBezTo>
                  <a:lnTo>
                    <a:pt x="50003" y="302567"/>
                  </a:lnTo>
                  <a:cubicBezTo>
                    <a:pt x="53626" y="293309"/>
                    <a:pt x="50003" y="282306"/>
                    <a:pt x="41953" y="277208"/>
                  </a:cubicBezTo>
                  <a:lnTo>
                    <a:pt x="22497" y="264461"/>
                  </a:lnTo>
                  <a:cubicBezTo>
                    <a:pt x="21558" y="263790"/>
                    <a:pt x="21021" y="262180"/>
                    <a:pt x="21423" y="261375"/>
                  </a:cubicBezTo>
                  <a:cubicBezTo>
                    <a:pt x="21558" y="261241"/>
                    <a:pt x="21826" y="261107"/>
                    <a:pt x="21960" y="260838"/>
                  </a:cubicBezTo>
                  <a:lnTo>
                    <a:pt x="36585" y="243127"/>
                  </a:lnTo>
                  <a:cubicBezTo>
                    <a:pt x="43026" y="235211"/>
                    <a:pt x="43026" y="224208"/>
                    <a:pt x="36585" y="216292"/>
                  </a:cubicBezTo>
                  <a:lnTo>
                    <a:pt x="21960" y="198580"/>
                  </a:lnTo>
                  <a:cubicBezTo>
                    <a:pt x="21423" y="197775"/>
                    <a:pt x="21155" y="196568"/>
                    <a:pt x="21692" y="195763"/>
                  </a:cubicBezTo>
                  <a:cubicBezTo>
                    <a:pt x="22363" y="195494"/>
                    <a:pt x="22765" y="195092"/>
                    <a:pt x="23168" y="194555"/>
                  </a:cubicBezTo>
                  <a:lnTo>
                    <a:pt x="41818" y="182882"/>
                  </a:lnTo>
                  <a:cubicBezTo>
                    <a:pt x="50808" y="176978"/>
                    <a:pt x="54028" y="166378"/>
                    <a:pt x="49735" y="157254"/>
                  </a:cubicBezTo>
                  <a:lnTo>
                    <a:pt x="41282" y="136054"/>
                  </a:lnTo>
                  <a:cubicBezTo>
                    <a:pt x="41282" y="136054"/>
                    <a:pt x="40879" y="134713"/>
                    <a:pt x="41282" y="133505"/>
                  </a:cubicBezTo>
                  <a:cubicBezTo>
                    <a:pt x="41282" y="133505"/>
                    <a:pt x="41282" y="133505"/>
                    <a:pt x="41282" y="133505"/>
                  </a:cubicBezTo>
                  <a:cubicBezTo>
                    <a:pt x="41282" y="133505"/>
                    <a:pt x="41818" y="132834"/>
                    <a:pt x="42758" y="132566"/>
                  </a:cubicBezTo>
                  <a:lnTo>
                    <a:pt x="65165" y="126528"/>
                  </a:lnTo>
                  <a:cubicBezTo>
                    <a:pt x="75362" y="123576"/>
                    <a:pt x="81802" y="114855"/>
                    <a:pt x="80997" y="104791"/>
                  </a:cubicBezTo>
                  <a:lnTo>
                    <a:pt x="79790" y="81713"/>
                  </a:lnTo>
                  <a:cubicBezTo>
                    <a:pt x="79790" y="81713"/>
                    <a:pt x="79925" y="80640"/>
                    <a:pt x="80595" y="79969"/>
                  </a:cubicBezTo>
                  <a:cubicBezTo>
                    <a:pt x="81132" y="79432"/>
                    <a:pt x="82071" y="79164"/>
                    <a:pt x="82474" y="79164"/>
                  </a:cubicBezTo>
                  <a:lnTo>
                    <a:pt x="105418" y="80371"/>
                  </a:lnTo>
                  <a:cubicBezTo>
                    <a:pt x="105418" y="80371"/>
                    <a:pt x="106357" y="80371"/>
                    <a:pt x="106893" y="80371"/>
                  </a:cubicBezTo>
                  <a:cubicBezTo>
                    <a:pt x="116286" y="80371"/>
                    <a:pt x="124337" y="73931"/>
                    <a:pt x="127154" y="64539"/>
                  </a:cubicBezTo>
                  <a:lnTo>
                    <a:pt x="133192" y="41863"/>
                  </a:lnTo>
                  <a:cubicBezTo>
                    <a:pt x="133595" y="40655"/>
                    <a:pt x="133728" y="40655"/>
                    <a:pt x="133997" y="40521"/>
                  </a:cubicBezTo>
                  <a:cubicBezTo>
                    <a:pt x="134400" y="40387"/>
                    <a:pt x="134668" y="40253"/>
                    <a:pt x="135205" y="40253"/>
                  </a:cubicBezTo>
                  <a:cubicBezTo>
                    <a:pt x="135741" y="40253"/>
                    <a:pt x="136278" y="40253"/>
                    <a:pt x="136815" y="40521"/>
                  </a:cubicBezTo>
                  <a:lnTo>
                    <a:pt x="158014" y="48974"/>
                  </a:lnTo>
                  <a:cubicBezTo>
                    <a:pt x="160430" y="49913"/>
                    <a:pt x="163113" y="50450"/>
                    <a:pt x="165662" y="50450"/>
                  </a:cubicBezTo>
                  <a:cubicBezTo>
                    <a:pt x="172908" y="50450"/>
                    <a:pt x="179752" y="46827"/>
                    <a:pt x="183374" y="41058"/>
                  </a:cubicBezTo>
                  <a:lnTo>
                    <a:pt x="195584" y="21468"/>
                  </a:lnTo>
                  <a:cubicBezTo>
                    <a:pt x="195584" y="21468"/>
                    <a:pt x="197060" y="20395"/>
                    <a:pt x="197865" y="20395"/>
                  </a:cubicBezTo>
                  <a:cubicBezTo>
                    <a:pt x="198267" y="20395"/>
                    <a:pt x="198401" y="20395"/>
                    <a:pt x="198536" y="20529"/>
                  </a:cubicBezTo>
                  <a:cubicBezTo>
                    <a:pt x="198670" y="20663"/>
                    <a:pt x="198804" y="20931"/>
                    <a:pt x="199073" y="21066"/>
                  </a:cubicBezTo>
                  <a:lnTo>
                    <a:pt x="216783" y="35691"/>
                  </a:lnTo>
                  <a:cubicBezTo>
                    <a:pt x="220675" y="38911"/>
                    <a:pt x="225371" y="40521"/>
                    <a:pt x="230201" y="40521"/>
                  </a:cubicBezTo>
                  <a:cubicBezTo>
                    <a:pt x="235032" y="40521"/>
                    <a:pt x="239728" y="38777"/>
                    <a:pt x="243619" y="35691"/>
                  </a:cubicBezTo>
                  <a:lnTo>
                    <a:pt x="261330" y="21066"/>
                  </a:lnTo>
                  <a:cubicBezTo>
                    <a:pt x="261330" y="21066"/>
                    <a:pt x="262404" y="20529"/>
                    <a:pt x="263074" y="20529"/>
                  </a:cubicBezTo>
                  <a:cubicBezTo>
                    <a:pt x="263477" y="20529"/>
                    <a:pt x="264014" y="20529"/>
                    <a:pt x="264417" y="21066"/>
                  </a:cubicBezTo>
                  <a:lnTo>
                    <a:pt x="265087" y="21736"/>
                  </a:lnTo>
                  <a:lnTo>
                    <a:pt x="277700" y="41058"/>
                  </a:lnTo>
                  <a:cubicBezTo>
                    <a:pt x="281725" y="47230"/>
                    <a:pt x="288165" y="50853"/>
                    <a:pt x="295008" y="50853"/>
                  </a:cubicBezTo>
                  <a:cubicBezTo>
                    <a:pt x="297826" y="50853"/>
                    <a:pt x="300643" y="50182"/>
                    <a:pt x="303327" y="48974"/>
                  </a:cubicBezTo>
                  <a:lnTo>
                    <a:pt x="324527" y="40521"/>
                  </a:lnTo>
                  <a:cubicBezTo>
                    <a:pt x="324527" y="40521"/>
                    <a:pt x="325064" y="40387"/>
                    <a:pt x="325332" y="40387"/>
                  </a:cubicBezTo>
                  <a:cubicBezTo>
                    <a:pt x="326137" y="40387"/>
                    <a:pt x="326942" y="40924"/>
                    <a:pt x="327345" y="41460"/>
                  </a:cubicBezTo>
                  <a:cubicBezTo>
                    <a:pt x="327345" y="41595"/>
                    <a:pt x="327345" y="41863"/>
                    <a:pt x="327345" y="41863"/>
                  </a:cubicBezTo>
                  <a:lnTo>
                    <a:pt x="333382" y="64404"/>
                  </a:lnTo>
                  <a:cubicBezTo>
                    <a:pt x="336066" y="73931"/>
                    <a:pt x="344251" y="80371"/>
                    <a:pt x="353643" y="80371"/>
                  </a:cubicBezTo>
                  <a:cubicBezTo>
                    <a:pt x="354180" y="80371"/>
                    <a:pt x="354717" y="80371"/>
                    <a:pt x="355119" y="80371"/>
                  </a:cubicBezTo>
                  <a:lnTo>
                    <a:pt x="378198" y="79164"/>
                  </a:lnTo>
                  <a:cubicBezTo>
                    <a:pt x="378198" y="79164"/>
                    <a:pt x="379137" y="79164"/>
                    <a:pt x="379942" y="79969"/>
                  </a:cubicBezTo>
                  <a:cubicBezTo>
                    <a:pt x="380478" y="80506"/>
                    <a:pt x="380747" y="81445"/>
                    <a:pt x="380747" y="81847"/>
                  </a:cubicBezTo>
                  <a:lnTo>
                    <a:pt x="379539" y="104791"/>
                  </a:lnTo>
                  <a:cubicBezTo>
                    <a:pt x="378734" y="115257"/>
                    <a:pt x="385577" y="124381"/>
                    <a:pt x="395640" y="126528"/>
                  </a:cubicBezTo>
                  <a:lnTo>
                    <a:pt x="418047" y="132566"/>
                  </a:lnTo>
                  <a:cubicBezTo>
                    <a:pt x="419255" y="132834"/>
                    <a:pt x="420195" y="134579"/>
                    <a:pt x="419926" y="136054"/>
                  </a:cubicBezTo>
                  <a:cubicBezTo>
                    <a:pt x="419926" y="136054"/>
                    <a:pt x="419926" y="136323"/>
                    <a:pt x="419926" y="136591"/>
                  </a:cubicBezTo>
                  <a:lnTo>
                    <a:pt x="411607" y="157388"/>
                  </a:lnTo>
                  <a:cubicBezTo>
                    <a:pt x="407984" y="166647"/>
                    <a:pt x="411607" y="177649"/>
                    <a:pt x="419657" y="182748"/>
                  </a:cubicBezTo>
                  <a:lnTo>
                    <a:pt x="439113" y="194958"/>
                  </a:lnTo>
                  <a:cubicBezTo>
                    <a:pt x="439918" y="195629"/>
                    <a:pt x="440590" y="197239"/>
                    <a:pt x="440052" y="198044"/>
                  </a:cubicBezTo>
                  <a:cubicBezTo>
                    <a:pt x="439918" y="198178"/>
                    <a:pt x="439650" y="198312"/>
                    <a:pt x="439516" y="198580"/>
                  </a:cubicBezTo>
                  <a:lnTo>
                    <a:pt x="424891" y="216292"/>
                  </a:lnTo>
                  <a:cubicBezTo>
                    <a:pt x="418450" y="224208"/>
                    <a:pt x="418450" y="235211"/>
                    <a:pt x="424891" y="243127"/>
                  </a:cubicBezTo>
                  <a:lnTo>
                    <a:pt x="439516" y="260838"/>
                  </a:lnTo>
                  <a:cubicBezTo>
                    <a:pt x="439516" y="260838"/>
                    <a:pt x="439784" y="261241"/>
                    <a:pt x="440052" y="261375"/>
                  </a:cubicBezTo>
                  <a:cubicBezTo>
                    <a:pt x="440858" y="261912"/>
                    <a:pt x="440858" y="262448"/>
                    <a:pt x="440858" y="262582"/>
                  </a:cubicBezTo>
                  <a:cubicBezTo>
                    <a:pt x="440858" y="263119"/>
                    <a:pt x="440455" y="263924"/>
                    <a:pt x="439516" y="264729"/>
                  </a:cubicBezTo>
                  <a:lnTo>
                    <a:pt x="420329" y="277342"/>
                  </a:lnTo>
                  <a:cubicBezTo>
                    <a:pt x="411473" y="283246"/>
                    <a:pt x="408253" y="293711"/>
                    <a:pt x="412412" y="302835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2" name="Freihandform: Form 601">
              <a:extLst>
                <a:ext uri="{FF2B5EF4-FFF2-40B4-BE49-F238E27FC236}">
                  <a16:creationId xmlns:a16="http://schemas.microsoft.com/office/drawing/2014/main" id="{9054888F-8C9E-8B78-449F-3D2852C4F3E6}"/>
                </a:ext>
              </a:extLst>
            </p:cNvPr>
            <p:cNvSpPr/>
            <p:nvPr/>
          </p:nvSpPr>
          <p:spPr bwMode="gray">
            <a:xfrm>
              <a:off x="10862467" y="3161894"/>
              <a:ext cx="312629" cy="311020"/>
            </a:xfrm>
            <a:custGeom>
              <a:avLst/>
              <a:gdLst>
                <a:gd name="connsiteX0" fmla="*/ 156315 w 312629"/>
                <a:gd name="connsiteY0" fmla="*/ 0 h 311020"/>
                <a:gd name="connsiteX1" fmla="*/ 0 w 312629"/>
                <a:gd name="connsiteY1" fmla="*/ 155510 h 311020"/>
                <a:gd name="connsiteX2" fmla="*/ 156315 w 312629"/>
                <a:gd name="connsiteY2" fmla="*/ 311020 h 311020"/>
                <a:gd name="connsiteX3" fmla="*/ 312630 w 312629"/>
                <a:gd name="connsiteY3" fmla="*/ 155510 h 311020"/>
                <a:gd name="connsiteX4" fmla="*/ 156315 w 312629"/>
                <a:gd name="connsiteY4" fmla="*/ 0 h 311020"/>
                <a:gd name="connsiteX5" fmla="*/ 293711 w 312629"/>
                <a:gd name="connsiteY5" fmla="*/ 155510 h 311020"/>
                <a:gd name="connsiteX6" fmla="*/ 156315 w 312629"/>
                <a:gd name="connsiteY6" fmla="*/ 292101 h 311020"/>
                <a:gd name="connsiteX7" fmla="*/ 18919 w 312629"/>
                <a:gd name="connsiteY7" fmla="*/ 155510 h 311020"/>
                <a:gd name="connsiteX8" fmla="*/ 156315 w 312629"/>
                <a:gd name="connsiteY8" fmla="*/ 18919 h 311020"/>
                <a:gd name="connsiteX9" fmla="*/ 293711 w 312629"/>
                <a:gd name="connsiteY9" fmla="*/ 155510 h 31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2629" h="311020">
                  <a:moveTo>
                    <a:pt x="156315" y="0"/>
                  </a:moveTo>
                  <a:cubicBezTo>
                    <a:pt x="70174" y="0"/>
                    <a:pt x="0" y="69772"/>
                    <a:pt x="0" y="155510"/>
                  </a:cubicBezTo>
                  <a:cubicBezTo>
                    <a:pt x="0" y="241249"/>
                    <a:pt x="70174" y="311020"/>
                    <a:pt x="156315" y="311020"/>
                  </a:cubicBezTo>
                  <a:cubicBezTo>
                    <a:pt x="242456" y="311020"/>
                    <a:pt x="312630" y="241249"/>
                    <a:pt x="312630" y="155510"/>
                  </a:cubicBezTo>
                  <a:cubicBezTo>
                    <a:pt x="312630" y="69772"/>
                    <a:pt x="242456" y="0"/>
                    <a:pt x="156315" y="0"/>
                  </a:cubicBezTo>
                  <a:close/>
                  <a:moveTo>
                    <a:pt x="293711" y="155510"/>
                  </a:moveTo>
                  <a:cubicBezTo>
                    <a:pt x="293711" y="230783"/>
                    <a:pt x="232124" y="292101"/>
                    <a:pt x="156315" y="292101"/>
                  </a:cubicBezTo>
                  <a:cubicBezTo>
                    <a:pt x="80506" y="292101"/>
                    <a:pt x="18919" y="230783"/>
                    <a:pt x="18919" y="155510"/>
                  </a:cubicBezTo>
                  <a:cubicBezTo>
                    <a:pt x="18919" y="80237"/>
                    <a:pt x="80506" y="18919"/>
                    <a:pt x="156315" y="18919"/>
                  </a:cubicBezTo>
                  <a:cubicBezTo>
                    <a:pt x="232124" y="18919"/>
                    <a:pt x="293711" y="80237"/>
                    <a:pt x="293711" y="155510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3" name="Freihandform: Form 602">
              <a:extLst>
                <a:ext uri="{FF2B5EF4-FFF2-40B4-BE49-F238E27FC236}">
                  <a16:creationId xmlns:a16="http://schemas.microsoft.com/office/drawing/2014/main" id="{81769100-3F5C-677F-C693-A901063401BE}"/>
                </a:ext>
              </a:extLst>
            </p:cNvPr>
            <p:cNvSpPr/>
            <p:nvPr/>
          </p:nvSpPr>
          <p:spPr bwMode="gray">
            <a:xfrm>
              <a:off x="10937807" y="3255281"/>
              <a:ext cx="167854" cy="117672"/>
            </a:xfrm>
            <a:custGeom>
              <a:avLst/>
              <a:gdLst>
                <a:gd name="connsiteX0" fmla="*/ 158529 w 167854"/>
                <a:gd name="connsiteY0" fmla="*/ 939 h 117672"/>
                <a:gd name="connsiteX1" fmla="*/ 156113 w 167854"/>
                <a:gd name="connsiteY1" fmla="*/ 0 h 117672"/>
                <a:gd name="connsiteX2" fmla="*/ 153698 w 167854"/>
                <a:gd name="connsiteY2" fmla="*/ 939 h 117672"/>
                <a:gd name="connsiteX3" fmla="*/ 62728 w 167854"/>
                <a:gd name="connsiteY3" fmla="*/ 92447 h 117672"/>
                <a:gd name="connsiteX4" fmla="*/ 14424 w 167854"/>
                <a:gd name="connsiteY4" fmla="*/ 43876 h 117672"/>
                <a:gd name="connsiteX5" fmla="*/ 12009 w 167854"/>
                <a:gd name="connsiteY5" fmla="*/ 42936 h 117672"/>
                <a:gd name="connsiteX6" fmla="*/ 9594 w 167854"/>
                <a:gd name="connsiteY6" fmla="*/ 43876 h 117672"/>
                <a:gd name="connsiteX7" fmla="*/ 1006 w 167854"/>
                <a:gd name="connsiteY7" fmla="*/ 52463 h 117672"/>
                <a:gd name="connsiteX8" fmla="*/ 1006 w 167854"/>
                <a:gd name="connsiteY8" fmla="*/ 57159 h 117672"/>
                <a:gd name="connsiteX9" fmla="*/ 60178 w 167854"/>
                <a:gd name="connsiteY9" fmla="*/ 116733 h 117672"/>
                <a:gd name="connsiteX10" fmla="*/ 62593 w 167854"/>
                <a:gd name="connsiteY10" fmla="*/ 117672 h 117672"/>
                <a:gd name="connsiteX11" fmla="*/ 65008 w 167854"/>
                <a:gd name="connsiteY11" fmla="*/ 116733 h 117672"/>
                <a:gd name="connsiteX12" fmla="*/ 166847 w 167854"/>
                <a:gd name="connsiteY12" fmla="*/ 14223 h 117672"/>
                <a:gd name="connsiteX13" fmla="*/ 166847 w 167854"/>
                <a:gd name="connsiteY13" fmla="*/ 9527 h 117672"/>
                <a:gd name="connsiteX14" fmla="*/ 158261 w 167854"/>
                <a:gd name="connsiteY14" fmla="*/ 939 h 11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854" h="117672">
                  <a:moveTo>
                    <a:pt x="158529" y="939"/>
                  </a:moveTo>
                  <a:cubicBezTo>
                    <a:pt x="158529" y="939"/>
                    <a:pt x="157053" y="0"/>
                    <a:pt x="156113" y="0"/>
                  </a:cubicBezTo>
                  <a:cubicBezTo>
                    <a:pt x="155174" y="0"/>
                    <a:pt x="154369" y="403"/>
                    <a:pt x="153698" y="939"/>
                  </a:cubicBezTo>
                  <a:lnTo>
                    <a:pt x="62728" y="92447"/>
                  </a:lnTo>
                  <a:lnTo>
                    <a:pt x="14424" y="43876"/>
                  </a:lnTo>
                  <a:cubicBezTo>
                    <a:pt x="14424" y="43876"/>
                    <a:pt x="12948" y="42936"/>
                    <a:pt x="12009" y="42936"/>
                  </a:cubicBezTo>
                  <a:cubicBezTo>
                    <a:pt x="11069" y="42936"/>
                    <a:pt x="10264" y="43339"/>
                    <a:pt x="9594" y="43876"/>
                  </a:cubicBezTo>
                  <a:lnTo>
                    <a:pt x="1006" y="52463"/>
                  </a:lnTo>
                  <a:cubicBezTo>
                    <a:pt x="-335" y="53805"/>
                    <a:pt x="-335" y="55817"/>
                    <a:pt x="1006" y="57159"/>
                  </a:cubicBezTo>
                  <a:lnTo>
                    <a:pt x="60178" y="116733"/>
                  </a:lnTo>
                  <a:cubicBezTo>
                    <a:pt x="60178" y="116733"/>
                    <a:pt x="61654" y="117672"/>
                    <a:pt x="62593" y="117672"/>
                  </a:cubicBezTo>
                  <a:cubicBezTo>
                    <a:pt x="63533" y="117672"/>
                    <a:pt x="64338" y="117270"/>
                    <a:pt x="65008" y="116733"/>
                  </a:cubicBezTo>
                  <a:lnTo>
                    <a:pt x="166847" y="14223"/>
                  </a:lnTo>
                  <a:cubicBezTo>
                    <a:pt x="168190" y="12881"/>
                    <a:pt x="168190" y="10868"/>
                    <a:pt x="166847" y="9527"/>
                  </a:cubicBezTo>
                  <a:lnTo>
                    <a:pt x="158261" y="939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04" name="Grafik 7">
            <a:extLst>
              <a:ext uri="{FF2B5EF4-FFF2-40B4-BE49-F238E27FC236}">
                <a16:creationId xmlns:a16="http://schemas.microsoft.com/office/drawing/2014/main" id="{09552CE8-E3F4-C4CC-3883-BF8D2BF8D38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89548" y="5280670"/>
            <a:ext cx="481849" cy="483303"/>
            <a:chOff x="889545" y="5280668"/>
            <a:chExt cx="481849" cy="483302"/>
          </a:xfrm>
          <a:solidFill>
            <a:schemeClr val="accent1"/>
          </a:solidFill>
        </p:grpSpPr>
        <p:sp>
          <p:nvSpPr>
            <p:cNvPr id="605" name="Freihandform: Form 604">
              <a:extLst>
                <a:ext uri="{FF2B5EF4-FFF2-40B4-BE49-F238E27FC236}">
                  <a16:creationId xmlns:a16="http://schemas.microsoft.com/office/drawing/2014/main" id="{3F96224B-A6AB-2795-F011-032F1EE46C55}"/>
                </a:ext>
              </a:extLst>
            </p:cNvPr>
            <p:cNvSpPr/>
            <p:nvPr/>
          </p:nvSpPr>
          <p:spPr bwMode="gray">
            <a:xfrm>
              <a:off x="1016902" y="5401963"/>
              <a:ext cx="244602" cy="227160"/>
            </a:xfrm>
            <a:custGeom>
              <a:avLst/>
              <a:gdLst>
                <a:gd name="connsiteX0" fmla="*/ 26030 w 244602"/>
                <a:gd name="connsiteY0" fmla="*/ 127736 h 227160"/>
                <a:gd name="connsiteX1" fmla="*/ 26835 w 244602"/>
                <a:gd name="connsiteY1" fmla="*/ 128809 h 227160"/>
                <a:gd name="connsiteX2" fmla="*/ 123844 w 244602"/>
                <a:gd name="connsiteY2" fmla="*/ 210657 h 227160"/>
                <a:gd name="connsiteX3" fmla="*/ 181138 w 244602"/>
                <a:gd name="connsiteY3" fmla="*/ 227160 h 227160"/>
                <a:gd name="connsiteX4" fmla="*/ 182077 w 244602"/>
                <a:gd name="connsiteY4" fmla="*/ 227160 h 227160"/>
                <a:gd name="connsiteX5" fmla="*/ 190262 w 244602"/>
                <a:gd name="connsiteY5" fmla="*/ 226355 h 227160"/>
                <a:gd name="connsiteX6" fmla="*/ 191201 w 244602"/>
                <a:gd name="connsiteY6" fmla="*/ 226355 h 227160"/>
                <a:gd name="connsiteX7" fmla="*/ 195629 w 244602"/>
                <a:gd name="connsiteY7" fmla="*/ 225818 h 227160"/>
                <a:gd name="connsiteX8" fmla="*/ 196299 w 244602"/>
                <a:gd name="connsiteY8" fmla="*/ 225818 h 227160"/>
                <a:gd name="connsiteX9" fmla="*/ 240309 w 244602"/>
                <a:gd name="connsiteY9" fmla="*/ 193482 h 227160"/>
                <a:gd name="connsiteX10" fmla="*/ 244603 w 244602"/>
                <a:gd name="connsiteY10" fmla="*/ 164634 h 227160"/>
                <a:gd name="connsiteX11" fmla="*/ 244603 w 244602"/>
                <a:gd name="connsiteY11" fmla="*/ 163024 h 227160"/>
                <a:gd name="connsiteX12" fmla="*/ 244334 w 244602"/>
                <a:gd name="connsiteY12" fmla="*/ 161682 h 227160"/>
                <a:gd name="connsiteX13" fmla="*/ 243664 w 244602"/>
                <a:gd name="connsiteY13" fmla="*/ 160206 h 227160"/>
                <a:gd name="connsiteX14" fmla="*/ 233600 w 244602"/>
                <a:gd name="connsiteY14" fmla="*/ 151217 h 227160"/>
                <a:gd name="connsiteX15" fmla="*/ 229173 w 244602"/>
                <a:gd name="connsiteY15" fmla="*/ 148802 h 227160"/>
                <a:gd name="connsiteX16" fmla="*/ 227294 w 244602"/>
                <a:gd name="connsiteY16" fmla="*/ 147862 h 227160"/>
                <a:gd name="connsiteX17" fmla="*/ 208912 w 244602"/>
                <a:gd name="connsiteY17" fmla="*/ 139141 h 227160"/>
                <a:gd name="connsiteX18" fmla="*/ 188920 w 244602"/>
                <a:gd name="connsiteY18" fmla="*/ 129614 h 227160"/>
                <a:gd name="connsiteX19" fmla="*/ 181003 w 244602"/>
                <a:gd name="connsiteY19" fmla="*/ 127736 h 227160"/>
                <a:gd name="connsiteX20" fmla="*/ 165842 w 244602"/>
                <a:gd name="connsiteY20" fmla="*/ 136860 h 227160"/>
                <a:gd name="connsiteX21" fmla="*/ 149875 w 244602"/>
                <a:gd name="connsiteY21" fmla="*/ 156181 h 227160"/>
                <a:gd name="connsiteX22" fmla="*/ 146923 w 244602"/>
                <a:gd name="connsiteY22" fmla="*/ 154839 h 227160"/>
                <a:gd name="connsiteX23" fmla="*/ 104791 w 244602"/>
                <a:gd name="connsiteY23" fmla="*/ 131224 h 227160"/>
                <a:gd name="connsiteX24" fmla="*/ 78225 w 244602"/>
                <a:gd name="connsiteY24" fmla="*/ 96875 h 227160"/>
                <a:gd name="connsiteX25" fmla="*/ 77688 w 244602"/>
                <a:gd name="connsiteY25" fmla="*/ 95802 h 227160"/>
                <a:gd name="connsiteX26" fmla="*/ 78627 w 244602"/>
                <a:gd name="connsiteY26" fmla="*/ 94729 h 227160"/>
                <a:gd name="connsiteX27" fmla="*/ 80237 w 244602"/>
                <a:gd name="connsiteY27" fmla="*/ 92716 h 227160"/>
                <a:gd name="connsiteX28" fmla="*/ 84397 w 244602"/>
                <a:gd name="connsiteY28" fmla="*/ 88288 h 227160"/>
                <a:gd name="connsiteX29" fmla="*/ 86141 w 244602"/>
                <a:gd name="connsiteY29" fmla="*/ 87483 h 227160"/>
                <a:gd name="connsiteX30" fmla="*/ 87751 w 244602"/>
                <a:gd name="connsiteY30" fmla="*/ 85873 h 227160"/>
                <a:gd name="connsiteX31" fmla="*/ 88690 w 244602"/>
                <a:gd name="connsiteY31" fmla="*/ 83994 h 227160"/>
                <a:gd name="connsiteX32" fmla="*/ 90703 w 244602"/>
                <a:gd name="connsiteY32" fmla="*/ 80640 h 227160"/>
                <a:gd name="connsiteX33" fmla="*/ 94192 w 244602"/>
                <a:gd name="connsiteY33" fmla="*/ 75005 h 227160"/>
                <a:gd name="connsiteX34" fmla="*/ 92581 w 244602"/>
                <a:gd name="connsiteY34" fmla="*/ 55549 h 227160"/>
                <a:gd name="connsiteX35" fmla="*/ 76078 w 244602"/>
                <a:gd name="connsiteY35" fmla="*/ 15564 h 227160"/>
                <a:gd name="connsiteX36" fmla="*/ 56488 w 244602"/>
                <a:gd name="connsiteY36" fmla="*/ 0 h 227160"/>
                <a:gd name="connsiteX37" fmla="*/ 53939 w 244602"/>
                <a:gd name="connsiteY37" fmla="*/ 0 h 227160"/>
                <a:gd name="connsiteX38" fmla="*/ 44815 w 244602"/>
                <a:gd name="connsiteY38" fmla="*/ 0 h 227160"/>
                <a:gd name="connsiteX39" fmla="*/ 22944 w 244602"/>
                <a:gd name="connsiteY39" fmla="*/ 10466 h 227160"/>
                <a:gd name="connsiteX40" fmla="*/ 22273 w 244602"/>
                <a:gd name="connsiteY40" fmla="*/ 11137 h 227160"/>
                <a:gd name="connsiteX41" fmla="*/ 0 w 244602"/>
                <a:gd name="connsiteY41" fmla="*/ 63197 h 227160"/>
                <a:gd name="connsiteX42" fmla="*/ 24823 w 244602"/>
                <a:gd name="connsiteY42" fmla="*/ 125321 h 227160"/>
                <a:gd name="connsiteX43" fmla="*/ 26433 w 244602"/>
                <a:gd name="connsiteY43" fmla="*/ 127602 h 227160"/>
                <a:gd name="connsiteX44" fmla="*/ 35557 w 244602"/>
                <a:gd name="connsiteY44" fmla="*/ 25359 h 227160"/>
                <a:gd name="connsiteX45" fmla="*/ 37435 w 244602"/>
                <a:gd name="connsiteY45" fmla="*/ 23347 h 227160"/>
                <a:gd name="connsiteX46" fmla="*/ 44412 w 244602"/>
                <a:gd name="connsiteY46" fmla="*/ 19858 h 227160"/>
                <a:gd name="connsiteX47" fmla="*/ 45351 w 244602"/>
                <a:gd name="connsiteY47" fmla="*/ 19858 h 227160"/>
                <a:gd name="connsiteX48" fmla="*/ 56220 w 244602"/>
                <a:gd name="connsiteY48" fmla="*/ 19858 h 227160"/>
                <a:gd name="connsiteX49" fmla="*/ 57562 w 244602"/>
                <a:gd name="connsiteY49" fmla="*/ 23213 h 227160"/>
                <a:gd name="connsiteX50" fmla="*/ 73394 w 244602"/>
                <a:gd name="connsiteY50" fmla="*/ 60245 h 227160"/>
                <a:gd name="connsiteX51" fmla="*/ 73394 w 244602"/>
                <a:gd name="connsiteY51" fmla="*/ 61185 h 227160"/>
                <a:gd name="connsiteX52" fmla="*/ 73663 w 244602"/>
                <a:gd name="connsiteY52" fmla="*/ 62526 h 227160"/>
                <a:gd name="connsiteX53" fmla="*/ 74334 w 244602"/>
                <a:gd name="connsiteY53" fmla="*/ 64002 h 227160"/>
                <a:gd name="connsiteX54" fmla="*/ 75809 w 244602"/>
                <a:gd name="connsiteY54" fmla="*/ 67222 h 227160"/>
                <a:gd name="connsiteX55" fmla="*/ 74065 w 244602"/>
                <a:gd name="connsiteY55" fmla="*/ 69906 h 227160"/>
                <a:gd name="connsiteX56" fmla="*/ 72053 w 244602"/>
                <a:gd name="connsiteY56" fmla="*/ 72992 h 227160"/>
                <a:gd name="connsiteX57" fmla="*/ 65210 w 244602"/>
                <a:gd name="connsiteY57" fmla="*/ 79969 h 227160"/>
                <a:gd name="connsiteX58" fmla="*/ 64673 w 244602"/>
                <a:gd name="connsiteY58" fmla="*/ 80506 h 227160"/>
                <a:gd name="connsiteX59" fmla="*/ 63331 w 244602"/>
                <a:gd name="connsiteY59" fmla="*/ 82116 h 227160"/>
                <a:gd name="connsiteX60" fmla="*/ 59708 w 244602"/>
                <a:gd name="connsiteY60" fmla="*/ 104658 h 227160"/>
                <a:gd name="connsiteX61" fmla="*/ 91508 w 244602"/>
                <a:gd name="connsiteY61" fmla="*/ 146252 h 227160"/>
                <a:gd name="connsiteX62" fmla="*/ 139677 w 244602"/>
                <a:gd name="connsiteY62" fmla="*/ 173490 h 227160"/>
                <a:gd name="connsiteX63" fmla="*/ 150277 w 244602"/>
                <a:gd name="connsiteY63" fmla="*/ 177113 h 227160"/>
                <a:gd name="connsiteX64" fmla="*/ 161950 w 244602"/>
                <a:gd name="connsiteY64" fmla="*/ 171477 h 227160"/>
                <a:gd name="connsiteX65" fmla="*/ 181406 w 244602"/>
                <a:gd name="connsiteY65" fmla="*/ 148130 h 227160"/>
                <a:gd name="connsiteX66" fmla="*/ 199251 w 244602"/>
                <a:gd name="connsiteY66" fmla="*/ 156718 h 227160"/>
                <a:gd name="connsiteX67" fmla="*/ 218707 w 244602"/>
                <a:gd name="connsiteY67" fmla="*/ 166110 h 227160"/>
                <a:gd name="connsiteX68" fmla="*/ 224208 w 244602"/>
                <a:gd name="connsiteY68" fmla="*/ 169196 h 227160"/>
                <a:gd name="connsiteX69" fmla="*/ 221390 w 244602"/>
                <a:gd name="connsiteY69" fmla="*/ 187176 h 227160"/>
                <a:gd name="connsiteX70" fmla="*/ 193348 w 244602"/>
                <a:gd name="connsiteY70" fmla="*/ 206631 h 227160"/>
                <a:gd name="connsiteX71" fmla="*/ 186370 w 244602"/>
                <a:gd name="connsiteY71" fmla="*/ 207302 h 227160"/>
                <a:gd name="connsiteX72" fmla="*/ 181674 w 244602"/>
                <a:gd name="connsiteY72" fmla="*/ 207705 h 227160"/>
                <a:gd name="connsiteX73" fmla="*/ 130687 w 244602"/>
                <a:gd name="connsiteY73" fmla="*/ 192409 h 227160"/>
                <a:gd name="connsiteX74" fmla="*/ 42802 w 244602"/>
                <a:gd name="connsiteY74" fmla="*/ 117673 h 227160"/>
                <a:gd name="connsiteX75" fmla="*/ 41997 w 244602"/>
                <a:gd name="connsiteY75" fmla="*/ 116599 h 227160"/>
                <a:gd name="connsiteX76" fmla="*/ 38509 w 244602"/>
                <a:gd name="connsiteY76" fmla="*/ 112037 h 227160"/>
                <a:gd name="connsiteX77" fmla="*/ 19187 w 244602"/>
                <a:gd name="connsiteY77" fmla="*/ 63600 h 227160"/>
                <a:gd name="connsiteX78" fmla="*/ 35557 w 244602"/>
                <a:gd name="connsiteY78" fmla="*/ 25628 h 22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44602" h="227160">
                  <a:moveTo>
                    <a:pt x="26030" y="127736"/>
                  </a:moveTo>
                  <a:lnTo>
                    <a:pt x="26835" y="128809"/>
                  </a:lnTo>
                  <a:cubicBezTo>
                    <a:pt x="37972" y="144508"/>
                    <a:pt x="71784" y="192274"/>
                    <a:pt x="123844" y="210657"/>
                  </a:cubicBezTo>
                  <a:cubicBezTo>
                    <a:pt x="160072" y="225013"/>
                    <a:pt x="173490" y="227160"/>
                    <a:pt x="181138" y="227160"/>
                  </a:cubicBezTo>
                  <a:cubicBezTo>
                    <a:pt x="181406" y="227160"/>
                    <a:pt x="181808" y="227160"/>
                    <a:pt x="182077" y="227160"/>
                  </a:cubicBezTo>
                  <a:cubicBezTo>
                    <a:pt x="185297" y="227160"/>
                    <a:pt x="187712" y="226758"/>
                    <a:pt x="190262" y="226355"/>
                  </a:cubicBezTo>
                  <a:lnTo>
                    <a:pt x="191201" y="226355"/>
                  </a:lnTo>
                  <a:cubicBezTo>
                    <a:pt x="192408" y="225953"/>
                    <a:pt x="193616" y="225818"/>
                    <a:pt x="195629" y="225818"/>
                  </a:cubicBezTo>
                  <a:cubicBezTo>
                    <a:pt x="195897" y="225818"/>
                    <a:pt x="196031" y="225818"/>
                    <a:pt x="196299" y="225818"/>
                  </a:cubicBezTo>
                  <a:cubicBezTo>
                    <a:pt x="207570" y="223403"/>
                    <a:pt x="232795" y="211193"/>
                    <a:pt x="240309" y="193482"/>
                  </a:cubicBezTo>
                  <a:cubicBezTo>
                    <a:pt x="244200" y="180199"/>
                    <a:pt x="244603" y="168928"/>
                    <a:pt x="244603" y="164634"/>
                  </a:cubicBezTo>
                  <a:lnTo>
                    <a:pt x="244603" y="163024"/>
                  </a:lnTo>
                  <a:cubicBezTo>
                    <a:pt x="244603" y="163024"/>
                    <a:pt x="244603" y="162085"/>
                    <a:pt x="244334" y="161682"/>
                  </a:cubicBezTo>
                  <a:lnTo>
                    <a:pt x="243664" y="160206"/>
                  </a:lnTo>
                  <a:cubicBezTo>
                    <a:pt x="241114" y="154839"/>
                    <a:pt x="236686" y="152692"/>
                    <a:pt x="233600" y="151217"/>
                  </a:cubicBezTo>
                  <a:cubicBezTo>
                    <a:pt x="232259" y="150546"/>
                    <a:pt x="230783" y="149875"/>
                    <a:pt x="229173" y="148802"/>
                  </a:cubicBezTo>
                  <a:lnTo>
                    <a:pt x="227294" y="147862"/>
                  </a:lnTo>
                  <a:cubicBezTo>
                    <a:pt x="225684" y="147325"/>
                    <a:pt x="221659" y="145581"/>
                    <a:pt x="208912" y="139141"/>
                  </a:cubicBezTo>
                  <a:cubicBezTo>
                    <a:pt x="196702" y="133103"/>
                    <a:pt x="191335" y="130419"/>
                    <a:pt x="188920" y="129614"/>
                  </a:cubicBezTo>
                  <a:cubicBezTo>
                    <a:pt x="186639" y="128407"/>
                    <a:pt x="183821" y="127736"/>
                    <a:pt x="181003" y="127736"/>
                  </a:cubicBezTo>
                  <a:cubicBezTo>
                    <a:pt x="176844" y="127736"/>
                    <a:pt x="170940" y="129346"/>
                    <a:pt x="165842" y="136860"/>
                  </a:cubicBezTo>
                  <a:cubicBezTo>
                    <a:pt x="162890" y="141287"/>
                    <a:pt x="154034" y="151753"/>
                    <a:pt x="149875" y="156181"/>
                  </a:cubicBezTo>
                  <a:lnTo>
                    <a:pt x="146923" y="154839"/>
                  </a:lnTo>
                  <a:cubicBezTo>
                    <a:pt x="140616" y="152692"/>
                    <a:pt x="124381" y="147460"/>
                    <a:pt x="104791" y="131224"/>
                  </a:cubicBezTo>
                  <a:cubicBezTo>
                    <a:pt x="89898" y="118075"/>
                    <a:pt x="79566" y="101035"/>
                    <a:pt x="78225" y="96875"/>
                  </a:cubicBezTo>
                  <a:lnTo>
                    <a:pt x="77688" y="95802"/>
                  </a:lnTo>
                  <a:lnTo>
                    <a:pt x="78627" y="94729"/>
                  </a:lnTo>
                  <a:cubicBezTo>
                    <a:pt x="78627" y="94729"/>
                    <a:pt x="79701" y="93521"/>
                    <a:pt x="80237" y="92716"/>
                  </a:cubicBezTo>
                  <a:cubicBezTo>
                    <a:pt x="82384" y="90166"/>
                    <a:pt x="83726" y="88691"/>
                    <a:pt x="84397" y="88288"/>
                  </a:cubicBezTo>
                  <a:lnTo>
                    <a:pt x="86141" y="87483"/>
                  </a:lnTo>
                  <a:cubicBezTo>
                    <a:pt x="86812" y="87214"/>
                    <a:pt x="87483" y="86544"/>
                    <a:pt x="87751" y="85873"/>
                  </a:cubicBezTo>
                  <a:lnTo>
                    <a:pt x="88690" y="83994"/>
                  </a:lnTo>
                  <a:cubicBezTo>
                    <a:pt x="89361" y="82652"/>
                    <a:pt x="90032" y="81579"/>
                    <a:pt x="90703" y="80640"/>
                  </a:cubicBezTo>
                  <a:cubicBezTo>
                    <a:pt x="91911" y="79030"/>
                    <a:pt x="92984" y="77151"/>
                    <a:pt x="94192" y="75005"/>
                  </a:cubicBezTo>
                  <a:cubicBezTo>
                    <a:pt x="98217" y="66954"/>
                    <a:pt x="94460" y="59574"/>
                    <a:pt x="92581" y="55549"/>
                  </a:cubicBezTo>
                  <a:cubicBezTo>
                    <a:pt x="90166" y="46962"/>
                    <a:pt x="78627" y="20395"/>
                    <a:pt x="76078" y="15564"/>
                  </a:cubicBezTo>
                  <a:cubicBezTo>
                    <a:pt x="72589" y="5233"/>
                    <a:pt x="66149" y="0"/>
                    <a:pt x="56488" y="0"/>
                  </a:cubicBezTo>
                  <a:cubicBezTo>
                    <a:pt x="55549" y="0"/>
                    <a:pt x="54610" y="0"/>
                    <a:pt x="53939" y="0"/>
                  </a:cubicBezTo>
                  <a:lnTo>
                    <a:pt x="44815" y="0"/>
                  </a:lnTo>
                  <a:cubicBezTo>
                    <a:pt x="38777" y="0"/>
                    <a:pt x="28177" y="2818"/>
                    <a:pt x="22944" y="10466"/>
                  </a:cubicBezTo>
                  <a:lnTo>
                    <a:pt x="22273" y="11137"/>
                  </a:lnTo>
                  <a:cubicBezTo>
                    <a:pt x="16772" y="16504"/>
                    <a:pt x="0" y="32873"/>
                    <a:pt x="0" y="63197"/>
                  </a:cubicBezTo>
                  <a:cubicBezTo>
                    <a:pt x="0" y="93521"/>
                    <a:pt x="22273" y="122771"/>
                    <a:pt x="24823" y="125321"/>
                  </a:cubicBezTo>
                  <a:cubicBezTo>
                    <a:pt x="24957" y="125589"/>
                    <a:pt x="25628" y="126394"/>
                    <a:pt x="26433" y="127602"/>
                  </a:cubicBezTo>
                  <a:close/>
                  <a:moveTo>
                    <a:pt x="35557" y="25359"/>
                  </a:moveTo>
                  <a:lnTo>
                    <a:pt x="37435" y="23347"/>
                  </a:lnTo>
                  <a:cubicBezTo>
                    <a:pt x="39045" y="20932"/>
                    <a:pt x="42802" y="19858"/>
                    <a:pt x="44412" y="19858"/>
                  </a:cubicBezTo>
                  <a:cubicBezTo>
                    <a:pt x="44681" y="19858"/>
                    <a:pt x="45083" y="19858"/>
                    <a:pt x="45351" y="19858"/>
                  </a:cubicBezTo>
                  <a:lnTo>
                    <a:pt x="56220" y="19858"/>
                  </a:lnTo>
                  <a:cubicBezTo>
                    <a:pt x="56220" y="19858"/>
                    <a:pt x="56622" y="20798"/>
                    <a:pt x="57562" y="23213"/>
                  </a:cubicBezTo>
                  <a:cubicBezTo>
                    <a:pt x="62794" y="33678"/>
                    <a:pt x="72053" y="56488"/>
                    <a:pt x="73394" y="60245"/>
                  </a:cubicBezTo>
                  <a:lnTo>
                    <a:pt x="73394" y="61185"/>
                  </a:lnTo>
                  <a:cubicBezTo>
                    <a:pt x="73394" y="61185"/>
                    <a:pt x="73394" y="62124"/>
                    <a:pt x="73663" y="62526"/>
                  </a:cubicBezTo>
                  <a:lnTo>
                    <a:pt x="74334" y="64002"/>
                  </a:lnTo>
                  <a:cubicBezTo>
                    <a:pt x="74870" y="65210"/>
                    <a:pt x="75541" y="66417"/>
                    <a:pt x="75809" y="67222"/>
                  </a:cubicBezTo>
                  <a:cubicBezTo>
                    <a:pt x="75273" y="68296"/>
                    <a:pt x="74736" y="69101"/>
                    <a:pt x="74065" y="69906"/>
                  </a:cubicBezTo>
                  <a:cubicBezTo>
                    <a:pt x="73394" y="70979"/>
                    <a:pt x="72723" y="71919"/>
                    <a:pt x="72053" y="72992"/>
                  </a:cubicBezTo>
                  <a:cubicBezTo>
                    <a:pt x="69235" y="75139"/>
                    <a:pt x="66954" y="77822"/>
                    <a:pt x="65210" y="79969"/>
                  </a:cubicBezTo>
                  <a:lnTo>
                    <a:pt x="64673" y="80506"/>
                  </a:lnTo>
                  <a:cubicBezTo>
                    <a:pt x="63868" y="81445"/>
                    <a:pt x="63599" y="81847"/>
                    <a:pt x="63331" y="82116"/>
                  </a:cubicBezTo>
                  <a:cubicBezTo>
                    <a:pt x="54073" y="91374"/>
                    <a:pt x="57159" y="100230"/>
                    <a:pt x="59708" y="104658"/>
                  </a:cubicBezTo>
                  <a:cubicBezTo>
                    <a:pt x="62794" y="112842"/>
                    <a:pt x="75004" y="131627"/>
                    <a:pt x="91508" y="146252"/>
                  </a:cubicBezTo>
                  <a:cubicBezTo>
                    <a:pt x="113513" y="164500"/>
                    <a:pt x="132163" y="170941"/>
                    <a:pt x="139677" y="173490"/>
                  </a:cubicBezTo>
                  <a:cubicBezTo>
                    <a:pt x="143702" y="176039"/>
                    <a:pt x="146923" y="177113"/>
                    <a:pt x="150277" y="177113"/>
                  </a:cubicBezTo>
                  <a:cubicBezTo>
                    <a:pt x="154302" y="177113"/>
                    <a:pt x="158193" y="175234"/>
                    <a:pt x="161950" y="171477"/>
                  </a:cubicBezTo>
                  <a:cubicBezTo>
                    <a:pt x="165842" y="167586"/>
                    <a:pt x="177246" y="154169"/>
                    <a:pt x="181406" y="148130"/>
                  </a:cubicBezTo>
                  <a:cubicBezTo>
                    <a:pt x="183821" y="148935"/>
                    <a:pt x="193079" y="153632"/>
                    <a:pt x="199251" y="156718"/>
                  </a:cubicBezTo>
                  <a:cubicBezTo>
                    <a:pt x="209985" y="162219"/>
                    <a:pt x="215487" y="164768"/>
                    <a:pt x="218707" y="166110"/>
                  </a:cubicBezTo>
                  <a:cubicBezTo>
                    <a:pt x="220854" y="167452"/>
                    <a:pt x="222598" y="168391"/>
                    <a:pt x="224208" y="169196"/>
                  </a:cubicBezTo>
                  <a:cubicBezTo>
                    <a:pt x="223940" y="173490"/>
                    <a:pt x="223269" y="180064"/>
                    <a:pt x="221390" y="187176"/>
                  </a:cubicBezTo>
                  <a:cubicBezTo>
                    <a:pt x="218170" y="194690"/>
                    <a:pt x="200593" y="204887"/>
                    <a:pt x="193348" y="206631"/>
                  </a:cubicBezTo>
                  <a:cubicBezTo>
                    <a:pt x="191067" y="206631"/>
                    <a:pt x="188920" y="206900"/>
                    <a:pt x="186370" y="207302"/>
                  </a:cubicBezTo>
                  <a:cubicBezTo>
                    <a:pt x="185029" y="207436"/>
                    <a:pt x="183553" y="207705"/>
                    <a:pt x="181674" y="207705"/>
                  </a:cubicBezTo>
                  <a:cubicBezTo>
                    <a:pt x="176307" y="207705"/>
                    <a:pt x="165036" y="206095"/>
                    <a:pt x="130687" y="192409"/>
                  </a:cubicBezTo>
                  <a:cubicBezTo>
                    <a:pt x="84263" y="176039"/>
                    <a:pt x="53134" y="132030"/>
                    <a:pt x="42802" y="117673"/>
                  </a:cubicBezTo>
                  <a:lnTo>
                    <a:pt x="41997" y="116599"/>
                  </a:lnTo>
                  <a:cubicBezTo>
                    <a:pt x="40119" y="114050"/>
                    <a:pt x="39045" y="112574"/>
                    <a:pt x="38509" y="112037"/>
                  </a:cubicBezTo>
                  <a:cubicBezTo>
                    <a:pt x="36093" y="109354"/>
                    <a:pt x="19187" y="85739"/>
                    <a:pt x="19187" y="63600"/>
                  </a:cubicBezTo>
                  <a:cubicBezTo>
                    <a:pt x="19187" y="41461"/>
                    <a:pt x="30190" y="30726"/>
                    <a:pt x="35557" y="2562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6" name="Freihandform: Form 605">
              <a:extLst>
                <a:ext uri="{FF2B5EF4-FFF2-40B4-BE49-F238E27FC236}">
                  <a16:creationId xmlns:a16="http://schemas.microsoft.com/office/drawing/2014/main" id="{588A9E0D-47D8-D3EF-99FC-1A731553B7E6}"/>
                </a:ext>
              </a:extLst>
            </p:cNvPr>
            <p:cNvSpPr/>
            <p:nvPr/>
          </p:nvSpPr>
          <p:spPr bwMode="gray">
            <a:xfrm>
              <a:off x="889545" y="5280668"/>
              <a:ext cx="481849" cy="483302"/>
            </a:xfrm>
            <a:custGeom>
              <a:avLst/>
              <a:gdLst>
                <a:gd name="connsiteX0" fmla="*/ 247176 w 481849"/>
                <a:gd name="connsiteY0" fmla="*/ 134 h 483302"/>
                <a:gd name="connsiteX1" fmla="*/ 11026 w 481849"/>
                <a:gd name="connsiteY1" fmla="*/ 234406 h 483302"/>
                <a:gd name="connsiteX2" fmla="*/ 43228 w 481849"/>
                <a:gd name="connsiteY2" fmla="*/ 349663 h 483302"/>
                <a:gd name="connsiteX3" fmla="*/ 158 w 481849"/>
                <a:gd name="connsiteY3" fmla="*/ 478874 h 483302"/>
                <a:gd name="connsiteX4" fmla="*/ 963 w 481849"/>
                <a:gd name="connsiteY4" fmla="*/ 482363 h 483302"/>
                <a:gd name="connsiteX5" fmla="*/ 3378 w 481849"/>
                <a:gd name="connsiteY5" fmla="*/ 483302 h 483302"/>
                <a:gd name="connsiteX6" fmla="*/ 4452 w 481849"/>
                <a:gd name="connsiteY6" fmla="*/ 483168 h 483302"/>
                <a:gd name="connsiteX7" fmla="*/ 137688 w 481849"/>
                <a:gd name="connsiteY7" fmla="*/ 440097 h 483302"/>
                <a:gd name="connsiteX8" fmla="*/ 247444 w 481849"/>
                <a:gd name="connsiteY8" fmla="*/ 466798 h 483302"/>
                <a:gd name="connsiteX9" fmla="*/ 481850 w 481849"/>
                <a:gd name="connsiteY9" fmla="*/ 234271 h 483302"/>
                <a:gd name="connsiteX10" fmla="*/ 247444 w 481849"/>
                <a:gd name="connsiteY10" fmla="*/ 0 h 483302"/>
                <a:gd name="connsiteX11" fmla="*/ 64026 w 481849"/>
                <a:gd name="connsiteY11" fmla="*/ 348858 h 483302"/>
                <a:gd name="connsiteX12" fmla="*/ 63757 w 481849"/>
                <a:gd name="connsiteY12" fmla="*/ 346040 h 483302"/>
                <a:gd name="connsiteX13" fmla="*/ 62147 w 481849"/>
                <a:gd name="connsiteY13" fmla="*/ 343491 h 483302"/>
                <a:gd name="connsiteX14" fmla="*/ 30482 w 481849"/>
                <a:gd name="connsiteY14" fmla="*/ 234406 h 483302"/>
                <a:gd name="connsiteX15" fmla="*/ 247176 w 481849"/>
                <a:gd name="connsiteY15" fmla="*/ 19724 h 483302"/>
                <a:gd name="connsiteX16" fmla="*/ 461992 w 481849"/>
                <a:gd name="connsiteY16" fmla="*/ 234406 h 483302"/>
                <a:gd name="connsiteX17" fmla="*/ 247176 w 481849"/>
                <a:gd name="connsiteY17" fmla="*/ 447343 h 483302"/>
                <a:gd name="connsiteX18" fmla="*/ 143458 w 481849"/>
                <a:gd name="connsiteY18" fmla="*/ 421045 h 483302"/>
                <a:gd name="connsiteX19" fmla="*/ 141043 w 481849"/>
                <a:gd name="connsiteY19" fmla="*/ 419569 h 483302"/>
                <a:gd name="connsiteX20" fmla="*/ 139298 w 481849"/>
                <a:gd name="connsiteY20" fmla="*/ 419166 h 483302"/>
                <a:gd name="connsiteX21" fmla="*/ 138225 w 481849"/>
                <a:gd name="connsiteY21" fmla="*/ 419300 h 483302"/>
                <a:gd name="connsiteX22" fmla="*/ 28603 w 481849"/>
                <a:gd name="connsiteY22" fmla="*/ 454723 h 483302"/>
                <a:gd name="connsiteX23" fmla="*/ 63892 w 481849"/>
                <a:gd name="connsiteY23" fmla="*/ 348858 h 483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1849" h="483302">
                  <a:moveTo>
                    <a:pt x="247176" y="134"/>
                  </a:moveTo>
                  <a:cubicBezTo>
                    <a:pt x="116891" y="134"/>
                    <a:pt x="11026" y="105194"/>
                    <a:pt x="11026" y="234406"/>
                  </a:cubicBezTo>
                  <a:cubicBezTo>
                    <a:pt x="11026" y="274524"/>
                    <a:pt x="21894" y="313301"/>
                    <a:pt x="43228" y="349663"/>
                  </a:cubicBezTo>
                  <a:lnTo>
                    <a:pt x="158" y="478874"/>
                  </a:lnTo>
                  <a:cubicBezTo>
                    <a:pt x="-245" y="480082"/>
                    <a:pt x="158" y="481424"/>
                    <a:pt x="963" y="482363"/>
                  </a:cubicBezTo>
                  <a:cubicBezTo>
                    <a:pt x="1634" y="483034"/>
                    <a:pt x="2439" y="483302"/>
                    <a:pt x="3378" y="483302"/>
                  </a:cubicBezTo>
                  <a:cubicBezTo>
                    <a:pt x="3781" y="483302"/>
                    <a:pt x="4049" y="483302"/>
                    <a:pt x="4452" y="483168"/>
                  </a:cubicBezTo>
                  <a:lnTo>
                    <a:pt x="137688" y="440097"/>
                  </a:lnTo>
                  <a:cubicBezTo>
                    <a:pt x="169488" y="457809"/>
                    <a:pt x="206386" y="466798"/>
                    <a:pt x="247444" y="466798"/>
                  </a:cubicBezTo>
                  <a:cubicBezTo>
                    <a:pt x="376656" y="466798"/>
                    <a:pt x="481850" y="362544"/>
                    <a:pt x="481850" y="234271"/>
                  </a:cubicBezTo>
                  <a:cubicBezTo>
                    <a:pt x="481850" y="105999"/>
                    <a:pt x="376656" y="0"/>
                    <a:pt x="247444" y="0"/>
                  </a:cubicBezTo>
                  <a:close/>
                  <a:moveTo>
                    <a:pt x="64026" y="348858"/>
                  </a:moveTo>
                  <a:cubicBezTo>
                    <a:pt x="64294" y="347919"/>
                    <a:pt x="64160" y="346845"/>
                    <a:pt x="63757" y="346040"/>
                  </a:cubicBezTo>
                  <a:lnTo>
                    <a:pt x="62147" y="343491"/>
                  </a:lnTo>
                  <a:cubicBezTo>
                    <a:pt x="41082" y="309008"/>
                    <a:pt x="30482" y="272377"/>
                    <a:pt x="30482" y="234406"/>
                  </a:cubicBezTo>
                  <a:cubicBezTo>
                    <a:pt x="30482" y="116062"/>
                    <a:pt x="127625" y="19724"/>
                    <a:pt x="247176" y="19724"/>
                  </a:cubicBezTo>
                  <a:cubicBezTo>
                    <a:pt x="366727" y="19724"/>
                    <a:pt x="461992" y="116062"/>
                    <a:pt x="461992" y="234406"/>
                  </a:cubicBezTo>
                  <a:cubicBezTo>
                    <a:pt x="461992" y="352749"/>
                    <a:pt x="365653" y="447343"/>
                    <a:pt x="247176" y="447343"/>
                  </a:cubicBezTo>
                  <a:cubicBezTo>
                    <a:pt x="207997" y="447343"/>
                    <a:pt x="173111" y="438487"/>
                    <a:pt x="143458" y="421045"/>
                  </a:cubicBezTo>
                  <a:lnTo>
                    <a:pt x="141043" y="419569"/>
                  </a:lnTo>
                  <a:cubicBezTo>
                    <a:pt x="141043" y="419569"/>
                    <a:pt x="139969" y="419166"/>
                    <a:pt x="139298" y="419166"/>
                  </a:cubicBezTo>
                  <a:cubicBezTo>
                    <a:pt x="138896" y="419166"/>
                    <a:pt x="138628" y="419166"/>
                    <a:pt x="138225" y="419300"/>
                  </a:cubicBezTo>
                  <a:lnTo>
                    <a:pt x="28603" y="454723"/>
                  </a:lnTo>
                  <a:lnTo>
                    <a:pt x="63892" y="348858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07" name="Grafik 7">
            <a:extLst>
              <a:ext uri="{FF2B5EF4-FFF2-40B4-BE49-F238E27FC236}">
                <a16:creationId xmlns:a16="http://schemas.microsoft.com/office/drawing/2014/main" id="{AD4A3A58-3076-61BC-D48D-BFD066B3CA4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238467" y="5214793"/>
            <a:ext cx="456064" cy="436743"/>
            <a:chOff x="4238467" y="5214788"/>
            <a:chExt cx="456064" cy="436742"/>
          </a:xfrm>
          <a:solidFill>
            <a:schemeClr val="accent1"/>
          </a:solidFill>
        </p:grpSpPr>
        <p:sp>
          <p:nvSpPr>
            <p:cNvPr id="608" name="Freihandform: Form 607">
              <a:extLst>
                <a:ext uri="{FF2B5EF4-FFF2-40B4-BE49-F238E27FC236}">
                  <a16:creationId xmlns:a16="http://schemas.microsoft.com/office/drawing/2014/main" id="{3ECBAA7B-7023-436D-63CA-280599F4838A}"/>
                </a:ext>
              </a:extLst>
            </p:cNvPr>
            <p:cNvSpPr/>
            <p:nvPr/>
          </p:nvSpPr>
          <p:spPr bwMode="gray">
            <a:xfrm>
              <a:off x="4245042" y="5350574"/>
              <a:ext cx="114451" cy="300688"/>
            </a:xfrm>
            <a:custGeom>
              <a:avLst/>
              <a:gdLst>
                <a:gd name="connsiteX0" fmla="*/ 111098 w 114451"/>
                <a:gd name="connsiteY0" fmla="*/ 0 h 300688"/>
                <a:gd name="connsiteX1" fmla="*/ 3354 w 114451"/>
                <a:gd name="connsiteY1" fmla="*/ 0 h 300688"/>
                <a:gd name="connsiteX2" fmla="*/ 0 w 114451"/>
                <a:gd name="connsiteY2" fmla="*/ 3354 h 300688"/>
                <a:gd name="connsiteX3" fmla="*/ 0 w 114451"/>
                <a:gd name="connsiteY3" fmla="*/ 297334 h 300688"/>
                <a:gd name="connsiteX4" fmla="*/ 3354 w 114451"/>
                <a:gd name="connsiteY4" fmla="*/ 300689 h 300688"/>
                <a:gd name="connsiteX5" fmla="*/ 111098 w 114451"/>
                <a:gd name="connsiteY5" fmla="*/ 300689 h 300688"/>
                <a:gd name="connsiteX6" fmla="*/ 114452 w 114451"/>
                <a:gd name="connsiteY6" fmla="*/ 297334 h 300688"/>
                <a:gd name="connsiteX7" fmla="*/ 114452 w 114451"/>
                <a:gd name="connsiteY7" fmla="*/ 3354 h 300688"/>
                <a:gd name="connsiteX8" fmla="*/ 111098 w 114451"/>
                <a:gd name="connsiteY8" fmla="*/ 0 h 300688"/>
                <a:gd name="connsiteX9" fmla="*/ 20395 w 114451"/>
                <a:gd name="connsiteY9" fmla="*/ 280294 h 300688"/>
                <a:gd name="connsiteX10" fmla="*/ 20395 w 114451"/>
                <a:gd name="connsiteY10" fmla="*/ 20261 h 300688"/>
                <a:gd name="connsiteX11" fmla="*/ 94057 w 114451"/>
                <a:gd name="connsiteY11" fmla="*/ 20261 h 300688"/>
                <a:gd name="connsiteX12" fmla="*/ 94057 w 114451"/>
                <a:gd name="connsiteY12" fmla="*/ 280294 h 300688"/>
                <a:gd name="connsiteX13" fmla="*/ 20395 w 114451"/>
                <a:gd name="connsiteY13" fmla="*/ 280294 h 30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451" h="300688">
                  <a:moveTo>
                    <a:pt x="111098" y="0"/>
                  </a:moveTo>
                  <a:lnTo>
                    <a:pt x="3354" y="0"/>
                  </a:lnTo>
                  <a:cubicBezTo>
                    <a:pt x="1476" y="0"/>
                    <a:pt x="0" y="1476"/>
                    <a:pt x="0" y="3354"/>
                  </a:cubicBezTo>
                  <a:lnTo>
                    <a:pt x="0" y="297334"/>
                  </a:lnTo>
                  <a:cubicBezTo>
                    <a:pt x="0" y="299212"/>
                    <a:pt x="1476" y="300689"/>
                    <a:pt x="3354" y="300689"/>
                  </a:cubicBezTo>
                  <a:lnTo>
                    <a:pt x="111098" y="300689"/>
                  </a:lnTo>
                  <a:cubicBezTo>
                    <a:pt x="112976" y="300689"/>
                    <a:pt x="114452" y="299212"/>
                    <a:pt x="114452" y="297334"/>
                  </a:cubicBezTo>
                  <a:lnTo>
                    <a:pt x="114452" y="3354"/>
                  </a:lnTo>
                  <a:cubicBezTo>
                    <a:pt x="114452" y="1476"/>
                    <a:pt x="112976" y="0"/>
                    <a:pt x="111098" y="0"/>
                  </a:cubicBezTo>
                  <a:close/>
                  <a:moveTo>
                    <a:pt x="20395" y="280294"/>
                  </a:moveTo>
                  <a:lnTo>
                    <a:pt x="20395" y="20261"/>
                  </a:lnTo>
                  <a:lnTo>
                    <a:pt x="94057" y="20261"/>
                  </a:lnTo>
                  <a:lnTo>
                    <a:pt x="94057" y="280294"/>
                  </a:lnTo>
                  <a:lnTo>
                    <a:pt x="20395" y="280294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09" name="Freihandform: Form 608">
              <a:extLst>
                <a:ext uri="{FF2B5EF4-FFF2-40B4-BE49-F238E27FC236}">
                  <a16:creationId xmlns:a16="http://schemas.microsoft.com/office/drawing/2014/main" id="{0D2AF4FC-FD68-0AB9-C039-D3E5B1DBC95F}"/>
                </a:ext>
              </a:extLst>
            </p:cNvPr>
            <p:cNvSpPr/>
            <p:nvPr/>
          </p:nvSpPr>
          <p:spPr bwMode="gray">
            <a:xfrm>
              <a:off x="4238467" y="5214788"/>
              <a:ext cx="125320" cy="116867"/>
            </a:xfrm>
            <a:custGeom>
              <a:avLst/>
              <a:gdLst>
                <a:gd name="connsiteX0" fmla="*/ 64941 w 125320"/>
                <a:gd name="connsiteY0" fmla="*/ 0 h 116867"/>
                <a:gd name="connsiteX1" fmla="*/ 0 w 125320"/>
                <a:gd name="connsiteY1" fmla="*/ 58501 h 116867"/>
                <a:gd name="connsiteX2" fmla="*/ 62660 w 125320"/>
                <a:gd name="connsiteY2" fmla="*/ 116867 h 116867"/>
                <a:gd name="connsiteX3" fmla="*/ 63599 w 125320"/>
                <a:gd name="connsiteY3" fmla="*/ 116733 h 116867"/>
                <a:gd name="connsiteX4" fmla="*/ 125320 w 125320"/>
                <a:gd name="connsiteY4" fmla="*/ 58366 h 116867"/>
                <a:gd name="connsiteX5" fmla="*/ 64807 w 125320"/>
                <a:gd name="connsiteY5" fmla="*/ 0 h 116867"/>
                <a:gd name="connsiteX6" fmla="*/ 105060 w 125320"/>
                <a:gd name="connsiteY6" fmla="*/ 58501 h 116867"/>
                <a:gd name="connsiteX7" fmla="*/ 62660 w 125320"/>
                <a:gd name="connsiteY7" fmla="*/ 96473 h 116867"/>
                <a:gd name="connsiteX8" fmla="*/ 20261 w 125320"/>
                <a:gd name="connsiteY8" fmla="*/ 58501 h 116867"/>
                <a:gd name="connsiteX9" fmla="*/ 64807 w 125320"/>
                <a:gd name="connsiteY9" fmla="*/ 20529 h 116867"/>
                <a:gd name="connsiteX10" fmla="*/ 104926 w 125320"/>
                <a:gd name="connsiteY10" fmla="*/ 58501 h 11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320" h="116867">
                  <a:moveTo>
                    <a:pt x="64941" y="0"/>
                  </a:moveTo>
                  <a:cubicBezTo>
                    <a:pt x="26701" y="0"/>
                    <a:pt x="0" y="24017"/>
                    <a:pt x="0" y="58501"/>
                  </a:cubicBezTo>
                  <a:cubicBezTo>
                    <a:pt x="0" y="92984"/>
                    <a:pt x="27506" y="116867"/>
                    <a:pt x="62660" y="116867"/>
                  </a:cubicBezTo>
                  <a:cubicBezTo>
                    <a:pt x="63063" y="116867"/>
                    <a:pt x="63331" y="116867"/>
                    <a:pt x="63599" y="116733"/>
                  </a:cubicBezTo>
                  <a:cubicBezTo>
                    <a:pt x="99961" y="116331"/>
                    <a:pt x="125320" y="92447"/>
                    <a:pt x="125320" y="58366"/>
                  </a:cubicBezTo>
                  <a:cubicBezTo>
                    <a:pt x="125320" y="24286"/>
                    <a:pt x="101035" y="0"/>
                    <a:pt x="64807" y="0"/>
                  </a:cubicBezTo>
                  <a:close/>
                  <a:moveTo>
                    <a:pt x="105060" y="58501"/>
                  </a:moveTo>
                  <a:cubicBezTo>
                    <a:pt x="105060" y="80506"/>
                    <a:pt x="87214" y="96473"/>
                    <a:pt x="62660" y="96473"/>
                  </a:cubicBezTo>
                  <a:cubicBezTo>
                    <a:pt x="38106" y="96473"/>
                    <a:pt x="20261" y="80908"/>
                    <a:pt x="20261" y="58501"/>
                  </a:cubicBezTo>
                  <a:cubicBezTo>
                    <a:pt x="20261" y="36093"/>
                    <a:pt x="38106" y="20529"/>
                    <a:pt x="64807" y="20529"/>
                  </a:cubicBezTo>
                  <a:cubicBezTo>
                    <a:pt x="88824" y="20529"/>
                    <a:pt x="104926" y="35825"/>
                    <a:pt x="104926" y="5850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0" name="Freihandform: Form 609">
              <a:extLst>
                <a:ext uri="{FF2B5EF4-FFF2-40B4-BE49-F238E27FC236}">
                  <a16:creationId xmlns:a16="http://schemas.microsoft.com/office/drawing/2014/main" id="{29284956-1EE8-9BB7-AA6D-F818E7BA7AB7}"/>
                </a:ext>
              </a:extLst>
            </p:cNvPr>
            <p:cNvSpPr/>
            <p:nvPr/>
          </p:nvSpPr>
          <p:spPr bwMode="gray">
            <a:xfrm>
              <a:off x="4389013" y="5344133"/>
              <a:ext cx="305518" cy="307397"/>
            </a:xfrm>
            <a:custGeom>
              <a:avLst/>
              <a:gdLst>
                <a:gd name="connsiteX0" fmla="*/ 305385 w 305518"/>
                <a:gd name="connsiteY0" fmla="*/ 135115 h 307397"/>
                <a:gd name="connsiteX1" fmla="*/ 187981 w 305518"/>
                <a:gd name="connsiteY1" fmla="*/ 0 h 307397"/>
                <a:gd name="connsiteX2" fmla="*/ 114989 w 305518"/>
                <a:gd name="connsiteY2" fmla="*/ 26299 h 307397"/>
                <a:gd name="connsiteX3" fmla="*/ 114989 w 305518"/>
                <a:gd name="connsiteY3" fmla="*/ 9929 h 307397"/>
                <a:gd name="connsiteX4" fmla="*/ 111635 w 305518"/>
                <a:gd name="connsiteY4" fmla="*/ 6575 h 307397"/>
                <a:gd name="connsiteX5" fmla="*/ 3354 w 305518"/>
                <a:gd name="connsiteY5" fmla="*/ 6575 h 307397"/>
                <a:gd name="connsiteX6" fmla="*/ 939 w 305518"/>
                <a:gd name="connsiteY6" fmla="*/ 7648 h 307397"/>
                <a:gd name="connsiteX7" fmla="*/ 0 w 305518"/>
                <a:gd name="connsiteY7" fmla="*/ 10197 h 307397"/>
                <a:gd name="connsiteX8" fmla="*/ 537 w 305518"/>
                <a:gd name="connsiteY8" fmla="*/ 17577 h 307397"/>
                <a:gd name="connsiteX9" fmla="*/ 537 w 305518"/>
                <a:gd name="connsiteY9" fmla="*/ 291296 h 307397"/>
                <a:gd name="connsiteX10" fmla="*/ 537 w 305518"/>
                <a:gd name="connsiteY10" fmla="*/ 297066 h 307397"/>
                <a:gd name="connsiteX11" fmla="*/ 537 w 305518"/>
                <a:gd name="connsiteY11" fmla="*/ 303909 h 307397"/>
                <a:gd name="connsiteX12" fmla="*/ 3891 w 305518"/>
                <a:gd name="connsiteY12" fmla="*/ 307263 h 307397"/>
                <a:gd name="connsiteX13" fmla="*/ 111635 w 305518"/>
                <a:gd name="connsiteY13" fmla="*/ 307263 h 307397"/>
                <a:gd name="connsiteX14" fmla="*/ 114989 w 305518"/>
                <a:gd name="connsiteY14" fmla="*/ 303909 h 307397"/>
                <a:gd name="connsiteX15" fmla="*/ 114989 w 305518"/>
                <a:gd name="connsiteY15" fmla="*/ 139409 h 307397"/>
                <a:gd name="connsiteX16" fmla="*/ 116465 w 305518"/>
                <a:gd name="connsiteY16" fmla="*/ 121429 h 307397"/>
                <a:gd name="connsiteX17" fmla="*/ 155242 w 305518"/>
                <a:gd name="connsiteY17" fmla="*/ 92715 h 307397"/>
                <a:gd name="connsiteX18" fmla="*/ 191066 w 305518"/>
                <a:gd name="connsiteY18" fmla="*/ 145983 h 307397"/>
                <a:gd name="connsiteX19" fmla="*/ 191066 w 305518"/>
                <a:gd name="connsiteY19" fmla="*/ 303909 h 307397"/>
                <a:gd name="connsiteX20" fmla="*/ 194421 w 305518"/>
                <a:gd name="connsiteY20" fmla="*/ 307263 h 307397"/>
                <a:gd name="connsiteX21" fmla="*/ 301225 w 305518"/>
                <a:gd name="connsiteY21" fmla="*/ 307263 h 307397"/>
                <a:gd name="connsiteX22" fmla="*/ 302164 w 305518"/>
                <a:gd name="connsiteY22" fmla="*/ 307397 h 307397"/>
                <a:gd name="connsiteX23" fmla="*/ 305519 w 305518"/>
                <a:gd name="connsiteY23" fmla="*/ 304043 h 307397"/>
                <a:gd name="connsiteX24" fmla="*/ 305519 w 305518"/>
                <a:gd name="connsiteY24" fmla="*/ 304043 h 307397"/>
                <a:gd name="connsiteX25" fmla="*/ 305519 w 305518"/>
                <a:gd name="connsiteY25" fmla="*/ 304043 h 307397"/>
                <a:gd name="connsiteX26" fmla="*/ 305519 w 305518"/>
                <a:gd name="connsiteY26" fmla="*/ 135383 h 307397"/>
                <a:gd name="connsiteX27" fmla="*/ 155242 w 305518"/>
                <a:gd name="connsiteY27" fmla="*/ 72321 h 307397"/>
                <a:gd name="connsiteX28" fmla="*/ 97814 w 305518"/>
                <a:gd name="connsiteY28" fmla="*/ 113244 h 307397"/>
                <a:gd name="connsiteX29" fmla="*/ 94728 w 305518"/>
                <a:gd name="connsiteY29" fmla="*/ 139409 h 307397"/>
                <a:gd name="connsiteX30" fmla="*/ 94728 w 305518"/>
                <a:gd name="connsiteY30" fmla="*/ 286868 h 307397"/>
                <a:gd name="connsiteX31" fmla="*/ 21066 w 305518"/>
                <a:gd name="connsiteY31" fmla="*/ 286868 h 307397"/>
                <a:gd name="connsiteX32" fmla="*/ 21066 w 305518"/>
                <a:gd name="connsiteY32" fmla="*/ 285526 h 307397"/>
                <a:gd name="connsiteX33" fmla="*/ 21468 w 305518"/>
                <a:gd name="connsiteY33" fmla="*/ 26835 h 307397"/>
                <a:gd name="connsiteX34" fmla="*/ 94728 w 305518"/>
                <a:gd name="connsiteY34" fmla="*/ 26835 h 307397"/>
                <a:gd name="connsiteX35" fmla="*/ 94728 w 305518"/>
                <a:gd name="connsiteY35" fmla="*/ 56086 h 307397"/>
                <a:gd name="connsiteX36" fmla="*/ 98083 w 305518"/>
                <a:gd name="connsiteY36" fmla="*/ 59440 h 307397"/>
                <a:gd name="connsiteX37" fmla="*/ 99424 w 305518"/>
                <a:gd name="connsiteY37" fmla="*/ 59440 h 307397"/>
                <a:gd name="connsiteX38" fmla="*/ 99424 w 305518"/>
                <a:gd name="connsiteY38" fmla="*/ 62928 h 307397"/>
                <a:gd name="connsiteX39" fmla="*/ 102779 w 305518"/>
                <a:gd name="connsiteY39" fmla="*/ 66283 h 307397"/>
                <a:gd name="connsiteX40" fmla="*/ 111768 w 305518"/>
                <a:gd name="connsiteY40" fmla="*/ 66283 h 307397"/>
                <a:gd name="connsiteX41" fmla="*/ 115123 w 305518"/>
                <a:gd name="connsiteY41" fmla="*/ 62928 h 307397"/>
                <a:gd name="connsiteX42" fmla="*/ 115123 w 305518"/>
                <a:gd name="connsiteY42" fmla="*/ 58769 h 307397"/>
                <a:gd name="connsiteX43" fmla="*/ 188115 w 305518"/>
                <a:gd name="connsiteY43" fmla="*/ 20261 h 307397"/>
                <a:gd name="connsiteX44" fmla="*/ 285124 w 305518"/>
                <a:gd name="connsiteY44" fmla="*/ 134981 h 307397"/>
                <a:gd name="connsiteX45" fmla="*/ 285124 w 305518"/>
                <a:gd name="connsiteY45" fmla="*/ 286734 h 307397"/>
                <a:gd name="connsiteX46" fmla="*/ 211595 w 305518"/>
                <a:gd name="connsiteY46" fmla="*/ 286734 h 307397"/>
                <a:gd name="connsiteX47" fmla="*/ 211595 w 305518"/>
                <a:gd name="connsiteY47" fmla="*/ 145849 h 307397"/>
                <a:gd name="connsiteX48" fmla="*/ 155376 w 305518"/>
                <a:gd name="connsiteY48" fmla="*/ 72187 h 30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05518" h="307397">
                  <a:moveTo>
                    <a:pt x="305385" y="135115"/>
                  </a:moveTo>
                  <a:cubicBezTo>
                    <a:pt x="305385" y="50584"/>
                    <a:pt x="261509" y="0"/>
                    <a:pt x="187981" y="0"/>
                  </a:cubicBezTo>
                  <a:cubicBezTo>
                    <a:pt x="157925" y="0"/>
                    <a:pt x="133505" y="8855"/>
                    <a:pt x="114989" y="26299"/>
                  </a:cubicBezTo>
                  <a:lnTo>
                    <a:pt x="114989" y="9929"/>
                  </a:lnTo>
                  <a:cubicBezTo>
                    <a:pt x="114989" y="8050"/>
                    <a:pt x="113513" y="6575"/>
                    <a:pt x="111635" y="6575"/>
                  </a:cubicBezTo>
                  <a:lnTo>
                    <a:pt x="3354" y="6575"/>
                  </a:lnTo>
                  <a:cubicBezTo>
                    <a:pt x="2415" y="6575"/>
                    <a:pt x="1476" y="6977"/>
                    <a:pt x="939" y="7648"/>
                  </a:cubicBezTo>
                  <a:cubicBezTo>
                    <a:pt x="403" y="8319"/>
                    <a:pt x="0" y="9258"/>
                    <a:pt x="0" y="10197"/>
                  </a:cubicBezTo>
                  <a:lnTo>
                    <a:pt x="537" y="17577"/>
                  </a:lnTo>
                  <a:cubicBezTo>
                    <a:pt x="1744" y="32471"/>
                    <a:pt x="1879" y="132163"/>
                    <a:pt x="537" y="291296"/>
                  </a:cubicBezTo>
                  <a:lnTo>
                    <a:pt x="537" y="297066"/>
                  </a:lnTo>
                  <a:cubicBezTo>
                    <a:pt x="537" y="297066"/>
                    <a:pt x="537" y="303909"/>
                    <a:pt x="537" y="303909"/>
                  </a:cubicBezTo>
                  <a:cubicBezTo>
                    <a:pt x="537" y="305787"/>
                    <a:pt x="2013" y="307263"/>
                    <a:pt x="3891" y="307263"/>
                  </a:cubicBezTo>
                  <a:lnTo>
                    <a:pt x="111635" y="307263"/>
                  </a:lnTo>
                  <a:cubicBezTo>
                    <a:pt x="113513" y="307263"/>
                    <a:pt x="114989" y="305787"/>
                    <a:pt x="114989" y="303909"/>
                  </a:cubicBezTo>
                  <a:lnTo>
                    <a:pt x="114989" y="139409"/>
                  </a:lnTo>
                  <a:cubicBezTo>
                    <a:pt x="114989" y="134042"/>
                    <a:pt x="114989" y="124247"/>
                    <a:pt x="116465" y="121429"/>
                  </a:cubicBezTo>
                  <a:cubicBezTo>
                    <a:pt x="119819" y="112574"/>
                    <a:pt x="130017" y="92715"/>
                    <a:pt x="155242" y="92715"/>
                  </a:cubicBezTo>
                  <a:cubicBezTo>
                    <a:pt x="180467" y="92715"/>
                    <a:pt x="191066" y="110159"/>
                    <a:pt x="191066" y="145983"/>
                  </a:cubicBezTo>
                  <a:lnTo>
                    <a:pt x="191066" y="303909"/>
                  </a:lnTo>
                  <a:cubicBezTo>
                    <a:pt x="191066" y="305787"/>
                    <a:pt x="192543" y="307263"/>
                    <a:pt x="194421" y="307263"/>
                  </a:cubicBezTo>
                  <a:lnTo>
                    <a:pt x="301225" y="307263"/>
                  </a:lnTo>
                  <a:cubicBezTo>
                    <a:pt x="301225" y="307263"/>
                    <a:pt x="301896" y="307397"/>
                    <a:pt x="302164" y="307397"/>
                  </a:cubicBezTo>
                  <a:cubicBezTo>
                    <a:pt x="304043" y="307397"/>
                    <a:pt x="305519" y="305921"/>
                    <a:pt x="305519" y="304043"/>
                  </a:cubicBezTo>
                  <a:cubicBezTo>
                    <a:pt x="305519" y="304043"/>
                    <a:pt x="305519" y="304043"/>
                    <a:pt x="305519" y="304043"/>
                  </a:cubicBezTo>
                  <a:cubicBezTo>
                    <a:pt x="305519" y="304043"/>
                    <a:pt x="305519" y="304043"/>
                    <a:pt x="305519" y="304043"/>
                  </a:cubicBezTo>
                  <a:lnTo>
                    <a:pt x="305519" y="135383"/>
                  </a:lnTo>
                  <a:close/>
                  <a:moveTo>
                    <a:pt x="155242" y="72321"/>
                  </a:moveTo>
                  <a:cubicBezTo>
                    <a:pt x="128943" y="72321"/>
                    <a:pt x="107475" y="87617"/>
                    <a:pt x="97814" y="113244"/>
                  </a:cubicBezTo>
                  <a:cubicBezTo>
                    <a:pt x="94728" y="119551"/>
                    <a:pt x="94728" y="129211"/>
                    <a:pt x="94728" y="139409"/>
                  </a:cubicBezTo>
                  <a:lnTo>
                    <a:pt x="94728" y="286868"/>
                  </a:lnTo>
                  <a:lnTo>
                    <a:pt x="21066" y="286868"/>
                  </a:lnTo>
                  <a:lnTo>
                    <a:pt x="21066" y="285526"/>
                  </a:lnTo>
                  <a:cubicBezTo>
                    <a:pt x="22005" y="145447"/>
                    <a:pt x="22139" y="58501"/>
                    <a:pt x="21468" y="26835"/>
                  </a:cubicBezTo>
                  <a:lnTo>
                    <a:pt x="94728" y="26835"/>
                  </a:lnTo>
                  <a:lnTo>
                    <a:pt x="94728" y="56086"/>
                  </a:lnTo>
                  <a:cubicBezTo>
                    <a:pt x="94728" y="57964"/>
                    <a:pt x="96204" y="59440"/>
                    <a:pt x="98083" y="59440"/>
                  </a:cubicBezTo>
                  <a:lnTo>
                    <a:pt x="99424" y="59440"/>
                  </a:lnTo>
                  <a:lnTo>
                    <a:pt x="99424" y="62928"/>
                  </a:lnTo>
                  <a:cubicBezTo>
                    <a:pt x="99424" y="64807"/>
                    <a:pt x="100900" y="66283"/>
                    <a:pt x="102779" y="66283"/>
                  </a:cubicBezTo>
                  <a:lnTo>
                    <a:pt x="111768" y="66283"/>
                  </a:lnTo>
                  <a:cubicBezTo>
                    <a:pt x="113647" y="66283"/>
                    <a:pt x="115123" y="64807"/>
                    <a:pt x="115123" y="62928"/>
                  </a:cubicBezTo>
                  <a:lnTo>
                    <a:pt x="115123" y="58769"/>
                  </a:lnTo>
                  <a:cubicBezTo>
                    <a:pt x="130285" y="32873"/>
                    <a:pt x="154168" y="20261"/>
                    <a:pt x="188115" y="20261"/>
                  </a:cubicBezTo>
                  <a:cubicBezTo>
                    <a:pt x="249836" y="20261"/>
                    <a:pt x="285124" y="62123"/>
                    <a:pt x="285124" y="134981"/>
                  </a:cubicBezTo>
                  <a:lnTo>
                    <a:pt x="285124" y="286734"/>
                  </a:lnTo>
                  <a:lnTo>
                    <a:pt x="211595" y="286734"/>
                  </a:lnTo>
                  <a:lnTo>
                    <a:pt x="211595" y="145849"/>
                  </a:lnTo>
                  <a:cubicBezTo>
                    <a:pt x="211595" y="98351"/>
                    <a:pt x="191603" y="72187"/>
                    <a:pt x="155376" y="72187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611" name="Freihandform: Form 610">
            <a:extLst>
              <a:ext uri="{FF2B5EF4-FFF2-40B4-BE49-F238E27FC236}">
                <a16:creationId xmlns:a16="http://schemas.microsoft.com/office/drawing/2014/main" id="{F547A96D-CA9D-57EA-1174-2D4053D68BE7}"/>
              </a:ext>
            </a:extLst>
          </p:cNvPr>
          <p:cNvSpPr>
            <a:spLocks noChangeAspect="1"/>
          </p:cNvSpPr>
          <p:nvPr/>
        </p:nvSpPr>
        <p:spPr bwMode="gray">
          <a:xfrm>
            <a:off x="5319130" y="5308449"/>
            <a:ext cx="499391" cy="389647"/>
          </a:xfrm>
          <a:custGeom>
            <a:avLst/>
            <a:gdLst>
              <a:gd name="connsiteX0" fmla="*/ 498326 w 499391"/>
              <a:gd name="connsiteY0" fmla="*/ 37838 h 389647"/>
              <a:gd name="connsiteX1" fmla="*/ 495777 w 499391"/>
              <a:gd name="connsiteY1" fmla="*/ 36764 h 389647"/>
              <a:gd name="connsiteX2" fmla="*/ 494301 w 499391"/>
              <a:gd name="connsiteY2" fmla="*/ 37167 h 389647"/>
              <a:gd name="connsiteX3" fmla="*/ 471357 w 499391"/>
              <a:gd name="connsiteY3" fmla="*/ 48706 h 389647"/>
              <a:gd name="connsiteX4" fmla="*/ 457268 w 499391"/>
              <a:gd name="connsiteY4" fmla="*/ 54341 h 389647"/>
              <a:gd name="connsiteX5" fmla="*/ 473772 w 499391"/>
              <a:gd name="connsiteY5" fmla="*/ 24017 h 389647"/>
              <a:gd name="connsiteX6" fmla="*/ 480749 w 499391"/>
              <a:gd name="connsiteY6" fmla="*/ 4830 h 389647"/>
              <a:gd name="connsiteX7" fmla="*/ 481152 w 499391"/>
              <a:gd name="connsiteY7" fmla="*/ 3354 h 389647"/>
              <a:gd name="connsiteX8" fmla="*/ 477797 w 499391"/>
              <a:gd name="connsiteY8" fmla="*/ 0 h 389647"/>
              <a:gd name="connsiteX9" fmla="*/ 477797 w 499391"/>
              <a:gd name="connsiteY9" fmla="*/ 0 h 389647"/>
              <a:gd name="connsiteX10" fmla="*/ 477797 w 499391"/>
              <a:gd name="connsiteY10" fmla="*/ 0 h 389647"/>
              <a:gd name="connsiteX11" fmla="*/ 477797 w 499391"/>
              <a:gd name="connsiteY11" fmla="*/ 0 h 389647"/>
              <a:gd name="connsiteX12" fmla="*/ 477797 w 499391"/>
              <a:gd name="connsiteY12" fmla="*/ 0 h 389647"/>
              <a:gd name="connsiteX13" fmla="*/ 477797 w 499391"/>
              <a:gd name="connsiteY13" fmla="*/ 0 h 389647"/>
              <a:gd name="connsiteX14" fmla="*/ 476053 w 499391"/>
              <a:gd name="connsiteY14" fmla="*/ 537 h 389647"/>
              <a:gd name="connsiteX15" fmla="*/ 458745 w 499391"/>
              <a:gd name="connsiteY15" fmla="*/ 11942 h 389647"/>
              <a:gd name="connsiteX16" fmla="*/ 408697 w 499391"/>
              <a:gd name="connsiteY16" fmla="*/ 32873 h 389647"/>
              <a:gd name="connsiteX17" fmla="*/ 337047 w 499391"/>
              <a:gd name="connsiteY17" fmla="*/ 4294 h 389647"/>
              <a:gd name="connsiteX18" fmla="*/ 234805 w 499391"/>
              <a:gd name="connsiteY18" fmla="*/ 106670 h 389647"/>
              <a:gd name="connsiteX19" fmla="*/ 235744 w 499391"/>
              <a:gd name="connsiteY19" fmla="*/ 117001 h 389647"/>
              <a:gd name="connsiteX20" fmla="*/ 66816 w 499391"/>
              <a:gd name="connsiteY20" fmla="*/ 23883 h 389647"/>
              <a:gd name="connsiteX21" fmla="*/ 60510 w 499391"/>
              <a:gd name="connsiteY21" fmla="*/ 15967 h 389647"/>
              <a:gd name="connsiteX22" fmla="*/ 57827 w 499391"/>
              <a:gd name="connsiteY22" fmla="*/ 14759 h 389647"/>
              <a:gd name="connsiteX23" fmla="*/ 57558 w 499391"/>
              <a:gd name="connsiteY23" fmla="*/ 14759 h 389647"/>
              <a:gd name="connsiteX24" fmla="*/ 54875 w 499391"/>
              <a:gd name="connsiteY24" fmla="*/ 16369 h 389647"/>
              <a:gd name="connsiteX25" fmla="*/ 49776 w 499391"/>
              <a:gd name="connsiteY25" fmla="*/ 25091 h 389647"/>
              <a:gd name="connsiteX26" fmla="*/ 34748 w 499391"/>
              <a:gd name="connsiteY26" fmla="*/ 77285 h 389647"/>
              <a:gd name="connsiteX27" fmla="*/ 53399 w 499391"/>
              <a:gd name="connsiteY27" fmla="*/ 135384 h 389647"/>
              <a:gd name="connsiteX28" fmla="*/ 50715 w 499391"/>
              <a:gd name="connsiteY28" fmla="*/ 133639 h 389647"/>
              <a:gd name="connsiteX29" fmla="*/ 39981 w 499391"/>
              <a:gd name="connsiteY29" fmla="*/ 126528 h 389647"/>
              <a:gd name="connsiteX30" fmla="*/ 38103 w 499391"/>
              <a:gd name="connsiteY30" fmla="*/ 125991 h 389647"/>
              <a:gd name="connsiteX31" fmla="*/ 36493 w 499391"/>
              <a:gd name="connsiteY31" fmla="*/ 126394 h 389647"/>
              <a:gd name="connsiteX32" fmla="*/ 34748 w 499391"/>
              <a:gd name="connsiteY32" fmla="*/ 129346 h 389647"/>
              <a:gd name="connsiteX33" fmla="*/ 34748 w 499391"/>
              <a:gd name="connsiteY33" fmla="*/ 144105 h 389647"/>
              <a:gd name="connsiteX34" fmla="*/ 75538 w 499391"/>
              <a:gd name="connsiteY34" fmla="*/ 226086 h 389647"/>
              <a:gd name="connsiteX35" fmla="*/ 68829 w 499391"/>
              <a:gd name="connsiteY35" fmla="*/ 226086 h 389647"/>
              <a:gd name="connsiteX36" fmla="*/ 66145 w 499391"/>
              <a:gd name="connsiteY36" fmla="*/ 227428 h 389647"/>
              <a:gd name="connsiteX37" fmla="*/ 65743 w 499391"/>
              <a:gd name="connsiteY37" fmla="*/ 230515 h 389647"/>
              <a:gd name="connsiteX38" fmla="*/ 68695 w 499391"/>
              <a:gd name="connsiteY38" fmla="*/ 239504 h 389647"/>
              <a:gd name="connsiteX39" fmla="*/ 135783 w 499391"/>
              <a:gd name="connsiteY39" fmla="*/ 305250 h 389647"/>
              <a:gd name="connsiteX40" fmla="*/ 48971 w 499391"/>
              <a:gd name="connsiteY40" fmla="*/ 328060 h 389647"/>
              <a:gd name="connsiteX41" fmla="*/ 3351 w 499391"/>
              <a:gd name="connsiteY41" fmla="*/ 328060 h 389647"/>
              <a:gd name="connsiteX42" fmla="*/ 131 w 499391"/>
              <a:gd name="connsiteY42" fmla="*/ 330475 h 389647"/>
              <a:gd name="connsiteX43" fmla="*/ 1607 w 499391"/>
              <a:gd name="connsiteY43" fmla="*/ 334232 h 389647"/>
              <a:gd name="connsiteX44" fmla="*/ 22136 w 499391"/>
              <a:gd name="connsiteY44" fmla="*/ 346845 h 389647"/>
              <a:gd name="connsiteX45" fmla="*/ 168522 w 499391"/>
              <a:gd name="connsiteY45" fmla="*/ 389647 h 389647"/>
              <a:gd name="connsiteX46" fmla="*/ 441301 w 499391"/>
              <a:gd name="connsiteY46" fmla="*/ 115391 h 389647"/>
              <a:gd name="connsiteX47" fmla="*/ 440363 w 499391"/>
              <a:gd name="connsiteY47" fmla="*/ 109756 h 389647"/>
              <a:gd name="connsiteX48" fmla="*/ 484640 w 499391"/>
              <a:gd name="connsiteY48" fmla="*/ 63331 h 389647"/>
              <a:gd name="connsiteX49" fmla="*/ 498863 w 499391"/>
              <a:gd name="connsiteY49" fmla="*/ 41863 h 389647"/>
              <a:gd name="connsiteX50" fmla="*/ 498595 w 499391"/>
              <a:gd name="connsiteY50" fmla="*/ 37838 h 389647"/>
              <a:gd name="connsiteX51" fmla="*/ 420504 w 499391"/>
              <a:gd name="connsiteY51" fmla="*/ 117136 h 389647"/>
              <a:gd name="connsiteX52" fmla="*/ 168119 w 499391"/>
              <a:gd name="connsiteY52" fmla="*/ 369253 h 389647"/>
              <a:gd name="connsiteX53" fmla="*/ 66816 w 499391"/>
              <a:gd name="connsiteY53" fmla="*/ 347919 h 389647"/>
              <a:gd name="connsiteX54" fmla="*/ 168924 w 499391"/>
              <a:gd name="connsiteY54" fmla="*/ 307129 h 389647"/>
              <a:gd name="connsiteX55" fmla="*/ 183684 w 499391"/>
              <a:gd name="connsiteY55" fmla="*/ 295053 h 389647"/>
              <a:gd name="connsiteX56" fmla="*/ 185160 w 499391"/>
              <a:gd name="connsiteY56" fmla="*/ 292369 h 389647"/>
              <a:gd name="connsiteX57" fmla="*/ 181805 w 499391"/>
              <a:gd name="connsiteY57" fmla="*/ 289015 h 389647"/>
              <a:gd name="connsiteX58" fmla="*/ 162484 w 499391"/>
              <a:gd name="connsiteY58" fmla="*/ 289015 h 389647"/>
              <a:gd name="connsiteX59" fmla="*/ 94725 w 499391"/>
              <a:gd name="connsiteY59" fmla="*/ 248494 h 389647"/>
              <a:gd name="connsiteX60" fmla="*/ 121828 w 499391"/>
              <a:gd name="connsiteY60" fmla="*/ 244335 h 389647"/>
              <a:gd name="connsiteX61" fmla="*/ 152555 w 499391"/>
              <a:gd name="connsiteY61" fmla="*/ 236687 h 389647"/>
              <a:gd name="connsiteX62" fmla="*/ 155104 w 499391"/>
              <a:gd name="connsiteY62" fmla="*/ 233332 h 389647"/>
              <a:gd name="connsiteX63" fmla="*/ 152421 w 499391"/>
              <a:gd name="connsiteY63" fmla="*/ 230112 h 389647"/>
              <a:gd name="connsiteX64" fmla="*/ 121158 w 499391"/>
              <a:gd name="connsiteY64" fmla="*/ 224342 h 389647"/>
              <a:gd name="connsiteX65" fmla="*/ 56485 w 499391"/>
              <a:gd name="connsiteY65" fmla="*/ 159133 h 389647"/>
              <a:gd name="connsiteX66" fmla="*/ 86004 w 499391"/>
              <a:gd name="connsiteY66" fmla="*/ 164232 h 389647"/>
              <a:gd name="connsiteX67" fmla="*/ 108545 w 499391"/>
              <a:gd name="connsiteY67" fmla="*/ 164232 h 389647"/>
              <a:gd name="connsiteX68" fmla="*/ 111765 w 499391"/>
              <a:gd name="connsiteY68" fmla="*/ 161816 h 389647"/>
              <a:gd name="connsiteX69" fmla="*/ 110423 w 499391"/>
              <a:gd name="connsiteY69" fmla="*/ 158060 h 389647"/>
              <a:gd name="connsiteX70" fmla="*/ 91639 w 499391"/>
              <a:gd name="connsiteY70" fmla="*/ 145447 h 389647"/>
              <a:gd name="connsiteX71" fmla="*/ 55009 w 499391"/>
              <a:gd name="connsiteY71" fmla="*/ 77285 h 389647"/>
              <a:gd name="connsiteX72" fmla="*/ 60779 w 499391"/>
              <a:gd name="connsiteY72" fmla="*/ 48706 h 389647"/>
              <a:gd name="connsiteX73" fmla="*/ 247954 w 499391"/>
              <a:gd name="connsiteY73" fmla="*/ 138470 h 389647"/>
              <a:gd name="connsiteX74" fmla="*/ 257078 w 499391"/>
              <a:gd name="connsiteY74" fmla="*/ 138872 h 389647"/>
              <a:gd name="connsiteX75" fmla="*/ 257212 w 499391"/>
              <a:gd name="connsiteY75" fmla="*/ 138872 h 389647"/>
              <a:gd name="connsiteX76" fmla="*/ 259761 w 499391"/>
              <a:gd name="connsiteY76" fmla="*/ 137665 h 389647"/>
              <a:gd name="connsiteX77" fmla="*/ 260432 w 499391"/>
              <a:gd name="connsiteY77" fmla="*/ 134713 h 389647"/>
              <a:gd name="connsiteX78" fmla="*/ 257212 w 499391"/>
              <a:gd name="connsiteY78" fmla="*/ 121832 h 389647"/>
              <a:gd name="connsiteX79" fmla="*/ 256944 w 499391"/>
              <a:gd name="connsiteY79" fmla="*/ 121027 h 389647"/>
              <a:gd name="connsiteX80" fmla="*/ 254529 w 499391"/>
              <a:gd name="connsiteY80" fmla="*/ 106670 h 389647"/>
              <a:gd name="connsiteX81" fmla="*/ 336376 w 499391"/>
              <a:gd name="connsiteY81" fmla="*/ 24688 h 389647"/>
              <a:gd name="connsiteX82" fmla="*/ 397829 w 499391"/>
              <a:gd name="connsiteY82" fmla="*/ 51121 h 389647"/>
              <a:gd name="connsiteX83" fmla="*/ 400378 w 499391"/>
              <a:gd name="connsiteY83" fmla="*/ 53670 h 389647"/>
              <a:gd name="connsiteX84" fmla="*/ 402793 w 499391"/>
              <a:gd name="connsiteY84" fmla="*/ 54610 h 389647"/>
              <a:gd name="connsiteX85" fmla="*/ 403464 w 499391"/>
              <a:gd name="connsiteY85" fmla="*/ 54610 h 389647"/>
              <a:gd name="connsiteX86" fmla="*/ 406952 w 499391"/>
              <a:gd name="connsiteY86" fmla="*/ 53939 h 389647"/>
              <a:gd name="connsiteX87" fmla="*/ 438484 w 499391"/>
              <a:gd name="connsiteY87" fmla="*/ 44815 h 389647"/>
              <a:gd name="connsiteX88" fmla="*/ 417418 w 499391"/>
              <a:gd name="connsiteY88" fmla="*/ 62794 h 389647"/>
              <a:gd name="connsiteX89" fmla="*/ 390717 w 499391"/>
              <a:gd name="connsiteY89" fmla="*/ 78895 h 389647"/>
              <a:gd name="connsiteX90" fmla="*/ 389241 w 499391"/>
              <a:gd name="connsiteY90" fmla="*/ 82787 h 389647"/>
              <a:gd name="connsiteX91" fmla="*/ 392462 w 499391"/>
              <a:gd name="connsiteY91" fmla="*/ 85068 h 389647"/>
              <a:gd name="connsiteX92" fmla="*/ 392864 w 499391"/>
              <a:gd name="connsiteY92" fmla="*/ 85068 h 389647"/>
              <a:gd name="connsiteX93" fmla="*/ 423993 w 499391"/>
              <a:gd name="connsiteY93" fmla="*/ 81713 h 389647"/>
              <a:gd name="connsiteX94" fmla="*/ 446266 w 499391"/>
              <a:gd name="connsiteY94" fmla="*/ 78225 h 389647"/>
              <a:gd name="connsiteX95" fmla="*/ 423456 w 499391"/>
              <a:gd name="connsiteY95" fmla="*/ 96204 h 389647"/>
              <a:gd name="connsiteX96" fmla="*/ 419431 w 499391"/>
              <a:gd name="connsiteY96" fmla="*/ 98754 h 389647"/>
              <a:gd name="connsiteX97" fmla="*/ 417955 w 499391"/>
              <a:gd name="connsiteY97" fmla="*/ 102108 h 389647"/>
              <a:gd name="connsiteX98" fmla="*/ 420504 w 499391"/>
              <a:gd name="connsiteY98" fmla="*/ 117270 h 38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99391" h="389647">
                <a:moveTo>
                  <a:pt x="498326" y="37838"/>
                </a:moveTo>
                <a:cubicBezTo>
                  <a:pt x="497656" y="37167"/>
                  <a:pt x="496716" y="36764"/>
                  <a:pt x="495777" y="36764"/>
                </a:cubicBezTo>
                <a:cubicBezTo>
                  <a:pt x="495240" y="36764"/>
                  <a:pt x="494704" y="36764"/>
                  <a:pt x="494301" y="37167"/>
                </a:cubicBezTo>
                <a:lnTo>
                  <a:pt x="471357" y="48706"/>
                </a:lnTo>
                <a:cubicBezTo>
                  <a:pt x="467198" y="50853"/>
                  <a:pt x="462501" y="52597"/>
                  <a:pt x="457268" y="54341"/>
                </a:cubicBezTo>
                <a:cubicBezTo>
                  <a:pt x="464246" y="45217"/>
                  <a:pt x="469747" y="35154"/>
                  <a:pt x="473772" y="24017"/>
                </a:cubicBezTo>
                <a:lnTo>
                  <a:pt x="480749" y="4830"/>
                </a:lnTo>
                <a:cubicBezTo>
                  <a:pt x="480749" y="4830"/>
                  <a:pt x="481152" y="3891"/>
                  <a:pt x="481152" y="3354"/>
                </a:cubicBezTo>
                <a:cubicBezTo>
                  <a:pt x="481152" y="1476"/>
                  <a:pt x="479676" y="0"/>
                  <a:pt x="477797" y="0"/>
                </a:cubicBezTo>
                <a:lnTo>
                  <a:pt x="477797" y="0"/>
                </a:lnTo>
                <a:cubicBezTo>
                  <a:pt x="477797" y="0"/>
                  <a:pt x="477797" y="0"/>
                  <a:pt x="477797" y="0"/>
                </a:cubicBezTo>
                <a:lnTo>
                  <a:pt x="477797" y="0"/>
                </a:lnTo>
                <a:cubicBezTo>
                  <a:pt x="477797" y="0"/>
                  <a:pt x="477797" y="0"/>
                  <a:pt x="477797" y="0"/>
                </a:cubicBezTo>
                <a:lnTo>
                  <a:pt x="477797" y="0"/>
                </a:lnTo>
                <a:cubicBezTo>
                  <a:pt x="477797" y="0"/>
                  <a:pt x="476590" y="268"/>
                  <a:pt x="476053" y="537"/>
                </a:cubicBezTo>
                <a:lnTo>
                  <a:pt x="458745" y="11942"/>
                </a:lnTo>
                <a:cubicBezTo>
                  <a:pt x="445058" y="21066"/>
                  <a:pt x="427347" y="28445"/>
                  <a:pt x="408697" y="32873"/>
                </a:cubicBezTo>
                <a:cubicBezTo>
                  <a:pt x="388168" y="14223"/>
                  <a:pt x="363480" y="4294"/>
                  <a:pt x="337047" y="4294"/>
                </a:cubicBezTo>
                <a:cubicBezTo>
                  <a:pt x="281632" y="4294"/>
                  <a:pt x="234805" y="51255"/>
                  <a:pt x="234805" y="106670"/>
                </a:cubicBezTo>
                <a:cubicBezTo>
                  <a:pt x="234805" y="110159"/>
                  <a:pt x="235073" y="113513"/>
                  <a:pt x="235744" y="117001"/>
                </a:cubicBezTo>
                <a:cubicBezTo>
                  <a:pt x="169595" y="110024"/>
                  <a:pt x="108277" y="76212"/>
                  <a:pt x="66816" y="23883"/>
                </a:cubicBezTo>
                <a:lnTo>
                  <a:pt x="60510" y="15967"/>
                </a:lnTo>
                <a:cubicBezTo>
                  <a:pt x="59839" y="15162"/>
                  <a:pt x="58900" y="14759"/>
                  <a:pt x="57827" y="14759"/>
                </a:cubicBezTo>
                <a:cubicBezTo>
                  <a:pt x="57827" y="14759"/>
                  <a:pt x="57692" y="14759"/>
                  <a:pt x="57558" y="14759"/>
                </a:cubicBezTo>
                <a:cubicBezTo>
                  <a:pt x="56485" y="14759"/>
                  <a:pt x="55412" y="15430"/>
                  <a:pt x="54875" y="16369"/>
                </a:cubicBezTo>
                <a:lnTo>
                  <a:pt x="49776" y="25091"/>
                </a:lnTo>
                <a:cubicBezTo>
                  <a:pt x="39578" y="42936"/>
                  <a:pt x="34748" y="59976"/>
                  <a:pt x="34748" y="77285"/>
                </a:cubicBezTo>
                <a:cubicBezTo>
                  <a:pt x="34748" y="97546"/>
                  <a:pt x="41457" y="118075"/>
                  <a:pt x="53399" y="135384"/>
                </a:cubicBezTo>
                <a:cubicBezTo>
                  <a:pt x="52460" y="134847"/>
                  <a:pt x="51520" y="134310"/>
                  <a:pt x="50715" y="133639"/>
                </a:cubicBezTo>
                <a:lnTo>
                  <a:pt x="39981" y="126528"/>
                </a:lnTo>
                <a:cubicBezTo>
                  <a:pt x="39981" y="126528"/>
                  <a:pt x="38773" y="125991"/>
                  <a:pt x="38103" y="125991"/>
                </a:cubicBezTo>
                <a:cubicBezTo>
                  <a:pt x="37566" y="125991"/>
                  <a:pt x="37029" y="125991"/>
                  <a:pt x="36493" y="126394"/>
                </a:cubicBezTo>
                <a:cubicBezTo>
                  <a:pt x="35419" y="126931"/>
                  <a:pt x="34748" y="128138"/>
                  <a:pt x="34748" y="129346"/>
                </a:cubicBezTo>
                <a:lnTo>
                  <a:pt x="34748" y="144105"/>
                </a:lnTo>
                <a:cubicBezTo>
                  <a:pt x="34748" y="176844"/>
                  <a:pt x="50044" y="207168"/>
                  <a:pt x="75538" y="226086"/>
                </a:cubicBezTo>
                <a:lnTo>
                  <a:pt x="68829" y="226086"/>
                </a:lnTo>
                <a:cubicBezTo>
                  <a:pt x="67756" y="226086"/>
                  <a:pt x="66682" y="226623"/>
                  <a:pt x="66145" y="227428"/>
                </a:cubicBezTo>
                <a:cubicBezTo>
                  <a:pt x="65475" y="228368"/>
                  <a:pt x="65340" y="229441"/>
                  <a:pt x="65743" y="230515"/>
                </a:cubicBezTo>
                <a:lnTo>
                  <a:pt x="68695" y="239504"/>
                </a:lnTo>
                <a:cubicBezTo>
                  <a:pt x="79295" y="271304"/>
                  <a:pt x="104654" y="295858"/>
                  <a:pt x="135783" y="305250"/>
                </a:cubicBezTo>
                <a:cubicBezTo>
                  <a:pt x="110289" y="320278"/>
                  <a:pt x="80368" y="328060"/>
                  <a:pt x="48971" y="328060"/>
                </a:cubicBezTo>
                <a:lnTo>
                  <a:pt x="3351" y="328060"/>
                </a:lnTo>
                <a:cubicBezTo>
                  <a:pt x="1875" y="328060"/>
                  <a:pt x="534" y="329000"/>
                  <a:pt x="131" y="330475"/>
                </a:cubicBezTo>
                <a:cubicBezTo>
                  <a:pt x="-272" y="331952"/>
                  <a:pt x="265" y="333427"/>
                  <a:pt x="1607" y="334232"/>
                </a:cubicBezTo>
                <a:lnTo>
                  <a:pt x="22136" y="346845"/>
                </a:lnTo>
                <a:cubicBezTo>
                  <a:pt x="67890" y="375290"/>
                  <a:pt x="117132" y="389647"/>
                  <a:pt x="168522" y="389647"/>
                </a:cubicBezTo>
                <a:cubicBezTo>
                  <a:pt x="337047" y="389647"/>
                  <a:pt x="441301" y="247287"/>
                  <a:pt x="441301" y="115391"/>
                </a:cubicBezTo>
                <a:lnTo>
                  <a:pt x="440363" y="109756"/>
                </a:lnTo>
                <a:cubicBezTo>
                  <a:pt x="456732" y="98619"/>
                  <a:pt x="471625" y="83055"/>
                  <a:pt x="484640" y="63331"/>
                </a:cubicBezTo>
                <a:lnTo>
                  <a:pt x="498863" y="41863"/>
                </a:lnTo>
                <a:cubicBezTo>
                  <a:pt x="499668" y="40655"/>
                  <a:pt x="499534" y="38911"/>
                  <a:pt x="498595" y="37838"/>
                </a:cubicBezTo>
                <a:close/>
                <a:moveTo>
                  <a:pt x="420504" y="117136"/>
                </a:moveTo>
                <a:cubicBezTo>
                  <a:pt x="420504" y="238162"/>
                  <a:pt x="324032" y="369253"/>
                  <a:pt x="168119" y="369253"/>
                </a:cubicBezTo>
                <a:cubicBezTo>
                  <a:pt x="133099" y="369253"/>
                  <a:pt x="99153" y="362007"/>
                  <a:pt x="66816" y="347919"/>
                </a:cubicBezTo>
                <a:cubicBezTo>
                  <a:pt x="104923" y="344564"/>
                  <a:pt x="140077" y="330610"/>
                  <a:pt x="168924" y="307129"/>
                </a:cubicBezTo>
                <a:lnTo>
                  <a:pt x="183684" y="295053"/>
                </a:lnTo>
                <a:cubicBezTo>
                  <a:pt x="184489" y="294382"/>
                  <a:pt x="185160" y="293443"/>
                  <a:pt x="185160" y="292369"/>
                </a:cubicBezTo>
                <a:cubicBezTo>
                  <a:pt x="185160" y="290491"/>
                  <a:pt x="183684" y="289015"/>
                  <a:pt x="181805" y="289015"/>
                </a:cubicBezTo>
                <a:lnTo>
                  <a:pt x="162484" y="289015"/>
                </a:lnTo>
                <a:cubicBezTo>
                  <a:pt x="135112" y="289015"/>
                  <a:pt x="109082" y="273317"/>
                  <a:pt x="94725" y="248494"/>
                </a:cubicBezTo>
                <a:cubicBezTo>
                  <a:pt x="105459" y="248494"/>
                  <a:pt x="114180" y="246213"/>
                  <a:pt x="121828" y="244335"/>
                </a:cubicBezTo>
                <a:lnTo>
                  <a:pt x="152555" y="236687"/>
                </a:lnTo>
                <a:cubicBezTo>
                  <a:pt x="154031" y="236284"/>
                  <a:pt x="155104" y="234942"/>
                  <a:pt x="155104" y="233332"/>
                </a:cubicBezTo>
                <a:cubicBezTo>
                  <a:pt x="155104" y="231722"/>
                  <a:pt x="153897" y="230380"/>
                  <a:pt x="152421" y="230112"/>
                </a:cubicBezTo>
                <a:lnTo>
                  <a:pt x="121158" y="224342"/>
                </a:lnTo>
                <a:cubicBezTo>
                  <a:pt x="87748" y="218304"/>
                  <a:pt x="62389" y="192409"/>
                  <a:pt x="56485" y="159133"/>
                </a:cubicBezTo>
                <a:cubicBezTo>
                  <a:pt x="65743" y="162487"/>
                  <a:pt x="76074" y="164232"/>
                  <a:pt x="86004" y="164232"/>
                </a:cubicBezTo>
                <a:lnTo>
                  <a:pt x="108545" y="164232"/>
                </a:lnTo>
                <a:cubicBezTo>
                  <a:pt x="110021" y="164232"/>
                  <a:pt x="111363" y="163292"/>
                  <a:pt x="111765" y="161816"/>
                </a:cubicBezTo>
                <a:cubicBezTo>
                  <a:pt x="112168" y="160340"/>
                  <a:pt x="111765" y="158865"/>
                  <a:pt x="110423" y="158060"/>
                </a:cubicBezTo>
                <a:lnTo>
                  <a:pt x="91639" y="145447"/>
                </a:lnTo>
                <a:cubicBezTo>
                  <a:pt x="69366" y="130688"/>
                  <a:pt x="55009" y="103852"/>
                  <a:pt x="55009" y="77285"/>
                </a:cubicBezTo>
                <a:cubicBezTo>
                  <a:pt x="55009" y="67893"/>
                  <a:pt x="56887" y="58501"/>
                  <a:pt x="60779" y="48706"/>
                </a:cubicBezTo>
                <a:cubicBezTo>
                  <a:pt x="108545" y="102242"/>
                  <a:pt x="176438" y="134847"/>
                  <a:pt x="247954" y="138470"/>
                </a:cubicBezTo>
                <a:lnTo>
                  <a:pt x="257078" y="138872"/>
                </a:lnTo>
                <a:cubicBezTo>
                  <a:pt x="257078" y="138872"/>
                  <a:pt x="257078" y="138872"/>
                  <a:pt x="257212" y="138872"/>
                </a:cubicBezTo>
                <a:cubicBezTo>
                  <a:pt x="258286" y="138872"/>
                  <a:pt x="259225" y="138470"/>
                  <a:pt x="259761" y="137665"/>
                </a:cubicBezTo>
                <a:cubicBezTo>
                  <a:pt x="260432" y="136860"/>
                  <a:pt x="260701" y="135786"/>
                  <a:pt x="260432" y="134713"/>
                </a:cubicBezTo>
                <a:lnTo>
                  <a:pt x="257212" y="121832"/>
                </a:lnTo>
                <a:lnTo>
                  <a:pt x="256944" y="121027"/>
                </a:lnTo>
                <a:cubicBezTo>
                  <a:pt x="255602" y="115794"/>
                  <a:pt x="254529" y="111634"/>
                  <a:pt x="254529" y="106670"/>
                </a:cubicBezTo>
                <a:cubicBezTo>
                  <a:pt x="254529" y="62258"/>
                  <a:pt x="291964" y="24688"/>
                  <a:pt x="336376" y="24688"/>
                </a:cubicBezTo>
                <a:cubicBezTo>
                  <a:pt x="365090" y="24688"/>
                  <a:pt x="385618" y="39045"/>
                  <a:pt x="397829" y="51121"/>
                </a:cubicBezTo>
                <a:lnTo>
                  <a:pt x="400378" y="53670"/>
                </a:lnTo>
                <a:cubicBezTo>
                  <a:pt x="400378" y="53670"/>
                  <a:pt x="401854" y="54610"/>
                  <a:pt x="402793" y="54610"/>
                </a:cubicBezTo>
                <a:cubicBezTo>
                  <a:pt x="403062" y="54610"/>
                  <a:pt x="403196" y="54610"/>
                  <a:pt x="403464" y="54610"/>
                </a:cubicBezTo>
                <a:lnTo>
                  <a:pt x="406952" y="53939"/>
                </a:lnTo>
                <a:cubicBezTo>
                  <a:pt x="417418" y="51926"/>
                  <a:pt x="428152" y="48706"/>
                  <a:pt x="438484" y="44815"/>
                </a:cubicBezTo>
                <a:cubicBezTo>
                  <a:pt x="432580" y="51926"/>
                  <a:pt x="425469" y="57830"/>
                  <a:pt x="417418" y="62794"/>
                </a:cubicBezTo>
                <a:lnTo>
                  <a:pt x="390717" y="78895"/>
                </a:lnTo>
                <a:cubicBezTo>
                  <a:pt x="389375" y="79700"/>
                  <a:pt x="388705" y="81311"/>
                  <a:pt x="389241" y="82787"/>
                </a:cubicBezTo>
                <a:cubicBezTo>
                  <a:pt x="389644" y="84128"/>
                  <a:pt x="390985" y="85068"/>
                  <a:pt x="392462" y="85068"/>
                </a:cubicBezTo>
                <a:cubicBezTo>
                  <a:pt x="392462" y="85068"/>
                  <a:pt x="392730" y="85068"/>
                  <a:pt x="392864" y="85068"/>
                </a:cubicBezTo>
                <a:lnTo>
                  <a:pt x="423993" y="81713"/>
                </a:lnTo>
                <a:cubicBezTo>
                  <a:pt x="431775" y="80774"/>
                  <a:pt x="439289" y="79700"/>
                  <a:pt x="446266" y="78225"/>
                </a:cubicBezTo>
                <a:cubicBezTo>
                  <a:pt x="439021" y="85470"/>
                  <a:pt x="431373" y="91508"/>
                  <a:pt x="423456" y="96204"/>
                </a:cubicBezTo>
                <a:lnTo>
                  <a:pt x="419431" y="98754"/>
                </a:lnTo>
                <a:cubicBezTo>
                  <a:pt x="418223" y="99424"/>
                  <a:pt x="417687" y="100766"/>
                  <a:pt x="417955" y="102108"/>
                </a:cubicBezTo>
                <a:lnTo>
                  <a:pt x="420504" y="117270"/>
                </a:lnTo>
                <a:close/>
              </a:path>
            </a:pathLst>
          </a:custGeom>
          <a:solidFill>
            <a:schemeClr val="accent1"/>
          </a:solidFill>
          <a:ln w="1340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612" name="Freihandform: Form 611">
            <a:extLst>
              <a:ext uri="{FF2B5EF4-FFF2-40B4-BE49-F238E27FC236}">
                <a16:creationId xmlns:a16="http://schemas.microsoft.com/office/drawing/2014/main" id="{BDDBA3C1-C90B-0910-6034-E1DC4BA5080D}"/>
              </a:ext>
            </a:extLst>
          </p:cNvPr>
          <p:cNvSpPr>
            <a:spLocks noChangeAspect="1"/>
          </p:cNvSpPr>
          <p:nvPr/>
        </p:nvSpPr>
        <p:spPr bwMode="gray">
          <a:xfrm>
            <a:off x="2103328" y="5275844"/>
            <a:ext cx="269291" cy="477129"/>
          </a:xfrm>
          <a:custGeom>
            <a:avLst/>
            <a:gdLst>
              <a:gd name="connsiteX0" fmla="*/ 209315 w 269291"/>
              <a:gd name="connsiteY0" fmla="*/ 109085 h 477129"/>
              <a:gd name="connsiteX1" fmla="*/ 249299 w 269291"/>
              <a:gd name="connsiteY1" fmla="*/ 109085 h 477129"/>
              <a:gd name="connsiteX2" fmla="*/ 269291 w 269291"/>
              <a:gd name="connsiteY2" fmla="*/ 89093 h 477129"/>
              <a:gd name="connsiteX3" fmla="*/ 269291 w 269291"/>
              <a:gd name="connsiteY3" fmla="*/ 19992 h 477129"/>
              <a:gd name="connsiteX4" fmla="*/ 249299 w 269291"/>
              <a:gd name="connsiteY4" fmla="*/ 0 h 477129"/>
              <a:gd name="connsiteX5" fmla="*/ 189188 w 269291"/>
              <a:gd name="connsiteY5" fmla="*/ 0 h 477129"/>
              <a:gd name="connsiteX6" fmla="*/ 69101 w 269291"/>
              <a:gd name="connsiteY6" fmla="*/ 122503 h 477129"/>
              <a:gd name="connsiteX7" fmla="*/ 69101 w 269291"/>
              <a:gd name="connsiteY7" fmla="*/ 162756 h 477129"/>
              <a:gd name="connsiteX8" fmla="*/ 19992 w 269291"/>
              <a:gd name="connsiteY8" fmla="*/ 162756 h 477129"/>
              <a:gd name="connsiteX9" fmla="*/ 0 w 269291"/>
              <a:gd name="connsiteY9" fmla="*/ 182748 h 477129"/>
              <a:gd name="connsiteX10" fmla="*/ 0 w 269291"/>
              <a:gd name="connsiteY10" fmla="*/ 258557 h 477129"/>
              <a:gd name="connsiteX11" fmla="*/ 19992 w 269291"/>
              <a:gd name="connsiteY11" fmla="*/ 278550 h 477129"/>
              <a:gd name="connsiteX12" fmla="*/ 69101 w 269291"/>
              <a:gd name="connsiteY12" fmla="*/ 278550 h 477129"/>
              <a:gd name="connsiteX13" fmla="*/ 69101 w 269291"/>
              <a:gd name="connsiteY13" fmla="*/ 457138 h 477129"/>
              <a:gd name="connsiteX14" fmla="*/ 89093 w 269291"/>
              <a:gd name="connsiteY14" fmla="*/ 477130 h 477129"/>
              <a:gd name="connsiteX15" fmla="*/ 167049 w 269291"/>
              <a:gd name="connsiteY15" fmla="*/ 477130 h 477129"/>
              <a:gd name="connsiteX16" fmla="*/ 168123 w 269291"/>
              <a:gd name="connsiteY16" fmla="*/ 476996 h 477129"/>
              <a:gd name="connsiteX17" fmla="*/ 186773 w 269291"/>
              <a:gd name="connsiteY17" fmla="*/ 457138 h 477129"/>
              <a:gd name="connsiteX18" fmla="*/ 186773 w 269291"/>
              <a:gd name="connsiteY18" fmla="*/ 278550 h 477129"/>
              <a:gd name="connsiteX19" fmla="*/ 244871 w 269291"/>
              <a:gd name="connsiteY19" fmla="*/ 278550 h 477129"/>
              <a:gd name="connsiteX20" fmla="*/ 266876 w 269291"/>
              <a:gd name="connsiteY20" fmla="*/ 258557 h 477129"/>
              <a:gd name="connsiteX21" fmla="*/ 266876 w 269291"/>
              <a:gd name="connsiteY21" fmla="*/ 182748 h 477129"/>
              <a:gd name="connsiteX22" fmla="*/ 259228 w 269291"/>
              <a:gd name="connsiteY22" fmla="*/ 168391 h 477129"/>
              <a:gd name="connsiteX23" fmla="*/ 256813 w 269291"/>
              <a:gd name="connsiteY23" fmla="*/ 166647 h 477129"/>
              <a:gd name="connsiteX24" fmla="*/ 244871 w 269291"/>
              <a:gd name="connsiteY24" fmla="*/ 163024 h 477129"/>
              <a:gd name="connsiteX25" fmla="*/ 186773 w 269291"/>
              <a:gd name="connsiteY25" fmla="*/ 163024 h 477129"/>
              <a:gd name="connsiteX26" fmla="*/ 186773 w 269291"/>
              <a:gd name="connsiteY26" fmla="*/ 129480 h 477129"/>
              <a:gd name="connsiteX27" fmla="*/ 209315 w 269291"/>
              <a:gd name="connsiteY27" fmla="*/ 109219 h 477129"/>
              <a:gd name="connsiteX28" fmla="*/ 168391 w 269291"/>
              <a:gd name="connsiteY28" fmla="*/ 185163 h 477129"/>
              <a:gd name="connsiteX29" fmla="*/ 244066 w 269291"/>
              <a:gd name="connsiteY29" fmla="*/ 185163 h 477129"/>
              <a:gd name="connsiteX30" fmla="*/ 245274 w 269291"/>
              <a:gd name="connsiteY30" fmla="*/ 185566 h 477129"/>
              <a:gd name="connsiteX31" fmla="*/ 245274 w 269291"/>
              <a:gd name="connsiteY31" fmla="*/ 256947 h 477129"/>
              <a:gd name="connsiteX32" fmla="*/ 245139 w 269291"/>
              <a:gd name="connsiteY32" fmla="*/ 256947 h 477129"/>
              <a:gd name="connsiteX33" fmla="*/ 168525 w 269291"/>
              <a:gd name="connsiteY33" fmla="*/ 256947 h 477129"/>
              <a:gd name="connsiteX34" fmla="*/ 165171 w 269291"/>
              <a:gd name="connsiteY34" fmla="*/ 260301 h 477129"/>
              <a:gd name="connsiteX35" fmla="*/ 165171 w 269291"/>
              <a:gd name="connsiteY35" fmla="*/ 455259 h 477129"/>
              <a:gd name="connsiteX36" fmla="*/ 91240 w 269291"/>
              <a:gd name="connsiteY36" fmla="*/ 455259 h 477129"/>
              <a:gd name="connsiteX37" fmla="*/ 91240 w 269291"/>
              <a:gd name="connsiteY37" fmla="*/ 260168 h 477129"/>
              <a:gd name="connsiteX38" fmla="*/ 87885 w 269291"/>
              <a:gd name="connsiteY38" fmla="*/ 256813 h 477129"/>
              <a:gd name="connsiteX39" fmla="*/ 80237 w 269291"/>
              <a:gd name="connsiteY39" fmla="*/ 256813 h 477129"/>
              <a:gd name="connsiteX40" fmla="*/ 79298 w 269291"/>
              <a:gd name="connsiteY40" fmla="*/ 256947 h 477129"/>
              <a:gd name="connsiteX41" fmla="*/ 22407 w 269291"/>
              <a:gd name="connsiteY41" fmla="*/ 256947 h 477129"/>
              <a:gd name="connsiteX42" fmla="*/ 22407 w 269291"/>
              <a:gd name="connsiteY42" fmla="*/ 185163 h 477129"/>
              <a:gd name="connsiteX43" fmla="*/ 88154 w 269291"/>
              <a:gd name="connsiteY43" fmla="*/ 185163 h 477129"/>
              <a:gd name="connsiteX44" fmla="*/ 91508 w 269291"/>
              <a:gd name="connsiteY44" fmla="*/ 181809 h 477129"/>
              <a:gd name="connsiteX45" fmla="*/ 91508 w 269291"/>
              <a:gd name="connsiteY45" fmla="*/ 122905 h 477129"/>
              <a:gd name="connsiteX46" fmla="*/ 189591 w 269291"/>
              <a:gd name="connsiteY46" fmla="*/ 22408 h 477129"/>
              <a:gd name="connsiteX47" fmla="*/ 247689 w 269291"/>
              <a:gd name="connsiteY47" fmla="*/ 22408 h 477129"/>
              <a:gd name="connsiteX48" fmla="*/ 247689 w 269291"/>
              <a:gd name="connsiteY48" fmla="*/ 87483 h 477129"/>
              <a:gd name="connsiteX49" fmla="*/ 209717 w 269291"/>
              <a:gd name="connsiteY49" fmla="*/ 87483 h 477129"/>
              <a:gd name="connsiteX50" fmla="*/ 165305 w 269291"/>
              <a:gd name="connsiteY50" fmla="*/ 129614 h 477129"/>
              <a:gd name="connsiteX51" fmla="*/ 165305 w 269291"/>
              <a:gd name="connsiteY51" fmla="*/ 181809 h 477129"/>
              <a:gd name="connsiteX52" fmla="*/ 168659 w 269291"/>
              <a:gd name="connsiteY52" fmla="*/ 185163 h 47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69291" h="477129">
                <a:moveTo>
                  <a:pt x="209315" y="109085"/>
                </a:moveTo>
                <a:lnTo>
                  <a:pt x="249299" y="109085"/>
                </a:lnTo>
                <a:cubicBezTo>
                  <a:pt x="259765" y="109085"/>
                  <a:pt x="269291" y="99559"/>
                  <a:pt x="269291" y="89093"/>
                </a:cubicBezTo>
                <a:lnTo>
                  <a:pt x="269291" y="19992"/>
                </a:lnTo>
                <a:cubicBezTo>
                  <a:pt x="269291" y="8319"/>
                  <a:pt x="261106" y="0"/>
                  <a:pt x="249299" y="0"/>
                </a:cubicBezTo>
                <a:lnTo>
                  <a:pt x="189188" y="0"/>
                </a:lnTo>
                <a:cubicBezTo>
                  <a:pt x="116196" y="0"/>
                  <a:pt x="69101" y="48035"/>
                  <a:pt x="69101" y="122503"/>
                </a:cubicBezTo>
                <a:lnTo>
                  <a:pt x="69101" y="162756"/>
                </a:lnTo>
                <a:lnTo>
                  <a:pt x="19992" y="162756"/>
                </a:lnTo>
                <a:cubicBezTo>
                  <a:pt x="9526" y="162756"/>
                  <a:pt x="0" y="172282"/>
                  <a:pt x="0" y="182748"/>
                </a:cubicBezTo>
                <a:lnTo>
                  <a:pt x="0" y="258557"/>
                </a:lnTo>
                <a:cubicBezTo>
                  <a:pt x="0" y="269023"/>
                  <a:pt x="9526" y="278550"/>
                  <a:pt x="19992" y="278550"/>
                </a:cubicBezTo>
                <a:lnTo>
                  <a:pt x="69101" y="278550"/>
                </a:lnTo>
                <a:lnTo>
                  <a:pt x="69101" y="457138"/>
                </a:lnTo>
                <a:cubicBezTo>
                  <a:pt x="69101" y="467604"/>
                  <a:pt x="78627" y="477130"/>
                  <a:pt x="89093" y="477130"/>
                </a:cubicBezTo>
                <a:lnTo>
                  <a:pt x="167049" y="477130"/>
                </a:lnTo>
                <a:cubicBezTo>
                  <a:pt x="167049" y="477130"/>
                  <a:pt x="167854" y="477130"/>
                  <a:pt x="168123" y="476996"/>
                </a:cubicBezTo>
                <a:cubicBezTo>
                  <a:pt x="178052" y="476191"/>
                  <a:pt x="186773" y="467067"/>
                  <a:pt x="186773" y="457138"/>
                </a:cubicBezTo>
                <a:lnTo>
                  <a:pt x="186773" y="278550"/>
                </a:lnTo>
                <a:lnTo>
                  <a:pt x="244871" y="278550"/>
                </a:lnTo>
                <a:cubicBezTo>
                  <a:pt x="257081" y="278550"/>
                  <a:pt x="266876" y="269560"/>
                  <a:pt x="266876" y="258557"/>
                </a:cubicBezTo>
                <a:lnTo>
                  <a:pt x="266876" y="182748"/>
                </a:lnTo>
                <a:cubicBezTo>
                  <a:pt x="266876" y="176039"/>
                  <a:pt x="262448" y="171611"/>
                  <a:pt x="259228" y="168391"/>
                </a:cubicBezTo>
                <a:lnTo>
                  <a:pt x="256813" y="166647"/>
                </a:lnTo>
                <a:cubicBezTo>
                  <a:pt x="254934" y="165573"/>
                  <a:pt x="249702" y="163024"/>
                  <a:pt x="244871" y="163024"/>
                </a:cubicBezTo>
                <a:lnTo>
                  <a:pt x="186773" y="163024"/>
                </a:lnTo>
                <a:lnTo>
                  <a:pt x="186773" y="129480"/>
                </a:lnTo>
                <a:cubicBezTo>
                  <a:pt x="186773" y="115123"/>
                  <a:pt x="186773" y="109219"/>
                  <a:pt x="209315" y="109219"/>
                </a:cubicBezTo>
                <a:close/>
                <a:moveTo>
                  <a:pt x="168391" y="185163"/>
                </a:moveTo>
                <a:lnTo>
                  <a:pt x="244066" y="185163"/>
                </a:lnTo>
                <a:cubicBezTo>
                  <a:pt x="244066" y="185163"/>
                  <a:pt x="244871" y="185431"/>
                  <a:pt x="245274" y="185566"/>
                </a:cubicBezTo>
                <a:lnTo>
                  <a:pt x="245274" y="256947"/>
                </a:lnTo>
                <a:cubicBezTo>
                  <a:pt x="245274" y="256947"/>
                  <a:pt x="245274" y="256947"/>
                  <a:pt x="245139" y="256947"/>
                </a:cubicBezTo>
                <a:lnTo>
                  <a:pt x="168525" y="256947"/>
                </a:lnTo>
                <a:cubicBezTo>
                  <a:pt x="166647" y="256947"/>
                  <a:pt x="165171" y="258423"/>
                  <a:pt x="165171" y="260301"/>
                </a:cubicBezTo>
                <a:lnTo>
                  <a:pt x="165171" y="455259"/>
                </a:lnTo>
                <a:lnTo>
                  <a:pt x="91240" y="455259"/>
                </a:lnTo>
                <a:lnTo>
                  <a:pt x="91240" y="260168"/>
                </a:lnTo>
                <a:cubicBezTo>
                  <a:pt x="91240" y="258289"/>
                  <a:pt x="89764" y="256813"/>
                  <a:pt x="87885" y="256813"/>
                </a:cubicBezTo>
                <a:lnTo>
                  <a:pt x="80237" y="256813"/>
                </a:lnTo>
                <a:cubicBezTo>
                  <a:pt x="80237" y="256813"/>
                  <a:pt x="79566" y="256813"/>
                  <a:pt x="79298" y="256947"/>
                </a:cubicBezTo>
                <a:lnTo>
                  <a:pt x="22407" y="256947"/>
                </a:lnTo>
                <a:lnTo>
                  <a:pt x="22407" y="185163"/>
                </a:lnTo>
                <a:lnTo>
                  <a:pt x="88154" y="185163"/>
                </a:lnTo>
                <a:cubicBezTo>
                  <a:pt x="90032" y="185163"/>
                  <a:pt x="91508" y="183687"/>
                  <a:pt x="91508" y="181809"/>
                </a:cubicBezTo>
                <a:lnTo>
                  <a:pt x="91508" y="122905"/>
                </a:lnTo>
                <a:cubicBezTo>
                  <a:pt x="91508" y="60916"/>
                  <a:pt x="129077" y="22408"/>
                  <a:pt x="189591" y="22408"/>
                </a:cubicBezTo>
                <a:lnTo>
                  <a:pt x="247689" y="22408"/>
                </a:lnTo>
                <a:lnTo>
                  <a:pt x="247689" y="87483"/>
                </a:lnTo>
                <a:lnTo>
                  <a:pt x="209717" y="87483"/>
                </a:lnTo>
                <a:cubicBezTo>
                  <a:pt x="170672" y="87483"/>
                  <a:pt x="165305" y="107743"/>
                  <a:pt x="165305" y="129614"/>
                </a:cubicBezTo>
                <a:lnTo>
                  <a:pt x="165305" y="181809"/>
                </a:lnTo>
                <a:cubicBezTo>
                  <a:pt x="165305" y="183687"/>
                  <a:pt x="166781" y="185163"/>
                  <a:pt x="168659" y="185163"/>
                </a:cubicBezTo>
                <a:close/>
              </a:path>
            </a:pathLst>
          </a:custGeom>
          <a:solidFill>
            <a:schemeClr val="accent1"/>
          </a:solidFill>
          <a:ln w="1340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613" name="Freihandform: Form 612">
            <a:extLst>
              <a:ext uri="{FF2B5EF4-FFF2-40B4-BE49-F238E27FC236}">
                <a16:creationId xmlns:a16="http://schemas.microsoft.com/office/drawing/2014/main" id="{1B7D9ED2-A9F1-BCC5-9811-FD4FAC8333A6}"/>
              </a:ext>
            </a:extLst>
          </p:cNvPr>
          <p:cNvSpPr>
            <a:spLocks noChangeAspect="1"/>
          </p:cNvSpPr>
          <p:nvPr/>
        </p:nvSpPr>
        <p:spPr bwMode="gray">
          <a:xfrm>
            <a:off x="6455457" y="5251958"/>
            <a:ext cx="331816" cy="441439"/>
          </a:xfrm>
          <a:custGeom>
            <a:avLst/>
            <a:gdLst>
              <a:gd name="connsiteX0" fmla="*/ 313435 w 331816"/>
              <a:gd name="connsiteY0" fmla="*/ 335306 h 441439"/>
              <a:gd name="connsiteX1" fmla="*/ 269157 w 331816"/>
              <a:gd name="connsiteY1" fmla="*/ 316656 h 441439"/>
              <a:gd name="connsiteX2" fmla="*/ 165976 w 331816"/>
              <a:gd name="connsiteY2" fmla="*/ 316656 h 441439"/>
              <a:gd name="connsiteX3" fmla="*/ 136189 w 331816"/>
              <a:gd name="connsiteY3" fmla="*/ 303909 h 441439"/>
              <a:gd name="connsiteX4" fmla="*/ 123576 w 331816"/>
              <a:gd name="connsiteY4" fmla="*/ 273719 h 441439"/>
              <a:gd name="connsiteX5" fmla="*/ 123576 w 331816"/>
              <a:gd name="connsiteY5" fmla="*/ 246616 h 441439"/>
              <a:gd name="connsiteX6" fmla="*/ 261375 w 331816"/>
              <a:gd name="connsiteY6" fmla="*/ 246616 h 441439"/>
              <a:gd name="connsiteX7" fmla="*/ 301762 w 331816"/>
              <a:gd name="connsiteY7" fmla="*/ 229844 h 441439"/>
              <a:gd name="connsiteX8" fmla="*/ 320412 w 331816"/>
              <a:gd name="connsiteY8" fmla="*/ 187310 h 441439"/>
              <a:gd name="connsiteX9" fmla="*/ 301762 w 331816"/>
              <a:gd name="connsiteY9" fmla="*/ 146654 h 441439"/>
              <a:gd name="connsiteX10" fmla="*/ 261375 w 331816"/>
              <a:gd name="connsiteY10" fmla="*/ 129882 h 441439"/>
              <a:gd name="connsiteX11" fmla="*/ 123576 w 331816"/>
              <a:gd name="connsiteY11" fmla="*/ 129882 h 441439"/>
              <a:gd name="connsiteX12" fmla="*/ 123576 w 331816"/>
              <a:gd name="connsiteY12" fmla="*/ 63331 h 441439"/>
              <a:gd name="connsiteX13" fmla="*/ 105328 w 331816"/>
              <a:gd name="connsiteY13" fmla="*/ 19053 h 441439"/>
              <a:gd name="connsiteX14" fmla="*/ 62794 w 331816"/>
              <a:gd name="connsiteY14" fmla="*/ 0 h 441439"/>
              <a:gd name="connsiteX15" fmla="*/ 18785 w 331816"/>
              <a:gd name="connsiteY15" fmla="*/ 18516 h 441439"/>
              <a:gd name="connsiteX16" fmla="*/ 0 w 331816"/>
              <a:gd name="connsiteY16" fmla="*/ 63331 h 441439"/>
              <a:gd name="connsiteX17" fmla="*/ 0 w 331816"/>
              <a:gd name="connsiteY17" fmla="*/ 273853 h 441439"/>
              <a:gd name="connsiteX18" fmla="*/ 47632 w 331816"/>
              <a:gd name="connsiteY18" fmla="*/ 393136 h 441439"/>
              <a:gd name="connsiteX19" fmla="*/ 165841 w 331816"/>
              <a:gd name="connsiteY19" fmla="*/ 441439 h 441439"/>
              <a:gd name="connsiteX20" fmla="*/ 269023 w 331816"/>
              <a:gd name="connsiteY20" fmla="*/ 441439 h 441439"/>
              <a:gd name="connsiteX21" fmla="*/ 313569 w 331816"/>
              <a:gd name="connsiteY21" fmla="*/ 424399 h 441439"/>
              <a:gd name="connsiteX22" fmla="*/ 331817 w 331816"/>
              <a:gd name="connsiteY22" fmla="*/ 380121 h 441439"/>
              <a:gd name="connsiteX23" fmla="*/ 313167 w 331816"/>
              <a:gd name="connsiteY23" fmla="*/ 335440 h 441439"/>
              <a:gd name="connsiteX24" fmla="*/ 106536 w 331816"/>
              <a:gd name="connsiteY24" fmla="*/ 149741 h 441439"/>
              <a:gd name="connsiteX25" fmla="*/ 261241 w 331816"/>
              <a:gd name="connsiteY25" fmla="*/ 149741 h 441439"/>
              <a:gd name="connsiteX26" fmla="*/ 287137 w 331816"/>
              <a:gd name="connsiteY26" fmla="*/ 160609 h 441439"/>
              <a:gd name="connsiteX27" fmla="*/ 299749 w 331816"/>
              <a:gd name="connsiteY27" fmla="*/ 186773 h 441439"/>
              <a:gd name="connsiteX28" fmla="*/ 287137 w 331816"/>
              <a:gd name="connsiteY28" fmla="*/ 215084 h 441439"/>
              <a:gd name="connsiteX29" fmla="*/ 261241 w 331816"/>
              <a:gd name="connsiteY29" fmla="*/ 225952 h 441439"/>
              <a:gd name="connsiteX30" fmla="*/ 106536 w 331816"/>
              <a:gd name="connsiteY30" fmla="*/ 225952 h 441439"/>
              <a:gd name="connsiteX31" fmla="*/ 103181 w 331816"/>
              <a:gd name="connsiteY31" fmla="*/ 229307 h 441439"/>
              <a:gd name="connsiteX32" fmla="*/ 103181 w 331816"/>
              <a:gd name="connsiteY32" fmla="*/ 273585 h 441439"/>
              <a:gd name="connsiteX33" fmla="*/ 121832 w 331816"/>
              <a:gd name="connsiteY33" fmla="*/ 318266 h 441439"/>
              <a:gd name="connsiteX34" fmla="*/ 166110 w 331816"/>
              <a:gd name="connsiteY34" fmla="*/ 336916 h 441439"/>
              <a:gd name="connsiteX35" fmla="*/ 269291 w 331816"/>
              <a:gd name="connsiteY35" fmla="*/ 336916 h 441439"/>
              <a:gd name="connsiteX36" fmla="*/ 299078 w 331816"/>
              <a:gd name="connsiteY36" fmla="*/ 349663 h 441439"/>
              <a:gd name="connsiteX37" fmla="*/ 311691 w 331816"/>
              <a:gd name="connsiteY37" fmla="*/ 379852 h 441439"/>
              <a:gd name="connsiteX38" fmla="*/ 299347 w 331816"/>
              <a:gd name="connsiteY38" fmla="*/ 409908 h 441439"/>
              <a:gd name="connsiteX39" fmla="*/ 269425 w 331816"/>
              <a:gd name="connsiteY39" fmla="*/ 420910 h 441439"/>
              <a:gd name="connsiteX40" fmla="*/ 166244 w 331816"/>
              <a:gd name="connsiteY40" fmla="*/ 420910 h 441439"/>
              <a:gd name="connsiteX41" fmla="*/ 62660 w 331816"/>
              <a:gd name="connsiteY41" fmla="*/ 378779 h 441439"/>
              <a:gd name="connsiteX42" fmla="*/ 20663 w 331816"/>
              <a:gd name="connsiteY42" fmla="*/ 273585 h 441439"/>
              <a:gd name="connsiteX43" fmla="*/ 20663 w 331816"/>
              <a:gd name="connsiteY43" fmla="*/ 63063 h 441439"/>
              <a:gd name="connsiteX44" fmla="*/ 33410 w 331816"/>
              <a:gd name="connsiteY44" fmla="*/ 32605 h 441439"/>
              <a:gd name="connsiteX45" fmla="*/ 62929 w 331816"/>
              <a:gd name="connsiteY45" fmla="*/ 20261 h 441439"/>
              <a:gd name="connsiteX46" fmla="*/ 64270 w 331816"/>
              <a:gd name="connsiteY46" fmla="*/ 19992 h 441439"/>
              <a:gd name="connsiteX47" fmla="*/ 90971 w 331816"/>
              <a:gd name="connsiteY47" fmla="*/ 32873 h 441439"/>
              <a:gd name="connsiteX48" fmla="*/ 103315 w 331816"/>
              <a:gd name="connsiteY48" fmla="*/ 62794 h 441439"/>
              <a:gd name="connsiteX49" fmla="*/ 103315 w 331816"/>
              <a:gd name="connsiteY49" fmla="*/ 146386 h 441439"/>
              <a:gd name="connsiteX50" fmla="*/ 106670 w 331816"/>
              <a:gd name="connsiteY50" fmla="*/ 149741 h 44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816" h="441439">
                <a:moveTo>
                  <a:pt x="313435" y="335306"/>
                </a:moveTo>
                <a:cubicBezTo>
                  <a:pt x="300554" y="322425"/>
                  <a:pt x="286868" y="316656"/>
                  <a:pt x="269157" y="316656"/>
                </a:cubicBezTo>
                <a:lnTo>
                  <a:pt x="165976" y="316656"/>
                </a:lnTo>
                <a:cubicBezTo>
                  <a:pt x="154168" y="316656"/>
                  <a:pt x="145044" y="312764"/>
                  <a:pt x="136189" y="303909"/>
                </a:cubicBezTo>
                <a:cubicBezTo>
                  <a:pt x="127601" y="295187"/>
                  <a:pt x="123576" y="285527"/>
                  <a:pt x="123576" y="273719"/>
                </a:cubicBezTo>
                <a:lnTo>
                  <a:pt x="123576" y="246616"/>
                </a:lnTo>
                <a:lnTo>
                  <a:pt x="261375" y="246616"/>
                </a:lnTo>
                <a:cubicBezTo>
                  <a:pt x="278147" y="246616"/>
                  <a:pt x="290223" y="241651"/>
                  <a:pt x="301762" y="229844"/>
                </a:cubicBezTo>
                <a:cubicBezTo>
                  <a:pt x="314106" y="217499"/>
                  <a:pt x="320412" y="203143"/>
                  <a:pt x="320412" y="187310"/>
                </a:cubicBezTo>
                <a:cubicBezTo>
                  <a:pt x="320412" y="173087"/>
                  <a:pt x="313837" y="158730"/>
                  <a:pt x="301762" y="146654"/>
                </a:cubicBezTo>
                <a:cubicBezTo>
                  <a:pt x="290223" y="134847"/>
                  <a:pt x="278147" y="129882"/>
                  <a:pt x="261375" y="129882"/>
                </a:cubicBezTo>
                <a:lnTo>
                  <a:pt x="123576" y="129882"/>
                </a:lnTo>
                <a:lnTo>
                  <a:pt x="123576" y="63331"/>
                </a:lnTo>
                <a:cubicBezTo>
                  <a:pt x="123576" y="43473"/>
                  <a:pt x="117807" y="29385"/>
                  <a:pt x="105328" y="19053"/>
                </a:cubicBezTo>
                <a:cubicBezTo>
                  <a:pt x="94862" y="6172"/>
                  <a:pt x="81176" y="0"/>
                  <a:pt x="62794" y="0"/>
                </a:cubicBezTo>
                <a:cubicBezTo>
                  <a:pt x="43070" y="0"/>
                  <a:pt x="29116" y="5904"/>
                  <a:pt x="18785" y="18516"/>
                </a:cubicBezTo>
                <a:cubicBezTo>
                  <a:pt x="5904" y="29385"/>
                  <a:pt x="0" y="43339"/>
                  <a:pt x="0" y="63331"/>
                </a:cubicBezTo>
                <a:lnTo>
                  <a:pt x="0" y="273853"/>
                </a:lnTo>
                <a:cubicBezTo>
                  <a:pt x="0" y="318802"/>
                  <a:pt x="15967" y="358921"/>
                  <a:pt x="47632" y="393136"/>
                </a:cubicBezTo>
                <a:cubicBezTo>
                  <a:pt x="79834" y="425606"/>
                  <a:pt x="118477" y="441439"/>
                  <a:pt x="165841" y="441439"/>
                </a:cubicBezTo>
                <a:lnTo>
                  <a:pt x="269023" y="441439"/>
                </a:lnTo>
                <a:cubicBezTo>
                  <a:pt x="285929" y="441439"/>
                  <a:pt x="300152" y="436072"/>
                  <a:pt x="313569" y="424399"/>
                </a:cubicBezTo>
                <a:cubicBezTo>
                  <a:pt x="326182" y="409103"/>
                  <a:pt x="331817" y="395282"/>
                  <a:pt x="331817" y="380121"/>
                </a:cubicBezTo>
                <a:cubicBezTo>
                  <a:pt x="331817" y="362678"/>
                  <a:pt x="325779" y="348053"/>
                  <a:pt x="313167" y="335440"/>
                </a:cubicBezTo>
                <a:close/>
                <a:moveTo>
                  <a:pt x="106536" y="149741"/>
                </a:moveTo>
                <a:lnTo>
                  <a:pt x="261241" y="149741"/>
                </a:lnTo>
                <a:cubicBezTo>
                  <a:pt x="272377" y="149741"/>
                  <a:pt x="279488" y="152692"/>
                  <a:pt x="287137" y="160609"/>
                </a:cubicBezTo>
                <a:cubicBezTo>
                  <a:pt x="295187" y="168794"/>
                  <a:pt x="299749" y="178052"/>
                  <a:pt x="299749" y="186773"/>
                </a:cubicBezTo>
                <a:cubicBezTo>
                  <a:pt x="299749" y="197105"/>
                  <a:pt x="295590" y="206631"/>
                  <a:pt x="287137" y="215084"/>
                </a:cubicBezTo>
                <a:cubicBezTo>
                  <a:pt x="279354" y="223001"/>
                  <a:pt x="272377" y="225952"/>
                  <a:pt x="261241" y="225952"/>
                </a:cubicBezTo>
                <a:lnTo>
                  <a:pt x="106536" y="225952"/>
                </a:lnTo>
                <a:cubicBezTo>
                  <a:pt x="104657" y="225952"/>
                  <a:pt x="103181" y="227429"/>
                  <a:pt x="103181" y="229307"/>
                </a:cubicBezTo>
                <a:lnTo>
                  <a:pt x="103181" y="273585"/>
                </a:lnTo>
                <a:cubicBezTo>
                  <a:pt x="103181" y="291028"/>
                  <a:pt x="109219" y="305653"/>
                  <a:pt x="121832" y="318266"/>
                </a:cubicBezTo>
                <a:cubicBezTo>
                  <a:pt x="134176" y="330878"/>
                  <a:pt x="148667" y="336916"/>
                  <a:pt x="166110" y="336916"/>
                </a:cubicBezTo>
                <a:lnTo>
                  <a:pt x="269291" y="336916"/>
                </a:lnTo>
                <a:cubicBezTo>
                  <a:pt x="281367" y="336916"/>
                  <a:pt x="290088" y="340673"/>
                  <a:pt x="299078" y="349663"/>
                </a:cubicBezTo>
                <a:cubicBezTo>
                  <a:pt x="307665" y="358384"/>
                  <a:pt x="311691" y="368045"/>
                  <a:pt x="311691" y="379852"/>
                </a:cubicBezTo>
                <a:cubicBezTo>
                  <a:pt x="311691" y="389916"/>
                  <a:pt x="307800" y="399442"/>
                  <a:pt x="299347" y="409908"/>
                </a:cubicBezTo>
                <a:cubicBezTo>
                  <a:pt x="290357" y="417422"/>
                  <a:pt x="281367" y="420910"/>
                  <a:pt x="269425" y="420910"/>
                </a:cubicBezTo>
                <a:lnTo>
                  <a:pt x="166244" y="420910"/>
                </a:lnTo>
                <a:cubicBezTo>
                  <a:pt x="124515" y="420910"/>
                  <a:pt x="90569" y="407090"/>
                  <a:pt x="62660" y="378779"/>
                </a:cubicBezTo>
                <a:cubicBezTo>
                  <a:pt x="34886" y="348724"/>
                  <a:pt x="20663" y="313301"/>
                  <a:pt x="20663" y="273585"/>
                </a:cubicBezTo>
                <a:lnTo>
                  <a:pt x="20663" y="63063"/>
                </a:lnTo>
                <a:cubicBezTo>
                  <a:pt x="20663" y="48840"/>
                  <a:pt x="24152" y="40655"/>
                  <a:pt x="33410" y="32605"/>
                </a:cubicBezTo>
                <a:cubicBezTo>
                  <a:pt x="41058" y="23615"/>
                  <a:pt x="49108" y="20261"/>
                  <a:pt x="62929" y="20261"/>
                </a:cubicBezTo>
                <a:cubicBezTo>
                  <a:pt x="63331" y="20261"/>
                  <a:pt x="63867" y="20261"/>
                  <a:pt x="64270" y="19992"/>
                </a:cubicBezTo>
                <a:cubicBezTo>
                  <a:pt x="75675" y="20261"/>
                  <a:pt x="83591" y="24018"/>
                  <a:pt x="90971" y="32873"/>
                </a:cubicBezTo>
                <a:cubicBezTo>
                  <a:pt x="99961" y="40521"/>
                  <a:pt x="103315" y="48840"/>
                  <a:pt x="103315" y="62794"/>
                </a:cubicBezTo>
                <a:lnTo>
                  <a:pt x="103315" y="146386"/>
                </a:lnTo>
                <a:cubicBezTo>
                  <a:pt x="103315" y="148265"/>
                  <a:pt x="104791" y="149741"/>
                  <a:pt x="106670" y="149741"/>
                </a:cubicBezTo>
                <a:close/>
              </a:path>
            </a:pathLst>
          </a:custGeom>
          <a:solidFill>
            <a:schemeClr val="accent1"/>
          </a:solidFill>
          <a:ln w="1340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614" name="Grafik 7">
            <a:extLst>
              <a:ext uri="{FF2B5EF4-FFF2-40B4-BE49-F238E27FC236}">
                <a16:creationId xmlns:a16="http://schemas.microsoft.com/office/drawing/2014/main" id="{9FADE295-4876-01AD-5937-04CE10233CC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762641" y="5341987"/>
            <a:ext cx="541267" cy="383340"/>
            <a:chOff x="10762640" y="5341987"/>
            <a:chExt cx="541266" cy="383340"/>
          </a:xfrm>
          <a:solidFill>
            <a:schemeClr val="accent1"/>
          </a:solidFill>
        </p:grpSpPr>
        <p:sp>
          <p:nvSpPr>
            <p:cNvPr id="615" name="Freihandform: Form 614">
              <a:extLst>
                <a:ext uri="{FF2B5EF4-FFF2-40B4-BE49-F238E27FC236}">
                  <a16:creationId xmlns:a16="http://schemas.microsoft.com/office/drawing/2014/main" id="{1ABDF8DD-1321-58C0-F9BB-D4484695E9D8}"/>
                </a:ext>
              </a:extLst>
            </p:cNvPr>
            <p:cNvSpPr/>
            <p:nvPr/>
          </p:nvSpPr>
          <p:spPr bwMode="gray">
            <a:xfrm>
              <a:off x="10954512" y="5427054"/>
              <a:ext cx="194823" cy="200727"/>
            </a:xfrm>
            <a:custGeom>
              <a:avLst/>
              <a:gdLst>
                <a:gd name="connsiteX0" fmla="*/ 193079 w 194823"/>
                <a:gd name="connsiteY0" fmla="*/ 97546 h 200727"/>
                <a:gd name="connsiteX1" fmla="*/ 181138 w 194823"/>
                <a:gd name="connsiteY1" fmla="*/ 91642 h 200727"/>
                <a:gd name="connsiteX2" fmla="*/ 72992 w 194823"/>
                <a:gd name="connsiteY2" fmla="*/ 35959 h 200727"/>
                <a:gd name="connsiteX3" fmla="*/ 55013 w 194823"/>
                <a:gd name="connsiteY3" fmla="*/ 26567 h 200727"/>
                <a:gd name="connsiteX4" fmla="*/ 14894 w 194823"/>
                <a:gd name="connsiteY4" fmla="*/ 5635 h 200727"/>
                <a:gd name="connsiteX5" fmla="*/ 4964 w 194823"/>
                <a:gd name="connsiteY5" fmla="*/ 403 h 200727"/>
                <a:gd name="connsiteX6" fmla="*/ 3354 w 194823"/>
                <a:gd name="connsiteY6" fmla="*/ 0 h 200727"/>
                <a:gd name="connsiteX7" fmla="*/ 1610 w 194823"/>
                <a:gd name="connsiteY7" fmla="*/ 536 h 200727"/>
                <a:gd name="connsiteX8" fmla="*/ 0 w 194823"/>
                <a:gd name="connsiteY8" fmla="*/ 3354 h 200727"/>
                <a:gd name="connsiteX9" fmla="*/ 0 w 194823"/>
                <a:gd name="connsiteY9" fmla="*/ 197239 h 200727"/>
                <a:gd name="connsiteX10" fmla="*/ 1610 w 194823"/>
                <a:gd name="connsiteY10" fmla="*/ 200190 h 200727"/>
                <a:gd name="connsiteX11" fmla="*/ 3489 w 194823"/>
                <a:gd name="connsiteY11" fmla="*/ 200727 h 200727"/>
                <a:gd name="connsiteX12" fmla="*/ 4831 w 194823"/>
                <a:gd name="connsiteY12" fmla="*/ 200459 h 200727"/>
                <a:gd name="connsiteX13" fmla="*/ 14626 w 194823"/>
                <a:gd name="connsiteY13" fmla="*/ 195628 h 200727"/>
                <a:gd name="connsiteX14" fmla="*/ 181406 w 194823"/>
                <a:gd name="connsiteY14" fmla="*/ 109487 h 200727"/>
                <a:gd name="connsiteX15" fmla="*/ 193079 w 194823"/>
                <a:gd name="connsiteY15" fmla="*/ 103181 h 200727"/>
                <a:gd name="connsiteX16" fmla="*/ 194824 w 194823"/>
                <a:gd name="connsiteY16" fmla="*/ 100230 h 200727"/>
                <a:gd name="connsiteX17" fmla="*/ 192945 w 194823"/>
                <a:gd name="connsiteY17" fmla="*/ 97278 h 200727"/>
                <a:gd name="connsiteX18" fmla="*/ 20395 w 194823"/>
                <a:gd name="connsiteY18" fmla="*/ 31397 h 200727"/>
                <a:gd name="connsiteX19" fmla="*/ 63600 w 194823"/>
                <a:gd name="connsiteY19" fmla="*/ 53939 h 200727"/>
                <a:gd name="connsiteX20" fmla="*/ 154437 w 194823"/>
                <a:gd name="connsiteY20" fmla="*/ 101035 h 200727"/>
                <a:gd name="connsiteX21" fmla="*/ 20261 w 194823"/>
                <a:gd name="connsiteY21" fmla="*/ 170403 h 200727"/>
                <a:gd name="connsiteX22" fmla="*/ 20261 w 194823"/>
                <a:gd name="connsiteY22" fmla="*/ 31531 h 20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4823" h="200727">
                  <a:moveTo>
                    <a:pt x="193079" y="97546"/>
                  </a:moveTo>
                  <a:lnTo>
                    <a:pt x="181138" y="91642"/>
                  </a:lnTo>
                  <a:cubicBezTo>
                    <a:pt x="144239" y="73260"/>
                    <a:pt x="108012" y="54341"/>
                    <a:pt x="72992" y="35959"/>
                  </a:cubicBezTo>
                  <a:lnTo>
                    <a:pt x="55013" y="26567"/>
                  </a:lnTo>
                  <a:cubicBezTo>
                    <a:pt x="41729" y="19590"/>
                    <a:pt x="28445" y="12613"/>
                    <a:pt x="14894" y="5635"/>
                  </a:cubicBezTo>
                  <a:lnTo>
                    <a:pt x="4964" y="403"/>
                  </a:lnTo>
                  <a:cubicBezTo>
                    <a:pt x="4964" y="403"/>
                    <a:pt x="3892" y="0"/>
                    <a:pt x="3354" y="0"/>
                  </a:cubicBezTo>
                  <a:cubicBezTo>
                    <a:pt x="2684" y="0"/>
                    <a:pt x="2147" y="134"/>
                    <a:pt x="1610" y="536"/>
                  </a:cubicBezTo>
                  <a:cubicBezTo>
                    <a:pt x="672" y="1208"/>
                    <a:pt x="0" y="2281"/>
                    <a:pt x="0" y="3354"/>
                  </a:cubicBezTo>
                  <a:lnTo>
                    <a:pt x="0" y="197239"/>
                  </a:lnTo>
                  <a:cubicBezTo>
                    <a:pt x="0" y="198446"/>
                    <a:pt x="537" y="199520"/>
                    <a:pt x="1610" y="200190"/>
                  </a:cubicBezTo>
                  <a:cubicBezTo>
                    <a:pt x="2147" y="200593"/>
                    <a:pt x="2818" y="200727"/>
                    <a:pt x="3489" y="200727"/>
                  </a:cubicBezTo>
                  <a:cubicBezTo>
                    <a:pt x="3892" y="200727"/>
                    <a:pt x="4428" y="200727"/>
                    <a:pt x="4831" y="200459"/>
                  </a:cubicBezTo>
                  <a:lnTo>
                    <a:pt x="14626" y="195628"/>
                  </a:lnTo>
                  <a:cubicBezTo>
                    <a:pt x="72724" y="167720"/>
                    <a:pt x="130554" y="136859"/>
                    <a:pt x="181406" y="109487"/>
                  </a:cubicBezTo>
                  <a:lnTo>
                    <a:pt x="193079" y="103181"/>
                  </a:lnTo>
                  <a:cubicBezTo>
                    <a:pt x="194153" y="102645"/>
                    <a:pt x="194824" y="101437"/>
                    <a:pt x="194824" y="100230"/>
                  </a:cubicBezTo>
                  <a:cubicBezTo>
                    <a:pt x="194824" y="99022"/>
                    <a:pt x="194019" y="97814"/>
                    <a:pt x="192945" y="97278"/>
                  </a:cubicBezTo>
                  <a:close/>
                  <a:moveTo>
                    <a:pt x="20395" y="31397"/>
                  </a:moveTo>
                  <a:cubicBezTo>
                    <a:pt x="34886" y="38911"/>
                    <a:pt x="49377" y="46425"/>
                    <a:pt x="63600" y="53939"/>
                  </a:cubicBezTo>
                  <a:cubicBezTo>
                    <a:pt x="91642" y="68698"/>
                    <a:pt x="123308" y="85201"/>
                    <a:pt x="154437" y="101035"/>
                  </a:cubicBezTo>
                  <a:cubicBezTo>
                    <a:pt x="107341" y="126125"/>
                    <a:pt x="64405" y="148801"/>
                    <a:pt x="20261" y="170403"/>
                  </a:cubicBezTo>
                  <a:lnTo>
                    <a:pt x="20261" y="31531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6" name="Freihandform: Form 615">
              <a:extLst>
                <a:ext uri="{FF2B5EF4-FFF2-40B4-BE49-F238E27FC236}">
                  <a16:creationId xmlns:a16="http://schemas.microsoft.com/office/drawing/2014/main" id="{D6BB93FB-A998-9207-A4A7-7848C6794E21}"/>
                </a:ext>
              </a:extLst>
            </p:cNvPr>
            <p:cNvSpPr/>
            <p:nvPr/>
          </p:nvSpPr>
          <p:spPr bwMode="gray">
            <a:xfrm>
              <a:off x="10762640" y="5341987"/>
              <a:ext cx="541266" cy="383340"/>
            </a:xfrm>
            <a:custGeom>
              <a:avLst/>
              <a:gdLst>
                <a:gd name="connsiteX0" fmla="*/ 531203 w 541266"/>
                <a:gd name="connsiteY0" fmla="*/ 66417 h 383340"/>
                <a:gd name="connsiteX1" fmla="*/ 465457 w 541266"/>
                <a:gd name="connsiteY1" fmla="*/ 7916 h 383340"/>
                <a:gd name="connsiteX2" fmla="*/ 270499 w 541266"/>
                <a:gd name="connsiteY2" fmla="*/ 0 h 383340"/>
                <a:gd name="connsiteX3" fmla="*/ 73797 w 541266"/>
                <a:gd name="connsiteY3" fmla="*/ 7782 h 383340"/>
                <a:gd name="connsiteX4" fmla="*/ 8051 w 541266"/>
                <a:gd name="connsiteY4" fmla="*/ 66417 h 383340"/>
                <a:gd name="connsiteX5" fmla="*/ 0 w 541266"/>
                <a:gd name="connsiteY5" fmla="*/ 191604 h 383340"/>
                <a:gd name="connsiteX6" fmla="*/ 8185 w 541266"/>
                <a:gd name="connsiteY6" fmla="*/ 317058 h 383340"/>
                <a:gd name="connsiteX7" fmla="*/ 73529 w 541266"/>
                <a:gd name="connsiteY7" fmla="*/ 375424 h 383340"/>
                <a:gd name="connsiteX8" fmla="*/ 270633 w 541266"/>
                <a:gd name="connsiteY8" fmla="*/ 383341 h 383340"/>
                <a:gd name="connsiteX9" fmla="*/ 271572 w 541266"/>
                <a:gd name="connsiteY9" fmla="*/ 383207 h 383340"/>
                <a:gd name="connsiteX10" fmla="*/ 465859 w 541266"/>
                <a:gd name="connsiteY10" fmla="*/ 375290 h 383340"/>
                <a:gd name="connsiteX11" fmla="*/ 531203 w 541266"/>
                <a:gd name="connsiteY11" fmla="*/ 316924 h 383340"/>
                <a:gd name="connsiteX12" fmla="*/ 541266 w 541266"/>
                <a:gd name="connsiteY12" fmla="*/ 191604 h 383340"/>
                <a:gd name="connsiteX13" fmla="*/ 531203 w 541266"/>
                <a:gd name="connsiteY13" fmla="*/ 66283 h 383340"/>
                <a:gd name="connsiteX14" fmla="*/ 521006 w 541266"/>
                <a:gd name="connsiteY14" fmla="*/ 191604 h 383340"/>
                <a:gd name="connsiteX15" fmla="*/ 511345 w 541266"/>
                <a:gd name="connsiteY15" fmla="*/ 312362 h 383340"/>
                <a:gd name="connsiteX16" fmla="*/ 463176 w 541266"/>
                <a:gd name="connsiteY16" fmla="*/ 355298 h 383340"/>
                <a:gd name="connsiteX17" fmla="*/ 270499 w 541266"/>
                <a:gd name="connsiteY17" fmla="*/ 363081 h 383340"/>
                <a:gd name="connsiteX18" fmla="*/ 76078 w 541266"/>
                <a:gd name="connsiteY18" fmla="*/ 355298 h 383340"/>
                <a:gd name="connsiteX19" fmla="*/ 27909 w 541266"/>
                <a:gd name="connsiteY19" fmla="*/ 312496 h 383340"/>
                <a:gd name="connsiteX20" fmla="*/ 20395 w 541266"/>
                <a:gd name="connsiteY20" fmla="*/ 191872 h 383340"/>
                <a:gd name="connsiteX21" fmla="*/ 27909 w 541266"/>
                <a:gd name="connsiteY21" fmla="*/ 71516 h 383340"/>
                <a:gd name="connsiteX22" fmla="*/ 75944 w 541266"/>
                <a:gd name="connsiteY22" fmla="*/ 28445 h 383340"/>
                <a:gd name="connsiteX23" fmla="*/ 270767 w 541266"/>
                <a:gd name="connsiteY23" fmla="*/ 20663 h 383340"/>
                <a:gd name="connsiteX24" fmla="*/ 272109 w 541266"/>
                <a:gd name="connsiteY24" fmla="*/ 20395 h 383340"/>
                <a:gd name="connsiteX25" fmla="*/ 463847 w 541266"/>
                <a:gd name="connsiteY25" fmla="*/ 28177 h 383340"/>
                <a:gd name="connsiteX26" fmla="*/ 511613 w 541266"/>
                <a:gd name="connsiteY26" fmla="*/ 70711 h 383340"/>
                <a:gd name="connsiteX27" fmla="*/ 511613 w 541266"/>
                <a:gd name="connsiteY27" fmla="*/ 71382 h 383340"/>
                <a:gd name="connsiteX28" fmla="*/ 521140 w 541266"/>
                <a:gd name="connsiteY28" fmla="*/ 191872 h 38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1266" h="383340">
                  <a:moveTo>
                    <a:pt x="531203" y="66417"/>
                  </a:moveTo>
                  <a:cubicBezTo>
                    <a:pt x="524360" y="34752"/>
                    <a:pt x="496720" y="10063"/>
                    <a:pt x="465457" y="7916"/>
                  </a:cubicBezTo>
                  <a:cubicBezTo>
                    <a:pt x="400247" y="0"/>
                    <a:pt x="334233" y="0"/>
                    <a:pt x="270499" y="0"/>
                  </a:cubicBezTo>
                  <a:cubicBezTo>
                    <a:pt x="206766" y="0"/>
                    <a:pt x="138738" y="0"/>
                    <a:pt x="73797" y="7782"/>
                  </a:cubicBezTo>
                  <a:cubicBezTo>
                    <a:pt x="43473" y="9929"/>
                    <a:pt x="17577" y="33007"/>
                    <a:pt x="8051" y="66417"/>
                  </a:cubicBezTo>
                  <a:cubicBezTo>
                    <a:pt x="0" y="106670"/>
                    <a:pt x="0" y="149875"/>
                    <a:pt x="0" y="191604"/>
                  </a:cubicBezTo>
                  <a:cubicBezTo>
                    <a:pt x="0" y="233332"/>
                    <a:pt x="0" y="276537"/>
                    <a:pt x="8185" y="317058"/>
                  </a:cubicBezTo>
                  <a:cubicBezTo>
                    <a:pt x="17309" y="348724"/>
                    <a:pt x="42266" y="370997"/>
                    <a:pt x="73529" y="375424"/>
                  </a:cubicBezTo>
                  <a:cubicBezTo>
                    <a:pt x="138738" y="383341"/>
                    <a:pt x="205826" y="383341"/>
                    <a:pt x="270633" y="383341"/>
                  </a:cubicBezTo>
                  <a:cubicBezTo>
                    <a:pt x="270901" y="383341"/>
                    <a:pt x="271304" y="383341"/>
                    <a:pt x="271572" y="383207"/>
                  </a:cubicBezTo>
                  <a:cubicBezTo>
                    <a:pt x="335172" y="383207"/>
                    <a:pt x="400918" y="383207"/>
                    <a:pt x="465859" y="375290"/>
                  </a:cubicBezTo>
                  <a:cubicBezTo>
                    <a:pt x="498464" y="370728"/>
                    <a:pt x="524629" y="347247"/>
                    <a:pt x="531203" y="316924"/>
                  </a:cubicBezTo>
                  <a:cubicBezTo>
                    <a:pt x="541266" y="276805"/>
                    <a:pt x="541266" y="233466"/>
                    <a:pt x="541266" y="191604"/>
                  </a:cubicBezTo>
                  <a:cubicBezTo>
                    <a:pt x="541266" y="149740"/>
                    <a:pt x="541266" y="106536"/>
                    <a:pt x="531203" y="66283"/>
                  </a:cubicBezTo>
                  <a:close/>
                  <a:moveTo>
                    <a:pt x="521006" y="191604"/>
                  </a:moveTo>
                  <a:cubicBezTo>
                    <a:pt x="521006" y="232259"/>
                    <a:pt x="521006" y="274390"/>
                    <a:pt x="511345" y="312362"/>
                  </a:cubicBezTo>
                  <a:cubicBezTo>
                    <a:pt x="506514" y="334635"/>
                    <a:pt x="487193" y="351944"/>
                    <a:pt x="463176" y="355298"/>
                  </a:cubicBezTo>
                  <a:cubicBezTo>
                    <a:pt x="399174" y="363081"/>
                    <a:pt x="333696" y="363081"/>
                    <a:pt x="270499" y="363081"/>
                  </a:cubicBezTo>
                  <a:cubicBezTo>
                    <a:pt x="207302" y="363081"/>
                    <a:pt x="139811" y="363081"/>
                    <a:pt x="76078" y="355298"/>
                  </a:cubicBezTo>
                  <a:cubicBezTo>
                    <a:pt x="53000" y="352078"/>
                    <a:pt x="34483" y="335708"/>
                    <a:pt x="27909" y="312496"/>
                  </a:cubicBezTo>
                  <a:cubicBezTo>
                    <a:pt x="20395" y="274792"/>
                    <a:pt x="20395" y="232661"/>
                    <a:pt x="20395" y="191872"/>
                  </a:cubicBezTo>
                  <a:cubicBezTo>
                    <a:pt x="20395" y="151082"/>
                    <a:pt x="20395" y="109085"/>
                    <a:pt x="27909" y="71516"/>
                  </a:cubicBezTo>
                  <a:cubicBezTo>
                    <a:pt x="35020" y="46961"/>
                    <a:pt x="53805" y="29921"/>
                    <a:pt x="75944" y="28445"/>
                  </a:cubicBezTo>
                  <a:cubicBezTo>
                    <a:pt x="140080" y="20663"/>
                    <a:pt x="206497" y="20663"/>
                    <a:pt x="270767" y="20663"/>
                  </a:cubicBezTo>
                  <a:cubicBezTo>
                    <a:pt x="271170" y="20663"/>
                    <a:pt x="271706" y="20663"/>
                    <a:pt x="272109" y="20395"/>
                  </a:cubicBezTo>
                  <a:cubicBezTo>
                    <a:pt x="334904" y="20395"/>
                    <a:pt x="399844" y="20395"/>
                    <a:pt x="463847" y="28177"/>
                  </a:cubicBezTo>
                  <a:cubicBezTo>
                    <a:pt x="486522" y="29787"/>
                    <a:pt x="506380" y="47767"/>
                    <a:pt x="511613" y="70711"/>
                  </a:cubicBezTo>
                  <a:cubicBezTo>
                    <a:pt x="511613" y="70979"/>
                    <a:pt x="511613" y="71248"/>
                    <a:pt x="511613" y="71382"/>
                  </a:cubicBezTo>
                  <a:cubicBezTo>
                    <a:pt x="521140" y="109085"/>
                    <a:pt x="521140" y="151216"/>
                    <a:pt x="521140" y="191872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17" name="Grafik 7">
            <a:extLst>
              <a:ext uri="{FF2B5EF4-FFF2-40B4-BE49-F238E27FC236}">
                <a16:creationId xmlns:a16="http://schemas.microsoft.com/office/drawing/2014/main" id="{FC409183-7809-EB41-1AB3-C5A68373891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66118" y="5321058"/>
            <a:ext cx="418628" cy="433255"/>
            <a:chOff x="9766116" y="5321055"/>
            <a:chExt cx="418628" cy="433254"/>
          </a:xfrm>
          <a:solidFill>
            <a:schemeClr val="accent1"/>
          </a:solidFill>
        </p:grpSpPr>
        <p:sp>
          <p:nvSpPr>
            <p:cNvPr id="618" name="Freihandform: Form 617">
              <a:extLst>
                <a:ext uri="{FF2B5EF4-FFF2-40B4-BE49-F238E27FC236}">
                  <a16:creationId xmlns:a16="http://schemas.microsoft.com/office/drawing/2014/main" id="{2BF4775A-D468-E258-C6E5-76984D7E50ED}"/>
                </a:ext>
              </a:extLst>
            </p:cNvPr>
            <p:cNvSpPr/>
            <p:nvPr/>
          </p:nvSpPr>
          <p:spPr bwMode="gray">
            <a:xfrm>
              <a:off x="9879359" y="5421284"/>
              <a:ext cx="194421" cy="232795"/>
            </a:xfrm>
            <a:custGeom>
              <a:avLst/>
              <a:gdLst>
                <a:gd name="connsiteX0" fmla="*/ 119551 w 194421"/>
                <a:gd name="connsiteY0" fmla="*/ 171074 h 232795"/>
                <a:gd name="connsiteX1" fmla="*/ 95936 w 194421"/>
                <a:gd name="connsiteY1" fmla="*/ 179125 h 232795"/>
                <a:gd name="connsiteX2" fmla="*/ 79164 w 194421"/>
                <a:gd name="connsiteY2" fmla="*/ 176173 h 232795"/>
                <a:gd name="connsiteX3" fmla="*/ 70980 w 194421"/>
                <a:gd name="connsiteY3" fmla="*/ 169196 h 232795"/>
                <a:gd name="connsiteX4" fmla="*/ 62392 w 194421"/>
                <a:gd name="connsiteY4" fmla="*/ 155376 h 232795"/>
                <a:gd name="connsiteX5" fmla="*/ 52463 w 194421"/>
                <a:gd name="connsiteY5" fmla="*/ 138738 h 232795"/>
                <a:gd name="connsiteX6" fmla="*/ 31666 w 194421"/>
                <a:gd name="connsiteY6" fmla="*/ 129883 h 232795"/>
                <a:gd name="connsiteX7" fmla="*/ 8453 w 194421"/>
                <a:gd name="connsiteY7" fmla="*/ 141019 h 232795"/>
                <a:gd name="connsiteX8" fmla="*/ 0 w 194421"/>
                <a:gd name="connsiteY8" fmla="*/ 161682 h 232795"/>
                <a:gd name="connsiteX9" fmla="*/ 11540 w 194421"/>
                <a:gd name="connsiteY9" fmla="*/ 194958 h 232795"/>
                <a:gd name="connsiteX10" fmla="*/ 38509 w 194421"/>
                <a:gd name="connsiteY10" fmla="*/ 219780 h 232795"/>
                <a:gd name="connsiteX11" fmla="*/ 98083 w 194421"/>
                <a:gd name="connsiteY11" fmla="*/ 232795 h 232795"/>
                <a:gd name="connsiteX12" fmla="*/ 147460 w 194421"/>
                <a:gd name="connsiteY12" fmla="*/ 223940 h 232795"/>
                <a:gd name="connsiteX13" fmla="*/ 182480 w 194421"/>
                <a:gd name="connsiteY13" fmla="*/ 197507 h 232795"/>
                <a:gd name="connsiteX14" fmla="*/ 183016 w 194421"/>
                <a:gd name="connsiteY14" fmla="*/ 196836 h 232795"/>
                <a:gd name="connsiteX15" fmla="*/ 194422 w 194421"/>
                <a:gd name="connsiteY15" fmla="*/ 157791 h 232795"/>
                <a:gd name="connsiteX16" fmla="*/ 187041 w 194421"/>
                <a:gd name="connsiteY16" fmla="*/ 124918 h 232795"/>
                <a:gd name="connsiteX17" fmla="*/ 166379 w 194421"/>
                <a:gd name="connsiteY17" fmla="*/ 103986 h 232795"/>
                <a:gd name="connsiteX18" fmla="*/ 147728 w 194421"/>
                <a:gd name="connsiteY18" fmla="*/ 92850 h 232795"/>
                <a:gd name="connsiteX19" fmla="*/ 152827 w 194421"/>
                <a:gd name="connsiteY19" fmla="*/ 93118 h 232795"/>
                <a:gd name="connsiteX20" fmla="*/ 175771 w 194421"/>
                <a:gd name="connsiteY20" fmla="*/ 84263 h 232795"/>
                <a:gd name="connsiteX21" fmla="*/ 184626 w 194421"/>
                <a:gd name="connsiteY21" fmla="*/ 61319 h 232795"/>
                <a:gd name="connsiteX22" fmla="*/ 179260 w 194421"/>
                <a:gd name="connsiteY22" fmla="*/ 38375 h 232795"/>
                <a:gd name="connsiteX23" fmla="*/ 163427 w 194421"/>
                <a:gd name="connsiteY23" fmla="*/ 20126 h 232795"/>
                <a:gd name="connsiteX24" fmla="*/ 135384 w 194421"/>
                <a:gd name="connsiteY24" fmla="*/ 4696 h 232795"/>
                <a:gd name="connsiteX25" fmla="*/ 129480 w 194421"/>
                <a:gd name="connsiteY25" fmla="*/ 3489 h 232795"/>
                <a:gd name="connsiteX26" fmla="*/ 96473 w 194421"/>
                <a:gd name="connsiteY26" fmla="*/ 0 h 232795"/>
                <a:gd name="connsiteX27" fmla="*/ 49914 w 194421"/>
                <a:gd name="connsiteY27" fmla="*/ 8453 h 232795"/>
                <a:gd name="connsiteX28" fmla="*/ 15565 w 194421"/>
                <a:gd name="connsiteY28" fmla="*/ 32203 h 232795"/>
                <a:gd name="connsiteX29" fmla="*/ 4160 w 194421"/>
                <a:gd name="connsiteY29" fmla="*/ 69235 h 232795"/>
                <a:gd name="connsiteX30" fmla="*/ 16101 w 194421"/>
                <a:gd name="connsiteY30" fmla="*/ 105060 h 232795"/>
                <a:gd name="connsiteX31" fmla="*/ 45218 w 194421"/>
                <a:gd name="connsiteY31" fmla="*/ 127602 h 232795"/>
                <a:gd name="connsiteX32" fmla="*/ 88288 w 194421"/>
                <a:gd name="connsiteY32" fmla="*/ 140348 h 232795"/>
                <a:gd name="connsiteX33" fmla="*/ 89898 w 194421"/>
                <a:gd name="connsiteY33" fmla="*/ 140751 h 232795"/>
                <a:gd name="connsiteX34" fmla="*/ 95668 w 194421"/>
                <a:gd name="connsiteY34" fmla="*/ 142227 h 232795"/>
                <a:gd name="connsiteX35" fmla="*/ 108147 w 194421"/>
                <a:gd name="connsiteY35" fmla="*/ 146252 h 232795"/>
                <a:gd name="connsiteX36" fmla="*/ 109757 w 194421"/>
                <a:gd name="connsiteY36" fmla="*/ 146252 h 232795"/>
                <a:gd name="connsiteX37" fmla="*/ 110964 w 194421"/>
                <a:gd name="connsiteY37" fmla="*/ 147191 h 232795"/>
                <a:gd name="connsiteX38" fmla="*/ 112440 w 194421"/>
                <a:gd name="connsiteY38" fmla="*/ 147728 h 232795"/>
                <a:gd name="connsiteX39" fmla="*/ 122906 w 194421"/>
                <a:gd name="connsiteY39" fmla="*/ 153497 h 232795"/>
                <a:gd name="connsiteX40" fmla="*/ 123442 w 194421"/>
                <a:gd name="connsiteY40" fmla="*/ 154169 h 232795"/>
                <a:gd name="connsiteX41" fmla="*/ 125991 w 194421"/>
                <a:gd name="connsiteY41" fmla="*/ 156449 h 232795"/>
                <a:gd name="connsiteX42" fmla="*/ 125991 w 194421"/>
                <a:gd name="connsiteY42" fmla="*/ 156449 h 232795"/>
                <a:gd name="connsiteX43" fmla="*/ 126931 w 194421"/>
                <a:gd name="connsiteY43" fmla="*/ 161682 h 232795"/>
                <a:gd name="connsiteX44" fmla="*/ 119686 w 194421"/>
                <a:gd name="connsiteY44" fmla="*/ 170941 h 232795"/>
                <a:gd name="connsiteX45" fmla="*/ 147057 w 194421"/>
                <a:gd name="connsiteY45" fmla="*/ 161548 h 232795"/>
                <a:gd name="connsiteX46" fmla="*/ 138202 w 194421"/>
                <a:gd name="connsiteY46" fmla="*/ 140214 h 232795"/>
                <a:gd name="connsiteX47" fmla="*/ 120356 w 194421"/>
                <a:gd name="connsiteY47" fmla="*/ 128809 h 232795"/>
                <a:gd name="connsiteX48" fmla="*/ 108414 w 194421"/>
                <a:gd name="connsiteY48" fmla="*/ 125723 h 232795"/>
                <a:gd name="connsiteX49" fmla="*/ 103316 w 194421"/>
                <a:gd name="connsiteY49" fmla="*/ 123308 h 232795"/>
                <a:gd name="connsiteX50" fmla="*/ 102376 w 194421"/>
                <a:gd name="connsiteY50" fmla="*/ 122771 h 232795"/>
                <a:gd name="connsiteX51" fmla="*/ 100766 w 194421"/>
                <a:gd name="connsiteY51" fmla="*/ 122100 h 232795"/>
                <a:gd name="connsiteX52" fmla="*/ 99425 w 194421"/>
                <a:gd name="connsiteY52" fmla="*/ 121832 h 232795"/>
                <a:gd name="connsiteX53" fmla="*/ 97815 w 194421"/>
                <a:gd name="connsiteY53" fmla="*/ 121832 h 232795"/>
                <a:gd name="connsiteX54" fmla="*/ 96607 w 194421"/>
                <a:gd name="connsiteY54" fmla="*/ 121430 h 232795"/>
                <a:gd name="connsiteX55" fmla="*/ 88959 w 194421"/>
                <a:gd name="connsiteY55" fmla="*/ 119820 h 232795"/>
                <a:gd name="connsiteX56" fmla="*/ 53134 w 194421"/>
                <a:gd name="connsiteY56" fmla="*/ 108817 h 232795"/>
                <a:gd name="connsiteX57" fmla="*/ 31800 w 194421"/>
                <a:gd name="connsiteY57" fmla="*/ 92313 h 232795"/>
                <a:gd name="connsiteX58" fmla="*/ 24152 w 194421"/>
                <a:gd name="connsiteY58" fmla="*/ 68967 h 232795"/>
                <a:gd name="connsiteX59" fmla="*/ 31934 w 194421"/>
                <a:gd name="connsiteY59" fmla="*/ 43473 h 232795"/>
                <a:gd name="connsiteX60" fmla="*/ 56757 w 194421"/>
                <a:gd name="connsiteY60" fmla="*/ 27372 h 232795"/>
                <a:gd name="connsiteX61" fmla="*/ 95936 w 194421"/>
                <a:gd name="connsiteY61" fmla="*/ 20261 h 232795"/>
                <a:gd name="connsiteX62" fmla="*/ 123845 w 194421"/>
                <a:gd name="connsiteY62" fmla="*/ 23078 h 232795"/>
                <a:gd name="connsiteX63" fmla="*/ 125455 w 194421"/>
                <a:gd name="connsiteY63" fmla="*/ 23347 h 232795"/>
                <a:gd name="connsiteX64" fmla="*/ 128407 w 194421"/>
                <a:gd name="connsiteY64" fmla="*/ 23883 h 232795"/>
                <a:gd name="connsiteX65" fmla="*/ 149875 w 194421"/>
                <a:gd name="connsiteY65" fmla="*/ 35423 h 232795"/>
                <a:gd name="connsiteX66" fmla="*/ 150277 w 194421"/>
                <a:gd name="connsiteY66" fmla="*/ 35959 h 232795"/>
                <a:gd name="connsiteX67" fmla="*/ 161414 w 194421"/>
                <a:gd name="connsiteY67" fmla="*/ 48572 h 232795"/>
                <a:gd name="connsiteX68" fmla="*/ 163963 w 194421"/>
                <a:gd name="connsiteY68" fmla="*/ 61319 h 232795"/>
                <a:gd name="connsiteX69" fmla="*/ 161146 w 194421"/>
                <a:gd name="connsiteY69" fmla="*/ 69906 h 232795"/>
                <a:gd name="connsiteX70" fmla="*/ 152692 w 194421"/>
                <a:gd name="connsiteY70" fmla="*/ 72724 h 232795"/>
                <a:gd name="connsiteX71" fmla="*/ 148265 w 194421"/>
                <a:gd name="connsiteY71" fmla="*/ 71784 h 232795"/>
                <a:gd name="connsiteX72" fmla="*/ 140348 w 194421"/>
                <a:gd name="connsiteY72" fmla="*/ 62660 h 232795"/>
                <a:gd name="connsiteX73" fmla="*/ 125589 w 194421"/>
                <a:gd name="connsiteY73" fmla="*/ 41595 h 232795"/>
                <a:gd name="connsiteX74" fmla="*/ 94058 w 194421"/>
                <a:gd name="connsiteY74" fmla="*/ 33544 h 232795"/>
                <a:gd name="connsiteX75" fmla="*/ 62795 w 194421"/>
                <a:gd name="connsiteY75" fmla="*/ 43339 h 232795"/>
                <a:gd name="connsiteX76" fmla="*/ 48840 w 194421"/>
                <a:gd name="connsiteY76" fmla="*/ 65344 h 232795"/>
                <a:gd name="connsiteX77" fmla="*/ 54610 w 194421"/>
                <a:gd name="connsiteY77" fmla="*/ 79164 h 232795"/>
                <a:gd name="connsiteX78" fmla="*/ 64942 w 194421"/>
                <a:gd name="connsiteY78" fmla="*/ 89361 h 232795"/>
                <a:gd name="connsiteX79" fmla="*/ 79298 w 194421"/>
                <a:gd name="connsiteY79" fmla="*/ 96473 h 232795"/>
                <a:gd name="connsiteX80" fmla="*/ 81982 w 194421"/>
                <a:gd name="connsiteY80" fmla="*/ 97009 h 232795"/>
                <a:gd name="connsiteX81" fmla="*/ 89093 w 194421"/>
                <a:gd name="connsiteY81" fmla="*/ 98485 h 232795"/>
                <a:gd name="connsiteX82" fmla="*/ 91777 w 194421"/>
                <a:gd name="connsiteY82" fmla="*/ 99022 h 232795"/>
                <a:gd name="connsiteX83" fmla="*/ 94997 w 194421"/>
                <a:gd name="connsiteY83" fmla="*/ 99559 h 232795"/>
                <a:gd name="connsiteX84" fmla="*/ 95802 w 194421"/>
                <a:gd name="connsiteY84" fmla="*/ 99827 h 232795"/>
                <a:gd name="connsiteX85" fmla="*/ 102243 w 194421"/>
                <a:gd name="connsiteY85" fmla="*/ 101035 h 232795"/>
                <a:gd name="connsiteX86" fmla="*/ 110964 w 194421"/>
                <a:gd name="connsiteY86" fmla="*/ 103316 h 232795"/>
                <a:gd name="connsiteX87" fmla="*/ 113513 w 194421"/>
                <a:gd name="connsiteY87" fmla="*/ 103853 h 232795"/>
                <a:gd name="connsiteX88" fmla="*/ 119820 w 194421"/>
                <a:gd name="connsiteY88" fmla="*/ 105463 h 232795"/>
                <a:gd name="connsiteX89" fmla="*/ 131895 w 194421"/>
                <a:gd name="connsiteY89" fmla="*/ 108548 h 232795"/>
                <a:gd name="connsiteX90" fmla="*/ 155779 w 194421"/>
                <a:gd name="connsiteY90" fmla="*/ 121563 h 232795"/>
                <a:gd name="connsiteX91" fmla="*/ 169464 w 194421"/>
                <a:gd name="connsiteY91" fmla="*/ 135384 h 232795"/>
                <a:gd name="connsiteX92" fmla="*/ 174027 w 194421"/>
                <a:gd name="connsiteY92" fmla="*/ 157925 h 232795"/>
                <a:gd name="connsiteX93" fmla="*/ 165842 w 194421"/>
                <a:gd name="connsiteY93" fmla="*/ 185834 h 232795"/>
                <a:gd name="connsiteX94" fmla="*/ 138738 w 194421"/>
                <a:gd name="connsiteY94" fmla="*/ 205826 h 232795"/>
                <a:gd name="connsiteX95" fmla="*/ 98351 w 194421"/>
                <a:gd name="connsiteY95" fmla="*/ 212669 h 232795"/>
                <a:gd name="connsiteX96" fmla="*/ 48706 w 194421"/>
                <a:gd name="connsiteY96" fmla="*/ 202203 h 232795"/>
                <a:gd name="connsiteX97" fmla="*/ 28848 w 194421"/>
                <a:gd name="connsiteY97" fmla="*/ 183821 h 232795"/>
                <a:gd name="connsiteX98" fmla="*/ 20798 w 194421"/>
                <a:gd name="connsiteY98" fmla="*/ 161816 h 232795"/>
                <a:gd name="connsiteX99" fmla="*/ 24554 w 194421"/>
                <a:gd name="connsiteY99" fmla="*/ 154169 h 232795"/>
                <a:gd name="connsiteX100" fmla="*/ 31934 w 194421"/>
                <a:gd name="connsiteY100" fmla="*/ 150412 h 232795"/>
                <a:gd name="connsiteX101" fmla="*/ 32739 w 194421"/>
                <a:gd name="connsiteY101" fmla="*/ 150412 h 232795"/>
                <a:gd name="connsiteX102" fmla="*/ 38241 w 194421"/>
                <a:gd name="connsiteY102" fmla="*/ 153229 h 232795"/>
                <a:gd name="connsiteX103" fmla="*/ 43607 w 194421"/>
                <a:gd name="connsiteY103" fmla="*/ 163024 h 232795"/>
                <a:gd name="connsiteX104" fmla="*/ 44547 w 194421"/>
                <a:gd name="connsiteY104" fmla="*/ 164902 h 232795"/>
                <a:gd name="connsiteX105" fmla="*/ 44547 w 194421"/>
                <a:gd name="connsiteY105" fmla="*/ 165037 h 232795"/>
                <a:gd name="connsiteX106" fmla="*/ 44547 w 194421"/>
                <a:gd name="connsiteY106" fmla="*/ 165037 h 232795"/>
                <a:gd name="connsiteX107" fmla="*/ 44547 w 194421"/>
                <a:gd name="connsiteY107" fmla="*/ 165037 h 232795"/>
                <a:gd name="connsiteX108" fmla="*/ 45889 w 194421"/>
                <a:gd name="connsiteY108" fmla="*/ 167318 h 232795"/>
                <a:gd name="connsiteX109" fmla="*/ 54208 w 194421"/>
                <a:gd name="connsiteY109" fmla="*/ 180735 h 232795"/>
                <a:gd name="connsiteX110" fmla="*/ 55549 w 194421"/>
                <a:gd name="connsiteY110" fmla="*/ 182479 h 232795"/>
                <a:gd name="connsiteX111" fmla="*/ 56086 w 194421"/>
                <a:gd name="connsiteY111" fmla="*/ 183151 h 232795"/>
                <a:gd name="connsiteX112" fmla="*/ 68967 w 194421"/>
                <a:gd name="connsiteY112" fmla="*/ 193885 h 232795"/>
                <a:gd name="connsiteX113" fmla="*/ 70980 w 194421"/>
                <a:gd name="connsiteY113" fmla="*/ 194958 h 232795"/>
                <a:gd name="connsiteX114" fmla="*/ 71919 w 194421"/>
                <a:gd name="connsiteY114" fmla="*/ 195360 h 232795"/>
                <a:gd name="connsiteX115" fmla="*/ 96070 w 194421"/>
                <a:gd name="connsiteY115" fmla="*/ 199654 h 232795"/>
                <a:gd name="connsiteX116" fmla="*/ 130419 w 194421"/>
                <a:gd name="connsiteY116" fmla="*/ 188383 h 232795"/>
                <a:gd name="connsiteX117" fmla="*/ 147191 w 194421"/>
                <a:gd name="connsiteY117" fmla="*/ 161951 h 232795"/>
                <a:gd name="connsiteX118" fmla="*/ 121161 w 194421"/>
                <a:gd name="connsiteY118" fmla="*/ 84665 h 232795"/>
                <a:gd name="connsiteX119" fmla="*/ 118076 w 194421"/>
                <a:gd name="connsiteY119" fmla="*/ 83994 h 232795"/>
                <a:gd name="connsiteX120" fmla="*/ 107341 w 194421"/>
                <a:gd name="connsiteY120" fmla="*/ 81311 h 232795"/>
                <a:gd name="connsiteX121" fmla="*/ 104792 w 194421"/>
                <a:gd name="connsiteY121" fmla="*/ 80774 h 232795"/>
                <a:gd name="connsiteX122" fmla="*/ 101571 w 194421"/>
                <a:gd name="connsiteY122" fmla="*/ 80237 h 232795"/>
                <a:gd name="connsiteX123" fmla="*/ 100766 w 194421"/>
                <a:gd name="connsiteY123" fmla="*/ 80237 h 232795"/>
                <a:gd name="connsiteX124" fmla="*/ 99559 w 194421"/>
                <a:gd name="connsiteY124" fmla="*/ 79835 h 232795"/>
                <a:gd name="connsiteX125" fmla="*/ 94326 w 194421"/>
                <a:gd name="connsiteY125" fmla="*/ 78896 h 232795"/>
                <a:gd name="connsiteX126" fmla="*/ 84397 w 194421"/>
                <a:gd name="connsiteY126" fmla="*/ 76749 h 232795"/>
                <a:gd name="connsiteX127" fmla="*/ 77957 w 194421"/>
                <a:gd name="connsiteY127" fmla="*/ 73797 h 232795"/>
                <a:gd name="connsiteX128" fmla="*/ 75944 w 194421"/>
                <a:gd name="connsiteY128" fmla="*/ 72321 h 232795"/>
                <a:gd name="connsiteX129" fmla="*/ 75273 w 194421"/>
                <a:gd name="connsiteY129" fmla="*/ 71919 h 232795"/>
                <a:gd name="connsiteX130" fmla="*/ 72053 w 194421"/>
                <a:gd name="connsiteY130" fmla="*/ 68698 h 232795"/>
                <a:gd name="connsiteX131" fmla="*/ 70577 w 194421"/>
                <a:gd name="connsiteY131" fmla="*/ 66417 h 232795"/>
                <a:gd name="connsiteX132" fmla="*/ 70040 w 194421"/>
                <a:gd name="connsiteY132" fmla="*/ 65880 h 232795"/>
                <a:gd name="connsiteX133" fmla="*/ 69235 w 194421"/>
                <a:gd name="connsiteY133" fmla="*/ 65075 h 232795"/>
                <a:gd name="connsiteX134" fmla="*/ 75541 w 194421"/>
                <a:gd name="connsiteY134" fmla="*/ 59172 h 232795"/>
                <a:gd name="connsiteX135" fmla="*/ 94192 w 194421"/>
                <a:gd name="connsiteY135" fmla="*/ 53939 h 232795"/>
                <a:gd name="connsiteX136" fmla="*/ 112708 w 194421"/>
                <a:gd name="connsiteY136" fmla="*/ 57025 h 232795"/>
                <a:gd name="connsiteX137" fmla="*/ 121698 w 194421"/>
                <a:gd name="connsiteY137" fmla="*/ 70442 h 232795"/>
                <a:gd name="connsiteX138" fmla="*/ 122637 w 194421"/>
                <a:gd name="connsiteY138" fmla="*/ 72455 h 232795"/>
                <a:gd name="connsiteX139" fmla="*/ 133774 w 194421"/>
                <a:gd name="connsiteY139" fmla="*/ 86141 h 232795"/>
                <a:gd name="connsiteX140" fmla="*/ 136323 w 194421"/>
                <a:gd name="connsiteY140" fmla="*/ 88422 h 232795"/>
                <a:gd name="connsiteX141" fmla="*/ 121027 w 194421"/>
                <a:gd name="connsiteY141" fmla="*/ 84531 h 232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94421" h="232795">
                  <a:moveTo>
                    <a:pt x="119551" y="171074"/>
                  </a:moveTo>
                  <a:cubicBezTo>
                    <a:pt x="112037" y="176576"/>
                    <a:pt x="104389" y="179125"/>
                    <a:pt x="95936" y="179125"/>
                  </a:cubicBezTo>
                  <a:cubicBezTo>
                    <a:pt x="88825" y="179125"/>
                    <a:pt x="84397" y="177918"/>
                    <a:pt x="79164" y="176173"/>
                  </a:cubicBezTo>
                  <a:cubicBezTo>
                    <a:pt x="75408" y="173490"/>
                    <a:pt x="72724" y="170941"/>
                    <a:pt x="70980" y="169196"/>
                  </a:cubicBezTo>
                  <a:cubicBezTo>
                    <a:pt x="66820" y="162353"/>
                    <a:pt x="63734" y="157523"/>
                    <a:pt x="62392" y="155376"/>
                  </a:cubicBezTo>
                  <a:cubicBezTo>
                    <a:pt x="60246" y="149338"/>
                    <a:pt x="57696" y="143971"/>
                    <a:pt x="52463" y="138738"/>
                  </a:cubicBezTo>
                  <a:cubicBezTo>
                    <a:pt x="46559" y="132700"/>
                    <a:pt x="39851" y="129883"/>
                    <a:pt x="31666" y="129883"/>
                  </a:cubicBezTo>
                  <a:cubicBezTo>
                    <a:pt x="21469" y="129883"/>
                    <a:pt x="13015" y="133908"/>
                    <a:pt x="8453" y="141019"/>
                  </a:cubicBezTo>
                  <a:cubicBezTo>
                    <a:pt x="2684" y="147057"/>
                    <a:pt x="0" y="153632"/>
                    <a:pt x="0" y="161682"/>
                  </a:cubicBezTo>
                  <a:cubicBezTo>
                    <a:pt x="0" y="173490"/>
                    <a:pt x="6307" y="186371"/>
                    <a:pt x="11540" y="194958"/>
                  </a:cubicBezTo>
                  <a:cubicBezTo>
                    <a:pt x="18919" y="205021"/>
                    <a:pt x="28312" y="213474"/>
                    <a:pt x="38509" y="219780"/>
                  </a:cubicBezTo>
                  <a:cubicBezTo>
                    <a:pt x="55952" y="228636"/>
                    <a:pt x="75273" y="232795"/>
                    <a:pt x="98083" y="232795"/>
                  </a:cubicBezTo>
                  <a:cubicBezTo>
                    <a:pt x="120893" y="232795"/>
                    <a:pt x="135653" y="229978"/>
                    <a:pt x="147460" y="223940"/>
                  </a:cubicBezTo>
                  <a:cubicBezTo>
                    <a:pt x="161817" y="217768"/>
                    <a:pt x="173087" y="209315"/>
                    <a:pt x="182480" y="197507"/>
                  </a:cubicBezTo>
                  <a:lnTo>
                    <a:pt x="183016" y="196836"/>
                  </a:lnTo>
                  <a:cubicBezTo>
                    <a:pt x="190530" y="184224"/>
                    <a:pt x="194422" y="170538"/>
                    <a:pt x="194422" y="157791"/>
                  </a:cubicBezTo>
                  <a:cubicBezTo>
                    <a:pt x="194422" y="145850"/>
                    <a:pt x="191872" y="134579"/>
                    <a:pt x="187041" y="124918"/>
                  </a:cubicBezTo>
                  <a:cubicBezTo>
                    <a:pt x="182480" y="117941"/>
                    <a:pt x="175502" y="108548"/>
                    <a:pt x="166379" y="103986"/>
                  </a:cubicBezTo>
                  <a:cubicBezTo>
                    <a:pt x="161011" y="99827"/>
                    <a:pt x="155242" y="96339"/>
                    <a:pt x="147728" y="92850"/>
                  </a:cubicBezTo>
                  <a:cubicBezTo>
                    <a:pt x="149607" y="93118"/>
                    <a:pt x="151351" y="93118"/>
                    <a:pt x="152827" y="93118"/>
                  </a:cubicBezTo>
                  <a:cubicBezTo>
                    <a:pt x="161683" y="93118"/>
                    <a:pt x="170002" y="89898"/>
                    <a:pt x="175771" y="84263"/>
                  </a:cubicBezTo>
                  <a:cubicBezTo>
                    <a:pt x="181406" y="78493"/>
                    <a:pt x="184626" y="70174"/>
                    <a:pt x="184626" y="61319"/>
                  </a:cubicBezTo>
                  <a:cubicBezTo>
                    <a:pt x="184626" y="57025"/>
                    <a:pt x="184626" y="48975"/>
                    <a:pt x="179260" y="38375"/>
                  </a:cubicBezTo>
                  <a:cubicBezTo>
                    <a:pt x="174563" y="31263"/>
                    <a:pt x="170136" y="26835"/>
                    <a:pt x="163427" y="20126"/>
                  </a:cubicBezTo>
                  <a:cubicBezTo>
                    <a:pt x="155108" y="13820"/>
                    <a:pt x="147057" y="9527"/>
                    <a:pt x="135384" y="4696"/>
                  </a:cubicBezTo>
                  <a:lnTo>
                    <a:pt x="129480" y="3489"/>
                  </a:lnTo>
                  <a:cubicBezTo>
                    <a:pt x="119283" y="1744"/>
                    <a:pt x="109622" y="0"/>
                    <a:pt x="96473" y="0"/>
                  </a:cubicBezTo>
                  <a:cubicBezTo>
                    <a:pt x="78091" y="0"/>
                    <a:pt x="63331" y="2684"/>
                    <a:pt x="49914" y="8453"/>
                  </a:cubicBezTo>
                  <a:cubicBezTo>
                    <a:pt x="35423" y="13418"/>
                    <a:pt x="24420" y="20931"/>
                    <a:pt x="15565" y="32203"/>
                  </a:cubicBezTo>
                  <a:cubicBezTo>
                    <a:pt x="7648" y="45486"/>
                    <a:pt x="4160" y="56891"/>
                    <a:pt x="4160" y="69235"/>
                  </a:cubicBezTo>
                  <a:cubicBezTo>
                    <a:pt x="4160" y="82384"/>
                    <a:pt x="8185" y="94460"/>
                    <a:pt x="16101" y="105060"/>
                  </a:cubicBezTo>
                  <a:cubicBezTo>
                    <a:pt x="24823" y="115928"/>
                    <a:pt x="33947" y="123174"/>
                    <a:pt x="45218" y="127602"/>
                  </a:cubicBezTo>
                  <a:cubicBezTo>
                    <a:pt x="58903" y="134579"/>
                    <a:pt x="71785" y="138470"/>
                    <a:pt x="88288" y="140348"/>
                  </a:cubicBezTo>
                  <a:cubicBezTo>
                    <a:pt x="88825" y="140348"/>
                    <a:pt x="89362" y="140482"/>
                    <a:pt x="89898" y="140751"/>
                  </a:cubicBezTo>
                  <a:cubicBezTo>
                    <a:pt x="91642" y="141287"/>
                    <a:pt x="93521" y="141958"/>
                    <a:pt x="95668" y="142227"/>
                  </a:cubicBezTo>
                  <a:cubicBezTo>
                    <a:pt x="100364" y="144508"/>
                    <a:pt x="104255" y="146252"/>
                    <a:pt x="108147" y="146252"/>
                  </a:cubicBezTo>
                  <a:lnTo>
                    <a:pt x="109757" y="146252"/>
                  </a:lnTo>
                  <a:cubicBezTo>
                    <a:pt x="109757" y="146252"/>
                    <a:pt x="110562" y="146923"/>
                    <a:pt x="110964" y="147191"/>
                  </a:cubicBezTo>
                  <a:lnTo>
                    <a:pt x="112440" y="147728"/>
                  </a:lnTo>
                  <a:cubicBezTo>
                    <a:pt x="118343" y="149607"/>
                    <a:pt x="121027" y="150814"/>
                    <a:pt x="122906" y="153497"/>
                  </a:cubicBezTo>
                  <a:cubicBezTo>
                    <a:pt x="123040" y="153766"/>
                    <a:pt x="123308" y="153900"/>
                    <a:pt x="123442" y="154169"/>
                  </a:cubicBezTo>
                  <a:lnTo>
                    <a:pt x="125991" y="156449"/>
                  </a:lnTo>
                  <a:lnTo>
                    <a:pt x="125991" y="156449"/>
                  </a:lnTo>
                  <a:cubicBezTo>
                    <a:pt x="125991" y="156449"/>
                    <a:pt x="126931" y="158194"/>
                    <a:pt x="126931" y="161682"/>
                  </a:cubicBezTo>
                  <a:cubicBezTo>
                    <a:pt x="126931" y="163561"/>
                    <a:pt x="126931" y="167049"/>
                    <a:pt x="119686" y="170941"/>
                  </a:cubicBezTo>
                  <a:close/>
                  <a:moveTo>
                    <a:pt x="147057" y="161548"/>
                  </a:moveTo>
                  <a:cubicBezTo>
                    <a:pt x="147057" y="158059"/>
                    <a:pt x="146386" y="146520"/>
                    <a:pt x="138202" y="140214"/>
                  </a:cubicBezTo>
                  <a:cubicBezTo>
                    <a:pt x="133237" y="133774"/>
                    <a:pt x="126662" y="130956"/>
                    <a:pt x="120356" y="128809"/>
                  </a:cubicBezTo>
                  <a:cubicBezTo>
                    <a:pt x="116197" y="125857"/>
                    <a:pt x="111903" y="125723"/>
                    <a:pt x="108414" y="125723"/>
                  </a:cubicBezTo>
                  <a:cubicBezTo>
                    <a:pt x="107341" y="125320"/>
                    <a:pt x="104658" y="123979"/>
                    <a:pt x="103316" y="123308"/>
                  </a:cubicBezTo>
                  <a:lnTo>
                    <a:pt x="102376" y="122771"/>
                  </a:lnTo>
                  <a:lnTo>
                    <a:pt x="100766" y="122100"/>
                  </a:lnTo>
                  <a:cubicBezTo>
                    <a:pt x="100766" y="122100"/>
                    <a:pt x="99827" y="121832"/>
                    <a:pt x="99425" y="121832"/>
                  </a:cubicBezTo>
                  <a:lnTo>
                    <a:pt x="97815" y="121832"/>
                  </a:lnTo>
                  <a:cubicBezTo>
                    <a:pt x="97815" y="121832"/>
                    <a:pt x="97144" y="121698"/>
                    <a:pt x="96607" y="121430"/>
                  </a:cubicBezTo>
                  <a:cubicBezTo>
                    <a:pt x="94326" y="120625"/>
                    <a:pt x="91642" y="119820"/>
                    <a:pt x="88959" y="119820"/>
                  </a:cubicBezTo>
                  <a:cubicBezTo>
                    <a:pt x="75810" y="118075"/>
                    <a:pt x="65210" y="114855"/>
                    <a:pt x="53134" y="108817"/>
                  </a:cubicBezTo>
                  <a:cubicBezTo>
                    <a:pt x="44547" y="105328"/>
                    <a:pt x="38241" y="100498"/>
                    <a:pt x="31800" y="92313"/>
                  </a:cubicBezTo>
                  <a:cubicBezTo>
                    <a:pt x="26702" y="85336"/>
                    <a:pt x="24152" y="77554"/>
                    <a:pt x="24152" y="68967"/>
                  </a:cubicBezTo>
                  <a:cubicBezTo>
                    <a:pt x="24152" y="60379"/>
                    <a:pt x="26567" y="52597"/>
                    <a:pt x="31934" y="43473"/>
                  </a:cubicBezTo>
                  <a:cubicBezTo>
                    <a:pt x="37704" y="36228"/>
                    <a:pt x="45754" y="30995"/>
                    <a:pt x="56757" y="27372"/>
                  </a:cubicBezTo>
                  <a:cubicBezTo>
                    <a:pt x="68296" y="22408"/>
                    <a:pt x="80238" y="20261"/>
                    <a:pt x="95936" y="20261"/>
                  </a:cubicBezTo>
                  <a:cubicBezTo>
                    <a:pt x="106536" y="20261"/>
                    <a:pt x="114587" y="21603"/>
                    <a:pt x="123845" y="23078"/>
                  </a:cubicBezTo>
                  <a:lnTo>
                    <a:pt x="125455" y="23347"/>
                  </a:lnTo>
                  <a:lnTo>
                    <a:pt x="128407" y="23883"/>
                  </a:lnTo>
                  <a:cubicBezTo>
                    <a:pt x="137665" y="27775"/>
                    <a:pt x="144374" y="31263"/>
                    <a:pt x="149875" y="35423"/>
                  </a:cubicBezTo>
                  <a:lnTo>
                    <a:pt x="150277" y="35959"/>
                  </a:lnTo>
                  <a:cubicBezTo>
                    <a:pt x="155376" y="41192"/>
                    <a:pt x="158596" y="44412"/>
                    <a:pt x="161414" y="48572"/>
                  </a:cubicBezTo>
                  <a:cubicBezTo>
                    <a:pt x="163963" y="53939"/>
                    <a:pt x="163963" y="57830"/>
                    <a:pt x="163963" y="61319"/>
                  </a:cubicBezTo>
                  <a:cubicBezTo>
                    <a:pt x="163963" y="64807"/>
                    <a:pt x="162890" y="68162"/>
                    <a:pt x="161146" y="69906"/>
                  </a:cubicBezTo>
                  <a:cubicBezTo>
                    <a:pt x="159268" y="71650"/>
                    <a:pt x="156047" y="72724"/>
                    <a:pt x="152692" y="72724"/>
                  </a:cubicBezTo>
                  <a:cubicBezTo>
                    <a:pt x="149338" y="72724"/>
                    <a:pt x="148936" y="72589"/>
                    <a:pt x="148265" y="71784"/>
                  </a:cubicBezTo>
                  <a:cubicBezTo>
                    <a:pt x="146655" y="70174"/>
                    <a:pt x="143568" y="67088"/>
                    <a:pt x="140348" y="62660"/>
                  </a:cubicBezTo>
                  <a:cubicBezTo>
                    <a:pt x="137530" y="55549"/>
                    <a:pt x="132700" y="48572"/>
                    <a:pt x="125589" y="41595"/>
                  </a:cubicBezTo>
                  <a:cubicBezTo>
                    <a:pt x="117538" y="35959"/>
                    <a:pt x="107609" y="33544"/>
                    <a:pt x="94058" y="33544"/>
                  </a:cubicBezTo>
                  <a:cubicBezTo>
                    <a:pt x="83994" y="33544"/>
                    <a:pt x="71516" y="34618"/>
                    <a:pt x="62795" y="43339"/>
                  </a:cubicBezTo>
                  <a:cubicBezTo>
                    <a:pt x="56757" y="47498"/>
                    <a:pt x="48840" y="54207"/>
                    <a:pt x="48840" y="65344"/>
                  </a:cubicBezTo>
                  <a:cubicBezTo>
                    <a:pt x="48840" y="71919"/>
                    <a:pt x="51793" y="76078"/>
                    <a:pt x="54610" y="79164"/>
                  </a:cubicBezTo>
                  <a:cubicBezTo>
                    <a:pt x="57159" y="83726"/>
                    <a:pt x="60246" y="86946"/>
                    <a:pt x="64942" y="89361"/>
                  </a:cubicBezTo>
                  <a:cubicBezTo>
                    <a:pt x="68027" y="91911"/>
                    <a:pt x="72321" y="94058"/>
                    <a:pt x="79298" y="96473"/>
                  </a:cubicBezTo>
                  <a:lnTo>
                    <a:pt x="81982" y="97009"/>
                  </a:lnTo>
                  <a:cubicBezTo>
                    <a:pt x="83727" y="97009"/>
                    <a:pt x="84799" y="97009"/>
                    <a:pt x="89093" y="98485"/>
                  </a:cubicBezTo>
                  <a:lnTo>
                    <a:pt x="91777" y="99022"/>
                  </a:lnTo>
                  <a:cubicBezTo>
                    <a:pt x="92985" y="99022"/>
                    <a:pt x="93923" y="99291"/>
                    <a:pt x="94997" y="99559"/>
                  </a:cubicBezTo>
                  <a:lnTo>
                    <a:pt x="95802" y="99827"/>
                  </a:lnTo>
                  <a:cubicBezTo>
                    <a:pt x="97949" y="100364"/>
                    <a:pt x="100096" y="100766"/>
                    <a:pt x="102243" y="101035"/>
                  </a:cubicBezTo>
                  <a:cubicBezTo>
                    <a:pt x="104658" y="101840"/>
                    <a:pt x="107475" y="102511"/>
                    <a:pt x="110964" y="103316"/>
                  </a:cubicBezTo>
                  <a:lnTo>
                    <a:pt x="113513" y="103853"/>
                  </a:lnTo>
                  <a:cubicBezTo>
                    <a:pt x="115392" y="104389"/>
                    <a:pt x="117538" y="104791"/>
                    <a:pt x="119820" y="105463"/>
                  </a:cubicBezTo>
                  <a:cubicBezTo>
                    <a:pt x="123711" y="106402"/>
                    <a:pt x="127870" y="107475"/>
                    <a:pt x="131895" y="108548"/>
                  </a:cubicBezTo>
                  <a:cubicBezTo>
                    <a:pt x="141288" y="112306"/>
                    <a:pt x="147997" y="115928"/>
                    <a:pt x="155779" y="121563"/>
                  </a:cubicBezTo>
                  <a:cubicBezTo>
                    <a:pt x="162488" y="125052"/>
                    <a:pt x="167720" y="132835"/>
                    <a:pt x="169464" y="135384"/>
                  </a:cubicBezTo>
                  <a:cubicBezTo>
                    <a:pt x="172417" y="141153"/>
                    <a:pt x="174027" y="149338"/>
                    <a:pt x="174027" y="157925"/>
                  </a:cubicBezTo>
                  <a:cubicBezTo>
                    <a:pt x="174027" y="166513"/>
                    <a:pt x="171074" y="176710"/>
                    <a:pt x="165842" y="185834"/>
                  </a:cubicBezTo>
                  <a:cubicBezTo>
                    <a:pt x="158865" y="194421"/>
                    <a:pt x="150143" y="200862"/>
                    <a:pt x="138738" y="205826"/>
                  </a:cubicBezTo>
                  <a:cubicBezTo>
                    <a:pt x="129614" y="210522"/>
                    <a:pt x="116465" y="212669"/>
                    <a:pt x="98351" y="212669"/>
                  </a:cubicBezTo>
                  <a:cubicBezTo>
                    <a:pt x="78762" y="212669"/>
                    <a:pt x="63063" y="209315"/>
                    <a:pt x="48706" y="202203"/>
                  </a:cubicBezTo>
                  <a:cubicBezTo>
                    <a:pt x="41729" y="197910"/>
                    <a:pt x="34483" y="191469"/>
                    <a:pt x="28848" y="183821"/>
                  </a:cubicBezTo>
                  <a:cubicBezTo>
                    <a:pt x="23749" y="174966"/>
                    <a:pt x="20798" y="167049"/>
                    <a:pt x="20798" y="161816"/>
                  </a:cubicBezTo>
                  <a:cubicBezTo>
                    <a:pt x="20798" y="159267"/>
                    <a:pt x="21200" y="157791"/>
                    <a:pt x="24554" y="154169"/>
                  </a:cubicBezTo>
                  <a:cubicBezTo>
                    <a:pt x="26030" y="152022"/>
                    <a:pt x="27641" y="150412"/>
                    <a:pt x="31934" y="150412"/>
                  </a:cubicBezTo>
                  <a:cubicBezTo>
                    <a:pt x="32203" y="150412"/>
                    <a:pt x="32471" y="150412"/>
                    <a:pt x="32739" y="150412"/>
                  </a:cubicBezTo>
                  <a:cubicBezTo>
                    <a:pt x="35021" y="150412"/>
                    <a:pt x="36228" y="151217"/>
                    <a:pt x="38241" y="153229"/>
                  </a:cubicBezTo>
                  <a:cubicBezTo>
                    <a:pt x="40387" y="155510"/>
                    <a:pt x="41864" y="157657"/>
                    <a:pt x="43607" y="163024"/>
                  </a:cubicBezTo>
                  <a:lnTo>
                    <a:pt x="44547" y="164902"/>
                  </a:lnTo>
                  <a:cubicBezTo>
                    <a:pt x="44547" y="164902"/>
                    <a:pt x="44547" y="164902"/>
                    <a:pt x="44547" y="165037"/>
                  </a:cubicBezTo>
                  <a:lnTo>
                    <a:pt x="44547" y="165037"/>
                  </a:lnTo>
                  <a:cubicBezTo>
                    <a:pt x="44547" y="165037"/>
                    <a:pt x="44547" y="165037"/>
                    <a:pt x="44547" y="165037"/>
                  </a:cubicBezTo>
                  <a:cubicBezTo>
                    <a:pt x="44815" y="165573"/>
                    <a:pt x="45218" y="166110"/>
                    <a:pt x="45889" y="167318"/>
                  </a:cubicBezTo>
                  <a:cubicBezTo>
                    <a:pt x="47499" y="169733"/>
                    <a:pt x="50450" y="174429"/>
                    <a:pt x="54208" y="180735"/>
                  </a:cubicBezTo>
                  <a:lnTo>
                    <a:pt x="55549" y="182479"/>
                  </a:lnTo>
                  <a:cubicBezTo>
                    <a:pt x="55549" y="182479"/>
                    <a:pt x="56086" y="183016"/>
                    <a:pt x="56086" y="183151"/>
                  </a:cubicBezTo>
                  <a:cubicBezTo>
                    <a:pt x="58367" y="185431"/>
                    <a:pt x="62661" y="189725"/>
                    <a:pt x="68967" y="193885"/>
                  </a:cubicBezTo>
                  <a:lnTo>
                    <a:pt x="70980" y="194958"/>
                  </a:lnTo>
                  <a:cubicBezTo>
                    <a:pt x="70980" y="194958"/>
                    <a:pt x="71785" y="195226"/>
                    <a:pt x="71919" y="195360"/>
                  </a:cubicBezTo>
                  <a:cubicBezTo>
                    <a:pt x="77688" y="197239"/>
                    <a:pt x="84934" y="199654"/>
                    <a:pt x="96070" y="199654"/>
                  </a:cubicBezTo>
                  <a:cubicBezTo>
                    <a:pt x="108952" y="199654"/>
                    <a:pt x="121161" y="195629"/>
                    <a:pt x="130419" y="188383"/>
                  </a:cubicBezTo>
                  <a:cubicBezTo>
                    <a:pt x="144911" y="181138"/>
                    <a:pt x="147191" y="168659"/>
                    <a:pt x="147191" y="161951"/>
                  </a:cubicBezTo>
                  <a:close/>
                  <a:moveTo>
                    <a:pt x="121161" y="84665"/>
                  </a:moveTo>
                  <a:lnTo>
                    <a:pt x="118076" y="83994"/>
                  </a:lnTo>
                  <a:cubicBezTo>
                    <a:pt x="113647" y="83055"/>
                    <a:pt x="109890" y="82116"/>
                    <a:pt x="107341" y="81311"/>
                  </a:cubicBezTo>
                  <a:lnTo>
                    <a:pt x="104792" y="80774"/>
                  </a:lnTo>
                  <a:cubicBezTo>
                    <a:pt x="103584" y="80774"/>
                    <a:pt x="102645" y="80506"/>
                    <a:pt x="101571" y="80237"/>
                  </a:cubicBezTo>
                  <a:lnTo>
                    <a:pt x="100766" y="80237"/>
                  </a:lnTo>
                  <a:cubicBezTo>
                    <a:pt x="100766" y="80237"/>
                    <a:pt x="99559" y="79835"/>
                    <a:pt x="99559" y="79835"/>
                  </a:cubicBezTo>
                  <a:cubicBezTo>
                    <a:pt x="97949" y="79432"/>
                    <a:pt x="96205" y="79030"/>
                    <a:pt x="94326" y="78896"/>
                  </a:cubicBezTo>
                  <a:cubicBezTo>
                    <a:pt x="90032" y="77554"/>
                    <a:pt x="87214" y="76883"/>
                    <a:pt x="84397" y="76749"/>
                  </a:cubicBezTo>
                  <a:cubicBezTo>
                    <a:pt x="79567" y="75139"/>
                    <a:pt x="77957" y="73797"/>
                    <a:pt x="77957" y="73797"/>
                  </a:cubicBezTo>
                  <a:lnTo>
                    <a:pt x="75944" y="72321"/>
                  </a:lnTo>
                  <a:cubicBezTo>
                    <a:pt x="75944" y="72321"/>
                    <a:pt x="75541" y="72053"/>
                    <a:pt x="75273" y="71919"/>
                  </a:cubicBezTo>
                  <a:cubicBezTo>
                    <a:pt x="73395" y="70979"/>
                    <a:pt x="72992" y="70577"/>
                    <a:pt x="72053" y="68698"/>
                  </a:cubicBezTo>
                  <a:lnTo>
                    <a:pt x="70577" y="66417"/>
                  </a:lnTo>
                  <a:cubicBezTo>
                    <a:pt x="70577" y="66417"/>
                    <a:pt x="70309" y="66015"/>
                    <a:pt x="70040" y="65880"/>
                  </a:cubicBezTo>
                  <a:cubicBezTo>
                    <a:pt x="69637" y="65612"/>
                    <a:pt x="69370" y="65344"/>
                    <a:pt x="69235" y="65075"/>
                  </a:cubicBezTo>
                  <a:cubicBezTo>
                    <a:pt x="69370" y="64270"/>
                    <a:pt x="70309" y="62795"/>
                    <a:pt x="75541" y="59172"/>
                  </a:cubicBezTo>
                  <a:cubicBezTo>
                    <a:pt x="78896" y="55817"/>
                    <a:pt x="83189" y="53939"/>
                    <a:pt x="94192" y="53939"/>
                  </a:cubicBezTo>
                  <a:cubicBezTo>
                    <a:pt x="105194" y="53939"/>
                    <a:pt x="110427" y="55817"/>
                    <a:pt x="112708" y="57025"/>
                  </a:cubicBezTo>
                  <a:cubicBezTo>
                    <a:pt x="117271" y="61721"/>
                    <a:pt x="120356" y="66283"/>
                    <a:pt x="121698" y="70442"/>
                  </a:cubicBezTo>
                  <a:lnTo>
                    <a:pt x="122637" y="72455"/>
                  </a:lnTo>
                  <a:cubicBezTo>
                    <a:pt x="127199" y="79567"/>
                    <a:pt x="131627" y="83994"/>
                    <a:pt x="133774" y="86141"/>
                  </a:cubicBezTo>
                  <a:cubicBezTo>
                    <a:pt x="134579" y="86946"/>
                    <a:pt x="135518" y="87751"/>
                    <a:pt x="136323" y="88422"/>
                  </a:cubicBezTo>
                  <a:cubicBezTo>
                    <a:pt x="130688" y="86812"/>
                    <a:pt x="125589" y="85604"/>
                    <a:pt x="121027" y="8453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19" name="Freihandform: Form 618">
              <a:extLst>
                <a:ext uri="{FF2B5EF4-FFF2-40B4-BE49-F238E27FC236}">
                  <a16:creationId xmlns:a16="http://schemas.microsoft.com/office/drawing/2014/main" id="{1949D70D-447E-988F-B2A9-FD77A9628FA5}"/>
                </a:ext>
              </a:extLst>
            </p:cNvPr>
            <p:cNvSpPr/>
            <p:nvPr/>
          </p:nvSpPr>
          <p:spPr bwMode="gray">
            <a:xfrm>
              <a:off x="9766116" y="5321055"/>
              <a:ext cx="418628" cy="433254"/>
            </a:xfrm>
            <a:custGeom>
              <a:avLst/>
              <a:gdLst>
                <a:gd name="connsiteX0" fmla="*/ 411383 w 418628"/>
                <a:gd name="connsiteY0" fmla="*/ 245005 h 433254"/>
                <a:gd name="connsiteX1" fmla="*/ 412859 w 418628"/>
                <a:gd name="connsiteY1" fmla="*/ 218573 h 433254"/>
                <a:gd name="connsiteX2" fmla="*/ 355298 w 418628"/>
                <a:gd name="connsiteY2" fmla="*/ 71918 h 433254"/>
                <a:gd name="connsiteX3" fmla="*/ 211193 w 418628"/>
                <a:gd name="connsiteY3" fmla="*/ 9795 h 433254"/>
                <a:gd name="connsiteX4" fmla="*/ 194421 w 418628"/>
                <a:gd name="connsiteY4" fmla="*/ 11137 h 433254"/>
                <a:gd name="connsiteX5" fmla="*/ 139006 w 418628"/>
                <a:gd name="connsiteY5" fmla="*/ 0 h 433254"/>
                <a:gd name="connsiteX6" fmla="*/ 39850 w 418628"/>
                <a:gd name="connsiteY6" fmla="*/ 42534 h 433254"/>
                <a:gd name="connsiteX7" fmla="*/ 0 w 418628"/>
                <a:gd name="connsiteY7" fmla="*/ 141824 h 433254"/>
                <a:gd name="connsiteX8" fmla="*/ 9660 w 418628"/>
                <a:gd name="connsiteY8" fmla="*/ 196702 h 433254"/>
                <a:gd name="connsiteX9" fmla="*/ 9660 w 418628"/>
                <a:gd name="connsiteY9" fmla="*/ 218573 h 433254"/>
                <a:gd name="connsiteX10" fmla="*/ 67221 w 418628"/>
                <a:gd name="connsiteY10" fmla="*/ 365227 h 433254"/>
                <a:gd name="connsiteX11" fmla="*/ 211193 w 418628"/>
                <a:gd name="connsiteY11" fmla="*/ 425338 h 433254"/>
                <a:gd name="connsiteX12" fmla="*/ 228904 w 418628"/>
                <a:gd name="connsiteY12" fmla="*/ 425338 h 433254"/>
                <a:gd name="connsiteX13" fmla="*/ 277609 w 418628"/>
                <a:gd name="connsiteY13" fmla="*/ 433254 h 433254"/>
                <a:gd name="connsiteX14" fmla="*/ 278549 w 418628"/>
                <a:gd name="connsiteY14" fmla="*/ 433120 h 433254"/>
                <a:gd name="connsiteX15" fmla="*/ 378779 w 418628"/>
                <a:gd name="connsiteY15" fmla="*/ 390586 h 433254"/>
                <a:gd name="connsiteX16" fmla="*/ 418628 w 418628"/>
                <a:gd name="connsiteY16" fmla="*/ 291296 h 433254"/>
                <a:gd name="connsiteX17" fmla="*/ 411249 w 418628"/>
                <a:gd name="connsiteY17" fmla="*/ 245005 h 433254"/>
                <a:gd name="connsiteX18" fmla="*/ 29518 w 418628"/>
                <a:gd name="connsiteY18" fmla="*/ 192274 h 433254"/>
                <a:gd name="connsiteX19" fmla="*/ 20260 w 418628"/>
                <a:gd name="connsiteY19" fmla="*/ 142093 h 433254"/>
                <a:gd name="connsiteX20" fmla="*/ 54475 w 418628"/>
                <a:gd name="connsiteY20" fmla="*/ 56891 h 433254"/>
                <a:gd name="connsiteX21" fmla="*/ 139006 w 418628"/>
                <a:gd name="connsiteY21" fmla="*/ 20663 h 433254"/>
                <a:gd name="connsiteX22" fmla="*/ 139945 w 418628"/>
                <a:gd name="connsiteY22" fmla="*/ 20663 h 433254"/>
                <a:gd name="connsiteX23" fmla="*/ 189456 w 418628"/>
                <a:gd name="connsiteY23" fmla="*/ 31531 h 433254"/>
                <a:gd name="connsiteX24" fmla="*/ 191872 w 418628"/>
                <a:gd name="connsiteY24" fmla="*/ 32605 h 433254"/>
                <a:gd name="connsiteX25" fmla="*/ 193213 w 418628"/>
                <a:gd name="connsiteY25" fmla="*/ 32873 h 433254"/>
                <a:gd name="connsiteX26" fmla="*/ 194287 w 418628"/>
                <a:gd name="connsiteY26" fmla="*/ 32739 h 433254"/>
                <a:gd name="connsiteX27" fmla="*/ 196836 w 418628"/>
                <a:gd name="connsiteY27" fmla="*/ 31934 h 433254"/>
                <a:gd name="connsiteX28" fmla="*/ 211193 w 418628"/>
                <a:gd name="connsiteY28" fmla="*/ 30458 h 433254"/>
                <a:gd name="connsiteX29" fmla="*/ 340672 w 418628"/>
                <a:gd name="connsiteY29" fmla="*/ 86275 h 433254"/>
                <a:gd name="connsiteX30" fmla="*/ 392465 w 418628"/>
                <a:gd name="connsiteY30" fmla="*/ 218707 h 433254"/>
                <a:gd name="connsiteX31" fmla="*/ 390720 w 418628"/>
                <a:gd name="connsiteY31" fmla="*/ 244335 h 433254"/>
                <a:gd name="connsiteX32" fmla="*/ 390318 w 418628"/>
                <a:gd name="connsiteY32" fmla="*/ 246347 h 433254"/>
                <a:gd name="connsiteX33" fmla="*/ 390586 w 418628"/>
                <a:gd name="connsiteY33" fmla="*/ 248360 h 433254"/>
                <a:gd name="connsiteX34" fmla="*/ 391391 w 418628"/>
                <a:gd name="connsiteY34" fmla="*/ 250238 h 433254"/>
                <a:gd name="connsiteX35" fmla="*/ 398368 w 418628"/>
                <a:gd name="connsiteY35" fmla="*/ 291430 h 433254"/>
                <a:gd name="connsiteX36" fmla="*/ 364153 w 418628"/>
                <a:gd name="connsiteY36" fmla="*/ 376632 h 433254"/>
                <a:gd name="connsiteX37" fmla="*/ 277744 w 418628"/>
                <a:gd name="connsiteY37" fmla="*/ 412860 h 433254"/>
                <a:gd name="connsiteX38" fmla="*/ 234405 w 418628"/>
                <a:gd name="connsiteY38" fmla="*/ 405748 h 433254"/>
                <a:gd name="connsiteX39" fmla="*/ 233331 w 418628"/>
                <a:gd name="connsiteY39" fmla="*/ 405480 h 433254"/>
                <a:gd name="connsiteX40" fmla="*/ 211461 w 418628"/>
                <a:gd name="connsiteY40" fmla="*/ 405077 h 433254"/>
                <a:gd name="connsiteX41" fmla="*/ 81981 w 418628"/>
                <a:gd name="connsiteY41" fmla="*/ 351273 h 433254"/>
                <a:gd name="connsiteX42" fmla="*/ 30055 w 418628"/>
                <a:gd name="connsiteY42" fmla="*/ 218841 h 433254"/>
                <a:gd name="connsiteX43" fmla="*/ 30055 w 418628"/>
                <a:gd name="connsiteY43" fmla="*/ 195360 h 433254"/>
                <a:gd name="connsiteX44" fmla="*/ 29652 w 418628"/>
                <a:gd name="connsiteY44" fmla="*/ 192409 h 43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8628" h="433254">
                  <a:moveTo>
                    <a:pt x="411383" y="245005"/>
                  </a:moveTo>
                  <a:cubicBezTo>
                    <a:pt x="412859" y="235345"/>
                    <a:pt x="412859" y="226086"/>
                    <a:pt x="412859" y="218573"/>
                  </a:cubicBezTo>
                  <a:cubicBezTo>
                    <a:pt x="412859" y="159670"/>
                    <a:pt x="393538" y="110293"/>
                    <a:pt x="355298" y="71918"/>
                  </a:cubicBezTo>
                  <a:cubicBezTo>
                    <a:pt x="316789" y="31263"/>
                    <a:pt x="267010" y="9795"/>
                    <a:pt x="211193" y="9795"/>
                  </a:cubicBezTo>
                  <a:cubicBezTo>
                    <a:pt x="205826" y="9795"/>
                    <a:pt x="200190" y="9795"/>
                    <a:pt x="194421" y="11137"/>
                  </a:cubicBezTo>
                  <a:cubicBezTo>
                    <a:pt x="176441" y="3623"/>
                    <a:pt x="158328" y="0"/>
                    <a:pt x="139006" y="0"/>
                  </a:cubicBezTo>
                  <a:cubicBezTo>
                    <a:pt x="101839" y="0"/>
                    <a:pt x="67490" y="14759"/>
                    <a:pt x="39850" y="42534"/>
                  </a:cubicBezTo>
                  <a:cubicBezTo>
                    <a:pt x="13685" y="70979"/>
                    <a:pt x="0" y="105328"/>
                    <a:pt x="0" y="141824"/>
                  </a:cubicBezTo>
                  <a:cubicBezTo>
                    <a:pt x="0" y="160206"/>
                    <a:pt x="3220" y="178722"/>
                    <a:pt x="9660" y="196702"/>
                  </a:cubicBezTo>
                  <a:lnTo>
                    <a:pt x="9660" y="218573"/>
                  </a:lnTo>
                  <a:cubicBezTo>
                    <a:pt x="9660" y="275329"/>
                    <a:pt x="28982" y="324706"/>
                    <a:pt x="67221" y="365227"/>
                  </a:cubicBezTo>
                  <a:cubicBezTo>
                    <a:pt x="106267" y="404541"/>
                    <a:pt x="156046" y="425338"/>
                    <a:pt x="211193" y="425338"/>
                  </a:cubicBezTo>
                  <a:lnTo>
                    <a:pt x="228904" y="425338"/>
                  </a:lnTo>
                  <a:cubicBezTo>
                    <a:pt x="243529" y="430705"/>
                    <a:pt x="259496" y="433254"/>
                    <a:pt x="277609" y="433254"/>
                  </a:cubicBezTo>
                  <a:cubicBezTo>
                    <a:pt x="277878" y="433254"/>
                    <a:pt x="278281" y="433254"/>
                    <a:pt x="278549" y="433120"/>
                  </a:cubicBezTo>
                  <a:cubicBezTo>
                    <a:pt x="316119" y="432852"/>
                    <a:pt x="351675" y="417824"/>
                    <a:pt x="378779" y="390586"/>
                  </a:cubicBezTo>
                  <a:cubicBezTo>
                    <a:pt x="404943" y="362141"/>
                    <a:pt x="418628" y="327792"/>
                    <a:pt x="418628" y="291296"/>
                  </a:cubicBezTo>
                  <a:cubicBezTo>
                    <a:pt x="418628" y="273182"/>
                    <a:pt x="416213" y="258020"/>
                    <a:pt x="411249" y="245005"/>
                  </a:cubicBezTo>
                  <a:close/>
                  <a:moveTo>
                    <a:pt x="29518" y="192274"/>
                  </a:moveTo>
                  <a:cubicBezTo>
                    <a:pt x="23346" y="175368"/>
                    <a:pt x="20260" y="158596"/>
                    <a:pt x="20260" y="142093"/>
                  </a:cubicBezTo>
                  <a:cubicBezTo>
                    <a:pt x="20260" y="110829"/>
                    <a:pt x="32067" y="81310"/>
                    <a:pt x="54475" y="56891"/>
                  </a:cubicBezTo>
                  <a:cubicBezTo>
                    <a:pt x="78358" y="32873"/>
                    <a:pt x="106804" y="20663"/>
                    <a:pt x="139006" y="20663"/>
                  </a:cubicBezTo>
                  <a:cubicBezTo>
                    <a:pt x="139274" y="20663"/>
                    <a:pt x="139677" y="20663"/>
                    <a:pt x="139945" y="20663"/>
                  </a:cubicBezTo>
                  <a:cubicBezTo>
                    <a:pt x="157388" y="20797"/>
                    <a:pt x="173087" y="24286"/>
                    <a:pt x="189456" y="31531"/>
                  </a:cubicBezTo>
                  <a:lnTo>
                    <a:pt x="191872" y="32605"/>
                  </a:lnTo>
                  <a:cubicBezTo>
                    <a:pt x="191872" y="32605"/>
                    <a:pt x="192811" y="32873"/>
                    <a:pt x="193213" y="32873"/>
                  </a:cubicBezTo>
                  <a:cubicBezTo>
                    <a:pt x="193616" y="32873"/>
                    <a:pt x="193884" y="32873"/>
                    <a:pt x="194287" y="32739"/>
                  </a:cubicBezTo>
                  <a:lnTo>
                    <a:pt x="196836" y="31934"/>
                  </a:lnTo>
                  <a:cubicBezTo>
                    <a:pt x="201130" y="30458"/>
                    <a:pt x="205826" y="30458"/>
                    <a:pt x="211193" y="30458"/>
                  </a:cubicBezTo>
                  <a:cubicBezTo>
                    <a:pt x="262180" y="30458"/>
                    <a:pt x="305652" y="49243"/>
                    <a:pt x="340672" y="86275"/>
                  </a:cubicBezTo>
                  <a:cubicBezTo>
                    <a:pt x="375021" y="120758"/>
                    <a:pt x="392465" y="165305"/>
                    <a:pt x="392465" y="218707"/>
                  </a:cubicBezTo>
                  <a:cubicBezTo>
                    <a:pt x="392465" y="226221"/>
                    <a:pt x="392465" y="235479"/>
                    <a:pt x="390720" y="244335"/>
                  </a:cubicBezTo>
                  <a:lnTo>
                    <a:pt x="390318" y="246347"/>
                  </a:lnTo>
                  <a:cubicBezTo>
                    <a:pt x="390318" y="246347"/>
                    <a:pt x="390318" y="247689"/>
                    <a:pt x="390586" y="248360"/>
                  </a:cubicBezTo>
                  <a:lnTo>
                    <a:pt x="391391" y="250238"/>
                  </a:lnTo>
                  <a:cubicBezTo>
                    <a:pt x="396087" y="261241"/>
                    <a:pt x="398368" y="274658"/>
                    <a:pt x="398368" y="291430"/>
                  </a:cubicBezTo>
                  <a:cubicBezTo>
                    <a:pt x="398368" y="322693"/>
                    <a:pt x="386561" y="352212"/>
                    <a:pt x="364153" y="376632"/>
                  </a:cubicBezTo>
                  <a:cubicBezTo>
                    <a:pt x="341075" y="399979"/>
                    <a:pt x="310348" y="412860"/>
                    <a:pt x="277744" y="412860"/>
                  </a:cubicBezTo>
                  <a:cubicBezTo>
                    <a:pt x="261106" y="412860"/>
                    <a:pt x="247420" y="410579"/>
                    <a:pt x="234405" y="405748"/>
                  </a:cubicBezTo>
                  <a:cubicBezTo>
                    <a:pt x="234002" y="405614"/>
                    <a:pt x="233734" y="405480"/>
                    <a:pt x="233331" y="405480"/>
                  </a:cubicBezTo>
                  <a:lnTo>
                    <a:pt x="211461" y="405077"/>
                  </a:lnTo>
                  <a:cubicBezTo>
                    <a:pt x="161816" y="405077"/>
                    <a:pt x="117001" y="386427"/>
                    <a:pt x="81981" y="351273"/>
                  </a:cubicBezTo>
                  <a:cubicBezTo>
                    <a:pt x="47632" y="314911"/>
                    <a:pt x="30055" y="270365"/>
                    <a:pt x="30055" y="218841"/>
                  </a:cubicBezTo>
                  <a:lnTo>
                    <a:pt x="30055" y="195360"/>
                  </a:lnTo>
                  <a:lnTo>
                    <a:pt x="29652" y="192409"/>
                  </a:ln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20" name="Grafik 7">
            <a:extLst>
              <a:ext uri="{FF2B5EF4-FFF2-40B4-BE49-F238E27FC236}">
                <a16:creationId xmlns:a16="http://schemas.microsoft.com/office/drawing/2014/main" id="{4CE67EBD-FEA8-48DA-91A5-9E719EBB9A3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457084" y="5266315"/>
            <a:ext cx="501013" cy="501013"/>
            <a:chOff x="7457081" y="5266311"/>
            <a:chExt cx="501013" cy="501013"/>
          </a:xfrm>
          <a:solidFill>
            <a:schemeClr val="accent1"/>
          </a:solidFill>
        </p:grpSpPr>
        <p:sp>
          <p:nvSpPr>
            <p:cNvPr id="621" name="Freihandform: Form 620">
              <a:extLst>
                <a:ext uri="{FF2B5EF4-FFF2-40B4-BE49-F238E27FC236}">
                  <a16:creationId xmlns:a16="http://schemas.microsoft.com/office/drawing/2014/main" id="{C365FD9C-8AF3-8F03-781E-8651BA80FF6E}"/>
                </a:ext>
              </a:extLst>
            </p:cNvPr>
            <p:cNvSpPr/>
            <p:nvPr/>
          </p:nvSpPr>
          <p:spPr bwMode="gray">
            <a:xfrm>
              <a:off x="7457081" y="5266311"/>
              <a:ext cx="501013" cy="501013"/>
            </a:xfrm>
            <a:custGeom>
              <a:avLst/>
              <a:gdLst>
                <a:gd name="connsiteX0" fmla="*/ 251580 w 501013"/>
                <a:gd name="connsiteY0" fmla="*/ 0 h 501013"/>
                <a:gd name="connsiteX1" fmla="*/ 0 w 501013"/>
                <a:gd name="connsiteY1" fmla="*/ 250507 h 501013"/>
                <a:gd name="connsiteX2" fmla="*/ 251580 w 501013"/>
                <a:gd name="connsiteY2" fmla="*/ 501013 h 501013"/>
                <a:gd name="connsiteX3" fmla="*/ 501014 w 501013"/>
                <a:gd name="connsiteY3" fmla="*/ 250507 h 501013"/>
                <a:gd name="connsiteX4" fmla="*/ 251580 w 501013"/>
                <a:gd name="connsiteY4" fmla="*/ 0 h 501013"/>
                <a:gd name="connsiteX5" fmla="*/ 480619 w 501013"/>
                <a:gd name="connsiteY5" fmla="*/ 250641 h 501013"/>
                <a:gd name="connsiteX6" fmla="*/ 251580 w 501013"/>
                <a:gd name="connsiteY6" fmla="*/ 480753 h 501013"/>
                <a:gd name="connsiteX7" fmla="*/ 20395 w 501013"/>
                <a:gd name="connsiteY7" fmla="*/ 250641 h 501013"/>
                <a:gd name="connsiteX8" fmla="*/ 251580 w 501013"/>
                <a:gd name="connsiteY8" fmla="*/ 20529 h 501013"/>
                <a:gd name="connsiteX9" fmla="*/ 480619 w 501013"/>
                <a:gd name="connsiteY9" fmla="*/ 250641 h 50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1013" h="501013">
                  <a:moveTo>
                    <a:pt x="251580" y="0"/>
                  </a:moveTo>
                  <a:cubicBezTo>
                    <a:pt x="112842" y="0"/>
                    <a:pt x="0" y="112440"/>
                    <a:pt x="0" y="250507"/>
                  </a:cubicBezTo>
                  <a:cubicBezTo>
                    <a:pt x="0" y="388574"/>
                    <a:pt x="112842" y="501013"/>
                    <a:pt x="251580" y="501013"/>
                  </a:cubicBezTo>
                  <a:cubicBezTo>
                    <a:pt x="390318" y="501013"/>
                    <a:pt x="501014" y="388574"/>
                    <a:pt x="501014" y="250507"/>
                  </a:cubicBezTo>
                  <a:cubicBezTo>
                    <a:pt x="501014" y="112440"/>
                    <a:pt x="389110" y="0"/>
                    <a:pt x="251580" y="0"/>
                  </a:cubicBezTo>
                  <a:close/>
                  <a:moveTo>
                    <a:pt x="480619" y="250641"/>
                  </a:moveTo>
                  <a:cubicBezTo>
                    <a:pt x="480619" y="377571"/>
                    <a:pt x="377839" y="480753"/>
                    <a:pt x="251580" y="480753"/>
                  </a:cubicBezTo>
                  <a:cubicBezTo>
                    <a:pt x="125320" y="480753"/>
                    <a:pt x="20395" y="377571"/>
                    <a:pt x="20395" y="250641"/>
                  </a:cubicBezTo>
                  <a:cubicBezTo>
                    <a:pt x="20395" y="123710"/>
                    <a:pt x="124113" y="20529"/>
                    <a:pt x="251580" y="20529"/>
                  </a:cubicBezTo>
                  <a:cubicBezTo>
                    <a:pt x="379047" y="20529"/>
                    <a:pt x="480619" y="123710"/>
                    <a:pt x="480619" y="250641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2" name="Freihandform: Form 621">
              <a:extLst>
                <a:ext uri="{FF2B5EF4-FFF2-40B4-BE49-F238E27FC236}">
                  <a16:creationId xmlns:a16="http://schemas.microsoft.com/office/drawing/2014/main" id="{7FEF2410-4ED2-4CA2-7559-9765E25D750D}"/>
                </a:ext>
              </a:extLst>
            </p:cNvPr>
            <p:cNvSpPr/>
            <p:nvPr/>
          </p:nvSpPr>
          <p:spPr bwMode="gray">
            <a:xfrm>
              <a:off x="7558982" y="5326288"/>
              <a:ext cx="298363" cy="385219"/>
            </a:xfrm>
            <a:custGeom>
              <a:avLst/>
              <a:gdLst>
                <a:gd name="connsiteX0" fmla="*/ 151288 w 298363"/>
                <a:gd name="connsiteY0" fmla="*/ 268 h 385219"/>
                <a:gd name="connsiteX1" fmla="*/ 130760 w 298363"/>
                <a:gd name="connsiteY1" fmla="*/ 1342 h 385219"/>
                <a:gd name="connsiteX2" fmla="*/ 206 w 298363"/>
                <a:gd name="connsiteY2" fmla="*/ 135115 h 385219"/>
                <a:gd name="connsiteX3" fmla="*/ 57500 w 298363"/>
                <a:gd name="connsiteY3" fmla="*/ 228234 h 385219"/>
                <a:gd name="connsiteX4" fmla="*/ 62196 w 298363"/>
                <a:gd name="connsiteY4" fmla="*/ 229172 h 385219"/>
                <a:gd name="connsiteX5" fmla="*/ 62867 w 298363"/>
                <a:gd name="connsiteY5" fmla="*/ 229172 h 385219"/>
                <a:gd name="connsiteX6" fmla="*/ 65684 w 298363"/>
                <a:gd name="connsiteY6" fmla="*/ 227562 h 385219"/>
                <a:gd name="connsiteX7" fmla="*/ 68099 w 298363"/>
                <a:gd name="connsiteY7" fmla="*/ 223403 h 385219"/>
                <a:gd name="connsiteX8" fmla="*/ 68099 w 298363"/>
                <a:gd name="connsiteY8" fmla="*/ 172416 h 385219"/>
                <a:gd name="connsiteX9" fmla="*/ 61525 w 298363"/>
                <a:gd name="connsiteY9" fmla="*/ 157254 h 385219"/>
                <a:gd name="connsiteX10" fmla="*/ 111572 w 298363"/>
                <a:gd name="connsiteY10" fmla="*/ 64673 h 385219"/>
                <a:gd name="connsiteX11" fmla="*/ 154509 w 298363"/>
                <a:gd name="connsiteY11" fmla="*/ 53939 h 385219"/>
                <a:gd name="connsiteX12" fmla="*/ 210997 w 298363"/>
                <a:gd name="connsiteY12" fmla="*/ 77554 h 385219"/>
                <a:gd name="connsiteX13" fmla="*/ 213009 w 298363"/>
                <a:gd name="connsiteY13" fmla="*/ 196031 h 385219"/>
                <a:gd name="connsiteX14" fmla="*/ 173830 w 298363"/>
                <a:gd name="connsiteY14" fmla="*/ 224745 h 385219"/>
                <a:gd name="connsiteX15" fmla="*/ 165243 w 298363"/>
                <a:gd name="connsiteY15" fmla="*/ 223806 h 385219"/>
                <a:gd name="connsiteX16" fmla="*/ 151825 w 298363"/>
                <a:gd name="connsiteY16" fmla="*/ 216694 h 385219"/>
                <a:gd name="connsiteX17" fmla="*/ 158937 w 298363"/>
                <a:gd name="connsiteY17" fmla="*/ 166646 h 385219"/>
                <a:gd name="connsiteX18" fmla="*/ 145653 w 298363"/>
                <a:gd name="connsiteY18" fmla="*/ 82518 h 385219"/>
                <a:gd name="connsiteX19" fmla="*/ 128478 w 298363"/>
                <a:gd name="connsiteY19" fmla="*/ 78896 h 385219"/>
                <a:gd name="connsiteX20" fmla="*/ 97216 w 298363"/>
                <a:gd name="connsiteY20" fmla="*/ 94326 h 385219"/>
                <a:gd name="connsiteX21" fmla="*/ 85945 w 298363"/>
                <a:gd name="connsiteY21" fmla="*/ 180198 h 385219"/>
                <a:gd name="connsiteX22" fmla="*/ 74942 w 298363"/>
                <a:gd name="connsiteY22" fmla="*/ 225416 h 385219"/>
                <a:gd name="connsiteX23" fmla="*/ 58975 w 298363"/>
                <a:gd name="connsiteY23" fmla="*/ 370997 h 385219"/>
                <a:gd name="connsiteX24" fmla="*/ 60451 w 298363"/>
                <a:gd name="connsiteY24" fmla="*/ 381731 h 385219"/>
                <a:gd name="connsiteX25" fmla="*/ 61256 w 298363"/>
                <a:gd name="connsiteY25" fmla="*/ 384012 h 385219"/>
                <a:gd name="connsiteX26" fmla="*/ 63806 w 298363"/>
                <a:gd name="connsiteY26" fmla="*/ 385219 h 385219"/>
                <a:gd name="connsiteX27" fmla="*/ 65684 w 298363"/>
                <a:gd name="connsiteY27" fmla="*/ 384682 h 385219"/>
                <a:gd name="connsiteX28" fmla="*/ 74942 w 298363"/>
                <a:gd name="connsiteY28" fmla="*/ 378108 h 385219"/>
                <a:gd name="connsiteX29" fmla="*/ 130894 w 298363"/>
                <a:gd name="connsiteY29" fmla="*/ 265132 h 385219"/>
                <a:gd name="connsiteX30" fmla="*/ 172220 w 298363"/>
                <a:gd name="connsiteY30" fmla="*/ 281501 h 385219"/>
                <a:gd name="connsiteX31" fmla="*/ 180673 w 298363"/>
                <a:gd name="connsiteY31" fmla="*/ 281770 h 385219"/>
                <a:gd name="connsiteX32" fmla="*/ 256751 w 298363"/>
                <a:gd name="connsiteY32" fmla="*/ 248628 h 385219"/>
                <a:gd name="connsiteX33" fmla="*/ 296869 w 298363"/>
                <a:gd name="connsiteY33" fmla="*/ 108414 h 385219"/>
                <a:gd name="connsiteX34" fmla="*/ 151154 w 298363"/>
                <a:gd name="connsiteY34" fmla="*/ 0 h 385219"/>
                <a:gd name="connsiteX35" fmla="*/ 106876 w 298363"/>
                <a:gd name="connsiteY35" fmla="*/ 175905 h 385219"/>
                <a:gd name="connsiteX36" fmla="*/ 105534 w 298363"/>
                <a:gd name="connsiteY36" fmla="*/ 173758 h 385219"/>
                <a:gd name="connsiteX37" fmla="*/ 112646 w 298363"/>
                <a:gd name="connsiteY37" fmla="*/ 108012 h 385219"/>
                <a:gd name="connsiteX38" fmla="*/ 127539 w 298363"/>
                <a:gd name="connsiteY38" fmla="*/ 99693 h 385219"/>
                <a:gd name="connsiteX39" fmla="*/ 128747 w 298363"/>
                <a:gd name="connsiteY39" fmla="*/ 99961 h 385219"/>
                <a:gd name="connsiteX40" fmla="*/ 138273 w 298363"/>
                <a:gd name="connsiteY40" fmla="*/ 102108 h 385219"/>
                <a:gd name="connsiteX41" fmla="*/ 139615 w 298363"/>
                <a:gd name="connsiteY41" fmla="*/ 161146 h 385219"/>
                <a:gd name="connsiteX42" fmla="*/ 134651 w 298363"/>
                <a:gd name="connsiteY42" fmla="*/ 227965 h 385219"/>
                <a:gd name="connsiteX43" fmla="*/ 161486 w 298363"/>
                <a:gd name="connsiteY43" fmla="*/ 244469 h 385219"/>
                <a:gd name="connsiteX44" fmla="*/ 174367 w 298363"/>
                <a:gd name="connsiteY44" fmla="*/ 245944 h 385219"/>
                <a:gd name="connsiteX45" fmla="*/ 231123 w 298363"/>
                <a:gd name="connsiteY45" fmla="*/ 206765 h 385219"/>
                <a:gd name="connsiteX46" fmla="*/ 225756 w 298363"/>
                <a:gd name="connsiteY46" fmla="*/ 64002 h 385219"/>
                <a:gd name="connsiteX47" fmla="*/ 154777 w 298363"/>
                <a:gd name="connsiteY47" fmla="*/ 34215 h 385219"/>
                <a:gd name="connsiteX48" fmla="*/ 102449 w 298363"/>
                <a:gd name="connsiteY48" fmla="*/ 47230 h 385219"/>
                <a:gd name="connsiteX49" fmla="*/ 41533 w 298363"/>
                <a:gd name="connsiteY49" fmla="*/ 161548 h 385219"/>
                <a:gd name="connsiteX50" fmla="*/ 50388 w 298363"/>
                <a:gd name="connsiteY50" fmla="*/ 183150 h 385219"/>
                <a:gd name="connsiteX51" fmla="*/ 54011 w 298363"/>
                <a:gd name="connsiteY51" fmla="*/ 206899 h 385219"/>
                <a:gd name="connsiteX52" fmla="*/ 20467 w 298363"/>
                <a:gd name="connsiteY52" fmla="*/ 136457 h 385219"/>
                <a:gd name="connsiteX53" fmla="*/ 133041 w 298363"/>
                <a:gd name="connsiteY53" fmla="*/ 22273 h 385219"/>
                <a:gd name="connsiteX54" fmla="*/ 151557 w 298363"/>
                <a:gd name="connsiteY54" fmla="*/ 21334 h 385219"/>
                <a:gd name="connsiteX55" fmla="*/ 276877 w 298363"/>
                <a:gd name="connsiteY55" fmla="*/ 111903 h 385219"/>
                <a:gd name="connsiteX56" fmla="*/ 242260 w 298363"/>
                <a:gd name="connsiteY56" fmla="*/ 235345 h 385219"/>
                <a:gd name="connsiteX57" fmla="*/ 180807 w 298363"/>
                <a:gd name="connsiteY57" fmla="*/ 262180 h 385219"/>
                <a:gd name="connsiteX58" fmla="*/ 174099 w 298363"/>
                <a:gd name="connsiteY58" fmla="*/ 261911 h 385219"/>
                <a:gd name="connsiteX59" fmla="*/ 140555 w 298363"/>
                <a:gd name="connsiteY59" fmla="*/ 247421 h 385219"/>
                <a:gd name="connsiteX60" fmla="*/ 129955 w 298363"/>
                <a:gd name="connsiteY60" fmla="*/ 239907 h 385219"/>
                <a:gd name="connsiteX61" fmla="*/ 121501 w 298363"/>
                <a:gd name="connsiteY61" fmla="*/ 234137 h 385219"/>
                <a:gd name="connsiteX62" fmla="*/ 119623 w 298363"/>
                <a:gd name="connsiteY62" fmla="*/ 233601 h 385219"/>
                <a:gd name="connsiteX63" fmla="*/ 118415 w 298363"/>
                <a:gd name="connsiteY63" fmla="*/ 233869 h 385219"/>
                <a:gd name="connsiteX64" fmla="*/ 116403 w 298363"/>
                <a:gd name="connsiteY64" fmla="*/ 236284 h 385219"/>
                <a:gd name="connsiteX65" fmla="*/ 114390 w 298363"/>
                <a:gd name="connsiteY65" fmla="*/ 246347 h 385219"/>
                <a:gd name="connsiteX66" fmla="*/ 77760 w 298363"/>
                <a:gd name="connsiteY66" fmla="*/ 348723 h 385219"/>
                <a:gd name="connsiteX67" fmla="*/ 94934 w 298363"/>
                <a:gd name="connsiteY67" fmla="*/ 231722 h 385219"/>
                <a:gd name="connsiteX68" fmla="*/ 95337 w 298363"/>
                <a:gd name="connsiteY68" fmla="*/ 230112 h 385219"/>
                <a:gd name="connsiteX69" fmla="*/ 107011 w 298363"/>
                <a:gd name="connsiteY69" fmla="*/ 181272 h 385219"/>
                <a:gd name="connsiteX70" fmla="*/ 107547 w 298363"/>
                <a:gd name="connsiteY70" fmla="*/ 178723 h 385219"/>
                <a:gd name="connsiteX71" fmla="*/ 107144 w 298363"/>
                <a:gd name="connsiteY71" fmla="*/ 176307 h 38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98363" h="385219">
                  <a:moveTo>
                    <a:pt x="151288" y="268"/>
                  </a:moveTo>
                  <a:cubicBezTo>
                    <a:pt x="144445" y="268"/>
                    <a:pt x="137468" y="671"/>
                    <a:pt x="130760" y="1342"/>
                  </a:cubicBezTo>
                  <a:cubicBezTo>
                    <a:pt x="67563" y="9661"/>
                    <a:pt x="2353" y="58232"/>
                    <a:pt x="206" y="135115"/>
                  </a:cubicBezTo>
                  <a:cubicBezTo>
                    <a:pt x="-2209" y="189591"/>
                    <a:pt x="16576" y="220049"/>
                    <a:pt x="57500" y="228234"/>
                  </a:cubicBezTo>
                  <a:lnTo>
                    <a:pt x="62196" y="229172"/>
                  </a:lnTo>
                  <a:cubicBezTo>
                    <a:pt x="62196" y="229172"/>
                    <a:pt x="62598" y="229172"/>
                    <a:pt x="62867" y="229172"/>
                  </a:cubicBezTo>
                  <a:cubicBezTo>
                    <a:pt x="64074" y="229172"/>
                    <a:pt x="65148" y="228502"/>
                    <a:pt x="65684" y="227562"/>
                  </a:cubicBezTo>
                  <a:lnTo>
                    <a:pt x="68099" y="223403"/>
                  </a:lnTo>
                  <a:cubicBezTo>
                    <a:pt x="83127" y="198580"/>
                    <a:pt x="74808" y="184090"/>
                    <a:pt x="68099" y="172416"/>
                  </a:cubicBezTo>
                  <a:cubicBezTo>
                    <a:pt x="65013" y="166915"/>
                    <a:pt x="62598" y="162487"/>
                    <a:pt x="61525" y="157254"/>
                  </a:cubicBezTo>
                  <a:cubicBezTo>
                    <a:pt x="53608" y="111903"/>
                    <a:pt x="83530" y="79029"/>
                    <a:pt x="111572" y="64673"/>
                  </a:cubicBezTo>
                  <a:cubicBezTo>
                    <a:pt x="125393" y="57696"/>
                    <a:pt x="140152" y="53939"/>
                    <a:pt x="154509" y="53939"/>
                  </a:cubicBezTo>
                  <a:cubicBezTo>
                    <a:pt x="176245" y="53939"/>
                    <a:pt x="196237" y="62392"/>
                    <a:pt x="210997" y="77554"/>
                  </a:cubicBezTo>
                  <a:cubicBezTo>
                    <a:pt x="235417" y="102108"/>
                    <a:pt x="232197" y="161414"/>
                    <a:pt x="213009" y="196031"/>
                  </a:cubicBezTo>
                  <a:cubicBezTo>
                    <a:pt x="207105" y="206765"/>
                    <a:pt x="194091" y="224745"/>
                    <a:pt x="173830" y="224745"/>
                  </a:cubicBezTo>
                  <a:cubicBezTo>
                    <a:pt x="171012" y="224745"/>
                    <a:pt x="168195" y="224477"/>
                    <a:pt x="165243" y="223806"/>
                  </a:cubicBezTo>
                  <a:cubicBezTo>
                    <a:pt x="158400" y="222598"/>
                    <a:pt x="153972" y="220317"/>
                    <a:pt x="151825" y="216694"/>
                  </a:cubicBezTo>
                  <a:cubicBezTo>
                    <a:pt x="146056" y="207034"/>
                    <a:pt x="152899" y="185565"/>
                    <a:pt x="158937" y="166646"/>
                  </a:cubicBezTo>
                  <a:cubicBezTo>
                    <a:pt x="168731" y="135249"/>
                    <a:pt x="180807" y="96473"/>
                    <a:pt x="145653" y="82518"/>
                  </a:cubicBezTo>
                  <a:cubicBezTo>
                    <a:pt x="139883" y="80103"/>
                    <a:pt x="134114" y="78896"/>
                    <a:pt x="128478" y="78896"/>
                  </a:cubicBezTo>
                  <a:cubicBezTo>
                    <a:pt x="116671" y="78896"/>
                    <a:pt x="105937" y="84263"/>
                    <a:pt x="97216" y="94326"/>
                  </a:cubicBezTo>
                  <a:cubicBezTo>
                    <a:pt x="78565" y="115794"/>
                    <a:pt x="73600" y="154839"/>
                    <a:pt x="85945" y="180198"/>
                  </a:cubicBezTo>
                  <a:cubicBezTo>
                    <a:pt x="82993" y="194823"/>
                    <a:pt x="79236" y="209315"/>
                    <a:pt x="74942" y="225416"/>
                  </a:cubicBezTo>
                  <a:cubicBezTo>
                    <a:pt x="63403" y="269560"/>
                    <a:pt x="51730" y="314777"/>
                    <a:pt x="58975" y="370997"/>
                  </a:cubicBezTo>
                  <a:lnTo>
                    <a:pt x="60451" y="381731"/>
                  </a:lnTo>
                  <a:cubicBezTo>
                    <a:pt x="60451" y="382536"/>
                    <a:pt x="60720" y="383341"/>
                    <a:pt x="61256" y="384012"/>
                  </a:cubicBezTo>
                  <a:cubicBezTo>
                    <a:pt x="61927" y="384817"/>
                    <a:pt x="62867" y="385219"/>
                    <a:pt x="63806" y="385219"/>
                  </a:cubicBezTo>
                  <a:cubicBezTo>
                    <a:pt x="64477" y="385219"/>
                    <a:pt x="65148" y="385085"/>
                    <a:pt x="65684" y="384682"/>
                  </a:cubicBezTo>
                  <a:lnTo>
                    <a:pt x="74942" y="378108"/>
                  </a:lnTo>
                  <a:cubicBezTo>
                    <a:pt x="108621" y="354225"/>
                    <a:pt x="121770" y="307800"/>
                    <a:pt x="130894" y="265132"/>
                  </a:cubicBezTo>
                  <a:cubicBezTo>
                    <a:pt x="141762" y="272914"/>
                    <a:pt x="152630" y="279757"/>
                    <a:pt x="172220" y="281501"/>
                  </a:cubicBezTo>
                  <a:cubicBezTo>
                    <a:pt x="175037" y="281770"/>
                    <a:pt x="177855" y="281770"/>
                    <a:pt x="180673" y="281770"/>
                  </a:cubicBezTo>
                  <a:cubicBezTo>
                    <a:pt x="209655" y="281770"/>
                    <a:pt x="235953" y="270365"/>
                    <a:pt x="256751" y="248628"/>
                  </a:cubicBezTo>
                  <a:cubicBezTo>
                    <a:pt x="288014" y="215755"/>
                    <a:pt x="303444" y="161951"/>
                    <a:pt x="296869" y="108414"/>
                  </a:cubicBezTo>
                  <a:cubicBezTo>
                    <a:pt x="286538" y="33544"/>
                    <a:pt x="216364" y="0"/>
                    <a:pt x="151154" y="0"/>
                  </a:cubicBezTo>
                  <a:close/>
                  <a:moveTo>
                    <a:pt x="106876" y="175905"/>
                  </a:moveTo>
                  <a:lnTo>
                    <a:pt x="105534" y="173758"/>
                  </a:lnTo>
                  <a:cubicBezTo>
                    <a:pt x="95203" y="156181"/>
                    <a:pt x="98692" y="124247"/>
                    <a:pt x="112646" y="108012"/>
                  </a:cubicBezTo>
                  <a:cubicBezTo>
                    <a:pt x="117208" y="102779"/>
                    <a:pt x="122038" y="100095"/>
                    <a:pt x="127539" y="99693"/>
                  </a:cubicBezTo>
                  <a:cubicBezTo>
                    <a:pt x="127942" y="99827"/>
                    <a:pt x="128344" y="99961"/>
                    <a:pt x="128747" y="99961"/>
                  </a:cubicBezTo>
                  <a:cubicBezTo>
                    <a:pt x="131699" y="99961"/>
                    <a:pt x="134919" y="100632"/>
                    <a:pt x="138273" y="102108"/>
                  </a:cubicBezTo>
                  <a:cubicBezTo>
                    <a:pt x="153570" y="108280"/>
                    <a:pt x="151154" y="124515"/>
                    <a:pt x="139615" y="161146"/>
                  </a:cubicBezTo>
                  <a:cubicBezTo>
                    <a:pt x="131967" y="185297"/>
                    <a:pt x="124051" y="210254"/>
                    <a:pt x="134651" y="227965"/>
                  </a:cubicBezTo>
                  <a:cubicBezTo>
                    <a:pt x="139883" y="236552"/>
                    <a:pt x="149142" y="242188"/>
                    <a:pt x="161486" y="244469"/>
                  </a:cubicBezTo>
                  <a:cubicBezTo>
                    <a:pt x="165645" y="245408"/>
                    <a:pt x="170073" y="245944"/>
                    <a:pt x="174367" y="245944"/>
                  </a:cubicBezTo>
                  <a:cubicBezTo>
                    <a:pt x="196909" y="245944"/>
                    <a:pt x="217169" y="231990"/>
                    <a:pt x="231123" y="206765"/>
                  </a:cubicBezTo>
                  <a:cubicBezTo>
                    <a:pt x="254067" y="164902"/>
                    <a:pt x="256751" y="94996"/>
                    <a:pt x="225756" y="64002"/>
                  </a:cubicBezTo>
                  <a:cubicBezTo>
                    <a:pt x="207240" y="44815"/>
                    <a:pt x="182015" y="34215"/>
                    <a:pt x="154777" y="34215"/>
                  </a:cubicBezTo>
                  <a:cubicBezTo>
                    <a:pt x="137200" y="34215"/>
                    <a:pt x="119221" y="38777"/>
                    <a:pt x="102449" y="47230"/>
                  </a:cubicBezTo>
                  <a:cubicBezTo>
                    <a:pt x="57365" y="70174"/>
                    <a:pt x="33482" y="115123"/>
                    <a:pt x="41533" y="161548"/>
                  </a:cubicBezTo>
                  <a:cubicBezTo>
                    <a:pt x="43143" y="170672"/>
                    <a:pt x="47168" y="177515"/>
                    <a:pt x="50388" y="183150"/>
                  </a:cubicBezTo>
                  <a:cubicBezTo>
                    <a:pt x="55218" y="191469"/>
                    <a:pt x="58305" y="196702"/>
                    <a:pt x="54011" y="206899"/>
                  </a:cubicBezTo>
                  <a:cubicBezTo>
                    <a:pt x="29323" y="198849"/>
                    <a:pt x="18723" y="176307"/>
                    <a:pt x="20467" y="136457"/>
                  </a:cubicBezTo>
                  <a:cubicBezTo>
                    <a:pt x="22346" y="70845"/>
                    <a:pt x="78565" y="29385"/>
                    <a:pt x="133041" y="22273"/>
                  </a:cubicBezTo>
                  <a:cubicBezTo>
                    <a:pt x="139078" y="21602"/>
                    <a:pt x="145385" y="21334"/>
                    <a:pt x="151557" y="21334"/>
                  </a:cubicBezTo>
                  <a:cubicBezTo>
                    <a:pt x="207643" y="21334"/>
                    <a:pt x="268156" y="49377"/>
                    <a:pt x="276877" y="111903"/>
                  </a:cubicBezTo>
                  <a:cubicBezTo>
                    <a:pt x="282781" y="159267"/>
                    <a:pt x="269497" y="206631"/>
                    <a:pt x="242260" y="235345"/>
                  </a:cubicBezTo>
                  <a:cubicBezTo>
                    <a:pt x="225354" y="253056"/>
                    <a:pt x="204690" y="262180"/>
                    <a:pt x="180807" y="262180"/>
                  </a:cubicBezTo>
                  <a:cubicBezTo>
                    <a:pt x="178660" y="262180"/>
                    <a:pt x="176379" y="262180"/>
                    <a:pt x="174099" y="261911"/>
                  </a:cubicBezTo>
                  <a:cubicBezTo>
                    <a:pt x="158534" y="260436"/>
                    <a:pt x="151825" y="255605"/>
                    <a:pt x="140555" y="247421"/>
                  </a:cubicBezTo>
                  <a:cubicBezTo>
                    <a:pt x="137334" y="245006"/>
                    <a:pt x="133846" y="242456"/>
                    <a:pt x="129955" y="239907"/>
                  </a:cubicBezTo>
                  <a:lnTo>
                    <a:pt x="121501" y="234137"/>
                  </a:lnTo>
                  <a:cubicBezTo>
                    <a:pt x="121501" y="234137"/>
                    <a:pt x="120294" y="233601"/>
                    <a:pt x="119623" y="233601"/>
                  </a:cubicBezTo>
                  <a:cubicBezTo>
                    <a:pt x="119221" y="233601"/>
                    <a:pt x="118818" y="233601"/>
                    <a:pt x="118415" y="233869"/>
                  </a:cubicBezTo>
                  <a:cubicBezTo>
                    <a:pt x="117342" y="234271"/>
                    <a:pt x="116671" y="235211"/>
                    <a:pt x="116403" y="236284"/>
                  </a:cubicBezTo>
                  <a:lnTo>
                    <a:pt x="114390" y="246347"/>
                  </a:lnTo>
                  <a:cubicBezTo>
                    <a:pt x="106339" y="286600"/>
                    <a:pt x="97350" y="324706"/>
                    <a:pt x="77760" y="348723"/>
                  </a:cubicBezTo>
                  <a:cubicBezTo>
                    <a:pt x="75613" y="305519"/>
                    <a:pt x="85408" y="268084"/>
                    <a:pt x="94934" y="231722"/>
                  </a:cubicBezTo>
                  <a:lnTo>
                    <a:pt x="95337" y="230112"/>
                  </a:lnTo>
                  <a:cubicBezTo>
                    <a:pt x="99497" y="214279"/>
                    <a:pt x="103790" y="198044"/>
                    <a:pt x="107011" y="181272"/>
                  </a:cubicBezTo>
                  <a:lnTo>
                    <a:pt x="107547" y="178723"/>
                  </a:lnTo>
                  <a:cubicBezTo>
                    <a:pt x="107681" y="177918"/>
                    <a:pt x="107547" y="176978"/>
                    <a:pt x="107144" y="176307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623" name="Freihandform: Form 622">
            <a:extLst>
              <a:ext uri="{FF2B5EF4-FFF2-40B4-BE49-F238E27FC236}">
                <a16:creationId xmlns:a16="http://schemas.microsoft.com/office/drawing/2014/main" id="{84607413-2DAA-DDE3-CF2A-7276DB735338}"/>
              </a:ext>
            </a:extLst>
          </p:cNvPr>
          <p:cNvSpPr>
            <a:spLocks noChangeAspect="1"/>
          </p:cNvSpPr>
          <p:nvPr/>
        </p:nvSpPr>
        <p:spPr bwMode="gray">
          <a:xfrm>
            <a:off x="8571021" y="5311532"/>
            <a:ext cx="489875" cy="425339"/>
          </a:xfrm>
          <a:custGeom>
            <a:avLst/>
            <a:gdLst>
              <a:gd name="connsiteX0" fmla="*/ 468131 w 489875"/>
              <a:gd name="connsiteY0" fmla="*/ 21602 h 425338"/>
              <a:gd name="connsiteX1" fmla="*/ 411106 w 489875"/>
              <a:gd name="connsiteY1" fmla="*/ 0 h 425338"/>
              <a:gd name="connsiteX2" fmla="*/ 405874 w 489875"/>
              <a:gd name="connsiteY2" fmla="*/ 0 h 425338"/>
              <a:gd name="connsiteX3" fmla="*/ 270356 w 489875"/>
              <a:gd name="connsiteY3" fmla="*/ 117002 h 425338"/>
              <a:gd name="connsiteX4" fmla="*/ 265660 w 489875"/>
              <a:gd name="connsiteY4" fmla="*/ 132298 h 425338"/>
              <a:gd name="connsiteX5" fmla="*/ 266734 w 489875"/>
              <a:gd name="connsiteY5" fmla="*/ 135786 h 425338"/>
              <a:gd name="connsiteX6" fmla="*/ 268880 w 489875"/>
              <a:gd name="connsiteY6" fmla="*/ 136591 h 425338"/>
              <a:gd name="connsiteX7" fmla="*/ 270356 w 489875"/>
              <a:gd name="connsiteY7" fmla="*/ 136189 h 425338"/>
              <a:gd name="connsiteX8" fmla="*/ 284578 w 489875"/>
              <a:gd name="connsiteY8" fmla="*/ 129077 h 425338"/>
              <a:gd name="connsiteX9" fmla="*/ 315171 w 489875"/>
              <a:gd name="connsiteY9" fmla="*/ 122368 h 425338"/>
              <a:gd name="connsiteX10" fmla="*/ 331540 w 489875"/>
              <a:gd name="connsiteY10" fmla="*/ 127602 h 425338"/>
              <a:gd name="connsiteX11" fmla="*/ 336237 w 489875"/>
              <a:gd name="connsiteY11" fmla="*/ 150277 h 425338"/>
              <a:gd name="connsiteX12" fmla="*/ 306718 w 489875"/>
              <a:gd name="connsiteY12" fmla="*/ 217902 h 425338"/>
              <a:gd name="connsiteX13" fmla="*/ 270356 w 489875"/>
              <a:gd name="connsiteY13" fmla="*/ 258423 h 425338"/>
              <a:gd name="connsiteX14" fmla="*/ 244996 w 489875"/>
              <a:gd name="connsiteY14" fmla="*/ 195495 h 425338"/>
              <a:gd name="connsiteX15" fmla="*/ 227688 w 489875"/>
              <a:gd name="connsiteY15" fmla="*/ 88959 h 425338"/>
              <a:gd name="connsiteX16" fmla="*/ 153220 w 489875"/>
              <a:gd name="connsiteY16" fmla="*/ 4025 h 425338"/>
              <a:gd name="connsiteX17" fmla="*/ 148390 w 489875"/>
              <a:gd name="connsiteY17" fmla="*/ 4025 h 425338"/>
              <a:gd name="connsiteX18" fmla="*/ 74459 w 489875"/>
              <a:gd name="connsiteY18" fmla="*/ 49377 h 425338"/>
              <a:gd name="connsiteX19" fmla="*/ 41184 w 489875"/>
              <a:gd name="connsiteY19" fmla="*/ 78896 h 425338"/>
              <a:gd name="connsiteX20" fmla="*/ 39976 w 489875"/>
              <a:gd name="connsiteY20" fmla="*/ 79969 h 425338"/>
              <a:gd name="connsiteX21" fmla="*/ 6163 w 489875"/>
              <a:gd name="connsiteY21" fmla="*/ 110025 h 425338"/>
              <a:gd name="connsiteX22" fmla="*/ 1199 w 489875"/>
              <a:gd name="connsiteY22" fmla="*/ 114184 h 425338"/>
              <a:gd name="connsiteX23" fmla="*/ 662 w 489875"/>
              <a:gd name="connsiteY23" fmla="*/ 118746 h 425338"/>
              <a:gd name="connsiteX24" fmla="*/ 29913 w 489875"/>
              <a:gd name="connsiteY24" fmla="*/ 158730 h 425338"/>
              <a:gd name="connsiteX25" fmla="*/ 32596 w 489875"/>
              <a:gd name="connsiteY25" fmla="*/ 160072 h 425338"/>
              <a:gd name="connsiteX26" fmla="*/ 34609 w 489875"/>
              <a:gd name="connsiteY26" fmla="*/ 159401 h 425338"/>
              <a:gd name="connsiteX27" fmla="*/ 40110 w 489875"/>
              <a:gd name="connsiteY27" fmla="*/ 155376 h 425338"/>
              <a:gd name="connsiteX28" fmla="*/ 71641 w 489875"/>
              <a:gd name="connsiteY28" fmla="*/ 133908 h 425338"/>
              <a:gd name="connsiteX29" fmla="*/ 106259 w 489875"/>
              <a:gd name="connsiteY29" fmla="*/ 202472 h 425338"/>
              <a:gd name="connsiteX30" fmla="*/ 121152 w 489875"/>
              <a:gd name="connsiteY30" fmla="*/ 258826 h 425338"/>
              <a:gd name="connsiteX31" fmla="*/ 124910 w 489875"/>
              <a:gd name="connsiteY31" fmla="*/ 272780 h 425338"/>
              <a:gd name="connsiteX32" fmla="*/ 127995 w 489875"/>
              <a:gd name="connsiteY32" fmla="*/ 284453 h 425338"/>
              <a:gd name="connsiteX33" fmla="*/ 143694 w 489875"/>
              <a:gd name="connsiteY33" fmla="*/ 344161 h 425338"/>
              <a:gd name="connsiteX34" fmla="*/ 223663 w 489875"/>
              <a:gd name="connsiteY34" fmla="*/ 425338 h 425338"/>
              <a:gd name="connsiteX35" fmla="*/ 224602 w 489875"/>
              <a:gd name="connsiteY35" fmla="*/ 425204 h 425338"/>
              <a:gd name="connsiteX36" fmla="*/ 393664 w 489875"/>
              <a:gd name="connsiteY36" fmla="*/ 298005 h 425338"/>
              <a:gd name="connsiteX37" fmla="*/ 489465 w 489875"/>
              <a:gd name="connsiteY37" fmla="*/ 104658 h 425338"/>
              <a:gd name="connsiteX38" fmla="*/ 467998 w 489875"/>
              <a:gd name="connsiteY38" fmla="*/ 21737 h 425338"/>
              <a:gd name="connsiteX39" fmla="*/ 356497 w 489875"/>
              <a:gd name="connsiteY39" fmla="*/ 152022 h 425338"/>
              <a:gd name="connsiteX40" fmla="*/ 346434 w 489875"/>
              <a:gd name="connsiteY40" fmla="*/ 113647 h 425338"/>
              <a:gd name="connsiteX41" fmla="*/ 315171 w 489875"/>
              <a:gd name="connsiteY41" fmla="*/ 101840 h 425338"/>
              <a:gd name="connsiteX42" fmla="*/ 296520 w 489875"/>
              <a:gd name="connsiteY42" fmla="*/ 103584 h 425338"/>
              <a:gd name="connsiteX43" fmla="*/ 405471 w 489875"/>
              <a:gd name="connsiteY43" fmla="*/ 20529 h 425338"/>
              <a:gd name="connsiteX44" fmla="*/ 410704 w 489875"/>
              <a:gd name="connsiteY44" fmla="*/ 20529 h 425338"/>
              <a:gd name="connsiteX45" fmla="*/ 453372 w 489875"/>
              <a:gd name="connsiteY45" fmla="*/ 35691 h 425338"/>
              <a:gd name="connsiteX46" fmla="*/ 469339 w 489875"/>
              <a:gd name="connsiteY46" fmla="*/ 103718 h 425338"/>
              <a:gd name="connsiteX47" fmla="*/ 377831 w 489875"/>
              <a:gd name="connsiteY47" fmla="*/ 285661 h 425338"/>
              <a:gd name="connsiteX48" fmla="*/ 223932 w 489875"/>
              <a:gd name="connsiteY48" fmla="*/ 404809 h 425338"/>
              <a:gd name="connsiteX49" fmla="*/ 163418 w 489875"/>
              <a:gd name="connsiteY49" fmla="*/ 337721 h 425338"/>
              <a:gd name="connsiteX50" fmla="*/ 144902 w 489875"/>
              <a:gd name="connsiteY50" fmla="*/ 267279 h 425338"/>
              <a:gd name="connsiteX51" fmla="*/ 126520 w 489875"/>
              <a:gd name="connsiteY51" fmla="*/ 197239 h 425338"/>
              <a:gd name="connsiteX52" fmla="*/ 72178 w 489875"/>
              <a:gd name="connsiteY52" fmla="*/ 113379 h 425338"/>
              <a:gd name="connsiteX53" fmla="*/ 71373 w 489875"/>
              <a:gd name="connsiteY53" fmla="*/ 113245 h 425338"/>
              <a:gd name="connsiteX54" fmla="*/ 36622 w 489875"/>
              <a:gd name="connsiteY54" fmla="*/ 132700 h 425338"/>
              <a:gd name="connsiteX55" fmla="*/ 26693 w 489875"/>
              <a:gd name="connsiteY55" fmla="*/ 119283 h 425338"/>
              <a:gd name="connsiteX56" fmla="*/ 53796 w 489875"/>
              <a:gd name="connsiteY56" fmla="*/ 94997 h 425338"/>
              <a:gd name="connsiteX57" fmla="*/ 87743 w 489875"/>
              <a:gd name="connsiteY57" fmla="*/ 64807 h 425338"/>
              <a:gd name="connsiteX58" fmla="*/ 150268 w 489875"/>
              <a:gd name="connsiteY58" fmla="*/ 24152 h 425338"/>
              <a:gd name="connsiteX59" fmla="*/ 153891 w 489875"/>
              <a:gd name="connsiteY59" fmla="*/ 24152 h 425338"/>
              <a:gd name="connsiteX60" fmla="*/ 207696 w 489875"/>
              <a:gd name="connsiteY60" fmla="*/ 91911 h 425338"/>
              <a:gd name="connsiteX61" fmla="*/ 225542 w 489875"/>
              <a:gd name="connsiteY61" fmla="*/ 200593 h 425338"/>
              <a:gd name="connsiteX62" fmla="*/ 270624 w 489875"/>
              <a:gd name="connsiteY62" fmla="*/ 278683 h 425338"/>
              <a:gd name="connsiteX63" fmla="*/ 324026 w 489875"/>
              <a:gd name="connsiteY63" fmla="*/ 229039 h 425338"/>
              <a:gd name="connsiteX64" fmla="*/ 356900 w 489875"/>
              <a:gd name="connsiteY64" fmla="*/ 152022 h 42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89875" h="425338">
                <a:moveTo>
                  <a:pt x="468131" y="21602"/>
                </a:moveTo>
                <a:cubicBezTo>
                  <a:pt x="454714" y="7246"/>
                  <a:pt x="435526" y="0"/>
                  <a:pt x="411106" y="0"/>
                </a:cubicBezTo>
                <a:cubicBezTo>
                  <a:pt x="409362" y="0"/>
                  <a:pt x="407618" y="0"/>
                  <a:pt x="405874" y="0"/>
                </a:cubicBezTo>
                <a:cubicBezTo>
                  <a:pt x="339054" y="0"/>
                  <a:pt x="294642" y="38240"/>
                  <a:pt x="270356" y="117002"/>
                </a:cubicBezTo>
                <a:lnTo>
                  <a:pt x="265660" y="132298"/>
                </a:lnTo>
                <a:cubicBezTo>
                  <a:pt x="265257" y="133639"/>
                  <a:pt x="265660" y="134981"/>
                  <a:pt x="266734" y="135786"/>
                </a:cubicBezTo>
                <a:cubicBezTo>
                  <a:pt x="267404" y="136323"/>
                  <a:pt x="268075" y="136591"/>
                  <a:pt x="268880" y="136591"/>
                </a:cubicBezTo>
                <a:cubicBezTo>
                  <a:pt x="269417" y="136591"/>
                  <a:pt x="269954" y="136591"/>
                  <a:pt x="270356" y="136189"/>
                </a:cubicBezTo>
                <a:lnTo>
                  <a:pt x="284578" y="129077"/>
                </a:lnTo>
                <a:cubicBezTo>
                  <a:pt x="293702" y="124515"/>
                  <a:pt x="303363" y="122368"/>
                  <a:pt x="315171" y="122368"/>
                </a:cubicBezTo>
                <a:cubicBezTo>
                  <a:pt x="322953" y="122368"/>
                  <a:pt x="328454" y="124113"/>
                  <a:pt x="331540" y="127602"/>
                </a:cubicBezTo>
                <a:cubicBezTo>
                  <a:pt x="335565" y="131895"/>
                  <a:pt x="337176" y="139812"/>
                  <a:pt x="336237" y="150277"/>
                </a:cubicBezTo>
                <a:cubicBezTo>
                  <a:pt x="334358" y="166513"/>
                  <a:pt x="324161" y="189859"/>
                  <a:pt x="306718" y="217902"/>
                </a:cubicBezTo>
                <a:cubicBezTo>
                  <a:pt x="280419" y="256411"/>
                  <a:pt x="271832" y="258423"/>
                  <a:pt x="270356" y="258423"/>
                </a:cubicBezTo>
                <a:cubicBezTo>
                  <a:pt x="270624" y="258423"/>
                  <a:pt x="259891" y="254800"/>
                  <a:pt x="244996" y="195495"/>
                </a:cubicBezTo>
                <a:cubicBezTo>
                  <a:pt x="241509" y="183285"/>
                  <a:pt x="236007" y="149472"/>
                  <a:pt x="227688" y="88959"/>
                </a:cubicBezTo>
                <a:cubicBezTo>
                  <a:pt x="217625" y="31800"/>
                  <a:pt x="193205" y="4025"/>
                  <a:pt x="153220" y="4025"/>
                </a:cubicBezTo>
                <a:cubicBezTo>
                  <a:pt x="151610" y="4025"/>
                  <a:pt x="150000" y="4025"/>
                  <a:pt x="148390" y="4025"/>
                </a:cubicBezTo>
                <a:cubicBezTo>
                  <a:pt x="130545" y="6172"/>
                  <a:pt x="107869" y="20126"/>
                  <a:pt x="74459" y="49377"/>
                </a:cubicBezTo>
                <a:cubicBezTo>
                  <a:pt x="63054" y="58903"/>
                  <a:pt x="51918" y="68967"/>
                  <a:pt x="41184" y="78896"/>
                </a:cubicBezTo>
                <a:lnTo>
                  <a:pt x="39976" y="79969"/>
                </a:lnTo>
                <a:cubicBezTo>
                  <a:pt x="26558" y="92447"/>
                  <a:pt x="16092" y="101706"/>
                  <a:pt x="6163" y="110025"/>
                </a:cubicBezTo>
                <a:lnTo>
                  <a:pt x="1199" y="114184"/>
                </a:lnTo>
                <a:cubicBezTo>
                  <a:pt x="-143" y="115257"/>
                  <a:pt x="-411" y="117270"/>
                  <a:pt x="662" y="118746"/>
                </a:cubicBezTo>
                <a:lnTo>
                  <a:pt x="29913" y="158730"/>
                </a:lnTo>
                <a:cubicBezTo>
                  <a:pt x="30583" y="159669"/>
                  <a:pt x="31523" y="160072"/>
                  <a:pt x="32596" y="160072"/>
                </a:cubicBezTo>
                <a:cubicBezTo>
                  <a:pt x="33267" y="160072"/>
                  <a:pt x="33938" y="159804"/>
                  <a:pt x="34609" y="159401"/>
                </a:cubicBezTo>
                <a:lnTo>
                  <a:pt x="40110" y="155376"/>
                </a:lnTo>
                <a:cubicBezTo>
                  <a:pt x="52857" y="145984"/>
                  <a:pt x="68019" y="135384"/>
                  <a:pt x="71641" y="133908"/>
                </a:cubicBezTo>
                <a:cubicBezTo>
                  <a:pt x="74728" y="134310"/>
                  <a:pt x="89353" y="139677"/>
                  <a:pt x="106259" y="202472"/>
                </a:cubicBezTo>
                <a:cubicBezTo>
                  <a:pt x="110955" y="221256"/>
                  <a:pt x="116053" y="240309"/>
                  <a:pt x="121152" y="258826"/>
                </a:cubicBezTo>
                <a:lnTo>
                  <a:pt x="124910" y="272780"/>
                </a:lnTo>
                <a:lnTo>
                  <a:pt x="127995" y="284453"/>
                </a:lnTo>
                <a:cubicBezTo>
                  <a:pt x="133228" y="303775"/>
                  <a:pt x="138595" y="323767"/>
                  <a:pt x="143694" y="344161"/>
                </a:cubicBezTo>
                <a:cubicBezTo>
                  <a:pt x="165297" y="398100"/>
                  <a:pt x="192132" y="425338"/>
                  <a:pt x="223663" y="425338"/>
                </a:cubicBezTo>
                <a:cubicBezTo>
                  <a:pt x="224065" y="425338"/>
                  <a:pt x="224334" y="425338"/>
                  <a:pt x="224602" y="425204"/>
                </a:cubicBezTo>
                <a:cubicBezTo>
                  <a:pt x="271027" y="424667"/>
                  <a:pt x="327918" y="381865"/>
                  <a:pt x="393664" y="298005"/>
                </a:cubicBezTo>
                <a:cubicBezTo>
                  <a:pt x="456056" y="215353"/>
                  <a:pt x="487453" y="152156"/>
                  <a:pt x="489465" y="104658"/>
                </a:cubicBezTo>
                <a:cubicBezTo>
                  <a:pt x="491746" y="67088"/>
                  <a:pt x="484501" y="39180"/>
                  <a:pt x="467998" y="21737"/>
                </a:cubicBezTo>
                <a:close/>
                <a:moveTo>
                  <a:pt x="356497" y="152022"/>
                </a:moveTo>
                <a:cubicBezTo>
                  <a:pt x="357839" y="135115"/>
                  <a:pt x="354484" y="122235"/>
                  <a:pt x="346434" y="113647"/>
                </a:cubicBezTo>
                <a:cubicBezTo>
                  <a:pt x="339188" y="105865"/>
                  <a:pt x="328723" y="101840"/>
                  <a:pt x="315171" y="101840"/>
                </a:cubicBezTo>
                <a:cubicBezTo>
                  <a:pt x="308730" y="101840"/>
                  <a:pt x="302558" y="102376"/>
                  <a:pt x="296520" y="103584"/>
                </a:cubicBezTo>
                <a:cubicBezTo>
                  <a:pt x="318793" y="46962"/>
                  <a:pt x="353411" y="20529"/>
                  <a:pt x="405471" y="20529"/>
                </a:cubicBezTo>
                <a:cubicBezTo>
                  <a:pt x="407216" y="20529"/>
                  <a:pt x="408960" y="20529"/>
                  <a:pt x="410704" y="20529"/>
                </a:cubicBezTo>
                <a:cubicBezTo>
                  <a:pt x="429757" y="20529"/>
                  <a:pt x="443980" y="25628"/>
                  <a:pt x="453372" y="35691"/>
                </a:cubicBezTo>
                <a:cubicBezTo>
                  <a:pt x="465985" y="49108"/>
                  <a:pt x="471218" y="71919"/>
                  <a:pt x="469339" y="103718"/>
                </a:cubicBezTo>
                <a:cubicBezTo>
                  <a:pt x="467460" y="146520"/>
                  <a:pt x="436600" y="207705"/>
                  <a:pt x="377831" y="285661"/>
                </a:cubicBezTo>
                <a:cubicBezTo>
                  <a:pt x="316781" y="363617"/>
                  <a:pt x="263513" y="404809"/>
                  <a:pt x="223932" y="404809"/>
                </a:cubicBezTo>
                <a:cubicBezTo>
                  <a:pt x="201658" y="404809"/>
                  <a:pt x="181263" y="382267"/>
                  <a:pt x="163418" y="337721"/>
                </a:cubicBezTo>
                <a:cubicBezTo>
                  <a:pt x="157111" y="312227"/>
                  <a:pt x="150268" y="286600"/>
                  <a:pt x="144902" y="267279"/>
                </a:cubicBezTo>
                <a:cubicBezTo>
                  <a:pt x="138595" y="243664"/>
                  <a:pt x="132289" y="220585"/>
                  <a:pt x="126520" y="197239"/>
                </a:cubicBezTo>
                <a:cubicBezTo>
                  <a:pt x="111223" y="140348"/>
                  <a:pt x="93915" y="113781"/>
                  <a:pt x="72178" y="113379"/>
                </a:cubicBezTo>
                <a:cubicBezTo>
                  <a:pt x="71910" y="113379"/>
                  <a:pt x="71507" y="113245"/>
                  <a:pt x="71373" y="113245"/>
                </a:cubicBezTo>
                <a:cubicBezTo>
                  <a:pt x="65872" y="113245"/>
                  <a:pt x="59566" y="116196"/>
                  <a:pt x="36622" y="132700"/>
                </a:cubicBezTo>
                <a:lnTo>
                  <a:pt x="26693" y="119283"/>
                </a:lnTo>
                <a:cubicBezTo>
                  <a:pt x="36622" y="110561"/>
                  <a:pt x="46282" y="101840"/>
                  <a:pt x="53796" y="94997"/>
                </a:cubicBezTo>
                <a:cubicBezTo>
                  <a:pt x="64530" y="85068"/>
                  <a:pt x="75935" y="74602"/>
                  <a:pt x="87743" y="64807"/>
                </a:cubicBezTo>
                <a:cubicBezTo>
                  <a:pt x="116993" y="39045"/>
                  <a:pt x="137522" y="25762"/>
                  <a:pt x="150268" y="24152"/>
                </a:cubicBezTo>
                <a:cubicBezTo>
                  <a:pt x="151342" y="24152"/>
                  <a:pt x="152684" y="24152"/>
                  <a:pt x="153891" y="24152"/>
                </a:cubicBezTo>
                <a:cubicBezTo>
                  <a:pt x="183141" y="24152"/>
                  <a:pt x="199243" y="44412"/>
                  <a:pt x="207696" y="91911"/>
                </a:cubicBezTo>
                <a:cubicBezTo>
                  <a:pt x="216283" y="153900"/>
                  <a:pt x="221784" y="187444"/>
                  <a:pt x="225542" y="200593"/>
                </a:cubicBezTo>
                <a:cubicBezTo>
                  <a:pt x="239227" y="255203"/>
                  <a:pt x="252779" y="278683"/>
                  <a:pt x="270624" y="278683"/>
                </a:cubicBezTo>
                <a:cubicBezTo>
                  <a:pt x="284847" y="278683"/>
                  <a:pt x="299338" y="265266"/>
                  <a:pt x="324026" y="229039"/>
                </a:cubicBezTo>
                <a:cubicBezTo>
                  <a:pt x="343885" y="197105"/>
                  <a:pt x="354619" y="172014"/>
                  <a:pt x="356900" y="152022"/>
                </a:cubicBezTo>
                <a:close/>
              </a:path>
            </a:pathLst>
          </a:custGeom>
          <a:solidFill>
            <a:schemeClr val="accent1"/>
          </a:solidFill>
          <a:ln w="1340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624" name="Grafik 7">
            <a:extLst>
              <a:ext uri="{FF2B5EF4-FFF2-40B4-BE49-F238E27FC236}">
                <a16:creationId xmlns:a16="http://schemas.microsoft.com/office/drawing/2014/main" id="{313CCEBA-4551-B4F8-88A5-D5670AAED24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09785" y="5295297"/>
            <a:ext cx="423727" cy="425337"/>
            <a:chOff x="3109779" y="5295293"/>
            <a:chExt cx="423727" cy="425337"/>
          </a:xfrm>
          <a:solidFill>
            <a:schemeClr val="accent1"/>
          </a:solidFill>
        </p:grpSpPr>
        <p:sp>
          <p:nvSpPr>
            <p:cNvPr id="625" name="Freihandform: Form 624">
              <a:extLst>
                <a:ext uri="{FF2B5EF4-FFF2-40B4-BE49-F238E27FC236}">
                  <a16:creationId xmlns:a16="http://schemas.microsoft.com/office/drawing/2014/main" id="{E3051CB1-E2DD-5E7D-3C27-EBAE344D5A7A}"/>
                </a:ext>
              </a:extLst>
            </p:cNvPr>
            <p:cNvSpPr/>
            <p:nvPr/>
          </p:nvSpPr>
          <p:spPr bwMode="gray">
            <a:xfrm>
              <a:off x="3109779" y="5295293"/>
              <a:ext cx="423727" cy="425337"/>
            </a:xfrm>
            <a:custGeom>
              <a:avLst/>
              <a:gdLst>
                <a:gd name="connsiteX0" fmla="*/ 287673 w 423727"/>
                <a:gd name="connsiteY0" fmla="*/ 0 h 425337"/>
                <a:gd name="connsiteX1" fmla="*/ 136054 w 423727"/>
                <a:gd name="connsiteY1" fmla="*/ 0 h 425337"/>
                <a:gd name="connsiteX2" fmla="*/ 0 w 423727"/>
                <a:gd name="connsiteY2" fmla="*/ 136591 h 425337"/>
                <a:gd name="connsiteX3" fmla="*/ 0 w 423727"/>
                <a:gd name="connsiteY3" fmla="*/ 288747 h 425337"/>
                <a:gd name="connsiteX4" fmla="*/ 136054 w 423727"/>
                <a:gd name="connsiteY4" fmla="*/ 425338 h 425337"/>
                <a:gd name="connsiteX5" fmla="*/ 287673 w 423727"/>
                <a:gd name="connsiteY5" fmla="*/ 425338 h 425337"/>
                <a:gd name="connsiteX6" fmla="*/ 423728 w 423727"/>
                <a:gd name="connsiteY6" fmla="*/ 288747 h 425337"/>
                <a:gd name="connsiteX7" fmla="*/ 423728 w 423727"/>
                <a:gd name="connsiteY7" fmla="*/ 136591 h 425337"/>
                <a:gd name="connsiteX8" fmla="*/ 287673 w 423727"/>
                <a:gd name="connsiteY8" fmla="*/ 0 h 425337"/>
                <a:gd name="connsiteX9" fmla="*/ 404138 w 423727"/>
                <a:gd name="connsiteY9" fmla="*/ 136457 h 425337"/>
                <a:gd name="connsiteX10" fmla="*/ 404138 w 423727"/>
                <a:gd name="connsiteY10" fmla="*/ 288613 h 425337"/>
                <a:gd name="connsiteX11" fmla="*/ 287673 w 423727"/>
                <a:gd name="connsiteY11" fmla="*/ 405614 h 425337"/>
                <a:gd name="connsiteX12" fmla="*/ 136054 w 423727"/>
                <a:gd name="connsiteY12" fmla="*/ 405614 h 425337"/>
                <a:gd name="connsiteX13" fmla="*/ 19590 w 423727"/>
                <a:gd name="connsiteY13" fmla="*/ 288613 h 425337"/>
                <a:gd name="connsiteX14" fmla="*/ 19590 w 423727"/>
                <a:gd name="connsiteY14" fmla="*/ 136457 h 425337"/>
                <a:gd name="connsiteX15" fmla="*/ 136054 w 423727"/>
                <a:gd name="connsiteY15" fmla="*/ 19455 h 425337"/>
                <a:gd name="connsiteX16" fmla="*/ 287673 w 423727"/>
                <a:gd name="connsiteY16" fmla="*/ 19455 h 425337"/>
                <a:gd name="connsiteX17" fmla="*/ 404138 w 423727"/>
                <a:gd name="connsiteY17" fmla="*/ 136457 h 42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3727" h="425337">
                  <a:moveTo>
                    <a:pt x="287673" y="0"/>
                  </a:moveTo>
                  <a:lnTo>
                    <a:pt x="136054" y="0"/>
                  </a:lnTo>
                  <a:cubicBezTo>
                    <a:pt x="61050" y="0"/>
                    <a:pt x="0" y="61319"/>
                    <a:pt x="0" y="136591"/>
                  </a:cubicBezTo>
                  <a:lnTo>
                    <a:pt x="0" y="288747"/>
                  </a:lnTo>
                  <a:cubicBezTo>
                    <a:pt x="0" y="364020"/>
                    <a:pt x="61050" y="425338"/>
                    <a:pt x="136054" y="425338"/>
                  </a:cubicBezTo>
                  <a:lnTo>
                    <a:pt x="287673" y="425338"/>
                  </a:lnTo>
                  <a:cubicBezTo>
                    <a:pt x="362678" y="425338"/>
                    <a:pt x="423728" y="364020"/>
                    <a:pt x="423728" y="288747"/>
                  </a:cubicBezTo>
                  <a:lnTo>
                    <a:pt x="423728" y="136591"/>
                  </a:lnTo>
                  <a:cubicBezTo>
                    <a:pt x="423728" y="61319"/>
                    <a:pt x="362678" y="0"/>
                    <a:pt x="287673" y="0"/>
                  </a:cubicBezTo>
                  <a:close/>
                  <a:moveTo>
                    <a:pt x="404138" y="136457"/>
                  </a:moveTo>
                  <a:lnTo>
                    <a:pt x="404138" y="288613"/>
                  </a:lnTo>
                  <a:cubicBezTo>
                    <a:pt x="404138" y="353151"/>
                    <a:pt x="351809" y="405614"/>
                    <a:pt x="287673" y="405614"/>
                  </a:cubicBezTo>
                  <a:lnTo>
                    <a:pt x="136054" y="405614"/>
                  </a:lnTo>
                  <a:cubicBezTo>
                    <a:pt x="71784" y="405614"/>
                    <a:pt x="19590" y="353151"/>
                    <a:pt x="19590" y="288613"/>
                  </a:cubicBezTo>
                  <a:lnTo>
                    <a:pt x="19590" y="136457"/>
                  </a:lnTo>
                  <a:cubicBezTo>
                    <a:pt x="19590" y="71918"/>
                    <a:pt x="71918" y="19455"/>
                    <a:pt x="136054" y="19455"/>
                  </a:cubicBezTo>
                  <a:lnTo>
                    <a:pt x="287673" y="19455"/>
                  </a:lnTo>
                  <a:cubicBezTo>
                    <a:pt x="351944" y="19455"/>
                    <a:pt x="404138" y="71918"/>
                    <a:pt x="404138" y="136457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6" name="Freihandform: Form 625">
              <a:extLst>
                <a:ext uri="{FF2B5EF4-FFF2-40B4-BE49-F238E27FC236}">
                  <a16:creationId xmlns:a16="http://schemas.microsoft.com/office/drawing/2014/main" id="{F69F7639-7137-54E1-1508-BBD4068F2C96}"/>
                </a:ext>
              </a:extLst>
            </p:cNvPr>
            <p:cNvSpPr/>
            <p:nvPr/>
          </p:nvSpPr>
          <p:spPr bwMode="gray">
            <a:xfrm>
              <a:off x="3209606" y="5396730"/>
              <a:ext cx="222463" cy="222463"/>
            </a:xfrm>
            <a:custGeom>
              <a:avLst/>
              <a:gdLst>
                <a:gd name="connsiteX0" fmla="*/ 111232 w 222463"/>
                <a:gd name="connsiteY0" fmla="*/ 0 h 222463"/>
                <a:gd name="connsiteX1" fmla="*/ 0 w 222463"/>
                <a:gd name="connsiteY1" fmla="*/ 111232 h 222463"/>
                <a:gd name="connsiteX2" fmla="*/ 111232 w 222463"/>
                <a:gd name="connsiteY2" fmla="*/ 222464 h 222463"/>
                <a:gd name="connsiteX3" fmla="*/ 222464 w 222463"/>
                <a:gd name="connsiteY3" fmla="*/ 111232 h 222463"/>
                <a:gd name="connsiteX4" fmla="*/ 111232 w 222463"/>
                <a:gd name="connsiteY4" fmla="*/ 0 h 222463"/>
                <a:gd name="connsiteX5" fmla="*/ 202874 w 222463"/>
                <a:gd name="connsiteY5" fmla="*/ 111098 h 222463"/>
                <a:gd name="connsiteX6" fmla="*/ 111232 w 222463"/>
                <a:gd name="connsiteY6" fmla="*/ 202740 h 222463"/>
                <a:gd name="connsiteX7" fmla="*/ 19590 w 222463"/>
                <a:gd name="connsiteY7" fmla="*/ 111098 h 222463"/>
                <a:gd name="connsiteX8" fmla="*/ 111232 w 222463"/>
                <a:gd name="connsiteY8" fmla="*/ 19456 h 222463"/>
                <a:gd name="connsiteX9" fmla="*/ 202874 w 222463"/>
                <a:gd name="connsiteY9" fmla="*/ 111098 h 22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463" h="222463">
                  <a:moveTo>
                    <a:pt x="111232" y="0"/>
                  </a:moveTo>
                  <a:cubicBezTo>
                    <a:pt x="49913" y="0"/>
                    <a:pt x="0" y="49914"/>
                    <a:pt x="0" y="111232"/>
                  </a:cubicBezTo>
                  <a:cubicBezTo>
                    <a:pt x="0" y="172550"/>
                    <a:pt x="49913" y="222464"/>
                    <a:pt x="111232" y="222464"/>
                  </a:cubicBezTo>
                  <a:cubicBezTo>
                    <a:pt x="172550" y="222464"/>
                    <a:pt x="222464" y="172550"/>
                    <a:pt x="222464" y="111232"/>
                  </a:cubicBezTo>
                  <a:cubicBezTo>
                    <a:pt x="222464" y="49914"/>
                    <a:pt x="172550" y="0"/>
                    <a:pt x="111232" y="0"/>
                  </a:cubicBezTo>
                  <a:close/>
                  <a:moveTo>
                    <a:pt x="202874" y="111098"/>
                  </a:moveTo>
                  <a:cubicBezTo>
                    <a:pt x="202874" y="161682"/>
                    <a:pt x="161816" y="202740"/>
                    <a:pt x="111232" y="202740"/>
                  </a:cubicBezTo>
                  <a:cubicBezTo>
                    <a:pt x="60647" y="202740"/>
                    <a:pt x="19590" y="161682"/>
                    <a:pt x="19590" y="111098"/>
                  </a:cubicBezTo>
                  <a:cubicBezTo>
                    <a:pt x="19590" y="60514"/>
                    <a:pt x="60647" y="19456"/>
                    <a:pt x="111232" y="19456"/>
                  </a:cubicBezTo>
                  <a:cubicBezTo>
                    <a:pt x="161816" y="19456"/>
                    <a:pt x="202874" y="60514"/>
                    <a:pt x="202874" y="111098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27" name="Freihandform: Form 626">
              <a:extLst>
                <a:ext uri="{FF2B5EF4-FFF2-40B4-BE49-F238E27FC236}">
                  <a16:creationId xmlns:a16="http://schemas.microsoft.com/office/drawing/2014/main" id="{D64A58B7-353B-12D6-28B2-DC75CCB89BAA}"/>
                </a:ext>
              </a:extLst>
            </p:cNvPr>
            <p:cNvSpPr/>
            <p:nvPr/>
          </p:nvSpPr>
          <p:spPr bwMode="gray">
            <a:xfrm>
              <a:off x="3406039" y="5375799"/>
              <a:ext cx="46961" cy="46961"/>
            </a:xfrm>
            <a:custGeom>
              <a:avLst/>
              <a:gdLst>
                <a:gd name="connsiteX0" fmla="*/ 23481 w 46961"/>
                <a:gd name="connsiteY0" fmla="*/ 0 h 46961"/>
                <a:gd name="connsiteX1" fmla="*/ 0 w 46961"/>
                <a:gd name="connsiteY1" fmla="*/ 23481 h 46961"/>
                <a:gd name="connsiteX2" fmla="*/ 23481 w 46961"/>
                <a:gd name="connsiteY2" fmla="*/ 46962 h 46961"/>
                <a:gd name="connsiteX3" fmla="*/ 46962 w 46961"/>
                <a:gd name="connsiteY3" fmla="*/ 23481 h 46961"/>
                <a:gd name="connsiteX4" fmla="*/ 23481 w 46961"/>
                <a:gd name="connsiteY4" fmla="*/ 0 h 46961"/>
                <a:gd name="connsiteX5" fmla="*/ 23481 w 46961"/>
                <a:gd name="connsiteY5" fmla="*/ 19724 h 46961"/>
                <a:gd name="connsiteX6" fmla="*/ 27238 w 46961"/>
                <a:gd name="connsiteY6" fmla="*/ 23481 h 46961"/>
                <a:gd name="connsiteX7" fmla="*/ 23481 w 46961"/>
                <a:gd name="connsiteY7" fmla="*/ 27238 h 46961"/>
                <a:gd name="connsiteX8" fmla="*/ 19724 w 46961"/>
                <a:gd name="connsiteY8" fmla="*/ 23481 h 46961"/>
                <a:gd name="connsiteX9" fmla="*/ 23481 w 46961"/>
                <a:gd name="connsiteY9" fmla="*/ 19724 h 4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961" h="46961">
                  <a:moveTo>
                    <a:pt x="23481" y="0"/>
                  </a:moveTo>
                  <a:cubicBezTo>
                    <a:pt x="10600" y="0"/>
                    <a:pt x="0" y="10600"/>
                    <a:pt x="0" y="23481"/>
                  </a:cubicBezTo>
                  <a:cubicBezTo>
                    <a:pt x="0" y="36362"/>
                    <a:pt x="10600" y="46962"/>
                    <a:pt x="23481" y="46962"/>
                  </a:cubicBezTo>
                  <a:cubicBezTo>
                    <a:pt x="36362" y="46962"/>
                    <a:pt x="46962" y="36362"/>
                    <a:pt x="46962" y="23481"/>
                  </a:cubicBezTo>
                  <a:cubicBezTo>
                    <a:pt x="46962" y="10600"/>
                    <a:pt x="36362" y="0"/>
                    <a:pt x="23481" y="0"/>
                  </a:cubicBezTo>
                  <a:close/>
                  <a:moveTo>
                    <a:pt x="23481" y="19724"/>
                  </a:moveTo>
                  <a:cubicBezTo>
                    <a:pt x="25493" y="19724"/>
                    <a:pt x="27238" y="21468"/>
                    <a:pt x="27238" y="23481"/>
                  </a:cubicBezTo>
                  <a:cubicBezTo>
                    <a:pt x="27238" y="25493"/>
                    <a:pt x="25493" y="27238"/>
                    <a:pt x="23481" y="27238"/>
                  </a:cubicBezTo>
                  <a:cubicBezTo>
                    <a:pt x="21468" y="27238"/>
                    <a:pt x="19724" y="25493"/>
                    <a:pt x="19724" y="23481"/>
                  </a:cubicBezTo>
                  <a:cubicBezTo>
                    <a:pt x="19724" y="21468"/>
                    <a:pt x="21468" y="19724"/>
                    <a:pt x="23481" y="19724"/>
                  </a:cubicBezTo>
                  <a:close/>
                </a:path>
              </a:pathLst>
            </a:custGeom>
            <a:solidFill>
              <a:schemeClr val="accent1"/>
            </a:solidFill>
            <a:ln w="1340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628" name="Freihandform: Form 627">
            <a:extLst>
              <a:ext uri="{FF2B5EF4-FFF2-40B4-BE49-F238E27FC236}">
                <a16:creationId xmlns:a16="http://schemas.microsoft.com/office/drawing/2014/main" id="{EC2EBD87-55E3-6488-646D-CD15C6C6BE65}"/>
              </a:ext>
            </a:extLst>
          </p:cNvPr>
          <p:cNvSpPr>
            <a:spLocks noChangeAspect="1"/>
          </p:cNvSpPr>
          <p:nvPr/>
        </p:nvSpPr>
        <p:spPr bwMode="gray">
          <a:xfrm>
            <a:off x="891083" y="3063681"/>
            <a:ext cx="431703" cy="438353"/>
          </a:xfrm>
          <a:custGeom>
            <a:avLst/>
            <a:gdLst>
              <a:gd name="connsiteX0" fmla="*/ 411480 w 431702"/>
              <a:gd name="connsiteY0" fmla="*/ 307263 h 438353"/>
              <a:gd name="connsiteX1" fmla="*/ 309104 w 431702"/>
              <a:gd name="connsiteY1" fmla="*/ 21200 h 438353"/>
              <a:gd name="connsiteX2" fmla="*/ 231148 w 431702"/>
              <a:gd name="connsiteY2" fmla="*/ 537 h 438353"/>
              <a:gd name="connsiteX3" fmla="*/ 215181 w 431702"/>
              <a:gd name="connsiteY3" fmla="*/ 0 h 438353"/>
              <a:gd name="connsiteX4" fmla="*/ 68527 w 431702"/>
              <a:gd name="connsiteY4" fmla="*/ 58098 h 438353"/>
              <a:gd name="connsiteX5" fmla="*/ 57927 w 431702"/>
              <a:gd name="connsiteY5" fmla="*/ 363483 h 438353"/>
              <a:gd name="connsiteX6" fmla="*/ 98716 w 431702"/>
              <a:gd name="connsiteY6" fmla="*/ 397564 h 438353"/>
              <a:gd name="connsiteX7" fmla="*/ 130918 w 431702"/>
              <a:gd name="connsiteY7" fmla="*/ 407090 h 438353"/>
              <a:gd name="connsiteX8" fmla="*/ 190761 w 431702"/>
              <a:gd name="connsiteY8" fmla="*/ 353286 h 438353"/>
              <a:gd name="connsiteX9" fmla="*/ 196799 w 431702"/>
              <a:gd name="connsiteY9" fmla="*/ 301628 h 438353"/>
              <a:gd name="connsiteX10" fmla="*/ 212766 w 431702"/>
              <a:gd name="connsiteY10" fmla="*/ 303372 h 438353"/>
              <a:gd name="connsiteX11" fmla="*/ 219877 w 431702"/>
              <a:gd name="connsiteY11" fmla="*/ 302970 h 438353"/>
              <a:gd name="connsiteX12" fmla="*/ 284416 w 431702"/>
              <a:gd name="connsiteY12" fmla="*/ 260033 h 438353"/>
              <a:gd name="connsiteX13" fmla="*/ 256239 w 431702"/>
              <a:gd name="connsiteY13" fmla="*/ 76346 h 438353"/>
              <a:gd name="connsiteX14" fmla="*/ 253689 w 431702"/>
              <a:gd name="connsiteY14" fmla="*/ 74736 h 438353"/>
              <a:gd name="connsiteX15" fmla="*/ 253421 w 431702"/>
              <a:gd name="connsiteY15" fmla="*/ 74736 h 438353"/>
              <a:gd name="connsiteX16" fmla="*/ 250872 w 431702"/>
              <a:gd name="connsiteY16" fmla="*/ 75944 h 438353"/>
              <a:gd name="connsiteX17" fmla="*/ 167012 w 431702"/>
              <a:gd name="connsiteY17" fmla="*/ 147325 h 438353"/>
              <a:gd name="connsiteX18" fmla="*/ 128101 w 431702"/>
              <a:gd name="connsiteY18" fmla="*/ 198044 h 438353"/>
              <a:gd name="connsiteX19" fmla="*/ 138835 w 431702"/>
              <a:gd name="connsiteY19" fmla="*/ 263253 h 438353"/>
              <a:gd name="connsiteX20" fmla="*/ 152252 w 431702"/>
              <a:gd name="connsiteY20" fmla="*/ 280025 h 438353"/>
              <a:gd name="connsiteX21" fmla="*/ 178819 w 431702"/>
              <a:gd name="connsiteY21" fmla="*/ 296127 h 438353"/>
              <a:gd name="connsiteX22" fmla="*/ 178551 w 431702"/>
              <a:gd name="connsiteY22" fmla="*/ 298944 h 438353"/>
              <a:gd name="connsiteX23" fmla="*/ 172379 w 431702"/>
              <a:gd name="connsiteY23" fmla="*/ 351407 h 438353"/>
              <a:gd name="connsiteX24" fmla="*/ 148764 w 431702"/>
              <a:gd name="connsiteY24" fmla="*/ 384683 h 438353"/>
              <a:gd name="connsiteX25" fmla="*/ 130918 w 431702"/>
              <a:gd name="connsiteY25" fmla="*/ 388708 h 438353"/>
              <a:gd name="connsiteX26" fmla="*/ 108645 w 431702"/>
              <a:gd name="connsiteY26" fmla="*/ 382133 h 438353"/>
              <a:gd name="connsiteX27" fmla="*/ 49608 w 431702"/>
              <a:gd name="connsiteY27" fmla="*/ 108951 h 438353"/>
              <a:gd name="connsiteX28" fmla="*/ 215718 w 431702"/>
              <a:gd name="connsiteY28" fmla="*/ 18382 h 438353"/>
              <a:gd name="connsiteX29" fmla="*/ 322522 w 431702"/>
              <a:gd name="connsiteY29" fmla="*/ 49914 h 438353"/>
              <a:gd name="connsiteX30" fmla="*/ 397392 w 431702"/>
              <a:gd name="connsiteY30" fmla="*/ 293041 h 438353"/>
              <a:gd name="connsiteX31" fmla="*/ 374850 w 431702"/>
              <a:gd name="connsiteY31" fmla="*/ 280562 h 438353"/>
              <a:gd name="connsiteX32" fmla="*/ 355261 w 431702"/>
              <a:gd name="connsiteY32" fmla="*/ 277744 h 438353"/>
              <a:gd name="connsiteX33" fmla="*/ 305481 w 431702"/>
              <a:gd name="connsiteY33" fmla="*/ 298408 h 438353"/>
              <a:gd name="connsiteX34" fmla="*/ 273950 w 431702"/>
              <a:gd name="connsiteY34" fmla="*/ 330073 h 438353"/>
              <a:gd name="connsiteX35" fmla="*/ 273950 w 431702"/>
              <a:gd name="connsiteY35" fmla="*/ 334769 h 438353"/>
              <a:gd name="connsiteX36" fmla="*/ 289783 w 431702"/>
              <a:gd name="connsiteY36" fmla="*/ 350602 h 438353"/>
              <a:gd name="connsiteX37" fmla="*/ 294211 w 431702"/>
              <a:gd name="connsiteY37" fmla="*/ 355030 h 438353"/>
              <a:gd name="connsiteX38" fmla="*/ 268180 w 431702"/>
              <a:gd name="connsiteY38" fmla="*/ 381060 h 438353"/>
              <a:gd name="connsiteX39" fmla="*/ 268046 w 431702"/>
              <a:gd name="connsiteY39" fmla="*/ 394075 h 438353"/>
              <a:gd name="connsiteX40" fmla="*/ 274755 w 431702"/>
              <a:gd name="connsiteY40" fmla="*/ 396893 h 438353"/>
              <a:gd name="connsiteX41" fmla="*/ 281196 w 431702"/>
              <a:gd name="connsiteY41" fmla="*/ 394343 h 438353"/>
              <a:gd name="connsiteX42" fmla="*/ 307360 w 431702"/>
              <a:gd name="connsiteY42" fmla="*/ 368179 h 438353"/>
              <a:gd name="connsiteX43" fmla="*/ 335537 w 431702"/>
              <a:gd name="connsiteY43" fmla="*/ 396490 h 438353"/>
              <a:gd name="connsiteX44" fmla="*/ 309507 w 431702"/>
              <a:gd name="connsiteY44" fmla="*/ 422520 h 438353"/>
              <a:gd name="connsiteX45" fmla="*/ 309372 w 431702"/>
              <a:gd name="connsiteY45" fmla="*/ 435535 h 438353"/>
              <a:gd name="connsiteX46" fmla="*/ 316081 w 431702"/>
              <a:gd name="connsiteY46" fmla="*/ 438353 h 438353"/>
              <a:gd name="connsiteX47" fmla="*/ 322522 w 431702"/>
              <a:gd name="connsiteY47" fmla="*/ 435804 h 438353"/>
              <a:gd name="connsiteX48" fmla="*/ 348686 w 431702"/>
              <a:gd name="connsiteY48" fmla="*/ 409639 h 438353"/>
              <a:gd name="connsiteX49" fmla="*/ 353114 w 431702"/>
              <a:gd name="connsiteY49" fmla="*/ 414067 h 438353"/>
              <a:gd name="connsiteX50" fmla="*/ 368947 w 431702"/>
              <a:gd name="connsiteY50" fmla="*/ 429900 h 438353"/>
              <a:gd name="connsiteX51" fmla="*/ 371362 w 431702"/>
              <a:gd name="connsiteY51" fmla="*/ 430839 h 438353"/>
              <a:gd name="connsiteX52" fmla="*/ 373777 w 431702"/>
              <a:gd name="connsiteY52" fmla="*/ 429900 h 438353"/>
              <a:gd name="connsiteX53" fmla="*/ 405308 w 431702"/>
              <a:gd name="connsiteY53" fmla="*/ 398234 h 438353"/>
              <a:gd name="connsiteX54" fmla="*/ 423154 w 431702"/>
              <a:gd name="connsiteY54" fmla="*/ 329134 h 438353"/>
              <a:gd name="connsiteX55" fmla="*/ 411480 w 431702"/>
              <a:gd name="connsiteY55" fmla="*/ 307532 h 438353"/>
              <a:gd name="connsiteX56" fmla="*/ 392159 w 431702"/>
              <a:gd name="connsiteY56" fmla="*/ 384951 h 438353"/>
              <a:gd name="connsiteX57" fmla="*/ 371228 w 431702"/>
              <a:gd name="connsiteY57" fmla="*/ 405882 h 438353"/>
              <a:gd name="connsiteX58" fmla="*/ 366129 w 431702"/>
              <a:gd name="connsiteY58" fmla="*/ 400784 h 438353"/>
              <a:gd name="connsiteX59" fmla="*/ 302932 w 431702"/>
              <a:gd name="connsiteY59" fmla="*/ 337587 h 438353"/>
              <a:gd name="connsiteX60" fmla="*/ 297833 w 431702"/>
              <a:gd name="connsiteY60" fmla="*/ 332488 h 438353"/>
              <a:gd name="connsiteX61" fmla="*/ 318765 w 431702"/>
              <a:gd name="connsiteY61" fmla="*/ 311557 h 438353"/>
              <a:gd name="connsiteX62" fmla="*/ 355261 w 431702"/>
              <a:gd name="connsiteY62" fmla="*/ 296395 h 438353"/>
              <a:gd name="connsiteX63" fmla="*/ 369886 w 431702"/>
              <a:gd name="connsiteY63" fmla="*/ 298408 h 438353"/>
              <a:gd name="connsiteX64" fmla="*/ 389073 w 431702"/>
              <a:gd name="connsiteY64" fmla="*/ 310349 h 438353"/>
              <a:gd name="connsiteX65" fmla="*/ 393501 w 431702"/>
              <a:gd name="connsiteY65" fmla="*/ 314777 h 438353"/>
              <a:gd name="connsiteX66" fmla="*/ 405442 w 431702"/>
              <a:gd name="connsiteY66" fmla="*/ 334098 h 438353"/>
              <a:gd name="connsiteX67" fmla="*/ 392159 w 431702"/>
              <a:gd name="connsiteY67" fmla="*/ 384951 h 438353"/>
              <a:gd name="connsiteX68" fmla="*/ 235441 w 431702"/>
              <a:gd name="connsiteY68" fmla="*/ 193348 h 438353"/>
              <a:gd name="connsiteX69" fmla="*/ 234771 w 431702"/>
              <a:gd name="connsiteY69" fmla="*/ 180198 h 438353"/>
              <a:gd name="connsiteX70" fmla="*/ 228599 w 431702"/>
              <a:gd name="connsiteY70" fmla="*/ 177783 h 438353"/>
              <a:gd name="connsiteX71" fmla="*/ 221890 w 431702"/>
              <a:gd name="connsiteY71" fmla="*/ 180735 h 438353"/>
              <a:gd name="connsiteX72" fmla="*/ 181503 w 431702"/>
              <a:gd name="connsiteY72" fmla="*/ 277208 h 438353"/>
              <a:gd name="connsiteX73" fmla="*/ 165267 w 431702"/>
              <a:gd name="connsiteY73" fmla="*/ 266608 h 438353"/>
              <a:gd name="connsiteX74" fmla="*/ 154802 w 431702"/>
              <a:gd name="connsiteY74" fmla="*/ 253593 h 438353"/>
              <a:gd name="connsiteX75" fmla="*/ 146214 w 431702"/>
              <a:gd name="connsiteY75" fmla="*/ 202472 h 438353"/>
              <a:gd name="connsiteX76" fmla="*/ 176404 w 431702"/>
              <a:gd name="connsiteY76" fmla="*/ 163292 h 438353"/>
              <a:gd name="connsiteX77" fmla="*/ 250872 w 431702"/>
              <a:gd name="connsiteY77" fmla="*/ 103718 h 438353"/>
              <a:gd name="connsiteX78" fmla="*/ 270864 w 431702"/>
              <a:gd name="connsiteY78" fmla="*/ 246616 h 438353"/>
              <a:gd name="connsiteX79" fmla="*/ 268315 w 431702"/>
              <a:gd name="connsiteY79" fmla="*/ 251178 h 438353"/>
              <a:gd name="connsiteX80" fmla="*/ 217999 w 431702"/>
              <a:gd name="connsiteY80" fmla="*/ 284722 h 438353"/>
              <a:gd name="connsiteX81" fmla="*/ 212900 w 431702"/>
              <a:gd name="connsiteY81" fmla="*/ 284990 h 438353"/>
              <a:gd name="connsiteX82" fmla="*/ 199080 w 431702"/>
              <a:gd name="connsiteY82" fmla="*/ 283112 h 438353"/>
              <a:gd name="connsiteX83" fmla="*/ 235307 w 431702"/>
              <a:gd name="connsiteY83" fmla="*/ 193079 h 43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31702" h="438353">
                <a:moveTo>
                  <a:pt x="411480" y="307263"/>
                </a:moveTo>
                <a:cubicBezTo>
                  <a:pt x="461394" y="200325"/>
                  <a:pt x="415774" y="72321"/>
                  <a:pt x="309104" y="21200"/>
                </a:cubicBezTo>
                <a:cubicBezTo>
                  <a:pt x="284550" y="9392"/>
                  <a:pt x="258251" y="2415"/>
                  <a:pt x="231148" y="537"/>
                </a:cubicBezTo>
                <a:cubicBezTo>
                  <a:pt x="225915" y="134"/>
                  <a:pt x="220548" y="0"/>
                  <a:pt x="215181" y="0"/>
                </a:cubicBezTo>
                <a:cubicBezTo>
                  <a:pt x="160437" y="0"/>
                  <a:pt x="108377" y="20663"/>
                  <a:pt x="68527" y="58098"/>
                </a:cubicBezTo>
                <a:cubicBezTo>
                  <a:pt x="-18554" y="139409"/>
                  <a:pt x="-23250" y="276403"/>
                  <a:pt x="57927" y="363483"/>
                </a:cubicBezTo>
                <a:cubicBezTo>
                  <a:pt x="70002" y="376498"/>
                  <a:pt x="83823" y="387903"/>
                  <a:pt x="98716" y="397564"/>
                </a:cubicBezTo>
                <a:cubicBezTo>
                  <a:pt x="108377" y="403870"/>
                  <a:pt x="119513" y="407090"/>
                  <a:pt x="130918" y="407090"/>
                </a:cubicBezTo>
                <a:cubicBezTo>
                  <a:pt x="161645" y="407090"/>
                  <a:pt x="187406" y="383878"/>
                  <a:pt x="190761" y="353286"/>
                </a:cubicBezTo>
                <a:lnTo>
                  <a:pt x="196799" y="301628"/>
                </a:lnTo>
                <a:cubicBezTo>
                  <a:pt x="202032" y="302835"/>
                  <a:pt x="207399" y="303372"/>
                  <a:pt x="212766" y="303372"/>
                </a:cubicBezTo>
                <a:cubicBezTo>
                  <a:pt x="215181" y="303372"/>
                  <a:pt x="217462" y="303372"/>
                  <a:pt x="219877" y="302970"/>
                </a:cubicBezTo>
                <a:cubicBezTo>
                  <a:pt x="247115" y="300018"/>
                  <a:pt x="271132" y="283917"/>
                  <a:pt x="284416" y="260033"/>
                </a:cubicBezTo>
                <a:cubicBezTo>
                  <a:pt x="321851" y="194689"/>
                  <a:pt x="290990" y="133371"/>
                  <a:pt x="256239" y="76346"/>
                </a:cubicBezTo>
                <a:cubicBezTo>
                  <a:pt x="255702" y="75407"/>
                  <a:pt x="254763" y="74870"/>
                  <a:pt x="253689" y="74736"/>
                </a:cubicBezTo>
                <a:cubicBezTo>
                  <a:pt x="253689" y="74736"/>
                  <a:pt x="253555" y="74736"/>
                  <a:pt x="253421" y="74736"/>
                </a:cubicBezTo>
                <a:cubicBezTo>
                  <a:pt x="252482" y="74736"/>
                  <a:pt x="251543" y="75139"/>
                  <a:pt x="250872" y="75944"/>
                </a:cubicBezTo>
                <a:cubicBezTo>
                  <a:pt x="226720" y="103986"/>
                  <a:pt x="198543" y="128004"/>
                  <a:pt x="167012" y="147325"/>
                </a:cubicBezTo>
                <a:cubicBezTo>
                  <a:pt x="147288" y="158999"/>
                  <a:pt x="133468" y="176978"/>
                  <a:pt x="128101" y="198044"/>
                </a:cubicBezTo>
                <a:cubicBezTo>
                  <a:pt x="122599" y="219780"/>
                  <a:pt x="126491" y="242993"/>
                  <a:pt x="138835" y="263253"/>
                </a:cubicBezTo>
                <a:cubicBezTo>
                  <a:pt x="142592" y="269426"/>
                  <a:pt x="147019" y="275061"/>
                  <a:pt x="152252" y="280025"/>
                </a:cubicBezTo>
                <a:cubicBezTo>
                  <a:pt x="160035" y="287271"/>
                  <a:pt x="168890" y="292638"/>
                  <a:pt x="178819" y="296127"/>
                </a:cubicBezTo>
                <a:cubicBezTo>
                  <a:pt x="178819" y="297066"/>
                  <a:pt x="178551" y="298005"/>
                  <a:pt x="178551" y="298944"/>
                </a:cubicBezTo>
                <a:lnTo>
                  <a:pt x="172379" y="351407"/>
                </a:lnTo>
                <a:cubicBezTo>
                  <a:pt x="170903" y="365764"/>
                  <a:pt x="161779" y="378511"/>
                  <a:pt x="148764" y="384683"/>
                </a:cubicBezTo>
                <a:cubicBezTo>
                  <a:pt x="143263" y="387366"/>
                  <a:pt x="137090" y="388708"/>
                  <a:pt x="130918" y="388708"/>
                </a:cubicBezTo>
                <a:cubicBezTo>
                  <a:pt x="123002" y="388708"/>
                  <a:pt x="115354" y="386427"/>
                  <a:pt x="108645" y="382133"/>
                </a:cubicBezTo>
                <a:cubicBezTo>
                  <a:pt x="17137" y="323096"/>
                  <a:pt x="-9430" y="200593"/>
                  <a:pt x="49608" y="108951"/>
                </a:cubicBezTo>
                <a:cubicBezTo>
                  <a:pt x="86104" y="52194"/>
                  <a:pt x="148227" y="18382"/>
                  <a:pt x="215718" y="18382"/>
                </a:cubicBezTo>
                <a:cubicBezTo>
                  <a:pt x="253555" y="18382"/>
                  <a:pt x="290454" y="29250"/>
                  <a:pt x="322522" y="49914"/>
                </a:cubicBezTo>
                <a:cubicBezTo>
                  <a:pt x="402759" y="101705"/>
                  <a:pt x="434424" y="205424"/>
                  <a:pt x="397392" y="293041"/>
                </a:cubicBezTo>
                <a:cubicBezTo>
                  <a:pt x="390817" y="287405"/>
                  <a:pt x="383169" y="283112"/>
                  <a:pt x="374850" y="280562"/>
                </a:cubicBezTo>
                <a:cubicBezTo>
                  <a:pt x="368410" y="278684"/>
                  <a:pt x="361835" y="277744"/>
                  <a:pt x="355261" y="277744"/>
                </a:cubicBezTo>
                <a:cubicBezTo>
                  <a:pt x="336476" y="277744"/>
                  <a:pt x="318765" y="285124"/>
                  <a:pt x="305481" y="298408"/>
                </a:cubicBezTo>
                <a:lnTo>
                  <a:pt x="273950" y="330073"/>
                </a:lnTo>
                <a:cubicBezTo>
                  <a:pt x="272608" y="331415"/>
                  <a:pt x="272608" y="333562"/>
                  <a:pt x="273950" y="334769"/>
                </a:cubicBezTo>
                <a:lnTo>
                  <a:pt x="289783" y="350602"/>
                </a:lnTo>
                <a:lnTo>
                  <a:pt x="294211" y="355030"/>
                </a:lnTo>
                <a:lnTo>
                  <a:pt x="268180" y="381060"/>
                </a:lnTo>
                <a:cubicBezTo>
                  <a:pt x="264558" y="384549"/>
                  <a:pt x="264424" y="390452"/>
                  <a:pt x="268046" y="394075"/>
                </a:cubicBezTo>
                <a:cubicBezTo>
                  <a:pt x="269791" y="395954"/>
                  <a:pt x="272206" y="396893"/>
                  <a:pt x="274755" y="396893"/>
                </a:cubicBezTo>
                <a:cubicBezTo>
                  <a:pt x="277304" y="396893"/>
                  <a:pt x="279451" y="395954"/>
                  <a:pt x="281196" y="394343"/>
                </a:cubicBezTo>
                <a:lnTo>
                  <a:pt x="307360" y="368179"/>
                </a:lnTo>
                <a:lnTo>
                  <a:pt x="335537" y="396490"/>
                </a:lnTo>
                <a:lnTo>
                  <a:pt x="309507" y="422520"/>
                </a:lnTo>
                <a:cubicBezTo>
                  <a:pt x="305884" y="426009"/>
                  <a:pt x="305750" y="431913"/>
                  <a:pt x="309372" y="435535"/>
                </a:cubicBezTo>
                <a:cubicBezTo>
                  <a:pt x="311117" y="437414"/>
                  <a:pt x="313532" y="438353"/>
                  <a:pt x="316081" y="438353"/>
                </a:cubicBezTo>
                <a:cubicBezTo>
                  <a:pt x="318631" y="438353"/>
                  <a:pt x="320777" y="437414"/>
                  <a:pt x="322522" y="435804"/>
                </a:cubicBezTo>
                <a:lnTo>
                  <a:pt x="348686" y="409639"/>
                </a:lnTo>
                <a:lnTo>
                  <a:pt x="353114" y="414067"/>
                </a:lnTo>
                <a:lnTo>
                  <a:pt x="368947" y="429900"/>
                </a:lnTo>
                <a:cubicBezTo>
                  <a:pt x="368947" y="429900"/>
                  <a:pt x="370423" y="430839"/>
                  <a:pt x="371362" y="430839"/>
                </a:cubicBezTo>
                <a:cubicBezTo>
                  <a:pt x="372301" y="430839"/>
                  <a:pt x="373106" y="430437"/>
                  <a:pt x="373777" y="429900"/>
                </a:cubicBezTo>
                <a:lnTo>
                  <a:pt x="405308" y="398234"/>
                </a:lnTo>
                <a:cubicBezTo>
                  <a:pt x="423422" y="380121"/>
                  <a:pt x="430265" y="353688"/>
                  <a:pt x="423154" y="329134"/>
                </a:cubicBezTo>
                <a:cubicBezTo>
                  <a:pt x="420739" y="321217"/>
                  <a:pt x="416713" y="313838"/>
                  <a:pt x="411480" y="307532"/>
                </a:cubicBezTo>
                <a:close/>
                <a:moveTo>
                  <a:pt x="392159" y="384951"/>
                </a:moveTo>
                <a:lnTo>
                  <a:pt x="371228" y="405882"/>
                </a:lnTo>
                <a:lnTo>
                  <a:pt x="366129" y="400784"/>
                </a:lnTo>
                <a:lnTo>
                  <a:pt x="302932" y="337587"/>
                </a:lnTo>
                <a:lnTo>
                  <a:pt x="297833" y="332488"/>
                </a:lnTo>
                <a:lnTo>
                  <a:pt x="318765" y="311557"/>
                </a:lnTo>
                <a:cubicBezTo>
                  <a:pt x="328425" y="301896"/>
                  <a:pt x="341709" y="296395"/>
                  <a:pt x="355261" y="296395"/>
                </a:cubicBezTo>
                <a:cubicBezTo>
                  <a:pt x="360359" y="296395"/>
                  <a:pt x="365190" y="297066"/>
                  <a:pt x="369886" y="298408"/>
                </a:cubicBezTo>
                <a:cubicBezTo>
                  <a:pt x="377131" y="300689"/>
                  <a:pt x="383706" y="304848"/>
                  <a:pt x="389073" y="310349"/>
                </a:cubicBezTo>
                <a:lnTo>
                  <a:pt x="393501" y="314777"/>
                </a:lnTo>
                <a:cubicBezTo>
                  <a:pt x="399002" y="320144"/>
                  <a:pt x="403161" y="326853"/>
                  <a:pt x="405442" y="334098"/>
                </a:cubicBezTo>
                <a:cubicBezTo>
                  <a:pt x="410541" y="352078"/>
                  <a:pt x="405442" y="371668"/>
                  <a:pt x="392159" y="384951"/>
                </a:cubicBezTo>
                <a:close/>
                <a:moveTo>
                  <a:pt x="235441" y="193348"/>
                </a:moveTo>
                <a:cubicBezTo>
                  <a:pt x="238930" y="189591"/>
                  <a:pt x="238528" y="183687"/>
                  <a:pt x="234771" y="180198"/>
                </a:cubicBezTo>
                <a:cubicBezTo>
                  <a:pt x="233026" y="178722"/>
                  <a:pt x="230880" y="177783"/>
                  <a:pt x="228599" y="177783"/>
                </a:cubicBezTo>
                <a:cubicBezTo>
                  <a:pt x="226049" y="177783"/>
                  <a:pt x="223634" y="178857"/>
                  <a:pt x="221890" y="180735"/>
                </a:cubicBezTo>
                <a:cubicBezTo>
                  <a:pt x="220682" y="182077"/>
                  <a:pt x="191968" y="213742"/>
                  <a:pt x="181503" y="277208"/>
                </a:cubicBezTo>
                <a:cubicBezTo>
                  <a:pt x="175465" y="274658"/>
                  <a:pt x="170098" y="271170"/>
                  <a:pt x="165267" y="266608"/>
                </a:cubicBezTo>
                <a:cubicBezTo>
                  <a:pt x="161242" y="262717"/>
                  <a:pt x="157754" y="258423"/>
                  <a:pt x="154802" y="253593"/>
                </a:cubicBezTo>
                <a:cubicBezTo>
                  <a:pt x="145275" y="238431"/>
                  <a:pt x="142055" y="219915"/>
                  <a:pt x="146214" y="202472"/>
                </a:cubicBezTo>
                <a:cubicBezTo>
                  <a:pt x="150508" y="185968"/>
                  <a:pt x="161511" y="171611"/>
                  <a:pt x="176404" y="163292"/>
                </a:cubicBezTo>
                <a:cubicBezTo>
                  <a:pt x="203776" y="146654"/>
                  <a:pt x="228867" y="126662"/>
                  <a:pt x="250872" y="103718"/>
                </a:cubicBezTo>
                <a:cubicBezTo>
                  <a:pt x="280525" y="155913"/>
                  <a:pt x="294881" y="200459"/>
                  <a:pt x="270864" y="246616"/>
                </a:cubicBezTo>
                <a:lnTo>
                  <a:pt x="268315" y="251178"/>
                </a:lnTo>
                <a:cubicBezTo>
                  <a:pt x="257983" y="269828"/>
                  <a:pt x="239198" y="282306"/>
                  <a:pt x="217999" y="284722"/>
                </a:cubicBezTo>
                <a:cubicBezTo>
                  <a:pt x="216254" y="284856"/>
                  <a:pt x="214644" y="284990"/>
                  <a:pt x="212900" y="284990"/>
                </a:cubicBezTo>
                <a:cubicBezTo>
                  <a:pt x="208204" y="284990"/>
                  <a:pt x="203642" y="284319"/>
                  <a:pt x="199080" y="283112"/>
                </a:cubicBezTo>
                <a:cubicBezTo>
                  <a:pt x="208204" y="223672"/>
                  <a:pt x="235039" y="193348"/>
                  <a:pt x="235307" y="193079"/>
                </a:cubicBezTo>
                <a:close/>
              </a:path>
            </a:pathLst>
          </a:custGeom>
          <a:solidFill>
            <a:schemeClr val="accent1"/>
          </a:solidFill>
          <a:ln w="1340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629" name="Freihandform: Form 628">
            <a:extLst>
              <a:ext uri="{FF2B5EF4-FFF2-40B4-BE49-F238E27FC236}">
                <a16:creationId xmlns:a16="http://schemas.microsoft.com/office/drawing/2014/main" id="{2ACFA6FE-955D-11E7-1DC9-526F3AAC7779}"/>
              </a:ext>
            </a:extLst>
          </p:cNvPr>
          <p:cNvSpPr>
            <a:spLocks noChangeAspect="1"/>
          </p:cNvSpPr>
          <p:nvPr/>
        </p:nvSpPr>
        <p:spPr bwMode="gray">
          <a:xfrm>
            <a:off x="4233775" y="3052411"/>
            <a:ext cx="389781" cy="501013"/>
          </a:xfrm>
          <a:custGeom>
            <a:avLst/>
            <a:gdLst>
              <a:gd name="connsiteX0" fmla="*/ 355566 w 389781"/>
              <a:gd name="connsiteY0" fmla="*/ 0 h 501013"/>
              <a:gd name="connsiteX1" fmla="*/ 34215 w 389781"/>
              <a:gd name="connsiteY1" fmla="*/ 0 h 501013"/>
              <a:gd name="connsiteX2" fmla="*/ 0 w 389781"/>
              <a:gd name="connsiteY2" fmla="*/ 34215 h 501013"/>
              <a:gd name="connsiteX3" fmla="*/ 0 w 389781"/>
              <a:gd name="connsiteY3" fmla="*/ 466798 h 501013"/>
              <a:gd name="connsiteX4" fmla="*/ 34215 w 389781"/>
              <a:gd name="connsiteY4" fmla="*/ 501013 h 501013"/>
              <a:gd name="connsiteX5" fmla="*/ 355566 w 389781"/>
              <a:gd name="connsiteY5" fmla="*/ 501013 h 501013"/>
              <a:gd name="connsiteX6" fmla="*/ 389781 w 389781"/>
              <a:gd name="connsiteY6" fmla="*/ 466798 h 501013"/>
              <a:gd name="connsiteX7" fmla="*/ 389781 w 389781"/>
              <a:gd name="connsiteY7" fmla="*/ 34215 h 501013"/>
              <a:gd name="connsiteX8" fmla="*/ 355566 w 389781"/>
              <a:gd name="connsiteY8" fmla="*/ 0 h 501013"/>
              <a:gd name="connsiteX9" fmla="*/ 293711 w 389781"/>
              <a:gd name="connsiteY9" fmla="*/ 61721 h 501013"/>
              <a:gd name="connsiteX10" fmla="*/ 265669 w 389781"/>
              <a:gd name="connsiteY10" fmla="*/ 89764 h 501013"/>
              <a:gd name="connsiteX11" fmla="*/ 265669 w 389781"/>
              <a:gd name="connsiteY11" fmla="*/ 92581 h 501013"/>
              <a:gd name="connsiteX12" fmla="*/ 260033 w 389781"/>
              <a:gd name="connsiteY12" fmla="*/ 92581 h 501013"/>
              <a:gd name="connsiteX13" fmla="*/ 260033 w 389781"/>
              <a:gd name="connsiteY13" fmla="*/ 89764 h 501013"/>
              <a:gd name="connsiteX14" fmla="*/ 231990 w 389781"/>
              <a:gd name="connsiteY14" fmla="*/ 61721 h 501013"/>
              <a:gd name="connsiteX15" fmla="*/ 203947 w 389781"/>
              <a:gd name="connsiteY15" fmla="*/ 89764 h 501013"/>
              <a:gd name="connsiteX16" fmla="*/ 203947 w 389781"/>
              <a:gd name="connsiteY16" fmla="*/ 92581 h 501013"/>
              <a:gd name="connsiteX17" fmla="*/ 124113 w 389781"/>
              <a:gd name="connsiteY17" fmla="*/ 92581 h 501013"/>
              <a:gd name="connsiteX18" fmla="*/ 124113 w 389781"/>
              <a:gd name="connsiteY18" fmla="*/ 89764 h 501013"/>
              <a:gd name="connsiteX19" fmla="*/ 96070 w 389781"/>
              <a:gd name="connsiteY19" fmla="*/ 61721 h 501013"/>
              <a:gd name="connsiteX20" fmla="*/ 68027 w 389781"/>
              <a:gd name="connsiteY20" fmla="*/ 89764 h 501013"/>
              <a:gd name="connsiteX21" fmla="*/ 68027 w 389781"/>
              <a:gd name="connsiteY21" fmla="*/ 92581 h 501013"/>
              <a:gd name="connsiteX22" fmla="*/ 19053 w 389781"/>
              <a:gd name="connsiteY22" fmla="*/ 92581 h 501013"/>
              <a:gd name="connsiteX23" fmla="*/ 19053 w 389781"/>
              <a:gd name="connsiteY23" fmla="*/ 34215 h 501013"/>
              <a:gd name="connsiteX24" fmla="*/ 34215 w 389781"/>
              <a:gd name="connsiteY24" fmla="*/ 19053 h 501013"/>
              <a:gd name="connsiteX25" fmla="*/ 355566 w 389781"/>
              <a:gd name="connsiteY25" fmla="*/ 19053 h 501013"/>
              <a:gd name="connsiteX26" fmla="*/ 370728 w 389781"/>
              <a:gd name="connsiteY26" fmla="*/ 34215 h 501013"/>
              <a:gd name="connsiteX27" fmla="*/ 370728 w 389781"/>
              <a:gd name="connsiteY27" fmla="*/ 92581 h 501013"/>
              <a:gd name="connsiteX28" fmla="*/ 321754 w 389781"/>
              <a:gd name="connsiteY28" fmla="*/ 92581 h 501013"/>
              <a:gd name="connsiteX29" fmla="*/ 321754 w 389781"/>
              <a:gd name="connsiteY29" fmla="*/ 89764 h 501013"/>
              <a:gd name="connsiteX30" fmla="*/ 293711 w 389781"/>
              <a:gd name="connsiteY30" fmla="*/ 61721 h 501013"/>
              <a:gd name="connsiteX31" fmla="*/ 293711 w 389781"/>
              <a:gd name="connsiteY31" fmla="*/ 160609 h 501013"/>
              <a:gd name="connsiteX32" fmla="*/ 265669 w 389781"/>
              <a:gd name="connsiteY32" fmla="*/ 188651 h 501013"/>
              <a:gd name="connsiteX33" fmla="*/ 265669 w 389781"/>
              <a:gd name="connsiteY33" fmla="*/ 191469 h 501013"/>
              <a:gd name="connsiteX34" fmla="*/ 260033 w 389781"/>
              <a:gd name="connsiteY34" fmla="*/ 191469 h 501013"/>
              <a:gd name="connsiteX35" fmla="*/ 260033 w 389781"/>
              <a:gd name="connsiteY35" fmla="*/ 188651 h 501013"/>
              <a:gd name="connsiteX36" fmla="*/ 231990 w 389781"/>
              <a:gd name="connsiteY36" fmla="*/ 160609 h 501013"/>
              <a:gd name="connsiteX37" fmla="*/ 203947 w 389781"/>
              <a:gd name="connsiteY37" fmla="*/ 188651 h 501013"/>
              <a:gd name="connsiteX38" fmla="*/ 203947 w 389781"/>
              <a:gd name="connsiteY38" fmla="*/ 191469 h 501013"/>
              <a:gd name="connsiteX39" fmla="*/ 198312 w 389781"/>
              <a:gd name="connsiteY39" fmla="*/ 191469 h 501013"/>
              <a:gd name="connsiteX40" fmla="*/ 198312 w 389781"/>
              <a:gd name="connsiteY40" fmla="*/ 188651 h 501013"/>
              <a:gd name="connsiteX41" fmla="*/ 170269 w 389781"/>
              <a:gd name="connsiteY41" fmla="*/ 160609 h 501013"/>
              <a:gd name="connsiteX42" fmla="*/ 142226 w 389781"/>
              <a:gd name="connsiteY42" fmla="*/ 188651 h 501013"/>
              <a:gd name="connsiteX43" fmla="*/ 142226 w 389781"/>
              <a:gd name="connsiteY43" fmla="*/ 191469 h 501013"/>
              <a:gd name="connsiteX44" fmla="*/ 19187 w 389781"/>
              <a:gd name="connsiteY44" fmla="*/ 191469 h 501013"/>
              <a:gd name="connsiteX45" fmla="*/ 19187 w 389781"/>
              <a:gd name="connsiteY45" fmla="*/ 111634 h 501013"/>
              <a:gd name="connsiteX46" fmla="*/ 68161 w 389781"/>
              <a:gd name="connsiteY46" fmla="*/ 111634 h 501013"/>
              <a:gd name="connsiteX47" fmla="*/ 68161 w 389781"/>
              <a:gd name="connsiteY47" fmla="*/ 114452 h 501013"/>
              <a:gd name="connsiteX48" fmla="*/ 96204 w 389781"/>
              <a:gd name="connsiteY48" fmla="*/ 142495 h 501013"/>
              <a:gd name="connsiteX49" fmla="*/ 124247 w 389781"/>
              <a:gd name="connsiteY49" fmla="*/ 114452 h 501013"/>
              <a:gd name="connsiteX50" fmla="*/ 124247 w 389781"/>
              <a:gd name="connsiteY50" fmla="*/ 111634 h 501013"/>
              <a:gd name="connsiteX51" fmla="*/ 204082 w 389781"/>
              <a:gd name="connsiteY51" fmla="*/ 111634 h 501013"/>
              <a:gd name="connsiteX52" fmla="*/ 204082 w 389781"/>
              <a:gd name="connsiteY52" fmla="*/ 114452 h 501013"/>
              <a:gd name="connsiteX53" fmla="*/ 232125 w 389781"/>
              <a:gd name="connsiteY53" fmla="*/ 142495 h 501013"/>
              <a:gd name="connsiteX54" fmla="*/ 260167 w 389781"/>
              <a:gd name="connsiteY54" fmla="*/ 114452 h 501013"/>
              <a:gd name="connsiteX55" fmla="*/ 260167 w 389781"/>
              <a:gd name="connsiteY55" fmla="*/ 111634 h 501013"/>
              <a:gd name="connsiteX56" fmla="*/ 265802 w 389781"/>
              <a:gd name="connsiteY56" fmla="*/ 111634 h 501013"/>
              <a:gd name="connsiteX57" fmla="*/ 265802 w 389781"/>
              <a:gd name="connsiteY57" fmla="*/ 114452 h 501013"/>
              <a:gd name="connsiteX58" fmla="*/ 293845 w 389781"/>
              <a:gd name="connsiteY58" fmla="*/ 142495 h 501013"/>
              <a:gd name="connsiteX59" fmla="*/ 321888 w 389781"/>
              <a:gd name="connsiteY59" fmla="*/ 114452 h 501013"/>
              <a:gd name="connsiteX60" fmla="*/ 321888 w 389781"/>
              <a:gd name="connsiteY60" fmla="*/ 111634 h 501013"/>
              <a:gd name="connsiteX61" fmla="*/ 370862 w 389781"/>
              <a:gd name="connsiteY61" fmla="*/ 111634 h 501013"/>
              <a:gd name="connsiteX62" fmla="*/ 370862 w 389781"/>
              <a:gd name="connsiteY62" fmla="*/ 191469 h 501013"/>
              <a:gd name="connsiteX63" fmla="*/ 321888 w 389781"/>
              <a:gd name="connsiteY63" fmla="*/ 191469 h 501013"/>
              <a:gd name="connsiteX64" fmla="*/ 321888 w 389781"/>
              <a:gd name="connsiteY64" fmla="*/ 188651 h 501013"/>
              <a:gd name="connsiteX65" fmla="*/ 293845 w 389781"/>
              <a:gd name="connsiteY65" fmla="*/ 160609 h 501013"/>
              <a:gd name="connsiteX66" fmla="*/ 293711 w 389781"/>
              <a:gd name="connsiteY66" fmla="*/ 259496 h 501013"/>
              <a:gd name="connsiteX67" fmla="*/ 265669 w 389781"/>
              <a:gd name="connsiteY67" fmla="*/ 287539 h 501013"/>
              <a:gd name="connsiteX68" fmla="*/ 265669 w 389781"/>
              <a:gd name="connsiteY68" fmla="*/ 290357 h 501013"/>
              <a:gd name="connsiteX69" fmla="*/ 185834 w 389781"/>
              <a:gd name="connsiteY69" fmla="*/ 290357 h 501013"/>
              <a:gd name="connsiteX70" fmla="*/ 185834 w 389781"/>
              <a:gd name="connsiteY70" fmla="*/ 287539 h 501013"/>
              <a:gd name="connsiteX71" fmla="*/ 157791 w 389781"/>
              <a:gd name="connsiteY71" fmla="*/ 259496 h 501013"/>
              <a:gd name="connsiteX72" fmla="*/ 129748 w 389781"/>
              <a:gd name="connsiteY72" fmla="*/ 287539 h 501013"/>
              <a:gd name="connsiteX73" fmla="*/ 129748 w 389781"/>
              <a:gd name="connsiteY73" fmla="*/ 290357 h 501013"/>
              <a:gd name="connsiteX74" fmla="*/ 124113 w 389781"/>
              <a:gd name="connsiteY74" fmla="*/ 290357 h 501013"/>
              <a:gd name="connsiteX75" fmla="*/ 124113 w 389781"/>
              <a:gd name="connsiteY75" fmla="*/ 287539 h 501013"/>
              <a:gd name="connsiteX76" fmla="*/ 96070 w 389781"/>
              <a:gd name="connsiteY76" fmla="*/ 259496 h 501013"/>
              <a:gd name="connsiteX77" fmla="*/ 68027 w 389781"/>
              <a:gd name="connsiteY77" fmla="*/ 287539 h 501013"/>
              <a:gd name="connsiteX78" fmla="*/ 68027 w 389781"/>
              <a:gd name="connsiteY78" fmla="*/ 290357 h 501013"/>
              <a:gd name="connsiteX79" fmla="*/ 19053 w 389781"/>
              <a:gd name="connsiteY79" fmla="*/ 290357 h 501013"/>
              <a:gd name="connsiteX80" fmla="*/ 19053 w 389781"/>
              <a:gd name="connsiteY80" fmla="*/ 210522 h 501013"/>
              <a:gd name="connsiteX81" fmla="*/ 142092 w 389781"/>
              <a:gd name="connsiteY81" fmla="*/ 210522 h 501013"/>
              <a:gd name="connsiteX82" fmla="*/ 142092 w 389781"/>
              <a:gd name="connsiteY82" fmla="*/ 213340 h 501013"/>
              <a:gd name="connsiteX83" fmla="*/ 170135 w 389781"/>
              <a:gd name="connsiteY83" fmla="*/ 241383 h 501013"/>
              <a:gd name="connsiteX84" fmla="*/ 198178 w 389781"/>
              <a:gd name="connsiteY84" fmla="*/ 213340 h 501013"/>
              <a:gd name="connsiteX85" fmla="*/ 198178 w 389781"/>
              <a:gd name="connsiteY85" fmla="*/ 210522 h 501013"/>
              <a:gd name="connsiteX86" fmla="*/ 203813 w 389781"/>
              <a:gd name="connsiteY86" fmla="*/ 210522 h 501013"/>
              <a:gd name="connsiteX87" fmla="*/ 203813 w 389781"/>
              <a:gd name="connsiteY87" fmla="*/ 213340 h 501013"/>
              <a:gd name="connsiteX88" fmla="*/ 231856 w 389781"/>
              <a:gd name="connsiteY88" fmla="*/ 241383 h 501013"/>
              <a:gd name="connsiteX89" fmla="*/ 259899 w 389781"/>
              <a:gd name="connsiteY89" fmla="*/ 213340 h 501013"/>
              <a:gd name="connsiteX90" fmla="*/ 259899 w 389781"/>
              <a:gd name="connsiteY90" fmla="*/ 210522 h 501013"/>
              <a:gd name="connsiteX91" fmla="*/ 265534 w 389781"/>
              <a:gd name="connsiteY91" fmla="*/ 210522 h 501013"/>
              <a:gd name="connsiteX92" fmla="*/ 265534 w 389781"/>
              <a:gd name="connsiteY92" fmla="*/ 213340 h 501013"/>
              <a:gd name="connsiteX93" fmla="*/ 293577 w 389781"/>
              <a:gd name="connsiteY93" fmla="*/ 241383 h 501013"/>
              <a:gd name="connsiteX94" fmla="*/ 321620 w 389781"/>
              <a:gd name="connsiteY94" fmla="*/ 213340 h 501013"/>
              <a:gd name="connsiteX95" fmla="*/ 321620 w 389781"/>
              <a:gd name="connsiteY95" fmla="*/ 210522 h 501013"/>
              <a:gd name="connsiteX96" fmla="*/ 370594 w 389781"/>
              <a:gd name="connsiteY96" fmla="*/ 210522 h 501013"/>
              <a:gd name="connsiteX97" fmla="*/ 370594 w 389781"/>
              <a:gd name="connsiteY97" fmla="*/ 290357 h 501013"/>
              <a:gd name="connsiteX98" fmla="*/ 321620 w 389781"/>
              <a:gd name="connsiteY98" fmla="*/ 290357 h 501013"/>
              <a:gd name="connsiteX99" fmla="*/ 321620 w 389781"/>
              <a:gd name="connsiteY99" fmla="*/ 287539 h 501013"/>
              <a:gd name="connsiteX100" fmla="*/ 293577 w 389781"/>
              <a:gd name="connsiteY100" fmla="*/ 259496 h 501013"/>
              <a:gd name="connsiteX101" fmla="*/ 293711 w 389781"/>
              <a:gd name="connsiteY101" fmla="*/ 358384 h 501013"/>
              <a:gd name="connsiteX102" fmla="*/ 265669 w 389781"/>
              <a:gd name="connsiteY102" fmla="*/ 386427 h 501013"/>
              <a:gd name="connsiteX103" fmla="*/ 265669 w 389781"/>
              <a:gd name="connsiteY103" fmla="*/ 389245 h 501013"/>
              <a:gd name="connsiteX104" fmla="*/ 260033 w 389781"/>
              <a:gd name="connsiteY104" fmla="*/ 389245 h 501013"/>
              <a:gd name="connsiteX105" fmla="*/ 260033 w 389781"/>
              <a:gd name="connsiteY105" fmla="*/ 386427 h 501013"/>
              <a:gd name="connsiteX106" fmla="*/ 231990 w 389781"/>
              <a:gd name="connsiteY106" fmla="*/ 358384 h 501013"/>
              <a:gd name="connsiteX107" fmla="*/ 203947 w 389781"/>
              <a:gd name="connsiteY107" fmla="*/ 386427 h 501013"/>
              <a:gd name="connsiteX108" fmla="*/ 203947 w 389781"/>
              <a:gd name="connsiteY108" fmla="*/ 389245 h 501013"/>
              <a:gd name="connsiteX109" fmla="*/ 124113 w 389781"/>
              <a:gd name="connsiteY109" fmla="*/ 389245 h 501013"/>
              <a:gd name="connsiteX110" fmla="*/ 124113 w 389781"/>
              <a:gd name="connsiteY110" fmla="*/ 386427 h 501013"/>
              <a:gd name="connsiteX111" fmla="*/ 96070 w 389781"/>
              <a:gd name="connsiteY111" fmla="*/ 358384 h 501013"/>
              <a:gd name="connsiteX112" fmla="*/ 68027 w 389781"/>
              <a:gd name="connsiteY112" fmla="*/ 386427 h 501013"/>
              <a:gd name="connsiteX113" fmla="*/ 68027 w 389781"/>
              <a:gd name="connsiteY113" fmla="*/ 389245 h 501013"/>
              <a:gd name="connsiteX114" fmla="*/ 19053 w 389781"/>
              <a:gd name="connsiteY114" fmla="*/ 389245 h 501013"/>
              <a:gd name="connsiteX115" fmla="*/ 19053 w 389781"/>
              <a:gd name="connsiteY115" fmla="*/ 309410 h 501013"/>
              <a:gd name="connsiteX116" fmla="*/ 68027 w 389781"/>
              <a:gd name="connsiteY116" fmla="*/ 309410 h 501013"/>
              <a:gd name="connsiteX117" fmla="*/ 68027 w 389781"/>
              <a:gd name="connsiteY117" fmla="*/ 312228 h 501013"/>
              <a:gd name="connsiteX118" fmla="*/ 96070 w 389781"/>
              <a:gd name="connsiteY118" fmla="*/ 340270 h 501013"/>
              <a:gd name="connsiteX119" fmla="*/ 124113 w 389781"/>
              <a:gd name="connsiteY119" fmla="*/ 312228 h 501013"/>
              <a:gd name="connsiteX120" fmla="*/ 124113 w 389781"/>
              <a:gd name="connsiteY120" fmla="*/ 309410 h 501013"/>
              <a:gd name="connsiteX121" fmla="*/ 129748 w 389781"/>
              <a:gd name="connsiteY121" fmla="*/ 309410 h 501013"/>
              <a:gd name="connsiteX122" fmla="*/ 129748 w 389781"/>
              <a:gd name="connsiteY122" fmla="*/ 312228 h 501013"/>
              <a:gd name="connsiteX123" fmla="*/ 157791 w 389781"/>
              <a:gd name="connsiteY123" fmla="*/ 340270 h 501013"/>
              <a:gd name="connsiteX124" fmla="*/ 185834 w 389781"/>
              <a:gd name="connsiteY124" fmla="*/ 312228 h 501013"/>
              <a:gd name="connsiteX125" fmla="*/ 185834 w 389781"/>
              <a:gd name="connsiteY125" fmla="*/ 309410 h 501013"/>
              <a:gd name="connsiteX126" fmla="*/ 265669 w 389781"/>
              <a:gd name="connsiteY126" fmla="*/ 309410 h 501013"/>
              <a:gd name="connsiteX127" fmla="*/ 265669 w 389781"/>
              <a:gd name="connsiteY127" fmla="*/ 312228 h 501013"/>
              <a:gd name="connsiteX128" fmla="*/ 293711 w 389781"/>
              <a:gd name="connsiteY128" fmla="*/ 340270 h 501013"/>
              <a:gd name="connsiteX129" fmla="*/ 321754 w 389781"/>
              <a:gd name="connsiteY129" fmla="*/ 312228 h 501013"/>
              <a:gd name="connsiteX130" fmla="*/ 321754 w 389781"/>
              <a:gd name="connsiteY130" fmla="*/ 309410 h 501013"/>
              <a:gd name="connsiteX131" fmla="*/ 370728 w 389781"/>
              <a:gd name="connsiteY131" fmla="*/ 309410 h 501013"/>
              <a:gd name="connsiteX132" fmla="*/ 370728 w 389781"/>
              <a:gd name="connsiteY132" fmla="*/ 389245 h 501013"/>
              <a:gd name="connsiteX133" fmla="*/ 321754 w 389781"/>
              <a:gd name="connsiteY133" fmla="*/ 389245 h 501013"/>
              <a:gd name="connsiteX134" fmla="*/ 321754 w 389781"/>
              <a:gd name="connsiteY134" fmla="*/ 386427 h 501013"/>
              <a:gd name="connsiteX135" fmla="*/ 293711 w 389781"/>
              <a:gd name="connsiteY135" fmla="*/ 358384 h 501013"/>
              <a:gd name="connsiteX136" fmla="*/ 302701 w 389781"/>
              <a:gd name="connsiteY136" fmla="*/ 114586 h 501013"/>
              <a:gd name="connsiteX137" fmla="*/ 293711 w 389781"/>
              <a:gd name="connsiteY137" fmla="*/ 123576 h 501013"/>
              <a:gd name="connsiteX138" fmla="*/ 284721 w 389781"/>
              <a:gd name="connsiteY138" fmla="*/ 114586 h 501013"/>
              <a:gd name="connsiteX139" fmla="*/ 284721 w 389781"/>
              <a:gd name="connsiteY139" fmla="*/ 89898 h 501013"/>
              <a:gd name="connsiteX140" fmla="*/ 293711 w 389781"/>
              <a:gd name="connsiteY140" fmla="*/ 80908 h 501013"/>
              <a:gd name="connsiteX141" fmla="*/ 302701 w 389781"/>
              <a:gd name="connsiteY141" fmla="*/ 89898 h 501013"/>
              <a:gd name="connsiteX142" fmla="*/ 302701 w 389781"/>
              <a:gd name="connsiteY142" fmla="*/ 114586 h 501013"/>
              <a:gd name="connsiteX143" fmla="*/ 95936 w 389781"/>
              <a:gd name="connsiteY143" fmla="*/ 123576 h 501013"/>
              <a:gd name="connsiteX144" fmla="*/ 86946 w 389781"/>
              <a:gd name="connsiteY144" fmla="*/ 114586 h 501013"/>
              <a:gd name="connsiteX145" fmla="*/ 86946 w 389781"/>
              <a:gd name="connsiteY145" fmla="*/ 89898 h 501013"/>
              <a:gd name="connsiteX146" fmla="*/ 95936 w 389781"/>
              <a:gd name="connsiteY146" fmla="*/ 80908 h 501013"/>
              <a:gd name="connsiteX147" fmla="*/ 104926 w 389781"/>
              <a:gd name="connsiteY147" fmla="*/ 89898 h 501013"/>
              <a:gd name="connsiteX148" fmla="*/ 104926 w 389781"/>
              <a:gd name="connsiteY148" fmla="*/ 114586 h 501013"/>
              <a:gd name="connsiteX149" fmla="*/ 95936 w 389781"/>
              <a:gd name="connsiteY149" fmla="*/ 123576 h 501013"/>
              <a:gd name="connsiteX150" fmla="*/ 222866 w 389781"/>
              <a:gd name="connsiteY150" fmla="*/ 114586 h 501013"/>
              <a:gd name="connsiteX151" fmla="*/ 222866 w 389781"/>
              <a:gd name="connsiteY151" fmla="*/ 89898 h 501013"/>
              <a:gd name="connsiteX152" fmla="*/ 231856 w 389781"/>
              <a:gd name="connsiteY152" fmla="*/ 80908 h 501013"/>
              <a:gd name="connsiteX153" fmla="*/ 240846 w 389781"/>
              <a:gd name="connsiteY153" fmla="*/ 89898 h 501013"/>
              <a:gd name="connsiteX154" fmla="*/ 240846 w 389781"/>
              <a:gd name="connsiteY154" fmla="*/ 114586 h 501013"/>
              <a:gd name="connsiteX155" fmla="*/ 231856 w 389781"/>
              <a:gd name="connsiteY155" fmla="*/ 123576 h 501013"/>
              <a:gd name="connsiteX156" fmla="*/ 222866 w 389781"/>
              <a:gd name="connsiteY156" fmla="*/ 114586 h 501013"/>
              <a:gd name="connsiteX157" fmla="*/ 302701 w 389781"/>
              <a:gd name="connsiteY157" fmla="*/ 213474 h 501013"/>
              <a:gd name="connsiteX158" fmla="*/ 293711 w 389781"/>
              <a:gd name="connsiteY158" fmla="*/ 222464 h 501013"/>
              <a:gd name="connsiteX159" fmla="*/ 284721 w 389781"/>
              <a:gd name="connsiteY159" fmla="*/ 213474 h 501013"/>
              <a:gd name="connsiteX160" fmla="*/ 284721 w 389781"/>
              <a:gd name="connsiteY160" fmla="*/ 188786 h 501013"/>
              <a:gd name="connsiteX161" fmla="*/ 293711 w 389781"/>
              <a:gd name="connsiteY161" fmla="*/ 179796 h 501013"/>
              <a:gd name="connsiteX162" fmla="*/ 302701 w 389781"/>
              <a:gd name="connsiteY162" fmla="*/ 188786 h 501013"/>
              <a:gd name="connsiteX163" fmla="*/ 302701 w 389781"/>
              <a:gd name="connsiteY163" fmla="*/ 213474 h 501013"/>
              <a:gd name="connsiteX164" fmla="*/ 179125 w 389781"/>
              <a:gd name="connsiteY164" fmla="*/ 213474 h 501013"/>
              <a:gd name="connsiteX165" fmla="*/ 170135 w 389781"/>
              <a:gd name="connsiteY165" fmla="*/ 222464 h 501013"/>
              <a:gd name="connsiteX166" fmla="*/ 161145 w 389781"/>
              <a:gd name="connsiteY166" fmla="*/ 213474 h 501013"/>
              <a:gd name="connsiteX167" fmla="*/ 161145 w 389781"/>
              <a:gd name="connsiteY167" fmla="*/ 188786 h 501013"/>
              <a:gd name="connsiteX168" fmla="*/ 170135 w 389781"/>
              <a:gd name="connsiteY168" fmla="*/ 179796 h 501013"/>
              <a:gd name="connsiteX169" fmla="*/ 179125 w 389781"/>
              <a:gd name="connsiteY169" fmla="*/ 188786 h 501013"/>
              <a:gd name="connsiteX170" fmla="*/ 179125 w 389781"/>
              <a:gd name="connsiteY170" fmla="*/ 213474 h 501013"/>
              <a:gd name="connsiteX171" fmla="*/ 222866 w 389781"/>
              <a:gd name="connsiteY171" fmla="*/ 213474 h 501013"/>
              <a:gd name="connsiteX172" fmla="*/ 222866 w 389781"/>
              <a:gd name="connsiteY172" fmla="*/ 188786 h 501013"/>
              <a:gd name="connsiteX173" fmla="*/ 231856 w 389781"/>
              <a:gd name="connsiteY173" fmla="*/ 179796 h 501013"/>
              <a:gd name="connsiteX174" fmla="*/ 240846 w 389781"/>
              <a:gd name="connsiteY174" fmla="*/ 188786 h 501013"/>
              <a:gd name="connsiteX175" fmla="*/ 240846 w 389781"/>
              <a:gd name="connsiteY175" fmla="*/ 213474 h 501013"/>
              <a:gd name="connsiteX176" fmla="*/ 231856 w 389781"/>
              <a:gd name="connsiteY176" fmla="*/ 222464 h 501013"/>
              <a:gd name="connsiteX177" fmla="*/ 222866 w 389781"/>
              <a:gd name="connsiteY177" fmla="*/ 213474 h 501013"/>
              <a:gd name="connsiteX178" fmla="*/ 302701 w 389781"/>
              <a:gd name="connsiteY178" fmla="*/ 312362 h 501013"/>
              <a:gd name="connsiteX179" fmla="*/ 293711 w 389781"/>
              <a:gd name="connsiteY179" fmla="*/ 321352 h 501013"/>
              <a:gd name="connsiteX180" fmla="*/ 284721 w 389781"/>
              <a:gd name="connsiteY180" fmla="*/ 312362 h 501013"/>
              <a:gd name="connsiteX181" fmla="*/ 284721 w 389781"/>
              <a:gd name="connsiteY181" fmla="*/ 287673 h 501013"/>
              <a:gd name="connsiteX182" fmla="*/ 293711 w 389781"/>
              <a:gd name="connsiteY182" fmla="*/ 278684 h 501013"/>
              <a:gd name="connsiteX183" fmla="*/ 302701 w 389781"/>
              <a:gd name="connsiteY183" fmla="*/ 287673 h 501013"/>
              <a:gd name="connsiteX184" fmla="*/ 302701 w 389781"/>
              <a:gd name="connsiteY184" fmla="*/ 312362 h 501013"/>
              <a:gd name="connsiteX185" fmla="*/ 95936 w 389781"/>
              <a:gd name="connsiteY185" fmla="*/ 321352 h 501013"/>
              <a:gd name="connsiteX186" fmla="*/ 86946 w 389781"/>
              <a:gd name="connsiteY186" fmla="*/ 312362 h 501013"/>
              <a:gd name="connsiteX187" fmla="*/ 86946 w 389781"/>
              <a:gd name="connsiteY187" fmla="*/ 287673 h 501013"/>
              <a:gd name="connsiteX188" fmla="*/ 95936 w 389781"/>
              <a:gd name="connsiteY188" fmla="*/ 278684 h 501013"/>
              <a:gd name="connsiteX189" fmla="*/ 104926 w 389781"/>
              <a:gd name="connsiteY189" fmla="*/ 287673 h 501013"/>
              <a:gd name="connsiteX190" fmla="*/ 104926 w 389781"/>
              <a:gd name="connsiteY190" fmla="*/ 312362 h 501013"/>
              <a:gd name="connsiteX191" fmla="*/ 95936 w 389781"/>
              <a:gd name="connsiteY191" fmla="*/ 321352 h 501013"/>
              <a:gd name="connsiteX192" fmla="*/ 148801 w 389781"/>
              <a:gd name="connsiteY192" fmla="*/ 312362 h 501013"/>
              <a:gd name="connsiteX193" fmla="*/ 148801 w 389781"/>
              <a:gd name="connsiteY193" fmla="*/ 287673 h 501013"/>
              <a:gd name="connsiteX194" fmla="*/ 157791 w 389781"/>
              <a:gd name="connsiteY194" fmla="*/ 278684 h 501013"/>
              <a:gd name="connsiteX195" fmla="*/ 166781 w 389781"/>
              <a:gd name="connsiteY195" fmla="*/ 287673 h 501013"/>
              <a:gd name="connsiteX196" fmla="*/ 166781 w 389781"/>
              <a:gd name="connsiteY196" fmla="*/ 312362 h 501013"/>
              <a:gd name="connsiteX197" fmla="*/ 157791 w 389781"/>
              <a:gd name="connsiteY197" fmla="*/ 321352 h 501013"/>
              <a:gd name="connsiteX198" fmla="*/ 148801 w 389781"/>
              <a:gd name="connsiteY198" fmla="*/ 312362 h 501013"/>
              <a:gd name="connsiteX199" fmla="*/ 302835 w 389781"/>
              <a:gd name="connsiteY199" fmla="*/ 411250 h 501013"/>
              <a:gd name="connsiteX200" fmla="*/ 293845 w 389781"/>
              <a:gd name="connsiteY200" fmla="*/ 420239 h 501013"/>
              <a:gd name="connsiteX201" fmla="*/ 284856 w 389781"/>
              <a:gd name="connsiteY201" fmla="*/ 411250 h 501013"/>
              <a:gd name="connsiteX202" fmla="*/ 284856 w 389781"/>
              <a:gd name="connsiteY202" fmla="*/ 386561 h 501013"/>
              <a:gd name="connsiteX203" fmla="*/ 293845 w 389781"/>
              <a:gd name="connsiteY203" fmla="*/ 377571 h 501013"/>
              <a:gd name="connsiteX204" fmla="*/ 302835 w 389781"/>
              <a:gd name="connsiteY204" fmla="*/ 386561 h 501013"/>
              <a:gd name="connsiteX205" fmla="*/ 302835 w 389781"/>
              <a:gd name="connsiteY205" fmla="*/ 411250 h 501013"/>
              <a:gd name="connsiteX206" fmla="*/ 96070 w 389781"/>
              <a:gd name="connsiteY206" fmla="*/ 420239 h 501013"/>
              <a:gd name="connsiteX207" fmla="*/ 87080 w 389781"/>
              <a:gd name="connsiteY207" fmla="*/ 411250 h 501013"/>
              <a:gd name="connsiteX208" fmla="*/ 87080 w 389781"/>
              <a:gd name="connsiteY208" fmla="*/ 386561 h 501013"/>
              <a:gd name="connsiteX209" fmla="*/ 96070 w 389781"/>
              <a:gd name="connsiteY209" fmla="*/ 377571 h 501013"/>
              <a:gd name="connsiteX210" fmla="*/ 105060 w 389781"/>
              <a:gd name="connsiteY210" fmla="*/ 386561 h 501013"/>
              <a:gd name="connsiteX211" fmla="*/ 105060 w 389781"/>
              <a:gd name="connsiteY211" fmla="*/ 411250 h 501013"/>
              <a:gd name="connsiteX212" fmla="*/ 96070 w 389781"/>
              <a:gd name="connsiteY212" fmla="*/ 420239 h 501013"/>
              <a:gd name="connsiteX213" fmla="*/ 223000 w 389781"/>
              <a:gd name="connsiteY213" fmla="*/ 411250 h 501013"/>
              <a:gd name="connsiteX214" fmla="*/ 223000 w 389781"/>
              <a:gd name="connsiteY214" fmla="*/ 386561 h 501013"/>
              <a:gd name="connsiteX215" fmla="*/ 231990 w 389781"/>
              <a:gd name="connsiteY215" fmla="*/ 377571 h 501013"/>
              <a:gd name="connsiteX216" fmla="*/ 240980 w 389781"/>
              <a:gd name="connsiteY216" fmla="*/ 386561 h 501013"/>
              <a:gd name="connsiteX217" fmla="*/ 240980 w 389781"/>
              <a:gd name="connsiteY217" fmla="*/ 411250 h 501013"/>
              <a:gd name="connsiteX218" fmla="*/ 231990 w 389781"/>
              <a:gd name="connsiteY218" fmla="*/ 420239 h 501013"/>
              <a:gd name="connsiteX219" fmla="*/ 223000 w 389781"/>
              <a:gd name="connsiteY219" fmla="*/ 411250 h 501013"/>
              <a:gd name="connsiteX220" fmla="*/ 19053 w 389781"/>
              <a:gd name="connsiteY220" fmla="*/ 408432 h 501013"/>
              <a:gd name="connsiteX221" fmla="*/ 68027 w 389781"/>
              <a:gd name="connsiteY221" fmla="*/ 408432 h 501013"/>
              <a:gd name="connsiteX222" fmla="*/ 68027 w 389781"/>
              <a:gd name="connsiteY222" fmla="*/ 411250 h 501013"/>
              <a:gd name="connsiteX223" fmla="*/ 96070 w 389781"/>
              <a:gd name="connsiteY223" fmla="*/ 439292 h 501013"/>
              <a:gd name="connsiteX224" fmla="*/ 124113 w 389781"/>
              <a:gd name="connsiteY224" fmla="*/ 411250 h 501013"/>
              <a:gd name="connsiteX225" fmla="*/ 124113 w 389781"/>
              <a:gd name="connsiteY225" fmla="*/ 408432 h 501013"/>
              <a:gd name="connsiteX226" fmla="*/ 203947 w 389781"/>
              <a:gd name="connsiteY226" fmla="*/ 408432 h 501013"/>
              <a:gd name="connsiteX227" fmla="*/ 203947 w 389781"/>
              <a:gd name="connsiteY227" fmla="*/ 411250 h 501013"/>
              <a:gd name="connsiteX228" fmla="*/ 231990 w 389781"/>
              <a:gd name="connsiteY228" fmla="*/ 439292 h 501013"/>
              <a:gd name="connsiteX229" fmla="*/ 260033 w 389781"/>
              <a:gd name="connsiteY229" fmla="*/ 411250 h 501013"/>
              <a:gd name="connsiteX230" fmla="*/ 260033 w 389781"/>
              <a:gd name="connsiteY230" fmla="*/ 408432 h 501013"/>
              <a:gd name="connsiteX231" fmla="*/ 265669 w 389781"/>
              <a:gd name="connsiteY231" fmla="*/ 408432 h 501013"/>
              <a:gd name="connsiteX232" fmla="*/ 265669 w 389781"/>
              <a:gd name="connsiteY232" fmla="*/ 411250 h 501013"/>
              <a:gd name="connsiteX233" fmla="*/ 293711 w 389781"/>
              <a:gd name="connsiteY233" fmla="*/ 439292 h 501013"/>
              <a:gd name="connsiteX234" fmla="*/ 321754 w 389781"/>
              <a:gd name="connsiteY234" fmla="*/ 411250 h 501013"/>
              <a:gd name="connsiteX235" fmla="*/ 321754 w 389781"/>
              <a:gd name="connsiteY235" fmla="*/ 408432 h 501013"/>
              <a:gd name="connsiteX236" fmla="*/ 370728 w 389781"/>
              <a:gd name="connsiteY236" fmla="*/ 408432 h 501013"/>
              <a:gd name="connsiteX237" fmla="*/ 370728 w 389781"/>
              <a:gd name="connsiteY237" fmla="*/ 466798 h 501013"/>
              <a:gd name="connsiteX238" fmla="*/ 355566 w 389781"/>
              <a:gd name="connsiteY238" fmla="*/ 481960 h 501013"/>
              <a:gd name="connsiteX239" fmla="*/ 34215 w 389781"/>
              <a:gd name="connsiteY239" fmla="*/ 481960 h 501013"/>
              <a:gd name="connsiteX240" fmla="*/ 19053 w 389781"/>
              <a:gd name="connsiteY240" fmla="*/ 466798 h 501013"/>
              <a:gd name="connsiteX241" fmla="*/ 19053 w 389781"/>
              <a:gd name="connsiteY241" fmla="*/ 408432 h 50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389781" h="501013">
                <a:moveTo>
                  <a:pt x="355566" y="0"/>
                </a:moveTo>
                <a:lnTo>
                  <a:pt x="34215" y="0"/>
                </a:lnTo>
                <a:cubicBezTo>
                  <a:pt x="15296" y="0"/>
                  <a:pt x="0" y="15430"/>
                  <a:pt x="0" y="34215"/>
                </a:cubicBezTo>
                <a:lnTo>
                  <a:pt x="0" y="466798"/>
                </a:lnTo>
                <a:cubicBezTo>
                  <a:pt x="0" y="485717"/>
                  <a:pt x="15430" y="501013"/>
                  <a:pt x="34215" y="501013"/>
                </a:cubicBezTo>
                <a:lnTo>
                  <a:pt x="355566" y="501013"/>
                </a:lnTo>
                <a:cubicBezTo>
                  <a:pt x="374485" y="501013"/>
                  <a:pt x="389781" y="485583"/>
                  <a:pt x="389781" y="466798"/>
                </a:cubicBezTo>
                <a:lnTo>
                  <a:pt x="389781" y="34215"/>
                </a:lnTo>
                <a:cubicBezTo>
                  <a:pt x="389781" y="15296"/>
                  <a:pt x="374351" y="0"/>
                  <a:pt x="355566" y="0"/>
                </a:cubicBezTo>
                <a:close/>
                <a:moveTo>
                  <a:pt x="293711" y="61721"/>
                </a:moveTo>
                <a:cubicBezTo>
                  <a:pt x="278281" y="61721"/>
                  <a:pt x="265669" y="74334"/>
                  <a:pt x="265669" y="89764"/>
                </a:cubicBezTo>
                <a:lnTo>
                  <a:pt x="265669" y="92581"/>
                </a:lnTo>
                <a:lnTo>
                  <a:pt x="260033" y="92581"/>
                </a:lnTo>
                <a:lnTo>
                  <a:pt x="260033" y="89764"/>
                </a:lnTo>
                <a:cubicBezTo>
                  <a:pt x="260033" y="74334"/>
                  <a:pt x="247420" y="61721"/>
                  <a:pt x="231990" y="61721"/>
                </a:cubicBezTo>
                <a:cubicBezTo>
                  <a:pt x="216560" y="61721"/>
                  <a:pt x="203947" y="74334"/>
                  <a:pt x="203947" y="89764"/>
                </a:cubicBezTo>
                <a:lnTo>
                  <a:pt x="203947" y="92581"/>
                </a:lnTo>
                <a:lnTo>
                  <a:pt x="124113" y="92581"/>
                </a:lnTo>
                <a:lnTo>
                  <a:pt x="124113" y="89764"/>
                </a:lnTo>
                <a:cubicBezTo>
                  <a:pt x="124113" y="74334"/>
                  <a:pt x="111500" y="61721"/>
                  <a:pt x="96070" y="61721"/>
                </a:cubicBezTo>
                <a:cubicBezTo>
                  <a:pt x="80640" y="61721"/>
                  <a:pt x="68027" y="74334"/>
                  <a:pt x="68027" y="89764"/>
                </a:cubicBezTo>
                <a:lnTo>
                  <a:pt x="68027" y="92581"/>
                </a:lnTo>
                <a:lnTo>
                  <a:pt x="19053" y="92581"/>
                </a:lnTo>
                <a:lnTo>
                  <a:pt x="19053" y="34215"/>
                </a:lnTo>
                <a:cubicBezTo>
                  <a:pt x="19053" y="25896"/>
                  <a:pt x="25896" y="19053"/>
                  <a:pt x="34215" y="19053"/>
                </a:cubicBezTo>
                <a:lnTo>
                  <a:pt x="355566" y="19053"/>
                </a:lnTo>
                <a:cubicBezTo>
                  <a:pt x="363885" y="19053"/>
                  <a:pt x="370728" y="25896"/>
                  <a:pt x="370728" y="34215"/>
                </a:cubicBezTo>
                <a:lnTo>
                  <a:pt x="370728" y="92581"/>
                </a:lnTo>
                <a:lnTo>
                  <a:pt x="321754" y="92581"/>
                </a:lnTo>
                <a:lnTo>
                  <a:pt x="321754" y="89764"/>
                </a:lnTo>
                <a:cubicBezTo>
                  <a:pt x="321754" y="74334"/>
                  <a:pt x="309141" y="61721"/>
                  <a:pt x="293711" y="61721"/>
                </a:cubicBezTo>
                <a:close/>
                <a:moveTo>
                  <a:pt x="293711" y="160609"/>
                </a:moveTo>
                <a:cubicBezTo>
                  <a:pt x="278281" y="160609"/>
                  <a:pt x="265669" y="173221"/>
                  <a:pt x="265669" y="188651"/>
                </a:cubicBezTo>
                <a:lnTo>
                  <a:pt x="265669" y="191469"/>
                </a:lnTo>
                <a:lnTo>
                  <a:pt x="260033" y="191469"/>
                </a:lnTo>
                <a:lnTo>
                  <a:pt x="260033" y="188651"/>
                </a:lnTo>
                <a:cubicBezTo>
                  <a:pt x="260033" y="173221"/>
                  <a:pt x="247420" y="160609"/>
                  <a:pt x="231990" y="160609"/>
                </a:cubicBezTo>
                <a:cubicBezTo>
                  <a:pt x="216560" y="160609"/>
                  <a:pt x="203947" y="173221"/>
                  <a:pt x="203947" y="188651"/>
                </a:cubicBezTo>
                <a:lnTo>
                  <a:pt x="203947" y="191469"/>
                </a:lnTo>
                <a:lnTo>
                  <a:pt x="198312" y="191469"/>
                </a:lnTo>
                <a:lnTo>
                  <a:pt x="198312" y="188651"/>
                </a:lnTo>
                <a:cubicBezTo>
                  <a:pt x="198312" y="173221"/>
                  <a:pt x="185699" y="160609"/>
                  <a:pt x="170269" y="160609"/>
                </a:cubicBezTo>
                <a:cubicBezTo>
                  <a:pt x="154839" y="160609"/>
                  <a:pt x="142226" y="173221"/>
                  <a:pt x="142226" y="188651"/>
                </a:cubicBezTo>
                <a:lnTo>
                  <a:pt x="142226" y="191469"/>
                </a:lnTo>
                <a:lnTo>
                  <a:pt x="19187" y="191469"/>
                </a:lnTo>
                <a:lnTo>
                  <a:pt x="19187" y="111634"/>
                </a:lnTo>
                <a:lnTo>
                  <a:pt x="68161" y="111634"/>
                </a:lnTo>
                <a:lnTo>
                  <a:pt x="68161" y="114452"/>
                </a:lnTo>
                <a:cubicBezTo>
                  <a:pt x="68161" y="129882"/>
                  <a:pt x="80774" y="142495"/>
                  <a:pt x="96204" y="142495"/>
                </a:cubicBezTo>
                <a:cubicBezTo>
                  <a:pt x="111634" y="142495"/>
                  <a:pt x="124247" y="129882"/>
                  <a:pt x="124247" y="114452"/>
                </a:cubicBezTo>
                <a:lnTo>
                  <a:pt x="124247" y="111634"/>
                </a:lnTo>
                <a:lnTo>
                  <a:pt x="204082" y="111634"/>
                </a:lnTo>
                <a:lnTo>
                  <a:pt x="204082" y="114452"/>
                </a:lnTo>
                <a:cubicBezTo>
                  <a:pt x="204082" y="129882"/>
                  <a:pt x="216694" y="142495"/>
                  <a:pt x="232125" y="142495"/>
                </a:cubicBezTo>
                <a:cubicBezTo>
                  <a:pt x="247555" y="142495"/>
                  <a:pt x="260167" y="129882"/>
                  <a:pt x="260167" y="114452"/>
                </a:cubicBezTo>
                <a:lnTo>
                  <a:pt x="260167" y="111634"/>
                </a:lnTo>
                <a:lnTo>
                  <a:pt x="265802" y="111634"/>
                </a:lnTo>
                <a:lnTo>
                  <a:pt x="265802" y="114452"/>
                </a:lnTo>
                <a:cubicBezTo>
                  <a:pt x="265802" y="129882"/>
                  <a:pt x="278415" y="142495"/>
                  <a:pt x="293845" y="142495"/>
                </a:cubicBezTo>
                <a:cubicBezTo>
                  <a:pt x="309276" y="142495"/>
                  <a:pt x="321888" y="129882"/>
                  <a:pt x="321888" y="114452"/>
                </a:cubicBezTo>
                <a:lnTo>
                  <a:pt x="321888" y="111634"/>
                </a:lnTo>
                <a:lnTo>
                  <a:pt x="370862" y="111634"/>
                </a:lnTo>
                <a:lnTo>
                  <a:pt x="370862" y="191469"/>
                </a:lnTo>
                <a:lnTo>
                  <a:pt x="321888" y="191469"/>
                </a:lnTo>
                <a:lnTo>
                  <a:pt x="321888" y="188651"/>
                </a:lnTo>
                <a:cubicBezTo>
                  <a:pt x="321888" y="173221"/>
                  <a:pt x="309276" y="160609"/>
                  <a:pt x="293845" y="160609"/>
                </a:cubicBezTo>
                <a:close/>
                <a:moveTo>
                  <a:pt x="293711" y="259496"/>
                </a:moveTo>
                <a:cubicBezTo>
                  <a:pt x="278281" y="259496"/>
                  <a:pt x="265669" y="272109"/>
                  <a:pt x="265669" y="287539"/>
                </a:cubicBezTo>
                <a:lnTo>
                  <a:pt x="265669" y="290357"/>
                </a:lnTo>
                <a:lnTo>
                  <a:pt x="185834" y="290357"/>
                </a:lnTo>
                <a:lnTo>
                  <a:pt x="185834" y="287539"/>
                </a:lnTo>
                <a:cubicBezTo>
                  <a:pt x="185834" y="272109"/>
                  <a:pt x="173221" y="259496"/>
                  <a:pt x="157791" y="259496"/>
                </a:cubicBezTo>
                <a:cubicBezTo>
                  <a:pt x="142361" y="259496"/>
                  <a:pt x="129748" y="272109"/>
                  <a:pt x="129748" y="287539"/>
                </a:cubicBezTo>
                <a:lnTo>
                  <a:pt x="129748" y="290357"/>
                </a:lnTo>
                <a:lnTo>
                  <a:pt x="124113" y="290357"/>
                </a:lnTo>
                <a:lnTo>
                  <a:pt x="124113" y="287539"/>
                </a:lnTo>
                <a:cubicBezTo>
                  <a:pt x="124113" y="272109"/>
                  <a:pt x="111500" y="259496"/>
                  <a:pt x="96070" y="259496"/>
                </a:cubicBezTo>
                <a:cubicBezTo>
                  <a:pt x="80640" y="259496"/>
                  <a:pt x="68027" y="272109"/>
                  <a:pt x="68027" y="287539"/>
                </a:cubicBezTo>
                <a:lnTo>
                  <a:pt x="68027" y="290357"/>
                </a:lnTo>
                <a:lnTo>
                  <a:pt x="19053" y="290357"/>
                </a:lnTo>
                <a:lnTo>
                  <a:pt x="19053" y="210522"/>
                </a:lnTo>
                <a:lnTo>
                  <a:pt x="142092" y="210522"/>
                </a:lnTo>
                <a:lnTo>
                  <a:pt x="142092" y="213340"/>
                </a:lnTo>
                <a:cubicBezTo>
                  <a:pt x="142092" y="228770"/>
                  <a:pt x="154705" y="241383"/>
                  <a:pt x="170135" y="241383"/>
                </a:cubicBezTo>
                <a:cubicBezTo>
                  <a:pt x="185565" y="241383"/>
                  <a:pt x="198178" y="228770"/>
                  <a:pt x="198178" y="213340"/>
                </a:cubicBezTo>
                <a:lnTo>
                  <a:pt x="198178" y="210522"/>
                </a:lnTo>
                <a:lnTo>
                  <a:pt x="203813" y="210522"/>
                </a:lnTo>
                <a:lnTo>
                  <a:pt x="203813" y="213340"/>
                </a:lnTo>
                <a:cubicBezTo>
                  <a:pt x="203813" y="228770"/>
                  <a:pt x="216426" y="241383"/>
                  <a:pt x="231856" y="241383"/>
                </a:cubicBezTo>
                <a:cubicBezTo>
                  <a:pt x="247286" y="241383"/>
                  <a:pt x="259899" y="228770"/>
                  <a:pt x="259899" y="213340"/>
                </a:cubicBezTo>
                <a:lnTo>
                  <a:pt x="259899" y="210522"/>
                </a:lnTo>
                <a:lnTo>
                  <a:pt x="265534" y="210522"/>
                </a:lnTo>
                <a:lnTo>
                  <a:pt x="265534" y="213340"/>
                </a:lnTo>
                <a:cubicBezTo>
                  <a:pt x="265534" y="228770"/>
                  <a:pt x="278147" y="241383"/>
                  <a:pt x="293577" y="241383"/>
                </a:cubicBezTo>
                <a:cubicBezTo>
                  <a:pt x="309007" y="241383"/>
                  <a:pt x="321620" y="228770"/>
                  <a:pt x="321620" y="213340"/>
                </a:cubicBezTo>
                <a:lnTo>
                  <a:pt x="321620" y="210522"/>
                </a:lnTo>
                <a:lnTo>
                  <a:pt x="370594" y="210522"/>
                </a:lnTo>
                <a:lnTo>
                  <a:pt x="370594" y="290357"/>
                </a:lnTo>
                <a:lnTo>
                  <a:pt x="321620" y="290357"/>
                </a:lnTo>
                <a:lnTo>
                  <a:pt x="321620" y="287539"/>
                </a:lnTo>
                <a:cubicBezTo>
                  <a:pt x="321620" y="272109"/>
                  <a:pt x="309007" y="259496"/>
                  <a:pt x="293577" y="259496"/>
                </a:cubicBezTo>
                <a:close/>
                <a:moveTo>
                  <a:pt x="293711" y="358384"/>
                </a:moveTo>
                <a:cubicBezTo>
                  <a:pt x="278281" y="358384"/>
                  <a:pt x="265669" y="370997"/>
                  <a:pt x="265669" y="386427"/>
                </a:cubicBezTo>
                <a:lnTo>
                  <a:pt x="265669" y="389245"/>
                </a:lnTo>
                <a:lnTo>
                  <a:pt x="260033" y="389245"/>
                </a:lnTo>
                <a:lnTo>
                  <a:pt x="260033" y="386427"/>
                </a:lnTo>
                <a:cubicBezTo>
                  <a:pt x="260033" y="370997"/>
                  <a:pt x="247420" y="358384"/>
                  <a:pt x="231990" y="358384"/>
                </a:cubicBezTo>
                <a:cubicBezTo>
                  <a:pt x="216560" y="358384"/>
                  <a:pt x="203947" y="370997"/>
                  <a:pt x="203947" y="386427"/>
                </a:cubicBezTo>
                <a:lnTo>
                  <a:pt x="203947" y="389245"/>
                </a:lnTo>
                <a:lnTo>
                  <a:pt x="124113" y="389245"/>
                </a:lnTo>
                <a:lnTo>
                  <a:pt x="124113" y="386427"/>
                </a:lnTo>
                <a:cubicBezTo>
                  <a:pt x="124113" y="370997"/>
                  <a:pt x="111500" y="358384"/>
                  <a:pt x="96070" y="358384"/>
                </a:cubicBezTo>
                <a:cubicBezTo>
                  <a:pt x="80640" y="358384"/>
                  <a:pt x="68027" y="370997"/>
                  <a:pt x="68027" y="386427"/>
                </a:cubicBezTo>
                <a:lnTo>
                  <a:pt x="68027" y="389245"/>
                </a:lnTo>
                <a:lnTo>
                  <a:pt x="19053" y="389245"/>
                </a:lnTo>
                <a:lnTo>
                  <a:pt x="19053" y="309410"/>
                </a:lnTo>
                <a:lnTo>
                  <a:pt x="68027" y="309410"/>
                </a:lnTo>
                <a:lnTo>
                  <a:pt x="68027" y="312228"/>
                </a:lnTo>
                <a:cubicBezTo>
                  <a:pt x="68027" y="327658"/>
                  <a:pt x="80640" y="340270"/>
                  <a:pt x="96070" y="340270"/>
                </a:cubicBezTo>
                <a:cubicBezTo>
                  <a:pt x="111500" y="340270"/>
                  <a:pt x="124113" y="327658"/>
                  <a:pt x="124113" y="312228"/>
                </a:cubicBezTo>
                <a:lnTo>
                  <a:pt x="124113" y="309410"/>
                </a:lnTo>
                <a:lnTo>
                  <a:pt x="129748" y="309410"/>
                </a:lnTo>
                <a:lnTo>
                  <a:pt x="129748" y="312228"/>
                </a:lnTo>
                <a:cubicBezTo>
                  <a:pt x="129748" y="327658"/>
                  <a:pt x="142361" y="340270"/>
                  <a:pt x="157791" y="340270"/>
                </a:cubicBezTo>
                <a:cubicBezTo>
                  <a:pt x="173221" y="340270"/>
                  <a:pt x="185834" y="327658"/>
                  <a:pt x="185834" y="312228"/>
                </a:cubicBezTo>
                <a:lnTo>
                  <a:pt x="185834" y="309410"/>
                </a:lnTo>
                <a:lnTo>
                  <a:pt x="265669" y="309410"/>
                </a:lnTo>
                <a:lnTo>
                  <a:pt x="265669" y="312228"/>
                </a:lnTo>
                <a:cubicBezTo>
                  <a:pt x="265669" y="327658"/>
                  <a:pt x="278281" y="340270"/>
                  <a:pt x="293711" y="340270"/>
                </a:cubicBezTo>
                <a:cubicBezTo>
                  <a:pt x="309141" y="340270"/>
                  <a:pt x="321754" y="327658"/>
                  <a:pt x="321754" y="312228"/>
                </a:cubicBezTo>
                <a:lnTo>
                  <a:pt x="321754" y="309410"/>
                </a:lnTo>
                <a:lnTo>
                  <a:pt x="370728" y="309410"/>
                </a:lnTo>
                <a:lnTo>
                  <a:pt x="370728" y="389245"/>
                </a:lnTo>
                <a:lnTo>
                  <a:pt x="321754" y="389245"/>
                </a:lnTo>
                <a:lnTo>
                  <a:pt x="321754" y="386427"/>
                </a:lnTo>
                <a:cubicBezTo>
                  <a:pt x="321754" y="370997"/>
                  <a:pt x="309141" y="358384"/>
                  <a:pt x="293711" y="358384"/>
                </a:cubicBezTo>
                <a:close/>
                <a:moveTo>
                  <a:pt x="302701" y="114586"/>
                </a:moveTo>
                <a:cubicBezTo>
                  <a:pt x="302701" y="119551"/>
                  <a:pt x="298676" y="123576"/>
                  <a:pt x="293711" y="123576"/>
                </a:cubicBezTo>
                <a:cubicBezTo>
                  <a:pt x="288747" y="123576"/>
                  <a:pt x="284721" y="119551"/>
                  <a:pt x="284721" y="114586"/>
                </a:cubicBezTo>
                <a:lnTo>
                  <a:pt x="284721" y="89898"/>
                </a:lnTo>
                <a:cubicBezTo>
                  <a:pt x="284721" y="84933"/>
                  <a:pt x="288747" y="80908"/>
                  <a:pt x="293711" y="80908"/>
                </a:cubicBezTo>
                <a:cubicBezTo>
                  <a:pt x="298676" y="80908"/>
                  <a:pt x="302701" y="84933"/>
                  <a:pt x="302701" y="89898"/>
                </a:cubicBezTo>
                <a:lnTo>
                  <a:pt x="302701" y="114586"/>
                </a:lnTo>
                <a:close/>
                <a:moveTo>
                  <a:pt x="95936" y="123576"/>
                </a:moveTo>
                <a:cubicBezTo>
                  <a:pt x="90971" y="123576"/>
                  <a:pt x="86946" y="119551"/>
                  <a:pt x="86946" y="114586"/>
                </a:cubicBezTo>
                <a:lnTo>
                  <a:pt x="86946" y="89898"/>
                </a:lnTo>
                <a:cubicBezTo>
                  <a:pt x="86946" y="84933"/>
                  <a:pt x="90971" y="80908"/>
                  <a:pt x="95936" y="80908"/>
                </a:cubicBezTo>
                <a:cubicBezTo>
                  <a:pt x="100900" y="80908"/>
                  <a:pt x="104926" y="84933"/>
                  <a:pt x="104926" y="89898"/>
                </a:cubicBezTo>
                <a:lnTo>
                  <a:pt x="104926" y="114586"/>
                </a:lnTo>
                <a:cubicBezTo>
                  <a:pt x="104926" y="119551"/>
                  <a:pt x="100900" y="123576"/>
                  <a:pt x="95936" y="123576"/>
                </a:cubicBezTo>
                <a:close/>
                <a:moveTo>
                  <a:pt x="222866" y="114586"/>
                </a:moveTo>
                <a:lnTo>
                  <a:pt x="222866" y="89898"/>
                </a:lnTo>
                <a:cubicBezTo>
                  <a:pt x="222866" y="84933"/>
                  <a:pt x="226891" y="80908"/>
                  <a:pt x="231856" y="80908"/>
                </a:cubicBezTo>
                <a:cubicBezTo>
                  <a:pt x="236820" y="80908"/>
                  <a:pt x="240846" y="84933"/>
                  <a:pt x="240846" y="89898"/>
                </a:cubicBezTo>
                <a:lnTo>
                  <a:pt x="240846" y="114586"/>
                </a:lnTo>
                <a:cubicBezTo>
                  <a:pt x="240846" y="119551"/>
                  <a:pt x="236820" y="123576"/>
                  <a:pt x="231856" y="123576"/>
                </a:cubicBezTo>
                <a:cubicBezTo>
                  <a:pt x="226891" y="123576"/>
                  <a:pt x="222866" y="119551"/>
                  <a:pt x="222866" y="114586"/>
                </a:cubicBezTo>
                <a:close/>
                <a:moveTo>
                  <a:pt x="302701" y="213474"/>
                </a:moveTo>
                <a:cubicBezTo>
                  <a:pt x="302701" y="218439"/>
                  <a:pt x="298676" y="222464"/>
                  <a:pt x="293711" y="222464"/>
                </a:cubicBezTo>
                <a:cubicBezTo>
                  <a:pt x="288747" y="222464"/>
                  <a:pt x="284721" y="218439"/>
                  <a:pt x="284721" y="213474"/>
                </a:cubicBezTo>
                <a:lnTo>
                  <a:pt x="284721" y="188786"/>
                </a:lnTo>
                <a:cubicBezTo>
                  <a:pt x="284721" y="183821"/>
                  <a:pt x="288747" y="179796"/>
                  <a:pt x="293711" y="179796"/>
                </a:cubicBezTo>
                <a:cubicBezTo>
                  <a:pt x="298676" y="179796"/>
                  <a:pt x="302701" y="183821"/>
                  <a:pt x="302701" y="188786"/>
                </a:cubicBezTo>
                <a:lnTo>
                  <a:pt x="302701" y="213474"/>
                </a:lnTo>
                <a:close/>
                <a:moveTo>
                  <a:pt x="179125" y="213474"/>
                </a:moveTo>
                <a:cubicBezTo>
                  <a:pt x="179125" y="218439"/>
                  <a:pt x="175100" y="222464"/>
                  <a:pt x="170135" y="222464"/>
                </a:cubicBezTo>
                <a:cubicBezTo>
                  <a:pt x="165170" y="222464"/>
                  <a:pt x="161145" y="218439"/>
                  <a:pt x="161145" y="213474"/>
                </a:cubicBezTo>
                <a:lnTo>
                  <a:pt x="161145" y="188786"/>
                </a:lnTo>
                <a:cubicBezTo>
                  <a:pt x="161145" y="183821"/>
                  <a:pt x="165170" y="179796"/>
                  <a:pt x="170135" y="179796"/>
                </a:cubicBezTo>
                <a:cubicBezTo>
                  <a:pt x="175100" y="179796"/>
                  <a:pt x="179125" y="183821"/>
                  <a:pt x="179125" y="188786"/>
                </a:cubicBezTo>
                <a:lnTo>
                  <a:pt x="179125" y="213474"/>
                </a:lnTo>
                <a:close/>
                <a:moveTo>
                  <a:pt x="222866" y="213474"/>
                </a:moveTo>
                <a:lnTo>
                  <a:pt x="222866" y="188786"/>
                </a:lnTo>
                <a:cubicBezTo>
                  <a:pt x="222866" y="183821"/>
                  <a:pt x="226891" y="179796"/>
                  <a:pt x="231856" y="179796"/>
                </a:cubicBezTo>
                <a:cubicBezTo>
                  <a:pt x="236820" y="179796"/>
                  <a:pt x="240846" y="183821"/>
                  <a:pt x="240846" y="188786"/>
                </a:cubicBezTo>
                <a:lnTo>
                  <a:pt x="240846" y="213474"/>
                </a:lnTo>
                <a:cubicBezTo>
                  <a:pt x="240846" y="218439"/>
                  <a:pt x="236820" y="222464"/>
                  <a:pt x="231856" y="222464"/>
                </a:cubicBezTo>
                <a:cubicBezTo>
                  <a:pt x="226891" y="222464"/>
                  <a:pt x="222866" y="218439"/>
                  <a:pt x="222866" y="213474"/>
                </a:cubicBezTo>
                <a:close/>
                <a:moveTo>
                  <a:pt x="302701" y="312362"/>
                </a:moveTo>
                <a:cubicBezTo>
                  <a:pt x="302701" y="317326"/>
                  <a:pt x="298676" y="321352"/>
                  <a:pt x="293711" y="321352"/>
                </a:cubicBezTo>
                <a:cubicBezTo>
                  <a:pt x="288747" y="321352"/>
                  <a:pt x="284721" y="317326"/>
                  <a:pt x="284721" y="312362"/>
                </a:cubicBezTo>
                <a:lnTo>
                  <a:pt x="284721" y="287673"/>
                </a:lnTo>
                <a:cubicBezTo>
                  <a:pt x="284721" y="282709"/>
                  <a:pt x="288747" y="278684"/>
                  <a:pt x="293711" y="278684"/>
                </a:cubicBezTo>
                <a:cubicBezTo>
                  <a:pt x="298676" y="278684"/>
                  <a:pt x="302701" y="282709"/>
                  <a:pt x="302701" y="287673"/>
                </a:cubicBezTo>
                <a:lnTo>
                  <a:pt x="302701" y="312362"/>
                </a:lnTo>
                <a:close/>
                <a:moveTo>
                  <a:pt x="95936" y="321352"/>
                </a:moveTo>
                <a:cubicBezTo>
                  <a:pt x="90971" y="321352"/>
                  <a:pt x="86946" y="317326"/>
                  <a:pt x="86946" y="312362"/>
                </a:cubicBezTo>
                <a:lnTo>
                  <a:pt x="86946" y="287673"/>
                </a:lnTo>
                <a:cubicBezTo>
                  <a:pt x="86946" y="282709"/>
                  <a:pt x="90971" y="278684"/>
                  <a:pt x="95936" y="278684"/>
                </a:cubicBezTo>
                <a:cubicBezTo>
                  <a:pt x="100900" y="278684"/>
                  <a:pt x="104926" y="282709"/>
                  <a:pt x="104926" y="287673"/>
                </a:cubicBezTo>
                <a:lnTo>
                  <a:pt x="104926" y="312362"/>
                </a:lnTo>
                <a:cubicBezTo>
                  <a:pt x="104926" y="317326"/>
                  <a:pt x="100900" y="321352"/>
                  <a:pt x="95936" y="321352"/>
                </a:cubicBezTo>
                <a:close/>
                <a:moveTo>
                  <a:pt x="148801" y="312362"/>
                </a:moveTo>
                <a:lnTo>
                  <a:pt x="148801" y="287673"/>
                </a:lnTo>
                <a:cubicBezTo>
                  <a:pt x="148801" y="282709"/>
                  <a:pt x="152826" y="278684"/>
                  <a:pt x="157791" y="278684"/>
                </a:cubicBezTo>
                <a:cubicBezTo>
                  <a:pt x="162755" y="278684"/>
                  <a:pt x="166781" y="282709"/>
                  <a:pt x="166781" y="287673"/>
                </a:cubicBezTo>
                <a:lnTo>
                  <a:pt x="166781" y="312362"/>
                </a:lnTo>
                <a:cubicBezTo>
                  <a:pt x="166781" y="317326"/>
                  <a:pt x="162755" y="321352"/>
                  <a:pt x="157791" y="321352"/>
                </a:cubicBezTo>
                <a:cubicBezTo>
                  <a:pt x="152826" y="321352"/>
                  <a:pt x="148801" y="317326"/>
                  <a:pt x="148801" y="312362"/>
                </a:cubicBezTo>
                <a:close/>
                <a:moveTo>
                  <a:pt x="302835" y="411250"/>
                </a:moveTo>
                <a:cubicBezTo>
                  <a:pt x="302835" y="416214"/>
                  <a:pt x="298810" y="420239"/>
                  <a:pt x="293845" y="420239"/>
                </a:cubicBezTo>
                <a:cubicBezTo>
                  <a:pt x="288881" y="420239"/>
                  <a:pt x="284856" y="416214"/>
                  <a:pt x="284856" y="411250"/>
                </a:cubicBezTo>
                <a:lnTo>
                  <a:pt x="284856" y="386561"/>
                </a:lnTo>
                <a:cubicBezTo>
                  <a:pt x="284856" y="381597"/>
                  <a:pt x="288881" y="377571"/>
                  <a:pt x="293845" y="377571"/>
                </a:cubicBezTo>
                <a:cubicBezTo>
                  <a:pt x="298810" y="377571"/>
                  <a:pt x="302835" y="381597"/>
                  <a:pt x="302835" y="386561"/>
                </a:cubicBezTo>
                <a:lnTo>
                  <a:pt x="302835" y="411250"/>
                </a:lnTo>
                <a:close/>
                <a:moveTo>
                  <a:pt x="96070" y="420239"/>
                </a:moveTo>
                <a:cubicBezTo>
                  <a:pt x="91105" y="420239"/>
                  <a:pt x="87080" y="416214"/>
                  <a:pt x="87080" y="411250"/>
                </a:cubicBezTo>
                <a:lnTo>
                  <a:pt x="87080" y="386561"/>
                </a:lnTo>
                <a:cubicBezTo>
                  <a:pt x="87080" y="381597"/>
                  <a:pt x="91105" y="377571"/>
                  <a:pt x="96070" y="377571"/>
                </a:cubicBezTo>
                <a:cubicBezTo>
                  <a:pt x="101034" y="377571"/>
                  <a:pt x="105060" y="381597"/>
                  <a:pt x="105060" y="386561"/>
                </a:cubicBezTo>
                <a:lnTo>
                  <a:pt x="105060" y="411250"/>
                </a:lnTo>
                <a:cubicBezTo>
                  <a:pt x="105060" y="416214"/>
                  <a:pt x="101034" y="420239"/>
                  <a:pt x="96070" y="420239"/>
                </a:cubicBezTo>
                <a:close/>
                <a:moveTo>
                  <a:pt x="223000" y="411250"/>
                </a:moveTo>
                <a:lnTo>
                  <a:pt x="223000" y="386561"/>
                </a:lnTo>
                <a:cubicBezTo>
                  <a:pt x="223000" y="381597"/>
                  <a:pt x="227026" y="377571"/>
                  <a:pt x="231990" y="377571"/>
                </a:cubicBezTo>
                <a:cubicBezTo>
                  <a:pt x="236955" y="377571"/>
                  <a:pt x="240980" y="381597"/>
                  <a:pt x="240980" y="386561"/>
                </a:cubicBezTo>
                <a:lnTo>
                  <a:pt x="240980" y="411250"/>
                </a:lnTo>
                <a:cubicBezTo>
                  <a:pt x="240980" y="416214"/>
                  <a:pt x="236955" y="420239"/>
                  <a:pt x="231990" y="420239"/>
                </a:cubicBezTo>
                <a:cubicBezTo>
                  <a:pt x="227026" y="420239"/>
                  <a:pt x="223000" y="416214"/>
                  <a:pt x="223000" y="411250"/>
                </a:cubicBezTo>
                <a:close/>
                <a:moveTo>
                  <a:pt x="19053" y="408432"/>
                </a:moveTo>
                <a:lnTo>
                  <a:pt x="68027" y="408432"/>
                </a:lnTo>
                <a:lnTo>
                  <a:pt x="68027" y="411250"/>
                </a:lnTo>
                <a:cubicBezTo>
                  <a:pt x="68027" y="426680"/>
                  <a:pt x="80640" y="439292"/>
                  <a:pt x="96070" y="439292"/>
                </a:cubicBezTo>
                <a:cubicBezTo>
                  <a:pt x="111500" y="439292"/>
                  <a:pt x="124113" y="426680"/>
                  <a:pt x="124113" y="411250"/>
                </a:cubicBezTo>
                <a:lnTo>
                  <a:pt x="124113" y="408432"/>
                </a:lnTo>
                <a:lnTo>
                  <a:pt x="203947" y="408432"/>
                </a:lnTo>
                <a:lnTo>
                  <a:pt x="203947" y="411250"/>
                </a:lnTo>
                <a:cubicBezTo>
                  <a:pt x="203947" y="426680"/>
                  <a:pt x="216560" y="439292"/>
                  <a:pt x="231990" y="439292"/>
                </a:cubicBezTo>
                <a:cubicBezTo>
                  <a:pt x="247420" y="439292"/>
                  <a:pt x="260033" y="426680"/>
                  <a:pt x="260033" y="411250"/>
                </a:cubicBezTo>
                <a:lnTo>
                  <a:pt x="260033" y="408432"/>
                </a:lnTo>
                <a:lnTo>
                  <a:pt x="265669" y="408432"/>
                </a:lnTo>
                <a:lnTo>
                  <a:pt x="265669" y="411250"/>
                </a:lnTo>
                <a:cubicBezTo>
                  <a:pt x="265669" y="426680"/>
                  <a:pt x="278281" y="439292"/>
                  <a:pt x="293711" y="439292"/>
                </a:cubicBezTo>
                <a:cubicBezTo>
                  <a:pt x="309141" y="439292"/>
                  <a:pt x="321754" y="426680"/>
                  <a:pt x="321754" y="411250"/>
                </a:cubicBezTo>
                <a:lnTo>
                  <a:pt x="321754" y="408432"/>
                </a:lnTo>
                <a:lnTo>
                  <a:pt x="370728" y="408432"/>
                </a:lnTo>
                <a:lnTo>
                  <a:pt x="370728" y="466798"/>
                </a:lnTo>
                <a:cubicBezTo>
                  <a:pt x="370728" y="475117"/>
                  <a:pt x="363885" y="481960"/>
                  <a:pt x="355566" y="481960"/>
                </a:cubicBezTo>
                <a:lnTo>
                  <a:pt x="34215" y="481960"/>
                </a:lnTo>
                <a:cubicBezTo>
                  <a:pt x="25896" y="481960"/>
                  <a:pt x="19053" y="475117"/>
                  <a:pt x="19053" y="466798"/>
                </a:cubicBezTo>
                <a:lnTo>
                  <a:pt x="19053" y="408432"/>
                </a:lnTo>
                <a:close/>
              </a:path>
            </a:pathLst>
          </a:custGeom>
          <a:solidFill>
            <a:schemeClr val="accent1"/>
          </a:solidFill>
          <a:ln w="1340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630" name="Freihandform: Form 629">
            <a:extLst>
              <a:ext uri="{FF2B5EF4-FFF2-40B4-BE49-F238E27FC236}">
                <a16:creationId xmlns:a16="http://schemas.microsoft.com/office/drawing/2014/main" id="{0F818E26-8823-2D28-C402-3B67B1444D21}"/>
              </a:ext>
            </a:extLst>
          </p:cNvPr>
          <p:cNvSpPr>
            <a:spLocks noChangeAspect="1"/>
          </p:cNvSpPr>
          <p:nvPr/>
        </p:nvSpPr>
        <p:spPr bwMode="gray">
          <a:xfrm>
            <a:off x="1990757" y="4247111"/>
            <a:ext cx="452743" cy="404540"/>
          </a:xfrm>
          <a:custGeom>
            <a:avLst/>
            <a:gdLst>
              <a:gd name="connsiteX0" fmla="*/ 447074 w 452743"/>
              <a:gd name="connsiteY0" fmla="*/ 289954 h 404540"/>
              <a:gd name="connsiteX1" fmla="*/ 421849 w 452743"/>
              <a:gd name="connsiteY1" fmla="*/ 280965 h 404540"/>
              <a:gd name="connsiteX2" fmla="*/ 421849 w 452743"/>
              <a:gd name="connsiteY2" fmla="*/ 239773 h 404540"/>
              <a:gd name="connsiteX3" fmla="*/ 441842 w 452743"/>
              <a:gd name="connsiteY3" fmla="*/ 231320 h 404540"/>
              <a:gd name="connsiteX4" fmla="*/ 446403 w 452743"/>
              <a:gd name="connsiteY4" fmla="*/ 226758 h 404540"/>
              <a:gd name="connsiteX5" fmla="*/ 446403 w 452743"/>
              <a:gd name="connsiteY5" fmla="*/ 220317 h 404540"/>
              <a:gd name="connsiteX6" fmla="*/ 439963 w 452743"/>
              <a:gd name="connsiteY6" fmla="*/ 215218 h 404540"/>
              <a:gd name="connsiteX7" fmla="*/ 406553 w 452743"/>
              <a:gd name="connsiteY7" fmla="*/ 209717 h 404540"/>
              <a:gd name="connsiteX8" fmla="*/ 406553 w 452743"/>
              <a:gd name="connsiteY8" fmla="*/ 170001 h 404540"/>
              <a:gd name="connsiteX9" fmla="*/ 447477 w 452743"/>
              <a:gd name="connsiteY9" fmla="*/ 153497 h 404540"/>
              <a:gd name="connsiteX10" fmla="*/ 452039 w 452743"/>
              <a:gd name="connsiteY10" fmla="*/ 148935 h 404540"/>
              <a:gd name="connsiteX11" fmla="*/ 452039 w 452743"/>
              <a:gd name="connsiteY11" fmla="*/ 142495 h 404540"/>
              <a:gd name="connsiteX12" fmla="*/ 447074 w 452743"/>
              <a:gd name="connsiteY12" fmla="*/ 137665 h 404540"/>
              <a:gd name="connsiteX13" fmla="*/ 421849 w 452743"/>
              <a:gd name="connsiteY13" fmla="*/ 128675 h 404540"/>
              <a:gd name="connsiteX14" fmla="*/ 421849 w 452743"/>
              <a:gd name="connsiteY14" fmla="*/ 87483 h 404540"/>
              <a:gd name="connsiteX15" fmla="*/ 441842 w 452743"/>
              <a:gd name="connsiteY15" fmla="*/ 79030 h 404540"/>
              <a:gd name="connsiteX16" fmla="*/ 446403 w 452743"/>
              <a:gd name="connsiteY16" fmla="*/ 74468 h 404540"/>
              <a:gd name="connsiteX17" fmla="*/ 446403 w 452743"/>
              <a:gd name="connsiteY17" fmla="*/ 68027 h 404540"/>
              <a:gd name="connsiteX18" fmla="*/ 441573 w 452743"/>
              <a:gd name="connsiteY18" fmla="*/ 63465 h 404540"/>
              <a:gd name="connsiteX19" fmla="*/ 270901 w 452743"/>
              <a:gd name="connsiteY19" fmla="*/ 537 h 404540"/>
              <a:gd name="connsiteX20" fmla="*/ 267949 w 452743"/>
              <a:gd name="connsiteY20" fmla="*/ 0 h 404540"/>
              <a:gd name="connsiteX21" fmla="*/ 265266 w 452743"/>
              <a:gd name="connsiteY21" fmla="*/ 403 h 404540"/>
              <a:gd name="connsiteX22" fmla="*/ 35020 w 452743"/>
              <a:gd name="connsiteY22" fmla="*/ 80640 h 404540"/>
              <a:gd name="connsiteX23" fmla="*/ 32739 w 452743"/>
              <a:gd name="connsiteY23" fmla="*/ 81847 h 404540"/>
              <a:gd name="connsiteX24" fmla="*/ 15296 w 452743"/>
              <a:gd name="connsiteY24" fmla="*/ 132834 h 404540"/>
              <a:gd name="connsiteX25" fmla="*/ 17711 w 452743"/>
              <a:gd name="connsiteY25" fmla="*/ 156047 h 404540"/>
              <a:gd name="connsiteX26" fmla="*/ 0 w 452743"/>
              <a:gd name="connsiteY26" fmla="*/ 203948 h 404540"/>
              <a:gd name="connsiteX27" fmla="*/ 18114 w 452743"/>
              <a:gd name="connsiteY27" fmla="*/ 260436 h 404540"/>
              <a:gd name="connsiteX28" fmla="*/ 15296 w 452743"/>
              <a:gd name="connsiteY28" fmla="*/ 285258 h 404540"/>
              <a:gd name="connsiteX29" fmla="*/ 32873 w 452743"/>
              <a:gd name="connsiteY29" fmla="*/ 338526 h 404540"/>
              <a:gd name="connsiteX30" fmla="*/ 35422 w 452743"/>
              <a:gd name="connsiteY30" fmla="*/ 340136 h 404540"/>
              <a:gd name="connsiteX31" fmla="*/ 198044 w 452743"/>
              <a:gd name="connsiteY31" fmla="*/ 404004 h 404540"/>
              <a:gd name="connsiteX32" fmla="*/ 201130 w 452743"/>
              <a:gd name="connsiteY32" fmla="*/ 404541 h 404540"/>
              <a:gd name="connsiteX33" fmla="*/ 204350 w 452743"/>
              <a:gd name="connsiteY33" fmla="*/ 403870 h 404540"/>
              <a:gd name="connsiteX34" fmla="*/ 447477 w 452743"/>
              <a:gd name="connsiteY34" fmla="*/ 305787 h 404540"/>
              <a:gd name="connsiteX35" fmla="*/ 452039 w 452743"/>
              <a:gd name="connsiteY35" fmla="*/ 301225 h 404540"/>
              <a:gd name="connsiteX36" fmla="*/ 452039 w 452743"/>
              <a:gd name="connsiteY36" fmla="*/ 294785 h 404540"/>
              <a:gd name="connsiteX37" fmla="*/ 447074 w 452743"/>
              <a:gd name="connsiteY37" fmla="*/ 289954 h 404540"/>
              <a:gd name="connsiteX38" fmla="*/ 35422 w 452743"/>
              <a:gd name="connsiteY38" fmla="*/ 260973 h 404540"/>
              <a:gd name="connsiteX39" fmla="*/ 33544 w 452743"/>
              <a:gd name="connsiteY39" fmla="*/ 252788 h 404540"/>
              <a:gd name="connsiteX40" fmla="*/ 16772 w 452743"/>
              <a:gd name="connsiteY40" fmla="*/ 203813 h 404540"/>
              <a:gd name="connsiteX41" fmla="*/ 31397 w 452743"/>
              <a:gd name="connsiteY41" fmla="*/ 166378 h 404540"/>
              <a:gd name="connsiteX42" fmla="*/ 35288 w 452743"/>
              <a:gd name="connsiteY42" fmla="*/ 156718 h 404540"/>
              <a:gd name="connsiteX43" fmla="*/ 32068 w 452743"/>
              <a:gd name="connsiteY43" fmla="*/ 132834 h 404540"/>
              <a:gd name="connsiteX44" fmla="*/ 42131 w 452743"/>
              <a:gd name="connsiteY44" fmla="*/ 96070 h 404540"/>
              <a:gd name="connsiteX45" fmla="*/ 267815 w 452743"/>
              <a:gd name="connsiteY45" fmla="*/ 17443 h 404540"/>
              <a:gd name="connsiteX46" fmla="*/ 415409 w 452743"/>
              <a:gd name="connsiteY46" fmla="*/ 71784 h 404540"/>
              <a:gd name="connsiteX47" fmla="*/ 200996 w 452743"/>
              <a:gd name="connsiteY47" fmla="*/ 158462 h 404540"/>
              <a:gd name="connsiteX48" fmla="*/ 53134 w 452743"/>
              <a:gd name="connsiteY48" fmla="*/ 100364 h 404540"/>
              <a:gd name="connsiteX49" fmla="*/ 50048 w 452743"/>
              <a:gd name="connsiteY49" fmla="*/ 99827 h 404540"/>
              <a:gd name="connsiteX50" fmla="*/ 42131 w 452743"/>
              <a:gd name="connsiteY50" fmla="*/ 105194 h 404540"/>
              <a:gd name="connsiteX51" fmla="*/ 41595 w 452743"/>
              <a:gd name="connsiteY51" fmla="*/ 108280 h 404540"/>
              <a:gd name="connsiteX52" fmla="*/ 41595 w 452743"/>
              <a:gd name="connsiteY52" fmla="*/ 158999 h 404540"/>
              <a:gd name="connsiteX53" fmla="*/ 46962 w 452743"/>
              <a:gd name="connsiteY53" fmla="*/ 166781 h 404540"/>
              <a:gd name="connsiteX54" fmla="*/ 197910 w 452743"/>
              <a:gd name="connsiteY54" fmla="*/ 226087 h 404540"/>
              <a:gd name="connsiteX55" fmla="*/ 200996 w 452743"/>
              <a:gd name="connsiteY55" fmla="*/ 226623 h 404540"/>
              <a:gd name="connsiteX56" fmla="*/ 204082 w 452743"/>
              <a:gd name="connsiteY56" fmla="*/ 226087 h 404540"/>
              <a:gd name="connsiteX57" fmla="*/ 410981 w 452743"/>
              <a:gd name="connsiteY57" fmla="*/ 142629 h 404540"/>
              <a:gd name="connsiteX58" fmla="*/ 420373 w 452743"/>
              <a:gd name="connsiteY58" fmla="*/ 145984 h 404540"/>
              <a:gd name="connsiteX59" fmla="*/ 200861 w 452743"/>
              <a:gd name="connsiteY59" fmla="*/ 234540 h 404540"/>
              <a:gd name="connsiteX60" fmla="*/ 37703 w 452743"/>
              <a:gd name="connsiteY60" fmla="*/ 170538 h 404540"/>
              <a:gd name="connsiteX61" fmla="*/ 34617 w 452743"/>
              <a:gd name="connsiteY61" fmla="*/ 170001 h 404540"/>
              <a:gd name="connsiteX62" fmla="*/ 26701 w 452743"/>
              <a:gd name="connsiteY62" fmla="*/ 175368 h 404540"/>
              <a:gd name="connsiteX63" fmla="*/ 26164 w 452743"/>
              <a:gd name="connsiteY63" fmla="*/ 178454 h 404540"/>
              <a:gd name="connsiteX64" fmla="*/ 26164 w 452743"/>
              <a:gd name="connsiteY64" fmla="*/ 229978 h 404540"/>
              <a:gd name="connsiteX65" fmla="*/ 31531 w 452743"/>
              <a:gd name="connsiteY65" fmla="*/ 237760 h 404540"/>
              <a:gd name="connsiteX66" fmla="*/ 197507 w 452743"/>
              <a:gd name="connsiteY66" fmla="*/ 302970 h 404540"/>
              <a:gd name="connsiteX67" fmla="*/ 200593 w 452743"/>
              <a:gd name="connsiteY67" fmla="*/ 303506 h 404540"/>
              <a:gd name="connsiteX68" fmla="*/ 203679 w 452743"/>
              <a:gd name="connsiteY68" fmla="*/ 302970 h 404540"/>
              <a:gd name="connsiteX69" fmla="*/ 398637 w 452743"/>
              <a:gd name="connsiteY69" fmla="*/ 225416 h 404540"/>
              <a:gd name="connsiteX70" fmla="*/ 407761 w 452743"/>
              <a:gd name="connsiteY70" fmla="*/ 226892 h 404540"/>
              <a:gd name="connsiteX71" fmla="*/ 200727 w 452743"/>
              <a:gd name="connsiteY71" fmla="*/ 310618 h 404540"/>
              <a:gd name="connsiteX72" fmla="*/ 52865 w 452743"/>
              <a:gd name="connsiteY72" fmla="*/ 252519 h 404540"/>
              <a:gd name="connsiteX73" fmla="*/ 49779 w 452743"/>
              <a:gd name="connsiteY73" fmla="*/ 251983 h 404540"/>
              <a:gd name="connsiteX74" fmla="*/ 41863 w 452743"/>
              <a:gd name="connsiteY74" fmla="*/ 257350 h 404540"/>
              <a:gd name="connsiteX75" fmla="*/ 41326 w 452743"/>
              <a:gd name="connsiteY75" fmla="*/ 260436 h 404540"/>
              <a:gd name="connsiteX76" fmla="*/ 41326 w 452743"/>
              <a:gd name="connsiteY76" fmla="*/ 311154 h 404540"/>
              <a:gd name="connsiteX77" fmla="*/ 46693 w 452743"/>
              <a:gd name="connsiteY77" fmla="*/ 318936 h 404540"/>
              <a:gd name="connsiteX78" fmla="*/ 197641 w 452743"/>
              <a:gd name="connsiteY78" fmla="*/ 378242 h 404540"/>
              <a:gd name="connsiteX79" fmla="*/ 200727 w 452743"/>
              <a:gd name="connsiteY79" fmla="*/ 378779 h 404540"/>
              <a:gd name="connsiteX80" fmla="*/ 203813 w 452743"/>
              <a:gd name="connsiteY80" fmla="*/ 378242 h 404540"/>
              <a:gd name="connsiteX81" fmla="*/ 410713 w 452743"/>
              <a:gd name="connsiteY81" fmla="*/ 294785 h 404540"/>
              <a:gd name="connsiteX82" fmla="*/ 420105 w 452743"/>
              <a:gd name="connsiteY82" fmla="*/ 298139 h 404540"/>
              <a:gd name="connsiteX83" fmla="*/ 200593 w 452743"/>
              <a:gd name="connsiteY83" fmla="*/ 386695 h 404540"/>
              <a:gd name="connsiteX84" fmla="*/ 42802 w 452743"/>
              <a:gd name="connsiteY84" fmla="*/ 324706 h 404540"/>
              <a:gd name="connsiteX85" fmla="*/ 31666 w 452743"/>
              <a:gd name="connsiteY85" fmla="*/ 284722 h 404540"/>
              <a:gd name="connsiteX86" fmla="*/ 34886 w 452743"/>
              <a:gd name="connsiteY86" fmla="*/ 260570 h 404540"/>
              <a:gd name="connsiteX87" fmla="*/ 200861 w 452743"/>
              <a:gd name="connsiteY87" fmla="*/ 286332 h 404540"/>
              <a:gd name="connsiteX88" fmla="*/ 43339 w 452743"/>
              <a:gd name="connsiteY88" fmla="*/ 224342 h 404540"/>
              <a:gd name="connsiteX89" fmla="*/ 43339 w 452743"/>
              <a:gd name="connsiteY89" fmla="*/ 190933 h 404540"/>
              <a:gd name="connsiteX90" fmla="*/ 198044 w 452743"/>
              <a:gd name="connsiteY90" fmla="*/ 251580 h 404540"/>
              <a:gd name="connsiteX91" fmla="*/ 201130 w 452743"/>
              <a:gd name="connsiteY91" fmla="*/ 252117 h 404540"/>
              <a:gd name="connsiteX92" fmla="*/ 204216 w 452743"/>
              <a:gd name="connsiteY92" fmla="*/ 251580 h 404540"/>
              <a:gd name="connsiteX93" fmla="*/ 389647 w 452743"/>
              <a:gd name="connsiteY93" fmla="*/ 176844 h 404540"/>
              <a:gd name="connsiteX94" fmla="*/ 389647 w 452743"/>
              <a:gd name="connsiteY94" fmla="*/ 211193 h 404540"/>
              <a:gd name="connsiteX95" fmla="*/ 200861 w 452743"/>
              <a:gd name="connsiteY95" fmla="*/ 286332 h 404540"/>
              <a:gd name="connsiteX96" fmla="*/ 404943 w 452743"/>
              <a:gd name="connsiteY96" fmla="*/ 127065 h 404540"/>
              <a:gd name="connsiteX97" fmla="*/ 200996 w 452743"/>
              <a:gd name="connsiteY97" fmla="*/ 209315 h 404540"/>
              <a:gd name="connsiteX98" fmla="*/ 58501 w 452743"/>
              <a:gd name="connsiteY98" fmla="*/ 153229 h 404540"/>
              <a:gd name="connsiteX99" fmla="*/ 58501 w 452743"/>
              <a:gd name="connsiteY99" fmla="*/ 120624 h 404540"/>
              <a:gd name="connsiteX100" fmla="*/ 197910 w 452743"/>
              <a:gd name="connsiteY100" fmla="*/ 175502 h 404540"/>
              <a:gd name="connsiteX101" fmla="*/ 200996 w 452743"/>
              <a:gd name="connsiteY101" fmla="*/ 176039 h 404540"/>
              <a:gd name="connsiteX102" fmla="*/ 204082 w 452743"/>
              <a:gd name="connsiteY102" fmla="*/ 175502 h 404540"/>
              <a:gd name="connsiteX103" fmla="*/ 404809 w 452743"/>
              <a:gd name="connsiteY103" fmla="*/ 94460 h 404540"/>
              <a:gd name="connsiteX104" fmla="*/ 404809 w 452743"/>
              <a:gd name="connsiteY104" fmla="*/ 127065 h 404540"/>
              <a:gd name="connsiteX105" fmla="*/ 404943 w 452743"/>
              <a:gd name="connsiteY105" fmla="*/ 279355 h 404540"/>
              <a:gd name="connsiteX106" fmla="*/ 200996 w 452743"/>
              <a:gd name="connsiteY106" fmla="*/ 361605 h 404540"/>
              <a:gd name="connsiteX107" fmla="*/ 58501 w 452743"/>
              <a:gd name="connsiteY107" fmla="*/ 305519 h 404540"/>
              <a:gd name="connsiteX108" fmla="*/ 58501 w 452743"/>
              <a:gd name="connsiteY108" fmla="*/ 272914 h 404540"/>
              <a:gd name="connsiteX109" fmla="*/ 197910 w 452743"/>
              <a:gd name="connsiteY109" fmla="*/ 327792 h 404540"/>
              <a:gd name="connsiteX110" fmla="*/ 200996 w 452743"/>
              <a:gd name="connsiteY110" fmla="*/ 328329 h 404540"/>
              <a:gd name="connsiteX111" fmla="*/ 204082 w 452743"/>
              <a:gd name="connsiteY111" fmla="*/ 327658 h 404540"/>
              <a:gd name="connsiteX112" fmla="*/ 404809 w 452743"/>
              <a:gd name="connsiteY112" fmla="*/ 246616 h 404540"/>
              <a:gd name="connsiteX113" fmla="*/ 404809 w 452743"/>
              <a:gd name="connsiteY113" fmla="*/ 279221 h 40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52743" h="404540">
                <a:moveTo>
                  <a:pt x="447074" y="289954"/>
                </a:moveTo>
                <a:lnTo>
                  <a:pt x="421849" y="280965"/>
                </a:lnTo>
                <a:lnTo>
                  <a:pt x="421849" y="239773"/>
                </a:lnTo>
                <a:lnTo>
                  <a:pt x="441842" y="231320"/>
                </a:lnTo>
                <a:cubicBezTo>
                  <a:pt x="443854" y="230515"/>
                  <a:pt x="445464" y="228770"/>
                  <a:pt x="446403" y="226758"/>
                </a:cubicBezTo>
                <a:cubicBezTo>
                  <a:pt x="447209" y="224611"/>
                  <a:pt x="447209" y="222330"/>
                  <a:pt x="446403" y="220317"/>
                </a:cubicBezTo>
                <a:cubicBezTo>
                  <a:pt x="445330" y="217634"/>
                  <a:pt x="442915" y="215755"/>
                  <a:pt x="439963" y="215218"/>
                </a:cubicBezTo>
                <a:lnTo>
                  <a:pt x="406553" y="209717"/>
                </a:lnTo>
                <a:lnTo>
                  <a:pt x="406553" y="170001"/>
                </a:lnTo>
                <a:lnTo>
                  <a:pt x="447477" y="153497"/>
                </a:lnTo>
                <a:cubicBezTo>
                  <a:pt x="449624" y="152692"/>
                  <a:pt x="451234" y="151082"/>
                  <a:pt x="452039" y="148935"/>
                </a:cubicBezTo>
                <a:cubicBezTo>
                  <a:pt x="452978" y="146923"/>
                  <a:pt x="452978" y="144508"/>
                  <a:pt x="452039" y="142495"/>
                </a:cubicBezTo>
                <a:cubicBezTo>
                  <a:pt x="451100" y="140214"/>
                  <a:pt x="449355" y="138470"/>
                  <a:pt x="447074" y="137665"/>
                </a:cubicBezTo>
                <a:lnTo>
                  <a:pt x="421849" y="128675"/>
                </a:lnTo>
                <a:lnTo>
                  <a:pt x="421849" y="87483"/>
                </a:lnTo>
                <a:lnTo>
                  <a:pt x="441842" y="79030"/>
                </a:lnTo>
                <a:cubicBezTo>
                  <a:pt x="443854" y="78091"/>
                  <a:pt x="445464" y="76481"/>
                  <a:pt x="446403" y="74468"/>
                </a:cubicBezTo>
                <a:cubicBezTo>
                  <a:pt x="447209" y="72321"/>
                  <a:pt x="447209" y="70040"/>
                  <a:pt x="446403" y="68027"/>
                </a:cubicBezTo>
                <a:cubicBezTo>
                  <a:pt x="445464" y="65880"/>
                  <a:pt x="443720" y="64270"/>
                  <a:pt x="441573" y="63465"/>
                </a:cubicBezTo>
                <a:lnTo>
                  <a:pt x="270901" y="537"/>
                </a:lnTo>
                <a:cubicBezTo>
                  <a:pt x="269962" y="134"/>
                  <a:pt x="269023" y="0"/>
                  <a:pt x="267949" y="0"/>
                </a:cubicBezTo>
                <a:cubicBezTo>
                  <a:pt x="267010" y="0"/>
                  <a:pt x="266071" y="134"/>
                  <a:pt x="265266" y="403"/>
                </a:cubicBezTo>
                <a:lnTo>
                  <a:pt x="35020" y="80640"/>
                </a:lnTo>
                <a:cubicBezTo>
                  <a:pt x="34215" y="80908"/>
                  <a:pt x="33544" y="81311"/>
                  <a:pt x="32739" y="81847"/>
                </a:cubicBezTo>
                <a:cubicBezTo>
                  <a:pt x="30860" y="83323"/>
                  <a:pt x="15296" y="96473"/>
                  <a:pt x="15296" y="132834"/>
                </a:cubicBezTo>
                <a:cubicBezTo>
                  <a:pt x="15296" y="140617"/>
                  <a:pt x="16101" y="148399"/>
                  <a:pt x="17711" y="156047"/>
                </a:cubicBezTo>
                <a:cubicBezTo>
                  <a:pt x="11405" y="162085"/>
                  <a:pt x="0" y="176576"/>
                  <a:pt x="0" y="203948"/>
                </a:cubicBezTo>
                <a:cubicBezTo>
                  <a:pt x="0" y="224074"/>
                  <a:pt x="6306" y="244066"/>
                  <a:pt x="18114" y="260436"/>
                </a:cubicBezTo>
                <a:cubicBezTo>
                  <a:pt x="16101" y="268486"/>
                  <a:pt x="15162" y="276805"/>
                  <a:pt x="15296" y="285258"/>
                </a:cubicBezTo>
                <a:cubicBezTo>
                  <a:pt x="15296" y="322693"/>
                  <a:pt x="32068" y="337989"/>
                  <a:pt x="32873" y="338526"/>
                </a:cubicBezTo>
                <a:cubicBezTo>
                  <a:pt x="33544" y="339197"/>
                  <a:pt x="34483" y="339734"/>
                  <a:pt x="35422" y="340136"/>
                </a:cubicBezTo>
                <a:lnTo>
                  <a:pt x="198044" y="404004"/>
                </a:lnTo>
                <a:cubicBezTo>
                  <a:pt x="198983" y="404407"/>
                  <a:pt x="200056" y="404541"/>
                  <a:pt x="201130" y="404541"/>
                </a:cubicBezTo>
                <a:cubicBezTo>
                  <a:pt x="202203" y="404541"/>
                  <a:pt x="203277" y="404272"/>
                  <a:pt x="204350" y="403870"/>
                </a:cubicBezTo>
                <a:lnTo>
                  <a:pt x="447477" y="305787"/>
                </a:lnTo>
                <a:cubicBezTo>
                  <a:pt x="449624" y="304982"/>
                  <a:pt x="451234" y="303372"/>
                  <a:pt x="452039" y="301225"/>
                </a:cubicBezTo>
                <a:cubicBezTo>
                  <a:pt x="452978" y="299213"/>
                  <a:pt x="452978" y="296798"/>
                  <a:pt x="452039" y="294785"/>
                </a:cubicBezTo>
                <a:cubicBezTo>
                  <a:pt x="451100" y="292504"/>
                  <a:pt x="449355" y="290759"/>
                  <a:pt x="447074" y="289954"/>
                </a:cubicBezTo>
                <a:close/>
                <a:moveTo>
                  <a:pt x="35422" y="260973"/>
                </a:moveTo>
                <a:cubicBezTo>
                  <a:pt x="36362" y="258155"/>
                  <a:pt x="35691" y="255069"/>
                  <a:pt x="33544" y="252788"/>
                </a:cubicBezTo>
                <a:cubicBezTo>
                  <a:pt x="22676" y="239102"/>
                  <a:pt x="16638" y="221659"/>
                  <a:pt x="16772" y="203813"/>
                </a:cubicBezTo>
                <a:cubicBezTo>
                  <a:pt x="16772" y="175502"/>
                  <a:pt x="31263" y="166378"/>
                  <a:pt x="31397" y="166378"/>
                </a:cubicBezTo>
                <a:cubicBezTo>
                  <a:pt x="34752" y="164500"/>
                  <a:pt x="36362" y="160475"/>
                  <a:pt x="35288" y="156718"/>
                </a:cubicBezTo>
                <a:cubicBezTo>
                  <a:pt x="33141" y="148935"/>
                  <a:pt x="32068" y="140885"/>
                  <a:pt x="32068" y="132834"/>
                </a:cubicBezTo>
                <a:cubicBezTo>
                  <a:pt x="32068" y="108951"/>
                  <a:pt x="39582" y="98754"/>
                  <a:pt x="42131" y="96070"/>
                </a:cubicBezTo>
                <a:lnTo>
                  <a:pt x="267815" y="17443"/>
                </a:lnTo>
                <a:lnTo>
                  <a:pt x="415409" y="71784"/>
                </a:lnTo>
                <a:lnTo>
                  <a:pt x="200996" y="158462"/>
                </a:lnTo>
                <a:lnTo>
                  <a:pt x="53134" y="100364"/>
                </a:lnTo>
                <a:cubicBezTo>
                  <a:pt x="52194" y="99961"/>
                  <a:pt x="51121" y="99827"/>
                  <a:pt x="50048" y="99827"/>
                </a:cubicBezTo>
                <a:cubicBezTo>
                  <a:pt x="46559" y="99827"/>
                  <a:pt x="43473" y="101974"/>
                  <a:pt x="42131" y="105194"/>
                </a:cubicBezTo>
                <a:cubicBezTo>
                  <a:pt x="41729" y="106133"/>
                  <a:pt x="41595" y="107207"/>
                  <a:pt x="41595" y="108280"/>
                </a:cubicBezTo>
                <a:lnTo>
                  <a:pt x="41595" y="158999"/>
                </a:lnTo>
                <a:cubicBezTo>
                  <a:pt x="41595" y="162487"/>
                  <a:pt x="43741" y="165573"/>
                  <a:pt x="46962" y="166781"/>
                </a:cubicBezTo>
                <a:lnTo>
                  <a:pt x="197910" y="226087"/>
                </a:lnTo>
                <a:cubicBezTo>
                  <a:pt x="198849" y="226489"/>
                  <a:pt x="199922" y="226623"/>
                  <a:pt x="200996" y="226623"/>
                </a:cubicBezTo>
                <a:cubicBezTo>
                  <a:pt x="202069" y="226623"/>
                  <a:pt x="203142" y="226489"/>
                  <a:pt x="204082" y="226087"/>
                </a:cubicBezTo>
                <a:lnTo>
                  <a:pt x="410981" y="142629"/>
                </a:lnTo>
                <a:lnTo>
                  <a:pt x="420373" y="145984"/>
                </a:lnTo>
                <a:lnTo>
                  <a:pt x="200861" y="234540"/>
                </a:lnTo>
                <a:lnTo>
                  <a:pt x="37703" y="170538"/>
                </a:lnTo>
                <a:cubicBezTo>
                  <a:pt x="36764" y="170135"/>
                  <a:pt x="35691" y="170001"/>
                  <a:pt x="34617" y="170001"/>
                </a:cubicBezTo>
                <a:cubicBezTo>
                  <a:pt x="31129" y="170001"/>
                  <a:pt x="28043" y="172148"/>
                  <a:pt x="26701" y="175368"/>
                </a:cubicBezTo>
                <a:cubicBezTo>
                  <a:pt x="26298" y="176307"/>
                  <a:pt x="26164" y="177381"/>
                  <a:pt x="26164" y="178454"/>
                </a:cubicBezTo>
                <a:lnTo>
                  <a:pt x="26164" y="229978"/>
                </a:lnTo>
                <a:cubicBezTo>
                  <a:pt x="26164" y="233466"/>
                  <a:pt x="28311" y="236552"/>
                  <a:pt x="31531" y="237760"/>
                </a:cubicBezTo>
                <a:lnTo>
                  <a:pt x="197507" y="302970"/>
                </a:lnTo>
                <a:cubicBezTo>
                  <a:pt x="198446" y="303372"/>
                  <a:pt x="199520" y="303506"/>
                  <a:pt x="200593" y="303506"/>
                </a:cubicBezTo>
                <a:cubicBezTo>
                  <a:pt x="201667" y="303506"/>
                  <a:pt x="202740" y="303372"/>
                  <a:pt x="203679" y="302970"/>
                </a:cubicBezTo>
                <a:lnTo>
                  <a:pt x="398637" y="225416"/>
                </a:lnTo>
                <a:lnTo>
                  <a:pt x="407761" y="226892"/>
                </a:lnTo>
                <a:lnTo>
                  <a:pt x="200727" y="310618"/>
                </a:lnTo>
                <a:lnTo>
                  <a:pt x="52865" y="252519"/>
                </a:lnTo>
                <a:cubicBezTo>
                  <a:pt x="51926" y="252117"/>
                  <a:pt x="50853" y="251983"/>
                  <a:pt x="49779" y="251983"/>
                </a:cubicBezTo>
                <a:cubicBezTo>
                  <a:pt x="46291" y="251983"/>
                  <a:pt x="43205" y="254129"/>
                  <a:pt x="41863" y="257350"/>
                </a:cubicBezTo>
                <a:cubicBezTo>
                  <a:pt x="41460" y="258289"/>
                  <a:pt x="41326" y="259362"/>
                  <a:pt x="41326" y="260436"/>
                </a:cubicBezTo>
                <a:lnTo>
                  <a:pt x="41326" y="311154"/>
                </a:lnTo>
                <a:cubicBezTo>
                  <a:pt x="41326" y="314643"/>
                  <a:pt x="43473" y="317729"/>
                  <a:pt x="46693" y="318936"/>
                </a:cubicBezTo>
                <a:lnTo>
                  <a:pt x="197641" y="378242"/>
                </a:lnTo>
                <a:cubicBezTo>
                  <a:pt x="198580" y="378645"/>
                  <a:pt x="199654" y="378779"/>
                  <a:pt x="200727" y="378779"/>
                </a:cubicBezTo>
                <a:cubicBezTo>
                  <a:pt x="201801" y="378779"/>
                  <a:pt x="202874" y="378511"/>
                  <a:pt x="203813" y="378242"/>
                </a:cubicBezTo>
                <a:lnTo>
                  <a:pt x="410713" y="294785"/>
                </a:lnTo>
                <a:lnTo>
                  <a:pt x="420105" y="298139"/>
                </a:lnTo>
                <a:lnTo>
                  <a:pt x="200593" y="386695"/>
                </a:lnTo>
                <a:lnTo>
                  <a:pt x="42802" y="324706"/>
                </a:lnTo>
                <a:cubicBezTo>
                  <a:pt x="40119" y="321486"/>
                  <a:pt x="31666" y="309276"/>
                  <a:pt x="31666" y="284722"/>
                </a:cubicBezTo>
                <a:cubicBezTo>
                  <a:pt x="31531" y="276537"/>
                  <a:pt x="32605" y="268486"/>
                  <a:pt x="34886" y="260570"/>
                </a:cubicBezTo>
                <a:close/>
                <a:moveTo>
                  <a:pt x="200861" y="286332"/>
                </a:moveTo>
                <a:lnTo>
                  <a:pt x="43339" y="224342"/>
                </a:lnTo>
                <a:lnTo>
                  <a:pt x="43339" y="190933"/>
                </a:lnTo>
                <a:lnTo>
                  <a:pt x="198044" y="251580"/>
                </a:lnTo>
                <a:cubicBezTo>
                  <a:pt x="198983" y="251983"/>
                  <a:pt x="200056" y="252117"/>
                  <a:pt x="201130" y="252117"/>
                </a:cubicBezTo>
                <a:cubicBezTo>
                  <a:pt x="202203" y="252117"/>
                  <a:pt x="203277" y="251848"/>
                  <a:pt x="204216" y="251580"/>
                </a:cubicBezTo>
                <a:lnTo>
                  <a:pt x="389647" y="176844"/>
                </a:lnTo>
                <a:lnTo>
                  <a:pt x="389647" y="211193"/>
                </a:lnTo>
                <a:cubicBezTo>
                  <a:pt x="389647" y="211193"/>
                  <a:pt x="200861" y="286332"/>
                  <a:pt x="200861" y="286332"/>
                </a:cubicBezTo>
                <a:close/>
                <a:moveTo>
                  <a:pt x="404943" y="127065"/>
                </a:moveTo>
                <a:lnTo>
                  <a:pt x="200996" y="209315"/>
                </a:lnTo>
                <a:lnTo>
                  <a:pt x="58501" y="153229"/>
                </a:lnTo>
                <a:lnTo>
                  <a:pt x="58501" y="120624"/>
                </a:lnTo>
                <a:lnTo>
                  <a:pt x="197910" y="175502"/>
                </a:lnTo>
                <a:cubicBezTo>
                  <a:pt x="198849" y="175905"/>
                  <a:pt x="199922" y="176039"/>
                  <a:pt x="200996" y="176039"/>
                </a:cubicBezTo>
                <a:cubicBezTo>
                  <a:pt x="202069" y="176039"/>
                  <a:pt x="203142" y="175771"/>
                  <a:pt x="204082" y="175502"/>
                </a:cubicBezTo>
                <a:lnTo>
                  <a:pt x="404809" y="94460"/>
                </a:lnTo>
                <a:lnTo>
                  <a:pt x="404809" y="127065"/>
                </a:lnTo>
                <a:close/>
                <a:moveTo>
                  <a:pt x="404943" y="279355"/>
                </a:moveTo>
                <a:lnTo>
                  <a:pt x="200996" y="361605"/>
                </a:lnTo>
                <a:lnTo>
                  <a:pt x="58501" y="305519"/>
                </a:lnTo>
                <a:lnTo>
                  <a:pt x="58501" y="272914"/>
                </a:lnTo>
                <a:lnTo>
                  <a:pt x="197910" y="327792"/>
                </a:lnTo>
                <a:cubicBezTo>
                  <a:pt x="198849" y="328195"/>
                  <a:pt x="199922" y="328329"/>
                  <a:pt x="200996" y="328329"/>
                </a:cubicBezTo>
                <a:cubicBezTo>
                  <a:pt x="202069" y="328329"/>
                  <a:pt x="203142" y="328061"/>
                  <a:pt x="204082" y="327658"/>
                </a:cubicBezTo>
                <a:lnTo>
                  <a:pt x="404809" y="246616"/>
                </a:lnTo>
                <a:lnTo>
                  <a:pt x="404809" y="279221"/>
                </a:lnTo>
                <a:close/>
              </a:path>
            </a:pathLst>
          </a:custGeom>
          <a:solidFill>
            <a:schemeClr val="accent1"/>
          </a:solidFill>
          <a:ln w="1340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631" name="Freihandform: Form 630">
            <a:extLst>
              <a:ext uri="{FF2B5EF4-FFF2-40B4-BE49-F238E27FC236}">
                <a16:creationId xmlns:a16="http://schemas.microsoft.com/office/drawing/2014/main" id="{225FDE33-4224-459F-D646-8677F8A5E08B}"/>
              </a:ext>
            </a:extLst>
          </p:cNvPr>
          <p:cNvSpPr>
            <a:spLocks noChangeAspect="1"/>
          </p:cNvSpPr>
          <p:nvPr/>
        </p:nvSpPr>
        <p:spPr bwMode="gray">
          <a:xfrm>
            <a:off x="8637187" y="4053900"/>
            <a:ext cx="361003" cy="597755"/>
          </a:xfrm>
          <a:custGeom>
            <a:avLst/>
            <a:gdLst>
              <a:gd name="connsiteX0" fmla="*/ 216938 w 361003"/>
              <a:gd name="connsiteY0" fmla="*/ 376900 h 597754"/>
              <a:gd name="connsiteX1" fmla="*/ 216938 w 361003"/>
              <a:gd name="connsiteY1" fmla="*/ 305250 h 597754"/>
              <a:gd name="connsiteX2" fmla="*/ 225391 w 361003"/>
              <a:gd name="connsiteY2" fmla="*/ 284722 h 597754"/>
              <a:gd name="connsiteX3" fmla="*/ 239883 w 361003"/>
              <a:gd name="connsiteY3" fmla="*/ 270096 h 597754"/>
              <a:gd name="connsiteX4" fmla="*/ 239883 w 361003"/>
              <a:gd name="connsiteY4" fmla="*/ 256142 h 597754"/>
              <a:gd name="connsiteX5" fmla="*/ 232905 w 361003"/>
              <a:gd name="connsiteY5" fmla="*/ 253190 h 597754"/>
              <a:gd name="connsiteX6" fmla="*/ 176686 w 361003"/>
              <a:gd name="connsiteY6" fmla="*/ 253190 h 597754"/>
              <a:gd name="connsiteX7" fmla="*/ 176686 w 361003"/>
              <a:gd name="connsiteY7" fmla="*/ 217499 h 597754"/>
              <a:gd name="connsiteX8" fmla="*/ 207278 w 361003"/>
              <a:gd name="connsiteY8" fmla="*/ 160072 h 597754"/>
              <a:gd name="connsiteX9" fmla="*/ 210766 w 361003"/>
              <a:gd name="connsiteY9" fmla="*/ 160072 h 597754"/>
              <a:gd name="connsiteX10" fmla="*/ 234918 w 361003"/>
              <a:gd name="connsiteY10" fmla="*/ 161011 h 597754"/>
              <a:gd name="connsiteX11" fmla="*/ 326694 w 361003"/>
              <a:gd name="connsiteY11" fmla="*/ 130553 h 597754"/>
              <a:gd name="connsiteX12" fmla="*/ 359836 w 361003"/>
              <a:gd name="connsiteY12" fmla="*/ 4025 h 597754"/>
              <a:gd name="connsiteX13" fmla="*/ 356884 w 361003"/>
              <a:gd name="connsiteY13" fmla="*/ 1073 h 597754"/>
              <a:gd name="connsiteX14" fmla="*/ 336355 w 361003"/>
              <a:gd name="connsiteY14" fmla="*/ 0 h 597754"/>
              <a:gd name="connsiteX15" fmla="*/ 335013 w 361003"/>
              <a:gd name="connsiteY15" fmla="*/ 0 h 597754"/>
              <a:gd name="connsiteX16" fmla="*/ 231832 w 361003"/>
              <a:gd name="connsiteY16" fmla="*/ 34349 h 597754"/>
              <a:gd name="connsiteX17" fmla="*/ 197215 w 361003"/>
              <a:gd name="connsiteY17" fmla="*/ 142897 h 597754"/>
              <a:gd name="connsiteX18" fmla="*/ 163537 w 361003"/>
              <a:gd name="connsiteY18" fmla="*/ 185029 h 597754"/>
              <a:gd name="connsiteX19" fmla="*/ 160584 w 361003"/>
              <a:gd name="connsiteY19" fmla="*/ 181406 h 597754"/>
              <a:gd name="connsiteX20" fmla="*/ 160182 w 361003"/>
              <a:gd name="connsiteY20" fmla="*/ 180869 h 597754"/>
              <a:gd name="connsiteX21" fmla="*/ 137238 w 361003"/>
              <a:gd name="connsiteY21" fmla="*/ 86141 h 597754"/>
              <a:gd name="connsiteX22" fmla="*/ 56196 w 361003"/>
              <a:gd name="connsiteY22" fmla="*/ 56756 h 597754"/>
              <a:gd name="connsiteX23" fmla="*/ 55256 w 361003"/>
              <a:gd name="connsiteY23" fmla="*/ 56756 h 597754"/>
              <a:gd name="connsiteX24" fmla="*/ 32446 w 361003"/>
              <a:gd name="connsiteY24" fmla="*/ 58367 h 597754"/>
              <a:gd name="connsiteX25" fmla="*/ 29628 w 361003"/>
              <a:gd name="connsiteY25" fmla="*/ 61318 h 597754"/>
              <a:gd name="connsiteX26" fmla="*/ 57269 w 361003"/>
              <a:gd name="connsiteY26" fmla="*/ 166110 h 597754"/>
              <a:gd name="connsiteX27" fmla="*/ 137506 w 361003"/>
              <a:gd name="connsiteY27" fmla="*/ 195092 h 597754"/>
              <a:gd name="connsiteX28" fmla="*/ 146094 w 361003"/>
              <a:gd name="connsiteY28" fmla="*/ 195092 h 597754"/>
              <a:gd name="connsiteX29" fmla="*/ 146496 w 361003"/>
              <a:gd name="connsiteY29" fmla="*/ 195092 h 597754"/>
              <a:gd name="connsiteX30" fmla="*/ 157096 w 361003"/>
              <a:gd name="connsiteY30" fmla="*/ 218304 h 597754"/>
              <a:gd name="connsiteX31" fmla="*/ 157096 w 361003"/>
              <a:gd name="connsiteY31" fmla="*/ 253459 h 597754"/>
              <a:gd name="connsiteX32" fmla="*/ 103292 w 361003"/>
              <a:gd name="connsiteY32" fmla="*/ 253459 h 597754"/>
              <a:gd name="connsiteX33" fmla="*/ 93496 w 361003"/>
              <a:gd name="connsiteY33" fmla="*/ 263253 h 597754"/>
              <a:gd name="connsiteX34" fmla="*/ 96314 w 361003"/>
              <a:gd name="connsiteY34" fmla="*/ 270231 h 597754"/>
              <a:gd name="connsiteX35" fmla="*/ 110805 w 361003"/>
              <a:gd name="connsiteY35" fmla="*/ 284856 h 597754"/>
              <a:gd name="connsiteX36" fmla="*/ 119259 w 361003"/>
              <a:gd name="connsiteY36" fmla="*/ 305385 h 597754"/>
              <a:gd name="connsiteX37" fmla="*/ 119259 w 361003"/>
              <a:gd name="connsiteY37" fmla="*/ 377035 h 597754"/>
              <a:gd name="connsiteX38" fmla="*/ 6282 w 361003"/>
              <a:gd name="connsiteY38" fmla="*/ 541669 h 597754"/>
              <a:gd name="connsiteX39" fmla="*/ 15540 w 361003"/>
              <a:gd name="connsiteY39" fmla="*/ 591448 h 597754"/>
              <a:gd name="connsiteX40" fmla="*/ 35801 w 361003"/>
              <a:gd name="connsiteY40" fmla="*/ 597754 h 597754"/>
              <a:gd name="connsiteX41" fmla="*/ 300396 w 361003"/>
              <a:gd name="connsiteY41" fmla="*/ 597754 h 597754"/>
              <a:gd name="connsiteX42" fmla="*/ 336221 w 361003"/>
              <a:gd name="connsiteY42" fmla="*/ 561929 h 597754"/>
              <a:gd name="connsiteX43" fmla="*/ 329914 w 361003"/>
              <a:gd name="connsiteY43" fmla="*/ 541669 h 597754"/>
              <a:gd name="connsiteX44" fmla="*/ 216938 w 361003"/>
              <a:gd name="connsiteY44" fmla="*/ 377035 h 597754"/>
              <a:gd name="connsiteX45" fmla="*/ 314752 w 361003"/>
              <a:gd name="connsiteY45" fmla="*/ 569309 h 597754"/>
              <a:gd name="connsiteX46" fmla="*/ 300664 w 361003"/>
              <a:gd name="connsiteY46" fmla="*/ 577896 h 597754"/>
              <a:gd name="connsiteX47" fmla="*/ 35935 w 361003"/>
              <a:gd name="connsiteY47" fmla="*/ 577896 h 597754"/>
              <a:gd name="connsiteX48" fmla="*/ 19834 w 361003"/>
              <a:gd name="connsiteY48" fmla="*/ 561795 h 597754"/>
              <a:gd name="connsiteX49" fmla="*/ 22652 w 361003"/>
              <a:gd name="connsiteY49" fmla="*/ 552671 h 597754"/>
              <a:gd name="connsiteX50" fmla="*/ 89874 w 361003"/>
              <a:gd name="connsiteY50" fmla="*/ 454723 h 597754"/>
              <a:gd name="connsiteX51" fmla="*/ 158303 w 361003"/>
              <a:gd name="connsiteY51" fmla="*/ 454723 h 597754"/>
              <a:gd name="connsiteX52" fmla="*/ 158303 w 361003"/>
              <a:gd name="connsiteY52" fmla="*/ 483839 h 597754"/>
              <a:gd name="connsiteX53" fmla="*/ 168098 w 361003"/>
              <a:gd name="connsiteY53" fmla="*/ 493634 h 597754"/>
              <a:gd name="connsiteX54" fmla="*/ 177893 w 361003"/>
              <a:gd name="connsiteY54" fmla="*/ 483839 h 597754"/>
              <a:gd name="connsiteX55" fmla="*/ 177893 w 361003"/>
              <a:gd name="connsiteY55" fmla="*/ 454723 h 597754"/>
              <a:gd name="connsiteX56" fmla="*/ 246323 w 361003"/>
              <a:gd name="connsiteY56" fmla="*/ 454723 h 597754"/>
              <a:gd name="connsiteX57" fmla="*/ 313545 w 361003"/>
              <a:gd name="connsiteY57" fmla="*/ 552671 h 597754"/>
              <a:gd name="connsiteX58" fmla="*/ 314485 w 361003"/>
              <a:gd name="connsiteY58" fmla="*/ 569309 h 597754"/>
              <a:gd name="connsiteX59" fmla="*/ 199093 w 361003"/>
              <a:gd name="connsiteY59" fmla="*/ 385622 h 597754"/>
              <a:gd name="connsiteX60" fmla="*/ 233040 w 361003"/>
              <a:gd name="connsiteY60" fmla="*/ 435133 h 597754"/>
              <a:gd name="connsiteX61" fmla="*/ 178027 w 361003"/>
              <a:gd name="connsiteY61" fmla="*/ 435133 h 597754"/>
              <a:gd name="connsiteX62" fmla="*/ 178027 w 361003"/>
              <a:gd name="connsiteY62" fmla="*/ 289149 h 597754"/>
              <a:gd name="connsiteX63" fmla="*/ 174673 w 361003"/>
              <a:gd name="connsiteY63" fmla="*/ 285795 h 597754"/>
              <a:gd name="connsiteX64" fmla="*/ 161658 w 361003"/>
              <a:gd name="connsiteY64" fmla="*/ 285795 h 597754"/>
              <a:gd name="connsiteX65" fmla="*/ 158303 w 361003"/>
              <a:gd name="connsiteY65" fmla="*/ 289149 h 597754"/>
              <a:gd name="connsiteX66" fmla="*/ 158303 w 361003"/>
              <a:gd name="connsiteY66" fmla="*/ 435133 h 597754"/>
              <a:gd name="connsiteX67" fmla="*/ 103292 w 361003"/>
              <a:gd name="connsiteY67" fmla="*/ 435133 h 597754"/>
              <a:gd name="connsiteX68" fmla="*/ 137238 w 361003"/>
              <a:gd name="connsiteY68" fmla="*/ 385622 h 597754"/>
              <a:gd name="connsiteX69" fmla="*/ 138982 w 361003"/>
              <a:gd name="connsiteY69" fmla="*/ 379986 h 597754"/>
              <a:gd name="connsiteX70" fmla="*/ 138982 w 361003"/>
              <a:gd name="connsiteY70" fmla="*/ 305250 h 597754"/>
              <a:gd name="connsiteX71" fmla="*/ 126772 w 361003"/>
              <a:gd name="connsiteY71" fmla="*/ 272914 h 597754"/>
              <a:gd name="connsiteX72" fmla="*/ 209290 w 361003"/>
              <a:gd name="connsiteY72" fmla="*/ 272914 h 597754"/>
              <a:gd name="connsiteX73" fmla="*/ 197081 w 361003"/>
              <a:gd name="connsiteY73" fmla="*/ 305250 h 597754"/>
              <a:gd name="connsiteX74" fmla="*/ 197081 w 361003"/>
              <a:gd name="connsiteY74" fmla="*/ 379986 h 597754"/>
              <a:gd name="connsiteX75" fmla="*/ 198825 w 361003"/>
              <a:gd name="connsiteY75" fmla="*/ 385622 h 597754"/>
              <a:gd name="connsiteX76" fmla="*/ 284026 w 361003"/>
              <a:gd name="connsiteY76" fmla="*/ 93923 h 597754"/>
              <a:gd name="connsiteX77" fmla="*/ 287917 w 361003"/>
              <a:gd name="connsiteY77" fmla="*/ 80506 h 597754"/>
              <a:gd name="connsiteX78" fmla="*/ 279331 w 361003"/>
              <a:gd name="connsiteY78" fmla="*/ 75407 h 597754"/>
              <a:gd name="connsiteX79" fmla="*/ 274634 w 361003"/>
              <a:gd name="connsiteY79" fmla="*/ 76615 h 597754"/>
              <a:gd name="connsiteX80" fmla="*/ 218146 w 361003"/>
              <a:gd name="connsiteY80" fmla="*/ 125991 h 597754"/>
              <a:gd name="connsiteX81" fmla="*/ 246189 w 361003"/>
              <a:gd name="connsiteY81" fmla="*/ 48169 h 597754"/>
              <a:gd name="connsiteX82" fmla="*/ 335416 w 361003"/>
              <a:gd name="connsiteY82" fmla="*/ 19724 h 597754"/>
              <a:gd name="connsiteX83" fmla="*/ 341588 w 361003"/>
              <a:gd name="connsiteY83" fmla="*/ 19724 h 597754"/>
              <a:gd name="connsiteX84" fmla="*/ 313142 w 361003"/>
              <a:gd name="connsiteY84" fmla="*/ 116599 h 597754"/>
              <a:gd name="connsiteX85" fmla="*/ 235320 w 361003"/>
              <a:gd name="connsiteY85" fmla="*/ 141287 h 597754"/>
              <a:gd name="connsiteX86" fmla="*/ 231027 w 361003"/>
              <a:gd name="connsiteY86" fmla="*/ 141287 h 597754"/>
              <a:gd name="connsiteX87" fmla="*/ 284295 w 361003"/>
              <a:gd name="connsiteY87" fmla="*/ 93923 h 597754"/>
              <a:gd name="connsiteX88" fmla="*/ 97254 w 361003"/>
              <a:gd name="connsiteY88" fmla="*/ 114452 h 597754"/>
              <a:gd name="connsiteX89" fmla="*/ 91618 w 361003"/>
              <a:gd name="connsiteY89" fmla="*/ 112708 h 597754"/>
              <a:gd name="connsiteX90" fmla="*/ 83433 w 361003"/>
              <a:gd name="connsiteY90" fmla="*/ 117002 h 597754"/>
              <a:gd name="connsiteX91" fmla="*/ 85715 w 361003"/>
              <a:gd name="connsiteY91" fmla="*/ 130419 h 597754"/>
              <a:gd name="connsiteX92" fmla="*/ 128516 w 361003"/>
              <a:gd name="connsiteY92" fmla="*/ 175100 h 597754"/>
              <a:gd name="connsiteX93" fmla="*/ 70955 w 361003"/>
              <a:gd name="connsiteY93" fmla="*/ 151753 h 597754"/>
              <a:gd name="connsiteX94" fmla="*/ 48548 w 361003"/>
              <a:gd name="connsiteY94" fmla="*/ 76615 h 597754"/>
              <a:gd name="connsiteX95" fmla="*/ 56464 w 361003"/>
              <a:gd name="connsiteY95" fmla="*/ 76480 h 597754"/>
              <a:gd name="connsiteX96" fmla="*/ 122613 w 361003"/>
              <a:gd name="connsiteY96" fmla="*/ 99156 h 597754"/>
              <a:gd name="connsiteX97" fmla="*/ 141531 w 361003"/>
              <a:gd name="connsiteY97" fmla="*/ 159267 h 597754"/>
              <a:gd name="connsiteX98" fmla="*/ 97119 w 361003"/>
              <a:gd name="connsiteY98" fmla="*/ 114452 h 59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61003" h="597754">
                <a:moveTo>
                  <a:pt x="216938" y="376900"/>
                </a:moveTo>
                <a:lnTo>
                  <a:pt x="216938" y="305250"/>
                </a:lnTo>
                <a:cubicBezTo>
                  <a:pt x="216938" y="297602"/>
                  <a:pt x="220024" y="290089"/>
                  <a:pt x="225391" y="284722"/>
                </a:cubicBezTo>
                <a:lnTo>
                  <a:pt x="239883" y="270096"/>
                </a:lnTo>
                <a:cubicBezTo>
                  <a:pt x="243774" y="266340"/>
                  <a:pt x="243774" y="260033"/>
                  <a:pt x="239883" y="256142"/>
                </a:cubicBezTo>
                <a:cubicBezTo>
                  <a:pt x="238004" y="254264"/>
                  <a:pt x="235455" y="253190"/>
                  <a:pt x="232905" y="253190"/>
                </a:cubicBezTo>
                <a:lnTo>
                  <a:pt x="176686" y="253190"/>
                </a:lnTo>
                <a:lnTo>
                  <a:pt x="176686" y="217499"/>
                </a:lnTo>
                <a:cubicBezTo>
                  <a:pt x="177088" y="194555"/>
                  <a:pt x="188493" y="173221"/>
                  <a:pt x="207278" y="160072"/>
                </a:cubicBezTo>
                <a:lnTo>
                  <a:pt x="210766" y="160072"/>
                </a:lnTo>
                <a:cubicBezTo>
                  <a:pt x="217878" y="160609"/>
                  <a:pt x="225928" y="161011"/>
                  <a:pt x="234918" y="161011"/>
                </a:cubicBezTo>
                <a:cubicBezTo>
                  <a:pt x="276244" y="161011"/>
                  <a:pt x="306299" y="151082"/>
                  <a:pt x="326694" y="130553"/>
                </a:cubicBezTo>
                <a:cubicBezTo>
                  <a:pt x="369765" y="86007"/>
                  <a:pt x="360238" y="7380"/>
                  <a:pt x="359836" y="4025"/>
                </a:cubicBezTo>
                <a:cubicBezTo>
                  <a:pt x="359702" y="2549"/>
                  <a:pt x="358360" y="1342"/>
                  <a:pt x="356884" y="1073"/>
                </a:cubicBezTo>
                <a:cubicBezTo>
                  <a:pt x="350041" y="268"/>
                  <a:pt x="343198" y="0"/>
                  <a:pt x="336355" y="0"/>
                </a:cubicBezTo>
                <a:lnTo>
                  <a:pt x="335013" y="0"/>
                </a:lnTo>
                <a:cubicBezTo>
                  <a:pt x="309251" y="0"/>
                  <a:pt x="261619" y="4428"/>
                  <a:pt x="231832" y="34349"/>
                </a:cubicBezTo>
                <a:cubicBezTo>
                  <a:pt x="209425" y="57293"/>
                  <a:pt x="197751" y="93923"/>
                  <a:pt x="197215" y="142897"/>
                </a:cubicBezTo>
                <a:cubicBezTo>
                  <a:pt x="182186" y="153363"/>
                  <a:pt x="170380" y="168123"/>
                  <a:pt x="163537" y="185029"/>
                </a:cubicBezTo>
                <a:cubicBezTo>
                  <a:pt x="162597" y="183821"/>
                  <a:pt x="161524" y="182614"/>
                  <a:pt x="160584" y="181406"/>
                </a:cubicBezTo>
                <a:lnTo>
                  <a:pt x="160182" y="180869"/>
                </a:lnTo>
                <a:cubicBezTo>
                  <a:pt x="161792" y="156315"/>
                  <a:pt x="163939" y="116733"/>
                  <a:pt x="137238" y="86141"/>
                </a:cubicBezTo>
                <a:cubicBezTo>
                  <a:pt x="116038" y="61855"/>
                  <a:pt x="81421" y="56756"/>
                  <a:pt x="56196" y="56756"/>
                </a:cubicBezTo>
                <a:lnTo>
                  <a:pt x="55256" y="56756"/>
                </a:lnTo>
                <a:cubicBezTo>
                  <a:pt x="47608" y="56756"/>
                  <a:pt x="39960" y="57293"/>
                  <a:pt x="32446" y="58367"/>
                </a:cubicBezTo>
                <a:cubicBezTo>
                  <a:pt x="30971" y="58635"/>
                  <a:pt x="29763" y="59708"/>
                  <a:pt x="29628" y="61318"/>
                </a:cubicBezTo>
                <a:cubicBezTo>
                  <a:pt x="29226" y="64136"/>
                  <a:pt x="21042" y="131627"/>
                  <a:pt x="57269" y="166110"/>
                </a:cubicBezTo>
                <a:cubicBezTo>
                  <a:pt x="84104" y="191603"/>
                  <a:pt x="112818" y="195092"/>
                  <a:pt x="137506" y="195092"/>
                </a:cubicBezTo>
                <a:cubicBezTo>
                  <a:pt x="140592" y="195092"/>
                  <a:pt x="143410" y="195092"/>
                  <a:pt x="146094" y="195092"/>
                </a:cubicBezTo>
                <a:lnTo>
                  <a:pt x="146496" y="195092"/>
                </a:lnTo>
                <a:cubicBezTo>
                  <a:pt x="152534" y="201801"/>
                  <a:pt x="156157" y="209851"/>
                  <a:pt x="157096" y="218304"/>
                </a:cubicBezTo>
                <a:lnTo>
                  <a:pt x="157096" y="253459"/>
                </a:lnTo>
                <a:lnTo>
                  <a:pt x="103292" y="253459"/>
                </a:lnTo>
                <a:cubicBezTo>
                  <a:pt x="97924" y="253459"/>
                  <a:pt x="93496" y="257886"/>
                  <a:pt x="93496" y="263253"/>
                </a:cubicBezTo>
                <a:cubicBezTo>
                  <a:pt x="93496" y="265937"/>
                  <a:pt x="94570" y="268352"/>
                  <a:pt x="96314" y="270231"/>
                </a:cubicBezTo>
                <a:lnTo>
                  <a:pt x="110805" y="284856"/>
                </a:lnTo>
                <a:cubicBezTo>
                  <a:pt x="116172" y="290223"/>
                  <a:pt x="119392" y="297737"/>
                  <a:pt x="119259" y="305385"/>
                </a:cubicBezTo>
                <a:lnTo>
                  <a:pt x="119259" y="377035"/>
                </a:lnTo>
                <a:lnTo>
                  <a:pt x="6282" y="541669"/>
                </a:lnTo>
                <a:cubicBezTo>
                  <a:pt x="-4854" y="557904"/>
                  <a:pt x="-829" y="580311"/>
                  <a:pt x="15540" y="591448"/>
                </a:cubicBezTo>
                <a:cubicBezTo>
                  <a:pt x="21578" y="595607"/>
                  <a:pt x="28556" y="597754"/>
                  <a:pt x="35801" y="597754"/>
                </a:cubicBezTo>
                <a:lnTo>
                  <a:pt x="300396" y="597754"/>
                </a:lnTo>
                <a:cubicBezTo>
                  <a:pt x="320120" y="597754"/>
                  <a:pt x="336221" y="581653"/>
                  <a:pt x="336221" y="561929"/>
                </a:cubicBezTo>
                <a:cubicBezTo>
                  <a:pt x="336221" y="554684"/>
                  <a:pt x="334074" y="547572"/>
                  <a:pt x="329914" y="541669"/>
                </a:cubicBezTo>
                <a:lnTo>
                  <a:pt x="216938" y="377035"/>
                </a:lnTo>
                <a:close/>
                <a:moveTo>
                  <a:pt x="314752" y="569309"/>
                </a:moveTo>
                <a:cubicBezTo>
                  <a:pt x="311935" y="574676"/>
                  <a:pt x="306568" y="577896"/>
                  <a:pt x="300664" y="577896"/>
                </a:cubicBezTo>
                <a:lnTo>
                  <a:pt x="35935" y="577896"/>
                </a:lnTo>
                <a:cubicBezTo>
                  <a:pt x="27079" y="577896"/>
                  <a:pt x="19834" y="570651"/>
                  <a:pt x="19834" y="561795"/>
                </a:cubicBezTo>
                <a:cubicBezTo>
                  <a:pt x="19834" y="558575"/>
                  <a:pt x="20773" y="555355"/>
                  <a:pt x="22652" y="552671"/>
                </a:cubicBezTo>
                <a:lnTo>
                  <a:pt x="89874" y="454723"/>
                </a:lnTo>
                <a:lnTo>
                  <a:pt x="158303" y="454723"/>
                </a:lnTo>
                <a:lnTo>
                  <a:pt x="158303" y="483839"/>
                </a:lnTo>
                <a:cubicBezTo>
                  <a:pt x="158303" y="489206"/>
                  <a:pt x="162732" y="493634"/>
                  <a:pt x="168098" y="493634"/>
                </a:cubicBezTo>
                <a:cubicBezTo>
                  <a:pt x="173465" y="493634"/>
                  <a:pt x="177893" y="489206"/>
                  <a:pt x="177893" y="483839"/>
                </a:cubicBezTo>
                <a:lnTo>
                  <a:pt x="177893" y="454723"/>
                </a:lnTo>
                <a:lnTo>
                  <a:pt x="246323" y="454723"/>
                </a:lnTo>
                <a:lnTo>
                  <a:pt x="313545" y="552671"/>
                </a:lnTo>
                <a:cubicBezTo>
                  <a:pt x="317034" y="557636"/>
                  <a:pt x="317436" y="563942"/>
                  <a:pt x="314485" y="569309"/>
                </a:cubicBezTo>
                <a:close/>
                <a:moveTo>
                  <a:pt x="199093" y="385622"/>
                </a:moveTo>
                <a:lnTo>
                  <a:pt x="233040" y="435133"/>
                </a:lnTo>
                <a:lnTo>
                  <a:pt x="178027" y="435133"/>
                </a:lnTo>
                <a:lnTo>
                  <a:pt x="178027" y="289149"/>
                </a:lnTo>
                <a:cubicBezTo>
                  <a:pt x="178027" y="287271"/>
                  <a:pt x="176551" y="285795"/>
                  <a:pt x="174673" y="285795"/>
                </a:cubicBezTo>
                <a:lnTo>
                  <a:pt x="161658" y="285795"/>
                </a:lnTo>
                <a:cubicBezTo>
                  <a:pt x="159779" y="285795"/>
                  <a:pt x="158303" y="287271"/>
                  <a:pt x="158303" y="289149"/>
                </a:cubicBezTo>
                <a:lnTo>
                  <a:pt x="158303" y="435133"/>
                </a:lnTo>
                <a:lnTo>
                  <a:pt x="103292" y="435133"/>
                </a:lnTo>
                <a:lnTo>
                  <a:pt x="137238" y="385622"/>
                </a:lnTo>
                <a:cubicBezTo>
                  <a:pt x="138311" y="384012"/>
                  <a:pt x="138982" y="381999"/>
                  <a:pt x="138982" y="379986"/>
                </a:cubicBezTo>
                <a:lnTo>
                  <a:pt x="138982" y="305250"/>
                </a:lnTo>
                <a:cubicBezTo>
                  <a:pt x="138982" y="293309"/>
                  <a:pt x="134688" y="281904"/>
                  <a:pt x="126772" y="272914"/>
                </a:cubicBezTo>
                <a:lnTo>
                  <a:pt x="209290" y="272914"/>
                </a:lnTo>
                <a:cubicBezTo>
                  <a:pt x="201374" y="281770"/>
                  <a:pt x="197081" y="293175"/>
                  <a:pt x="197081" y="305250"/>
                </a:cubicBezTo>
                <a:lnTo>
                  <a:pt x="197081" y="379986"/>
                </a:lnTo>
                <a:cubicBezTo>
                  <a:pt x="197081" y="381999"/>
                  <a:pt x="197617" y="383878"/>
                  <a:pt x="198825" y="385622"/>
                </a:cubicBezTo>
                <a:close/>
                <a:moveTo>
                  <a:pt x="284026" y="93923"/>
                </a:moveTo>
                <a:cubicBezTo>
                  <a:pt x="288722" y="91240"/>
                  <a:pt x="290467" y="85336"/>
                  <a:pt x="287917" y="80506"/>
                </a:cubicBezTo>
                <a:cubicBezTo>
                  <a:pt x="286173" y="77420"/>
                  <a:pt x="282818" y="75407"/>
                  <a:pt x="279331" y="75407"/>
                </a:cubicBezTo>
                <a:cubicBezTo>
                  <a:pt x="277720" y="75407"/>
                  <a:pt x="275976" y="75809"/>
                  <a:pt x="274634" y="76615"/>
                </a:cubicBezTo>
                <a:cubicBezTo>
                  <a:pt x="257728" y="86007"/>
                  <a:pt x="239748" y="101705"/>
                  <a:pt x="218146" y="125991"/>
                </a:cubicBezTo>
                <a:cubicBezTo>
                  <a:pt x="220829" y="90703"/>
                  <a:pt x="230222" y="64539"/>
                  <a:pt x="246189" y="48169"/>
                </a:cubicBezTo>
                <a:cubicBezTo>
                  <a:pt x="270877" y="23347"/>
                  <a:pt x="312740" y="19724"/>
                  <a:pt x="335416" y="19724"/>
                </a:cubicBezTo>
                <a:cubicBezTo>
                  <a:pt x="337562" y="19724"/>
                  <a:pt x="339575" y="19724"/>
                  <a:pt x="341588" y="19724"/>
                </a:cubicBezTo>
                <a:cubicBezTo>
                  <a:pt x="342259" y="41729"/>
                  <a:pt x="339977" y="88824"/>
                  <a:pt x="313142" y="116599"/>
                </a:cubicBezTo>
                <a:cubicBezTo>
                  <a:pt x="296370" y="133371"/>
                  <a:pt x="271682" y="141287"/>
                  <a:pt x="235320" y="141287"/>
                </a:cubicBezTo>
                <a:cubicBezTo>
                  <a:pt x="233845" y="141287"/>
                  <a:pt x="232502" y="141287"/>
                  <a:pt x="231027" y="141287"/>
                </a:cubicBezTo>
                <a:cubicBezTo>
                  <a:pt x="251824" y="117538"/>
                  <a:pt x="268864" y="102510"/>
                  <a:pt x="284295" y="93923"/>
                </a:cubicBezTo>
                <a:close/>
                <a:moveTo>
                  <a:pt x="97254" y="114452"/>
                </a:moveTo>
                <a:cubicBezTo>
                  <a:pt x="95509" y="113245"/>
                  <a:pt x="93631" y="112708"/>
                  <a:pt x="91618" y="112708"/>
                </a:cubicBezTo>
                <a:cubicBezTo>
                  <a:pt x="88398" y="112708"/>
                  <a:pt x="85312" y="114318"/>
                  <a:pt x="83433" y="117002"/>
                </a:cubicBezTo>
                <a:cubicBezTo>
                  <a:pt x="80482" y="121295"/>
                  <a:pt x="81421" y="127199"/>
                  <a:pt x="85715" y="130419"/>
                </a:cubicBezTo>
                <a:cubicBezTo>
                  <a:pt x="102754" y="142629"/>
                  <a:pt x="117111" y="157657"/>
                  <a:pt x="128516" y="175100"/>
                </a:cubicBezTo>
                <a:cubicBezTo>
                  <a:pt x="110403" y="174160"/>
                  <a:pt x="90008" y="169867"/>
                  <a:pt x="70955" y="151753"/>
                </a:cubicBezTo>
                <a:cubicBezTo>
                  <a:pt x="50158" y="131895"/>
                  <a:pt x="48145" y="94594"/>
                  <a:pt x="48548" y="76615"/>
                </a:cubicBezTo>
                <a:cubicBezTo>
                  <a:pt x="50963" y="76615"/>
                  <a:pt x="53646" y="76480"/>
                  <a:pt x="56464" y="76480"/>
                </a:cubicBezTo>
                <a:cubicBezTo>
                  <a:pt x="73773" y="76480"/>
                  <a:pt x="105438" y="79432"/>
                  <a:pt x="122613" y="99156"/>
                </a:cubicBezTo>
                <a:cubicBezTo>
                  <a:pt x="138177" y="117002"/>
                  <a:pt x="141531" y="139543"/>
                  <a:pt x="141531" y="159267"/>
                </a:cubicBezTo>
                <a:cubicBezTo>
                  <a:pt x="129455" y="141824"/>
                  <a:pt x="114562" y="126796"/>
                  <a:pt x="97119" y="114452"/>
                </a:cubicBezTo>
                <a:close/>
              </a:path>
            </a:pathLst>
          </a:custGeom>
          <a:solidFill>
            <a:schemeClr val="accent1"/>
          </a:solidFill>
          <a:ln w="13406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559CC1-6D9E-2F4C-97E6-7752E82EDC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33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A5DC49-1C15-DC24-6F6F-76FAEFDFE9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9CE005-A251-D7CC-7F73-23AF7DF60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Zur freien Verwendung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1E3A6B-F503-43FB-E107-D1CAB0806B2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Icons</a:t>
            </a:r>
          </a:p>
        </p:txBody>
      </p:sp>
      <p:grpSp>
        <p:nvGrpSpPr>
          <p:cNvPr id="14" name="Grafik 7">
            <a:extLst>
              <a:ext uri="{FF2B5EF4-FFF2-40B4-BE49-F238E27FC236}">
                <a16:creationId xmlns:a16="http://schemas.microsoft.com/office/drawing/2014/main" id="{9C30D5FD-76A3-CD3F-F3DB-BC94F3B10BE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42034" y="3097659"/>
            <a:ext cx="479324" cy="465636"/>
            <a:chOff x="3019055" y="3075337"/>
            <a:chExt cx="525278" cy="510278"/>
          </a:xfrm>
          <a:solidFill>
            <a:schemeClr val="accent1"/>
          </a:solidFill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E2BC6ECD-E423-3849-ED40-078B31A33ECC}"/>
                </a:ext>
              </a:extLst>
            </p:cNvPr>
            <p:cNvSpPr/>
            <p:nvPr/>
          </p:nvSpPr>
          <p:spPr bwMode="gray">
            <a:xfrm>
              <a:off x="3327842" y="3215058"/>
              <a:ext cx="216492" cy="370558"/>
            </a:xfrm>
            <a:custGeom>
              <a:avLst/>
              <a:gdLst>
                <a:gd name="connsiteX0" fmla="*/ 216357 w 216492"/>
                <a:gd name="connsiteY0" fmla="*/ 96532 h 370558"/>
                <a:gd name="connsiteX1" fmla="*/ 198756 w 216492"/>
                <a:gd name="connsiteY1" fmla="*/ 7040 h 370558"/>
                <a:gd name="connsiteX2" fmla="*/ 188196 w 216492"/>
                <a:gd name="connsiteY2" fmla="*/ 0 h 370558"/>
                <a:gd name="connsiteX3" fmla="*/ 183863 w 216492"/>
                <a:gd name="connsiteY3" fmla="*/ 812 h 370558"/>
                <a:gd name="connsiteX4" fmla="*/ 177636 w 216492"/>
                <a:gd name="connsiteY4" fmla="*/ 15705 h 370558"/>
                <a:gd name="connsiteX5" fmla="*/ 62149 w 216492"/>
                <a:gd name="connsiteY5" fmla="*/ 292981 h 370558"/>
                <a:gd name="connsiteX6" fmla="*/ 33312 w 216492"/>
                <a:gd name="connsiteY6" fmla="*/ 302458 h 370558"/>
                <a:gd name="connsiteX7" fmla="*/ 61472 w 216492"/>
                <a:gd name="connsiteY7" fmla="*/ 252635 h 370558"/>
                <a:gd name="connsiteX8" fmla="*/ 58223 w 216492"/>
                <a:gd name="connsiteY8" fmla="*/ 237065 h 370558"/>
                <a:gd name="connsiteX9" fmla="*/ 51995 w 216492"/>
                <a:gd name="connsiteY9" fmla="*/ 235170 h 370558"/>
                <a:gd name="connsiteX10" fmla="*/ 42518 w 216492"/>
                <a:gd name="connsiteY10" fmla="*/ 240314 h 370558"/>
                <a:gd name="connsiteX11" fmla="*/ 41706 w 216492"/>
                <a:gd name="connsiteY11" fmla="*/ 241804 h 370558"/>
                <a:gd name="connsiteX12" fmla="*/ 1495 w 216492"/>
                <a:gd name="connsiteY12" fmla="*/ 313153 h 370558"/>
                <a:gd name="connsiteX13" fmla="*/ 5828 w 216492"/>
                <a:gd name="connsiteY13" fmla="*/ 328588 h 370558"/>
                <a:gd name="connsiteX14" fmla="*/ 77042 w 216492"/>
                <a:gd name="connsiteY14" fmla="*/ 369069 h 370558"/>
                <a:gd name="connsiteX15" fmla="*/ 82728 w 216492"/>
                <a:gd name="connsiteY15" fmla="*/ 370558 h 370558"/>
                <a:gd name="connsiteX16" fmla="*/ 92612 w 216492"/>
                <a:gd name="connsiteY16" fmla="*/ 364872 h 370558"/>
                <a:gd name="connsiteX17" fmla="*/ 88550 w 216492"/>
                <a:gd name="connsiteY17" fmla="*/ 349302 h 370558"/>
                <a:gd name="connsiteX18" fmla="*/ 43060 w 216492"/>
                <a:gd name="connsiteY18" fmla="*/ 323443 h 370558"/>
                <a:gd name="connsiteX19" fmla="*/ 216492 w 216492"/>
                <a:gd name="connsiteY19" fmla="*/ 96261 h 37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6492" h="370558">
                  <a:moveTo>
                    <a:pt x="216357" y="96532"/>
                  </a:moveTo>
                  <a:cubicBezTo>
                    <a:pt x="216357" y="65663"/>
                    <a:pt x="210535" y="35607"/>
                    <a:pt x="198756" y="7040"/>
                  </a:cubicBezTo>
                  <a:cubicBezTo>
                    <a:pt x="196996" y="2708"/>
                    <a:pt x="192934" y="0"/>
                    <a:pt x="188196" y="0"/>
                  </a:cubicBezTo>
                  <a:cubicBezTo>
                    <a:pt x="186707" y="0"/>
                    <a:pt x="185217" y="271"/>
                    <a:pt x="183863" y="812"/>
                  </a:cubicBezTo>
                  <a:cubicBezTo>
                    <a:pt x="178042" y="3249"/>
                    <a:pt x="175334" y="9883"/>
                    <a:pt x="177636" y="15705"/>
                  </a:cubicBezTo>
                  <a:cubicBezTo>
                    <a:pt x="221908" y="124151"/>
                    <a:pt x="170189" y="248573"/>
                    <a:pt x="62149" y="292981"/>
                  </a:cubicBezTo>
                  <a:cubicBezTo>
                    <a:pt x="52808" y="296771"/>
                    <a:pt x="43195" y="300021"/>
                    <a:pt x="33312" y="302458"/>
                  </a:cubicBezTo>
                  <a:lnTo>
                    <a:pt x="61472" y="252635"/>
                  </a:lnTo>
                  <a:cubicBezTo>
                    <a:pt x="64857" y="247625"/>
                    <a:pt x="63368" y="240585"/>
                    <a:pt x="58223" y="237065"/>
                  </a:cubicBezTo>
                  <a:cubicBezTo>
                    <a:pt x="56328" y="235847"/>
                    <a:pt x="54161" y="235170"/>
                    <a:pt x="51995" y="235170"/>
                  </a:cubicBezTo>
                  <a:cubicBezTo>
                    <a:pt x="48204" y="235170"/>
                    <a:pt x="44684" y="237065"/>
                    <a:pt x="42518" y="240314"/>
                  </a:cubicBezTo>
                  <a:cubicBezTo>
                    <a:pt x="42247" y="240721"/>
                    <a:pt x="41976" y="241262"/>
                    <a:pt x="41706" y="241804"/>
                  </a:cubicBezTo>
                  <a:lnTo>
                    <a:pt x="1495" y="313153"/>
                  </a:lnTo>
                  <a:cubicBezTo>
                    <a:pt x="-1619" y="318569"/>
                    <a:pt x="277" y="325609"/>
                    <a:pt x="5828" y="328588"/>
                  </a:cubicBezTo>
                  <a:lnTo>
                    <a:pt x="77042" y="369069"/>
                  </a:lnTo>
                  <a:cubicBezTo>
                    <a:pt x="78802" y="370016"/>
                    <a:pt x="80697" y="370558"/>
                    <a:pt x="82728" y="370558"/>
                  </a:cubicBezTo>
                  <a:cubicBezTo>
                    <a:pt x="86790" y="370558"/>
                    <a:pt x="90581" y="368392"/>
                    <a:pt x="92612" y="364872"/>
                  </a:cubicBezTo>
                  <a:cubicBezTo>
                    <a:pt x="95726" y="359456"/>
                    <a:pt x="93966" y="352416"/>
                    <a:pt x="88550" y="349302"/>
                  </a:cubicBezTo>
                  <a:lnTo>
                    <a:pt x="43060" y="323443"/>
                  </a:lnTo>
                  <a:cubicBezTo>
                    <a:pt x="145142" y="295688"/>
                    <a:pt x="216221" y="203489"/>
                    <a:pt x="216492" y="96261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8CF413D-6814-5042-7E34-0F43D9D021CB}"/>
                </a:ext>
              </a:extLst>
            </p:cNvPr>
            <p:cNvSpPr/>
            <p:nvPr/>
          </p:nvSpPr>
          <p:spPr bwMode="gray">
            <a:xfrm>
              <a:off x="3019055" y="3213433"/>
              <a:ext cx="271695" cy="329806"/>
            </a:xfrm>
            <a:custGeom>
              <a:avLst/>
              <a:gdLst>
                <a:gd name="connsiteX0" fmla="*/ 262083 w 271695"/>
                <a:gd name="connsiteY0" fmla="*/ 307467 h 329806"/>
                <a:gd name="connsiteX1" fmla="*/ 261677 w 271695"/>
                <a:gd name="connsiteY1" fmla="*/ 307467 h 329806"/>
                <a:gd name="connsiteX2" fmla="*/ 183558 w 271695"/>
                <a:gd name="connsiteY2" fmla="*/ 280796 h 329806"/>
                <a:gd name="connsiteX3" fmla="*/ 85266 w 271695"/>
                <a:gd name="connsiteY3" fmla="*/ 38857 h 329806"/>
                <a:gd name="connsiteX4" fmla="*/ 114239 w 271695"/>
                <a:gd name="connsiteY4" fmla="*/ 88138 h 329806"/>
                <a:gd name="connsiteX5" fmla="*/ 124122 w 271695"/>
                <a:gd name="connsiteY5" fmla="*/ 93689 h 329806"/>
                <a:gd name="connsiteX6" fmla="*/ 129944 w 271695"/>
                <a:gd name="connsiteY6" fmla="*/ 92064 h 329806"/>
                <a:gd name="connsiteX7" fmla="*/ 135224 w 271695"/>
                <a:gd name="connsiteY7" fmla="*/ 85159 h 329806"/>
                <a:gd name="connsiteX8" fmla="*/ 134006 w 271695"/>
                <a:gd name="connsiteY8" fmla="*/ 76494 h 329806"/>
                <a:gd name="connsiteX9" fmla="*/ 92306 w 271695"/>
                <a:gd name="connsiteY9" fmla="*/ 5551 h 329806"/>
                <a:gd name="connsiteX10" fmla="*/ 82423 w 271695"/>
                <a:gd name="connsiteY10" fmla="*/ 0 h 329806"/>
                <a:gd name="connsiteX11" fmla="*/ 76601 w 271695"/>
                <a:gd name="connsiteY11" fmla="*/ 1625 h 329806"/>
                <a:gd name="connsiteX12" fmla="*/ 5657 w 271695"/>
                <a:gd name="connsiteY12" fmla="*/ 43189 h 329806"/>
                <a:gd name="connsiteX13" fmla="*/ 377 w 271695"/>
                <a:gd name="connsiteY13" fmla="*/ 50094 h 329806"/>
                <a:gd name="connsiteX14" fmla="*/ 1596 w 271695"/>
                <a:gd name="connsiteY14" fmla="*/ 58759 h 329806"/>
                <a:gd name="connsiteX15" fmla="*/ 11479 w 271695"/>
                <a:gd name="connsiteY15" fmla="*/ 64309 h 329806"/>
                <a:gd name="connsiteX16" fmla="*/ 17301 w 271695"/>
                <a:gd name="connsiteY16" fmla="*/ 62685 h 329806"/>
                <a:gd name="connsiteX17" fmla="*/ 62521 w 271695"/>
                <a:gd name="connsiteY17" fmla="*/ 36149 h 329806"/>
                <a:gd name="connsiteX18" fmla="*/ 82152 w 271695"/>
                <a:gd name="connsiteY18" fmla="*/ 207144 h 329806"/>
                <a:gd name="connsiteX19" fmla="*/ 221602 w 271695"/>
                <a:gd name="connsiteY19" fmla="*/ 321683 h 329806"/>
                <a:gd name="connsiteX20" fmla="*/ 258834 w 271695"/>
                <a:gd name="connsiteY20" fmla="*/ 329806 h 329806"/>
                <a:gd name="connsiteX21" fmla="*/ 260323 w 271695"/>
                <a:gd name="connsiteY21" fmla="*/ 329806 h 329806"/>
                <a:gd name="connsiteX22" fmla="*/ 271696 w 271695"/>
                <a:gd name="connsiteY22" fmla="*/ 318434 h 329806"/>
                <a:gd name="connsiteX23" fmla="*/ 262083 w 271695"/>
                <a:gd name="connsiteY23" fmla="*/ 307196 h 32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1695" h="329806">
                  <a:moveTo>
                    <a:pt x="262083" y="307467"/>
                  </a:moveTo>
                  <a:cubicBezTo>
                    <a:pt x="262083" y="307467"/>
                    <a:pt x="261813" y="307467"/>
                    <a:pt x="261677" y="307467"/>
                  </a:cubicBezTo>
                  <a:cubicBezTo>
                    <a:pt x="234058" y="303812"/>
                    <a:pt x="207792" y="294876"/>
                    <a:pt x="183558" y="280796"/>
                  </a:cubicBezTo>
                  <a:cubicBezTo>
                    <a:pt x="98399" y="231379"/>
                    <a:pt x="58730" y="132816"/>
                    <a:pt x="85266" y="38857"/>
                  </a:cubicBezTo>
                  <a:lnTo>
                    <a:pt x="114239" y="88138"/>
                  </a:lnTo>
                  <a:cubicBezTo>
                    <a:pt x="116270" y="91658"/>
                    <a:pt x="120061" y="93689"/>
                    <a:pt x="124122" y="93689"/>
                  </a:cubicBezTo>
                  <a:cubicBezTo>
                    <a:pt x="126153" y="93689"/>
                    <a:pt x="128184" y="93147"/>
                    <a:pt x="129944" y="92064"/>
                  </a:cubicBezTo>
                  <a:cubicBezTo>
                    <a:pt x="132517" y="90575"/>
                    <a:pt x="134412" y="88002"/>
                    <a:pt x="135224" y="85159"/>
                  </a:cubicBezTo>
                  <a:cubicBezTo>
                    <a:pt x="136037" y="82181"/>
                    <a:pt x="135495" y="79202"/>
                    <a:pt x="134006" y="76494"/>
                  </a:cubicBezTo>
                  <a:lnTo>
                    <a:pt x="92306" y="5551"/>
                  </a:lnTo>
                  <a:cubicBezTo>
                    <a:pt x="90275" y="2031"/>
                    <a:pt x="86484" y="0"/>
                    <a:pt x="82423" y="0"/>
                  </a:cubicBezTo>
                  <a:cubicBezTo>
                    <a:pt x="80392" y="0"/>
                    <a:pt x="78361" y="542"/>
                    <a:pt x="76601" y="1625"/>
                  </a:cubicBezTo>
                  <a:lnTo>
                    <a:pt x="5657" y="43189"/>
                  </a:lnTo>
                  <a:cubicBezTo>
                    <a:pt x="3085" y="44678"/>
                    <a:pt x="1190" y="47251"/>
                    <a:pt x="377" y="50094"/>
                  </a:cubicBezTo>
                  <a:cubicBezTo>
                    <a:pt x="-435" y="53072"/>
                    <a:pt x="107" y="56051"/>
                    <a:pt x="1596" y="58759"/>
                  </a:cubicBezTo>
                  <a:cubicBezTo>
                    <a:pt x="3627" y="62279"/>
                    <a:pt x="7418" y="64309"/>
                    <a:pt x="11479" y="64309"/>
                  </a:cubicBezTo>
                  <a:cubicBezTo>
                    <a:pt x="13510" y="64309"/>
                    <a:pt x="15541" y="63768"/>
                    <a:pt x="17301" y="62685"/>
                  </a:cubicBezTo>
                  <a:lnTo>
                    <a:pt x="62521" y="36149"/>
                  </a:lnTo>
                  <a:cubicBezTo>
                    <a:pt x="47086" y="93960"/>
                    <a:pt x="53991" y="154343"/>
                    <a:pt x="82152" y="207144"/>
                  </a:cubicBezTo>
                  <a:cubicBezTo>
                    <a:pt x="111802" y="262654"/>
                    <a:pt x="161219" y="303406"/>
                    <a:pt x="221602" y="321683"/>
                  </a:cubicBezTo>
                  <a:cubicBezTo>
                    <a:pt x="233652" y="325338"/>
                    <a:pt x="246243" y="328046"/>
                    <a:pt x="258834" y="329806"/>
                  </a:cubicBezTo>
                  <a:cubicBezTo>
                    <a:pt x="259375" y="329806"/>
                    <a:pt x="259917" y="329806"/>
                    <a:pt x="260323" y="329806"/>
                  </a:cubicBezTo>
                  <a:cubicBezTo>
                    <a:pt x="266551" y="329806"/>
                    <a:pt x="271696" y="324661"/>
                    <a:pt x="271696" y="318434"/>
                  </a:cubicBezTo>
                  <a:cubicBezTo>
                    <a:pt x="271696" y="312883"/>
                    <a:pt x="267634" y="308009"/>
                    <a:pt x="262083" y="307196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C0085FDA-1A39-DE91-E369-6F9E2A359B6C}"/>
                </a:ext>
              </a:extLst>
            </p:cNvPr>
            <p:cNvSpPr/>
            <p:nvPr/>
          </p:nvSpPr>
          <p:spPr bwMode="gray">
            <a:xfrm>
              <a:off x="3119873" y="3075337"/>
              <a:ext cx="378970" cy="110747"/>
            </a:xfrm>
            <a:custGeom>
              <a:avLst/>
              <a:gdLst>
                <a:gd name="connsiteX0" fmla="*/ 284875 w 378970"/>
                <a:gd name="connsiteY0" fmla="*/ 87867 h 110747"/>
                <a:gd name="connsiteX1" fmla="*/ 276888 w 378970"/>
                <a:gd name="connsiteY1" fmla="*/ 91252 h 110747"/>
                <a:gd name="connsiteX2" fmla="*/ 273638 w 378970"/>
                <a:gd name="connsiteY2" fmla="*/ 99375 h 110747"/>
                <a:gd name="connsiteX3" fmla="*/ 285011 w 378970"/>
                <a:gd name="connsiteY3" fmla="*/ 110748 h 110747"/>
                <a:gd name="connsiteX4" fmla="*/ 367598 w 378970"/>
                <a:gd name="connsiteY4" fmla="*/ 110341 h 110747"/>
                <a:gd name="connsiteX5" fmla="*/ 378970 w 378970"/>
                <a:gd name="connsiteY5" fmla="*/ 98969 h 110747"/>
                <a:gd name="connsiteX6" fmla="*/ 378564 w 378970"/>
                <a:gd name="connsiteY6" fmla="*/ 16111 h 110747"/>
                <a:gd name="connsiteX7" fmla="*/ 367869 w 378970"/>
                <a:gd name="connsiteY7" fmla="*/ 4739 h 110747"/>
                <a:gd name="connsiteX8" fmla="*/ 367462 w 378970"/>
                <a:gd name="connsiteY8" fmla="*/ 4739 h 110747"/>
                <a:gd name="connsiteX9" fmla="*/ 366921 w 378970"/>
                <a:gd name="connsiteY9" fmla="*/ 4739 h 110747"/>
                <a:gd name="connsiteX10" fmla="*/ 366921 w 378970"/>
                <a:gd name="connsiteY10" fmla="*/ 4739 h 110747"/>
                <a:gd name="connsiteX11" fmla="*/ 355684 w 378970"/>
                <a:gd name="connsiteY11" fmla="*/ 16111 h 110747"/>
                <a:gd name="connsiteX12" fmla="*/ 355954 w 378970"/>
                <a:gd name="connsiteY12" fmla="*/ 69183 h 110747"/>
                <a:gd name="connsiteX13" fmla="*/ 188885 w 378970"/>
                <a:gd name="connsiteY13" fmla="*/ 0 h 110747"/>
                <a:gd name="connsiteX14" fmla="*/ 71233 w 378970"/>
                <a:gd name="connsiteY14" fmla="*/ 31545 h 110747"/>
                <a:gd name="connsiteX15" fmla="*/ 2320 w 378970"/>
                <a:gd name="connsiteY15" fmla="*/ 92064 h 110747"/>
                <a:gd name="connsiteX16" fmla="*/ 4486 w 378970"/>
                <a:gd name="connsiteY16" fmla="*/ 108040 h 110747"/>
                <a:gd name="connsiteX17" fmla="*/ 11391 w 378970"/>
                <a:gd name="connsiteY17" fmla="*/ 110341 h 110747"/>
                <a:gd name="connsiteX18" fmla="*/ 20326 w 378970"/>
                <a:gd name="connsiteY18" fmla="*/ 105874 h 110747"/>
                <a:gd name="connsiteX19" fmla="*/ 82470 w 378970"/>
                <a:gd name="connsiteY19" fmla="*/ 51312 h 110747"/>
                <a:gd name="connsiteX20" fmla="*/ 188614 w 378970"/>
                <a:gd name="connsiteY20" fmla="*/ 22881 h 110747"/>
                <a:gd name="connsiteX21" fmla="*/ 341603 w 378970"/>
                <a:gd name="connsiteY21" fmla="*/ 87596 h 110747"/>
                <a:gd name="connsiteX22" fmla="*/ 284740 w 378970"/>
                <a:gd name="connsiteY22" fmla="*/ 87867 h 11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8970" h="110747">
                  <a:moveTo>
                    <a:pt x="284875" y="87867"/>
                  </a:moveTo>
                  <a:cubicBezTo>
                    <a:pt x="281897" y="87867"/>
                    <a:pt x="278918" y="89086"/>
                    <a:pt x="276888" y="91252"/>
                  </a:cubicBezTo>
                  <a:cubicBezTo>
                    <a:pt x="274721" y="93418"/>
                    <a:pt x="273503" y="96261"/>
                    <a:pt x="273638" y="99375"/>
                  </a:cubicBezTo>
                  <a:cubicBezTo>
                    <a:pt x="273638" y="105603"/>
                    <a:pt x="278783" y="110748"/>
                    <a:pt x="285011" y="110748"/>
                  </a:cubicBezTo>
                  <a:lnTo>
                    <a:pt x="367598" y="110341"/>
                  </a:lnTo>
                  <a:cubicBezTo>
                    <a:pt x="373826" y="110341"/>
                    <a:pt x="378970" y="105197"/>
                    <a:pt x="378970" y="98969"/>
                  </a:cubicBezTo>
                  <a:lnTo>
                    <a:pt x="378564" y="16111"/>
                  </a:lnTo>
                  <a:cubicBezTo>
                    <a:pt x="378835" y="10154"/>
                    <a:pt x="374096" y="5009"/>
                    <a:pt x="367869" y="4739"/>
                  </a:cubicBezTo>
                  <a:cubicBezTo>
                    <a:pt x="367869" y="4739"/>
                    <a:pt x="367598" y="4739"/>
                    <a:pt x="367462" y="4739"/>
                  </a:cubicBezTo>
                  <a:cubicBezTo>
                    <a:pt x="367192" y="4739"/>
                    <a:pt x="367056" y="4739"/>
                    <a:pt x="366921" y="4739"/>
                  </a:cubicBezTo>
                  <a:lnTo>
                    <a:pt x="366921" y="4739"/>
                  </a:lnTo>
                  <a:cubicBezTo>
                    <a:pt x="360828" y="4739"/>
                    <a:pt x="355684" y="9883"/>
                    <a:pt x="355684" y="16111"/>
                  </a:cubicBezTo>
                  <a:lnTo>
                    <a:pt x="355954" y="69183"/>
                  </a:lnTo>
                  <a:cubicBezTo>
                    <a:pt x="311818" y="25182"/>
                    <a:pt x="251434" y="0"/>
                    <a:pt x="188885" y="0"/>
                  </a:cubicBezTo>
                  <a:cubicBezTo>
                    <a:pt x="147727" y="0"/>
                    <a:pt x="107110" y="10831"/>
                    <a:pt x="71233" y="31545"/>
                  </a:cubicBezTo>
                  <a:cubicBezTo>
                    <a:pt x="44426" y="46980"/>
                    <a:pt x="21274" y="67423"/>
                    <a:pt x="2320" y="92064"/>
                  </a:cubicBezTo>
                  <a:cubicBezTo>
                    <a:pt x="-1471" y="97073"/>
                    <a:pt x="-523" y="104249"/>
                    <a:pt x="4486" y="108040"/>
                  </a:cubicBezTo>
                  <a:cubicBezTo>
                    <a:pt x="6517" y="109529"/>
                    <a:pt x="8818" y="110341"/>
                    <a:pt x="11391" y="110341"/>
                  </a:cubicBezTo>
                  <a:cubicBezTo>
                    <a:pt x="14911" y="110341"/>
                    <a:pt x="18160" y="108717"/>
                    <a:pt x="20326" y="105874"/>
                  </a:cubicBezTo>
                  <a:cubicBezTo>
                    <a:pt x="37385" y="83670"/>
                    <a:pt x="58371" y="65257"/>
                    <a:pt x="82470" y="51312"/>
                  </a:cubicBezTo>
                  <a:cubicBezTo>
                    <a:pt x="114692" y="32764"/>
                    <a:pt x="151518" y="22881"/>
                    <a:pt x="188614" y="22881"/>
                  </a:cubicBezTo>
                  <a:cubicBezTo>
                    <a:pt x="246154" y="22881"/>
                    <a:pt x="301528" y="46303"/>
                    <a:pt x="341603" y="87596"/>
                  </a:cubicBezTo>
                  <a:lnTo>
                    <a:pt x="284740" y="87867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5" name="Grafik 7">
            <a:extLst>
              <a:ext uri="{FF2B5EF4-FFF2-40B4-BE49-F238E27FC236}">
                <a16:creationId xmlns:a16="http://schemas.microsoft.com/office/drawing/2014/main" id="{31BCD79F-A061-FF7C-B2B3-5BDEEEC3C57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71943" y="1986307"/>
            <a:ext cx="489544" cy="396080"/>
            <a:chOff x="1948476" y="1967318"/>
            <a:chExt cx="536477" cy="434055"/>
          </a:xfrm>
          <a:solidFill>
            <a:schemeClr val="accent1"/>
          </a:solidFill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BC89E22B-E1E1-195F-E12F-20BF9F0A984A}"/>
                </a:ext>
              </a:extLst>
            </p:cNvPr>
            <p:cNvSpPr/>
            <p:nvPr/>
          </p:nvSpPr>
          <p:spPr bwMode="gray">
            <a:xfrm>
              <a:off x="1948476" y="1967318"/>
              <a:ext cx="179051" cy="434055"/>
            </a:xfrm>
            <a:custGeom>
              <a:avLst/>
              <a:gdLst>
                <a:gd name="connsiteX0" fmla="*/ 178341 w 179051"/>
                <a:gd name="connsiteY0" fmla="*/ 214997 h 434055"/>
                <a:gd name="connsiteX1" fmla="*/ 18041 w 179051"/>
                <a:gd name="connsiteY1" fmla="*/ 1354 h 434055"/>
                <a:gd name="connsiteX2" fmla="*/ 15333 w 179051"/>
                <a:gd name="connsiteY2" fmla="*/ 0 h 434055"/>
                <a:gd name="connsiteX3" fmla="*/ 13303 w 179051"/>
                <a:gd name="connsiteY3" fmla="*/ 677 h 434055"/>
                <a:gd name="connsiteX4" fmla="*/ 1388 w 179051"/>
                <a:gd name="connsiteY4" fmla="*/ 9613 h 434055"/>
                <a:gd name="connsiteX5" fmla="*/ 35 w 179051"/>
                <a:gd name="connsiteY5" fmla="*/ 11779 h 434055"/>
                <a:gd name="connsiteX6" fmla="*/ 711 w 179051"/>
                <a:gd name="connsiteY6" fmla="*/ 14351 h 434055"/>
                <a:gd name="connsiteX7" fmla="*/ 152753 w 179051"/>
                <a:gd name="connsiteY7" fmla="*/ 217028 h 434055"/>
                <a:gd name="connsiteX8" fmla="*/ 711 w 179051"/>
                <a:gd name="connsiteY8" fmla="*/ 419704 h 434055"/>
                <a:gd name="connsiteX9" fmla="*/ 35 w 179051"/>
                <a:gd name="connsiteY9" fmla="*/ 422276 h 434055"/>
                <a:gd name="connsiteX10" fmla="*/ 1388 w 179051"/>
                <a:gd name="connsiteY10" fmla="*/ 424443 h 434055"/>
                <a:gd name="connsiteX11" fmla="*/ 13303 w 179051"/>
                <a:gd name="connsiteY11" fmla="*/ 433378 h 434055"/>
                <a:gd name="connsiteX12" fmla="*/ 15333 w 179051"/>
                <a:gd name="connsiteY12" fmla="*/ 434055 h 434055"/>
                <a:gd name="connsiteX13" fmla="*/ 18041 w 179051"/>
                <a:gd name="connsiteY13" fmla="*/ 432701 h 434055"/>
                <a:gd name="connsiteX14" fmla="*/ 178341 w 179051"/>
                <a:gd name="connsiteY14" fmla="*/ 219058 h 434055"/>
                <a:gd name="connsiteX15" fmla="*/ 178341 w 179051"/>
                <a:gd name="connsiteY15" fmla="*/ 214997 h 4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051" h="434055">
                  <a:moveTo>
                    <a:pt x="178341" y="214997"/>
                  </a:moveTo>
                  <a:lnTo>
                    <a:pt x="18041" y="1354"/>
                  </a:lnTo>
                  <a:cubicBezTo>
                    <a:pt x="17364" y="406"/>
                    <a:pt x="16417" y="0"/>
                    <a:pt x="15333" y="0"/>
                  </a:cubicBezTo>
                  <a:cubicBezTo>
                    <a:pt x="14656" y="0"/>
                    <a:pt x="13980" y="271"/>
                    <a:pt x="13303" y="677"/>
                  </a:cubicBezTo>
                  <a:lnTo>
                    <a:pt x="1388" y="9613"/>
                  </a:lnTo>
                  <a:cubicBezTo>
                    <a:pt x="711" y="10154"/>
                    <a:pt x="170" y="10966"/>
                    <a:pt x="35" y="11779"/>
                  </a:cubicBezTo>
                  <a:cubicBezTo>
                    <a:pt x="35" y="12727"/>
                    <a:pt x="35" y="13539"/>
                    <a:pt x="711" y="14351"/>
                  </a:cubicBezTo>
                  <a:lnTo>
                    <a:pt x="152753" y="217028"/>
                  </a:lnTo>
                  <a:lnTo>
                    <a:pt x="711" y="419704"/>
                  </a:lnTo>
                  <a:cubicBezTo>
                    <a:pt x="170" y="420381"/>
                    <a:pt x="-101" y="421329"/>
                    <a:pt x="35" y="422276"/>
                  </a:cubicBezTo>
                  <a:cubicBezTo>
                    <a:pt x="35" y="423224"/>
                    <a:pt x="576" y="423901"/>
                    <a:pt x="1388" y="424443"/>
                  </a:cubicBezTo>
                  <a:lnTo>
                    <a:pt x="13303" y="433378"/>
                  </a:lnTo>
                  <a:cubicBezTo>
                    <a:pt x="13303" y="433378"/>
                    <a:pt x="14656" y="434055"/>
                    <a:pt x="15333" y="434055"/>
                  </a:cubicBezTo>
                  <a:cubicBezTo>
                    <a:pt x="16417" y="434055"/>
                    <a:pt x="17364" y="433649"/>
                    <a:pt x="18041" y="432701"/>
                  </a:cubicBezTo>
                  <a:lnTo>
                    <a:pt x="178341" y="219058"/>
                  </a:lnTo>
                  <a:cubicBezTo>
                    <a:pt x="179289" y="217840"/>
                    <a:pt x="179289" y="216215"/>
                    <a:pt x="178341" y="21499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1BC7C555-5C97-1766-7B77-04B9AD736065}"/>
                </a:ext>
              </a:extLst>
            </p:cNvPr>
            <p:cNvSpPr/>
            <p:nvPr/>
          </p:nvSpPr>
          <p:spPr bwMode="gray">
            <a:xfrm>
              <a:off x="2127188" y="1967318"/>
              <a:ext cx="179051" cy="434055"/>
            </a:xfrm>
            <a:custGeom>
              <a:avLst/>
              <a:gdLst>
                <a:gd name="connsiteX0" fmla="*/ 178341 w 179051"/>
                <a:gd name="connsiteY0" fmla="*/ 214997 h 434055"/>
                <a:gd name="connsiteX1" fmla="*/ 18041 w 179051"/>
                <a:gd name="connsiteY1" fmla="*/ 1354 h 434055"/>
                <a:gd name="connsiteX2" fmla="*/ 15333 w 179051"/>
                <a:gd name="connsiteY2" fmla="*/ 0 h 434055"/>
                <a:gd name="connsiteX3" fmla="*/ 13303 w 179051"/>
                <a:gd name="connsiteY3" fmla="*/ 677 h 434055"/>
                <a:gd name="connsiteX4" fmla="*/ 1388 w 179051"/>
                <a:gd name="connsiteY4" fmla="*/ 9613 h 434055"/>
                <a:gd name="connsiteX5" fmla="*/ 35 w 179051"/>
                <a:gd name="connsiteY5" fmla="*/ 11779 h 434055"/>
                <a:gd name="connsiteX6" fmla="*/ 711 w 179051"/>
                <a:gd name="connsiteY6" fmla="*/ 14351 h 434055"/>
                <a:gd name="connsiteX7" fmla="*/ 152753 w 179051"/>
                <a:gd name="connsiteY7" fmla="*/ 217028 h 434055"/>
                <a:gd name="connsiteX8" fmla="*/ 711 w 179051"/>
                <a:gd name="connsiteY8" fmla="*/ 419704 h 434055"/>
                <a:gd name="connsiteX9" fmla="*/ 35 w 179051"/>
                <a:gd name="connsiteY9" fmla="*/ 422276 h 434055"/>
                <a:gd name="connsiteX10" fmla="*/ 1388 w 179051"/>
                <a:gd name="connsiteY10" fmla="*/ 424443 h 434055"/>
                <a:gd name="connsiteX11" fmla="*/ 13303 w 179051"/>
                <a:gd name="connsiteY11" fmla="*/ 433378 h 434055"/>
                <a:gd name="connsiteX12" fmla="*/ 15333 w 179051"/>
                <a:gd name="connsiteY12" fmla="*/ 434055 h 434055"/>
                <a:gd name="connsiteX13" fmla="*/ 18041 w 179051"/>
                <a:gd name="connsiteY13" fmla="*/ 432701 h 434055"/>
                <a:gd name="connsiteX14" fmla="*/ 178341 w 179051"/>
                <a:gd name="connsiteY14" fmla="*/ 219058 h 434055"/>
                <a:gd name="connsiteX15" fmla="*/ 178341 w 179051"/>
                <a:gd name="connsiteY15" fmla="*/ 214997 h 4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051" h="434055">
                  <a:moveTo>
                    <a:pt x="178341" y="214997"/>
                  </a:moveTo>
                  <a:lnTo>
                    <a:pt x="18041" y="1354"/>
                  </a:lnTo>
                  <a:cubicBezTo>
                    <a:pt x="17364" y="406"/>
                    <a:pt x="16416" y="0"/>
                    <a:pt x="15333" y="0"/>
                  </a:cubicBezTo>
                  <a:cubicBezTo>
                    <a:pt x="14656" y="0"/>
                    <a:pt x="13980" y="271"/>
                    <a:pt x="13303" y="677"/>
                  </a:cubicBezTo>
                  <a:lnTo>
                    <a:pt x="1388" y="9613"/>
                  </a:lnTo>
                  <a:cubicBezTo>
                    <a:pt x="711" y="10154"/>
                    <a:pt x="170" y="10966"/>
                    <a:pt x="35" y="11779"/>
                  </a:cubicBezTo>
                  <a:cubicBezTo>
                    <a:pt x="35" y="12727"/>
                    <a:pt x="35" y="13539"/>
                    <a:pt x="711" y="14351"/>
                  </a:cubicBezTo>
                  <a:lnTo>
                    <a:pt x="152753" y="217028"/>
                  </a:lnTo>
                  <a:lnTo>
                    <a:pt x="711" y="419704"/>
                  </a:lnTo>
                  <a:cubicBezTo>
                    <a:pt x="170" y="420381"/>
                    <a:pt x="-101" y="421329"/>
                    <a:pt x="35" y="422276"/>
                  </a:cubicBezTo>
                  <a:cubicBezTo>
                    <a:pt x="35" y="423224"/>
                    <a:pt x="576" y="423901"/>
                    <a:pt x="1388" y="424443"/>
                  </a:cubicBezTo>
                  <a:lnTo>
                    <a:pt x="13303" y="433378"/>
                  </a:lnTo>
                  <a:cubicBezTo>
                    <a:pt x="13303" y="433378"/>
                    <a:pt x="14656" y="434055"/>
                    <a:pt x="15333" y="434055"/>
                  </a:cubicBezTo>
                  <a:cubicBezTo>
                    <a:pt x="16416" y="434055"/>
                    <a:pt x="17364" y="433649"/>
                    <a:pt x="18041" y="432701"/>
                  </a:cubicBezTo>
                  <a:lnTo>
                    <a:pt x="178341" y="219058"/>
                  </a:lnTo>
                  <a:cubicBezTo>
                    <a:pt x="179289" y="217840"/>
                    <a:pt x="179289" y="216215"/>
                    <a:pt x="178341" y="21499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65E3569-0761-9B1E-FE55-37A0F5619F49}"/>
                </a:ext>
              </a:extLst>
            </p:cNvPr>
            <p:cNvSpPr/>
            <p:nvPr/>
          </p:nvSpPr>
          <p:spPr bwMode="gray">
            <a:xfrm>
              <a:off x="2305901" y="1967318"/>
              <a:ext cx="179051" cy="434055"/>
            </a:xfrm>
            <a:custGeom>
              <a:avLst/>
              <a:gdLst>
                <a:gd name="connsiteX0" fmla="*/ 178341 w 179051"/>
                <a:gd name="connsiteY0" fmla="*/ 214997 h 434055"/>
                <a:gd name="connsiteX1" fmla="*/ 18041 w 179051"/>
                <a:gd name="connsiteY1" fmla="*/ 1354 h 434055"/>
                <a:gd name="connsiteX2" fmla="*/ 15333 w 179051"/>
                <a:gd name="connsiteY2" fmla="*/ 0 h 434055"/>
                <a:gd name="connsiteX3" fmla="*/ 13303 w 179051"/>
                <a:gd name="connsiteY3" fmla="*/ 677 h 434055"/>
                <a:gd name="connsiteX4" fmla="*/ 1388 w 179051"/>
                <a:gd name="connsiteY4" fmla="*/ 9613 h 434055"/>
                <a:gd name="connsiteX5" fmla="*/ 34 w 179051"/>
                <a:gd name="connsiteY5" fmla="*/ 11779 h 434055"/>
                <a:gd name="connsiteX6" fmla="*/ 711 w 179051"/>
                <a:gd name="connsiteY6" fmla="*/ 14351 h 434055"/>
                <a:gd name="connsiteX7" fmla="*/ 152753 w 179051"/>
                <a:gd name="connsiteY7" fmla="*/ 217028 h 434055"/>
                <a:gd name="connsiteX8" fmla="*/ 711 w 179051"/>
                <a:gd name="connsiteY8" fmla="*/ 419704 h 434055"/>
                <a:gd name="connsiteX9" fmla="*/ 34 w 179051"/>
                <a:gd name="connsiteY9" fmla="*/ 422276 h 434055"/>
                <a:gd name="connsiteX10" fmla="*/ 1388 w 179051"/>
                <a:gd name="connsiteY10" fmla="*/ 424443 h 434055"/>
                <a:gd name="connsiteX11" fmla="*/ 13303 w 179051"/>
                <a:gd name="connsiteY11" fmla="*/ 433378 h 434055"/>
                <a:gd name="connsiteX12" fmla="*/ 15333 w 179051"/>
                <a:gd name="connsiteY12" fmla="*/ 434055 h 434055"/>
                <a:gd name="connsiteX13" fmla="*/ 18041 w 179051"/>
                <a:gd name="connsiteY13" fmla="*/ 432701 h 434055"/>
                <a:gd name="connsiteX14" fmla="*/ 178341 w 179051"/>
                <a:gd name="connsiteY14" fmla="*/ 219058 h 434055"/>
                <a:gd name="connsiteX15" fmla="*/ 178341 w 179051"/>
                <a:gd name="connsiteY15" fmla="*/ 214997 h 4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9051" h="434055">
                  <a:moveTo>
                    <a:pt x="178341" y="214997"/>
                  </a:moveTo>
                  <a:lnTo>
                    <a:pt x="18041" y="1354"/>
                  </a:lnTo>
                  <a:cubicBezTo>
                    <a:pt x="17364" y="406"/>
                    <a:pt x="16416" y="0"/>
                    <a:pt x="15333" y="0"/>
                  </a:cubicBezTo>
                  <a:cubicBezTo>
                    <a:pt x="14656" y="0"/>
                    <a:pt x="13979" y="271"/>
                    <a:pt x="13303" y="677"/>
                  </a:cubicBezTo>
                  <a:lnTo>
                    <a:pt x="1388" y="9613"/>
                  </a:lnTo>
                  <a:cubicBezTo>
                    <a:pt x="711" y="10154"/>
                    <a:pt x="170" y="10966"/>
                    <a:pt x="34" y="11779"/>
                  </a:cubicBezTo>
                  <a:cubicBezTo>
                    <a:pt x="34" y="12727"/>
                    <a:pt x="34" y="13539"/>
                    <a:pt x="711" y="14351"/>
                  </a:cubicBezTo>
                  <a:lnTo>
                    <a:pt x="152753" y="217028"/>
                  </a:lnTo>
                  <a:lnTo>
                    <a:pt x="711" y="419704"/>
                  </a:lnTo>
                  <a:cubicBezTo>
                    <a:pt x="170" y="420381"/>
                    <a:pt x="-101" y="421329"/>
                    <a:pt x="34" y="422276"/>
                  </a:cubicBezTo>
                  <a:cubicBezTo>
                    <a:pt x="34" y="423224"/>
                    <a:pt x="576" y="423901"/>
                    <a:pt x="1388" y="424443"/>
                  </a:cubicBezTo>
                  <a:lnTo>
                    <a:pt x="13303" y="433378"/>
                  </a:lnTo>
                  <a:cubicBezTo>
                    <a:pt x="13303" y="433378"/>
                    <a:pt x="14656" y="434055"/>
                    <a:pt x="15333" y="434055"/>
                  </a:cubicBezTo>
                  <a:cubicBezTo>
                    <a:pt x="16416" y="434055"/>
                    <a:pt x="17364" y="433649"/>
                    <a:pt x="18041" y="432701"/>
                  </a:cubicBezTo>
                  <a:lnTo>
                    <a:pt x="178341" y="219058"/>
                  </a:lnTo>
                  <a:cubicBezTo>
                    <a:pt x="179289" y="217840"/>
                    <a:pt x="179289" y="216215"/>
                    <a:pt x="178341" y="21499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36" name="Grafik 7">
            <a:extLst>
              <a:ext uri="{FF2B5EF4-FFF2-40B4-BE49-F238E27FC236}">
                <a16:creationId xmlns:a16="http://schemas.microsoft.com/office/drawing/2014/main" id="{BDB29235-148E-3853-6E7D-29A11BFA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13946" y="1926079"/>
            <a:ext cx="527903" cy="526420"/>
            <a:chOff x="788638" y="1900842"/>
            <a:chExt cx="578514" cy="576890"/>
          </a:xfrm>
          <a:solidFill>
            <a:schemeClr val="accent1"/>
          </a:solidFill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C89B7A51-A89E-4B0A-E18A-C1D92E63705D}"/>
                </a:ext>
              </a:extLst>
            </p:cNvPr>
            <p:cNvSpPr/>
            <p:nvPr/>
          </p:nvSpPr>
          <p:spPr bwMode="gray">
            <a:xfrm>
              <a:off x="788638" y="1900842"/>
              <a:ext cx="578514" cy="576890"/>
            </a:xfrm>
            <a:custGeom>
              <a:avLst/>
              <a:gdLst>
                <a:gd name="connsiteX0" fmla="*/ 289190 w 578514"/>
                <a:gd name="connsiteY0" fmla="*/ 0 h 576890"/>
                <a:gd name="connsiteX1" fmla="*/ 0 w 578514"/>
                <a:gd name="connsiteY1" fmla="*/ 288377 h 576890"/>
                <a:gd name="connsiteX2" fmla="*/ 289190 w 578514"/>
                <a:gd name="connsiteY2" fmla="*/ 576890 h 576890"/>
                <a:gd name="connsiteX3" fmla="*/ 578515 w 578514"/>
                <a:gd name="connsiteY3" fmla="*/ 288377 h 576890"/>
                <a:gd name="connsiteX4" fmla="*/ 289190 w 578514"/>
                <a:gd name="connsiteY4" fmla="*/ 0 h 576890"/>
                <a:gd name="connsiteX5" fmla="*/ 559967 w 578514"/>
                <a:gd name="connsiteY5" fmla="*/ 288377 h 576890"/>
                <a:gd name="connsiteX6" fmla="*/ 289190 w 578514"/>
                <a:gd name="connsiteY6" fmla="*/ 558342 h 576890"/>
                <a:gd name="connsiteX7" fmla="*/ 18413 w 578514"/>
                <a:gd name="connsiteY7" fmla="*/ 288377 h 576890"/>
                <a:gd name="connsiteX8" fmla="*/ 289190 w 578514"/>
                <a:gd name="connsiteY8" fmla="*/ 18413 h 576890"/>
                <a:gd name="connsiteX9" fmla="*/ 559967 w 578514"/>
                <a:gd name="connsiteY9" fmla="*/ 288377 h 57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514" h="576890">
                  <a:moveTo>
                    <a:pt x="289190" y="0"/>
                  </a:moveTo>
                  <a:cubicBezTo>
                    <a:pt x="129702" y="0"/>
                    <a:pt x="0" y="129296"/>
                    <a:pt x="0" y="288377"/>
                  </a:cubicBezTo>
                  <a:cubicBezTo>
                    <a:pt x="0" y="447459"/>
                    <a:pt x="129702" y="576890"/>
                    <a:pt x="289190" y="576890"/>
                  </a:cubicBezTo>
                  <a:cubicBezTo>
                    <a:pt x="448677" y="576890"/>
                    <a:pt x="578515" y="447459"/>
                    <a:pt x="578515" y="288377"/>
                  </a:cubicBezTo>
                  <a:cubicBezTo>
                    <a:pt x="578515" y="129296"/>
                    <a:pt x="448677" y="0"/>
                    <a:pt x="289190" y="0"/>
                  </a:cubicBezTo>
                  <a:close/>
                  <a:moveTo>
                    <a:pt x="559967" y="288377"/>
                  </a:moveTo>
                  <a:cubicBezTo>
                    <a:pt x="559967" y="437305"/>
                    <a:pt x="438523" y="558342"/>
                    <a:pt x="289190" y="558342"/>
                  </a:cubicBezTo>
                  <a:cubicBezTo>
                    <a:pt x="139856" y="558342"/>
                    <a:pt x="18413" y="437169"/>
                    <a:pt x="18413" y="288377"/>
                  </a:cubicBezTo>
                  <a:cubicBezTo>
                    <a:pt x="18548" y="139721"/>
                    <a:pt x="139992" y="18548"/>
                    <a:pt x="289190" y="18413"/>
                  </a:cubicBezTo>
                  <a:cubicBezTo>
                    <a:pt x="438523" y="18413"/>
                    <a:pt x="559967" y="139585"/>
                    <a:pt x="559967" y="28837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1F48BAC-3861-15EC-3968-BAE15881C8CD}"/>
                </a:ext>
              </a:extLst>
            </p:cNvPr>
            <p:cNvSpPr/>
            <p:nvPr/>
          </p:nvSpPr>
          <p:spPr bwMode="gray">
            <a:xfrm>
              <a:off x="881108" y="2064798"/>
              <a:ext cx="388598" cy="248843"/>
            </a:xfrm>
            <a:custGeom>
              <a:avLst/>
              <a:gdLst>
                <a:gd name="connsiteX0" fmla="*/ 272402 w 388598"/>
                <a:gd name="connsiteY0" fmla="*/ 3114 h 248843"/>
                <a:gd name="connsiteX1" fmla="*/ 264820 w 388598"/>
                <a:gd name="connsiteY1" fmla="*/ 0 h 248843"/>
                <a:gd name="connsiteX2" fmla="*/ 256967 w 388598"/>
                <a:gd name="connsiteY2" fmla="*/ 3385 h 248843"/>
                <a:gd name="connsiteX3" fmla="*/ 256967 w 388598"/>
                <a:gd name="connsiteY3" fmla="*/ 18548 h 248843"/>
                <a:gd name="connsiteX4" fmla="*/ 351468 w 388598"/>
                <a:gd name="connsiteY4" fmla="*/ 113320 h 248843"/>
                <a:gd name="connsiteX5" fmla="*/ 10966 w 388598"/>
                <a:gd name="connsiteY5" fmla="*/ 113320 h 248843"/>
                <a:gd name="connsiteX6" fmla="*/ 0 w 388598"/>
                <a:gd name="connsiteY6" fmla="*/ 124287 h 248843"/>
                <a:gd name="connsiteX7" fmla="*/ 10966 w 388598"/>
                <a:gd name="connsiteY7" fmla="*/ 135253 h 248843"/>
                <a:gd name="connsiteX8" fmla="*/ 351333 w 388598"/>
                <a:gd name="connsiteY8" fmla="*/ 135253 h 248843"/>
                <a:gd name="connsiteX9" fmla="*/ 256967 w 388598"/>
                <a:gd name="connsiteY9" fmla="*/ 230025 h 248843"/>
                <a:gd name="connsiteX10" fmla="*/ 256696 w 388598"/>
                <a:gd name="connsiteY10" fmla="*/ 245459 h 248843"/>
                <a:gd name="connsiteX11" fmla="*/ 264549 w 388598"/>
                <a:gd name="connsiteY11" fmla="*/ 248844 h 248843"/>
                <a:gd name="connsiteX12" fmla="*/ 272131 w 388598"/>
                <a:gd name="connsiteY12" fmla="*/ 245730 h 248843"/>
                <a:gd name="connsiteX13" fmla="*/ 385451 w 388598"/>
                <a:gd name="connsiteY13" fmla="*/ 132004 h 248843"/>
                <a:gd name="connsiteX14" fmla="*/ 385451 w 388598"/>
                <a:gd name="connsiteY14" fmla="*/ 116569 h 248843"/>
                <a:gd name="connsiteX15" fmla="*/ 272402 w 388598"/>
                <a:gd name="connsiteY15" fmla="*/ 3114 h 248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598" h="248843">
                  <a:moveTo>
                    <a:pt x="272402" y="3114"/>
                  </a:moveTo>
                  <a:cubicBezTo>
                    <a:pt x="270371" y="1083"/>
                    <a:pt x="267663" y="0"/>
                    <a:pt x="264820" y="0"/>
                  </a:cubicBezTo>
                  <a:cubicBezTo>
                    <a:pt x="261841" y="0"/>
                    <a:pt x="258998" y="1218"/>
                    <a:pt x="256967" y="3385"/>
                  </a:cubicBezTo>
                  <a:cubicBezTo>
                    <a:pt x="252906" y="7582"/>
                    <a:pt x="252906" y="14351"/>
                    <a:pt x="256967" y="18548"/>
                  </a:cubicBezTo>
                  <a:lnTo>
                    <a:pt x="351468" y="113320"/>
                  </a:lnTo>
                  <a:lnTo>
                    <a:pt x="10966" y="113320"/>
                  </a:lnTo>
                  <a:cubicBezTo>
                    <a:pt x="5009" y="113320"/>
                    <a:pt x="0" y="118194"/>
                    <a:pt x="0" y="124287"/>
                  </a:cubicBezTo>
                  <a:cubicBezTo>
                    <a:pt x="0" y="130379"/>
                    <a:pt x="4874" y="135253"/>
                    <a:pt x="10966" y="135253"/>
                  </a:cubicBezTo>
                  <a:lnTo>
                    <a:pt x="351333" y="135253"/>
                  </a:lnTo>
                  <a:lnTo>
                    <a:pt x="256967" y="230025"/>
                  </a:lnTo>
                  <a:cubicBezTo>
                    <a:pt x="252635" y="234222"/>
                    <a:pt x="252499" y="241127"/>
                    <a:pt x="256696" y="245459"/>
                  </a:cubicBezTo>
                  <a:cubicBezTo>
                    <a:pt x="258727" y="247625"/>
                    <a:pt x="261570" y="248844"/>
                    <a:pt x="264549" y="248844"/>
                  </a:cubicBezTo>
                  <a:cubicBezTo>
                    <a:pt x="267528" y="248844"/>
                    <a:pt x="270100" y="247761"/>
                    <a:pt x="272131" y="245730"/>
                  </a:cubicBezTo>
                  <a:lnTo>
                    <a:pt x="385451" y="132004"/>
                  </a:lnTo>
                  <a:cubicBezTo>
                    <a:pt x="389648" y="127807"/>
                    <a:pt x="389648" y="120766"/>
                    <a:pt x="385451" y="116569"/>
                  </a:cubicBezTo>
                  <a:lnTo>
                    <a:pt x="272402" y="3114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42" name="Grafik 7">
            <a:extLst>
              <a:ext uri="{FF2B5EF4-FFF2-40B4-BE49-F238E27FC236}">
                <a16:creationId xmlns:a16="http://schemas.microsoft.com/office/drawing/2014/main" id="{C05DFCEE-A2D2-B07B-38AB-5423F35AD35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892419" y="3097797"/>
            <a:ext cx="593692" cy="431787"/>
            <a:chOff x="1863960" y="3077097"/>
            <a:chExt cx="650609" cy="473182"/>
          </a:xfrm>
          <a:solidFill>
            <a:schemeClr val="accent1"/>
          </a:solidFill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117E3963-E63D-72E2-4F4F-F5B66FBC9314}"/>
                </a:ext>
              </a:extLst>
            </p:cNvPr>
            <p:cNvSpPr/>
            <p:nvPr/>
          </p:nvSpPr>
          <p:spPr bwMode="gray">
            <a:xfrm>
              <a:off x="1863960" y="3077097"/>
              <a:ext cx="539773" cy="307060"/>
            </a:xfrm>
            <a:custGeom>
              <a:avLst/>
              <a:gdLst>
                <a:gd name="connsiteX0" fmla="*/ 212357 w 539773"/>
                <a:gd name="connsiteY0" fmla="*/ 197938 h 307060"/>
                <a:gd name="connsiteX1" fmla="*/ 202338 w 539773"/>
                <a:gd name="connsiteY1" fmla="*/ 187919 h 307060"/>
                <a:gd name="connsiteX2" fmla="*/ 199901 w 539773"/>
                <a:gd name="connsiteY2" fmla="*/ 186971 h 307060"/>
                <a:gd name="connsiteX3" fmla="*/ 197464 w 539773"/>
                <a:gd name="connsiteY3" fmla="*/ 187919 h 307060"/>
                <a:gd name="connsiteX4" fmla="*/ 112305 w 539773"/>
                <a:gd name="connsiteY4" fmla="*/ 273214 h 307060"/>
                <a:gd name="connsiteX5" fmla="*/ 282894 w 539773"/>
                <a:gd name="connsiteY5" fmla="*/ 25182 h 307060"/>
                <a:gd name="connsiteX6" fmla="*/ 325000 w 539773"/>
                <a:gd name="connsiteY6" fmla="*/ 20985 h 307060"/>
                <a:gd name="connsiteX7" fmla="*/ 520365 w 539773"/>
                <a:gd name="connsiteY7" fmla="*/ 145813 h 307060"/>
                <a:gd name="connsiteX8" fmla="*/ 522261 w 539773"/>
                <a:gd name="connsiteY8" fmla="*/ 147573 h 307060"/>
                <a:gd name="connsiteX9" fmla="*/ 523479 w 539773"/>
                <a:gd name="connsiteY9" fmla="*/ 147844 h 307060"/>
                <a:gd name="connsiteX10" fmla="*/ 524969 w 539773"/>
                <a:gd name="connsiteY10" fmla="*/ 147573 h 307060"/>
                <a:gd name="connsiteX11" fmla="*/ 537831 w 539773"/>
                <a:gd name="connsiteY11" fmla="*/ 141616 h 307060"/>
                <a:gd name="connsiteX12" fmla="*/ 539455 w 539773"/>
                <a:gd name="connsiteY12" fmla="*/ 137148 h 307060"/>
                <a:gd name="connsiteX13" fmla="*/ 324865 w 539773"/>
                <a:gd name="connsiteY13" fmla="*/ 0 h 307060"/>
                <a:gd name="connsiteX14" fmla="*/ 225354 w 539773"/>
                <a:gd name="connsiteY14" fmla="*/ 22068 h 307060"/>
                <a:gd name="connsiteX15" fmla="*/ 89966 w 539773"/>
                <a:gd name="connsiteY15" fmla="*/ 262247 h 307060"/>
                <a:gd name="connsiteX16" fmla="*/ 15908 w 539773"/>
                <a:gd name="connsiteY16" fmla="*/ 187919 h 307060"/>
                <a:gd name="connsiteX17" fmla="*/ 13471 w 539773"/>
                <a:gd name="connsiteY17" fmla="*/ 186971 h 307060"/>
                <a:gd name="connsiteX18" fmla="*/ 13471 w 539773"/>
                <a:gd name="connsiteY18" fmla="*/ 186971 h 307060"/>
                <a:gd name="connsiteX19" fmla="*/ 11034 w 539773"/>
                <a:gd name="connsiteY19" fmla="*/ 187919 h 307060"/>
                <a:gd name="connsiteX20" fmla="*/ 1015 w 539773"/>
                <a:gd name="connsiteY20" fmla="*/ 197938 h 307060"/>
                <a:gd name="connsiteX21" fmla="*/ 1015 w 539773"/>
                <a:gd name="connsiteY21" fmla="*/ 202676 h 307060"/>
                <a:gd name="connsiteX22" fmla="*/ 104317 w 539773"/>
                <a:gd name="connsiteY22" fmla="*/ 306113 h 307060"/>
                <a:gd name="connsiteX23" fmla="*/ 106754 w 539773"/>
                <a:gd name="connsiteY23" fmla="*/ 307061 h 307060"/>
                <a:gd name="connsiteX24" fmla="*/ 109191 w 539773"/>
                <a:gd name="connsiteY24" fmla="*/ 306113 h 307060"/>
                <a:gd name="connsiteX25" fmla="*/ 212492 w 539773"/>
                <a:gd name="connsiteY25" fmla="*/ 202676 h 307060"/>
                <a:gd name="connsiteX26" fmla="*/ 212492 w 539773"/>
                <a:gd name="connsiteY26" fmla="*/ 197938 h 3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9773" h="307060">
                  <a:moveTo>
                    <a:pt x="212357" y="197938"/>
                  </a:moveTo>
                  <a:lnTo>
                    <a:pt x="202338" y="187919"/>
                  </a:lnTo>
                  <a:cubicBezTo>
                    <a:pt x="202338" y="187919"/>
                    <a:pt x="200849" y="186971"/>
                    <a:pt x="199901" y="186971"/>
                  </a:cubicBezTo>
                  <a:cubicBezTo>
                    <a:pt x="198953" y="186971"/>
                    <a:pt x="198141" y="187378"/>
                    <a:pt x="197464" y="187919"/>
                  </a:cubicBezTo>
                  <a:lnTo>
                    <a:pt x="112305" y="273214"/>
                  </a:lnTo>
                  <a:cubicBezTo>
                    <a:pt x="93080" y="158269"/>
                    <a:pt x="168491" y="48063"/>
                    <a:pt x="282894" y="25182"/>
                  </a:cubicBezTo>
                  <a:cubicBezTo>
                    <a:pt x="296839" y="22475"/>
                    <a:pt x="310920" y="20985"/>
                    <a:pt x="325000" y="20985"/>
                  </a:cubicBezTo>
                  <a:cubicBezTo>
                    <a:pt x="408399" y="20985"/>
                    <a:pt x="485029" y="69996"/>
                    <a:pt x="520365" y="145813"/>
                  </a:cubicBezTo>
                  <a:cubicBezTo>
                    <a:pt x="520772" y="146626"/>
                    <a:pt x="521449" y="147303"/>
                    <a:pt x="522261" y="147573"/>
                  </a:cubicBezTo>
                  <a:cubicBezTo>
                    <a:pt x="522667" y="147709"/>
                    <a:pt x="523073" y="147844"/>
                    <a:pt x="523479" y="147844"/>
                  </a:cubicBezTo>
                  <a:cubicBezTo>
                    <a:pt x="524021" y="147844"/>
                    <a:pt x="524427" y="147844"/>
                    <a:pt x="524969" y="147573"/>
                  </a:cubicBezTo>
                  <a:lnTo>
                    <a:pt x="537831" y="141616"/>
                  </a:lnTo>
                  <a:cubicBezTo>
                    <a:pt x="539455" y="140804"/>
                    <a:pt x="540268" y="138773"/>
                    <a:pt x="539455" y="137148"/>
                  </a:cubicBezTo>
                  <a:cubicBezTo>
                    <a:pt x="500870" y="53885"/>
                    <a:pt x="416523" y="0"/>
                    <a:pt x="324865" y="0"/>
                  </a:cubicBezTo>
                  <a:cubicBezTo>
                    <a:pt x="290341" y="0"/>
                    <a:pt x="256900" y="7446"/>
                    <a:pt x="225354" y="22068"/>
                  </a:cubicBezTo>
                  <a:cubicBezTo>
                    <a:pt x="133967" y="64716"/>
                    <a:pt x="79270" y="162466"/>
                    <a:pt x="89966" y="262247"/>
                  </a:cubicBezTo>
                  <a:lnTo>
                    <a:pt x="15908" y="187919"/>
                  </a:lnTo>
                  <a:cubicBezTo>
                    <a:pt x="15908" y="187919"/>
                    <a:pt x="14419" y="186971"/>
                    <a:pt x="13471" y="186971"/>
                  </a:cubicBezTo>
                  <a:lnTo>
                    <a:pt x="13471" y="186971"/>
                  </a:lnTo>
                  <a:cubicBezTo>
                    <a:pt x="12523" y="186971"/>
                    <a:pt x="11711" y="187378"/>
                    <a:pt x="11034" y="187919"/>
                  </a:cubicBezTo>
                  <a:lnTo>
                    <a:pt x="1015" y="197938"/>
                  </a:lnTo>
                  <a:cubicBezTo>
                    <a:pt x="-338" y="199292"/>
                    <a:pt x="-338" y="201458"/>
                    <a:pt x="1015" y="202676"/>
                  </a:cubicBezTo>
                  <a:lnTo>
                    <a:pt x="104317" y="306113"/>
                  </a:lnTo>
                  <a:cubicBezTo>
                    <a:pt x="104317" y="306113"/>
                    <a:pt x="105806" y="307061"/>
                    <a:pt x="106754" y="307061"/>
                  </a:cubicBezTo>
                  <a:cubicBezTo>
                    <a:pt x="107702" y="307061"/>
                    <a:pt x="108514" y="306655"/>
                    <a:pt x="109191" y="306113"/>
                  </a:cubicBezTo>
                  <a:lnTo>
                    <a:pt x="212492" y="202676"/>
                  </a:lnTo>
                  <a:cubicBezTo>
                    <a:pt x="213846" y="201323"/>
                    <a:pt x="213846" y="199156"/>
                    <a:pt x="212492" y="19793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C0A8A489-A875-E388-55F5-9C86499FE83E}"/>
                </a:ext>
              </a:extLst>
            </p:cNvPr>
            <p:cNvSpPr/>
            <p:nvPr/>
          </p:nvSpPr>
          <p:spPr bwMode="gray">
            <a:xfrm>
              <a:off x="1979779" y="3259059"/>
              <a:ext cx="534789" cy="291220"/>
            </a:xfrm>
            <a:custGeom>
              <a:avLst/>
              <a:gdLst>
                <a:gd name="connsiteX0" fmla="*/ 533436 w 534789"/>
                <a:gd name="connsiteY0" fmla="*/ 103843 h 291220"/>
                <a:gd name="connsiteX1" fmla="*/ 430135 w 534789"/>
                <a:gd name="connsiteY1" fmla="*/ 948 h 291220"/>
                <a:gd name="connsiteX2" fmla="*/ 427698 w 534789"/>
                <a:gd name="connsiteY2" fmla="*/ 0 h 291220"/>
                <a:gd name="connsiteX3" fmla="*/ 425261 w 534789"/>
                <a:gd name="connsiteY3" fmla="*/ 948 h 291220"/>
                <a:gd name="connsiteX4" fmla="*/ 321959 w 534789"/>
                <a:gd name="connsiteY4" fmla="*/ 103843 h 291220"/>
                <a:gd name="connsiteX5" fmla="*/ 321011 w 534789"/>
                <a:gd name="connsiteY5" fmla="*/ 106280 h 291220"/>
                <a:gd name="connsiteX6" fmla="*/ 321959 w 534789"/>
                <a:gd name="connsiteY6" fmla="*/ 108717 h 291220"/>
                <a:gd name="connsiteX7" fmla="*/ 331978 w 534789"/>
                <a:gd name="connsiteY7" fmla="*/ 118736 h 291220"/>
                <a:gd name="connsiteX8" fmla="*/ 334415 w 534789"/>
                <a:gd name="connsiteY8" fmla="*/ 119683 h 291220"/>
                <a:gd name="connsiteX9" fmla="*/ 336852 w 534789"/>
                <a:gd name="connsiteY9" fmla="*/ 118736 h 291220"/>
                <a:gd name="connsiteX10" fmla="*/ 423771 w 534789"/>
                <a:gd name="connsiteY10" fmla="*/ 32222 h 291220"/>
                <a:gd name="connsiteX11" fmla="*/ 382613 w 534789"/>
                <a:gd name="connsiteY11" fmla="*/ 183993 h 291220"/>
                <a:gd name="connsiteX12" fmla="*/ 240997 w 534789"/>
                <a:gd name="connsiteY12" fmla="*/ 267934 h 291220"/>
                <a:gd name="connsiteX13" fmla="*/ 210399 w 534789"/>
                <a:gd name="connsiteY13" fmla="*/ 270100 h 291220"/>
                <a:gd name="connsiteX14" fmla="*/ 209451 w 534789"/>
                <a:gd name="connsiteY14" fmla="*/ 270100 h 291220"/>
                <a:gd name="connsiteX15" fmla="*/ 18824 w 534789"/>
                <a:gd name="connsiteY15" fmla="*/ 155967 h 291220"/>
                <a:gd name="connsiteX16" fmla="*/ 15846 w 534789"/>
                <a:gd name="connsiteY16" fmla="*/ 154207 h 291220"/>
                <a:gd name="connsiteX17" fmla="*/ 14221 w 534789"/>
                <a:gd name="connsiteY17" fmla="*/ 154614 h 291220"/>
                <a:gd name="connsiteX18" fmla="*/ 1766 w 534789"/>
                <a:gd name="connsiteY18" fmla="*/ 161248 h 291220"/>
                <a:gd name="connsiteX19" fmla="*/ 141 w 534789"/>
                <a:gd name="connsiteY19" fmla="*/ 163278 h 291220"/>
                <a:gd name="connsiteX20" fmla="*/ 412 w 534789"/>
                <a:gd name="connsiteY20" fmla="*/ 165851 h 291220"/>
                <a:gd name="connsiteX21" fmla="*/ 209722 w 534789"/>
                <a:gd name="connsiteY21" fmla="*/ 291220 h 291220"/>
                <a:gd name="connsiteX22" fmla="*/ 320334 w 534789"/>
                <a:gd name="connsiteY22" fmla="*/ 263737 h 291220"/>
                <a:gd name="connsiteX23" fmla="*/ 446246 w 534789"/>
                <a:gd name="connsiteY23" fmla="*/ 55374 h 291220"/>
                <a:gd name="connsiteX24" fmla="*/ 445975 w 534789"/>
                <a:gd name="connsiteY24" fmla="*/ 46167 h 291220"/>
                <a:gd name="connsiteX25" fmla="*/ 518949 w 534789"/>
                <a:gd name="connsiteY25" fmla="*/ 118871 h 291220"/>
                <a:gd name="connsiteX26" fmla="*/ 521386 w 534789"/>
                <a:gd name="connsiteY26" fmla="*/ 119819 h 291220"/>
                <a:gd name="connsiteX27" fmla="*/ 523823 w 534789"/>
                <a:gd name="connsiteY27" fmla="*/ 118871 h 291220"/>
                <a:gd name="connsiteX28" fmla="*/ 533842 w 534789"/>
                <a:gd name="connsiteY28" fmla="*/ 108852 h 291220"/>
                <a:gd name="connsiteX29" fmla="*/ 534790 w 534789"/>
                <a:gd name="connsiteY29" fmla="*/ 106415 h 291220"/>
                <a:gd name="connsiteX30" fmla="*/ 533842 w 534789"/>
                <a:gd name="connsiteY30" fmla="*/ 103978 h 291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34789" h="291220">
                  <a:moveTo>
                    <a:pt x="533436" y="103843"/>
                  </a:moveTo>
                  <a:lnTo>
                    <a:pt x="430135" y="948"/>
                  </a:lnTo>
                  <a:cubicBezTo>
                    <a:pt x="430135" y="948"/>
                    <a:pt x="428645" y="0"/>
                    <a:pt x="427698" y="0"/>
                  </a:cubicBezTo>
                  <a:cubicBezTo>
                    <a:pt x="426750" y="0"/>
                    <a:pt x="425938" y="271"/>
                    <a:pt x="425261" y="948"/>
                  </a:cubicBezTo>
                  <a:lnTo>
                    <a:pt x="321959" y="103843"/>
                  </a:lnTo>
                  <a:cubicBezTo>
                    <a:pt x="321959" y="103843"/>
                    <a:pt x="321011" y="105332"/>
                    <a:pt x="321011" y="106280"/>
                  </a:cubicBezTo>
                  <a:cubicBezTo>
                    <a:pt x="321011" y="107228"/>
                    <a:pt x="321418" y="108040"/>
                    <a:pt x="321959" y="108717"/>
                  </a:cubicBezTo>
                  <a:lnTo>
                    <a:pt x="331978" y="118736"/>
                  </a:lnTo>
                  <a:cubicBezTo>
                    <a:pt x="331978" y="118736"/>
                    <a:pt x="333467" y="119683"/>
                    <a:pt x="334415" y="119683"/>
                  </a:cubicBezTo>
                  <a:cubicBezTo>
                    <a:pt x="335363" y="119683"/>
                    <a:pt x="336175" y="119413"/>
                    <a:pt x="336852" y="118736"/>
                  </a:cubicBezTo>
                  <a:lnTo>
                    <a:pt x="423771" y="32222"/>
                  </a:lnTo>
                  <a:cubicBezTo>
                    <a:pt x="429864" y="86513"/>
                    <a:pt x="415377" y="140127"/>
                    <a:pt x="382613" y="183993"/>
                  </a:cubicBezTo>
                  <a:cubicBezTo>
                    <a:pt x="348225" y="230025"/>
                    <a:pt x="297995" y="259810"/>
                    <a:pt x="240997" y="267934"/>
                  </a:cubicBezTo>
                  <a:cubicBezTo>
                    <a:pt x="230843" y="269423"/>
                    <a:pt x="220553" y="270100"/>
                    <a:pt x="210399" y="270100"/>
                  </a:cubicBezTo>
                  <a:lnTo>
                    <a:pt x="209451" y="270100"/>
                  </a:lnTo>
                  <a:cubicBezTo>
                    <a:pt x="129166" y="270100"/>
                    <a:pt x="56192" y="226369"/>
                    <a:pt x="18824" y="155967"/>
                  </a:cubicBezTo>
                  <a:cubicBezTo>
                    <a:pt x="18283" y="154884"/>
                    <a:pt x="17064" y="154207"/>
                    <a:pt x="15846" y="154207"/>
                  </a:cubicBezTo>
                  <a:cubicBezTo>
                    <a:pt x="15304" y="154207"/>
                    <a:pt x="14763" y="154207"/>
                    <a:pt x="14221" y="154614"/>
                  </a:cubicBezTo>
                  <a:lnTo>
                    <a:pt x="1766" y="161248"/>
                  </a:lnTo>
                  <a:cubicBezTo>
                    <a:pt x="953" y="161654"/>
                    <a:pt x="412" y="162331"/>
                    <a:pt x="141" y="163278"/>
                  </a:cubicBezTo>
                  <a:cubicBezTo>
                    <a:pt x="-130" y="164226"/>
                    <a:pt x="5" y="165038"/>
                    <a:pt x="412" y="165851"/>
                  </a:cubicBezTo>
                  <a:cubicBezTo>
                    <a:pt x="41570" y="243158"/>
                    <a:pt x="121720" y="291220"/>
                    <a:pt x="209722" y="291220"/>
                  </a:cubicBezTo>
                  <a:cubicBezTo>
                    <a:pt x="248037" y="291220"/>
                    <a:pt x="286352" y="281743"/>
                    <a:pt x="320334" y="263737"/>
                  </a:cubicBezTo>
                  <a:cubicBezTo>
                    <a:pt x="398048" y="222714"/>
                    <a:pt x="446246" y="142835"/>
                    <a:pt x="446246" y="55374"/>
                  </a:cubicBezTo>
                  <a:cubicBezTo>
                    <a:pt x="446246" y="52395"/>
                    <a:pt x="446246" y="49417"/>
                    <a:pt x="445975" y="46167"/>
                  </a:cubicBezTo>
                  <a:lnTo>
                    <a:pt x="518949" y="118871"/>
                  </a:lnTo>
                  <a:cubicBezTo>
                    <a:pt x="518949" y="118871"/>
                    <a:pt x="520439" y="119819"/>
                    <a:pt x="521386" y="119819"/>
                  </a:cubicBezTo>
                  <a:cubicBezTo>
                    <a:pt x="522334" y="119819"/>
                    <a:pt x="523146" y="119548"/>
                    <a:pt x="523823" y="118871"/>
                  </a:cubicBezTo>
                  <a:lnTo>
                    <a:pt x="533842" y="108852"/>
                  </a:lnTo>
                  <a:cubicBezTo>
                    <a:pt x="533842" y="108852"/>
                    <a:pt x="534790" y="107363"/>
                    <a:pt x="534790" y="106415"/>
                  </a:cubicBezTo>
                  <a:cubicBezTo>
                    <a:pt x="534790" y="105468"/>
                    <a:pt x="534384" y="104655"/>
                    <a:pt x="533842" y="10397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52" name="Grafik 7">
            <a:extLst>
              <a:ext uri="{FF2B5EF4-FFF2-40B4-BE49-F238E27FC236}">
                <a16:creationId xmlns:a16="http://schemas.microsoft.com/office/drawing/2014/main" id="{1B6BCD72-6BDC-2ED7-7483-429751BF89F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152139" y="3111006"/>
            <a:ext cx="520612" cy="438951"/>
            <a:chOff x="4127181" y="3089959"/>
            <a:chExt cx="570526" cy="481035"/>
          </a:xfrm>
          <a:solidFill>
            <a:schemeClr val="accent1"/>
          </a:solidFill>
        </p:grpSpPr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0FA6BD11-1C26-302B-469A-68A7E83FDA6D}"/>
                </a:ext>
              </a:extLst>
            </p:cNvPr>
            <p:cNvSpPr/>
            <p:nvPr/>
          </p:nvSpPr>
          <p:spPr bwMode="gray">
            <a:xfrm>
              <a:off x="4127181" y="3089959"/>
              <a:ext cx="570526" cy="385180"/>
            </a:xfrm>
            <a:custGeom>
              <a:avLst/>
              <a:gdLst>
                <a:gd name="connsiteX0" fmla="*/ 440283 w 570526"/>
                <a:gd name="connsiteY0" fmla="*/ 115757 h 385180"/>
                <a:gd name="connsiteX1" fmla="*/ 537086 w 570526"/>
                <a:gd name="connsiteY1" fmla="*/ 115757 h 385180"/>
                <a:gd name="connsiteX2" fmla="*/ 457748 w 570526"/>
                <a:gd name="connsiteY2" fmla="*/ 195230 h 385180"/>
                <a:gd name="connsiteX3" fmla="*/ 457613 w 570526"/>
                <a:gd name="connsiteY3" fmla="*/ 209040 h 385180"/>
                <a:gd name="connsiteX4" fmla="*/ 464653 w 570526"/>
                <a:gd name="connsiteY4" fmla="*/ 212018 h 385180"/>
                <a:gd name="connsiteX5" fmla="*/ 471422 w 570526"/>
                <a:gd name="connsiteY5" fmla="*/ 209311 h 385180"/>
                <a:gd name="connsiteX6" fmla="*/ 567684 w 570526"/>
                <a:gd name="connsiteY6" fmla="*/ 112914 h 385180"/>
                <a:gd name="connsiteX7" fmla="*/ 567684 w 570526"/>
                <a:gd name="connsiteY7" fmla="*/ 99104 h 385180"/>
                <a:gd name="connsiteX8" fmla="*/ 471558 w 570526"/>
                <a:gd name="connsiteY8" fmla="*/ 2843 h 385180"/>
                <a:gd name="connsiteX9" fmla="*/ 464653 w 570526"/>
                <a:gd name="connsiteY9" fmla="*/ 0 h 385180"/>
                <a:gd name="connsiteX10" fmla="*/ 457613 w 570526"/>
                <a:gd name="connsiteY10" fmla="*/ 2979 h 385180"/>
                <a:gd name="connsiteX11" fmla="*/ 457613 w 570526"/>
                <a:gd name="connsiteY11" fmla="*/ 16653 h 385180"/>
                <a:gd name="connsiteX12" fmla="*/ 537086 w 570526"/>
                <a:gd name="connsiteY12" fmla="*/ 96261 h 385180"/>
                <a:gd name="connsiteX13" fmla="*/ 440689 w 570526"/>
                <a:gd name="connsiteY13" fmla="*/ 96261 h 385180"/>
                <a:gd name="connsiteX14" fmla="*/ 343210 w 570526"/>
                <a:gd name="connsiteY14" fmla="*/ 136742 h 385180"/>
                <a:gd name="connsiteX15" fmla="*/ 149198 w 570526"/>
                <a:gd name="connsiteY15" fmla="*/ 331025 h 385180"/>
                <a:gd name="connsiteX16" fmla="*/ 65934 w 570526"/>
                <a:gd name="connsiteY16" fmla="*/ 365684 h 385180"/>
                <a:gd name="connsiteX17" fmla="*/ 9748 w 570526"/>
                <a:gd name="connsiteY17" fmla="*/ 365684 h 385180"/>
                <a:gd name="connsiteX18" fmla="*/ 0 w 570526"/>
                <a:gd name="connsiteY18" fmla="*/ 375432 h 385180"/>
                <a:gd name="connsiteX19" fmla="*/ 9748 w 570526"/>
                <a:gd name="connsiteY19" fmla="*/ 385180 h 385180"/>
                <a:gd name="connsiteX20" fmla="*/ 65528 w 570526"/>
                <a:gd name="connsiteY20" fmla="*/ 385180 h 385180"/>
                <a:gd name="connsiteX21" fmla="*/ 163008 w 570526"/>
                <a:gd name="connsiteY21" fmla="*/ 344699 h 385180"/>
                <a:gd name="connsiteX22" fmla="*/ 357019 w 570526"/>
                <a:gd name="connsiteY22" fmla="*/ 150417 h 385180"/>
                <a:gd name="connsiteX23" fmla="*/ 440283 w 570526"/>
                <a:gd name="connsiteY23" fmla="*/ 115757 h 38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0526" h="385180">
                  <a:moveTo>
                    <a:pt x="440283" y="115757"/>
                  </a:moveTo>
                  <a:lnTo>
                    <a:pt x="537086" y="115757"/>
                  </a:lnTo>
                  <a:cubicBezTo>
                    <a:pt x="537086" y="115757"/>
                    <a:pt x="457748" y="195230"/>
                    <a:pt x="457748" y="195230"/>
                  </a:cubicBezTo>
                  <a:cubicBezTo>
                    <a:pt x="453957" y="198886"/>
                    <a:pt x="453822" y="205113"/>
                    <a:pt x="457613" y="209040"/>
                  </a:cubicBezTo>
                  <a:cubicBezTo>
                    <a:pt x="459508" y="210935"/>
                    <a:pt x="461945" y="212018"/>
                    <a:pt x="464653" y="212018"/>
                  </a:cubicBezTo>
                  <a:cubicBezTo>
                    <a:pt x="467361" y="212018"/>
                    <a:pt x="469662" y="211071"/>
                    <a:pt x="471422" y="209311"/>
                  </a:cubicBezTo>
                  <a:lnTo>
                    <a:pt x="567684" y="112914"/>
                  </a:lnTo>
                  <a:cubicBezTo>
                    <a:pt x="571475" y="109123"/>
                    <a:pt x="571475" y="102895"/>
                    <a:pt x="567684" y="99104"/>
                  </a:cubicBezTo>
                  <a:lnTo>
                    <a:pt x="471558" y="2843"/>
                  </a:lnTo>
                  <a:cubicBezTo>
                    <a:pt x="469662" y="1083"/>
                    <a:pt x="467225" y="0"/>
                    <a:pt x="464653" y="0"/>
                  </a:cubicBezTo>
                  <a:cubicBezTo>
                    <a:pt x="461945" y="0"/>
                    <a:pt x="459508" y="1083"/>
                    <a:pt x="457613" y="2979"/>
                  </a:cubicBezTo>
                  <a:cubicBezTo>
                    <a:pt x="453957" y="6769"/>
                    <a:pt x="453957" y="12727"/>
                    <a:pt x="457613" y="16653"/>
                  </a:cubicBezTo>
                  <a:lnTo>
                    <a:pt x="537086" y="96261"/>
                  </a:lnTo>
                  <a:lnTo>
                    <a:pt x="440689" y="96261"/>
                  </a:lnTo>
                  <a:cubicBezTo>
                    <a:pt x="404134" y="96261"/>
                    <a:pt x="368663" y="111019"/>
                    <a:pt x="343210" y="136742"/>
                  </a:cubicBezTo>
                  <a:lnTo>
                    <a:pt x="149198" y="331025"/>
                  </a:lnTo>
                  <a:cubicBezTo>
                    <a:pt x="127265" y="353093"/>
                    <a:pt x="96938" y="365684"/>
                    <a:pt x="65934" y="365684"/>
                  </a:cubicBezTo>
                  <a:lnTo>
                    <a:pt x="9748" y="365684"/>
                  </a:lnTo>
                  <a:cubicBezTo>
                    <a:pt x="4332" y="365684"/>
                    <a:pt x="0" y="370017"/>
                    <a:pt x="0" y="375432"/>
                  </a:cubicBezTo>
                  <a:cubicBezTo>
                    <a:pt x="0" y="380848"/>
                    <a:pt x="4332" y="385180"/>
                    <a:pt x="9748" y="385180"/>
                  </a:cubicBezTo>
                  <a:lnTo>
                    <a:pt x="65528" y="385180"/>
                  </a:lnTo>
                  <a:cubicBezTo>
                    <a:pt x="102083" y="385180"/>
                    <a:pt x="137554" y="370423"/>
                    <a:pt x="163008" y="344699"/>
                  </a:cubicBezTo>
                  <a:lnTo>
                    <a:pt x="357019" y="150417"/>
                  </a:lnTo>
                  <a:cubicBezTo>
                    <a:pt x="378952" y="128348"/>
                    <a:pt x="409279" y="115757"/>
                    <a:pt x="440283" y="11575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44B866A3-E596-E5F5-1868-57400A0EFFDC}"/>
                </a:ext>
              </a:extLst>
            </p:cNvPr>
            <p:cNvSpPr/>
            <p:nvPr/>
          </p:nvSpPr>
          <p:spPr bwMode="gray">
            <a:xfrm>
              <a:off x="4127316" y="3185678"/>
              <a:ext cx="230871" cy="122255"/>
            </a:xfrm>
            <a:custGeom>
              <a:avLst/>
              <a:gdLst>
                <a:gd name="connsiteX0" fmla="*/ 9613 w 230871"/>
                <a:gd name="connsiteY0" fmla="*/ 19767 h 122255"/>
                <a:gd name="connsiteX1" fmla="*/ 65528 w 230871"/>
                <a:gd name="connsiteY1" fmla="*/ 19767 h 122255"/>
                <a:gd name="connsiteX2" fmla="*/ 149198 w 230871"/>
                <a:gd name="connsiteY2" fmla="*/ 54426 h 122255"/>
                <a:gd name="connsiteX3" fmla="*/ 214185 w 230871"/>
                <a:gd name="connsiteY3" fmla="*/ 119413 h 122255"/>
                <a:gd name="connsiteX4" fmla="*/ 221090 w 230871"/>
                <a:gd name="connsiteY4" fmla="*/ 122256 h 122255"/>
                <a:gd name="connsiteX5" fmla="*/ 228130 w 230871"/>
                <a:gd name="connsiteY5" fmla="*/ 119277 h 122255"/>
                <a:gd name="connsiteX6" fmla="*/ 228130 w 230871"/>
                <a:gd name="connsiteY6" fmla="*/ 105603 h 122255"/>
                <a:gd name="connsiteX7" fmla="*/ 163143 w 230871"/>
                <a:gd name="connsiteY7" fmla="*/ 40481 h 122255"/>
                <a:gd name="connsiteX8" fmla="*/ 65934 w 230871"/>
                <a:gd name="connsiteY8" fmla="*/ 0 h 122255"/>
                <a:gd name="connsiteX9" fmla="*/ 65528 w 230871"/>
                <a:gd name="connsiteY9" fmla="*/ 0 h 122255"/>
                <a:gd name="connsiteX10" fmla="*/ 9748 w 230871"/>
                <a:gd name="connsiteY10" fmla="*/ 0 h 122255"/>
                <a:gd name="connsiteX11" fmla="*/ 0 w 230871"/>
                <a:gd name="connsiteY11" fmla="*/ 9748 h 122255"/>
                <a:gd name="connsiteX12" fmla="*/ 9748 w 230871"/>
                <a:gd name="connsiteY12" fmla="*/ 19496 h 12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71" h="122255">
                  <a:moveTo>
                    <a:pt x="9613" y="19767"/>
                  </a:moveTo>
                  <a:lnTo>
                    <a:pt x="65528" y="19767"/>
                  </a:lnTo>
                  <a:cubicBezTo>
                    <a:pt x="96938" y="19767"/>
                    <a:pt x="127265" y="32358"/>
                    <a:pt x="149198" y="54426"/>
                  </a:cubicBezTo>
                  <a:lnTo>
                    <a:pt x="214185" y="119413"/>
                  </a:lnTo>
                  <a:cubicBezTo>
                    <a:pt x="216080" y="121173"/>
                    <a:pt x="218517" y="122256"/>
                    <a:pt x="221090" y="122256"/>
                  </a:cubicBezTo>
                  <a:cubicBezTo>
                    <a:pt x="223797" y="122256"/>
                    <a:pt x="226234" y="121173"/>
                    <a:pt x="228130" y="119277"/>
                  </a:cubicBezTo>
                  <a:cubicBezTo>
                    <a:pt x="231785" y="115486"/>
                    <a:pt x="231785" y="109529"/>
                    <a:pt x="228130" y="105603"/>
                  </a:cubicBezTo>
                  <a:lnTo>
                    <a:pt x="163143" y="40481"/>
                  </a:lnTo>
                  <a:cubicBezTo>
                    <a:pt x="137555" y="14757"/>
                    <a:pt x="102218" y="0"/>
                    <a:pt x="65934" y="0"/>
                  </a:cubicBezTo>
                  <a:cubicBezTo>
                    <a:pt x="65934" y="0"/>
                    <a:pt x="65528" y="0"/>
                    <a:pt x="65528" y="0"/>
                  </a:cubicBezTo>
                  <a:lnTo>
                    <a:pt x="9748" y="0"/>
                  </a:lnTo>
                  <a:cubicBezTo>
                    <a:pt x="4333" y="0"/>
                    <a:pt x="0" y="4333"/>
                    <a:pt x="0" y="9748"/>
                  </a:cubicBezTo>
                  <a:cubicBezTo>
                    <a:pt x="0" y="15164"/>
                    <a:pt x="4333" y="19496"/>
                    <a:pt x="9748" y="19496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F2A803BE-E839-E40A-FA40-F14722189B5F}"/>
                </a:ext>
              </a:extLst>
            </p:cNvPr>
            <p:cNvSpPr/>
            <p:nvPr/>
          </p:nvSpPr>
          <p:spPr bwMode="gray">
            <a:xfrm>
              <a:off x="4403475" y="3353018"/>
              <a:ext cx="294232" cy="217975"/>
            </a:xfrm>
            <a:custGeom>
              <a:avLst/>
              <a:gdLst>
                <a:gd name="connsiteX0" fmla="*/ 195535 w 294232"/>
                <a:gd name="connsiteY0" fmla="*/ 9342 h 217975"/>
                <a:gd name="connsiteX1" fmla="*/ 188765 w 294232"/>
                <a:gd name="connsiteY1" fmla="*/ 6499 h 217975"/>
                <a:gd name="connsiteX2" fmla="*/ 181725 w 294232"/>
                <a:gd name="connsiteY2" fmla="*/ 9477 h 217975"/>
                <a:gd name="connsiteX3" fmla="*/ 181725 w 294232"/>
                <a:gd name="connsiteY3" fmla="*/ 23016 h 217975"/>
                <a:gd name="connsiteX4" fmla="*/ 260927 w 294232"/>
                <a:gd name="connsiteY4" fmla="*/ 102354 h 217975"/>
                <a:gd name="connsiteX5" fmla="*/ 164801 w 294232"/>
                <a:gd name="connsiteY5" fmla="*/ 102354 h 217975"/>
                <a:gd name="connsiteX6" fmla="*/ 81402 w 294232"/>
                <a:gd name="connsiteY6" fmla="*/ 67694 h 217975"/>
                <a:gd name="connsiteX7" fmla="*/ 16551 w 294232"/>
                <a:gd name="connsiteY7" fmla="*/ 2843 h 217975"/>
                <a:gd name="connsiteX8" fmla="*/ 9782 w 294232"/>
                <a:gd name="connsiteY8" fmla="*/ 0 h 217975"/>
                <a:gd name="connsiteX9" fmla="*/ 2742 w 294232"/>
                <a:gd name="connsiteY9" fmla="*/ 2979 h 217975"/>
                <a:gd name="connsiteX10" fmla="*/ 2742 w 294232"/>
                <a:gd name="connsiteY10" fmla="*/ 16517 h 217975"/>
                <a:gd name="connsiteX11" fmla="*/ 67593 w 294232"/>
                <a:gd name="connsiteY11" fmla="*/ 81504 h 217975"/>
                <a:gd name="connsiteX12" fmla="*/ 164395 w 294232"/>
                <a:gd name="connsiteY12" fmla="*/ 121850 h 217975"/>
                <a:gd name="connsiteX13" fmla="*/ 260927 w 294232"/>
                <a:gd name="connsiteY13" fmla="*/ 121850 h 217975"/>
                <a:gd name="connsiteX14" fmla="*/ 181725 w 294232"/>
                <a:gd name="connsiteY14" fmla="*/ 201187 h 217975"/>
                <a:gd name="connsiteX15" fmla="*/ 181590 w 294232"/>
                <a:gd name="connsiteY15" fmla="*/ 214997 h 217975"/>
                <a:gd name="connsiteX16" fmla="*/ 188630 w 294232"/>
                <a:gd name="connsiteY16" fmla="*/ 217975 h 217975"/>
                <a:gd name="connsiteX17" fmla="*/ 195399 w 294232"/>
                <a:gd name="connsiteY17" fmla="*/ 215268 h 217975"/>
                <a:gd name="connsiteX18" fmla="*/ 291390 w 294232"/>
                <a:gd name="connsiteY18" fmla="*/ 119006 h 217975"/>
                <a:gd name="connsiteX19" fmla="*/ 291390 w 294232"/>
                <a:gd name="connsiteY19" fmla="*/ 105197 h 217975"/>
                <a:gd name="connsiteX20" fmla="*/ 195535 w 294232"/>
                <a:gd name="connsiteY20" fmla="*/ 9206 h 21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4232" h="217975">
                  <a:moveTo>
                    <a:pt x="195535" y="9342"/>
                  </a:moveTo>
                  <a:cubicBezTo>
                    <a:pt x="193639" y="7582"/>
                    <a:pt x="191202" y="6499"/>
                    <a:pt x="188765" y="6499"/>
                  </a:cubicBezTo>
                  <a:cubicBezTo>
                    <a:pt x="186058" y="6499"/>
                    <a:pt x="183620" y="7582"/>
                    <a:pt x="181725" y="9477"/>
                  </a:cubicBezTo>
                  <a:cubicBezTo>
                    <a:pt x="178070" y="13268"/>
                    <a:pt x="178070" y="19225"/>
                    <a:pt x="181725" y="23016"/>
                  </a:cubicBezTo>
                  <a:lnTo>
                    <a:pt x="260927" y="102354"/>
                  </a:lnTo>
                  <a:lnTo>
                    <a:pt x="164801" y="102354"/>
                  </a:lnTo>
                  <a:cubicBezTo>
                    <a:pt x="133256" y="102354"/>
                    <a:pt x="103606" y="90033"/>
                    <a:pt x="81402" y="67694"/>
                  </a:cubicBezTo>
                  <a:lnTo>
                    <a:pt x="16551" y="2843"/>
                  </a:lnTo>
                  <a:cubicBezTo>
                    <a:pt x="14656" y="1083"/>
                    <a:pt x="12219" y="0"/>
                    <a:pt x="9782" y="0"/>
                  </a:cubicBezTo>
                  <a:cubicBezTo>
                    <a:pt x="7074" y="0"/>
                    <a:pt x="4637" y="1083"/>
                    <a:pt x="2742" y="2979"/>
                  </a:cubicBezTo>
                  <a:cubicBezTo>
                    <a:pt x="-914" y="6769"/>
                    <a:pt x="-914" y="12727"/>
                    <a:pt x="2742" y="16517"/>
                  </a:cubicBezTo>
                  <a:lnTo>
                    <a:pt x="67593" y="81504"/>
                  </a:lnTo>
                  <a:cubicBezTo>
                    <a:pt x="93045" y="107092"/>
                    <a:pt x="128382" y="121850"/>
                    <a:pt x="164395" y="121850"/>
                  </a:cubicBezTo>
                  <a:lnTo>
                    <a:pt x="260927" y="121850"/>
                  </a:lnTo>
                  <a:lnTo>
                    <a:pt x="181725" y="201187"/>
                  </a:lnTo>
                  <a:cubicBezTo>
                    <a:pt x="177934" y="204843"/>
                    <a:pt x="177799" y="211071"/>
                    <a:pt x="181590" y="214997"/>
                  </a:cubicBezTo>
                  <a:cubicBezTo>
                    <a:pt x="183485" y="216892"/>
                    <a:pt x="185922" y="217975"/>
                    <a:pt x="188630" y="217975"/>
                  </a:cubicBezTo>
                  <a:cubicBezTo>
                    <a:pt x="191338" y="217975"/>
                    <a:pt x="193639" y="217028"/>
                    <a:pt x="195399" y="215268"/>
                  </a:cubicBezTo>
                  <a:lnTo>
                    <a:pt x="291390" y="119006"/>
                  </a:lnTo>
                  <a:cubicBezTo>
                    <a:pt x="295181" y="115216"/>
                    <a:pt x="295181" y="108988"/>
                    <a:pt x="291390" y="105197"/>
                  </a:cubicBezTo>
                  <a:lnTo>
                    <a:pt x="195535" y="9206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2" name="Grafik 7">
            <a:extLst>
              <a:ext uri="{FF2B5EF4-FFF2-40B4-BE49-F238E27FC236}">
                <a16:creationId xmlns:a16="http://schemas.microsoft.com/office/drawing/2014/main" id="{9510F8F5-C387-13AB-4060-A28248C4077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46294" y="1937113"/>
            <a:ext cx="424276" cy="522095"/>
            <a:chOff x="7525953" y="1912079"/>
            <a:chExt cx="464954" cy="572151"/>
          </a:xfrm>
          <a:solidFill>
            <a:schemeClr val="accent1"/>
          </a:solidFill>
        </p:grpSpPr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A4552777-026A-D673-4B46-996708213437}"/>
                </a:ext>
              </a:extLst>
            </p:cNvPr>
            <p:cNvSpPr/>
            <p:nvPr/>
          </p:nvSpPr>
          <p:spPr bwMode="gray">
            <a:xfrm>
              <a:off x="7525953" y="1912079"/>
              <a:ext cx="221514" cy="424307"/>
            </a:xfrm>
            <a:custGeom>
              <a:avLst/>
              <a:gdLst>
                <a:gd name="connsiteX0" fmla="*/ 117807 w 221514"/>
                <a:gd name="connsiteY0" fmla="*/ 2979 h 424307"/>
                <a:gd name="connsiteX1" fmla="*/ 110631 w 221514"/>
                <a:gd name="connsiteY1" fmla="*/ 0 h 424307"/>
                <a:gd name="connsiteX2" fmla="*/ 103456 w 221514"/>
                <a:gd name="connsiteY2" fmla="*/ 2979 h 424307"/>
                <a:gd name="connsiteX3" fmla="*/ 2862 w 221514"/>
                <a:gd name="connsiteY3" fmla="*/ 103978 h 424307"/>
                <a:gd name="connsiteX4" fmla="*/ 3133 w 221514"/>
                <a:gd name="connsiteY4" fmla="*/ 118329 h 424307"/>
                <a:gd name="connsiteX5" fmla="*/ 10173 w 221514"/>
                <a:gd name="connsiteY5" fmla="*/ 121173 h 424307"/>
                <a:gd name="connsiteX6" fmla="*/ 17213 w 221514"/>
                <a:gd name="connsiteY6" fmla="*/ 118329 h 424307"/>
                <a:gd name="connsiteX7" fmla="*/ 100612 w 221514"/>
                <a:gd name="connsiteY7" fmla="*/ 34524 h 424307"/>
                <a:gd name="connsiteX8" fmla="*/ 100612 w 221514"/>
                <a:gd name="connsiteY8" fmla="*/ 414153 h 424307"/>
                <a:gd name="connsiteX9" fmla="*/ 110766 w 221514"/>
                <a:gd name="connsiteY9" fmla="*/ 424307 h 424307"/>
                <a:gd name="connsiteX10" fmla="*/ 120921 w 221514"/>
                <a:gd name="connsiteY10" fmla="*/ 414153 h 424307"/>
                <a:gd name="connsiteX11" fmla="*/ 120921 w 221514"/>
                <a:gd name="connsiteY11" fmla="*/ 34524 h 424307"/>
                <a:gd name="connsiteX12" fmla="*/ 204320 w 221514"/>
                <a:gd name="connsiteY12" fmla="*/ 118194 h 424307"/>
                <a:gd name="connsiteX13" fmla="*/ 211360 w 221514"/>
                <a:gd name="connsiteY13" fmla="*/ 121037 h 424307"/>
                <a:gd name="connsiteX14" fmla="*/ 218671 w 221514"/>
                <a:gd name="connsiteY14" fmla="*/ 117923 h 424307"/>
                <a:gd name="connsiteX15" fmla="*/ 218671 w 221514"/>
                <a:gd name="connsiteY15" fmla="*/ 103843 h 424307"/>
                <a:gd name="connsiteX16" fmla="*/ 118078 w 221514"/>
                <a:gd name="connsiteY16" fmla="*/ 2843 h 42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514" h="424307">
                  <a:moveTo>
                    <a:pt x="117807" y="2979"/>
                  </a:moveTo>
                  <a:cubicBezTo>
                    <a:pt x="115911" y="1083"/>
                    <a:pt x="113339" y="0"/>
                    <a:pt x="110631" y="0"/>
                  </a:cubicBezTo>
                  <a:cubicBezTo>
                    <a:pt x="107923" y="0"/>
                    <a:pt x="105351" y="1083"/>
                    <a:pt x="103456" y="2979"/>
                  </a:cubicBezTo>
                  <a:lnTo>
                    <a:pt x="2862" y="103978"/>
                  </a:lnTo>
                  <a:cubicBezTo>
                    <a:pt x="-1064" y="108040"/>
                    <a:pt x="-929" y="114403"/>
                    <a:pt x="3133" y="118329"/>
                  </a:cubicBezTo>
                  <a:cubicBezTo>
                    <a:pt x="5028" y="120225"/>
                    <a:pt x="7465" y="121173"/>
                    <a:pt x="10173" y="121173"/>
                  </a:cubicBezTo>
                  <a:cubicBezTo>
                    <a:pt x="12881" y="121173"/>
                    <a:pt x="15318" y="120225"/>
                    <a:pt x="17213" y="118329"/>
                  </a:cubicBezTo>
                  <a:lnTo>
                    <a:pt x="100612" y="34524"/>
                  </a:lnTo>
                  <a:lnTo>
                    <a:pt x="100612" y="414153"/>
                  </a:lnTo>
                  <a:cubicBezTo>
                    <a:pt x="100612" y="419704"/>
                    <a:pt x="105080" y="424307"/>
                    <a:pt x="110766" y="424307"/>
                  </a:cubicBezTo>
                  <a:cubicBezTo>
                    <a:pt x="116453" y="424307"/>
                    <a:pt x="120921" y="419704"/>
                    <a:pt x="120921" y="414153"/>
                  </a:cubicBezTo>
                  <a:lnTo>
                    <a:pt x="120921" y="34524"/>
                  </a:lnTo>
                  <a:lnTo>
                    <a:pt x="204320" y="118194"/>
                  </a:lnTo>
                  <a:cubicBezTo>
                    <a:pt x="206215" y="120090"/>
                    <a:pt x="208788" y="121037"/>
                    <a:pt x="211360" y="121037"/>
                  </a:cubicBezTo>
                  <a:cubicBezTo>
                    <a:pt x="214068" y="121037"/>
                    <a:pt x="216640" y="119954"/>
                    <a:pt x="218671" y="117923"/>
                  </a:cubicBezTo>
                  <a:cubicBezTo>
                    <a:pt x="222462" y="113997"/>
                    <a:pt x="222462" y="107769"/>
                    <a:pt x="218671" y="103843"/>
                  </a:cubicBezTo>
                  <a:lnTo>
                    <a:pt x="118078" y="2843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8FD744EF-8EE6-E26D-6479-AF058BE1F7A9}"/>
                </a:ext>
              </a:extLst>
            </p:cNvPr>
            <p:cNvSpPr/>
            <p:nvPr/>
          </p:nvSpPr>
          <p:spPr bwMode="gray">
            <a:xfrm>
              <a:off x="7768047" y="2059924"/>
              <a:ext cx="222860" cy="424307"/>
            </a:xfrm>
            <a:custGeom>
              <a:avLst/>
              <a:gdLst>
                <a:gd name="connsiteX0" fmla="*/ 219735 w 222860"/>
                <a:gd name="connsiteY0" fmla="*/ 305978 h 424307"/>
                <a:gd name="connsiteX1" fmla="*/ 212696 w 222860"/>
                <a:gd name="connsiteY1" fmla="*/ 303135 h 424307"/>
                <a:gd name="connsiteX2" fmla="*/ 205655 w 222860"/>
                <a:gd name="connsiteY2" fmla="*/ 305978 h 424307"/>
                <a:gd name="connsiteX3" fmla="*/ 121579 w 222860"/>
                <a:gd name="connsiteY3" fmla="*/ 389783 h 424307"/>
                <a:gd name="connsiteX4" fmla="*/ 121579 w 222860"/>
                <a:gd name="connsiteY4" fmla="*/ 10154 h 424307"/>
                <a:gd name="connsiteX5" fmla="*/ 111424 w 222860"/>
                <a:gd name="connsiteY5" fmla="*/ 0 h 424307"/>
                <a:gd name="connsiteX6" fmla="*/ 101270 w 222860"/>
                <a:gd name="connsiteY6" fmla="*/ 10154 h 424307"/>
                <a:gd name="connsiteX7" fmla="*/ 101270 w 222860"/>
                <a:gd name="connsiteY7" fmla="*/ 389783 h 424307"/>
                <a:gd name="connsiteX8" fmla="*/ 17195 w 222860"/>
                <a:gd name="connsiteY8" fmla="*/ 305978 h 424307"/>
                <a:gd name="connsiteX9" fmla="*/ 10154 w 222860"/>
                <a:gd name="connsiteY9" fmla="*/ 303135 h 424307"/>
                <a:gd name="connsiteX10" fmla="*/ 2843 w 222860"/>
                <a:gd name="connsiteY10" fmla="*/ 306249 h 424307"/>
                <a:gd name="connsiteX11" fmla="*/ 2843 w 222860"/>
                <a:gd name="connsiteY11" fmla="*/ 320329 h 424307"/>
                <a:gd name="connsiteX12" fmla="*/ 104249 w 222860"/>
                <a:gd name="connsiteY12" fmla="*/ 421329 h 424307"/>
                <a:gd name="connsiteX13" fmla="*/ 111424 w 222860"/>
                <a:gd name="connsiteY13" fmla="*/ 424307 h 424307"/>
                <a:gd name="connsiteX14" fmla="*/ 118600 w 222860"/>
                <a:gd name="connsiteY14" fmla="*/ 421329 h 424307"/>
                <a:gd name="connsiteX15" fmla="*/ 220006 w 222860"/>
                <a:gd name="connsiteY15" fmla="*/ 320329 h 424307"/>
                <a:gd name="connsiteX16" fmla="*/ 222850 w 222860"/>
                <a:gd name="connsiteY16" fmla="*/ 313018 h 424307"/>
                <a:gd name="connsiteX17" fmla="*/ 219735 w 222860"/>
                <a:gd name="connsiteY17" fmla="*/ 305978 h 42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2860" h="424307">
                  <a:moveTo>
                    <a:pt x="219735" y="305978"/>
                  </a:moveTo>
                  <a:cubicBezTo>
                    <a:pt x="217840" y="304082"/>
                    <a:pt x="215403" y="303135"/>
                    <a:pt x="212696" y="303135"/>
                  </a:cubicBezTo>
                  <a:cubicBezTo>
                    <a:pt x="209988" y="303135"/>
                    <a:pt x="207551" y="304082"/>
                    <a:pt x="205655" y="305978"/>
                  </a:cubicBezTo>
                  <a:lnTo>
                    <a:pt x="121579" y="389783"/>
                  </a:lnTo>
                  <a:lnTo>
                    <a:pt x="121579" y="10154"/>
                  </a:lnTo>
                  <a:cubicBezTo>
                    <a:pt x="121579" y="4603"/>
                    <a:pt x="116976" y="0"/>
                    <a:pt x="111424" y="0"/>
                  </a:cubicBezTo>
                  <a:cubicBezTo>
                    <a:pt x="105874" y="0"/>
                    <a:pt x="101270" y="4603"/>
                    <a:pt x="101270" y="10154"/>
                  </a:cubicBezTo>
                  <a:lnTo>
                    <a:pt x="101270" y="389783"/>
                  </a:lnTo>
                  <a:lnTo>
                    <a:pt x="17195" y="305978"/>
                  </a:lnTo>
                  <a:cubicBezTo>
                    <a:pt x="15299" y="304082"/>
                    <a:pt x="12727" y="303135"/>
                    <a:pt x="10154" y="303135"/>
                  </a:cubicBezTo>
                  <a:cubicBezTo>
                    <a:pt x="7446" y="303135"/>
                    <a:pt x="4738" y="304218"/>
                    <a:pt x="2843" y="306249"/>
                  </a:cubicBezTo>
                  <a:cubicBezTo>
                    <a:pt x="-948" y="310175"/>
                    <a:pt x="-948" y="316403"/>
                    <a:pt x="2843" y="320329"/>
                  </a:cubicBezTo>
                  <a:lnTo>
                    <a:pt x="104249" y="421329"/>
                  </a:lnTo>
                  <a:cubicBezTo>
                    <a:pt x="106145" y="423224"/>
                    <a:pt x="108717" y="424307"/>
                    <a:pt x="111424" y="424307"/>
                  </a:cubicBezTo>
                  <a:cubicBezTo>
                    <a:pt x="114132" y="424307"/>
                    <a:pt x="116705" y="423224"/>
                    <a:pt x="118600" y="421329"/>
                  </a:cubicBezTo>
                  <a:lnTo>
                    <a:pt x="220006" y="320329"/>
                  </a:lnTo>
                  <a:cubicBezTo>
                    <a:pt x="221902" y="318298"/>
                    <a:pt x="222984" y="315726"/>
                    <a:pt x="222850" y="313018"/>
                  </a:cubicBezTo>
                  <a:cubicBezTo>
                    <a:pt x="222850" y="310310"/>
                    <a:pt x="221766" y="307738"/>
                    <a:pt x="219735" y="30597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68" name="Grafik 7">
            <a:extLst>
              <a:ext uri="{FF2B5EF4-FFF2-40B4-BE49-F238E27FC236}">
                <a16:creationId xmlns:a16="http://schemas.microsoft.com/office/drawing/2014/main" id="{FAAFADA5-856E-EA2F-3B6B-21E6A55453D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18655" y="4176247"/>
            <a:ext cx="529508" cy="529508"/>
            <a:chOff x="1893272" y="4150862"/>
            <a:chExt cx="580274" cy="580274"/>
          </a:xfrm>
          <a:solidFill>
            <a:schemeClr val="accent1"/>
          </a:solidFill>
        </p:grpSpPr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CE2F8945-29F0-52B3-12A2-F21CFA7DA824}"/>
                </a:ext>
              </a:extLst>
            </p:cNvPr>
            <p:cNvSpPr/>
            <p:nvPr/>
          </p:nvSpPr>
          <p:spPr bwMode="gray">
            <a:xfrm>
              <a:off x="1893272" y="4150862"/>
              <a:ext cx="580274" cy="580274"/>
            </a:xfrm>
            <a:custGeom>
              <a:avLst/>
              <a:gdLst>
                <a:gd name="connsiteX0" fmla="*/ 495386 w 580274"/>
                <a:gd name="connsiteY0" fmla="*/ 85024 h 580274"/>
                <a:gd name="connsiteX1" fmla="*/ 290408 w 580274"/>
                <a:gd name="connsiteY1" fmla="*/ 0 h 580274"/>
                <a:gd name="connsiteX2" fmla="*/ 290137 w 580274"/>
                <a:gd name="connsiteY2" fmla="*/ 0 h 580274"/>
                <a:gd name="connsiteX3" fmla="*/ 0 w 580274"/>
                <a:gd name="connsiteY3" fmla="*/ 290002 h 580274"/>
                <a:gd name="connsiteX4" fmla="*/ 290002 w 580274"/>
                <a:gd name="connsiteY4" fmla="*/ 580275 h 580274"/>
                <a:gd name="connsiteX5" fmla="*/ 580275 w 580274"/>
                <a:gd name="connsiteY5" fmla="*/ 290273 h 580274"/>
                <a:gd name="connsiteX6" fmla="*/ 495386 w 580274"/>
                <a:gd name="connsiteY6" fmla="*/ 85024 h 580274"/>
                <a:gd name="connsiteX7" fmla="*/ 558342 w 580274"/>
                <a:gd name="connsiteY7" fmla="*/ 290002 h 580274"/>
                <a:gd name="connsiteX8" fmla="*/ 290544 w 580274"/>
                <a:gd name="connsiteY8" fmla="*/ 558342 h 580274"/>
                <a:gd name="connsiteX9" fmla="*/ 290137 w 580274"/>
                <a:gd name="connsiteY9" fmla="*/ 558342 h 580274"/>
                <a:gd name="connsiteX10" fmla="*/ 290137 w 580274"/>
                <a:gd name="connsiteY10" fmla="*/ 558342 h 580274"/>
                <a:gd name="connsiteX11" fmla="*/ 21798 w 580274"/>
                <a:gd name="connsiteY11" fmla="*/ 290137 h 580274"/>
                <a:gd name="connsiteX12" fmla="*/ 290002 w 580274"/>
                <a:gd name="connsiteY12" fmla="*/ 21798 h 580274"/>
                <a:gd name="connsiteX13" fmla="*/ 558342 w 580274"/>
                <a:gd name="connsiteY13" fmla="*/ 290002 h 58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0274" h="580274">
                  <a:moveTo>
                    <a:pt x="495386" y="85024"/>
                  </a:moveTo>
                  <a:cubicBezTo>
                    <a:pt x="440689" y="30192"/>
                    <a:pt x="367850" y="0"/>
                    <a:pt x="290408" y="0"/>
                  </a:cubicBezTo>
                  <a:lnTo>
                    <a:pt x="290137" y="0"/>
                  </a:lnTo>
                  <a:cubicBezTo>
                    <a:pt x="130244" y="0"/>
                    <a:pt x="0" y="130108"/>
                    <a:pt x="0" y="290002"/>
                  </a:cubicBezTo>
                  <a:cubicBezTo>
                    <a:pt x="0" y="450031"/>
                    <a:pt x="130108" y="580139"/>
                    <a:pt x="290002" y="580275"/>
                  </a:cubicBezTo>
                  <a:cubicBezTo>
                    <a:pt x="450031" y="580275"/>
                    <a:pt x="580139" y="450166"/>
                    <a:pt x="580275" y="290273"/>
                  </a:cubicBezTo>
                  <a:cubicBezTo>
                    <a:pt x="580275" y="212695"/>
                    <a:pt x="550219" y="139856"/>
                    <a:pt x="495386" y="85024"/>
                  </a:cubicBezTo>
                  <a:close/>
                  <a:moveTo>
                    <a:pt x="558342" y="290002"/>
                  </a:moveTo>
                  <a:cubicBezTo>
                    <a:pt x="558206" y="437711"/>
                    <a:pt x="438117" y="557936"/>
                    <a:pt x="290544" y="558342"/>
                  </a:cubicBezTo>
                  <a:cubicBezTo>
                    <a:pt x="290544" y="558342"/>
                    <a:pt x="290273" y="558342"/>
                    <a:pt x="290137" y="558342"/>
                  </a:cubicBezTo>
                  <a:lnTo>
                    <a:pt x="290137" y="558342"/>
                  </a:lnTo>
                  <a:cubicBezTo>
                    <a:pt x="142293" y="558342"/>
                    <a:pt x="21933" y="437981"/>
                    <a:pt x="21798" y="290137"/>
                  </a:cubicBezTo>
                  <a:cubicBezTo>
                    <a:pt x="21798" y="142158"/>
                    <a:pt x="142022" y="21798"/>
                    <a:pt x="290002" y="21798"/>
                  </a:cubicBezTo>
                  <a:cubicBezTo>
                    <a:pt x="437982" y="21798"/>
                    <a:pt x="558342" y="142158"/>
                    <a:pt x="558342" y="290002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1" name="Freihandform: Form 70">
              <a:extLst>
                <a:ext uri="{FF2B5EF4-FFF2-40B4-BE49-F238E27FC236}">
                  <a16:creationId xmlns:a16="http://schemas.microsoft.com/office/drawing/2014/main" id="{5CC8556B-B402-F5F4-5DF3-F8403AC78E34}"/>
                </a:ext>
              </a:extLst>
            </p:cNvPr>
            <p:cNvSpPr/>
            <p:nvPr/>
          </p:nvSpPr>
          <p:spPr bwMode="gray">
            <a:xfrm>
              <a:off x="2063861" y="4319827"/>
              <a:ext cx="240720" cy="240720"/>
            </a:xfrm>
            <a:custGeom>
              <a:avLst/>
              <a:gdLst>
                <a:gd name="connsiteX0" fmla="*/ 240721 w 240720"/>
                <a:gd name="connsiteY0" fmla="*/ 14080 h 240720"/>
                <a:gd name="connsiteX1" fmla="*/ 239773 w 240720"/>
                <a:gd name="connsiteY1" fmla="*/ 11643 h 240720"/>
                <a:gd name="connsiteX2" fmla="*/ 229077 w 240720"/>
                <a:gd name="connsiteY2" fmla="*/ 948 h 240720"/>
                <a:gd name="connsiteX3" fmla="*/ 226640 w 240720"/>
                <a:gd name="connsiteY3" fmla="*/ 0 h 240720"/>
                <a:gd name="connsiteX4" fmla="*/ 224203 w 240720"/>
                <a:gd name="connsiteY4" fmla="*/ 948 h 240720"/>
                <a:gd name="connsiteX5" fmla="*/ 120360 w 240720"/>
                <a:gd name="connsiteY5" fmla="*/ 104791 h 240720"/>
                <a:gd name="connsiteX6" fmla="*/ 16517 w 240720"/>
                <a:gd name="connsiteY6" fmla="*/ 948 h 240720"/>
                <a:gd name="connsiteX7" fmla="*/ 14080 w 240720"/>
                <a:gd name="connsiteY7" fmla="*/ 0 h 240720"/>
                <a:gd name="connsiteX8" fmla="*/ 11643 w 240720"/>
                <a:gd name="connsiteY8" fmla="*/ 948 h 240720"/>
                <a:gd name="connsiteX9" fmla="*/ 948 w 240720"/>
                <a:gd name="connsiteY9" fmla="*/ 11643 h 240720"/>
                <a:gd name="connsiteX10" fmla="*/ 0 w 240720"/>
                <a:gd name="connsiteY10" fmla="*/ 14080 h 240720"/>
                <a:gd name="connsiteX11" fmla="*/ 948 w 240720"/>
                <a:gd name="connsiteY11" fmla="*/ 16517 h 240720"/>
                <a:gd name="connsiteX12" fmla="*/ 104791 w 240720"/>
                <a:gd name="connsiteY12" fmla="*/ 120360 h 240720"/>
                <a:gd name="connsiteX13" fmla="*/ 948 w 240720"/>
                <a:gd name="connsiteY13" fmla="*/ 224203 h 240720"/>
                <a:gd name="connsiteX14" fmla="*/ 0 w 240720"/>
                <a:gd name="connsiteY14" fmla="*/ 226640 h 240720"/>
                <a:gd name="connsiteX15" fmla="*/ 948 w 240720"/>
                <a:gd name="connsiteY15" fmla="*/ 229077 h 240720"/>
                <a:gd name="connsiteX16" fmla="*/ 11643 w 240720"/>
                <a:gd name="connsiteY16" fmla="*/ 239773 h 240720"/>
                <a:gd name="connsiteX17" fmla="*/ 14080 w 240720"/>
                <a:gd name="connsiteY17" fmla="*/ 240721 h 240720"/>
                <a:gd name="connsiteX18" fmla="*/ 16517 w 240720"/>
                <a:gd name="connsiteY18" fmla="*/ 239773 h 240720"/>
                <a:gd name="connsiteX19" fmla="*/ 120360 w 240720"/>
                <a:gd name="connsiteY19" fmla="*/ 135930 h 240720"/>
                <a:gd name="connsiteX20" fmla="*/ 224203 w 240720"/>
                <a:gd name="connsiteY20" fmla="*/ 239773 h 240720"/>
                <a:gd name="connsiteX21" fmla="*/ 226640 w 240720"/>
                <a:gd name="connsiteY21" fmla="*/ 240721 h 240720"/>
                <a:gd name="connsiteX22" fmla="*/ 229077 w 240720"/>
                <a:gd name="connsiteY22" fmla="*/ 239773 h 240720"/>
                <a:gd name="connsiteX23" fmla="*/ 239773 w 240720"/>
                <a:gd name="connsiteY23" fmla="*/ 229077 h 240720"/>
                <a:gd name="connsiteX24" fmla="*/ 240721 w 240720"/>
                <a:gd name="connsiteY24" fmla="*/ 226640 h 240720"/>
                <a:gd name="connsiteX25" fmla="*/ 239773 w 240720"/>
                <a:gd name="connsiteY25" fmla="*/ 224203 h 240720"/>
                <a:gd name="connsiteX26" fmla="*/ 135930 w 240720"/>
                <a:gd name="connsiteY26" fmla="*/ 120360 h 240720"/>
                <a:gd name="connsiteX27" fmla="*/ 239773 w 240720"/>
                <a:gd name="connsiteY27" fmla="*/ 16517 h 240720"/>
                <a:gd name="connsiteX28" fmla="*/ 240721 w 240720"/>
                <a:gd name="connsiteY28" fmla="*/ 14080 h 24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0720" h="240720">
                  <a:moveTo>
                    <a:pt x="240721" y="14080"/>
                  </a:moveTo>
                  <a:cubicBezTo>
                    <a:pt x="240721" y="13133"/>
                    <a:pt x="240314" y="12320"/>
                    <a:pt x="239773" y="11643"/>
                  </a:cubicBezTo>
                  <a:lnTo>
                    <a:pt x="229077" y="948"/>
                  </a:lnTo>
                  <a:cubicBezTo>
                    <a:pt x="229077" y="948"/>
                    <a:pt x="227588" y="0"/>
                    <a:pt x="226640" y="0"/>
                  </a:cubicBezTo>
                  <a:cubicBezTo>
                    <a:pt x="225693" y="0"/>
                    <a:pt x="224880" y="271"/>
                    <a:pt x="224203" y="948"/>
                  </a:cubicBezTo>
                  <a:lnTo>
                    <a:pt x="120360" y="104791"/>
                  </a:lnTo>
                  <a:lnTo>
                    <a:pt x="16517" y="948"/>
                  </a:lnTo>
                  <a:cubicBezTo>
                    <a:pt x="16517" y="948"/>
                    <a:pt x="15028" y="0"/>
                    <a:pt x="14080" y="0"/>
                  </a:cubicBezTo>
                  <a:cubicBezTo>
                    <a:pt x="13133" y="0"/>
                    <a:pt x="12320" y="271"/>
                    <a:pt x="11643" y="948"/>
                  </a:cubicBezTo>
                  <a:lnTo>
                    <a:pt x="948" y="11643"/>
                  </a:lnTo>
                  <a:cubicBezTo>
                    <a:pt x="948" y="11643"/>
                    <a:pt x="0" y="13133"/>
                    <a:pt x="0" y="14080"/>
                  </a:cubicBezTo>
                  <a:cubicBezTo>
                    <a:pt x="0" y="15028"/>
                    <a:pt x="406" y="15840"/>
                    <a:pt x="948" y="16517"/>
                  </a:cubicBezTo>
                  <a:lnTo>
                    <a:pt x="104791" y="120360"/>
                  </a:lnTo>
                  <a:lnTo>
                    <a:pt x="948" y="224203"/>
                  </a:lnTo>
                  <a:cubicBezTo>
                    <a:pt x="948" y="224203"/>
                    <a:pt x="0" y="225692"/>
                    <a:pt x="0" y="226640"/>
                  </a:cubicBezTo>
                  <a:cubicBezTo>
                    <a:pt x="0" y="227588"/>
                    <a:pt x="406" y="228400"/>
                    <a:pt x="948" y="229077"/>
                  </a:cubicBezTo>
                  <a:lnTo>
                    <a:pt x="11643" y="239773"/>
                  </a:lnTo>
                  <a:cubicBezTo>
                    <a:pt x="11643" y="239773"/>
                    <a:pt x="13133" y="240721"/>
                    <a:pt x="14080" y="240721"/>
                  </a:cubicBezTo>
                  <a:cubicBezTo>
                    <a:pt x="15028" y="240721"/>
                    <a:pt x="15840" y="240450"/>
                    <a:pt x="16517" y="239773"/>
                  </a:cubicBezTo>
                  <a:lnTo>
                    <a:pt x="120360" y="135930"/>
                  </a:lnTo>
                  <a:lnTo>
                    <a:pt x="224203" y="239773"/>
                  </a:lnTo>
                  <a:cubicBezTo>
                    <a:pt x="224203" y="239773"/>
                    <a:pt x="225693" y="240721"/>
                    <a:pt x="226640" y="240721"/>
                  </a:cubicBezTo>
                  <a:cubicBezTo>
                    <a:pt x="227588" y="240721"/>
                    <a:pt x="228400" y="240450"/>
                    <a:pt x="229077" y="239773"/>
                  </a:cubicBezTo>
                  <a:lnTo>
                    <a:pt x="239773" y="229077"/>
                  </a:lnTo>
                  <a:cubicBezTo>
                    <a:pt x="239773" y="229077"/>
                    <a:pt x="240721" y="227588"/>
                    <a:pt x="240721" y="226640"/>
                  </a:cubicBezTo>
                  <a:cubicBezTo>
                    <a:pt x="240721" y="225692"/>
                    <a:pt x="240314" y="224880"/>
                    <a:pt x="239773" y="224203"/>
                  </a:cubicBezTo>
                  <a:lnTo>
                    <a:pt x="135930" y="120360"/>
                  </a:lnTo>
                  <a:lnTo>
                    <a:pt x="239773" y="16517"/>
                  </a:lnTo>
                  <a:cubicBezTo>
                    <a:pt x="239773" y="16517"/>
                    <a:pt x="240721" y="15028"/>
                    <a:pt x="240721" y="14080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73" name="Grafik 7">
            <a:extLst>
              <a:ext uri="{FF2B5EF4-FFF2-40B4-BE49-F238E27FC236}">
                <a16:creationId xmlns:a16="http://schemas.microsoft.com/office/drawing/2014/main" id="{3726D341-856E-8E1C-25C8-8F3975E2E2B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610729" y="3047647"/>
            <a:ext cx="499707" cy="441916"/>
            <a:chOff x="8586773" y="3026461"/>
            <a:chExt cx="547613" cy="484284"/>
          </a:xfrm>
          <a:solidFill>
            <a:schemeClr val="accent1"/>
          </a:solidFill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D0B54771-676B-0E93-8D90-1817CF06E500}"/>
                </a:ext>
              </a:extLst>
            </p:cNvPr>
            <p:cNvSpPr/>
            <p:nvPr/>
          </p:nvSpPr>
          <p:spPr bwMode="gray">
            <a:xfrm>
              <a:off x="8586773" y="3026461"/>
              <a:ext cx="547613" cy="484284"/>
            </a:xfrm>
            <a:custGeom>
              <a:avLst/>
              <a:gdLst>
                <a:gd name="connsiteX0" fmla="*/ 544093 w 547613"/>
                <a:gd name="connsiteY0" fmla="*/ 441772 h 484284"/>
                <a:gd name="connsiteX1" fmla="*/ 298769 w 547613"/>
                <a:gd name="connsiteY1" fmla="*/ 14487 h 484284"/>
                <a:gd name="connsiteX2" fmla="*/ 274129 w 547613"/>
                <a:gd name="connsiteY2" fmla="*/ 0 h 484284"/>
                <a:gd name="connsiteX3" fmla="*/ 260455 w 547613"/>
                <a:gd name="connsiteY3" fmla="*/ 3520 h 484284"/>
                <a:gd name="connsiteX4" fmla="*/ 249623 w 547613"/>
                <a:gd name="connsiteY4" fmla="*/ 14351 h 484284"/>
                <a:gd name="connsiteX5" fmla="*/ 3758 w 547613"/>
                <a:gd name="connsiteY5" fmla="*/ 441502 h 484284"/>
                <a:gd name="connsiteX6" fmla="*/ 14454 w 547613"/>
                <a:gd name="connsiteY6" fmla="*/ 480493 h 484284"/>
                <a:gd name="connsiteX7" fmla="*/ 28535 w 547613"/>
                <a:gd name="connsiteY7" fmla="*/ 484284 h 484284"/>
                <a:gd name="connsiteX8" fmla="*/ 519047 w 547613"/>
                <a:gd name="connsiteY8" fmla="*/ 484284 h 484284"/>
                <a:gd name="connsiteX9" fmla="*/ 547613 w 547613"/>
                <a:gd name="connsiteY9" fmla="*/ 455717 h 484284"/>
                <a:gd name="connsiteX10" fmla="*/ 543823 w 547613"/>
                <a:gd name="connsiteY10" fmla="*/ 441502 h 484284"/>
                <a:gd name="connsiteX11" fmla="*/ 527170 w 547613"/>
                <a:gd name="connsiteY11" fmla="*/ 460727 h 484284"/>
                <a:gd name="connsiteX12" fmla="*/ 519318 w 547613"/>
                <a:gd name="connsiteY12" fmla="*/ 465195 h 484284"/>
                <a:gd name="connsiteX13" fmla="*/ 28535 w 547613"/>
                <a:gd name="connsiteY13" fmla="*/ 465195 h 484284"/>
                <a:gd name="connsiteX14" fmla="*/ 28264 w 547613"/>
                <a:gd name="connsiteY14" fmla="*/ 465195 h 484284"/>
                <a:gd name="connsiteX15" fmla="*/ 20546 w 547613"/>
                <a:gd name="connsiteY15" fmla="*/ 460727 h 484284"/>
                <a:gd name="connsiteX16" fmla="*/ 20411 w 547613"/>
                <a:gd name="connsiteY16" fmla="*/ 451385 h 484284"/>
                <a:gd name="connsiteX17" fmla="*/ 266412 w 547613"/>
                <a:gd name="connsiteY17" fmla="*/ 23964 h 484284"/>
                <a:gd name="connsiteX18" fmla="*/ 274129 w 547613"/>
                <a:gd name="connsiteY18" fmla="*/ 19361 h 484284"/>
                <a:gd name="connsiteX19" fmla="*/ 278461 w 547613"/>
                <a:gd name="connsiteY19" fmla="*/ 20444 h 484284"/>
                <a:gd name="connsiteX20" fmla="*/ 281846 w 547613"/>
                <a:gd name="connsiteY20" fmla="*/ 23964 h 484284"/>
                <a:gd name="connsiteX21" fmla="*/ 527035 w 547613"/>
                <a:gd name="connsiteY21" fmla="*/ 451114 h 484284"/>
                <a:gd name="connsiteX22" fmla="*/ 527035 w 547613"/>
                <a:gd name="connsiteY22" fmla="*/ 460591 h 48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7613" h="484284">
                  <a:moveTo>
                    <a:pt x="544093" y="441772"/>
                  </a:moveTo>
                  <a:lnTo>
                    <a:pt x="298769" y="14487"/>
                  </a:lnTo>
                  <a:cubicBezTo>
                    <a:pt x="293760" y="5551"/>
                    <a:pt x="284418" y="0"/>
                    <a:pt x="274129" y="0"/>
                  </a:cubicBezTo>
                  <a:cubicBezTo>
                    <a:pt x="269390" y="0"/>
                    <a:pt x="264652" y="1218"/>
                    <a:pt x="260455" y="3520"/>
                  </a:cubicBezTo>
                  <a:cubicBezTo>
                    <a:pt x="255852" y="6092"/>
                    <a:pt x="252196" y="9883"/>
                    <a:pt x="249623" y="14351"/>
                  </a:cubicBezTo>
                  <a:lnTo>
                    <a:pt x="3758" y="441502"/>
                  </a:lnTo>
                  <a:cubicBezTo>
                    <a:pt x="-4094" y="455176"/>
                    <a:pt x="780" y="472776"/>
                    <a:pt x="14454" y="480493"/>
                  </a:cubicBezTo>
                  <a:cubicBezTo>
                    <a:pt x="18786" y="482930"/>
                    <a:pt x="23660" y="484284"/>
                    <a:pt x="28535" y="484284"/>
                  </a:cubicBezTo>
                  <a:lnTo>
                    <a:pt x="519047" y="484284"/>
                  </a:lnTo>
                  <a:cubicBezTo>
                    <a:pt x="534887" y="484284"/>
                    <a:pt x="547613" y="471422"/>
                    <a:pt x="547613" y="455717"/>
                  </a:cubicBezTo>
                  <a:cubicBezTo>
                    <a:pt x="547613" y="450708"/>
                    <a:pt x="546395" y="445834"/>
                    <a:pt x="543823" y="441502"/>
                  </a:cubicBezTo>
                  <a:close/>
                  <a:moveTo>
                    <a:pt x="527170" y="460727"/>
                  </a:moveTo>
                  <a:cubicBezTo>
                    <a:pt x="525545" y="463570"/>
                    <a:pt x="522567" y="465195"/>
                    <a:pt x="519318" y="465195"/>
                  </a:cubicBezTo>
                  <a:lnTo>
                    <a:pt x="28535" y="465195"/>
                  </a:lnTo>
                  <a:cubicBezTo>
                    <a:pt x="28535" y="465195"/>
                    <a:pt x="28264" y="465195"/>
                    <a:pt x="28264" y="465195"/>
                  </a:cubicBezTo>
                  <a:cubicBezTo>
                    <a:pt x="25014" y="465195"/>
                    <a:pt x="22035" y="463434"/>
                    <a:pt x="20546" y="460727"/>
                  </a:cubicBezTo>
                  <a:cubicBezTo>
                    <a:pt x="18786" y="457884"/>
                    <a:pt x="18786" y="454228"/>
                    <a:pt x="20411" y="451385"/>
                  </a:cubicBezTo>
                  <a:lnTo>
                    <a:pt x="266412" y="23964"/>
                  </a:lnTo>
                  <a:cubicBezTo>
                    <a:pt x="268037" y="21121"/>
                    <a:pt x="271015" y="19361"/>
                    <a:pt x="274129" y="19361"/>
                  </a:cubicBezTo>
                  <a:cubicBezTo>
                    <a:pt x="275619" y="19361"/>
                    <a:pt x="277108" y="19767"/>
                    <a:pt x="278461" y="20444"/>
                  </a:cubicBezTo>
                  <a:cubicBezTo>
                    <a:pt x="279951" y="21256"/>
                    <a:pt x="281169" y="22474"/>
                    <a:pt x="281846" y="23964"/>
                  </a:cubicBezTo>
                  <a:lnTo>
                    <a:pt x="527035" y="451114"/>
                  </a:lnTo>
                  <a:cubicBezTo>
                    <a:pt x="528660" y="454093"/>
                    <a:pt x="528660" y="457613"/>
                    <a:pt x="527035" y="460591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A8213AE7-E629-3DC1-3775-1DB6F232D100}"/>
                </a:ext>
              </a:extLst>
            </p:cNvPr>
            <p:cNvSpPr/>
            <p:nvPr/>
          </p:nvSpPr>
          <p:spPr bwMode="gray">
            <a:xfrm>
              <a:off x="8843566" y="3400269"/>
              <a:ext cx="36026" cy="36013"/>
            </a:xfrm>
            <a:custGeom>
              <a:avLst/>
              <a:gdLst>
                <a:gd name="connsiteX0" fmla="*/ 17336 w 36026"/>
                <a:gd name="connsiteY0" fmla="*/ 0 h 36013"/>
                <a:gd name="connsiteX1" fmla="*/ 5152 w 36026"/>
                <a:gd name="connsiteY1" fmla="*/ 5009 h 36013"/>
                <a:gd name="connsiteX2" fmla="*/ 7 w 36026"/>
                <a:gd name="connsiteY2" fmla="*/ 18007 h 36013"/>
                <a:gd name="connsiteX3" fmla="*/ 5152 w 36026"/>
                <a:gd name="connsiteY3" fmla="*/ 30733 h 36013"/>
                <a:gd name="connsiteX4" fmla="*/ 17472 w 36026"/>
                <a:gd name="connsiteY4" fmla="*/ 36013 h 36013"/>
                <a:gd name="connsiteX5" fmla="*/ 18149 w 36026"/>
                <a:gd name="connsiteY5" fmla="*/ 36013 h 36013"/>
                <a:gd name="connsiteX6" fmla="*/ 30740 w 36026"/>
                <a:gd name="connsiteY6" fmla="*/ 30733 h 36013"/>
                <a:gd name="connsiteX7" fmla="*/ 36020 w 36026"/>
                <a:gd name="connsiteY7" fmla="*/ 17871 h 36013"/>
                <a:gd name="connsiteX8" fmla="*/ 30605 w 36026"/>
                <a:gd name="connsiteY8" fmla="*/ 5009 h 36013"/>
                <a:gd name="connsiteX9" fmla="*/ 18149 w 36026"/>
                <a:gd name="connsiteY9" fmla="*/ 0 h 36013"/>
                <a:gd name="connsiteX10" fmla="*/ 17336 w 36026"/>
                <a:gd name="connsiteY10" fmla="*/ 0 h 36013"/>
                <a:gd name="connsiteX11" fmla="*/ 17336 w 36026"/>
                <a:gd name="connsiteY11" fmla="*/ 32629 h 36013"/>
                <a:gd name="connsiteX12" fmla="*/ 17336 w 36026"/>
                <a:gd name="connsiteY12" fmla="*/ 32629 h 36013"/>
                <a:gd name="connsiteX13" fmla="*/ 17336 w 36026"/>
                <a:gd name="connsiteY13" fmla="*/ 32629 h 36013"/>
                <a:gd name="connsiteX14" fmla="*/ 17336 w 36026"/>
                <a:gd name="connsiteY14" fmla="*/ 32629 h 3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026" h="36013">
                  <a:moveTo>
                    <a:pt x="17336" y="0"/>
                  </a:moveTo>
                  <a:cubicBezTo>
                    <a:pt x="12733" y="0"/>
                    <a:pt x="8401" y="1760"/>
                    <a:pt x="5152" y="5009"/>
                  </a:cubicBezTo>
                  <a:cubicBezTo>
                    <a:pt x="1767" y="8394"/>
                    <a:pt x="-129" y="13133"/>
                    <a:pt x="7" y="18007"/>
                  </a:cubicBezTo>
                  <a:cubicBezTo>
                    <a:pt x="7" y="22610"/>
                    <a:pt x="1767" y="27348"/>
                    <a:pt x="5152" y="30733"/>
                  </a:cubicBezTo>
                  <a:cubicBezTo>
                    <a:pt x="8265" y="33982"/>
                    <a:pt x="12733" y="36013"/>
                    <a:pt x="17472" y="36013"/>
                  </a:cubicBezTo>
                  <a:lnTo>
                    <a:pt x="18149" y="36013"/>
                  </a:lnTo>
                  <a:cubicBezTo>
                    <a:pt x="22887" y="36013"/>
                    <a:pt x="27490" y="34118"/>
                    <a:pt x="30740" y="30733"/>
                  </a:cubicBezTo>
                  <a:cubicBezTo>
                    <a:pt x="34125" y="27484"/>
                    <a:pt x="36155" y="22745"/>
                    <a:pt x="36020" y="17871"/>
                  </a:cubicBezTo>
                  <a:cubicBezTo>
                    <a:pt x="36155" y="13133"/>
                    <a:pt x="34260" y="8394"/>
                    <a:pt x="30605" y="5009"/>
                  </a:cubicBezTo>
                  <a:cubicBezTo>
                    <a:pt x="27220" y="1760"/>
                    <a:pt x="22752" y="0"/>
                    <a:pt x="18149" y="0"/>
                  </a:cubicBezTo>
                  <a:lnTo>
                    <a:pt x="17336" y="0"/>
                  </a:lnTo>
                  <a:close/>
                  <a:moveTo>
                    <a:pt x="17336" y="32629"/>
                  </a:moveTo>
                  <a:lnTo>
                    <a:pt x="17336" y="32629"/>
                  </a:lnTo>
                  <a:cubicBezTo>
                    <a:pt x="17336" y="32629"/>
                    <a:pt x="17336" y="32629"/>
                    <a:pt x="17336" y="32629"/>
                  </a:cubicBezTo>
                  <a:lnTo>
                    <a:pt x="17336" y="32629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6569F711-7AF4-6780-8E29-04BC6B4C69AF}"/>
                </a:ext>
              </a:extLst>
            </p:cNvPr>
            <p:cNvSpPr/>
            <p:nvPr/>
          </p:nvSpPr>
          <p:spPr bwMode="gray">
            <a:xfrm>
              <a:off x="8848446" y="3158194"/>
              <a:ext cx="24776" cy="206602"/>
            </a:xfrm>
            <a:custGeom>
              <a:avLst/>
              <a:gdLst>
                <a:gd name="connsiteX0" fmla="*/ 948 w 24776"/>
                <a:gd name="connsiteY0" fmla="*/ 948 h 206602"/>
                <a:gd name="connsiteX1" fmla="*/ 0 w 24776"/>
                <a:gd name="connsiteY1" fmla="*/ 3385 h 206602"/>
                <a:gd name="connsiteX2" fmla="*/ 2167 w 24776"/>
                <a:gd name="connsiteY2" fmla="*/ 203218 h 206602"/>
                <a:gd name="connsiteX3" fmla="*/ 5551 w 24776"/>
                <a:gd name="connsiteY3" fmla="*/ 206603 h 206602"/>
                <a:gd name="connsiteX4" fmla="*/ 19225 w 24776"/>
                <a:gd name="connsiteY4" fmla="*/ 206603 h 206602"/>
                <a:gd name="connsiteX5" fmla="*/ 22610 w 24776"/>
                <a:gd name="connsiteY5" fmla="*/ 203218 h 206602"/>
                <a:gd name="connsiteX6" fmla="*/ 24776 w 24776"/>
                <a:gd name="connsiteY6" fmla="*/ 3385 h 206602"/>
                <a:gd name="connsiteX7" fmla="*/ 23828 w 24776"/>
                <a:gd name="connsiteY7" fmla="*/ 948 h 206602"/>
                <a:gd name="connsiteX8" fmla="*/ 21392 w 24776"/>
                <a:gd name="connsiteY8" fmla="*/ 0 h 206602"/>
                <a:gd name="connsiteX9" fmla="*/ 3520 w 24776"/>
                <a:gd name="connsiteY9" fmla="*/ 0 h 206602"/>
                <a:gd name="connsiteX10" fmla="*/ 1083 w 24776"/>
                <a:gd name="connsiteY10" fmla="*/ 948 h 20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76" h="206602">
                  <a:moveTo>
                    <a:pt x="948" y="948"/>
                  </a:moveTo>
                  <a:cubicBezTo>
                    <a:pt x="948" y="948"/>
                    <a:pt x="0" y="2437"/>
                    <a:pt x="0" y="3385"/>
                  </a:cubicBezTo>
                  <a:lnTo>
                    <a:pt x="2167" y="203218"/>
                  </a:lnTo>
                  <a:cubicBezTo>
                    <a:pt x="2167" y="205113"/>
                    <a:pt x="3656" y="206603"/>
                    <a:pt x="5551" y="206603"/>
                  </a:cubicBezTo>
                  <a:lnTo>
                    <a:pt x="19225" y="206603"/>
                  </a:lnTo>
                  <a:cubicBezTo>
                    <a:pt x="21121" y="206603"/>
                    <a:pt x="22610" y="205113"/>
                    <a:pt x="22610" y="203218"/>
                  </a:cubicBezTo>
                  <a:lnTo>
                    <a:pt x="24776" y="3385"/>
                  </a:lnTo>
                  <a:cubicBezTo>
                    <a:pt x="24776" y="2437"/>
                    <a:pt x="24370" y="1625"/>
                    <a:pt x="23828" y="948"/>
                  </a:cubicBezTo>
                  <a:cubicBezTo>
                    <a:pt x="23152" y="271"/>
                    <a:pt x="22339" y="0"/>
                    <a:pt x="21392" y="0"/>
                  </a:cubicBezTo>
                  <a:lnTo>
                    <a:pt x="3520" y="0"/>
                  </a:lnTo>
                  <a:cubicBezTo>
                    <a:pt x="2572" y="0"/>
                    <a:pt x="1760" y="406"/>
                    <a:pt x="1083" y="94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79" name="Grafik 7">
            <a:extLst>
              <a:ext uri="{FF2B5EF4-FFF2-40B4-BE49-F238E27FC236}">
                <a16:creationId xmlns:a16="http://schemas.microsoft.com/office/drawing/2014/main" id="{4FC74A1B-21F7-CF18-0CF5-C06361783F6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07387" y="4174694"/>
            <a:ext cx="529508" cy="530991"/>
            <a:chOff x="782004" y="4149237"/>
            <a:chExt cx="580274" cy="581899"/>
          </a:xfrm>
          <a:solidFill>
            <a:schemeClr val="accent1"/>
          </a:solidFill>
        </p:grpSpPr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B4F5CB0F-0171-E391-EF79-415F6842A3FB}"/>
                </a:ext>
              </a:extLst>
            </p:cNvPr>
            <p:cNvSpPr/>
            <p:nvPr/>
          </p:nvSpPr>
          <p:spPr bwMode="gray">
            <a:xfrm>
              <a:off x="782004" y="4149237"/>
              <a:ext cx="580274" cy="581899"/>
            </a:xfrm>
            <a:custGeom>
              <a:avLst/>
              <a:gdLst>
                <a:gd name="connsiteX0" fmla="*/ 290408 w 580274"/>
                <a:gd name="connsiteY0" fmla="*/ 0 h 581899"/>
                <a:gd name="connsiteX1" fmla="*/ 290137 w 580274"/>
                <a:gd name="connsiteY1" fmla="*/ 0 h 581899"/>
                <a:gd name="connsiteX2" fmla="*/ 0 w 580274"/>
                <a:gd name="connsiteY2" fmla="*/ 290814 h 581899"/>
                <a:gd name="connsiteX3" fmla="*/ 290002 w 580274"/>
                <a:gd name="connsiteY3" fmla="*/ 581900 h 581899"/>
                <a:gd name="connsiteX4" fmla="*/ 580275 w 580274"/>
                <a:gd name="connsiteY4" fmla="*/ 291085 h 581899"/>
                <a:gd name="connsiteX5" fmla="*/ 290408 w 580274"/>
                <a:gd name="connsiteY5" fmla="*/ 0 h 581899"/>
                <a:gd name="connsiteX6" fmla="*/ 558342 w 580274"/>
                <a:gd name="connsiteY6" fmla="*/ 290814 h 581899"/>
                <a:gd name="connsiteX7" fmla="*/ 290544 w 580274"/>
                <a:gd name="connsiteY7" fmla="*/ 559967 h 581899"/>
                <a:gd name="connsiteX8" fmla="*/ 290137 w 580274"/>
                <a:gd name="connsiteY8" fmla="*/ 559967 h 581899"/>
                <a:gd name="connsiteX9" fmla="*/ 290137 w 580274"/>
                <a:gd name="connsiteY9" fmla="*/ 559967 h 581899"/>
                <a:gd name="connsiteX10" fmla="*/ 21798 w 580274"/>
                <a:gd name="connsiteY10" fmla="*/ 290950 h 581899"/>
                <a:gd name="connsiteX11" fmla="*/ 290002 w 580274"/>
                <a:gd name="connsiteY11" fmla="*/ 21798 h 581899"/>
                <a:gd name="connsiteX12" fmla="*/ 558342 w 580274"/>
                <a:gd name="connsiteY12" fmla="*/ 290814 h 5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0274" h="581899">
                  <a:moveTo>
                    <a:pt x="290408" y="0"/>
                  </a:moveTo>
                  <a:lnTo>
                    <a:pt x="290137" y="0"/>
                  </a:lnTo>
                  <a:cubicBezTo>
                    <a:pt x="130244" y="0"/>
                    <a:pt x="0" y="130514"/>
                    <a:pt x="0" y="290814"/>
                  </a:cubicBezTo>
                  <a:cubicBezTo>
                    <a:pt x="0" y="451250"/>
                    <a:pt x="130108" y="581764"/>
                    <a:pt x="290002" y="581900"/>
                  </a:cubicBezTo>
                  <a:cubicBezTo>
                    <a:pt x="450031" y="581900"/>
                    <a:pt x="580139" y="451385"/>
                    <a:pt x="580275" y="291085"/>
                  </a:cubicBezTo>
                  <a:cubicBezTo>
                    <a:pt x="580275" y="130650"/>
                    <a:pt x="450302" y="136"/>
                    <a:pt x="290408" y="0"/>
                  </a:cubicBezTo>
                  <a:close/>
                  <a:moveTo>
                    <a:pt x="558342" y="290814"/>
                  </a:moveTo>
                  <a:cubicBezTo>
                    <a:pt x="558207" y="438929"/>
                    <a:pt x="438117" y="559560"/>
                    <a:pt x="290544" y="559967"/>
                  </a:cubicBezTo>
                  <a:cubicBezTo>
                    <a:pt x="290544" y="559967"/>
                    <a:pt x="290273" y="559967"/>
                    <a:pt x="290137" y="559967"/>
                  </a:cubicBezTo>
                  <a:lnTo>
                    <a:pt x="290137" y="559967"/>
                  </a:lnTo>
                  <a:cubicBezTo>
                    <a:pt x="142293" y="559967"/>
                    <a:pt x="21933" y="439336"/>
                    <a:pt x="21798" y="290950"/>
                  </a:cubicBezTo>
                  <a:cubicBezTo>
                    <a:pt x="21798" y="142564"/>
                    <a:pt x="142022" y="21798"/>
                    <a:pt x="290002" y="21798"/>
                  </a:cubicBezTo>
                  <a:cubicBezTo>
                    <a:pt x="437982" y="21798"/>
                    <a:pt x="558342" y="142429"/>
                    <a:pt x="558342" y="290814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C343BF62-570B-12FA-9F28-EF4DADC743B2}"/>
                </a:ext>
              </a:extLst>
            </p:cNvPr>
            <p:cNvSpPr/>
            <p:nvPr/>
          </p:nvSpPr>
          <p:spPr bwMode="gray">
            <a:xfrm>
              <a:off x="915090" y="4316578"/>
              <a:ext cx="333326" cy="239231"/>
            </a:xfrm>
            <a:custGeom>
              <a:avLst/>
              <a:gdLst>
                <a:gd name="connsiteX0" fmla="*/ 321818 w 333326"/>
                <a:gd name="connsiteY0" fmla="*/ 948 h 239231"/>
                <a:gd name="connsiteX1" fmla="*/ 319381 w 333326"/>
                <a:gd name="connsiteY1" fmla="*/ 0 h 239231"/>
                <a:gd name="connsiteX2" fmla="*/ 316944 w 333326"/>
                <a:gd name="connsiteY2" fmla="*/ 948 h 239231"/>
                <a:gd name="connsiteX3" fmla="*/ 108311 w 333326"/>
                <a:gd name="connsiteY3" fmla="*/ 209581 h 239231"/>
                <a:gd name="connsiteX4" fmla="*/ 16517 w 333326"/>
                <a:gd name="connsiteY4" fmla="*/ 117788 h 239231"/>
                <a:gd name="connsiteX5" fmla="*/ 14080 w 333326"/>
                <a:gd name="connsiteY5" fmla="*/ 116840 h 239231"/>
                <a:gd name="connsiteX6" fmla="*/ 11643 w 333326"/>
                <a:gd name="connsiteY6" fmla="*/ 117788 h 239231"/>
                <a:gd name="connsiteX7" fmla="*/ 948 w 333326"/>
                <a:gd name="connsiteY7" fmla="*/ 128484 h 239231"/>
                <a:gd name="connsiteX8" fmla="*/ 0 w 333326"/>
                <a:gd name="connsiteY8" fmla="*/ 130921 h 239231"/>
                <a:gd name="connsiteX9" fmla="*/ 948 w 333326"/>
                <a:gd name="connsiteY9" fmla="*/ 133358 h 239231"/>
                <a:gd name="connsiteX10" fmla="*/ 105874 w 333326"/>
                <a:gd name="connsiteY10" fmla="*/ 238284 h 239231"/>
                <a:gd name="connsiteX11" fmla="*/ 108311 w 333326"/>
                <a:gd name="connsiteY11" fmla="*/ 239231 h 239231"/>
                <a:gd name="connsiteX12" fmla="*/ 110748 w 333326"/>
                <a:gd name="connsiteY12" fmla="*/ 238284 h 239231"/>
                <a:gd name="connsiteX13" fmla="*/ 332379 w 333326"/>
                <a:gd name="connsiteY13" fmla="*/ 16653 h 239231"/>
                <a:gd name="connsiteX14" fmla="*/ 333326 w 333326"/>
                <a:gd name="connsiteY14" fmla="*/ 14216 h 239231"/>
                <a:gd name="connsiteX15" fmla="*/ 332379 w 333326"/>
                <a:gd name="connsiteY15" fmla="*/ 11779 h 239231"/>
                <a:gd name="connsiteX16" fmla="*/ 321683 w 333326"/>
                <a:gd name="connsiteY16" fmla="*/ 1083 h 2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3326" h="239231">
                  <a:moveTo>
                    <a:pt x="321818" y="948"/>
                  </a:moveTo>
                  <a:cubicBezTo>
                    <a:pt x="321818" y="948"/>
                    <a:pt x="320329" y="0"/>
                    <a:pt x="319381" y="0"/>
                  </a:cubicBezTo>
                  <a:cubicBezTo>
                    <a:pt x="318434" y="0"/>
                    <a:pt x="317621" y="271"/>
                    <a:pt x="316944" y="948"/>
                  </a:cubicBezTo>
                  <a:lnTo>
                    <a:pt x="108311" y="209581"/>
                  </a:lnTo>
                  <a:lnTo>
                    <a:pt x="16517" y="117788"/>
                  </a:lnTo>
                  <a:cubicBezTo>
                    <a:pt x="16517" y="117788"/>
                    <a:pt x="15028" y="116840"/>
                    <a:pt x="14080" y="116840"/>
                  </a:cubicBezTo>
                  <a:cubicBezTo>
                    <a:pt x="13133" y="116840"/>
                    <a:pt x="12320" y="117111"/>
                    <a:pt x="11643" y="117788"/>
                  </a:cubicBezTo>
                  <a:lnTo>
                    <a:pt x="948" y="128484"/>
                  </a:lnTo>
                  <a:cubicBezTo>
                    <a:pt x="948" y="128484"/>
                    <a:pt x="0" y="129973"/>
                    <a:pt x="0" y="130921"/>
                  </a:cubicBezTo>
                  <a:cubicBezTo>
                    <a:pt x="0" y="131868"/>
                    <a:pt x="406" y="132681"/>
                    <a:pt x="948" y="133358"/>
                  </a:cubicBezTo>
                  <a:lnTo>
                    <a:pt x="105874" y="238284"/>
                  </a:lnTo>
                  <a:cubicBezTo>
                    <a:pt x="105874" y="238284"/>
                    <a:pt x="107363" y="239231"/>
                    <a:pt x="108311" y="239231"/>
                  </a:cubicBezTo>
                  <a:cubicBezTo>
                    <a:pt x="109258" y="239231"/>
                    <a:pt x="110071" y="238961"/>
                    <a:pt x="110748" y="238284"/>
                  </a:cubicBezTo>
                  <a:lnTo>
                    <a:pt x="332379" y="16653"/>
                  </a:lnTo>
                  <a:cubicBezTo>
                    <a:pt x="332379" y="16653"/>
                    <a:pt x="333326" y="15164"/>
                    <a:pt x="333326" y="14216"/>
                  </a:cubicBezTo>
                  <a:cubicBezTo>
                    <a:pt x="333326" y="13268"/>
                    <a:pt x="332920" y="12456"/>
                    <a:pt x="332379" y="11779"/>
                  </a:cubicBezTo>
                  <a:lnTo>
                    <a:pt x="321683" y="1083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83" name="Grafik 7">
            <a:extLst>
              <a:ext uri="{FF2B5EF4-FFF2-40B4-BE49-F238E27FC236}">
                <a16:creationId xmlns:a16="http://schemas.microsoft.com/office/drawing/2014/main" id="{FA692D81-74F6-8665-C398-31D62286F46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821799" y="3053678"/>
            <a:ext cx="529508" cy="530991"/>
            <a:chOff x="10796415" y="3028221"/>
            <a:chExt cx="580274" cy="581899"/>
          </a:xfrm>
          <a:solidFill>
            <a:schemeClr val="accent1"/>
          </a:solidFill>
        </p:grpSpPr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6039F0F9-FE65-E387-5D62-6591951EF6F3}"/>
                </a:ext>
              </a:extLst>
            </p:cNvPr>
            <p:cNvSpPr/>
            <p:nvPr/>
          </p:nvSpPr>
          <p:spPr bwMode="gray">
            <a:xfrm>
              <a:off x="10796415" y="3028221"/>
              <a:ext cx="580274" cy="581899"/>
            </a:xfrm>
            <a:custGeom>
              <a:avLst/>
              <a:gdLst>
                <a:gd name="connsiteX0" fmla="*/ 290408 w 580274"/>
                <a:gd name="connsiteY0" fmla="*/ 0 h 581899"/>
                <a:gd name="connsiteX1" fmla="*/ 290137 w 580274"/>
                <a:gd name="connsiteY1" fmla="*/ 0 h 581899"/>
                <a:gd name="connsiteX2" fmla="*/ 0 w 580274"/>
                <a:gd name="connsiteY2" fmla="*/ 290814 h 581899"/>
                <a:gd name="connsiteX3" fmla="*/ 290002 w 580274"/>
                <a:gd name="connsiteY3" fmla="*/ 581899 h 581899"/>
                <a:gd name="connsiteX4" fmla="*/ 580275 w 580274"/>
                <a:gd name="connsiteY4" fmla="*/ 291085 h 581899"/>
                <a:gd name="connsiteX5" fmla="*/ 290408 w 580274"/>
                <a:gd name="connsiteY5" fmla="*/ 0 h 581899"/>
                <a:gd name="connsiteX6" fmla="*/ 290137 w 580274"/>
                <a:gd name="connsiteY6" fmla="*/ 559967 h 581899"/>
                <a:gd name="connsiteX7" fmla="*/ 21797 w 580274"/>
                <a:gd name="connsiteY7" fmla="*/ 290950 h 581899"/>
                <a:gd name="connsiteX8" fmla="*/ 290002 w 580274"/>
                <a:gd name="connsiteY8" fmla="*/ 21798 h 581899"/>
                <a:gd name="connsiteX9" fmla="*/ 558342 w 580274"/>
                <a:gd name="connsiteY9" fmla="*/ 290814 h 581899"/>
                <a:gd name="connsiteX10" fmla="*/ 290544 w 580274"/>
                <a:gd name="connsiteY10" fmla="*/ 559967 h 581899"/>
                <a:gd name="connsiteX11" fmla="*/ 290137 w 580274"/>
                <a:gd name="connsiteY11" fmla="*/ 559967 h 581899"/>
                <a:gd name="connsiteX12" fmla="*/ 290137 w 580274"/>
                <a:gd name="connsiteY12" fmla="*/ 559967 h 581899"/>
                <a:gd name="connsiteX13" fmla="*/ 290137 w 580274"/>
                <a:gd name="connsiteY13" fmla="*/ 563351 h 581899"/>
                <a:gd name="connsiteX14" fmla="*/ 290137 w 580274"/>
                <a:gd name="connsiteY14" fmla="*/ 563351 h 581899"/>
                <a:gd name="connsiteX15" fmla="*/ 290137 w 580274"/>
                <a:gd name="connsiteY15" fmla="*/ 563351 h 581899"/>
                <a:gd name="connsiteX16" fmla="*/ 290137 w 580274"/>
                <a:gd name="connsiteY16" fmla="*/ 563351 h 58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0274" h="581899">
                  <a:moveTo>
                    <a:pt x="290408" y="0"/>
                  </a:moveTo>
                  <a:lnTo>
                    <a:pt x="290137" y="0"/>
                  </a:lnTo>
                  <a:cubicBezTo>
                    <a:pt x="130244" y="0"/>
                    <a:pt x="0" y="130514"/>
                    <a:pt x="0" y="290814"/>
                  </a:cubicBezTo>
                  <a:cubicBezTo>
                    <a:pt x="0" y="451250"/>
                    <a:pt x="130108" y="581764"/>
                    <a:pt x="290002" y="581899"/>
                  </a:cubicBezTo>
                  <a:cubicBezTo>
                    <a:pt x="450031" y="581899"/>
                    <a:pt x="580140" y="451385"/>
                    <a:pt x="580275" y="291085"/>
                  </a:cubicBezTo>
                  <a:cubicBezTo>
                    <a:pt x="580275" y="130650"/>
                    <a:pt x="450302" y="135"/>
                    <a:pt x="290408" y="0"/>
                  </a:cubicBezTo>
                  <a:close/>
                  <a:moveTo>
                    <a:pt x="290137" y="559967"/>
                  </a:moveTo>
                  <a:cubicBezTo>
                    <a:pt x="142293" y="559967"/>
                    <a:pt x="21933" y="439335"/>
                    <a:pt x="21797" y="290950"/>
                  </a:cubicBezTo>
                  <a:cubicBezTo>
                    <a:pt x="21797" y="142564"/>
                    <a:pt x="142022" y="21798"/>
                    <a:pt x="290002" y="21798"/>
                  </a:cubicBezTo>
                  <a:cubicBezTo>
                    <a:pt x="437982" y="21798"/>
                    <a:pt x="558342" y="142429"/>
                    <a:pt x="558342" y="290814"/>
                  </a:cubicBezTo>
                  <a:cubicBezTo>
                    <a:pt x="558206" y="438929"/>
                    <a:pt x="438117" y="559560"/>
                    <a:pt x="290544" y="559967"/>
                  </a:cubicBezTo>
                  <a:cubicBezTo>
                    <a:pt x="290544" y="559967"/>
                    <a:pt x="290273" y="559967"/>
                    <a:pt x="290137" y="559967"/>
                  </a:cubicBezTo>
                  <a:lnTo>
                    <a:pt x="290137" y="559967"/>
                  </a:lnTo>
                  <a:close/>
                  <a:moveTo>
                    <a:pt x="290137" y="563351"/>
                  </a:moveTo>
                  <a:lnTo>
                    <a:pt x="290137" y="563351"/>
                  </a:lnTo>
                  <a:cubicBezTo>
                    <a:pt x="290137" y="563351"/>
                    <a:pt x="290137" y="563351"/>
                    <a:pt x="290137" y="563351"/>
                  </a:cubicBezTo>
                  <a:lnTo>
                    <a:pt x="290137" y="563351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B5CB522C-5BB1-9D03-2D9E-0975313F0CEB}"/>
                </a:ext>
              </a:extLst>
            </p:cNvPr>
            <p:cNvSpPr/>
            <p:nvPr/>
          </p:nvSpPr>
          <p:spPr bwMode="gray">
            <a:xfrm>
              <a:off x="10947509" y="3307663"/>
              <a:ext cx="269964" cy="23016"/>
            </a:xfrm>
            <a:custGeom>
              <a:avLst/>
              <a:gdLst>
                <a:gd name="connsiteX0" fmla="*/ 266580 w 269964"/>
                <a:gd name="connsiteY0" fmla="*/ 0 h 23016"/>
                <a:gd name="connsiteX1" fmla="*/ 269965 w 269964"/>
                <a:gd name="connsiteY1" fmla="*/ 3385 h 23016"/>
                <a:gd name="connsiteX2" fmla="*/ 269965 w 269964"/>
                <a:gd name="connsiteY2" fmla="*/ 19631 h 23016"/>
                <a:gd name="connsiteX3" fmla="*/ 266580 w 269964"/>
                <a:gd name="connsiteY3" fmla="*/ 23016 h 23016"/>
                <a:gd name="connsiteX4" fmla="*/ 3385 w 269964"/>
                <a:gd name="connsiteY4" fmla="*/ 23016 h 23016"/>
                <a:gd name="connsiteX5" fmla="*/ 0 w 269964"/>
                <a:gd name="connsiteY5" fmla="*/ 19631 h 23016"/>
                <a:gd name="connsiteX6" fmla="*/ 0 w 269964"/>
                <a:gd name="connsiteY6" fmla="*/ 3385 h 23016"/>
                <a:gd name="connsiteX7" fmla="*/ 3385 w 269964"/>
                <a:gd name="connsiteY7" fmla="*/ 0 h 2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964" h="23016">
                  <a:moveTo>
                    <a:pt x="266580" y="0"/>
                  </a:moveTo>
                  <a:cubicBezTo>
                    <a:pt x="268449" y="0"/>
                    <a:pt x="269965" y="1515"/>
                    <a:pt x="269965" y="3385"/>
                  </a:cubicBezTo>
                  <a:lnTo>
                    <a:pt x="269965" y="19631"/>
                  </a:lnTo>
                  <a:cubicBezTo>
                    <a:pt x="269965" y="21501"/>
                    <a:pt x="268449" y="23016"/>
                    <a:pt x="266580" y="23016"/>
                  </a:cubicBezTo>
                  <a:lnTo>
                    <a:pt x="3385" y="23016"/>
                  </a:lnTo>
                  <a:cubicBezTo>
                    <a:pt x="1516" y="23016"/>
                    <a:pt x="0" y="21501"/>
                    <a:pt x="0" y="19631"/>
                  </a:cubicBezTo>
                  <a:lnTo>
                    <a:pt x="0" y="3385"/>
                  </a:lnTo>
                  <a:cubicBezTo>
                    <a:pt x="0" y="1515"/>
                    <a:pt x="1516" y="0"/>
                    <a:pt x="3385" y="0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88" name="Grafik 7">
            <a:extLst>
              <a:ext uri="{FF2B5EF4-FFF2-40B4-BE49-F238E27FC236}">
                <a16:creationId xmlns:a16="http://schemas.microsoft.com/office/drawing/2014/main" id="{8C282A4E-E5E2-9049-DE32-5C07FF0347B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72270" y="3061730"/>
            <a:ext cx="529511" cy="529508"/>
            <a:chOff x="9746884" y="3036345"/>
            <a:chExt cx="580275" cy="580274"/>
          </a:xfrm>
          <a:solidFill>
            <a:schemeClr val="accent1"/>
          </a:solidFill>
        </p:grpSpPr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A1E28671-4608-85F8-09F4-021CFF0F0B76}"/>
                </a:ext>
              </a:extLst>
            </p:cNvPr>
            <p:cNvSpPr/>
            <p:nvPr/>
          </p:nvSpPr>
          <p:spPr bwMode="gray">
            <a:xfrm>
              <a:off x="9746884" y="3036345"/>
              <a:ext cx="580275" cy="580274"/>
            </a:xfrm>
            <a:custGeom>
              <a:avLst/>
              <a:gdLst>
                <a:gd name="connsiteX0" fmla="*/ 495387 w 580275"/>
                <a:gd name="connsiteY0" fmla="*/ 85024 h 580274"/>
                <a:gd name="connsiteX1" fmla="*/ 290408 w 580275"/>
                <a:gd name="connsiteY1" fmla="*/ 0 h 580274"/>
                <a:gd name="connsiteX2" fmla="*/ 290138 w 580275"/>
                <a:gd name="connsiteY2" fmla="*/ 0 h 580274"/>
                <a:gd name="connsiteX3" fmla="*/ 0 w 580275"/>
                <a:gd name="connsiteY3" fmla="*/ 290002 h 580274"/>
                <a:gd name="connsiteX4" fmla="*/ 290003 w 580275"/>
                <a:gd name="connsiteY4" fmla="*/ 580275 h 580274"/>
                <a:gd name="connsiteX5" fmla="*/ 580275 w 580275"/>
                <a:gd name="connsiteY5" fmla="*/ 290273 h 580274"/>
                <a:gd name="connsiteX6" fmla="*/ 495387 w 580275"/>
                <a:gd name="connsiteY6" fmla="*/ 85024 h 580274"/>
                <a:gd name="connsiteX7" fmla="*/ 558343 w 580275"/>
                <a:gd name="connsiteY7" fmla="*/ 290002 h 580274"/>
                <a:gd name="connsiteX8" fmla="*/ 290544 w 580275"/>
                <a:gd name="connsiteY8" fmla="*/ 558342 h 580274"/>
                <a:gd name="connsiteX9" fmla="*/ 290138 w 580275"/>
                <a:gd name="connsiteY9" fmla="*/ 558342 h 580274"/>
                <a:gd name="connsiteX10" fmla="*/ 290138 w 580275"/>
                <a:gd name="connsiteY10" fmla="*/ 558342 h 580274"/>
                <a:gd name="connsiteX11" fmla="*/ 21798 w 580275"/>
                <a:gd name="connsiteY11" fmla="*/ 290137 h 580274"/>
                <a:gd name="connsiteX12" fmla="*/ 100323 w 580275"/>
                <a:gd name="connsiteY12" fmla="*/ 100458 h 580274"/>
                <a:gd name="connsiteX13" fmla="*/ 290003 w 580275"/>
                <a:gd name="connsiteY13" fmla="*/ 21798 h 580274"/>
                <a:gd name="connsiteX14" fmla="*/ 558343 w 580275"/>
                <a:gd name="connsiteY14" fmla="*/ 290002 h 58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0275" h="580274">
                  <a:moveTo>
                    <a:pt x="495387" y="85024"/>
                  </a:moveTo>
                  <a:cubicBezTo>
                    <a:pt x="440690" y="30192"/>
                    <a:pt x="367851" y="0"/>
                    <a:pt x="290408" y="0"/>
                  </a:cubicBezTo>
                  <a:lnTo>
                    <a:pt x="290138" y="0"/>
                  </a:lnTo>
                  <a:cubicBezTo>
                    <a:pt x="130244" y="0"/>
                    <a:pt x="0" y="130108"/>
                    <a:pt x="0" y="290002"/>
                  </a:cubicBezTo>
                  <a:cubicBezTo>
                    <a:pt x="0" y="450031"/>
                    <a:pt x="130109" y="580139"/>
                    <a:pt x="290003" y="580275"/>
                  </a:cubicBezTo>
                  <a:cubicBezTo>
                    <a:pt x="450032" y="580275"/>
                    <a:pt x="580140" y="450166"/>
                    <a:pt x="580275" y="290273"/>
                  </a:cubicBezTo>
                  <a:cubicBezTo>
                    <a:pt x="580275" y="212695"/>
                    <a:pt x="550219" y="139856"/>
                    <a:pt x="495387" y="85024"/>
                  </a:cubicBezTo>
                  <a:close/>
                  <a:moveTo>
                    <a:pt x="558343" y="290002"/>
                  </a:moveTo>
                  <a:cubicBezTo>
                    <a:pt x="558207" y="437711"/>
                    <a:pt x="438118" y="557936"/>
                    <a:pt x="290544" y="558342"/>
                  </a:cubicBezTo>
                  <a:cubicBezTo>
                    <a:pt x="290544" y="558342"/>
                    <a:pt x="290273" y="558342"/>
                    <a:pt x="290138" y="558342"/>
                  </a:cubicBezTo>
                  <a:lnTo>
                    <a:pt x="290138" y="558342"/>
                  </a:lnTo>
                  <a:cubicBezTo>
                    <a:pt x="142293" y="558342"/>
                    <a:pt x="21934" y="437982"/>
                    <a:pt x="21798" y="290137"/>
                  </a:cubicBezTo>
                  <a:cubicBezTo>
                    <a:pt x="21798" y="218517"/>
                    <a:pt x="49688" y="151094"/>
                    <a:pt x="100323" y="100458"/>
                  </a:cubicBezTo>
                  <a:cubicBezTo>
                    <a:pt x="150958" y="49823"/>
                    <a:pt x="218382" y="21798"/>
                    <a:pt x="290003" y="21798"/>
                  </a:cubicBezTo>
                  <a:cubicBezTo>
                    <a:pt x="437982" y="21798"/>
                    <a:pt x="558343" y="142158"/>
                    <a:pt x="558343" y="290002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30A235BB-91B8-2460-3EC4-C29920FFC729}"/>
                </a:ext>
              </a:extLst>
            </p:cNvPr>
            <p:cNvSpPr/>
            <p:nvPr/>
          </p:nvSpPr>
          <p:spPr bwMode="gray">
            <a:xfrm>
              <a:off x="9897978" y="3190688"/>
              <a:ext cx="271589" cy="271589"/>
            </a:xfrm>
            <a:custGeom>
              <a:avLst/>
              <a:gdLst>
                <a:gd name="connsiteX0" fmla="*/ 268204 w 271589"/>
                <a:gd name="connsiteY0" fmla="*/ 124693 h 271589"/>
                <a:gd name="connsiteX1" fmla="*/ 146761 w 271589"/>
                <a:gd name="connsiteY1" fmla="*/ 124693 h 271589"/>
                <a:gd name="connsiteX2" fmla="*/ 146761 w 271589"/>
                <a:gd name="connsiteY2" fmla="*/ 3385 h 271589"/>
                <a:gd name="connsiteX3" fmla="*/ 143376 w 271589"/>
                <a:gd name="connsiteY3" fmla="*/ 0 h 271589"/>
                <a:gd name="connsiteX4" fmla="*/ 128212 w 271589"/>
                <a:gd name="connsiteY4" fmla="*/ 0 h 271589"/>
                <a:gd name="connsiteX5" fmla="*/ 124828 w 271589"/>
                <a:gd name="connsiteY5" fmla="*/ 3385 h 271589"/>
                <a:gd name="connsiteX6" fmla="*/ 124828 w 271589"/>
                <a:gd name="connsiteY6" fmla="*/ 124693 h 271589"/>
                <a:gd name="connsiteX7" fmla="*/ 3385 w 271589"/>
                <a:gd name="connsiteY7" fmla="*/ 124693 h 271589"/>
                <a:gd name="connsiteX8" fmla="*/ 0 w 271589"/>
                <a:gd name="connsiteY8" fmla="*/ 128077 h 271589"/>
                <a:gd name="connsiteX9" fmla="*/ 0 w 271589"/>
                <a:gd name="connsiteY9" fmla="*/ 143241 h 271589"/>
                <a:gd name="connsiteX10" fmla="*/ 3385 w 271589"/>
                <a:gd name="connsiteY10" fmla="*/ 146626 h 271589"/>
                <a:gd name="connsiteX11" fmla="*/ 124828 w 271589"/>
                <a:gd name="connsiteY11" fmla="*/ 146626 h 271589"/>
                <a:gd name="connsiteX12" fmla="*/ 124828 w 271589"/>
                <a:gd name="connsiteY12" fmla="*/ 268204 h 271589"/>
                <a:gd name="connsiteX13" fmla="*/ 128212 w 271589"/>
                <a:gd name="connsiteY13" fmla="*/ 271589 h 271589"/>
                <a:gd name="connsiteX14" fmla="*/ 143376 w 271589"/>
                <a:gd name="connsiteY14" fmla="*/ 271589 h 271589"/>
                <a:gd name="connsiteX15" fmla="*/ 146761 w 271589"/>
                <a:gd name="connsiteY15" fmla="*/ 268204 h 271589"/>
                <a:gd name="connsiteX16" fmla="*/ 146761 w 271589"/>
                <a:gd name="connsiteY16" fmla="*/ 146626 h 271589"/>
                <a:gd name="connsiteX17" fmla="*/ 268204 w 271589"/>
                <a:gd name="connsiteY17" fmla="*/ 146626 h 271589"/>
                <a:gd name="connsiteX18" fmla="*/ 271589 w 271589"/>
                <a:gd name="connsiteY18" fmla="*/ 143241 h 271589"/>
                <a:gd name="connsiteX19" fmla="*/ 271589 w 271589"/>
                <a:gd name="connsiteY19" fmla="*/ 128077 h 271589"/>
                <a:gd name="connsiteX20" fmla="*/ 268204 w 271589"/>
                <a:gd name="connsiteY20" fmla="*/ 124693 h 27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1589" h="271589">
                  <a:moveTo>
                    <a:pt x="268204" y="124693"/>
                  </a:moveTo>
                  <a:lnTo>
                    <a:pt x="146761" y="124693"/>
                  </a:lnTo>
                  <a:lnTo>
                    <a:pt x="146761" y="3385"/>
                  </a:lnTo>
                  <a:cubicBezTo>
                    <a:pt x="146761" y="1489"/>
                    <a:pt x="145272" y="0"/>
                    <a:pt x="143376" y="0"/>
                  </a:cubicBezTo>
                  <a:lnTo>
                    <a:pt x="128212" y="0"/>
                  </a:lnTo>
                  <a:cubicBezTo>
                    <a:pt x="126318" y="0"/>
                    <a:pt x="124828" y="1489"/>
                    <a:pt x="124828" y="3385"/>
                  </a:cubicBezTo>
                  <a:lnTo>
                    <a:pt x="124828" y="124693"/>
                  </a:lnTo>
                  <a:lnTo>
                    <a:pt x="3385" y="124693"/>
                  </a:lnTo>
                  <a:cubicBezTo>
                    <a:pt x="1489" y="124693"/>
                    <a:pt x="0" y="126182"/>
                    <a:pt x="0" y="128077"/>
                  </a:cubicBezTo>
                  <a:lnTo>
                    <a:pt x="0" y="143241"/>
                  </a:lnTo>
                  <a:cubicBezTo>
                    <a:pt x="0" y="145136"/>
                    <a:pt x="1489" y="146626"/>
                    <a:pt x="3385" y="146626"/>
                  </a:cubicBezTo>
                  <a:lnTo>
                    <a:pt x="124828" y="146626"/>
                  </a:lnTo>
                  <a:lnTo>
                    <a:pt x="124828" y="268204"/>
                  </a:lnTo>
                  <a:cubicBezTo>
                    <a:pt x="124828" y="270100"/>
                    <a:pt x="126318" y="271589"/>
                    <a:pt x="128212" y="271589"/>
                  </a:cubicBezTo>
                  <a:lnTo>
                    <a:pt x="143376" y="271589"/>
                  </a:lnTo>
                  <a:cubicBezTo>
                    <a:pt x="145272" y="271589"/>
                    <a:pt x="146761" y="270100"/>
                    <a:pt x="146761" y="268204"/>
                  </a:cubicBezTo>
                  <a:lnTo>
                    <a:pt x="146761" y="146626"/>
                  </a:lnTo>
                  <a:lnTo>
                    <a:pt x="268204" y="146626"/>
                  </a:lnTo>
                  <a:cubicBezTo>
                    <a:pt x="270100" y="146626"/>
                    <a:pt x="271589" y="145136"/>
                    <a:pt x="271589" y="143241"/>
                  </a:cubicBezTo>
                  <a:lnTo>
                    <a:pt x="271589" y="128077"/>
                  </a:lnTo>
                  <a:cubicBezTo>
                    <a:pt x="271589" y="126182"/>
                    <a:pt x="270100" y="124693"/>
                    <a:pt x="268204" y="124693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2588EC4C-4B75-4D4D-5E24-EB272DB63FB7}"/>
              </a:ext>
            </a:extLst>
          </p:cNvPr>
          <p:cNvSpPr>
            <a:spLocks noChangeAspect="1"/>
          </p:cNvSpPr>
          <p:nvPr/>
        </p:nvSpPr>
        <p:spPr bwMode="gray">
          <a:xfrm>
            <a:off x="6358436" y="2087551"/>
            <a:ext cx="523579" cy="203476"/>
          </a:xfrm>
          <a:custGeom>
            <a:avLst/>
            <a:gdLst>
              <a:gd name="connsiteX0" fmla="*/ 570933 w 573776"/>
              <a:gd name="connsiteY0" fmla="*/ 104114 h 222984"/>
              <a:gd name="connsiteX1" fmla="*/ 469663 w 573776"/>
              <a:gd name="connsiteY1" fmla="*/ 2843 h 222984"/>
              <a:gd name="connsiteX2" fmla="*/ 462622 w 573776"/>
              <a:gd name="connsiteY2" fmla="*/ 0 h 222984"/>
              <a:gd name="connsiteX3" fmla="*/ 455311 w 573776"/>
              <a:gd name="connsiteY3" fmla="*/ 3114 h 222984"/>
              <a:gd name="connsiteX4" fmla="*/ 455311 w 573776"/>
              <a:gd name="connsiteY4" fmla="*/ 17194 h 222984"/>
              <a:gd name="connsiteX5" fmla="*/ 539252 w 573776"/>
              <a:gd name="connsiteY5" fmla="*/ 101271 h 222984"/>
              <a:gd name="connsiteX6" fmla="*/ 10154 w 573776"/>
              <a:gd name="connsiteY6" fmla="*/ 101271 h 222984"/>
              <a:gd name="connsiteX7" fmla="*/ 0 w 573776"/>
              <a:gd name="connsiteY7" fmla="*/ 111425 h 222984"/>
              <a:gd name="connsiteX8" fmla="*/ 10154 w 573776"/>
              <a:gd name="connsiteY8" fmla="*/ 121579 h 222984"/>
              <a:gd name="connsiteX9" fmla="*/ 539252 w 573776"/>
              <a:gd name="connsiteY9" fmla="*/ 121579 h 222984"/>
              <a:gd name="connsiteX10" fmla="*/ 455311 w 573776"/>
              <a:gd name="connsiteY10" fmla="*/ 205520 h 222984"/>
              <a:gd name="connsiteX11" fmla="*/ 455041 w 573776"/>
              <a:gd name="connsiteY11" fmla="*/ 219871 h 222984"/>
              <a:gd name="connsiteX12" fmla="*/ 462351 w 573776"/>
              <a:gd name="connsiteY12" fmla="*/ 222985 h 222984"/>
              <a:gd name="connsiteX13" fmla="*/ 469392 w 573776"/>
              <a:gd name="connsiteY13" fmla="*/ 220142 h 222984"/>
              <a:gd name="connsiteX14" fmla="*/ 570798 w 573776"/>
              <a:gd name="connsiteY14" fmla="*/ 118600 h 222984"/>
              <a:gd name="connsiteX15" fmla="*/ 573776 w 573776"/>
              <a:gd name="connsiteY15" fmla="*/ 111425 h 222984"/>
              <a:gd name="connsiteX16" fmla="*/ 570798 w 573776"/>
              <a:gd name="connsiteY16" fmla="*/ 104249 h 222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3776" h="222984">
                <a:moveTo>
                  <a:pt x="570933" y="104114"/>
                </a:moveTo>
                <a:lnTo>
                  <a:pt x="469663" y="2843"/>
                </a:lnTo>
                <a:cubicBezTo>
                  <a:pt x="467767" y="948"/>
                  <a:pt x="465195" y="0"/>
                  <a:pt x="462622" y="0"/>
                </a:cubicBezTo>
                <a:cubicBezTo>
                  <a:pt x="459915" y="0"/>
                  <a:pt x="457207" y="1083"/>
                  <a:pt x="455311" y="3114"/>
                </a:cubicBezTo>
                <a:cubicBezTo>
                  <a:pt x="451521" y="7040"/>
                  <a:pt x="451521" y="13268"/>
                  <a:pt x="455311" y="17194"/>
                </a:cubicBezTo>
                <a:lnTo>
                  <a:pt x="539252" y="101271"/>
                </a:lnTo>
                <a:lnTo>
                  <a:pt x="10154" y="101271"/>
                </a:lnTo>
                <a:cubicBezTo>
                  <a:pt x="4603" y="101271"/>
                  <a:pt x="0" y="105874"/>
                  <a:pt x="0" y="111425"/>
                </a:cubicBezTo>
                <a:cubicBezTo>
                  <a:pt x="0" y="116976"/>
                  <a:pt x="4603" y="121579"/>
                  <a:pt x="10154" y="121579"/>
                </a:cubicBezTo>
                <a:lnTo>
                  <a:pt x="539252" y="121579"/>
                </a:lnTo>
                <a:lnTo>
                  <a:pt x="455311" y="205520"/>
                </a:lnTo>
                <a:cubicBezTo>
                  <a:pt x="451385" y="209310"/>
                  <a:pt x="451249" y="215809"/>
                  <a:pt x="455041" y="219871"/>
                </a:cubicBezTo>
                <a:cubicBezTo>
                  <a:pt x="456936" y="221902"/>
                  <a:pt x="459508" y="222985"/>
                  <a:pt x="462351" y="222985"/>
                </a:cubicBezTo>
                <a:cubicBezTo>
                  <a:pt x="465195" y="222985"/>
                  <a:pt x="467496" y="222037"/>
                  <a:pt x="469392" y="220142"/>
                </a:cubicBezTo>
                <a:lnTo>
                  <a:pt x="570798" y="118600"/>
                </a:lnTo>
                <a:cubicBezTo>
                  <a:pt x="572693" y="116705"/>
                  <a:pt x="573776" y="114132"/>
                  <a:pt x="573776" y="111425"/>
                </a:cubicBezTo>
                <a:cubicBezTo>
                  <a:pt x="573776" y="108717"/>
                  <a:pt x="572693" y="106145"/>
                  <a:pt x="570798" y="104249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F709BC38-6CD5-98F5-B2DD-170310004C4E}"/>
              </a:ext>
            </a:extLst>
          </p:cNvPr>
          <p:cNvSpPr>
            <a:spLocks noChangeAspect="1"/>
          </p:cNvSpPr>
          <p:nvPr/>
        </p:nvSpPr>
        <p:spPr bwMode="gray">
          <a:xfrm>
            <a:off x="5438210" y="1950110"/>
            <a:ext cx="202135" cy="522095"/>
          </a:xfrm>
          <a:custGeom>
            <a:avLst/>
            <a:gdLst>
              <a:gd name="connsiteX0" fmla="*/ 218400 w 221514"/>
              <a:gd name="connsiteY0" fmla="*/ 103978 h 572151"/>
              <a:gd name="connsiteX1" fmla="*/ 117807 w 221514"/>
              <a:gd name="connsiteY1" fmla="*/ 2979 h 572151"/>
              <a:gd name="connsiteX2" fmla="*/ 110631 w 221514"/>
              <a:gd name="connsiteY2" fmla="*/ 0 h 572151"/>
              <a:gd name="connsiteX3" fmla="*/ 103456 w 221514"/>
              <a:gd name="connsiteY3" fmla="*/ 2979 h 572151"/>
              <a:gd name="connsiteX4" fmla="*/ 2862 w 221514"/>
              <a:gd name="connsiteY4" fmla="*/ 103978 h 572151"/>
              <a:gd name="connsiteX5" fmla="*/ 3133 w 221514"/>
              <a:gd name="connsiteY5" fmla="*/ 118329 h 572151"/>
              <a:gd name="connsiteX6" fmla="*/ 10173 w 221514"/>
              <a:gd name="connsiteY6" fmla="*/ 121173 h 572151"/>
              <a:gd name="connsiteX7" fmla="*/ 17213 w 221514"/>
              <a:gd name="connsiteY7" fmla="*/ 118329 h 572151"/>
              <a:gd name="connsiteX8" fmla="*/ 100613 w 221514"/>
              <a:gd name="connsiteY8" fmla="*/ 34659 h 572151"/>
              <a:gd name="connsiteX9" fmla="*/ 100613 w 221514"/>
              <a:gd name="connsiteY9" fmla="*/ 561997 h 572151"/>
              <a:gd name="connsiteX10" fmla="*/ 110767 w 221514"/>
              <a:gd name="connsiteY10" fmla="*/ 572151 h 572151"/>
              <a:gd name="connsiteX11" fmla="*/ 120921 w 221514"/>
              <a:gd name="connsiteY11" fmla="*/ 561997 h 572151"/>
              <a:gd name="connsiteX12" fmla="*/ 120921 w 221514"/>
              <a:gd name="connsiteY12" fmla="*/ 34524 h 572151"/>
              <a:gd name="connsiteX13" fmla="*/ 204320 w 221514"/>
              <a:gd name="connsiteY13" fmla="*/ 118194 h 572151"/>
              <a:gd name="connsiteX14" fmla="*/ 211360 w 221514"/>
              <a:gd name="connsiteY14" fmla="*/ 121037 h 572151"/>
              <a:gd name="connsiteX15" fmla="*/ 218671 w 221514"/>
              <a:gd name="connsiteY15" fmla="*/ 117923 h 572151"/>
              <a:gd name="connsiteX16" fmla="*/ 218671 w 221514"/>
              <a:gd name="connsiteY16" fmla="*/ 103843 h 5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1514" h="572151">
                <a:moveTo>
                  <a:pt x="218400" y="103978"/>
                </a:moveTo>
                <a:lnTo>
                  <a:pt x="117807" y="2979"/>
                </a:lnTo>
                <a:cubicBezTo>
                  <a:pt x="115912" y="1083"/>
                  <a:pt x="113339" y="0"/>
                  <a:pt x="110631" y="0"/>
                </a:cubicBezTo>
                <a:cubicBezTo>
                  <a:pt x="107924" y="0"/>
                  <a:pt x="105351" y="1083"/>
                  <a:pt x="103456" y="2979"/>
                </a:cubicBezTo>
                <a:lnTo>
                  <a:pt x="2862" y="103978"/>
                </a:lnTo>
                <a:cubicBezTo>
                  <a:pt x="-1064" y="108040"/>
                  <a:pt x="-929" y="114403"/>
                  <a:pt x="3133" y="118329"/>
                </a:cubicBezTo>
                <a:cubicBezTo>
                  <a:pt x="5028" y="120225"/>
                  <a:pt x="7465" y="121173"/>
                  <a:pt x="10173" y="121173"/>
                </a:cubicBezTo>
                <a:cubicBezTo>
                  <a:pt x="12881" y="121173"/>
                  <a:pt x="15318" y="120225"/>
                  <a:pt x="17213" y="118329"/>
                </a:cubicBezTo>
                <a:lnTo>
                  <a:pt x="100613" y="34659"/>
                </a:lnTo>
                <a:lnTo>
                  <a:pt x="100613" y="561997"/>
                </a:lnTo>
                <a:cubicBezTo>
                  <a:pt x="100613" y="567548"/>
                  <a:pt x="105080" y="572151"/>
                  <a:pt x="110767" y="572151"/>
                </a:cubicBezTo>
                <a:cubicBezTo>
                  <a:pt x="116453" y="572151"/>
                  <a:pt x="120921" y="567548"/>
                  <a:pt x="120921" y="561997"/>
                </a:cubicBezTo>
                <a:lnTo>
                  <a:pt x="120921" y="34524"/>
                </a:lnTo>
                <a:lnTo>
                  <a:pt x="204320" y="118194"/>
                </a:lnTo>
                <a:cubicBezTo>
                  <a:pt x="206215" y="120090"/>
                  <a:pt x="208788" y="121037"/>
                  <a:pt x="211360" y="121037"/>
                </a:cubicBezTo>
                <a:cubicBezTo>
                  <a:pt x="214068" y="121037"/>
                  <a:pt x="216641" y="119954"/>
                  <a:pt x="218671" y="117923"/>
                </a:cubicBezTo>
                <a:cubicBezTo>
                  <a:pt x="222462" y="113997"/>
                  <a:pt x="222462" y="107769"/>
                  <a:pt x="218671" y="103843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95" name="Freihandform: Form 94">
            <a:extLst>
              <a:ext uri="{FF2B5EF4-FFF2-40B4-BE49-F238E27FC236}">
                <a16:creationId xmlns:a16="http://schemas.microsoft.com/office/drawing/2014/main" id="{CA922D4F-F246-0C46-B352-A9B73EFB4A21}"/>
              </a:ext>
            </a:extLst>
          </p:cNvPr>
          <p:cNvSpPr>
            <a:spLocks noChangeAspect="1"/>
          </p:cNvSpPr>
          <p:nvPr/>
        </p:nvSpPr>
        <p:spPr bwMode="gray">
          <a:xfrm>
            <a:off x="8605815" y="1955147"/>
            <a:ext cx="495316" cy="387184"/>
          </a:xfrm>
          <a:custGeom>
            <a:avLst/>
            <a:gdLst>
              <a:gd name="connsiteX0" fmla="*/ 156170 w 542806"/>
              <a:gd name="connsiteY0" fmla="*/ 151364 h 424307"/>
              <a:gd name="connsiteX1" fmla="*/ 154817 w 542806"/>
              <a:gd name="connsiteY1" fmla="*/ 151364 h 424307"/>
              <a:gd name="connsiteX2" fmla="*/ 39601 w 542806"/>
              <a:gd name="connsiteY2" fmla="*/ 151364 h 424307"/>
              <a:gd name="connsiteX3" fmla="*/ 174854 w 542806"/>
              <a:gd name="connsiteY3" fmla="*/ 15976 h 424307"/>
              <a:gd name="connsiteX4" fmla="*/ 174854 w 542806"/>
              <a:gd name="connsiteY4" fmla="*/ 11237 h 424307"/>
              <a:gd name="connsiteX5" fmla="*/ 164565 w 542806"/>
              <a:gd name="connsiteY5" fmla="*/ 948 h 424307"/>
              <a:gd name="connsiteX6" fmla="*/ 162128 w 542806"/>
              <a:gd name="connsiteY6" fmla="*/ 0 h 424307"/>
              <a:gd name="connsiteX7" fmla="*/ 159691 w 542806"/>
              <a:gd name="connsiteY7" fmla="*/ 948 h 424307"/>
              <a:gd name="connsiteX8" fmla="*/ 1016 w 542806"/>
              <a:gd name="connsiteY8" fmla="*/ 159758 h 424307"/>
              <a:gd name="connsiteX9" fmla="*/ 1016 w 542806"/>
              <a:gd name="connsiteY9" fmla="*/ 164497 h 424307"/>
              <a:gd name="connsiteX10" fmla="*/ 159691 w 542806"/>
              <a:gd name="connsiteY10" fmla="*/ 323308 h 424307"/>
              <a:gd name="connsiteX11" fmla="*/ 162128 w 542806"/>
              <a:gd name="connsiteY11" fmla="*/ 324255 h 424307"/>
              <a:gd name="connsiteX12" fmla="*/ 164565 w 542806"/>
              <a:gd name="connsiteY12" fmla="*/ 323308 h 424307"/>
              <a:gd name="connsiteX13" fmla="*/ 174854 w 542806"/>
              <a:gd name="connsiteY13" fmla="*/ 313018 h 424307"/>
              <a:gd name="connsiteX14" fmla="*/ 174854 w 542806"/>
              <a:gd name="connsiteY14" fmla="*/ 308279 h 424307"/>
              <a:gd name="connsiteX15" fmla="*/ 39601 w 542806"/>
              <a:gd name="connsiteY15" fmla="*/ 172891 h 424307"/>
              <a:gd name="connsiteX16" fmla="*/ 156170 w 542806"/>
              <a:gd name="connsiteY16" fmla="*/ 172891 h 424307"/>
              <a:gd name="connsiteX17" fmla="*/ 522803 w 542806"/>
              <a:gd name="connsiteY17" fmla="*/ 422141 h 424307"/>
              <a:gd name="connsiteX18" fmla="*/ 524563 w 542806"/>
              <a:gd name="connsiteY18" fmla="*/ 424037 h 424307"/>
              <a:gd name="connsiteX19" fmla="*/ 525916 w 542806"/>
              <a:gd name="connsiteY19" fmla="*/ 424307 h 424307"/>
              <a:gd name="connsiteX20" fmla="*/ 527135 w 542806"/>
              <a:gd name="connsiteY20" fmla="*/ 424037 h 424307"/>
              <a:gd name="connsiteX21" fmla="*/ 540674 w 542806"/>
              <a:gd name="connsiteY21" fmla="*/ 418621 h 424307"/>
              <a:gd name="connsiteX22" fmla="*/ 542570 w 542806"/>
              <a:gd name="connsiteY22" fmla="*/ 414289 h 424307"/>
              <a:gd name="connsiteX23" fmla="*/ 156036 w 542806"/>
              <a:gd name="connsiteY23" fmla="*/ 151500 h 42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2806" h="424307">
                <a:moveTo>
                  <a:pt x="156170" y="151364"/>
                </a:moveTo>
                <a:lnTo>
                  <a:pt x="154817" y="151364"/>
                </a:lnTo>
                <a:cubicBezTo>
                  <a:pt x="154817" y="151364"/>
                  <a:pt x="39601" y="151364"/>
                  <a:pt x="39601" y="151364"/>
                </a:cubicBezTo>
                <a:lnTo>
                  <a:pt x="174854" y="15976"/>
                </a:lnTo>
                <a:cubicBezTo>
                  <a:pt x="176208" y="14622"/>
                  <a:pt x="176208" y="12456"/>
                  <a:pt x="174854" y="11237"/>
                </a:cubicBezTo>
                <a:lnTo>
                  <a:pt x="164565" y="948"/>
                </a:lnTo>
                <a:cubicBezTo>
                  <a:pt x="164565" y="948"/>
                  <a:pt x="163075" y="0"/>
                  <a:pt x="162128" y="0"/>
                </a:cubicBezTo>
                <a:cubicBezTo>
                  <a:pt x="161181" y="0"/>
                  <a:pt x="160367" y="406"/>
                  <a:pt x="159691" y="948"/>
                </a:cubicBezTo>
                <a:lnTo>
                  <a:pt x="1016" y="159758"/>
                </a:lnTo>
                <a:cubicBezTo>
                  <a:pt x="-339" y="161112"/>
                  <a:pt x="-339" y="163278"/>
                  <a:pt x="1016" y="164497"/>
                </a:cubicBezTo>
                <a:lnTo>
                  <a:pt x="159691" y="323308"/>
                </a:lnTo>
                <a:cubicBezTo>
                  <a:pt x="159691" y="323308"/>
                  <a:pt x="161181" y="324255"/>
                  <a:pt x="162128" y="324255"/>
                </a:cubicBezTo>
                <a:cubicBezTo>
                  <a:pt x="163075" y="324255"/>
                  <a:pt x="163888" y="323849"/>
                  <a:pt x="164565" y="323308"/>
                </a:cubicBezTo>
                <a:lnTo>
                  <a:pt x="174854" y="313018"/>
                </a:lnTo>
                <a:cubicBezTo>
                  <a:pt x="176208" y="311664"/>
                  <a:pt x="176208" y="309498"/>
                  <a:pt x="174854" y="308279"/>
                </a:cubicBezTo>
                <a:lnTo>
                  <a:pt x="39601" y="172891"/>
                </a:lnTo>
                <a:lnTo>
                  <a:pt x="156170" y="172891"/>
                </a:lnTo>
                <a:cubicBezTo>
                  <a:pt x="318908" y="172891"/>
                  <a:pt x="462826" y="270777"/>
                  <a:pt x="522803" y="422141"/>
                </a:cubicBezTo>
                <a:cubicBezTo>
                  <a:pt x="523074" y="422953"/>
                  <a:pt x="523750" y="423630"/>
                  <a:pt x="524563" y="424037"/>
                </a:cubicBezTo>
                <a:cubicBezTo>
                  <a:pt x="524969" y="424172"/>
                  <a:pt x="525510" y="424307"/>
                  <a:pt x="525916" y="424307"/>
                </a:cubicBezTo>
                <a:cubicBezTo>
                  <a:pt x="526323" y="424307"/>
                  <a:pt x="526729" y="424307"/>
                  <a:pt x="527135" y="424037"/>
                </a:cubicBezTo>
                <a:lnTo>
                  <a:pt x="540674" y="418621"/>
                </a:lnTo>
                <a:cubicBezTo>
                  <a:pt x="542434" y="417944"/>
                  <a:pt x="543246" y="415913"/>
                  <a:pt x="542570" y="414289"/>
                </a:cubicBezTo>
                <a:cubicBezTo>
                  <a:pt x="479343" y="254666"/>
                  <a:pt x="327708" y="151500"/>
                  <a:pt x="156036" y="151500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97" name="Freihandform: Form 96">
            <a:extLst>
              <a:ext uri="{FF2B5EF4-FFF2-40B4-BE49-F238E27FC236}">
                <a16:creationId xmlns:a16="http://schemas.microsoft.com/office/drawing/2014/main" id="{7BD964E5-A84C-D343-E997-64A7C421057A}"/>
              </a:ext>
            </a:extLst>
          </p:cNvPr>
          <p:cNvSpPr>
            <a:spLocks noChangeAspect="1"/>
          </p:cNvSpPr>
          <p:nvPr/>
        </p:nvSpPr>
        <p:spPr bwMode="gray">
          <a:xfrm>
            <a:off x="3225789" y="1991180"/>
            <a:ext cx="210891" cy="396080"/>
          </a:xfrm>
          <a:custGeom>
            <a:avLst/>
            <a:gdLst>
              <a:gd name="connsiteX0" fmla="*/ 230093 w 231108"/>
              <a:gd name="connsiteY0" fmla="*/ 214591 h 434055"/>
              <a:gd name="connsiteX1" fmla="*/ 17127 w 231108"/>
              <a:gd name="connsiteY1" fmla="*/ 948 h 434055"/>
              <a:gd name="connsiteX2" fmla="*/ 14690 w 231108"/>
              <a:gd name="connsiteY2" fmla="*/ 0 h 434055"/>
              <a:gd name="connsiteX3" fmla="*/ 12253 w 231108"/>
              <a:gd name="connsiteY3" fmla="*/ 948 h 434055"/>
              <a:gd name="connsiteX4" fmla="*/ 1015 w 231108"/>
              <a:gd name="connsiteY4" fmla="*/ 12320 h 434055"/>
              <a:gd name="connsiteX5" fmla="*/ 1015 w 231108"/>
              <a:gd name="connsiteY5" fmla="*/ 17059 h 434055"/>
              <a:gd name="connsiteX6" fmla="*/ 200307 w 231108"/>
              <a:gd name="connsiteY6" fmla="*/ 217028 h 434055"/>
              <a:gd name="connsiteX7" fmla="*/ 1015 w 231108"/>
              <a:gd name="connsiteY7" fmla="*/ 416996 h 434055"/>
              <a:gd name="connsiteX8" fmla="*/ 1015 w 231108"/>
              <a:gd name="connsiteY8" fmla="*/ 421735 h 434055"/>
              <a:gd name="connsiteX9" fmla="*/ 12253 w 231108"/>
              <a:gd name="connsiteY9" fmla="*/ 433108 h 434055"/>
              <a:gd name="connsiteX10" fmla="*/ 14690 w 231108"/>
              <a:gd name="connsiteY10" fmla="*/ 434055 h 434055"/>
              <a:gd name="connsiteX11" fmla="*/ 17127 w 231108"/>
              <a:gd name="connsiteY11" fmla="*/ 433108 h 434055"/>
              <a:gd name="connsiteX12" fmla="*/ 230093 w 231108"/>
              <a:gd name="connsiteY12" fmla="*/ 219465 h 434055"/>
              <a:gd name="connsiteX13" fmla="*/ 230093 w 231108"/>
              <a:gd name="connsiteY13" fmla="*/ 214726 h 434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108" h="434055">
                <a:moveTo>
                  <a:pt x="230093" y="214591"/>
                </a:moveTo>
                <a:lnTo>
                  <a:pt x="17127" y="948"/>
                </a:lnTo>
                <a:cubicBezTo>
                  <a:pt x="17127" y="948"/>
                  <a:pt x="15637" y="0"/>
                  <a:pt x="14690" y="0"/>
                </a:cubicBezTo>
                <a:cubicBezTo>
                  <a:pt x="13742" y="0"/>
                  <a:pt x="12930" y="406"/>
                  <a:pt x="12253" y="948"/>
                </a:cubicBezTo>
                <a:lnTo>
                  <a:pt x="1015" y="12320"/>
                </a:lnTo>
                <a:cubicBezTo>
                  <a:pt x="-338" y="13674"/>
                  <a:pt x="-338" y="15840"/>
                  <a:pt x="1015" y="17059"/>
                </a:cubicBezTo>
                <a:lnTo>
                  <a:pt x="200307" y="217028"/>
                </a:lnTo>
                <a:lnTo>
                  <a:pt x="1015" y="416996"/>
                </a:lnTo>
                <a:cubicBezTo>
                  <a:pt x="-338" y="418350"/>
                  <a:pt x="-338" y="420516"/>
                  <a:pt x="1015" y="421735"/>
                </a:cubicBezTo>
                <a:lnTo>
                  <a:pt x="12253" y="433108"/>
                </a:lnTo>
                <a:cubicBezTo>
                  <a:pt x="12253" y="433108"/>
                  <a:pt x="13742" y="434055"/>
                  <a:pt x="14690" y="434055"/>
                </a:cubicBezTo>
                <a:cubicBezTo>
                  <a:pt x="15637" y="434055"/>
                  <a:pt x="16450" y="433649"/>
                  <a:pt x="17127" y="433108"/>
                </a:cubicBezTo>
                <a:lnTo>
                  <a:pt x="230093" y="219465"/>
                </a:lnTo>
                <a:cubicBezTo>
                  <a:pt x="231447" y="218111"/>
                  <a:pt x="231447" y="215945"/>
                  <a:pt x="230093" y="214726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98" name="Freihandform: Form 97">
            <a:extLst>
              <a:ext uri="{FF2B5EF4-FFF2-40B4-BE49-F238E27FC236}">
                <a16:creationId xmlns:a16="http://schemas.microsoft.com/office/drawing/2014/main" id="{430FE6AA-53F4-EBC8-B974-D87FA83F871B}"/>
              </a:ext>
            </a:extLst>
          </p:cNvPr>
          <p:cNvSpPr>
            <a:spLocks noChangeAspect="1"/>
          </p:cNvSpPr>
          <p:nvPr/>
        </p:nvSpPr>
        <p:spPr bwMode="gray">
          <a:xfrm>
            <a:off x="4229040" y="2066782"/>
            <a:ext cx="396331" cy="210767"/>
          </a:xfrm>
          <a:custGeom>
            <a:avLst/>
            <a:gdLst>
              <a:gd name="connsiteX0" fmla="*/ 433108 w 434326"/>
              <a:gd name="connsiteY0" fmla="*/ 213914 h 230972"/>
              <a:gd name="connsiteX1" fmla="*/ 219465 w 434326"/>
              <a:gd name="connsiteY1" fmla="*/ 948 h 230972"/>
              <a:gd name="connsiteX2" fmla="*/ 217028 w 434326"/>
              <a:gd name="connsiteY2" fmla="*/ 0 h 230972"/>
              <a:gd name="connsiteX3" fmla="*/ 214591 w 434326"/>
              <a:gd name="connsiteY3" fmla="*/ 948 h 230972"/>
              <a:gd name="connsiteX4" fmla="*/ 948 w 434326"/>
              <a:gd name="connsiteY4" fmla="*/ 213914 h 230972"/>
              <a:gd name="connsiteX5" fmla="*/ 0 w 434326"/>
              <a:gd name="connsiteY5" fmla="*/ 216351 h 230972"/>
              <a:gd name="connsiteX6" fmla="*/ 948 w 434326"/>
              <a:gd name="connsiteY6" fmla="*/ 218788 h 230972"/>
              <a:gd name="connsiteX7" fmla="*/ 12320 w 434326"/>
              <a:gd name="connsiteY7" fmla="*/ 230025 h 230972"/>
              <a:gd name="connsiteX8" fmla="*/ 14757 w 434326"/>
              <a:gd name="connsiteY8" fmla="*/ 230973 h 230972"/>
              <a:gd name="connsiteX9" fmla="*/ 17194 w 434326"/>
              <a:gd name="connsiteY9" fmla="*/ 230025 h 230972"/>
              <a:gd name="connsiteX10" fmla="*/ 217163 w 434326"/>
              <a:gd name="connsiteY10" fmla="*/ 30733 h 230972"/>
              <a:gd name="connsiteX11" fmla="*/ 417132 w 434326"/>
              <a:gd name="connsiteY11" fmla="*/ 230025 h 230972"/>
              <a:gd name="connsiteX12" fmla="*/ 419569 w 434326"/>
              <a:gd name="connsiteY12" fmla="*/ 230973 h 230972"/>
              <a:gd name="connsiteX13" fmla="*/ 422006 w 434326"/>
              <a:gd name="connsiteY13" fmla="*/ 230025 h 230972"/>
              <a:gd name="connsiteX14" fmla="*/ 433378 w 434326"/>
              <a:gd name="connsiteY14" fmla="*/ 218788 h 230972"/>
              <a:gd name="connsiteX15" fmla="*/ 434326 w 434326"/>
              <a:gd name="connsiteY15" fmla="*/ 216351 h 230972"/>
              <a:gd name="connsiteX16" fmla="*/ 433378 w 434326"/>
              <a:gd name="connsiteY16" fmla="*/ 213914 h 23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26" h="230972">
                <a:moveTo>
                  <a:pt x="433108" y="213914"/>
                </a:moveTo>
                <a:lnTo>
                  <a:pt x="219465" y="948"/>
                </a:lnTo>
                <a:cubicBezTo>
                  <a:pt x="219465" y="948"/>
                  <a:pt x="217975" y="0"/>
                  <a:pt x="217028" y="0"/>
                </a:cubicBezTo>
                <a:cubicBezTo>
                  <a:pt x="216080" y="0"/>
                  <a:pt x="215268" y="271"/>
                  <a:pt x="214591" y="948"/>
                </a:cubicBezTo>
                <a:lnTo>
                  <a:pt x="948" y="213914"/>
                </a:lnTo>
                <a:cubicBezTo>
                  <a:pt x="948" y="213914"/>
                  <a:pt x="0" y="215403"/>
                  <a:pt x="0" y="216351"/>
                </a:cubicBezTo>
                <a:cubicBezTo>
                  <a:pt x="0" y="217298"/>
                  <a:pt x="406" y="218111"/>
                  <a:pt x="948" y="218788"/>
                </a:cubicBezTo>
                <a:lnTo>
                  <a:pt x="12320" y="230025"/>
                </a:lnTo>
                <a:cubicBezTo>
                  <a:pt x="12320" y="230025"/>
                  <a:pt x="13810" y="230973"/>
                  <a:pt x="14757" y="230973"/>
                </a:cubicBezTo>
                <a:cubicBezTo>
                  <a:pt x="15705" y="230973"/>
                  <a:pt x="16517" y="230702"/>
                  <a:pt x="17194" y="230025"/>
                </a:cubicBezTo>
                <a:lnTo>
                  <a:pt x="217163" y="30733"/>
                </a:lnTo>
                <a:lnTo>
                  <a:pt x="417132" y="230025"/>
                </a:lnTo>
                <a:cubicBezTo>
                  <a:pt x="417132" y="230025"/>
                  <a:pt x="418621" y="230973"/>
                  <a:pt x="419569" y="230973"/>
                </a:cubicBezTo>
                <a:cubicBezTo>
                  <a:pt x="420517" y="230973"/>
                  <a:pt x="421329" y="230702"/>
                  <a:pt x="422006" y="230025"/>
                </a:cubicBezTo>
                <a:lnTo>
                  <a:pt x="433378" y="218788"/>
                </a:lnTo>
                <a:cubicBezTo>
                  <a:pt x="433378" y="218788"/>
                  <a:pt x="434326" y="217298"/>
                  <a:pt x="434326" y="216351"/>
                </a:cubicBezTo>
                <a:cubicBezTo>
                  <a:pt x="434326" y="215403"/>
                  <a:pt x="433920" y="214591"/>
                  <a:pt x="433378" y="213914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100" name="Freihandform: Form 99">
            <a:extLst>
              <a:ext uri="{FF2B5EF4-FFF2-40B4-BE49-F238E27FC236}">
                <a16:creationId xmlns:a16="http://schemas.microsoft.com/office/drawing/2014/main" id="{04EB3259-A5C2-AA57-20F5-D19126890DF0}"/>
              </a:ext>
            </a:extLst>
          </p:cNvPr>
          <p:cNvSpPr>
            <a:spLocks noChangeAspect="1"/>
          </p:cNvSpPr>
          <p:nvPr/>
        </p:nvSpPr>
        <p:spPr bwMode="gray">
          <a:xfrm>
            <a:off x="6406437" y="3113627"/>
            <a:ext cx="471443" cy="459828"/>
          </a:xfrm>
          <a:custGeom>
            <a:avLst/>
            <a:gdLst>
              <a:gd name="connsiteX0" fmla="*/ 514070 w 516642"/>
              <a:gd name="connsiteY0" fmla="*/ 98427 h 503915"/>
              <a:gd name="connsiteX1" fmla="*/ 418350 w 516642"/>
              <a:gd name="connsiteY1" fmla="*/ 2843 h 503915"/>
              <a:gd name="connsiteX2" fmla="*/ 411581 w 516642"/>
              <a:gd name="connsiteY2" fmla="*/ 0 h 503915"/>
              <a:gd name="connsiteX3" fmla="*/ 404541 w 516642"/>
              <a:gd name="connsiteY3" fmla="*/ 2979 h 503915"/>
              <a:gd name="connsiteX4" fmla="*/ 404541 w 516642"/>
              <a:gd name="connsiteY4" fmla="*/ 16517 h 503915"/>
              <a:gd name="connsiteX5" fmla="*/ 483608 w 516642"/>
              <a:gd name="connsiteY5" fmla="*/ 95584 h 503915"/>
              <a:gd name="connsiteX6" fmla="*/ 424307 w 516642"/>
              <a:gd name="connsiteY6" fmla="*/ 95584 h 503915"/>
              <a:gd name="connsiteX7" fmla="*/ 258456 w 516642"/>
              <a:gd name="connsiteY7" fmla="*/ 213508 h 503915"/>
              <a:gd name="connsiteX8" fmla="*/ 92606 w 516642"/>
              <a:gd name="connsiteY8" fmla="*/ 95584 h 503915"/>
              <a:gd name="connsiteX9" fmla="*/ 33305 w 516642"/>
              <a:gd name="connsiteY9" fmla="*/ 95584 h 503915"/>
              <a:gd name="connsiteX10" fmla="*/ 112237 w 516642"/>
              <a:gd name="connsiteY10" fmla="*/ 16653 h 503915"/>
              <a:gd name="connsiteX11" fmla="*/ 115080 w 516642"/>
              <a:gd name="connsiteY11" fmla="*/ 9613 h 503915"/>
              <a:gd name="connsiteX12" fmla="*/ 112102 w 516642"/>
              <a:gd name="connsiteY12" fmla="*/ 2708 h 503915"/>
              <a:gd name="connsiteX13" fmla="*/ 105332 w 516642"/>
              <a:gd name="connsiteY13" fmla="*/ 0 h 503915"/>
              <a:gd name="connsiteX14" fmla="*/ 98563 w 516642"/>
              <a:gd name="connsiteY14" fmla="*/ 2708 h 503915"/>
              <a:gd name="connsiteX15" fmla="*/ 2843 w 516642"/>
              <a:gd name="connsiteY15" fmla="*/ 98427 h 503915"/>
              <a:gd name="connsiteX16" fmla="*/ 0 w 516642"/>
              <a:gd name="connsiteY16" fmla="*/ 105332 h 503915"/>
              <a:gd name="connsiteX17" fmla="*/ 2843 w 516642"/>
              <a:gd name="connsiteY17" fmla="*/ 112237 h 503915"/>
              <a:gd name="connsiteX18" fmla="*/ 2843 w 516642"/>
              <a:gd name="connsiteY18" fmla="*/ 112237 h 503915"/>
              <a:gd name="connsiteX19" fmla="*/ 98427 w 516642"/>
              <a:gd name="connsiteY19" fmla="*/ 207821 h 503915"/>
              <a:gd name="connsiteX20" fmla="*/ 105197 w 516642"/>
              <a:gd name="connsiteY20" fmla="*/ 210664 h 503915"/>
              <a:gd name="connsiteX21" fmla="*/ 112237 w 516642"/>
              <a:gd name="connsiteY21" fmla="*/ 207686 h 503915"/>
              <a:gd name="connsiteX22" fmla="*/ 112237 w 516642"/>
              <a:gd name="connsiteY22" fmla="*/ 194147 h 503915"/>
              <a:gd name="connsiteX23" fmla="*/ 33170 w 516642"/>
              <a:gd name="connsiteY23" fmla="*/ 115080 h 503915"/>
              <a:gd name="connsiteX24" fmla="*/ 92470 w 516642"/>
              <a:gd name="connsiteY24" fmla="*/ 115080 h 503915"/>
              <a:gd name="connsiteX25" fmla="*/ 248437 w 516642"/>
              <a:gd name="connsiteY25" fmla="*/ 271048 h 503915"/>
              <a:gd name="connsiteX26" fmla="*/ 248437 w 516642"/>
              <a:gd name="connsiteY26" fmla="*/ 494168 h 503915"/>
              <a:gd name="connsiteX27" fmla="*/ 258185 w 516642"/>
              <a:gd name="connsiteY27" fmla="*/ 503916 h 503915"/>
              <a:gd name="connsiteX28" fmla="*/ 267933 w 516642"/>
              <a:gd name="connsiteY28" fmla="*/ 494168 h 503915"/>
              <a:gd name="connsiteX29" fmla="*/ 267933 w 516642"/>
              <a:gd name="connsiteY29" fmla="*/ 271048 h 503915"/>
              <a:gd name="connsiteX30" fmla="*/ 424036 w 516642"/>
              <a:gd name="connsiteY30" fmla="*/ 115080 h 503915"/>
              <a:gd name="connsiteX31" fmla="*/ 483336 w 516642"/>
              <a:gd name="connsiteY31" fmla="*/ 115080 h 503915"/>
              <a:gd name="connsiteX32" fmla="*/ 404405 w 516642"/>
              <a:gd name="connsiteY32" fmla="*/ 194012 h 503915"/>
              <a:gd name="connsiteX33" fmla="*/ 401427 w 516642"/>
              <a:gd name="connsiteY33" fmla="*/ 200781 h 503915"/>
              <a:gd name="connsiteX34" fmla="*/ 404134 w 516642"/>
              <a:gd name="connsiteY34" fmla="*/ 207686 h 503915"/>
              <a:gd name="connsiteX35" fmla="*/ 411175 w 516642"/>
              <a:gd name="connsiteY35" fmla="*/ 210664 h 503915"/>
              <a:gd name="connsiteX36" fmla="*/ 417944 w 516642"/>
              <a:gd name="connsiteY36" fmla="*/ 207957 h 503915"/>
              <a:gd name="connsiteX37" fmla="*/ 513799 w 516642"/>
              <a:gd name="connsiteY37" fmla="*/ 112102 h 503915"/>
              <a:gd name="connsiteX38" fmla="*/ 516642 w 516642"/>
              <a:gd name="connsiteY38" fmla="*/ 105197 h 503915"/>
              <a:gd name="connsiteX39" fmla="*/ 513799 w 516642"/>
              <a:gd name="connsiteY39" fmla="*/ 98292 h 50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16642" h="503915">
                <a:moveTo>
                  <a:pt x="514070" y="98427"/>
                </a:moveTo>
                <a:lnTo>
                  <a:pt x="418350" y="2843"/>
                </a:lnTo>
                <a:cubicBezTo>
                  <a:pt x="416455" y="1083"/>
                  <a:pt x="414018" y="0"/>
                  <a:pt x="411581" y="0"/>
                </a:cubicBezTo>
                <a:cubicBezTo>
                  <a:pt x="408873" y="0"/>
                  <a:pt x="406436" y="1083"/>
                  <a:pt x="404541" y="2979"/>
                </a:cubicBezTo>
                <a:cubicBezTo>
                  <a:pt x="400885" y="6769"/>
                  <a:pt x="400885" y="12727"/>
                  <a:pt x="404541" y="16517"/>
                </a:cubicBezTo>
                <a:lnTo>
                  <a:pt x="483608" y="95584"/>
                </a:lnTo>
                <a:lnTo>
                  <a:pt x="424307" y="95584"/>
                </a:lnTo>
                <a:cubicBezTo>
                  <a:pt x="349573" y="95584"/>
                  <a:pt x="282962" y="143647"/>
                  <a:pt x="258456" y="213508"/>
                </a:cubicBezTo>
                <a:cubicBezTo>
                  <a:pt x="234086" y="143647"/>
                  <a:pt x="167340" y="95720"/>
                  <a:pt x="92606" y="95584"/>
                </a:cubicBezTo>
                <a:lnTo>
                  <a:pt x="33305" y="95584"/>
                </a:lnTo>
                <a:lnTo>
                  <a:pt x="112237" y="16653"/>
                </a:lnTo>
                <a:cubicBezTo>
                  <a:pt x="114132" y="14757"/>
                  <a:pt x="115080" y="12320"/>
                  <a:pt x="115080" y="9613"/>
                </a:cubicBezTo>
                <a:cubicBezTo>
                  <a:pt x="115080" y="7040"/>
                  <a:pt x="113997" y="4603"/>
                  <a:pt x="112102" y="2708"/>
                </a:cubicBezTo>
                <a:cubicBezTo>
                  <a:pt x="110206" y="948"/>
                  <a:pt x="107905" y="0"/>
                  <a:pt x="105332" y="0"/>
                </a:cubicBezTo>
                <a:cubicBezTo>
                  <a:pt x="102760" y="0"/>
                  <a:pt x="100323" y="948"/>
                  <a:pt x="98563" y="2708"/>
                </a:cubicBezTo>
                <a:lnTo>
                  <a:pt x="2843" y="98427"/>
                </a:lnTo>
                <a:cubicBezTo>
                  <a:pt x="947" y="100323"/>
                  <a:pt x="0" y="102760"/>
                  <a:pt x="0" y="105332"/>
                </a:cubicBezTo>
                <a:cubicBezTo>
                  <a:pt x="0" y="107905"/>
                  <a:pt x="947" y="110342"/>
                  <a:pt x="2843" y="112237"/>
                </a:cubicBezTo>
                <a:cubicBezTo>
                  <a:pt x="2843" y="112237"/>
                  <a:pt x="2843" y="112237"/>
                  <a:pt x="2843" y="112237"/>
                </a:cubicBezTo>
                <a:lnTo>
                  <a:pt x="98427" y="207821"/>
                </a:lnTo>
                <a:cubicBezTo>
                  <a:pt x="100323" y="209581"/>
                  <a:pt x="102760" y="210664"/>
                  <a:pt x="105197" y="210664"/>
                </a:cubicBezTo>
                <a:cubicBezTo>
                  <a:pt x="107905" y="210664"/>
                  <a:pt x="110341" y="209581"/>
                  <a:pt x="112237" y="207686"/>
                </a:cubicBezTo>
                <a:cubicBezTo>
                  <a:pt x="115892" y="203895"/>
                  <a:pt x="115892" y="197938"/>
                  <a:pt x="112237" y="194147"/>
                </a:cubicBezTo>
                <a:lnTo>
                  <a:pt x="33170" y="115080"/>
                </a:lnTo>
                <a:lnTo>
                  <a:pt x="92470" y="115080"/>
                </a:lnTo>
                <a:cubicBezTo>
                  <a:pt x="178442" y="115080"/>
                  <a:pt x="248437" y="185211"/>
                  <a:pt x="248437" y="271048"/>
                </a:cubicBezTo>
                <a:lnTo>
                  <a:pt x="248437" y="494168"/>
                </a:lnTo>
                <a:cubicBezTo>
                  <a:pt x="248437" y="499583"/>
                  <a:pt x="252770" y="503916"/>
                  <a:pt x="258185" y="503916"/>
                </a:cubicBezTo>
                <a:cubicBezTo>
                  <a:pt x="263601" y="503916"/>
                  <a:pt x="267933" y="499583"/>
                  <a:pt x="267933" y="494168"/>
                </a:cubicBezTo>
                <a:lnTo>
                  <a:pt x="267933" y="271048"/>
                </a:lnTo>
                <a:cubicBezTo>
                  <a:pt x="267933" y="185076"/>
                  <a:pt x="338065" y="115216"/>
                  <a:pt x="424036" y="115080"/>
                </a:cubicBezTo>
                <a:lnTo>
                  <a:pt x="483336" y="115080"/>
                </a:lnTo>
                <a:lnTo>
                  <a:pt x="404405" y="194012"/>
                </a:lnTo>
                <a:cubicBezTo>
                  <a:pt x="402510" y="195772"/>
                  <a:pt x="401562" y="198209"/>
                  <a:pt x="401427" y="200781"/>
                </a:cubicBezTo>
                <a:cubicBezTo>
                  <a:pt x="401427" y="203353"/>
                  <a:pt x="402374" y="205790"/>
                  <a:pt x="404134" y="207686"/>
                </a:cubicBezTo>
                <a:cubicBezTo>
                  <a:pt x="406030" y="209581"/>
                  <a:pt x="408467" y="210664"/>
                  <a:pt x="411175" y="210664"/>
                </a:cubicBezTo>
                <a:cubicBezTo>
                  <a:pt x="413882" y="210664"/>
                  <a:pt x="416184" y="209717"/>
                  <a:pt x="417944" y="207957"/>
                </a:cubicBezTo>
                <a:lnTo>
                  <a:pt x="513799" y="112102"/>
                </a:lnTo>
                <a:cubicBezTo>
                  <a:pt x="515695" y="110206"/>
                  <a:pt x="516642" y="107769"/>
                  <a:pt x="516642" y="105197"/>
                </a:cubicBezTo>
                <a:cubicBezTo>
                  <a:pt x="516642" y="102624"/>
                  <a:pt x="515695" y="100187"/>
                  <a:pt x="513799" y="98292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101" name="Freihandform: Form 100">
            <a:extLst>
              <a:ext uri="{FF2B5EF4-FFF2-40B4-BE49-F238E27FC236}">
                <a16:creationId xmlns:a16="http://schemas.microsoft.com/office/drawing/2014/main" id="{78E422F6-C000-1CFC-5A2B-CFE518BA6578}"/>
              </a:ext>
            </a:extLst>
          </p:cNvPr>
          <p:cNvSpPr>
            <a:spLocks noChangeAspect="1"/>
          </p:cNvSpPr>
          <p:nvPr/>
        </p:nvSpPr>
        <p:spPr bwMode="gray">
          <a:xfrm>
            <a:off x="837475" y="3098700"/>
            <a:ext cx="541504" cy="385704"/>
          </a:xfrm>
          <a:custGeom>
            <a:avLst/>
            <a:gdLst>
              <a:gd name="connsiteX0" fmla="*/ 589887 w 593418"/>
              <a:gd name="connsiteY0" fmla="*/ 180202 h 422682"/>
              <a:gd name="connsiteX1" fmla="*/ 582847 w 593418"/>
              <a:gd name="connsiteY1" fmla="*/ 177359 h 422682"/>
              <a:gd name="connsiteX2" fmla="*/ 575807 w 593418"/>
              <a:gd name="connsiteY2" fmla="*/ 180202 h 422682"/>
              <a:gd name="connsiteX3" fmla="*/ 490918 w 593418"/>
              <a:gd name="connsiteY3" fmla="*/ 265090 h 422682"/>
              <a:gd name="connsiteX4" fmla="*/ 490918 w 593418"/>
              <a:gd name="connsiteY4" fmla="*/ 245459 h 422682"/>
              <a:gd name="connsiteX5" fmla="*/ 245459 w 593418"/>
              <a:gd name="connsiteY5" fmla="*/ 0 h 422682"/>
              <a:gd name="connsiteX6" fmla="*/ 245459 w 593418"/>
              <a:gd name="connsiteY6" fmla="*/ 0 h 422682"/>
              <a:gd name="connsiteX7" fmla="*/ 71891 w 593418"/>
              <a:gd name="connsiteY7" fmla="*/ 71891 h 422682"/>
              <a:gd name="connsiteX8" fmla="*/ 0 w 593418"/>
              <a:gd name="connsiteY8" fmla="*/ 245459 h 422682"/>
              <a:gd name="connsiteX9" fmla="*/ 72704 w 593418"/>
              <a:gd name="connsiteY9" fmla="*/ 419704 h 422682"/>
              <a:gd name="connsiteX10" fmla="*/ 79879 w 593418"/>
              <a:gd name="connsiteY10" fmla="*/ 422683 h 422682"/>
              <a:gd name="connsiteX11" fmla="*/ 87190 w 593418"/>
              <a:gd name="connsiteY11" fmla="*/ 419704 h 422682"/>
              <a:gd name="connsiteX12" fmla="*/ 90169 w 593418"/>
              <a:gd name="connsiteY12" fmla="*/ 412528 h 422682"/>
              <a:gd name="connsiteX13" fmla="*/ 87190 w 593418"/>
              <a:gd name="connsiteY13" fmla="*/ 405353 h 422682"/>
              <a:gd name="connsiteX14" fmla="*/ 20579 w 593418"/>
              <a:gd name="connsiteY14" fmla="*/ 246542 h 422682"/>
              <a:gd name="connsiteX15" fmla="*/ 85836 w 593418"/>
              <a:gd name="connsiteY15" fmla="*/ 87190 h 422682"/>
              <a:gd name="connsiteX16" fmla="*/ 245730 w 593418"/>
              <a:gd name="connsiteY16" fmla="*/ 20579 h 422682"/>
              <a:gd name="connsiteX17" fmla="*/ 404270 w 593418"/>
              <a:gd name="connsiteY17" fmla="*/ 85836 h 422682"/>
              <a:gd name="connsiteX18" fmla="*/ 470881 w 593418"/>
              <a:gd name="connsiteY18" fmla="*/ 245595 h 422682"/>
              <a:gd name="connsiteX19" fmla="*/ 470881 w 593418"/>
              <a:gd name="connsiteY19" fmla="*/ 265361 h 422682"/>
              <a:gd name="connsiteX20" fmla="*/ 385992 w 593418"/>
              <a:gd name="connsiteY20" fmla="*/ 180473 h 422682"/>
              <a:gd name="connsiteX21" fmla="*/ 378817 w 593418"/>
              <a:gd name="connsiteY21" fmla="*/ 177630 h 422682"/>
              <a:gd name="connsiteX22" fmla="*/ 371506 w 593418"/>
              <a:gd name="connsiteY22" fmla="*/ 180744 h 422682"/>
              <a:gd name="connsiteX23" fmla="*/ 371506 w 593418"/>
              <a:gd name="connsiteY23" fmla="*/ 194959 h 422682"/>
              <a:gd name="connsiteX24" fmla="*/ 473860 w 593418"/>
              <a:gd name="connsiteY24" fmla="*/ 297313 h 422682"/>
              <a:gd name="connsiteX25" fmla="*/ 481035 w 593418"/>
              <a:gd name="connsiteY25" fmla="*/ 300292 h 422682"/>
              <a:gd name="connsiteX26" fmla="*/ 488211 w 593418"/>
              <a:gd name="connsiteY26" fmla="*/ 297313 h 422682"/>
              <a:gd name="connsiteX27" fmla="*/ 590564 w 593418"/>
              <a:gd name="connsiteY27" fmla="*/ 195095 h 422682"/>
              <a:gd name="connsiteX28" fmla="*/ 593408 w 593418"/>
              <a:gd name="connsiteY28" fmla="*/ 187784 h 422682"/>
              <a:gd name="connsiteX29" fmla="*/ 590294 w 593418"/>
              <a:gd name="connsiteY29" fmla="*/ 180608 h 42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93418" h="422682">
                <a:moveTo>
                  <a:pt x="589887" y="180202"/>
                </a:moveTo>
                <a:cubicBezTo>
                  <a:pt x="587992" y="178307"/>
                  <a:pt x="585420" y="177359"/>
                  <a:pt x="582847" y="177359"/>
                </a:cubicBezTo>
                <a:cubicBezTo>
                  <a:pt x="580275" y="177359"/>
                  <a:pt x="577702" y="178442"/>
                  <a:pt x="575807" y="180202"/>
                </a:cubicBezTo>
                <a:lnTo>
                  <a:pt x="490918" y="265090"/>
                </a:lnTo>
                <a:lnTo>
                  <a:pt x="490918" y="245459"/>
                </a:lnTo>
                <a:cubicBezTo>
                  <a:pt x="490918" y="110071"/>
                  <a:pt x="380712" y="0"/>
                  <a:pt x="245459" y="0"/>
                </a:cubicBezTo>
                <a:lnTo>
                  <a:pt x="245459" y="0"/>
                </a:lnTo>
                <a:cubicBezTo>
                  <a:pt x="179931" y="0"/>
                  <a:pt x="118194" y="25588"/>
                  <a:pt x="71891" y="71891"/>
                </a:cubicBezTo>
                <a:cubicBezTo>
                  <a:pt x="25453" y="118194"/>
                  <a:pt x="0" y="179931"/>
                  <a:pt x="0" y="245459"/>
                </a:cubicBezTo>
                <a:cubicBezTo>
                  <a:pt x="0" y="310446"/>
                  <a:pt x="26536" y="373943"/>
                  <a:pt x="72704" y="419704"/>
                </a:cubicBezTo>
                <a:cubicBezTo>
                  <a:pt x="74599" y="421600"/>
                  <a:pt x="77171" y="422683"/>
                  <a:pt x="79879" y="422683"/>
                </a:cubicBezTo>
                <a:cubicBezTo>
                  <a:pt x="82587" y="422683"/>
                  <a:pt x="85159" y="421600"/>
                  <a:pt x="87190" y="419704"/>
                </a:cubicBezTo>
                <a:cubicBezTo>
                  <a:pt x="89086" y="417809"/>
                  <a:pt x="90169" y="415236"/>
                  <a:pt x="90169" y="412528"/>
                </a:cubicBezTo>
                <a:cubicBezTo>
                  <a:pt x="90169" y="409821"/>
                  <a:pt x="89086" y="407248"/>
                  <a:pt x="87190" y="405353"/>
                </a:cubicBezTo>
                <a:cubicBezTo>
                  <a:pt x="44543" y="362976"/>
                  <a:pt x="20850" y="306655"/>
                  <a:pt x="20579" y="246542"/>
                </a:cubicBezTo>
                <a:cubicBezTo>
                  <a:pt x="20308" y="186430"/>
                  <a:pt x="43460" y="129837"/>
                  <a:pt x="85836" y="87190"/>
                </a:cubicBezTo>
                <a:cubicBezTo>
                  <a:pt x="128484" y="44272"/>
                  <a:pt x="185211" y="20579"/>
                  <a:pt x="245730" y="20579"/>
                </a:cubicBezTo>
                <a:cubicBezTo>
                  <a:pt x="305436" y="20579"/>
                  <a:pt x="361758" y="43730"/>
                  <a:pt x="404270" y="85836"/>
                </a:cubicBezTo>
                <a:cubicBezTo>
                  <a:pt x="446646" y="127807"/>
                  <a:pt x="470881" y="186024"/>
                  <a:pt x="470881" y="245595"/>
                </a:cubicBezTo>
                <a:lnTo>
                  <a:pt x="470881" y="265361"/>
                </a:lnTo>
                <a:lnTo>
                  <a:pt x="385992" y="180473"/>
                </a:lnTo>
                <a:cubicBezTo>
                  <a:pt x="384097" y="178577"/>
                  <a:pt x="381525" y="177630"/>
                  <a:pt x="378817" y="177630"/>
                </a:cubicBezTo>
                <a:cubicBezTo>
                  <a:pt x="375974" y="177630"/>
                  <a:pt x="373401" y="178713"/>
                  <a:pt x="371506" y="180744"/>
                </a:cubicBezTo>
                <a:cubicBezTo>
                  <a:pt x="367715" y="184670"/>
                  <a:pt x="367715" y="190898"/>
                  <a:pt x="371506" y="194959"/>
                </a:cubicBezTo>
                <a:lnTo>
                  <a:pt x="473860" y="297313"/>
                </a:lnTo>
                <a:cubicBezTo>
                  <a:pt x="475755" y="299208"/>
                  <a:pt x="478327" y="300292"/>
                  <a:pt x="481035" y="300292"/>
                </a:cubicBezTo>
                <a:cubicBezTo>
                  <a:pt x="483743" y="300292"/>
                  <a:pt x="486315" y="299208"/>
                  <a:pt x="488211" y="297313"/>
                </a:cubicBezTo>
                <a:lnTo>
                  <a:pt x="590564" y="195095"/>
                </a:lnTo>
                <a:cubicBezTo>
                  <a:pt x="592460" y="193064"/>
                  <a:pt x="593543" y="190492"/>
                  <a:pt x="593408" y="187784"/>
                </a:cubicBezTo>
                <a:cubicBezTo>
                  <a:pt x="593408" y="185076"/>
                  <a:pt x="592189" y="182504"/>
                  <a:pt x="590294" y="180608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B67595DB-F84D-AE8F-1FA8-4ECFF08ED3DB}"/>
              </a:ext>
            </a:extLst>
          </p:cNvPr>
          <p:cNvSpPr>
            <a:spLocks noChangeAspect="1"/>
          </p:cNvSpPr>
          <p:nvPr/>
        </p:nvSpPr>
        <p:spPr bwMode="gray">
          <a:xfrm>
            <a:off x="10824573" y="1960384"/>
            <a:ext cx="559160" cy="363712"/>
          </a:xfrm>
          <a:custGeom>
            <a:avLst/>
            <a:gdLst>
              <a:gd name="connsiteX0" fmla="*/ 474130 w 612767"/>
              <a:gd name="connsiteY0" fmla="*/ 119819 h 398583"/>
              <a:gd name="connsiteX1" fmla="*/ 38991 w 612767"/>
              <a:gd name="connsiteY1" fmla="*/ 119819 h 398583"/>
              <a:gd name="connsiteX2" fmla="*/ 139179 w 612767"/>
              <a:gd name="connsiteY2" fmla="*/ 19361 h 398583"/>
              <a:gd name="connsiteX3" fmla="*/ 138908 w 612767"/>
              <a:gd name="connsiteY3" fmla="*/ 3249 h 398583"/>
              <a:gd name="connsiteX4" fmla="*/ 131056 w 612767"/>
              <a:gd name="connsiteY4" fmla="*/ 0 h 398583"/>
              <a:gd name="connsiteX5" fmla="*/ 123203 w 612767"/>
              <a:gd name="connsiteY5" fmla="*/ 3249 h 398583"/>
              <a:gd name="connsiteX6" fmla="*/ 3519 w 612767"/>
              <a:gd name="connsiteY6" fmla="*/ 123203 h 398583"/>
              <a:gd name="connsiteX7" fmla="*/ 3519 w 612767"/>
              <a:gd name="connsiteY7" fmla="*/ 139315 h 398583"/>
              <a:gd name="connsiteX8" fmla="*/ 123068 w 612767"/>
              <a:gd name="connsiteY8" fmla="*/ 259269 h 398583"/>
              <a:gd name="connsiteX9" fmla="*/ 131056 w 612767"/>
              <a:gd name="connsiteY9" fmla="*/ 262518 h 398583"/>
              <a:gd name="connsiteX10" fmla="*/ 139179 w 612767"/>
              <a:gd name="connsiteY10" fmla="*/ 258998 h 398583"/>
              <a:gd name="connsiteX11" fmla="*/ 139179 w 612767"/>
              <a:gd name="connsiteY11" fmla="*/ 243158 h 398583"/>
              <a:gd name="connsiteX12" fmla="*/ 38856 w 612767"/>
              <a:gd name="connsiteY12" fmla="*/ 142699 h 398583"/>
              <a:gd name="connsiteX13" fmla="*/ 473860 w 612767"/>
              <a:gd name="connsiteY13" fmla="*/ 142699 h 398583"/>
              <a:gd name="connsiteX14" fmla="*/ 590022 w 612767"/>
              <a:gd name="connsiteY14" fmla="*/ 259269 h 398583"/>
              <a:gd name="connsiteX15" fmla="*/ 473860 w 612767"/>
              <a:gd name="connsiteY15" fmla="*/ 375838 h 398583"/>
              <a:gd name="connsiteX16" fmla="*/ 11372 w 612767"/>
              <a:gd name="connsiteY16" fmla="*/ 375838 h 398583"/>
              <a:gd name="connsiteX17" fmla="*/ 0 w 612767"/>
              <a:gd name="connsiteY17" fmla="*/ 387211 h 398583"/>
              <a:gd name="connsiteX18" fmla="*/ 11372 w 612767"/>
              <a:gd name="connsiteY18" fmla="*/ 398584 h 398583"/>
              <a:gd name="connsiteX19" fmla="*/ 473860 w 612767"/>
              <a:gd name="connsiteY19" fmla="*/ 398584 h 398583"/>
              <a:gd name="connsiteX20" fmla="*/ 612767 w 612767"/>
              <a:gd name="connsiteY20" fmla="*/ 259269 h 398583"/>
              <a:gd name="connsiteX21" fmla="*/ 473860 w 612767"/>
              <a:gd name="connsiteY21" fmla="*/ 119954 h 39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2767" h="398583">
                <a:moveTo>
                  <a:pt x="474130" y="119819"/>
                </a:moveTo>
                <a:lnTo>
                  <a:pt x="38991" y="119819"/>
                </a:lnTo>
                <a:lnTo>
                  <a:pt x="139179" y="19361"/>
                </a:lnTo>
                <a:cubicBezTo>
                  <a:pt x="143511" y="14757"/>
                  <a:pt x="143376" y="7582"/>
                  <a:pt x="138908" y="3249"/>
                </a:cubicBezTo>
                <a:cubicBezTo>
                  <a:pt x="136742" y="1218"/>
                  <a:pt x="134034" y="0"/>
                  <a:pt x="131056" y="0"/>
                </a:cubicBezTo>
                <a:cubicBezTo>
                  <a:pt x="128077" y="0"/>
                  <a:pt x="125234" y="1083"/>
                  <a:pt x="123203" y="3249"/>
                </a:cubicBezTo>
                <a:lnTo>
                  <a:pt x="3519" y="123203"/>
                </a:lnTo>
                <a:cubicBezTo>
                  <a:pt x="-948" y="127671"/>
                  <a:pt x="-948" y="134847"/>
                  <a:pt x="3519" y="139315"/>
                </a:cubicBezTo>
                <a:lnTo>
                  <a:pt x="123068" y="259269"/>
                </a:lnTo>
                <a:cubicBezTo>
                  <a:pt x="125234" y="261435"/>
                  <a:pt x="128077" y="262518"/>
                  <a:pt x="131056" y="262518"/>
                </a:cubicBezTo>
                <a:cubicBezTo>
                  <a:pt x="134170" y="262518"/>
                  <a:pt x="137013" y="261300"/>
                  <a:pt x="139179" y="258998"/>
                </a:cubicBezTo>
                <a:cubicBezTo>
                  <a:pt x="143511" y="254530"/>
                  <a:pt x="143511" y="247625"/>
                  <a:pt x="139179" y="243158"/>
                </a:cubicBezTo>
                <a:lnTo>
                  <a:pt x="38856" y="142699"/>
                </a:lnTo>
                <a:lnTo>
                  <a:pt x="473860" y="142699"/>
                </a:lnTo>
                <a:cubicBezTo>
                  <a:pt x="537898" y="142699"/>
                  <a:pt x="590022" y="194959"/>
                  <a:pt x="590022" y="259269"/>
                </a:cubicBezTo>
                <a:cubicBezTo>
                  <a:pt x="590022" y="323578"/>
                  <a:pt x="537898" y="375838"/>
                  <a:pt x="473860" y="375838"/>
                </a:cubicBezTo>
                <a:lnTo>
                  <a:pt x="11372" y="375838"/>
                </a:lnTo>
                <a:cubicBezTo>
                  <a:pt x="5144" y="375838"/>
                  <a:pt x="0" y="380983"/>
                  <a:pt x="0" y="387211"/>
                </a:cubicBezTo>
                <a:cubicBezTo>
                  <a:pt x="0" y="393439"/>
                  <a:pt x="5144" y="398584"/>
                  <a:pt x="11372" y="398584"/>
                </a:cubicBezTo>
                <a:lnTo>
                  <a:pt x="473860" y="398584"/>
                </a:lnTo>
                <a:cubicBezTo>
                  <a:pt x="550489" y="398584"/>
                  <a:pt x="612767" y="336169"/>
                  <a:pt x="612767" y="259269"/>
                </a:cubicBezTo>
                <a:cubicBezTo>
                  <a:pt x="612767" y="182368"/>
                  <a:pt x="550489" y="119954"/>
                  <a:pt x="473860" y="119954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104" name="Freihandform: Form 103">
            <a:extLst>
              <a:ext uri="{FF2B5EF4-FFF2-40B4-BE49-F238E27FC236}">
                <a16:creationId xmlns:a16="http://schemas.microsoft.com/office/drawing/2014/main" id="{F3AAD536-5608-D605-F3B2-6A5F6C5E9016}"/>
              </a:ext>
            </a:extLst>
          </p:cNvPr>
          <p:cNvSpPr>
            <a:spLocks noChangeAspect="1"/>
          </p:cNvSpPr>
          <p:nvPr/>
        </p:nvSpPr>
        <p:spPr bwMode="gray">
          <a:xfrm>
            <a:off x="9734941" y="1904770"/>
            <a:ext cx="363715" cy="559159"/>
          </a:xfrm>
          <a:custGeom>
            <a:avLst/>
            <a:gdLst>
              <a:gd name="connsiteX0" fmla="*/ 259134 w 398583"/>
              <a:gd name="connsiteY0" fmla="*/ 0 h 612767"/>
              <a:gd name="connsiteX1" fmla="*/ 119819 w 398583"/>
              <a:gd name="connsiteY1" fmla="*/ 138909 h 612767"/>
              <a:gd name="connsiteX2" fmla="*/ 119819 w 398583"/>
              <a:gd name="connsiteY2" fmla="*/ 326828 h 612767"/>
              <a:gd name="connsiteX3" fmla="*/ 19361 w 398583"/>
              <a:gd name="connsiteY3" fmla="*/ 226640 h 612767"/>
              <a:gd name="connsiteX4" fmla="*/ 11373 w 398583"/>
              <a:gd name="connsiteY4" fmla="*/ 223391 h 612767"/>
              <a:gd name="connsiteX5" fmla="*/ 3249 w 398583"/>
              <a:gd name="connsiteY5" fmla="*/ 226911 h 612767"/>
              <a:gd name="connsiteX6" fmla="*/ 3249 w 398583"/>
              <a:gd name="connsiteY6" fmla="*/ 242751 h 612767"/>
              <a:gd name="connsiteX7" fmla="*/ 123204 w 398583"/>
              <a:gd name="connsiteY7" fmla="*/ 362435 h 612767"/>
              <a:gd name="connsiteX8" fmla="*/ 131192 w 398583"/>
              <a:gd name="connsiteY8" fmla="*/ 365820 h 612767"/>
              <a:gd name="connsiteX9" fmla="*/ 139180 w 398583"/>
              <a:gd name="connsiteY9" fmla="*/ 362435 h 612767"/>
              <a:gd name="connsiteX10" fmla="*/ 259134 w 398583"/>
              <a:gd name="connsiteY10" fmla="*/ 242887 h 612767"/>
              <a:gd name="connsiteX11" fmla="*/ 262383 w 398583"/>
              <a:gd name="connsiteY11" fmla="*/ 234764 h 612767"/>
              <a:gd name="connsiteX12" fmla="*/ 258863 w 398583"/>
              <a:gd name="connsiteY12" fmla="*/ 226776 h 612767"/>
              <a:gd name="connsiteX13" fmla="*/ 251011 w 398583"/>
              <a:gd name="connsiteY13" fmla="*/ 223526 h 612767"/>
              <a:gd name="connsiteX14" fmla="*/ 243158 w 398583"/>
              <a:gd name="connsiteY14" fmla="*/ 226776 h 612767"/>
              <a:gd name="connsiteX15" fmla="*/ 142700 w 398583"/>
              <a:gd name="connsiteY15" fmla="*/ 327098 h 612767"/>
              <a:gd name="connsiteX16" fmla="*/ 142700 w 398583"/>
              <a:gd name="connsiteY16" fmla="*/ 138909 h 612767"/>
              <a:gd name="connsiteX17" fmla="*/ 259269 w 398583"/>
              <a:gd name="connsiteY17" fmla="*/ 22745 h 612767"/>
              <a:gd name="connsiteX18" fmla="*/ 375839 w 398583"/>
              <a:gd name="connsiteY18" fmla="*/ 138909 h 612767"/>
              <a:gd name="connsiteX19" fmla="*/ 375839 w 398583"/>
              <a:gd name="connsiteY19" fmla="*/ 601395 h 612767"/>
              <a:gd name="connsiteX20" fmla="*/ 387212 w 398583"/>
              <a:gd name="connsiteY20" fmla="*/ 612768 h 612767"/>
              <a:gd name="connsiteX21" fmla="*/ 398584 w 398583"/>
              <a:gd name="connsiteY21" fmla="*/ 601395 h 612767"/>
              <a:gd name="connsiteX22" fmla="*/ 398584 w 398583"/>
              <a:gd name="connsiteY22" fmla="*/ 138909 h 612767"/>
              <a:gd name="connsiteX23" fmla="*/ 259269 w 398583"/>
              <a:gd name="connsiteY23" fmla="*/ 0 h 61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8583" h="612767">
                <a:moveTo>
                  <a:pt x="259134" y="0"/>
                </a:moveTo>
                <a:cubicBezTo>
                  <a:pt x="182369" y="0"/>
                  <a:pt x="119819" y="62279"/>
                  <a:pt x="119819" y="138909"/>
                </a:cubicBezTo>
                <a:lnTo>
                  <a:pt x="119819" y="326828"/>
                </a:lnTo>
                <a:lnTo>
                  <a:pt x="19361" y="226640"/>
                </a:lnTo>
                <a:cubicBezTo>
                  <a:pt x="17195" y="224609"/>
                  <a:pt x="14351" y="223391"/>
                  <a:pt x="11373" y="223391"/>
                </a:cubicBezTo>
                <a:cubicBezTo>
                  <a:pt x="8259" y="223391"/>
                  <a:pt x="5416" y="224609"/>
                  <a:pt x="3249" y="226911"/>
                </a:cubicBezTo>
                <a:cubicBezTo>
                  <a:pt x="-1083" y="231379"/>
                  <a:pt x="-1083" y="238284"/>
                  <a:pt x="3249" y="242751"/>
                </a:cubicBezTo>
                <a:lnTo>
                  <a:pt x="123204" y="362435"/>
                </a:lnTo>
                <a:cubicBezTo>
                  <a:pt x="125370" y="364601"/>
                  <a:pt x="128213" y="365820"/>
                  <a:pt x="131192" y="365820"/>
                </a:cubicBezTo>
                <a:cubicBezTo>
                  <a:pt x="134171" y="365820"/>
                  <a:pt x="137149" y="364601"/>
                  <a:pt x="139180" y="362435"/>
                </a:cubicBezTo>
                <a:lnTo>
                  <a:pt x="259134" y="242887"/>
                </a:lnTo>
                <a:cubicBezTo>
                  <a:pt x="261300" y="240721"/>
                  <a:pt x="262383" y="237742"/>
                  <a:pt x="262383" y="234764"/>
                </a:cubicBezTo>
                <a:cubicBezTo>
                  <a:pt x="262383" y="231785"/>
                  <a:pt x="261165" y="228942"/>
                  <a:pt x="258863" y="226776"/>
                </a:cubicBezTo>
                <a:cubicBezTo>
                  <a:pt x="256697" y="224745"/>
                  <a:pt x="253989" y="223526"/>
                  <a:pt x="251011" y="223526"/>
                </a:cubicBezTo>
                <a:cubicBezTo>
                  <a:pt x="248032" y="223526"/>
                  <a:pt x="245188" y="224609"/>
                  <a:pt x="243158" y="226776"/>
                </a:cubicBezTo>
                <a:lnTo>
                  <a:pt x="142700" y="327098"/>
                </a:lnTo>
                <a:lnTo>
                  <a:pt x="142700" y="138909"/>
                </a:lnTo>
                <a:cubicBezTo>
                  <a:pt x="142700" y="74870"/>
                  <a:pt x="194960" y="22745"/>
                  <a:pt x="259269" y="22745"/>
                </a:cubicBezTo>
                <a:cubicBezTo>
                  <a:pt x="323579" y="22745"/>
                  <a:pt x="375839" y="74870"/>
                  <a:pt x="375839" y="138909"/>
                </a:cubicBezTo>
                <a:lnTo>
                  <a:pt x="375839" y="601395"/>
                </a:lnTo>
                <a:cubicBezTo>
                  <a:pt x="375839" y="607623"/>
                  <a:pt x="380983" y="612768"/>
                  <a:pt x="387212" y="612768"/>
                </a:cubicBezTo>
                <a:cubicBezTo>
                  <a:pt x="393439" y="612768"/>
                  <a:pt x="398584" y="607623"/>
                  <a:pt x="398584" y="601395"/>
                </a:cubicBezTo>
                <a:lnTo>
                  <a:pt x="398584" y="138909"/>
                </a:lnTo>
                <a:cubicBezTo>
                  <a:pt x="398584" y="62279"/>
                  <a:pt x="336170" y="0"/>
                  <a:pt x="259269" y="0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D0C211B7-3DB8-8F8E-4D81-152D5C6D092E}"/>
              </a:ext>
            </a:extLst>
          </p:cNvPr>
          <p:cNvSpPr>
            <a:spLocks noChangeAspect="1"/>
          </p:cNvSpPr>
          <p:nvPr/>
        </p:nvSpPr>
        <p:spPr bwMode="gray">
          <a:xfrm>
            <a:off x="5311265" y="3106328"/>
            <a:ext cx="400531" cy="443152"/>
          </a:xfrm>
          <a:custGeom>
            <a:avLst/>
            <a:gdLst>
              <a:gd name="connsiteX0" fmla="*/ 328859 w 438929"/>
              <a:gd name="connsiteY0" fmla="*/ 243022 h 485638"/>
              <a:gd name="connsiteX1" fmla="*/ 438929 w 438929"/>
              <a:gd name="connsiteY1" fmla="*/ 83264 h 485638"/>
              <a:gd name="connsiteX2" fmla="*/ 438929 w 438929"/>
              <a:gd name="connsiteY2" fmla="*/ 11373 h 485638"/>
              <a:gd name="connsiteX3" fmla="*/ 427557 w 438929"/>
              <a:gd name="connsiteY3" fmla="*/ 0 h 485638"/>
              <a:gd name="connsiteX4" fmla="*/ 416184 w 438929"/>
              <a:gd name="connsiteY4" fmla="*/ 11373 h 485638"/>
              <a:gd name="connsiteX5" fmla="*/ 416184 w 438929"/>
              <a:gd name="connsiteY5" fmla="*/ 83264 h 485638"/>
              <a:gd name="connsiteX6" fmla="*/ 267528 w 438929"/>
              <a:gd name="connsiteY6" fmla="*/ 231649 h 485638"/>
              <a:gd name="connsiteX7" fmla="*/ 38992 w 438929"/>
              <a:gd name="connsiteY7" fmla="*/ 231649 h 485638"/>
              <a:gd name="connsiteX8" fmla="*/ 75547 w 438929"/>
              <a:gd name="connsiteY8" fmla="*/ 195095 h 485638"/>
              <a:gd name="connsiteX9" fmla="*/ 75547 w 438929"/>
              <a:gd name="connsiteY9" fmla="*/ 179931 h 485638"/>
              <a:gd name="connsiteX10" fmla="*/ 67017 w 438929"/>
              <a:gd name="connsiteY10" fmla="*/ 176005 h 485638"/>
              <a:gd name="connsiteX11" fmla="*/ 59571 w 438929"/>
              <a:gd name="connsiteY11" fmla="*/ 178848 h 485638"/>
              <a:gd name="connsiteX12" fmla="*/ 3385 w 438929"/>
              <a:gd name="connsiteY12" fmla="*/ 234899 h 485638"/>
              <a:gd name="connsiteX13" fmla="*/ 0 w 438929"/>
              <a:gd name="connsiteY13" fmla="*/ 242887 h 485638"/>
              <a:gd name="connsiteX14" fmla="*/ 3385 w 438929"/>
              <a:gd name="connsiteY14" fmla="*/ 250875 h 485638"/>
              <a:gd name="connsiteX15" fmla="*/ 59436 w 438929"/>
              <a:gd name="connsiteY15" fmla="*/ 306790 h 485638"/>
              <a:gd name="connsiteX16" fmla="*/ 67559 w 438929"/>
              <a:gd name="connsiteY16" fmla="*/ 310175 h 485638"/>
              <a:gd name="connsiteX17" fmla="*/ 75682 w 438929"/>
              <a:gd name="connsiteY17" fmla="*/ 306655 h 485638"/>
              <a:gd name="connsiteX18" fmla="*/ 78932 w 438929"/>
              <a:gd name="connsiteY18" fmla="*/ 298531 h 485638"/>
              <a:gd name="connsiteX19" fmla="*/ 75411 w 438929"/>
              <a:gd name="connsiteY19" fmla="*/ 290544 h 485638"/>
              <a:gd name="connsiteX20" fmla="*/ 38856 w 438929"/>
              <a:gd name="connsiteY20" fmla="*/ 253989 h 485638"/>
              <a:gd name="connsiteX21" fmla="*/ 267528 w 438929"/>
              <a:gd name="connsiteY21" fmla="*/ 253989 h 485638"/>
              <a:gd name="connsiteX22" fmla="*/ 416184 w 438929"/>
              <a:gd name="connsiteY22" fmla="*/ 402374 h 485638"/>
              <a:gd name="connsiteX23" fmla="*/ 416184 w 438929"/>
              <a:gd name="connsiteY23" fmla="*/ 474266 h 485638"/>
              <a:gd name="connsiteX24" fmla="*/ 427557 w 438929"/>
              <a:gd name="connsiteY24" fmla="*/ 485638 h 485638"/>
              <a:gd name="connsiteX25" fmla="*/ 438929 w 438929"/>
              <a:gd name="connsiteY25" fmla="*/ 474266 h 485638"/>
              <a:gd name="connsiteX26" fmla="*/ 438929 w 438929"/>
              <a:gd name="connsiteY26" fmla="*/ 402374 h 485638"/>
              <a:gd name="connsiteX27" fmla="*/ 328859 w 438929"/>
              <a:gd name="connsiteY27" fmla="*/ 242616 h 48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8929" h="485638">
                <a:moveTo>
                  <a:pt x="328859" y="243022"/>
                </a:moveTo>
                <a:cubicBezTo>
                  <a:pt x="395063" y="217704"/>
                  <a:pt x="438929" y="154749"/>
                  <a:pt x="438929" y="83264"/>
                </a:cubicBezTo>
                <a:lnTo>
                  <a:pt x="438929" y="11373"/>
                </a:lnTo>
                <a:cubicBezTo>
                  <a:pt x="438929" y="5145"/>
                  <a:pt x="433785" y="0"/>
                  <a:pt x="427557" y="0"/>
                </a:cubicBezTo>
                <a:cubicBezTo>
                  <a:pt x="421329" y="0"/>
                  <a:pt x="416184" y="5145"/>
                  <a:pt x="416184" y="11373"/>
                </a:cubicBezTo>
                <a:lnTo>
                  <a:pt x="416184" y="83264"/>
                </a:lnTo>
                <a:cubicBezTo>
                  <a:pt x="416184" y="165038"/>
                  <a:pt x="349438" y="231649"/>
                  <a:pt x="267528" y="231649"/>
                </a:cubicBezTo>
                <a:lnTo>
                  <a:pt x="38992" y="231649"/>
                </a:lnTo>
                <a:lnTo>
                  <a:pt x="75547" y="195095"/>
                </a:lnTo>
                <a:cubicBezTo>
                  <a:pt x="79473" y="190627"/>
                  <a:pt x="79473" y="184264"/>
                  <a:pt x="75547" y="179931"/>
                </a:cubicBezTo>
                <a:cubicBezTo>
                  <a:pt x="73381" y="177494"/>
                  <a:pt x="70267" y="176005"/>
                  <a:pt x="67017" y="176005"/>
                </a:cubicBezTo>
                <a:cubicBezTo>
                  <a:pt x="64310" y="176005"/>
                  <a:pt x="61602" y="176953"/>
                  <a:pt x="59571" y="178848"/>
                </a:cubicBezTo>
                <a:lnTo>
                  <a:pt x="3385" y="234899"/>
                </a:lnTo>
                <a:cubicBezTo>
                  <a:pt x="1218" y="237065"/>
                  <a:pt x="0" y="239908"/>
                  <a:pt x="0" y="242887"/>
                </a:cubicBezTo>
                <a:cubicBezTo>
                  <a:pt x="0" y="245865"/>
                  <a:pt x="1218" y="248844"/>
                  <a:pt x="3385" y="250875"/>
                </a:cubicBezTo>
                <a:lnTo>
                  <a:pt x="59436" y="306790"/>
                </a:lnTo>
                <a:cubicBezTo>
                  <a:pt x="61873" y="309092"/>
                  <a:pt x="64581" y="310175"/>
                  <a:pt x="67559" y="310175"/>
                </a:cubicBezTo>
                <a:cubicBezTo>
                  <a:pt x="70673" y="310175"/>
                  <a:pt x="73651" y="308956"/>
                  <a:pt x="75682" y="306655"/>
                </a:cubicBezTo>
                <a:cubicBezTo>
                  <a:pt x="77848" y="304489"/>
                  <a:pt x="78932" y="301645"/>
                  <a:pt x="78932" y="298531"/>
                </a:cubicBezTo>
                <a:cubicBezTo>
                  <a:pt x="78932" y="295553"/>
                  <a:pt x="77578" y="292710"/>
                  <a:pt x="75411" y="290544"/>
                </a:cubicBezTo>
                <a:lnTo>
                  <a:pt x="38856" y="253989"/>
                </a:lnTo>
                <a:lnTo>
                  <a:pt x="267528" y="253989"/>
                </a:lnTo>
                <a:cubicBezTo>
                  <a:pt x="349438" y="253989"/>
                  <a:pt x="416049" y="320600"/>
                  <a:pt x="416184" y="402374"/>
                </a:cubicBezTo>
                <a:lnTo>
                  <a:pt x="416184" y="474266"/>
                </a:lnTo>
                <a:cubicBezTo>
                  <a:pt x="416184" y="480493"/>
                  <a:pt x="421329" y="485638"/>
                  <a:pt x="427557" y="485638"/>
                </a:cubicBezTo>
                <a:cubicBezTo>
                  <a:pt x="433785" y="485638"/>
                  <a:pt x="438929" y="480493"/>
                  <a:pt x="438929" y="474266"/>
                </a:cubicBezTo>
                <a:lnTo>
                  <a:pt x="438929" y="402374"/>
                </a:lnTo>
                <a:cubicBezTo>
                  <a:pt x="438929" y="330889"/>
                  <a:pt x="394928" y="267934"/>
                  <a:pt x="328859" y="242616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214958E8-3013-C604-ADE0-A01436CD4B22}"/>
              </a:ext>
            </a:extLst>
          </p:cNvPr>
          <p:cNvSpPr>
            <a:spLocks noChangeAspect="1"/>
          </p:cNvSpPr>
          <p:nvPr/>
        </p:nvSpPr>
        <p:spPr bwMode="gray">
          <a:xfrm>
            <a:off x="8619958" y="4182301"/>
            <a:ext cx="520612" cy="455259"/>
          </a:xfrm>
          <a:custGeom>
            <a:avLst/>
            <a:gdLst>
              <a:gd name="connsiteX0" fmla="*/ 570526 w 570526"/>
              <a:gd name="connsiteY0" fmla="*/ 242345 h 498906"/>
              <a:gd name="connsiteX1" fmla="*/ 524900 w 570526"/>
              <a:gd name="connsiteY1" fmla="*/ 196719 h 498906"/>
              <a:gd name="connsiteX2" fmla="*/ 391002 w 570526"/>
              <a:gd name="connsiteY2" fmla="*/ 196719 h 498906"/>
              <a:gd name="connsiteX3" fmla="*/ 373266 w 570526"/>
              <a:gd name="connsiteY3" fmla="*/ 179525 h 498906"/>
              <a:gd name="connsiteX4" fmla="*/ 376651 w 570526"/>
              <a:gd name="connsiteY4" fmla="*/ 168152 h 498906"/>
              <a:gd name="connsiteX5" fmla="*/ 394387 w 570526"/>
              <a:gd name="connsiteY5" fmla="*/ 46032 h 498906"/>
              <a:gd name="connsiteX6" fmla="*/ 381253 w 570526"/>
              <a:gd name="connsiteY6" fmla="*/ 13674 h 498906"/>
              <a:gd name="connsiteX7" fmla="*/ 349031 w 570526"/>
              <a:gd name="connsiteY7" fmla="*/ 0 h 498906"/>
              <a:gd name="connsiteX8" fmla="*/ 348625 w 570526"/>
              <a:gd name="connsiteY8" fmla="*/ 0 h 498906"/>
              <a:gd name="connsiteX9" fmla="*/ 302999 w 570526"/>
              <a:gd name="connsiteY9" fmla="*/ 45220 h 498906"/>
              <a:gd name="connsiteX10" fmla="*/ 190221 w 570526"/>
              <a:gd name="connsiteY10" fmla="*/ 204301 h 498906"/>
              <a:gd name="connsiteX11" fmla="*/ 166528 w 570526"/>
              <a:gd name="connsiteY11" fmla="*/ 210664 h 498906"/>
              <a:gd name="connsiteX12" fmla="*/ 154749 w 570526"/>
              <a:gd name="connsiteY12" fmla="*/ 210664 h 498906"/>
              <a:gd name="connsiteX13" fmla="*/ 154749 w 570526"/>
              <a:gd name="connsiteY13" fmla="*/ 207009 h 498906"/>
              <a:gd name="connsiteX14" fmla="*/ 123203 w 570526"/>
              <a:gd name="connsiteY14" fmla="*/ 175463 h 498906"/>
              <a:gd name="connsiteX15" fmla="*/ 3385 w 570526"/>
              <a:gd name="connsiteY15" fmla="*/ 175463 h 498906"/>
              <a:gd name="connsiteX16" fmla="*/ 0 w 570526"/>
              <a:gd name="connsiteY16" fmla="*/ 178848 h 498906"/>
              <a:gd name="connsiteX17" fmla="*/ 0 w 570526"/>
              <a:gd name="connsiteY17" fmla="*/ 474401 h 498906"/>
              <a:gd name="connsiteX18" fmla="*/ 3385 w 570526"/>
              <a:gd name="connsiteY18" fmla="*/ 477786 h 498906"/>
              <a:gd name="connsiteX19" fmla="*/ 123203 w 570526"/>
              <a:gd name="connsiteY19" fmla="*/ 477786 h 498906"/>
              <a:gd name="connsiteX20" fmla="*/ 154749 w 570526"/>
              <a:gd name="connsiteY20" fmla="*/ 446240 h 498906"/>
              <a:gd name="connsiteX21" fmla="*/ 154749 w 570526"/>
              <a:gd name="connsiteY21" fmla="*/ 442585 h 498906"/>
              <a:gd name="connsiteX22" fmla="*/ 179525 w 570526"/>
              <a:gd name="connsiteY22" fmla="*/ 442585 h 498906"/>
              <a:gd name="connsiteX23" fmla="*/ 226234 w 570526"/>
              <a:gd name="connsiteY23" fmla="*/ 463435 h 498906"/>
              <a:gd name="connsiteX24" fmla="*/ 327505 w 570526"/>
              <a:gd name="connsiteY24" fmla="*/ 498906 h 498906"/>
              <a:gd name="connsiteX25" fmla="*/ 454364 w 570526"/>
              <a:gd name="connsiteY25" fmla="*/ 498906 h 498906"/>
              <a:gd name="connsiteX26" fmla="*/ 499989 w 570526"/>
              <a:gd name="connsiteY26" fmla="*/ 453281 h 498906"/>
              <a:gd name="connsiteX27" fmla="*/ 492408 w 570526"/>
              <a:gd name="connsiteY27" fmla="*/ 428369 h 498906"/>
              <a:gd name="connsiteX28" fmla="*/ 535190 w 570526"/>
              <a:gd name="connsiteY28" fmla="*/ 382878 h 498906"/>
              <a:gd name="connsiteX29" fmla="*/ 525848 w 570526"/>
              <a:gd name="connsiteY29" fmla="*/ 355124 h 498906"/>
              <a:gd name="connsiteX30" fmla="*/ 543991 w 570526"/>
              <a:gd name="connsiteY30" fmla="*/ 343345 h 498906"/>
              <a:gd name="connsiteX31" fmla="*/ 556311 w 570526"/>
              <a:gd name="connsiteY31" fmla="*/ 310852 h 498906"/>
              <a:gd name="connsiteX32" fmla="*/ 545344 w 570526"/>
              <a:gd name="connsiteY32" fmla="*/ 282826 h 498906"/>
              <a:gd name="connsiteX33" fmla="*/ 570392 w 570526"/>
              <a:gd name="connsiteY33" fmla="*/ 242210 h 498906"/>
              <a:gd name="connsiteX34" fmla="*/ 507707 w 570526"/>
              <a:gd name="connsiteY34" fmla="*/ 341179 h 498906"/>
              <a:gd name="connsiteX35" fmla="*/ 502562 w 570526"/>
              <a:gd name="connsiteY35" fmla="*/ 353499 h 498906"/>
              <a:gd name="connsiteX36" fmla="*/ 507571 w 570526"/>
              <a:gd name="connsiteY36" fmla="*/ 365820 h 498906"/>
              <a:gd name="connsiteX37" fmla="*/ 514476 w 570526"/>
              <a:gd name="connsiteY37" fmla="*/ 383014 h 498906"/>
              <a:gd name="connsiteX38" fmla="*/ 489564 w 570526"/>
              <a:gd name="connsiteY38" fmla="*/ 407925 h 498906"/>
              <a:gd name="connsiteX39" fmla="*/ 485367 w 570526"/>
              <a:gd name="connsiteY39" fmla="*/ 407925 h 498906"/>
              <a:gd name="connsiteX40" fmla="*/ 473183 w 570526"/>
              <a:gd name="connsiteY40" fmla="*/ 412935 h 498906"/>
              <a:gd name="connsiteX41" fmla="*/ 467902 w 570526"/>
              <a:gd name="connsiteY41" fmla="*/ 425255 h 498906"/>
              <a:gd name="connsiteX42" fmla="*/ 472912 w 570526"/>
              <a:gd name="connsiteY42" fmla="*/ 437711 h 498906"/>
              <a:gd name="connsiteX43" fmla="*/ 479139 w 570526"/>
              <a:gd name="connsiteY43" fmla="*/ 453416 h 498906"/>
              <a:gd name="connsiteX44" fmla="*/ 454364 w 570526"/>
              <a:gd name="connsiteY44" fmla="*/ 478463 h 498906"/>
              <a:gd name="connsiteX45" fmla="*/ 327505 w 570526"/>
              <a:gd name="connsiteY45" fmla="*/ 478463 h 498906"/>
              <a:gd name="connsiteX46" fmla="*/ 239096 w 570526"/>
              <a:gd name="connsiteY46" fmla="*/ 447459 h 498906"/>
              <a:gd name="connsiteX47" fmla="*/ 179525 w 570526"/>
              <a:gd name="connsiteY47" fmla="*/ 422141 h 498906"/>
              <a:gd name="connsiteX48" fmla="*/ 154749 w 570526"/>
              <a:gd name="connsiteY48" fmla="*/ 422141 h 498906"/>
              <a:gd name="connsiteX49" fmla="*/ 154749 w 570526"/>
              <a:gd name="connsiteY49" fmla="*/ 231920 h 498906"/>
              <a:gd name="connsiteX50" fmla="*/ 166528 w 570526"/>
              <a:gd name="connsiteY50" fmla="*/ 231920 h 498906"/>
              <a:gd name="connsiteX51" fmla="*/ 200916 w 570526"/>
              <a:gd name="connsiteY51" fmla="*/ 222579 h 498906"/>
              <a:gd name="connsiteX52" fmla="*/ 323984 w 570526"/>
              <a:gd name="connsiteY52" fmla="*/ 45491 h 498906"/>
              <a:gd name="connsiteX53" fmla="*/ 348761 w 570526"/>
              <a:gd name="connsiteY53" fmla="*/ 20714 h 498906"/>
              <a:gd name="connsiteX54" fmla="*/ 350250 w 570526"/>
              <a:gd name="connsiteY54" fmla="*/ 20714 h 498906"/>
              <a:gd name="connsiteX55" fmla="*/ 367309 w 570526"/>
              <a:gd name="connsiteY55" fmla="*/ 28973 h 498906"/>
              <a:gd name="connsiteX56" fmla="*/ 373536 w 570526"/>
              <a:gd name="connsiteY56" fmla="*/ 46844 h 498906"/>
              <a:gd name="connsiteX57" fmla="*/ 357019 w 570526"/>
              <a:gd name="connsiteY57" fmla="*/ 161112 h 498906"/>
              <a:gd name="connsiteX58" fmla="*/ 352416 w 570526"/>
              <a:gd name="connsiteY58" fmla="*/ 178577 h 498906"/>
              <a:gd name="connsiteX59" fmla="*/ 352416 w 570526"/>
              <a:gd name="connsiteY59" fmla="*/ 180608 h 498906"/>
              <a:gd name="connsiteX60" fmla="*/ 390731 w 570526"/>
              <a:gd name="connsiteY60" fmla="*/ 217569 h 498906"/>
              <a:gd name="connsiteX61" fmla="*/ 524900 w 570526"/>
              <a:gd name="connsiteY61" fmla="*/ 217569 h 498906"/>
              <a:gd name="connsiteX62" fmla="*/ 549677 w 570526"/>
              <a:gd name="connsiteY62" fmla="*/ 242345 h 498906"/>
              <a:gd name="connsiteX63" fmla="*/ 533837 w 570526"/>
              <a:gd name="connsiteY63" fmla="*/ 265226 h 498906"/>
              <a:gd name="connsiteX64" fmla="*/ 526932 w 570526"/>
              <a:gd name="connsiteY64" fmla="*/ 269829 h 498906"/>
              <a:gd name="connsiteX65" fmla="*/ 522193 w 570526"/>
              <a:gd name="connsiteY65" fmla="*/ 282285 h 498906"/>
              <a:gd name="connsiteX66" fmla="*/ 527744 w 570526"/>
              <a:gd name="connsiteY66" fmla="*/ 294470 h 498906"/>
              <a:gd name="connsiteX67" fmla="*/ 535055 w 570526"/>
              <a:gd name="connsiteY67" fmla="*/ 307196 h 498906"/>
              <a:gd name="connsiteX68" fmla="*/ 531670 w 570526"/>
              <a:gd name="connsiteY68" fmla="*/ 325745 h 498906"/>
              <a:gd name="connsiteX69" fmla="*/ 516236 w 570526"/>
              <a:gd name="connsiteY69" fmla="*/ 336440 h 498906"/>
              <a:gd name="connsiteX70" fmla="*/ 507707 w 570526"/>
              <a:gd name="connsiteY70" fmla="*/ 341043 h 498906"/>
              <a:gd name="connsiteX71" fmla="*/ 20985 w 570526"/>
              <a:gd name="connsiteY71" fmla="*/ 196584 h 498906"/>
              <a:gd name="connsiteX72" fmla="*/ 123339 w 570526"/>
              <a:gd name="connsiteY72" fmla="*/ 196584 h 498906"/>
              <a:gd name="connsiteX73" fmla="*/ 134034 w 570526"/>
              <a:gd name="connsiteY73" fmla="*/ 207280 h 498906"/>
              <a:gd name="connsiteX74" fmla="*/ 134034 w 570526"/>
              <a:gd name="connsiteY74" fmla="*/ 446511 h 498906"/>
              <a:gd name="connsiteX75" fmla="*/ 123339 w 570526"/>
              <a:gd name="connsiteY75" fmla="*/ 457207 h 498906"/>
              <a:gd name="connsiteX76" fmla="*/ 20985 w 570526"/>
              <a:gd name="connsiteY76" fmla="*/ 457207 h 498906"/>
              <a:gd name="connsiteX77" fmla="*/ 20985 w 570526"/>
              <a:gd name="connsiteY77" fmla="*/ 196584 h 4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0526" h="498906">
                <a:moveTo>
                  <a:pt x="570526" y="242345"/>
                </a:moveTo>
                <a:cubicBezTo>
                  <a:pt x="570526" y="217298"/>
                  <a:pt x="549948" y="196855"/>
                  <a:pt x="524900" y="196719"/>
                </a:cubicBezTo>
                <a:lnTo>
                  <a:pt x="391002" y="196719"/>
                </a:lnTo>
                <a:cubicBezTo>
                  <a:pt x="381525" y="196584"/>
                  <a:pt x="373672" y="189002"/>
                  <a:pt x="373266" y="179525"/>
                </a:cubicBezTo>
                <a:cubicBezTo>
                  <a:pt x="373401" y="177223"/>
                  <a:pt x="374755" y="173433"/>
                  <a:pt x="376651" y="168152"/>
                </a:cubicBezTo>
                <a:cubicBezTo>
                  <a:pt x="382878" y="150823"/>
                  <a:pt x="394387" y="118465"/>
                  <a:pt x="394387" y="46032"/>
                </a:cubicBezTo>
                <a:cubicBezTo>
                  <a:pt x="394387" y="33847"/>
                  <a:pt x="389783" y="22339"/>
                  <a:pt x="381253" y="13674"/>
                </a:cubicBezTo>
                <a:cubicBezTo>
                  <a:pt x="372724" y="5010"/>
                  <a:pt x="361216" y="136"/>
                  <a:pt x="349031" y="0"/>
                </a:cubicBezTo>
                <a:cubicBezTo>
                  <a:pt x="349031" y="0"/>
                  <a:pt x="348625" y="0"/>
                  <a:pt x="348625" y="0"/>
                </a:cubicBezTo>
                <a:cubicBezTo>
                  <a:pt x="323713" y="0"/>
                  <a:pt x="303134" y="20308"/>
                  <a:pt x="302999" y="45220"/>
                </a:cubicBezTo>
                <a:cubicBezTo>
                  <a:pt x="302999" y="129161"/>
                  <a:pt x="224203" y="184399"/>
                  <a:pt x="190221" y="204301"/>
                </a:cubicBezTo>
                <a:cubicBezTo>
                  <a:pt x="183045" y="208498"/>
                  <a:pt x="174786" y="210664"/>
                  <a:pt x="166528" y="210664"/>
                </a:cubicBezTo>
                <a:lnTo>
                  <a:pt x="154749" y="210664"/>
                </a:lnTo>
                <a:lnTo>
                  <a:pt x="154749" y="207009"/>
                </a:lnTo>
                <a:cubicBezTo>
                  <a:pt x="154749" y="189679"/>
                  <a:pt x="140533" y="175463"/>
                  <a:pt x="123203" y="175463"/>
                </a:cubicBezTo>
                <a:lnTo>
                  <a:pt x="3385" y="175463"/>
                </a:lnTo>
                <a:cubicBezTo>
                  <a:pt x="1489" y="175463"/>
                  <a:pt x="0" y="176953"/>
                  <a:pt x="0" y="178848"/>
                </a:cubicBezTo>
                <a:lnTo>
                  <a:pt x="0" y="474401"/>
                </a:lnTo>
                <a:cubicBezTo>
                  <a:pt x="0" y="476297"/>
                  <a:pt x="1489" y="477786"/>
                  <a:pt x="3385" y="477786"/>
                </a:cubicBezTo>
                <a:lnTo>
                  <a:pt x="123203" y="477786"/>
                </a:lnTo>
                <a:cubicBezTo>
                  <a:pt x="140533" y="477786"/>
                  <a:pt x="154749" y="463570"/>
                  <a:pt x="154749" y="446240"/>
                </a:cubicBezTo>
                <a:lnTo>
                  <a:pt x="154749" y="442585"/>
                </a:lnTo>
                <a:lnTo>
                  <a:pt x="179525" y="442585"/>
                </a:lnTo>
                <a:cubicBezTo>
                  <a:pt x="199427" y="442585"/>
                  <a:pt x="211206" y="451791"/>
                  <a:pt x="226234" y="463435"/>
                </a:cubicBezTo>
                <a:cubicBezTo>
                  <a:pt x="246542" y="479275"/>
                  <a:pt x="271725" y="498906"/>
                  <a:pt x="327505" y="498906"/>
                </a:cubicBezTo>
                <a:lnTo>
                  <a:pt x="454364" y="498906"/>
                </a:lnTo>
                <a:cubicBezTo>
                  <a:pt x="479410" y="498906"/>
                  <a:pt x="499989" y="478327"/>
                  <a:pt x="499989" y="453281"/>
                </a:cubicBezTo>
                <a:cubicBezTo>
                  <a:pt x="500125" y="444480"/>
                  <a:pt x="497417" y="435680"/>
                  <a:pt x="492408" y="428369"/>
                </a:cubicBezTo>
                <a:cubicBezTo>
                  <a:pt x="516236" y="426880"/>
                  <a:pt x="535190" y="406978"/>
                  <a:pt x="535190" y="382878"/>
                </a:cubicBezTo>
                <a:cubicBezTo>
                  <a:pt x="535190" y="372724"/>
                  <a:pt x="532076" y="362976"/>
                  <a:pt x="525848" y="355124"/>
                </a:cubicBezTo>
                <a:cubicBezTo>
                  <a:pt x="532753" y="352687"/>
                  <a:pt x="538981" y="348761"/>
                  <a:pt x="543991" y="343345"/>
                </a:cubicBezTo>
                <a:cubicBezTo>
                  <a:pt x="552249" y="334545"/>
                  <a:pt x="556582" y="322901"/>
                  <a:pt x="556311" y="310852"/>
                </a:cubicBezTo>
                <a:cubicBezTo>
                  <a:pt x="555905" y="300427"/>
                  <a:pt x="552114" y="290679"/>
                  <a:pt x="545344" y="282826"/>
                </a:cubicBezTo>
                <a:cubicBezTo>
                  <a:pt x="560643" y="275245"/>
                  <a:pt x="570526" y="259540"/>
                  <a:pt x="570392" y="242210"/>
                </a:cubicBezTo>
                <a:close/>
                <a:moveTo>
                  <a:pt x="507707" y="341179"/>
                </a:moveTo>
                <a:cubicBezTo>
                  <a:pt x="504322" y="344428"/>
                  <a:pt x="502562" y="348896"/>
                  <a:pt x="502562" y="353499"/>
                </a:cubicBezTo>
                <a:cubicBezTo>
                  <a:pt x="502562" y="358102"/>
                  <a:pt x="504322" y="362570"/>
                  <a:pt x="507571" y="365820"/>
                </a:cubicBezTo>
                <a:cubicBezTo>
                  <a:pt x="512039" y="370423"/>
                  <a:pt x="514612" y="376515"/>
                  <a:pt x="514476" y="383014"/>
                </a:cubicBezTo>
                <a:cubicBezTo>
                  <a:pt x="514476" y="396688"/>
                  <a:pt x="503239" y="407790"/>
                  <a:pt x="489564" y="407925"/>
                </a:cubicBezTo>
                <a:lnTo>
                  <a:pt x="485367" y="407925"/>
                </a:lnTo>
                <a:cubicBezTo>
                  <a:pt x="480764" y="407925"/>
                  <a:pt x="476432" y="409685"/>
                  <a:pt x="473183" y="412935"/>
                </a:cubicBezTo>
                <a:cubicBezTo>
                  <a:pt x="469798" y="416184"/>
                  <a:pt x="468038" y="420516"/>
                  <a:pt x="467902" y="425255"/>
                </a:cubicBezTo>
                <a:cubicBezTo>
                  <a:pt x="467902" y="429858"/>
                  <a:pt x="469663" y="434326"/>
                  <a:pt x="472912" y="437711"/>
                </a:cubicBezTo>
                <a:cubicBezTo>
                  <a:pt x="476973" y="441908"/>
                  <a:pt x="479275" y="447594"/>
                  <a:pt x="479139" y="453416"/>
                </a:cubicBezTo>
                <a:cubicBezTo>
                  <a:pt x="479139" y="467090"/>
                  <a:pt x="468038" y="478327"/>
                  <a:pt x="454364" y="478463"/>
                </a:cubicBezTo>
                <a:lnTo>
                  <a:pt x="327505" y="478463"/>
                </a:lnTo>
                <a:cubicBezTo>
                  <a:pt x="278900" y="478463"/>
                  <a:pt x="258727" y="462758"/>
                  <a:pt x="239096" y="447459"/>
                </a:cubicBezTo>
                <a:cubicBezTo>
                  <a:pt x="222984" y="435003"/>
                  <a:pt x="206603" y="422141"/>
                  <a:pt x="179525" y="422141"/>
                </a:cubicBezTo>
                <a:lnTo>
                  <a:pt x="154749" y="422141"/>
                </a:lnTo>
                <a:lnTo>
                  <a:pt x="154749" y="231920"/>
                </a:lnTo>
                <a:lnTo>
                  <a:pt x="166528" y="231920"/>
                </a:lnTo>
                <a:cubicBezTo>
                  <a:pt x="178577" y="231920"/>
                  <a:pt x="190492" y="228671"/>
                  <a:pt x="200916" y="222579"/>
                </a:cubicBezTo>
                <a:cubicBezTo>
                  <a:pt x="237878" y="200916"/>
                  <a:pt x="323984" y="140127"/>
                  <a:pt x="323984" y="45491"/>
                </a:cubicBezTo>
                <a:cubicBezTo>
                  <a:pt x="323984" y="31816"/>
                  <a:pt x="335086" y="20714"/>
                  <a:pt x="348761" y="20714"/>
                </a:cubicBezTo>
                <a:cubicBezTo>
                  <a:pt x="349302" y="20714"/>
                  <a:pt x="349843" y="20714"/>
                  <a:pt x="350250" y="20714"/>
                </a:cubicBezTo>
                <a:cubicBezTo>
                  <a:pt x="356884" y="21121"/>
                  <a:pt x="362976" y="24099"/>
                  <a:pt x="367309" y="28973"/>
                </a:cubicBezTo>
                <a:cubicBezTo>
                  <a:pt x="371641" y="33983"/>
                  <a:pt x="373943" y="40346"/>
                  <a:pt x="373536" y="46844"/>
                </a:cubicBezTo>
                <a:cubicBezTo>
                  <a:pt x="373401" y="115216"/>
                  <a:pt x="362705" y="145136"/>
                  <a:pt x="357019" y="161112"/>
                </a:cubicBezTo>
                <a:cubicBezTo>
                  <a:pt x="354718" y="166528"/>
                  <a:pt x="353092" y="172485"/>
                  <a:pt x="352416" y="178577"/>
                </a:cubicBezTo>
                <a:cubicBezTo>
                  <a:pt x="352416" y="179390"/>
                  <a:pt x="352416" y="180067"/>
                  <a:pt x="352416" y="180608"/>
                </a:cubicBezTo>
                <a:cubicBezTo>
                  <a:pt x="353499" y="200916"/>
                  <a:pt x="370287" y="217163"/>
                  <a:pt x="390731" y="217569"/>
                </a:cubicBezTo>
                <a:lnTo>
                  <a:pt x="524900" y="217569"/>
                </a:lnTo>
                <a:cubicBezTo>
                  <a:pt x="538439" y="217569"/>
                  <a:pt x="549677" y="228807"/>
                  <a:pt x="549677" y="242345"/>
                </a:cubicBezTo>
                <a:cubicBezTo>
                  <a:pt x="549812" y="252635"/>
                  <a:pt x="543449" y="261706"/>
                  <a:pt x="533837" y="265226"/>
                </a:cubicBezTo>
                <a:cubicBezTo>
                  <a:pt x="531264" y="266174"/>
                  <a:pt x="528827" y="267663"/>
                  <a:pt x="526932" y="269829"/>
                </a:cubicBezTo>
                <a:cubicBezTo>
                  <a:pt x="523682" y="273214"/>
                  <a:pt x="522058" y="277682"/>
                  <a:pt x="522193" y="282285"/>
                </a:cubicBezTo>
                <a:cubicBezTo>
                  <a:pt x="522328" y="286888"/>
                  <a:pt x="524359" y="291221"/>
                  <a:pt x="527744" y="294470"/>
                </a:cubicBezTo>
                <a:cubicBezTo>
                  <a:pt x="531400" y="297855"/>
                  <a:pt x="533972" y="302322"/>
                  <a:pt x="535055" y="307196"/>
                </a:cubicBezTo>
                <a:cubicBezTo>
                  <a:pt x="536409" y="313560"/>
                  <a:pt x="535326" y="320194"/>
                  <a:pt x="531670" y="325745"/>
                </a:cubicBezTo>
                <a:cubicBezTo>
                  <a:pt x="528150" y="331295"/>
                  <a:pt x="522599" y="335086"/>
                  <a:pt x="516236" y="336440"/>
                </a:cubicBezTo>
                <a:cubicBezTo>
                  <a:pt x="512986" y="337117"/>
                  <a:pt x="510008" y="338742"/>
                  <a:pt x="507707" y="341043"/>
                </a:cubicBezTo>
                <a:close/>
                <a:moveTo>
                  <a:pt x="20985" y="196584"/>
                </a:moveTo>
                <a:lnTo>
                  <a:pt x="123339" y="196584"/>
                </a:lnTo>
                <a:cubicBezTo>
                  <a:pt x="129160" y="196584"/>
                  <a:pt x="134034" y="201458"/>
                  <a:pt x="134034" y="207280"/>
                </a:cubicBezTo>
                <a:lnTo>
                  <a:pt x="134034" y="446511"/>
                </a:lnTo>
                <a:cubicBezTo>
                  <a:pt x="134034" y="452333"/>
                  <a:pt x="129160" y="457207"/>
                  <a:pt x="123339" y="457207"/>
                </a:cubicBezTo>
                <a:lnTo>
                  <a:pt x="20985" y="457207"/>
                </a:lnTo>
                <a:lnTo>
                  <a:pt x="20985" y="196584"/>
                </a:ln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FE0971A6-FB66-CFB3-5274-978AC51E311B}"/>
              </a:ext>
            </a:extLst>
          </p:cNvPr>
          <p:cNvSpPr>
            <a:spLocks noChangeAspect="1"/>
          </p:cNvSpPr>
          <p:nvPr/>
        </p:nvSpPr>
        <p:spPr bwMode="gray">
          <a:xfrm>
            <a:off x="7487995" y="4172998"/>
            <a:ext cx="529508" cy="529508"/>
          </a:xfrm>
          <a:custGeom>
            <a:avLst/>
            <a:gdLst>
              <a:gd name="connsiteX0" fmla="*/ 290408 w 580274"/>
              <a:gd name="connsiteY0" fmla="*/ 0 h 580274"/>
              <a:gd name="connsiteX1" fmla="*/ 290137 w 580274"/>
              <a:gd name="connsiteY1" fmla="*/ 0 h 580274"/>
              <a:gd name="connsiteX2" fmla="*/ 0 w 580274"/>
              <a:gd name="connsiteY2" fmla="*/ 290002 h 580274"/>
              <a:gd name="connsiteX3" fmla="*/ 290002 w 580274"/>
              <a:gd name="connsiteY3" fmla="*/ 580275 h 580274"/>
              <a:gd name="connsiteX4" fmla="*/ 580275 w 580274"/>
              <a:gd name="connsiteY4" fmla="*/ 290273 h 580274"/>
              <a:gd name="connsiteX5" fmla="*/ 290408 w 580274"/>
              <a:gd name="connsiteY5" fmla="*/ 0 h 580274"/>
              <a:gd name="connsiteX6" fmla="*/ 471828 w 580274"/>
              <a:gd name="connsiteY6" fmla="*/ 487263 h 580274"/>
              <a:gd name="connsiteX7" fmla="*/ 290273 w 580274"/>
              <a:gd name="connsiteY7" fmla="*/ 558477 h 580274"/>
              <a:gd name="connsiteX8" fmla="*/ 290002 w 580274"/>
              <a:gd name="connsiteY8" fmla="*/ 558477 h 580274"/>
              <a:gd name="connsiteX9" fmla="*/ 21933 w 580274"/>
              <a:gd name="connsiteY9" fmla="*/ 290544 h 580274"/>
              <a:gd name="connsiteX10" fmla="*/ 93147 w 580274"/>
              <a:gd name="connsiteY10" fmla="*/ 108446 h 580274"/>
              <a:gd name="connsiteX11" fmla="*/ 471964 w 580274"/>
              <a:gd name="connsiteY11" fmla="*/ 487263 h 580274"/>
              <a:gd name="connsiteX12" fmla="*/ 487263 w 580274"/>
              <a:gd name="connsiteY12" fmla="*/ 471829 h 580274"/>
              <a:gd name="connsiteX13" fmla="*/ 108446 w 580274"/>
              <a:gd name="connsiteY13" fmla="*/ 93012 h 580274"/>
              <a:gd name="connsiteX14" fmla="*/ 290137 w 580274"/>
              <a:gd name="connsiteY14" fmla="*/ 21933 h 580274"/>
              <a:gd name="connsiteX15" fmla="*/ 484826 w 580274"/>
              <a:gd name="connsiteY15" fmla="*/ 105738 h 580274"/>
              <a:gd name="connsiteX16" fmla="*/ 487263 w 580274"/>
              <a:gd name="connsiteY16" fmla="*/ 471829 h 58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0274" h="580274">
                <a:moveTo>
                  <a:pt x="290408" y="0"/>
                </a:moveTo>
                <a:lnTo>
                  <a:pt x="290137" y="0"/>
                </a:lnTo>
                <a:cubicBezTo>
                  <a:pt x="130244" y="0"/>
                  <a:pt x="0" y="130108"/>
                  <a:pt x="0" y="290002"/>
                </a:cubicBezTo>
                <a:cubicBezTo>
                  <a:pt x="0" y="450031"/>
                  <a:pt x="130108" y="580139"/>
                  <a:pt x="290002" y="580275"/>
                </a:cubicBezTo>
                <a:cubicBezTo>
                  <a:pt x="450031" y="580275"/>
                  <a:pt x="580139" y="450166"/>
                  <a:pt x="580275" y="290273"/>
                </a:cubicBezTo>
                <a:cubicBezTo>
                  <a:pt x="580275" y="130244"/>
                  <a:pt x="450302" y="135"/>
                  <a:pt x="290408" y="0"/>
                </a:cubicBezTo>
                <a:close/>
                <a:moveTo>
                  <a:pt x="471828" y="487263"/>
                </a:moveTo>
                <a:cubicBezTo>
                  <a:pt x="422277" y="533160"/>
                  <a:pt x="357967" y="558477"/>
                  <a:pt x="290273" y="558477"/>
                </a:cubicBezTo>
                <a:lnTo>
                  <a:pt x="290002" y="558477"/>
                </a:lnTo>
                <a:cubicBezTo>
                  <a:pt x="142293" y="558477"/>
                  <a:pt x="22068" y="438252"/>
                  <a:pt x="21933" y="290544"/>
                </a:cubicBezTo>
                <a:cubicBezTo>
                  <a:pt x="21933" y="222714"/>
                  <a:pt x="47115" y="158269"/>
                  <a:pt x="93147" y="108446"/>
                </a:cubicBezTo>
                <a:lnTo>
                  <a:pt x="471964" y="487263"/>
                </a:lnTo>
                <a:close/>
                <a:moveTo>
                  <a:pt x="487263" y="471829"/>
                </a:moveTo>
                <a:lnTo>
                  <a:pt x="108446" y="93012"/>
                </a:lnTo>
                <a:cubicBezTo>
                  <a:pt x="158134" y="47251"/>
                  <a:pt x="222443" y="21933"/>
                  <a:pt x="290137" y="21933"/>
                </a:cubicBezTo>
                <a:cubicBezTo>
                  <a:pt x="364601" y="21933"/>
                  <a:pt x="433649" y="51718"/>
                  <a:pt x="484826" y="105738"/>
                </a:cubicBezTo>
                <a:cubicBezTo>
                  <a:pt x="581899" y="208227"/>
                  <a:pt x="582712" y="368392"/>
                  <a:pt x="487263" y="471829"/>
                </a:cubicBez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7C561C6D-6ECA-3895-9F3C-EF5165D180FD}"/>
              </a:ext>
            </a:extLst>
          </p:cNvPr>
          <p:cNvSpPr>
            <a:spLocks noChangeAspect="1"/>
          </p:cNvSpPr>
          <p:nvPr/>
        </p:nvSpPr>
        <p:spPr bwMode="gray">
          <a:xfrm>
            <a:off x="9791593" y="4164513"/>
            <a:ext cx="455263" cy="519131"/>
          </a:xfrm>
          <a:custGeom>
            <a:avLst/>
            <a:gdLst>
              <a:gd name="connsiteX0" fmla="*/ 453281 w 498909"/>
              <a:gd name="connsiteY0" fmla="*/ 175599 h 568902"/>
              <a:gd name="connsiteX1" fmla="*/ 330755 w 498909"/>
              <a:gd name="connsiteY1" fmla="*/ 193335 h 568902"/>
              <a:gd name="connsiteX2" fmla="*/ 318975 w 498909"/>
              <a:gd name="connsiteY2" fmla="*/ 196719 h 568902"/>
              <a:gd name="connsiteX3" fmla="*/ 302187 w 498909"/>
              <a:gd name="connsiteY3" fmla="*/ 178984 h 568902"/>
              <a:gd name="connsiteX4" fmla="*/ 302187 w 498909"/>
              <a:gd name="connsiteY4" fmla="*/ 45491 h 568902"/>
              <a:gd name="connsiteX5" fmla="*/ 256561 w 498909"/>
              <a:gd name="connsiteY5" fmla="*/ 0 h 568902"/>
              <a:gd name="connsiteX6" fmla="*/ 256020 w 498909"/>
              <a:gd name="connsiteY6" fmla="*/ 0 h 568902"/>
              <a:gd name="connsiteX7" fmla="*/ 215945 w 498909"/>
              <a:gd name="connsiteY7" fmla="*/ 25047 h 568902"/>
              <a:gd name="connsiteX8" fmla="*/ 186430 w 498909"/>
              <a:gd name="connsiteY8" fmla="*/ 14080 h 568902"/>
              <a:gd name="connsiteX9" fmla="*/ 155426 w 498909"/>
              <a:gd name="connsiteY9" fmla="*/ 26265 h 568902"/>
              <a:gd name="connsiteX10" fmla="*/ 143648 w 498909"/>
              <a:gd name="connsiteY10" fmla="*/ 44407 h 568902"/>
              <a:gd name="connsiteX11" fmla="*/ 116299 w 498909"/>
              <a:gd name="connsiteY11" fmla="*/ 35201 h 568902"/>
              <a:gd name="connsiteX12" fmla="*/ 70402 w 498909"/>
              <a:gd name="connsiteY12" fmla="*/ 77848 h 568902"/>
              <a:gd name="connsiteX13" fmla="*/ 46168 w 498909"/>
              <a:gd name="connsiteY13" fmla="*/ 70267 h 568902"/>
              <a:gd name="connsiteX14" fmla="*/ 0 w 498909"/>
              <a:gd name="connsiteY14" fmla="*/ 115757 h 568902"/>
              <a:gd name="connsiteX15" fmla="*/ 0 w 498909"/>
              <a:gd name="connsiteY15" fmla="*/ 242210 h 568902"/>
              <a:gd name="connsiteX16" fmla="*/ 35472 w 498909"/>
              <a:gd name="connsiteY16" fmla="*/ 343210 h 568902"/>
              <a:gd name="connsiteX17" fmla="*/ 56322 w 498909"/>
              <a:gd name="connsiteY17" fmla="*/ 389783 h 568902"/>
              <a:gd name="connsiteX18" fmla="*/ 56322 w 498909"/>
              <a:gd name="connsiteY18" fmla="*/ 414559 h 568902"/>
              <a:gd name="connsiteX19" fmla="*/ 52666 w 498909"/>
              <a:gd name="connsiteY19" fmla="*/ 414559 h 568902"/>
              <a:gd name="connsiteX20" fmla="*/ 21121 w 498909"/>
              <a:gd name="connsiteY20" fmla="*/ 446105 h 568902"/>
              <a:gd name="connsiteX21" fmla="*/ 21121 w 498909"/>
              <a:gd name="connsiteY21" fmla="*/ 565517 h 568902"/>
              <a:gd name="connsiteX22" fmla="*/ 24505 w 498909"/>
              <a:gd name="connsiteY22" fmla="*/ 568902 h 568902"/>
              <a:gd name="connsiteX23" fmla="*/ 320058 w 498909"/>
              <a:gd name="connsiteY23" fmla="*/ 568902 h 568902"/>
              <a:gd name="connsiteX24" fmla="*/ 323443 w 498909"/>
              <a:gd name="connsiteY24" fmla="*/ 565517 h 568902"/>
              <a:gd name="connsiteX25" fmla="*/ 323443 w 498909"/>
              <a:gd name="connsiteY25" fmla="*/ 446105 h 568902"/>
              <a:gd name="connsiteX26" fmla="*/ 291897 w 498909"/>
              <a:gd name="connsiteY26" fmla="*/ 414559 h 568902"/>
              <a:gd name="connsiteX27" fmla="*/ 288243 w 498909"/>
              <a:gd name="connsiteY27" fmla="*/ 414559 h 568902"/>
              <a:gd name="connsiteX28" fmla="*/ 288243 w 498909"/>
              <a:gd name="connsiteY28" fmla="*/ 402916 h 568902"/>
              <a:gd name="connsiteX29" fmla="*/ 294605 w 498909"/>
              <a:gd name="connsiteY29" fmla="*/ 379223 h 568902"/>
              <a:gd name="connsiteX30" fmla="*/ 453687 w 498909"/>
              <a:gd name="connsiteY30" fmla="*/ 266850 h 568902"/>
              <a:gd name="connsiteX31" fmla="*/ 498907 w 498909"/>
              <a:gd name="connsiteY31" fmla="*/ 220954 h 568902"/>
              <a:gd name="connsiteX32" fmla="*/ 453281 w 498909"/>
              <a:gd name="connsiteY32" fmla="*/ 175734 h 568902"/>
              <a:gd name="connsiteX33" fmla="*/ 61331 w 498909"/>
              <a:gd name="connsiteY33" fmla="*/ 97344 h 568902"/>
              <a:gd name="connsiteX34" fmla="*/ 73517 w 498909"/>
              <a:gd name="connsiteY34" fmla="*/ 102354 h 568902"/>
              <a:gd name="connsiteX35" fmla="*/ 85972 w 498909"/>
              <a:gd name="connsiteY35" fmla="*/ 97073 h 568902"/>
              <a:gd name="connsiteX36" fmla="*/ 90981 w 498909"/>
              <a:gd name="connsiteY36" fmla="*/ 84889 h 568902"/>
              <a:gd name="connsiteX37" fmla="*/ 90981 w 498909"/>
              <a:gd name="connsiteY37" fmla="*/ 80691 h 568902"/>
              <a:gd name="connsiteX38" fmla="*/ 115892 w 498909"/>
              <a:gd name="connsiteY38" fmla="*/ 55915 h 568902"/>
              <a:gd name="connsiteX39" fmla="*/ 115892 w 498909"/>
              <a:gd name="connsiteY39" fmla="*/ 55915 h 568902"/>
              <a:gd name="connsiteX40" fmla="*/ 133087 w 498909"/>
              <a:gd name="connsiteY40" fmla="*/ 62820 h 568902"/>
              <a:gd name="connsiteX41" fmla="*/ 145408 w 498909"/>
              <a:gd name="connsiteY41" fmla="*/ 67830 h 568902"/>
              <a:gd name="connsiteX42" fmla="*/ 157863 w 498909"/>
              <a:gd name="connsiteY42" fmla="*/ 62685 h 568902"/>
              <a:gd name="connsiteX43" fmla="*/ 162466 w 498909"/>
              <a:gd name="connsiteY43" fmla="*/ 54155 h 568902"/>
              <a:gd name="connsiteX44" fmla="*/ 186430 w 498909"/>
              <a:gd name="connsiteY44" fmla="*/ 34795 h 568902"/>
              <a:gd name="connsiteX45" fmla="*/ 191710 w 498909"/>
              <a:gd name="connsiteY45" fmla="*/ 35336 h 568902"/>
              <a:gd name="connsiteX46" fmla="*/ 204437 w 498909"/>
              <a:gd name="connsiteY46" fmla="*/ 42647 h 568902"/>
              <a:gd name="connsiteX47" fmla="*/ 217164 w 498909"/>
              <a:gd name="connsiteY47" fmla="*/ 48198 h 568902"/>
              <a:gd name="connsiteX48" fmla="*/ 229078 w 498909"/>
              <a:gd name="connsiteY48" fmla="*/ 43460 h 568902"/>
              <a:gd name="connsiteX49" fmla="*/ 233681 w 498909"/>
              <a:gd name="connsiteY49" fmla="*/ 36555 h 568902"/>
              <a:gd name="connsiteX50" fmla="*/ 256156 w 498909"/>
              <a:gd name="connsiteY50" fmla="*/ 20714 h 568902"/>
              <a:gd name="connsiteX51" fmla="*/ 281338 w 498909"/>
              <a:gd name="connsiteY51" fmla="*/ 45491 h 568902"/>
              <a:gd name="connsiteX52" fmla="*/ 281338 w 498909"/>
              <a:gd name="connsiteY52" fmla="*/ 179254 h 568902"/>
              <a:gd name="connsiteX53" fmla="*/ 318298 w 498909"/>
              <a:gd name="connsiteY53" fmla="*/ 217569 h 568902"/>
              <a:gd name="connsiteX54" fmla="*/ 319246 w 498909"/>
              <a:gd name="connsiteY54" fmla="*/ 217569 h 568902"/>
              <a:gd name="connsiteX55" fmla="*/ 320194 w 498909"/>
              <a:gd name="connsiteY55" fmla="*/ 217569 h 568902"/>
              <a:gd name="connsiteX56" fmla="*/ 338065 w 498909"/>
              <a:gd name="connsiteY56" fmla="*/ 212966 h 568902"/>
              <a:gd name="connsiteX57" fmla="*/ 451927 w 498909"/>
              <a:gd name="connsiteY57" fmla="*/ 196584 h 568902"/>
              <a:gd name="connsiteX58" fmla="*/ 453687 w 498909"/>
              <a:gd name="connsiteY58" fmla="*/ 196584 h 568902"/>
              <a:gd name="connsiteX59" fmla="*/ 478328 w 498909"/>
              <a:gd name="connsiteY59" fmla="*/ 219871 h 568902"/>
              <a:gd name="connsiteX60" fmla="*/ 478328 w 498909"/>
              <a:gd name="connsiteY60" fmla="*/ 221360 h 568902"/>
              <a:gd name="connsiteX61" fmla="*/ 453551 w 498909"/>
              <a:gd name="connsiteY61" fmla="*/ 246136 h 568902"/>
              <a:gd name="connsiteX62" fmla="*/ 276464 w 498909"/>
              <a:gd name="connsiteY62" fmla="*/ 368798 h 568902"/>
              <a:gd name="connsiteX63" fmla="*/ 267122 w 498909"/>
              <a:gd name="connsiteY63" fmla="*/ 403051 h 568902"/>
              <a:gd name="connsiteX64" fmla="*/ 267122 w 498909"/>
              <a:gd name="connsiteY64" fmla="*/ 414695 h 568902"/>
              <a:gd name="connsiteX65" fmla="*/ 76901 w 498909"/>
              <a:gd name="connsiteY65" fmla="*/ 414695 h 568902"/>
              <a:gd name="connsiteX66" fmla="*/ 76901 w 498909"/>
              <a:gd name="connsiteY66" fmla="*/ 389919 h 568902"/>
              <a:gd name="connsiteX67" fmla="*/ 51583 w 498909"/>
              <a:gd name="connsiteY67" fmla="*/ 330618 h 568902"/>
              <a:gd name="connsiteX68" fmla="*/ 20579 w 498909"/>
              <a:gd name="connsiteY68" fmla="*/ 242345 h 568902"/>
              <a:gd name="connsiteX69" fmla="*/ 20579 w 498909"/>
              <a:gd name="connsiteY69" fmla="*/ 115892 h 568902"/>
              <a:gd name="connsiteX70" fmla="*/ 45626 w 498909"/>
              <a:gd name="connsiteY70" fmla="*/ 91116 h 568902"/>
              <a:gd name="connsiteX71" fmla="*/ 45626 w 498909"/>
              <a:gd name="connsiteY71" fmla="*/ 91116 h 568902"/>
              <a:gd name="connsiteX72" fmla="*/ 61331 w 498909"/>
              <a:gd name="connsiteY72" fmla="*/ 97344 h 568902"/>
              <a:gd name="connsiteX73" fmla="*/ 45897 w 498909"/>
              <a:gd name="connsiteY73" fmla="*/ 87732 h 568902"/>
              <a:gd name="connsiteX74" fmla="*/ 45897 w 498909"/>
              <a:gd name="connsiteY74" fmla="*/ 87732 h 568902"/>
              <a:gd name="connsiteX75" fmla="*/ 302323 w 498909"/>
              <a:gd name="connsiteY75" fmla="*/ 548052 h 568902"/>
              <a:gd name="connsiteX76" fmla="*/ 41700 w 498909"/>
              <a:gd name="connsiteY76" fmla="*/ 548052 h 568902"/>
              <a:gd name="connsiteX77" fmla="*/ 41700 w 498909"/>
              <a:gd name="connsiteY77" fmla="*/ 446105 h 568902"/>
              <a:gd name="connsiteX78" fmla="*/ 52395 w 498909"/>
              <a:gd name="connsiteY78" fmla="*/ 435409 h 568902"/>
              <a:gd name="connsiteX79" fmla="*/ 291627 w 498909"/>
              <a:gd name="connsiteY79" fmla="*/ 435409 h 568902"/>
              <a:gd name="connsiteX80" fmla="*/ 302323 w 498909"/>
              <a:gd name="connsiteY80" fmla="*/ 446105 h 568902"/>
              <a:gd name="connsiteX81" fmla="*/ 302323 w 498909"/>
              <a:gd name="connsiteY81" fmla="*/ 548052 h 56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98909" h="568902">
                <a:moveTo>
                  <a:pt x="453281" y="175599"/>
                </a:moveTo>
                <a:cubicBezTo>
                  <a:pt x="380442" y="175599"/>
                  <a:pt x="348219" y="187107"/>
                  <a:pt x="330755" y="193335"/>
                </a:cubicBezTo>
                <a:cubicBezTo>
                  <a:pt x="325474" y="195230"/>
                  <a:pt x="321683" y="196584"/>
                  <a:pt x="318975" y="196719"/>
                </a:cubicBezTo>
                <a:cubicBezTo>
                  <a:pt x="309904" y="196178"/>
                  <a:pt x="302323" y="188461"/>
                  <a:pt x="302187" y="178984"/>
                </a:cubicBezTo>
                <a:lnTo>
                  <a:pt x="302187" y="45491"/>
                </a:lnTo>
                <a:cubicBezTo>
                  <a:pt x="302187" y="20444"/>
                  <a:pt x="281609" y="0"/>
                  <a:pt x="256561" y="0"/>
                </a:cubicBezTo>
                <a:cubicBezTo>
                  <a:pt x="256561" y="0"/>
                  <a:pt x="256020" y="0"/>
                  <a:pt x="256020" y="0"/>
                </a:cubicBezTo>
                <a:cubicBezTo>
                  <a:pt x="238825" y="0"/>
                  <a:pt x="223391" y="9883"/>
                  <a:pt x="215945" y="25047"/>
                </a:cubicBezTo>
                <a:cubicBezTo>
                  <a:pt x="207686" y="18007"/>
                  <a:pt x="197126" y="14080"/>
                  <a:pt x="186430" y="14080"/>
                </a:cubicBezTo>
                <a:cubicBezTo>
                  <a:pt x="174922" y="14080"/>
                  <a:pt x="163821" y="18413"/>
                  <a:pt x="155426" y="26265"/>
                </a:cubicBezTo>
                <a:cubicBezTo>
                  <a:pt x="150011" y="31275"/>
                  <a:pt x="145949" y="37503"/>
                  <a:pt x="143648" y="44407"/>
                </a:cubicBezTo>
                <a:cubicBezTo>
                  <a:pt x="135795" y="38450"/>
                  <a:pt x="126318" y="35201"/>
                  <a:pt x="116299" y="35201"/>
                </a:cubicBezTo>
                <a:cubicBezTo>
                  <a:pt x="91794" y="35201"/>
                  <a:pt x="71891" y="54155"/>
                  <a:pt x="70402" y="77848"/>
                </a:cubicBezTo>
                <a:cubicBezTo>
                  <a:pt x="63227" y="72974"/>
                  <a:pt x="54968" y="70267"/>
                  <a:pt x="46168" y="70267"/>
                </a:cubicBezTo>
                <a:cubicBezTo>
                  <a:pt x="20444" y="70267"/>
                  <a:pt x="0" y="90710"/>
                  <a:pt x="0" y="115757"/>
                </a:cubicBezTo>
                <a:lnTo>
                  <a:pt x="0" y="242210"/>
                </a:lnTo>
                <a:cubicBezTo>
                  <a:pt x="0" y="297855"/>
                  <a:pt x="19631" y="323037"/>
                  <a:pt x="35472" y="343210"/>
                </a:cubicBezTo>
                <a:cubicBezTo>
                  <a:pt x="47116" y="358102"/>
                  <a:pt x="56322" y="369881"/>
                  <a:pt x="56322" y="389783"/>
                </a:cubicBezTo>
                <a:lnTo>
                  <a:pt x="56322" y="414559"/>
                </a:lnTo>
                <a:lnTo>
                  <a:pt x="52666" y="414559"/>
                </a:lnTo>
                <a:cubicBezTo>
                  <a:pt x="35337" y="414559"/>
                  <a:pt x="21121" y="428775"/>
                  <a:pt x="21121" y="446105"/>
                </a:cubicBezTo>
                <a:lnTo>
                  <a:pt x="21121" y="565517"/>
                </a:lnTo>
                <a:cubicBezTo>
                  <a:pt x="21121" y="567413"/>
                  <a:pt x="22610" y="568902"/>
                  <a:pt x="24505" y="568902"/>
                </a:cubicBezTo>
                <a:lnTo>
                  <a:pt x="320058" y="568902"/>
                </a:lnTo>
                <a:cubicBezTo>
                  <a:pt x="321954" y="568902"/>
                  <a:pt x="323443" y="567413"/>
                  <a:pt x="323443" y="565517"/>
                </a:cubicBezTo>
                <a:lnTo>
                  <a:pt x="323443" y="446105"/>
                </a:lnTo>
                <a:cubicBezTo>
                  <a:pt x="323443" y="428775"/>
                  <a:pt x="309228" y="414695"/>
                  <a:pt x="291897" y="414559"/>
                </a:cubicBezTo>
                <a:lnTo>
                  <a:pt x="288243" y="414559"/>
                </a:lnTo>
                <a:lnTo>
                  <a:pt x="288243" y="402916"/>
                </a:lnTo>
                <a:cubicBezTo>
                  <a:pt x="288243" y="394657"/>
                  <a:pt x="290408" y="386398"/>
                  <a:pt x="294605" y="379223"/>
                </a:cubicBezTo>
                <a:cubicBezTo>
                  <a:pt x="314508" y="345376"/>
                  <a:pt x="369746" y="266850"/>
                  <a:pt x="453687" y="266850"/>
                </a:cubicBezTo>
                <a:cubicBezTo>
                  <a:pt x="478869" y="266580"/>
                  <a:pt x="499177" y="246001"/>
                  <a:pt x="498907" y="220954"/>
                </a:cubicBezTo>
                <a:cubicBezTo>
                  <a:pt x="498636" y="196042"/>
                  <a:pt x="478192" y="175734"/>
                  <a:pt x="453281" y="175734"/>
                </a:cubicBezTo>
                <a:close/>
                <a:moveTo>
                  <a:pt x="61331" y="97344"/>
                </a:moveTo>
                <a:cubicBezTo>
                  <a:pt x="64581" y="100593"/>
                  <a:pt x="68913" y="102354"/>
                  <a:pt x="73517" y="102354"/>
                </a:cubicBezTo>
                <a:cubicBezTo>
                  <a:pt x="78119" y="102354"/>
                  <a:pt x="82723" y="100458"/>
                  <a:pt x="85972" y="97073"/>
                </a:cubicBezTo>
                <a:cubicBezTo>
                  <a:pt x="89221" y="93824"/>
                  <a:pt x="90981" y="89492"/>
                  <a:pt x="90981" y="84889"/>
                </a:cubicBezTo>
                <a:lnTo>
                  <a:pt x="90981" y="80691"/>
                </a:lnTo>
                <a:cubicBezTo>
                  <a:pt x="90981" y="67017"/>
                  <a:pt x="102219" y="55915"/>
                  <a:pt x="115892" y="55915"/>
                </a:cubicBezTo>
                <a:lnTo>
                  <a:pt x="115892" y="55915"/>
                </a:lnTo>
                <a:cubicBezTo>
                  <a:pt x="122527" y="55915"/>
                  <a:pt x="128484" y="58352"/>
                  <a:pt x="133087" y="62820"/>
                </a:cubicBezTo>
                <a:cubicBezTo>
                  <a:pt x="136336" y="66069"/>
                  <a:pt x="140669" y="67830"/>
                  <a:pt x="145408" y="67830"/>
                </a:cubicBezTo>
                <a:cubicBezTo>
                  <a:pt x="150146" y="67830"/>
                  <a:pt x="154479" y="65934"/>
                  <a:pt x="157863" y="62685"/>
                </a:cubicBezTo>
                <a:cubicBezTo>
                  <a:pt x="160165" y="60383"/>
                  <a:pt x="161789" y="57405"/>
                  <a:pt x="162466" y="54155"/>
                </a:cubicBezTo>
                <a:cubicBezTo>
                  <a:pt x="164904" y="42918"/>
                  <a:pt x="174922" y="34795"/>
                  <a:pt x="186430" y="34795"/>
                </a:cubicBezTo>
                <a:cubicBezTo>
                  <a:pt x="188190" y="34795"/>
                  <a:pt x="189950" y="34930"/>
                  <a:pt x="191710" y="35336"/>
                </a:cubicBezTo>
                <a:cubicBezTo>
                  <a:pt x="196584" y="36420"/>
                  <a:pt x="201052" y="38856"/>
                  <a:pt x="204437" y="42647"/>
                </a:cubicBezTo>
                <a:cubicBezTo>
                  <a:pt x="207686" y="46168"/>
                  <a:pt x="212424" y="48198"/>
                  <a:pt x="217164" y="48198"/>
                </a:cubicBezTo>
                <a:cubicBezTo>
                  <a:pt x="221631" y="48198"/>
                  <a:pt x="225829" y="46574"/>
                  <a:pt x="229078" y="43460"/>
                </a:cubicBezTo>
                <a:cubicBezTo>
                  <a:pt x="231108" y="41564"/>
                  <a:pt x="232733" y="39127"/>
                  <a:pt x="233681" y="36555"/>
                </a:cubicBezTo>
                <a:cubicBezTo>
                  <a:pt x="237065" y="27078"/>
                  <a:pt x="246137" y="20714"/>
                  <a:pt x="256156" y="20714"/>
                </a:cubicBezTo>
                <a:cubicBezTo>
                  <a:pt x="270100" y="20714"/>
                  <a:pt x="281338" y="31952"/>
                  <a:pt x="281338" y="45491"/>
                </a:cubicBezTo>
                <a:lnTo>
                  <a:pt x="281338" y="179254"/>
                </a:lnTo>
                <a:cubicBezTo>
                  <a:pt x="281743" y="199698"/>
                  <a:pt x="297990" y="216486"/>
                  <a:pt x="318298" y="217569"/>
                </a:cubicBezTo>
                <a:lnTo>
                  <a:pt x="319246" y="217569"/>
                </a:lnTo>
                <a:cubicBezTo>
                  <a:pt x="319246" y="217569"/>
                  <a:pt x="320194" y="217569"/>
                  <a:pt x="320194" y="217569"/>
                </a:cubicBezTo>
                <a:cubicBezTo>
                  <a:pt x="326422" y="216892"/>
                  <a:pt x="332379" y="215268"/>
                  <a:pt x="338065" y="212966"/>
                </a:cubicBezTo>
                <a:cubicBezTo>
                  <a:pt x="353906" y="207280"/>
                  <a:pt x="383827" y="196719"/>
                  <a:pt x="451927" y="196584"/>
                </a:cubicBezTo>
                <a:cubicBezTo>
                  <a:pt x="452604" y="196584"/>
                  <a:pt x="453146" y="196584"/>
                  <a:pt x="453687" y="196584"/>
                </a:cubicBezTo>
                <a:cubicBezTo>
                  <a:pt x="466684" y="196584"/>
                  <a:pt x="477651" y="206738"/>
                  <a:pt x="478328" y="219871"/>
                </a:cubicBezTo>
                <a:cubicBezTo>
                  <a:pt x="478328" y="220412"/>
                  <a:pt x="478328" y="220954"/>
                  <a:pt x="478328" y="221360"/>
                </a:cubicBezTo>
                <a:cubicBezTo>
                  <a:pt x="478328" y="235034"/>
                  <a:pt x="467226" y="246136"/>
                  <a:pt x="453551" y="246136"/>
                </a:cubicBezTo>
                <a:cubicBezTo>
                  <a:pt x="358915" y="246136"/>
                  <a:pt x="298261" y="331972"/>
                  <a:pt x="276464" y="368798"/>
                </a:cubicBezTo>
                <a:cubicBezTo>
                  <a:pt x="270371" y="379223"/>
                  <a:pt x="267122" y="391002"/>
                  <a:pt x="267122" y="403051"/>
                </a:cubicBezTo>
                <a:lnTo>
                  <a:pt x="267122" y="414695"/>
                </a:lnTo>
                <a:lnTo>
                  <a:pt x="76901" y="414695"/>
                </a:lnTo>
                <a:lnTo>
                  <a:pt x="76901" y="389919"/>
                </a:lnTo>
                <a:cubicBezTo>
                  <a:pt x="76901" y="362841"/>
                  <a:pt x="64039" y="346459"/>
                  <a:pt x="51583" y="330618"/>
                </a:cubicBezTo>
                <a:cubicBezTo>
                  <a:pt x="36285" y="310987"/>
                  <a:pt x="20579" y="290814"/>
                  <a:pt x="20579" y="242345"/>
                </a:cubicBezTo>
                <a:lnTo>
                  <a:pt x="20579" y="115892"/>
                </a:lnTo>
                <a:cubicBezTo>
                  <a:pt x="20579" y="102218"/>
                  <a:pt x="31952" y="91116"/>
                  <a:pt x="45626" y="91116"/>
                </a:cubicBezTo>
                <a:lnTo>
                  <a:pt x="45626" y="91116"/>
                </a:lnTo>
                <a:cubicBezTo>
                  <a:pt x="51718" y="91116"/>
                  <a:pt x="57270" y="93283"/>
                  <a:pt x="61331" y="97344"/>
                </a:cubicBezTo>
                <a:close/>
                <a:moveTo>
                  <a:pt x="45897" y="87732"/>
                </a:moveTo>
                <a:lnTo>
                  <a:pt x="45897" y="87732"/>
                </a:lnTo>
                <a:close/>
                <a:moveTo>
                  <a:pt x="302323" y="548052"/>
                </a:moveTo>
                <a:lnTo>
                  <a:pt x="41700" y="548052"/>
                </a:lnTo>
                <a:lnTo>
                  <a:pt x="41700" y="446105"/>
                </a:lnTo>
                <a:cubicBezTo>
                  <a:pt x="41700" y="440283"/>
                  <a:pt x="46574" y="435545"/>
                  <a:pt x="52395" y="435409"/>
                </a:cubicBezTo>
                <a:lnTo>
                  <a:pt x="291627" y="435409"/>
                </a:lnTo>
                <a:cubicBezTo>
                  <a:pt x="297449" y="435409"/>
                  <a:pt x="302323" y="440283"/>
                  <a:pt x="302323" y="446105"/>
                </a:cubicBezTo>
                <a:lnTo>
                  <a:pt x="302323" y="548052"/>
                </a:ln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518239DF-A33C-76AB-5AAC-7920A0B18DC2}"/>
              </a:ext>
            </a:extLst>
          </p:cNvPr>
          <p:cNvSpPr>
            <a:spLocks noChangeAspect="1"/>
          </p:cNvSpPr>
          <p:nvPr/>
        </p:nvSpPr>
        <p:spPr bwMode="gray">
          <a:xfrm>
            <a:off x="10847513" y="4247557"/>
            <a:ext cx="520867" cy="455259"/>
          </a:xfrm>
          <a:custGeom>
            <a:avLst/>
            <a:gdLst>
              <a:gd name="connsiteX0" fmla="*/ 545345 w 570803"/>
              <a:gd name="connsiteY0" fmla="*/ 215944 h 498906"/>
              <a:gd name="connsiteX1" fmla="*/ 556311 w 570803"/>
              <a:gd name="connsiteY1" fmla="*/ 187919 h 498906"/>
              <a:gd name="connsiteX2" fmla="*/ 543991 w 570803"/>
              <a:gd name="connsiteY2" fmla="*/ 155426 h 498906"/>
              <a:gd name="connsiteX3" fmla="*/ 525849 w 570803"/>
              <a:gd name="connsiteY3" fmla="*/ 143647 h 498906"/>
              <a:gd name="connsiteX4" fmla="*/ 535191 w 570803"/>
              <a:gd name="connsiteY4" fmla="*/ 115892 h 498906"/>
              <a:gd name="connsiteX5" fmla="*/ 492408 w 570803"/>
              <a:gd name="connsiteY5" fmla="*/ 70402 h 498906"/>
              <a:gd name="connsiteX6" fmla="*/ 499989 w 570803"/>
              <a:gd name="connsiteY6" fmla="*/ 45491 h 498906"/>
              <a:gd name="connsiteX7" fmla="*/ 454364 w 570803"/>
              <a:gd name="connsiteY7" fmla="*/ 0 h 498906"/>
              <a:gd name="connsiteX8" fmla="*/ 327505 w 570803"/>
              <a:gd name="connsiteY8" fmla="*/ 0 h 498906"/>
              <a:gd name="connsiteX9" fmla="*/ 226234 w 570803"/>
              <a:gd name="connsiteY9" fmla="*/ 35472 h 498906"/>
              <a:gd name="connsiteX10" fmla="*/ 179525 w 570803"/>
              <a:gd name="connsiteY10" fmla="*/ 56322 h 498906"/>
              <a:gd name="connsiteX11" fmla="*/ 154749 w 570803"/>
              <a:gd name="connsiteY11" fmla="*/ 56322 h 498906"/>
              <a:gd name="connsiteX12" fmla="*/ 154749 w 570803"/>
              <a:gd name="connsiteY12" fmla="*/ 52666 h 498906"/>
              <a:gd name="connsiteX13" fmla="*/ 123204 w 570803"/>
              <a:gd name="connsiteY13" fmla="*/ 21121 h 498906"/>
              <a:gd name="connsiteX14" fmla="*/ 3385 w 570803"/>
              <a:gd name="connsiteY14" fmla="*/ 21121 h 498906"/>
              <a:gd name="connsiteX15" fmla="*/ 0 w 570803"/>
              <a:gd name="connsiteY15" fmla="*/ 24505 h 498906"/>
              <a:gd name="connsiteX16" fmla="*/ 0 w 570803"/>
              <a:gd name="connsiteY16" fmla="*/ 320058 h 498906"/>
              <a:gd name="connsiteX17" fmla="*/ 3385 w 570803"/>
              <a:gd name="connsiteY17" fmla="*/ 323443 h 498906"/>
              <a:gd name="connsiteX18" fmla="*/ 123204 w 570803"/>
              <a:gd name="connsiteY18" fmla="*/ 323443 h 498906"/>
              <a:gd name="connsiteX19" fmla="*/ 154749 w 570803"/>
              <a:gd name="connsiteY19" fmla="*/ 291897 h 498906"/>
              <a:gd name="connsiteX20" fmla="*/ 154749 w 570803"/>
              <a:gd name="connsiteY20" fmla="*/ 288242 h 498906"/>
              <a:gd name="connsiteX21" fmla="*/ 166528 w 570803"/>
              <a:gd name="connsiteY21" fmla="*/ 288242 h 498906"/>
              <a:gd name="connsiteX22" fmla="*/ 190356 w 570803"/>
              <a:gd name="connsiteY22" fmla="*/ 294605 h 498906"/>
              <a:gd name="connsiteX23" fmla="*/ 303135 w 570803"/>
              <a:gd name="connsiteY23" fmla="*/ 453687 h 498906"/>
              <a:gd name="connsiteX24" fmla="*/ 348761 w 570803"/>
              <a:gd name="connsiteY24" fmla="*/ 498906 h 498906"/>
              <a:gd name="connsiteX25" fmla="*/ 381390 w 570803"/>
              <a:gd name="connsiteY25" fmla="*/ 485232 h 498906"/>
              <a:gd name="connsiteX26" fmla="*/ 394522 w 570803"/>
              <a:gd name="connsiteY26" fmla="*/ 452874 h 498906"/>
              <a:gd name="connsiteX27" fmla="*/ 376786 w 570803"/>
              <a:gd name="connsiteY27" fmla="*/ 330754 h 498906"/>
              <a:gd name="connsiteX28" fmla="*/ 373402 w 570803"/>
              <a:gd name="connsiteY28" fmla="*/ 318975 h 498906"/>
              <a:gd name="connsiteX29" fmla="*/ 391273 w 570803"/>
              <a:gd name="connsiteY29" fmla="*/ 302187 h 498906"/>
              <a:gd name="connsiteX30" fmla="*/ 525172 w 570803"/>
              <a:gd name="connsiteY30" fmla="*/ 302187 h 498906"/>
              <a:gd name="connsiteX31" fmla="*/ 570798 w 570803"/>
              <a:gd name="connsiteY31" fmla="*/ 256561 h 498906"/>
              <a:gd name="connsiteX32" fmla="*/ 545751 w 570803"/>
              <a:gd name="connsiteY32" fmla="*/ 215944 h 498906"/>
              <a:gd name="connsiteX33" fmla="*/ 352145 w 570803"/>
              <a:gd name="connsiteY33" fmla="*/ 318298 h 498906"/>
              <a:gd name="connsiteX34" fmla="*/ 352145 w 570803"/>
              <a:gd name="connsiteY34" fmla="*/ 320194 h 498906"/>
              <a:gd name="connsiteX35" fmla="*/ 356749 w 570803"/>
              <a:gd name="connsiteY35" fmla="*/ 338065 h 498906"/>
              <a:gd name="connsiteX36" fmla="*/ 373266 w 570803"/>
              <a:gd name="connsiteY36" fmla="*/ 451926 h 498906"/>
              <a:gd name="connsiteX37" fmla="*/ 367038 w 570803"/>
              <a:gd name="connsiteY37" fmla="*/ 470069 h 498906"/>
              <a:gd name="connsiteX38" fmla="*/ 349980 w 570803"/>
              <a:gd name="connsiteY38" fmla="*/ 478327 h 498906"/>
              <a:gd name="connsiteX39" fmla="*/ 348490 w 570803"/>
              <a:gd name="connsiteY39" fmla="*/ 478327 h 498906"/>
              <a:gd name="connsiteX40" fmla="*/ 323714 w 570803"/>
              <a:gd name="connsiteY40" fmla="*/ 453551 h 498906"/>
              <a:gd name="connsiteX41" fmla="*/ 200646 w 570803"/>
              <a:gd name="connsiteY41" fmla="*/ 276463 h 498906"/>
              <a:gd name="connsiteX42" fmla="*/ 166257 w 570803"/>
              <a:gd name="connsiteY42" fmla="*/ 267121 h 498906"/>
              <a:gd name="connsiteX43" fmla="*/ 154479 w 570803"/>
              <a:gd name="connsiteY43" fmla="*/ 267121 h 498906"/>
              <a:gd name="connsiteX44" fmla="*/ 154479 w 570803"/>
              <a:gd name="connsiteY44" fmla="*/ 76901 h 498906"/>
              <a:gd name="connsiteX45" fmla="*/ 179254 w 570803"/>
              <a:gd name="connsiteY45" fmla="*/ 76901 h 498906"/>
              <a:gd name="connsiteX46" fmla="*/ 238690 w 570803"/>
              <a:gd name="connsiteY46" fmla="*/ 51718 h 498906"/>
              <a:gd name="connsiteX47" fmla="*/ 327234 w 570803"/>
              <a:gd name="connsiteY47" fmla="*/ 20714 h 498906"/>
              <a:gd name="connsiteX48" fmla="*/ 454093 w 570803"/>
              <a:gd name="connsiteY48" fmla="*/ 20714 h 498906"/>
              <a:gd name="connsiteX49" fmla="*/ 478869 w 570803"/>
              <a:gd name="connsiteY49" fmla="*/ 45761 h 498906"/>
              <a:gd name="connsiteX50" fmla="*/ 472641 w 570803"/>
              <a:gd name="connsiteY50" fmla="*/ 61466 h 498906"/>
              <a:gd name="connsiteX51" fmla="*/ 467632 w 570803"/>
              <a:gd name="connsiteY51" fmla="*/ 73922 h 498906"/>
              <a:gd name="connsiteX52" fmla="*/ 472912 w 570803"/>
              <a:gd name="connsiteY52" fmla="*/ 86242 h 498906"/>
              <a:gd name="connsiteX53" fmla="*/ 485097 w 570803"/>
              <a:gd name="connsiteY53" fmla="*/ 91252 h 498906"/>
              <a:gd name="connsiteX54" fmla="*/ 489294 w 570803"/>
              <a:gd name="connsiteY54" fmla="*/ 91252 h 498906"/>
              <a:gd name="connsiteX55" fmla="*/ 514206 w 570803"/>
              <a:gd name="connsiteY55" fmla="*/ 116163 h 498906"/>
              <a:gd name="connsiteX56" fmla="*/ 507301 w 570803"/>
              <a:gd name="connsiteY56" fmla="*/ 133357 h 498906"/>
              <a:gd name="connsiteX57" fmla="*/ 502292 w 570803"/>
              <a:gd name="connsiteY57" fmla="*/ 145678 h 498906"/>
              <a:gd name="connsiteX58" fmla="*/ 507436 w 570803"/>
              <a:gd name="connsiteY58" fmla="*/ 157998 h 498906"/>
              <a:gd name="connsiteX59" fmla="*/ 515965 w 570803"/>
              <a:gd name="connsiteY59" fmla="*/ 162601 h 498906"/>
              <a:gd name="connsiteX60" fmla="*/ 531400 w 570803"/>
              <a:gd name="connsiteY60" fmla="*/ 173297 h 498906"/>
              <a:gd name="connsiteX61" fmla="*/ 534784 w 570803"/>
              <a:gd name="connsiteY61" fmla="*/ 191845 h 498906"/>
              <a:gd name="connsiteX62" fmla="*/ 527474 w 570803"/>
              <a:gd name="connsiteY62" fmla="*/ 204572 h 498906"/>
              <a:gd name="connsiteX63" fmla="*/ 521922 w 570803"/>
              <a:gd name="connsiteY63" fmla="*/ 216757 h 498906"/>
              <a:gd name="connsiteX64" fmla="*/ 526661 w 570803"/>
              <a:gd name="connsiteY64" fmla="*/ 229212 h 498906"/>
              <a:gd name="connsiteX65" fmla="*/ 533566 w 570803"/>
              <a:gd name="connsiteY65" fmla="*/ 233816 h 498906"/>
              <a:gd name="connsiteX66" fmla="*/ 549407 w 570803"/>
              <a:gd name="connsiteY66" fmla="*/ 256696 h 498906"/>
              <a:gd name="connsiteX67" fmla="*/ 524630 w 570803"/>
              <a:gd name="connsiteY67" fmla="*/ 281608 h 498906"/>
              <a:gd name="connsiteX68" fmla="*/ 390461 w 570803"/>
              <a:gd name="connsiteY68" fmla="*/ 281608 h 498906"/>
              <a:gd name="connsiteX69" fmla="*/ 352145 w 570803"/>
              <a:gd name="connsiteY69" fmla="*/ 318569 h 498906"/>
              <a:gd name="connsiteX70" fmla="*/ 133628 w 570803"/>
              <a:gd name="connsiteY70" fmla="*/ 291627 h 498906"/>
              <a:gd name="connsiteX71" fmla="*/ 122933 w 570803"/>
              <a:gd name="connsiteY71" fmla="*/ 302322 h 498906"/>
              <a:gd name="connsiteX72" fmla="*/ 20579 w 570803"/>
              <a:gd name="connsiteY72" fmla="*/ 302322 h 498906"/>
              <a:gd name="connsiteX73" fmla="*/ 20579 w 570803"/>
              <a:gd name="connsiteY73" fmla="*/ 41700 h 498906"/>
              <a:gd name="connsiteX74" fmla="*/ 122933 w 570803"/>
              <a:gd name="connsiteY74" fmla="*/ 41700 h 498906"/>
              <a:gd name="connsiteX75" fmla="*/ 133628 w 570803"/>
              <a:gd name="connsiteY75" fmla="*/ 52395 h 498906"/>
              <a:gd name="connsiteX76" fmla="*/ 133628 w 570803"/>
              <a:gd name="connsiteY76" fmla="*/ 291627 h 49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70803" h="498906">
                <a:moveTo>
                  <a:pt x="545345" y="215944"/>
                </a:moveTo>
                <a:cubicBezTo>
                  <a:pt x="552114" y="208092"/>
                  <a:pt x="555905" y="198344"/>
                  <a:pt x="556311" y="187919"/>
                </a:cubicBezTo>
                <a:cubicBezTo>
                  <a:pt x="556717" y="175734"/>
                  <a:pt x="552385" y="164226"/>
                  <a:pt x="543991" y="155426"/>
                </a:cubicBezTo>
                <a:cubicBezTo>
                  <a:pt x="538981" y="150010"/>
                  <a:pt x="532754" y="145949"/>
                  <a:pt x="525849" y="143647"/>
                </a:cubicBezTo>
                <a:cubicBezTo>
                  <a:pt x="531942" y="135659"/>
                  <a:pt x="535191" y="126047"/>
                  <a:pt x="535191" y="115892"/>
                </a:cubicBezTo>
                <a:cubicBezTo>
                  <a:pt x="535191" y="91793"/>
                  <a:pt x="516101" y="71891"/>
                  <a:pt x="492408" y="70402"/>
                </a:cubicBezTo>
                <a:cubicBezTo>
                  <a:pt x="497417" y="63091"/>
                  <a:pt x="500125" y="54426"/>
                  <a:pt x="499989" y="45491"/>
                </a:cubicBezTo>
                <a:cubicBezTo>
                  <a:pt x="499989" y="20444"/>
                  <a:pt x="479411" y="0"/>
                  <a:pt x="454364" y="0"/>
                </a:cubicBezTo>
                <a:lnTo>
                  <a:pt x="327505" y="0"/>
                </a:lnTo>
                <a:cubicBezTo>
                  <a:pt x="271725" y="0"/>
                  <a:pt x="246407" y="19631"/>
                  <a:pt x="226234" y="35472"/>
                </a:cubicBezTo>
                <a:cubicBezTo>
                  <a:pt x="211341" y="47115"/>
                  <a:pt x="199428" y="56322"/>
                  <a:pt x="179525" y="56322"/>
                </a:cubicBezTo>
                <a:lnTo>
                  <a:pt x="154749" y="56322"/>
                </a:lnTo>
                <a:lnTo>
                  <a:pt x="154749" y="52666"/>
                </a:lnTo>
                <a:cubicBezTo>
                  <a:pt x="154749" y="35336"/>
                  <a:pt x="140533" y="21121"/>
                  <a:pt x="123204" y="21121"/>
                </a:cubicBezTo>
                <a:lnTo>
                  <a:pt x="3385" y="21121"/>
                </a:lnTo>
                <a:cubicBezTo>
                  <a:pt x="1489" y="21121"/>
                  <a:pt x="0" y="22610"/>
                  <a:pt x="0" y="24505"/>
                </a:cubicBezTo>
                <a:lnTo>
                  <a:pt x="0" y="320058"/>
                </a:lnTo>
                <a:cubicBezTo>
                  <a:pt x="0" y="321954"/>
                  <a:pt x="1489" y="323443"/>
                  <a:pt x="3385" y="323443"/>
                </a:cubicBezTo>
                <a:lnTo>
                  <a:pt x="123204" y="323443"/>
                </a:lnTo>
                <a:cubicBezTo>
                  <a:pt x="140533" y="323443"/>
                  <a:pt x="154749" y="309227"/>
                  <a:pt x="154749" y="291897"/>
                </a:cubicBezTo>
                <a:lnTo>
                  <a:pt x="154749" y="288242"/>
                </a:lnTo>
                <a:lnTo>
                  <a:pt x="166528" y="288242"/>
                </a:lnTo>
                <a:cubicBezTo>
                  <a:pt x="174922" y="288242"/>
                  <a:pt x="183045" y="290408"/>
                  <a:pt x="190356" y="294605"/>
                </a:cubicBezTo>
                <a:cubicBezTo>
                  <a:pt x="224203" y="314507"/>
                  <a:pt x="303135" y="369746"/>
                  <a:pt x="303135" y="453687"/>
                </a:cubicBezTo>
                <a:cubicBezTo>
                  <a:pt x="303406" y="478598"/>
                  <a:pt x="323850" y="498906"/>
                  <a:pt x="348761" y="498906"/>
                </a:cubicBezTo>
                <a:cubicBezTo>
                  <a:pt x="361352" y="498906"/>
                  <a:pt x="372725" y="494032"/>
                  <a:pt x="381390" y="485232"/>
                </a:cubicBezTo>
                <a:cubicBezTo>
                  <a:pt x="389919" y="476567"/>
                  <a:pt x="394658" y="465059"/>
                  <a:pt x="394522" y="452874"/>
                </a:cubicBezTo>
                <a:cubicBezTo>
                  <a:pt x="394522" y="380441"/>
                  <a:pt x="383014" y="348084"/>
                  <a:pt x="376786" y="330754"/>
                </a:cubicBezTo>
                <a:cubicBezTo>
                  <a:pt x="374891" y="325474"/>
                  <a:pt x="373537" y="321683"/>
                  <a:pt x="373402" y="318975"/>
                </a:cubicBezTo>
                <a:cubicBezTo>
                  <a:pt x="373943" y="309904"/>
                  <a:pt x="381660" y="302322"/>
                  <a:pt x="391273" y="302187"/>
                </a:cubicBezTo>
                <a:lnTo>
                  <a:pt x="525172" y="302187"/>
                </a:lnTo>
                <a:cubicBezTo>
                  <a:pt x="550219" y="302187"/>
                  <a:pt x="570798" y="281608"/>
                  <a:pt x="570798" y="256561"/>
                </a:cubicBezTo>
                <a:cubicBezTo>
                  <a:pt x="571068" y="239231"/>
                  <a:pt x="561185" y="223526"/>
                  <a:pt x="545751" y="215944"/>
                </a:cubicBezTo>
                <a:close/>
                <a:moveTo>
                  <a:pt x="352145" y="318298"/>
                </a:moveTo>
                <a:cubicBezTo>
                  <a:pt x="352145" y="318298"/>
                  <a:pt x="352145" y="319517"/>
                  <a:pt x="352145" y="320194"/>
                </a:cubicBezTo>
                <a:cubicBezTo>
                  <a:pt x="352822" y="326421"/>
                  <a:pt x="354447" y="332379"/>
                  <a:pt x="356749" y="338065"/>
                </a:cubicBezTo>
                <a:cubicBezTo>
                  <a:pt x="362435" y="353905"/>
                  <a:pt x="372995" y="383826"/>
                  <a:pt x="373266" y="451926"/>
                </a:cubicBezTo>
                <a:cubicBezTo>
                  <a:pt x="373673" y="458696"/>
                  <a:pt x="371506" y="465059"/>
                  <a:pt x="367038" y="470069"/>
                </a:cubicBezTo>
                <a:cubicBezTo>
                  <a:pt x="362706" y="475078"/>
                  <a:pt x="356614" y="477921"/>
                  <a:pt x="349980" y="478327"/>
                </a:cubicBezTo>
                <a:cubicBezTo>
                  <a:pt x="349438" y="478327"/>
                  <a:pt x="348896" y="478327"/>
                  <a:pt x="348490" y="478327"/>
                </a:cubicBezTo>
                <a:cubicBezTo>
                  <a:pt x="334816" y="478327"/>
                  <a:pt x="323714" y="467225"/>
                  <a:pt x="323714" y="453551"/>
                </a:cubicBezTo>
                <a:cubicBezTo>
                  <a:pt x="323714" y="358915"/>
                  <a:pt x="237742" y="298261"/>
                  <a:pt x="200646" y="276463"/>
                </a:cubicBezTo>
                <a:cubicBezTo>
                  <a:pt x="190221" y="270371"/>
                  <a:pt x="178307" y="267121"/>
                  <a:pt x="166257" y="267121"/>
                </a:cubicBezTo>
                <a:lnTo>
                  <a:pt x="154479" y="267121"/>
                </a:lnTo>
                <a:lnTo>
                  <a:pt x="154479" y="76901"/>
                </a:lnTo>
                <a:lnTo>
                  <a:pt x="179254" y="76901"/>
                </a:lnTo>
                <a:cubicBezTo>
                  <a:pt x="206332" y="76901"/>
                  <a:pt x="222850" y="64039"/>
                  <a:pt x="238690" y="51718"/>
                </a:cubicBezTo>
                <a:cubicBezTo>
                  <a:pt x="258457" y="36420"/>
                  <a:pt x="278630" y="20714"/>
                  <a:pt x="327234" y="20714"/>
                </a:cubicBezTo>
                <a:lnTo>
                  <a:pt x="454093" y="20714"/>
                </a:lnTo>
                <a:cubicBezTo>
                  <a:pt x="467767" y="20714"/>
                  <a:pt x="478869" y="32087"/>
                  <a:pt x="478869" y="45761"/>
                </a:cubicBezTo>
                <a:cubicBezTo>
                  <a:pt x="478869" y="51583"/>
                  <a:pt x="476703" y="57269"/>
                  <a:pt x="472641" y="61466"/>
                </a:cubicBezTo>
                <a:cubicBezTo>
                  <a:pt x="469392" y="64851"/>
                  <a:pt x="467632" y="69183"/>
                  <a:pt x="467632" y="73922"/>
                </a:cubicBezTo>
                <a:cubicBezTo>
                  <a:pt x="467632" y="78525"/>
                  <a:pt x="469527" y="82993"/>
                  <a:pt x="472912" y="86242"/>
                </a:cubicBezTo>
                <a:cubicBezTo>
                  <a:pt x="476162" y="89492"/>
                  <a:pt x="480493" y="91252"/>
                  <a:pt x="485097" y="91252"/>
                </a:cubicBezTo>
                <a:lnTo>
                  <a:pt x="489294" y="91252"/>
                </a:lnTo>
                <a:cubicBezTo>
                  <a:pt x="502968" y="91252"/>
                  <a:pt x="514070" y="102489"/>
                  <a:pt x="514206" y="116163"/>
                </a:cubicBezTo>
                <a:cubicBezTo>
                  <a:pt x="514206" y="122662"/>
                  <a:pt x="511768" y="128754"/>
                  <a:pt x="507301" y="133357"/>
                </a:cubicBezTo>
                <a:cubicBezTo>
                  <a:pt x="504052" y="136607"/>
                  <a:pt x="502292" y="141075"/>
                  <a:pt x="502292" y="145678"/>
                </a:cubicBezTo>
                <a:cubicBezTo>
                  <a:pt x="502292" y="150281"/>
                  <a:pt x="504186" y="154749"/>
                  <a:pt x="507436" y="157998"/>
                </a:cubicBezTo>
                <a:cubicBezTo>
                  <a:pt x="509738" y="160300"/>
                  <a:pt x="512716" y="161924"/>
                  <a:pt x="515965" y="162601"/>
                </a:cubicBezTo>
                <a:cubicBezTo>
                  <a:pt x="522329" y="163955"/>
                  <a:pt x="527879" y="167746"/>
                  <a:pt x="531400" y="173297"/>
                </a:cubicBezTo>
                <a:cubicBezTo>
                  <a:pt x="534920" y="178848"/>
                  <a:pt x="536139" y="185347"/>
                  <a:pt x="534784" y="191845"/>
                </a:cubicBezTo>
                <a:cubicBezTo>
                  <a:pt x="533702" y="196719"/>
                  <a:pt x="531264" y="201187"/>
                  <a:pt x="527474" y="204572"/>
                </a:cubicBezTo>
                <a:cubicBezTo>
                  <a:pt x="524089" y="207821"/>
                  <a:pt x="522058" y="212018"/>
                  <a:pt x="521922" y="216757"/>
                </a:cubicBezTo>
                <a:cubicBezTo>
                  <a:pt x="521788" y="221360"/>
                  <a:pt x="523412" y="225828"/>
                  <a:pt x="526661" y="229212"/>
                </a:cubicBezTo>
                <a:cubicBezTo>
                  <a:pt x="528557" y="231243"/>
                  <a:pt x="530994" y="232868"/>
                  <a:pt x="533566" y="233816"/>
                </a:cubicBezTo>
                <a:cubicBezTo>
                  <a:pt x="543178" y="237200"/>
                  <a:pt x="549542" y="246407"/>
                  <a:pt x="549407" y="256696"/>
                </a:cubicBezTo>
                <a:cubicBezTo>
                  <a:pt x="549407" y="270371"/>
                  <a:pt x="538169" y="281472"/>
                  <a:pt x="524630" y="281608"/>
                </a:cubicBezTo>
                <a:lnTo>
                  <a:pt x="390461" y="281608"/>
                </a:lnTo>
                <a:cubicBezTo>
                  <a:pt x="370017" y="282014"/>
                  <a:pt x="353229" y="298261"/>
                  <a:pt x="352145" y="318569"/>
                </a:cubicBezTo>
                <a:close/>
                <a:moveTo>
                  <a:pt x="133628" y="291627"/>
                </a:moveTo>
                <a:cubicBezTo>
                  <a:pt x="133628" y="297448"/>
                  <a:pt x="128755" y="302322"/>
                  <a:pt x="122933" y="302322"/>
                </a:cubicBezTo>
                <a:lnTo>
                  <a:pt x="20579" y="302322"/>
                </a:lnTo>
                <a:lnTo>
                  <a:pt x="20579" y="41700"/>
                </a:lnTo>
                <a:lnTo>
                  <a:pt x="122933" y="41700"/>
                </a:lnTo>
                <a:cubicBezTo>
                  <a:pt x="128755" y="41700"/>
                  <a:pt x="133628" y="46574"/>
                  <a:pt x="133628" y="52395"/>
                </a:cubicBezTo>
                <a:lnTo>
                  <a:pt x="133628" y="291627"/>
                </a:lnTo>
                <a:close/>
              </a:path>
            </a:pathLst>
          </a:custGeom>
          <a:solidFill>
            <a:schemeClr val="accent1"/>
          </a:solidFill>
          <a:ln w="13529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grpSp>
        <p:nvGrpSpPr>
          <p:cNvPr id="115" name="Grafik 7">
            <a:extLst>
              <a:ext uri="{FF2B5EF4-FFF2-40B4-BE49-F238E27FC236}">
                <a16:creationId xmlns:a16="http://schemas.microsoft.com/office/drawing/2014/main" id="{676A2992-F1B3-DA9B-28BD-2BB2184D0FD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20890" y="4173710"/>
            <a:ext cx="544335" cy="544332"/>
            <a:chOff x="2994792" y="4147613"/>
            <a:chExt cx="596521" cy="596521"/>
          </a:xfrm>
          <a:solidFill>
            <a:schemeClr val="accent1"/>
          </a:solidFill>
        </p:grpSpPr>
        <p:sp>
          <p:nvSpPr>
            <p:cNvPr id="119" name="Freihandform: Form 118">
              <a:extLst>
                <a:ext uri="{FF2B5EF4-FFF2-40B4-BE49-F238E27FC236}">
                  <a16:creationId xmlns:a16="http://schemas.microsoft.com/office/drawing/2014/main" id="{C2125F97-4FAE-3150-D9EA-896C5EC489EC}"/>
                </a:ext>
              </a:extLst>
            </p:cNvPr>
            <p:cNvSpPr/>
            <p:nvPr/>
          </p:nvSpPr>
          <p:spPr bwMode="gray">
            <a:xfrm>
              <a:off x="3137762" y="4310079"/>
              <a:ext cx="310581" cy="296094"/>
            </a:xfrm>
            <a:custGeom>
              <a:avLst/>
              <a:gdLst>
                <a:gd name="connsiteX0" fmla="*/ 243970 w 310581"/>
                <a:gd name="connsiteY0" fmla="*/ 1895 h 296094"/>
                <a:gd name="connsiteX1" fmla="*/ 227723 w 310581"/>
                <a:gd name="connsiteY1" fmla="*/ 0 h 296094"/>
                <a:gd name="connsiteX2" fmla="*/ 155291 w 310581"/>
                <a:gd name="connsiteY2" fmla="*/ 45355 h 296094"/>
                <a:gd name="connsiteX3" fmla="*/ 82858 w 310581"/>
                <a:gd name="connsiteY3" fmla="*/ 0 h 296094"/>
                <a:gd name="connsiteX4" fmla="*/ 66611 w 310581"/>
                <a:gd name="connsiteY4" fmla="*/ 1895 h 296094"/>
                <a:gd name="connsiteX5" fmla="*/ 0 w 310581"/>
                <a:gd name="connsiteY5" fmla="*/ 84482 h 296094"/>
                <a:gd name="connsiteX6" fmla="*/ 148521 w 310581"/>
                <a:gd name="connsiteY6" fmla="*/ 291762 h 296094"/>
                <a:gd name="connsiteX7" fmla="*/ 153260 w 310581"/>
                <a:gd name="connsiteY7" fmla="*/ 295418 h 296094"/>
                <a:gd name="connsiteX8" fmla="*/ 155291 w 310581"/>
                <a:gd name="connsiteY8" fmla="*/ 296094 h 296094"/>
                <a:gd name="connsiteX9" fmla="*/ 157321 w 310581"/>
                <a:gd name="connsiteY9" fmla="*/ 295418 h 296094"/>
                <a:gd name="connsiteX10" fmla="*/ 162060 w 310581"/>
                <a:gd name="connsiteY10" fmla="*/ 291762 h 296094"/>
                <a:gd name="connsiteX11" fmla="*/ 310581 w 310581"/>
                <a:gd name="connsiteY11" fmla="*/ 84753 h 296094"/>
                <a:gd name="connsiteX12" fmla="*/ 243970 w 310581"/>
                <a:gd name="connsiteY12" fmla="*/ 2031 h 296094"/>
                <a:gd name="connsiteX13" fmla="*/ 145272 w 310581"/>
                <a:gd name="connsiteY13" fmla="*/ 72704 h 296094"/>
                <a:gd name="connsiteX14" fmla="*/ 152177 w 310581"/>
                <a:gd name="connsiteY14" fmla="*/ 86513 h 296094"/>
                <a:gd name="connsiteX15" fmla="*/ 155155 w 310581"/>
                <a:gd name="connsiteY15" fmla="*/ 88409 h 296094"/>
                <a:gd name="connsiteX16" fmla="*/ 158134 w 310581"/>
                <a:gd name="connsiteY16" fmla="*/ 86513 h 296094"/>
                <a:gd name="connsiteX17" fmla="*/ 165039 w 310581"/>
                <a:gd name="connsiteY17" fmla="*/ 72704 h 296094"/>
                <a:gd name="connsiteX18" fmla="*/ 226911 w 310581"/>
                <a:gd name="connsiteY18" fmla="*/ 22204 h 296094"/>
                <a:gd name="connsiteX19" fmla="*/ 238554 w 310581"/>
                <a:gd name="connsiteY19" fmla="*/ 23558 h 296094"/>
                <a:gd name="connsiteX20" fmla="*/ 287971 w 310581"/>
                <a:gd name="connsiteY20" fmla="*/ 84753 h 296094"/>
                <a:gd name="connsiteX21" fmla="*/ 155020 w 310581"/>
                <a:gd name="connsiteY21" fmla="*/ 268475 h 296094"/>
                <a:gd name="connsiteX22" fmla="*/ 22068 w 310581"/>
                <a:gd name="connsiteY22" fmla="*/ 84482 h 296094"/>
                <a:gd name="connsiteX23" fmla="*/ 71620 w 310581"/>
                <a:gd name="connsiteY23" fmla="*/ 23422 h 296094"/>
                <a:gd name="connsiteX24" fmla="*/ 83128 w 310581"/>
                <a:gd name="connsiteY24" fmla="*/ 22068 h 296094"/>
                <a:gd name="connsiteX25" fmla="*/ 145001 w 310581"/>
                <a:gd name="connsiteY25" fmla="*/ 72568 h 296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0581" h="296094">
                  <a:moveTo>
                    <a:pt x="243970" y="1895"/>
                  </a:moveTo>
                  <a:cubicBezTo>
                    <a:pt x="238690" y="677"/>
                    <a:pt x="233139" y="0"/>
                    <a:pt x="227723" y="0"/>
                  </a:cubicBezTo>
                  <a:cubicBezTo>
                    <a:pt x="208092" y="0"/>
                    <a:pt x="179796" y="7988"/>
                    <a:pt x="155291" y="45355"/>
                  </a:cubicBezTo>
                  <a:cubicBezTo>
                    <a:pt x="130785" y="7988"/>
                    <a:pt x="102624" y="0"/>
                    <a:pt x="82858" y="0"/>
                  </a:cubicBezTo>
                  <a:cubicBezTo>
                    <a:pt x="77307" y="0"/>
                    <a:pt x="71891" y="677"/>
                    <a:pt x="66611" y="1895"/>
                  </a:cubicBezTo>
                  <a:cubicBezTo>
                    <a:pt x="28432" y="12050"/>
                    <a:pt x="1760" y="45220"/>
                    <a:pt x="0" y="84482"/>
                  </a:cubicBezTo>
                  <a:cubicBezTo>
                    <a:pt x="0" y="177630"/>
                    <a:pt x="142429" y="287159"/>
                    <a:pt x="148521" y="291762"/>
                  </a:cubicBezTo>
                  <a:lnTo>
                    <a:pt x="153260" y="295418"/>
                  </a:lnTo>
                  <a:cubicBezTo>
                    <a:pt x="153260" y="295418"/>
                    <a:pt x="154614" y="296094"/>
                    <a:pt x="155291" y="296094"/>
                  </a:cubicBezTo>
                  <a:cubicBezTo>
                    <a:pt x="155968" y="296094"/>
                    <a:pt x="156780" y="295824"/>
                    <a:pt x="157321" y="295418"/>
                  </a:cubicBezTo>
                  <a:lnTo>
                    <a:pt x="162060" y="291762"/>
                  </a:lnTo>
                  <a:cubicBezTo>
                    <a:pt x="168152" y="287159"/>
                    <a:pt x="310581" y="177765"/>
                    <a:pt x="310581" y="84753"/>
                  </a:cubicBezTo>
                  <a:cubicBezTo>
                    <a:pt x="308821" y="45491"/>
                    <a:pt x="282014" y="12320"/>
                    <a:pt x="243970" y="2031"/>
                  </a:cubicBezTo>
                  <a:close/>
                  <a:moveTo>
                    <a:pt x="145272" y="72704"/>
                  </a:moveTo>
                  <a:lnTo>
                    <a:pt x="152177" y="86513"/>
                  </a:lnTo>
                  <a:cubicBezTo>
                    <a:pt x="152718" y="87596"/>
                    <a:pt x="153937" y="88409"/>
                    <a:pt x="155155" y="88409"/>
                  </a:cubicBezTo>
                  <a:cubicBezTo>
                    <a:pt x="156374" y="88409"/>
                    <a:pt x="157592" y="87732"/>
                    <a:pt x="158134" y="86513"/>
                  </a:cubicBezTo>
                  <a:lnTo>
                    <a:pt x="165039" y="72704"/>
                  </a:lnTo>
                  <a:cubicBezTo>
                    <a:pt x="181827" y="39669"/>
                    <a:pt x="203218" y="22204"/>
                    <a:pt x="226911" y="22204"/>
                  </a:cubicBezTo>
                  <a:cubicBezTo>
                    <a:pt x="230702" y="22204"/>
                    <a:pt x="234628" y="22610"/>
                    <a:pt x="238554" y="23558"/>
                  </a:cubicBezTo>
                  <a:cubicBezTo>
                    <a:pt x="266444" y="31275"/>
                    <a:pt x="286346" y="55915"/>
                    <a:pt x="287971" y="84753"/>
                  </a:cubicBezTo>
                  <a:cubicBezTo>
                    <a:pt x="287971" y="156103"/>
                    <a:pt x="181827" y="246813"/>
                    <a:pt x="155020" y="268475"/>
                  </a:cubicBezTo>
                  <a:cubicBezTo>
                    <a:pt x="128348" y="246813"/>
                    <a:pt x="22068" y="156103"/>
                    <a:pt x="22068" y="84482"/>
                  </a:cubicBezTo>
                  <a:cubicBezTo>
                    <a:pt x="23693" y="55780"/>
                    <a:pt x="43595" y="31139"/>
                    <a:pt x="71620" y="23422"/>
                  </a:cubicBezTo>
                  <a:cubicBezTo>
                    <a:pt x="75276" y="22475"/>
                    <a:pt x="79202" y="22068"/>
                    <a:pt x="83128" y="22068"/>
                  </a:cubicBezTo>
                  <a:cubicBezTo>
                    <a:pt x="106821" y="22068"/>
                    <a:pt x="128213" y="39533"/>
                    <a:pt x="145001" y="7256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20" name="Freihandform: Form 119">
              <a:extLst>
                <a:ext uri="{FF2B5EF4-FFF2-40B4-BE49-F238E27FC236}">
                  <a16:creationId xmlns:a16="http://schemas.microsoft.com/office/drawing/2014/main" id="{58DC9C70-35B0-BAB6-4402-9129E1D95785}"/>
                </a:ext>
              </a:extLst>
            </p:cNvPr>
            <p:cNvSpPr/>
            <p:nvPr/>
          </p:nvSpPr>
          <p:spPr bwMode="gray">
            <a:xfrm>
              <a:off x="2994792" y="4147613"/>
              <a:ext cx="596521" cy="596521"/>
            </a:xfrm>
            <a:custGeom>
              <a:avLst/>
              <a:gdLst>
                <a:gd name="connsiteX0" fmla="*/ 509331 w 596521"/>
                <a:gd name="connsiteY0" fmla="*/ 87461 h 596521"/>
                <a:gd name="connsiteX1" fmla="*/ 298532 w 596521"/>
                <a:gd name="connsiteY1" fmla="*/ 0 h 596521"/>
                <a:gd name="connsiteX2" fmla="*/ 298261 w 596521"/>
                <a:gd name="connsiteY2" fmla="*/ 0 h 596521"/>
                <a:gd name="connsiteX3" fmla="*/ 0 w 596521"/>
                <a:gd name="connsiteY3" fmla="*/ 298261 h 596521"/>
                <a:gd name="connsiteX4" fmla="*/ 298261 w 596521"/>
                <a:gd name="connsiteY4" fmla="*/ 596521 h 596521"/>
                <a:gd name="connsiteX5" fmla="*/ 596521 w 596521"/>
                <a:gd name="connsiteY5" fmla="*/ 298261 h 596521"/>
                <a:gd name="connsiteX6" fmla="*/ 509331 w 596521"/>
                <a:gd name="connsiteY6" fmla="*/ 87461 h 596521"/>
                <a:gd name="connsiteX7" fmla="*/ 298261 w 596521"/>
                <a:gd name="connsiteY7" fmla="*/ 574318 h 596521"/>
                <a:gd name="connsiteX8" fmla="*/ 22339 w 596521"/>
                <a:gd name="connsiteY8" fmla="*/ 298396 h 596521"/>
                <a:gd name="connsiteX9" fmla="*/ 298261 w 596521"/>
                <a:gd name="connsiteY9" fmla="*/ 22475 h 596521"/>
                <a:gd name="connsiteX10" fmla="*/ 574182 w 596521"/>
                <a:gd name="connsiteY10" fmla="*/ 298396 h 596521"/>
                <a:gd name="connsiteX11" fmla="*/ 298261 w 596521"/>
                <a:gd name="connsiteY11" fmla="*/ 574318 h 596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6521" h="596521">
                  <a:moveTo>
                    <a:pt x="509331" y="87461"/>
                  </a:moveTo>
                  <a:cubicBezTo>
                    <a:pt x="453010" y="31139"/>
                    <a:pt x="378140" y="135"/>
                    <a:pt x="298532" y="0"/>
                  </a:cubicBezTo>
                  <a:lnTo>
                    <a:pt x="298261" y="0"/>
                  </a:lnTo>
                  <a:cubicBezTo>
                    <a:pt x="133764" y="0"/>
                    <a:pt x="0" y="133764"/>
                    <a:pt x="0" y="298261"/>
                  </a:cubicBezTo>
                  <a:cubicBezTo>
                    <a:pt x="0" y="462758"/>
                    <a:pt x="133764" y="596521"/>
                    <a:pt x="298261" y="596521"/>
                  </a:cubicBezTo>
                  <a:cubicBezTo>
                    <a:pt x="462758" y="596521"/>
                    <a:pt x="596521" y="462758"/>
                    <a:pt x="596521" y="298261"/>
                  </a:cubicBezTo>
                  <a:cubicBezTo>
                    <a:pt x="596521" y="218652"/>
                    <a:pt x="565518" y="143782"/>
                    <a:pt x="509331" y="87461"/>
                  </a:cubicBezTo>
                  <a:close/>
                  <a:moveTo>
                    <a:pt x="298261" y="574318"/>
                  </a:moveTo>
                  <a:cubicBezTo>
                    <a:pt x="146084" y="574318"/>
                    <a:pt x="22339" y="450573"/>
                    <a:pt x="22339" y="298396"/>
                  </a:cubicBezTo>
                  <a:cubicBezTo>
                    <a:pt x="22339" y="146220"/>
                    <a:pt x="146084" y="22475"/>
                    <a:pt x="298261" y="22475"/>
                  </a:cubicBezTo>
                  <a:cubicBezTo>
                    <a:pt x="450437" y="22475"/>
                    <a:pt x="574182" y="146220"/>
                    <a:pt x="574182" y="298396"/>
                  </a:cubicBezTo>
                  <a:cubicBezTo>
                    <a:pt x="574047" y="450437"/>
                    <a:pt x="450167" y="574182"/>
                    <a:pt x="298261" y="57431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25" name="Grafik 7">
            <a:extLst>
              <a:ext uri="{FF2B5EF4-FFF2-40B4-BE49-F238E27FC236}">
                <a16:creationId xmlns:a16="http://schemas.microsoft.com/office/drawing/2014/main" id="{56E62092-F42E-D050-6CCF-D4E6BF87C246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137033" y="4173710"/>
            <a:ext cx="544335" cy="544332"/>
            <a:chOff x="4110934" y="4147613"/>
            <a:chExt cx="596521" cy="596521"/>
          </a:xfrm>
          <a:solidFill>
            <a:schemeClr val="accent1"/>
          </a:solidFill>
        </p:grpSpPr>
        <p:sp>
          <p:nvSpPr>
            <p:cNvPr id="126" name="Freihandform: Form 125">
              <a:extLst>
                <a:ext uri="{FF2B5EF4-FFF2-40B4-BE49-F238E27FC236}">
                  <a16:creationId xmlns:a16="http://schemas.microsoft.com/office/drawing/2014/main" id="{3AC74B7F-5680-99EB-E4CA-F08C119561F7}"/>
                </a:ext>
              </a:extLst>
            </p:cNvPr>
            <p:cNvSpPr/>
            <p:nvPr/>
          </p:nvSpPr>
          <p:spPr bwMode="gray">
            <a:xfrm>
              <a:off x="4224775" y="4240218"/>
              <a:ext cx="370579" cy="372182"/>
            </a:xfrm>
            <a:custGeom>
              <a:avLst/>
              <a:gdLst>
                <a:gd name="connsiteX0" fmla="*/ 367330 w 370579"/>
                <a:gd name="connsiteY0" fmla="*/ 137013 h 372182"/>
                <a:gd name="connsiteX1" fmla="*/ 233160 w 370579"/>
                <a:gd name="connsiteY1" fmla="*/ 137013 h 372182"/>
                <a:gd name="connsiteX2" fmla="*/ 188482 w 370579"/>
                <a:gd name="connsiteY2" fmla="*/ 2302 h 372182"/>
                <a:gd name="connsiteX3" fmla="*/ 185233 w 370579"/>
                <a:gd name="connsiteY3" fmla="*/ 0 h 372182"/>
                <a:gd name="connsiteX4" fmla="*/ 181984 w 370579"/>
                <a:gd name="connsiteY4" fmla="*/ 2302 h 372182"/>
                <a:gd name="connsiteX5" fmla="*/ 137305 w 370579"/>
                <a:gd name="connsiteY5" fmla="*/ 137013 h 372182"/>
                <a:gd name="connsiteX6" fmla="*/ 3271 w 370579"/>
                <a:gd name="connsiteY6" fmla="*/ 137013 h 372182"/>
                <a:gd name="connsiteX7" fmla="*/ 157 w 370579"/>
                <a:gd name="connsiteY7" fmla="*/ 139179 h 372182"/>
                <a:gd name="connsiteX8" fmla="*/ 1104 w 370579"/>
                <a:gd name="connsiteY8" fmla="*/ 142970 h 372182"/>
                <a:gd name="connsiteX9" fmla="*/ 104135 w 370579"/>
                <a:gd name="connsiteY9" fmla="*/ 232868 h 372182"/>
                <a:gd name="connsiteX10" fmla="*/ 63789 w 370579"/>
                <a:gd name="connsiteY10" fmla="*/ 367850 h 372182"/>
                <a:gd name="connsiteX11" fmla="*/ 65008 w 370579"/>
                <a:gd name="connsiteY11" fmla="*/ 371506 h 372182"/>
                <a:gd name="connsiteX12" fmla="*/ 67039 w 370579"/>
                <a:gd name="connsiteY12" fmla="*/ 372183 h 372182"/>
                <a:gd name="connsiteX13" fmla="*/ 68934 w 370579"/>
                <a:gd name="connsiteY13" fmla="*/ 371641 h 372182"/>
                <a:gd name="connsiteX14" fmla="*/ 185233 w 370579"/>
                <a:gd name="connsiteY14" fmla="*/ 290679 h 372182"/>
                <a:gd name="connsiteX15" fmla="*/ 301531 w 370579"/>
                <a:gd name="connsiteY15" fmla="*/ 371641 h 372182"/>
                <a:gd name="connsiteX16" fmla="*/ 303427 w 370579"/>
                <a:gd name="connsiteY16" fmla="*/ 372183 h 372182"/>
                <a:gd name="connsiteX17" fmla="*/ 305458 w 370579"/>
                <a:gd name="connsiteY17" fmla="*/ 371506 h 372182"/>
                <a:gd name="connsiteX18" fmla="*/ 306676 w 370579"/>
                <a:gd name="connsiteY18" fmla="*/ 367850 h 372182"/>
                <a:gd name="connsiteX19" fmla="*/ 266330 w 370579"/>
                <a:gd name="connsiteY19" fmla="*/ 232868 h 372182"/>
                <a:gd name="connsiteX20" fmla="*/ 369226 w 370579"/>
                <a:gd name="connsiteY20" fmla="*/ 143106 h 372182"/>
                <a:gd name="connsiteX21" fmla="*/ 370580 w 370579"/>
                <a:gd name="connsiteY21" fmla="*/ 140398 h 372182"/>
                <a:gd name="connsiteX22" fmla="*/ 367195 w 370579"/>
                <a:gd name="connsiteY22" fmla="*/ 137013 h 372182"/>
                <a:gd name="connsiteX23" fmla="*/ 126068 w 370579"/>
                <a:gd name="connsiteY23" fmla="*/ 237201 h 372182"/>
                <a:gd name="connsiteX24" fmla="*/ 128911 w 370579"/>
                <a:gd name="connsiteY24" fmla="*/ 227588 h 372182"/>
                <a:gd name="connsiteX25" fmla="*/ 127828 w 370579"/>
                <a:gd name="connsiteY25" fmla="*/ 224068 h 372182"/>
                <a:gd name="connsiteX26" fmla="*/ 120247 w 370579"/>
                <a:gd name="connsiteY26" fmla="*/ 217434 h 372182"/>
                <a:gd name="connsiteX27" fmla="*/ 53635 w 370579"/>
                <a:gd name="connsiteY27" fmla="*/ 159217 h 372182"/>
                <a:gd name="connsiteX28" fmla="*/ 150844 w 370579"/>
                <a:gd name="connsiteY28" fmla="*/ 159217 h 372182"/>
                <a:gd name="connsiteX29" fmla="*/ 154094 w 370579"/>
                <a:gd name="connsiteY29" fmla="*/ 156915 h 372182"/>
                <a:gd name="connsiteX30" fmla="*/ 157613 w 370579"/>
                <a:gd name="connsiteY30" fmla="*/ 146220 h 372182"/>
                <a:gd name="connsiteX31" fmla="*/ 185233 w 370579"/>
                <a:gd name="connsiteY31" fmla="*/ 63091 h 372182"/>
                <a:gd name="connsiteX32" fmla="*/ 212852 w 370579"/>
                <a:gd name="connsiteY32" fmla="*/ 146220 h 372182"/>
                <a:gd name="connsiteX33" fmla="*/ 216372 w 370579"/>
                <a:gd name="connsiteY33" fmla="*/ 156915 h 372182"/>
                <a:gd name="connsiteX34" fmla="*/ 219622 w 370579"/>
                <a:gd name="connsiteY34" fmla="*/ 159217 h 372182"/>
                <a:gd name="connsiteX35" fmla="*/ 316830 w 370579"/>
                <a:gd name="connsiteY35" fmla="*/ 159217 h 372182"/>
                <a:gd name="connsiteX36" fmla="*/ 250219 w 370579"/>
                <a:gd name="connsiteY36" fmla="*/ 217434 h 372182"/>
                <a:gd name="connsiteX37" fmla="*/ 242637 w 370579"/>
                <a:gd name="connsiteY37" fmla="*/ 224068 h 372182"/>
                <a:gd name="connsiteX38" fmla="*/ 241690 w 370579"/>
                <a:gd name="connsiteY38" fmla="*/ 227588 h 372182"/>
                <a:gd name="connsiteX39" fmla="*/ 244533 w 370579"/>
                <a:gd name="connsiteY39" fmla="*/ 237201 h 372182"/>
                <a:gd name="connsiteX40" fmla="*/ 269986 w 370579"/>
                <a:gd name="connsiteY40" fmla="*/ 322495 h 372182"/>
                <a:gd name="connsiteX41" fmla="*/ 196064 w 370579"/>
                <a:gd name="connsiteY41" fmla="*/ 271048 h 372182"/>
                <a:gd name="connsiteX42" fmla="*/ 187264 w 370579"/>
                <a:gd name="connsiteY42" fmla="*/ 264955 h 372182"/>
                <a:gd name="connsiteX43" fmla="*/ 185368 w 370579"/>
                <a:gd name="connsiteY43" fmla="*/ 264414 h 372182"/>
                <a:gd name="connsiteX44" fmla="*/ 183473 w 370579"/>
                <a:gd name="connsiteY44" fmla="*/ 264955 h 372182"/>
                <a:gd name="connsiteX45" fmla="*/ 174673 w 370579"/>
                <a:gd name="connsiteY45" fmla="*/ 271048 h 372182"/>
                <a:gd name="connsiteX46" fmla="*/ 100615 w 370579"/>
                <a:gd name="connsiteY46" fmla="*/ 322495 h 372182"/>
                <a:gd name="connsiteX47" fmla="*/ 126068 w 370579"/>
                <a:gd name="connsiteY47" fmla="*/ 237201 h 37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0579" h="372182">
                  <a:moveTo>
                    <a:pt x="367330" y="137013"/>
                  </a:moveTo>
                  <a:lnTo>
                    <a:pt x="233160" y="137013"/>
                  </a:lnTo>
                  <a:lnTo>
                    <a:pt x="188482" y="2302"/>
                  </a:lnTo>
                  <a:cubicBezTo>
                    <a:pt x="188076" y="948"/>
                    <a:pt x="186722" y="0"/>
                    <a:pt x="185233" y="0"/>
                  </a:cubicBezTo>
                  <a:cubicBezTo>
                    <a:pt x="183743" y="0"/>
                    <a:pt x="182525" y="948"/>
                    <a:pt x="181984" y="2302"/>
                  </a:cubicBezTo>
                  <a:lnTo>
                    <a:pt x="137305" y="137013"/>
                  </a:lnTo>
                  <a:lnTo>
                    <a:pt x="3271" y="137013"/>
                  </a:lnTo>
                  <a:cubicBezTo>
                    <a:pt x="1917" y="137013"/>
                    <a:pt x="563" y="137826"/>
                    <a:pt x="157" y="139179"/>
                  </a:cubicBezTo>
                  <a:cubicBezTo>
                    <a:pt x="-249" y="140533"/>
                    <a:pt x="157" y="142023"/>
                    <a:pt x="1104" y="142970"/>
                  </a:cubicBezTo>
                  <a:lnTo>
                    <a:pt x="104135" y="232868"/>
                  </a:lnTo>
                  <a:lnTo>
                    <a:pt x="63789" y="367850"/>
                  </a:lnTo>
                  <a:cubicBezTo>
                    <a:pt x="63383" y="369204"/>
                    <a:pt x="63789" y="370694"/>
                    <a:pt x="65008" y="371506"/>
                  </a:cubicBezTo>
                  <a:cubicBezTo>
                    <a:pt x="65549" y="371912"/>
                    <a:pt x="66362" y="372183"/>
                    <a:pt x="67039" y="372183"/>
                  </a:cubicBezTo>
                  <a:cubicBezTo>
                    <a:pt x="67716" y="372183"/>
                    <a:pt x="68393" y="372048"/>
                    <a:pt x="68934" y="371641"/>
                  </a:cubicBezTo>
                  <a:lnTo>
                    <a:pt x="185233" y="290679"/>
                  </a:lnTo>
                  <a:lnTo>
                    <a:pt x="301531" y="371641"/>
                  </a:lnTo>
                  <a:cubicBezTo>
                    <a:pt x="301531" y="371641"/>
                    <a:pt x="302750" y="372183"/>
                    <a:pt x="303427" y="372183"/>
                  </a:cubicBezTo>
                  <a:cubicBezTo>
                    <a:pt x="304104" y="372183"/>
                    <a:pt x="304781" y="371912"/>
                    <a:pt x="305458" y="371506"/>
                  </a:cubicBezTo>
                  <a:cubicBezTo>
                    <a:pt x="306676" y="370694"/>
                    <a:pt x="307082" y="369204"/>
                    <a:pt x="306676" y="367850"/>
                  </a:cubicBezTo>
                  <a:lnTo>
                    <a:pt x="266330" y="232868"/>
                  </a:lnTo>
                  <a:lnTo>
                    <a:pt x="369226" y="143106"/>
                  </a:lnTo>
                  <a:cubicBezTo>
                    <a:pt x="370038" y="142429"/>
                    <a:pt x="370580" y="141481"/>
                    <a:pt x="370580" y="140398"/>
                  </a:cubicBezTo>
                  <a:cubicBezTo>
                    <a:pt x="370580" y="138503"/>
                    <a:pt x="369090" y="137013"/>
                    <a:pt x="367195" y="137013"/>
                  </a:cubicBezTo>
                  <a:close/>
                  <a:moveTo>
                    <a:pt x="126068" y="237201"/>
                  </a:moveTo>
                  <a:lnTo>
                    <a:pt x="128911" y="227588"/>
                  </a:lnTo>
                  <a:cubicBezTo>
                    <a:pt x="129317" y="226369"/>
                    <a:pt x="128911" y="224880"/>
                    <a:pt x="127828" y="224068"/>
                  </a:cubicBezTo>
                  <a:lnTo>
                    <a:pt x="120247" y="217434"/>
                  </a:lnTo>
                  <a:lnTo>
                    <a:pt x="53635" y="159217"/>
                  </a:lnTo>
                  <a:lnTo>
                    <a:pt x="150844" y="159217"/>
                  </a:lnTo>
                  <a:cubicBezTo>
                    <a:pt x="152334" y="159217"/>
                    <a:pt x="153552" y="158269"/>
                    <a:pt x="154094" y="156915"/>
                  </a:cubicBezTo>
                  <a:lnTo>
                    <a:pt x="157613" y="146220"/>
                  </a:lnTo>
                  <a:lnTo>
                    <a:pt x="185233" y="63091"/>
                  </a:lnTo>
                  <a:lnTo>
                    <a:pt x="212852" y="146220"/>
                  </a:lnTo>
                  <a:lnTo>
                    <a:pt x="216372" y="156915"/>
                  </a:lnTo>
                  <a:cubicBezTo>
                    <a:pt x="216778" y="158269"/>
                    <a:pt x="218132" y="159217"/>
                    <a:pt x="219622" y="159217"/>
                  </a:cubicBezTo>
                  <a:lnTo>
                    <a:pt x="316830" y="159217"/>
                  </a:lnTo>
                  <a:lnTo>
                    <a:pt x="250219" y="217434"/>
                  </a:lnTo>
                  <a:lnTo>
                    <a:pt x="242637" y="224068"/>
                  </a:lnTo>
                  <a:cubicBezTo>
                    <a:pt x="241690" y="224880"/>
                    <a:pt x="241283" y="226369"/>
                    <a:pt x="241690" y="227588"/>
                  </a:cubicBezTo>
                  <a:lnTo>
                    <a:pt x="244533" y="237201"/>
                  </a:lnTo>
                  <a:lnTo>
                    <a:pt x="269986" y="322495"/>
                  </a:lnTo>
                  <a:lnTo>
                    <a:pt x="196064" y="271048"/>
                  </a:lnTo>
                  <a:lnTo>
                    <a:pt x="187264" y="264955"/>
                  </a:lnTo>
                  <a:cubicBezTo>
                    <a:pt x="187264" y="264955"/>
                    <a:pt x="186045" y="264414"/>
                    <a:pt x="185368" y="264414"/>
                  </a:cubicBezTo>
                  <a:cubicBezTo>
                    <a:pt x="184691" y="264414"/>
                    <a:pt x="184014" y="264549"/>
                    <a:pt x="183473" y="264955"/>
                  </a:cubicBezTo>
                  <a:lnTo>
                    <a:pt x="174673" y="271048"/>
                  </a:lnTo>
                  <a:lnTo>
                    <a:pt x="100615" y="322495"/>
                  </a:lnTo>
                  <a:lnTo>
                    <a:pt x="126068" y="237201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1" name="Freihandform: Form 130">
              <a:extLst>
                <a:ext uri="{FF2B5EF4-FFF2-40B4-BE49-F238E27FC236}">
                  <a16:creationId xmlns:a16="http://schemas.microsoft.com/office/drawing/2014/main" id="{C0456A89-575E-06B5-180A-34079072CA61}"/>
                </a:ext>
              </a:extLst>
            </p:cNvPr>
            <p:cNvSpPr/>
            <p:nvPr/>
          </p:nvSpPr>
          <p:spPr bwMode="gray">
            <a:xfrm>
              <a:off x="4110934" y="4147613"/>
              <a:ext cx="596521" cy="596521"/>
            </a:xfrm>
            <a:custGeom>
              <a:avLst/>
              <a:gdLst>
                <a:gd name="connsiteX0" fmla="*/ 509331 w 596521"/>
                <a:gd name="connsiteY0" fmla="*/ 87461 h 596521"/>
                <a:gd name="connsiteX1" fmla="*/ 298531 w 596521"/>
                <a:gd name="connsiteY1" fmla="*/ 0 h 596521"/>
                <a:gd name="connsiteX2" fmla="*/ 298261 w 596521"/>
                <a:gd name="connsiteY2" fmla="*/ 0 h 596521"/>
                <a:gd name="connsiteX3" fmla="*/ 0 w 596521"/>
                <a:gd name="connsiteY3" fmla="*/ 298261 h 596521"/>
                <a:gd name="connsiteX4" fmla="*/ 298261 w 596521"/>
                <a:gd name="connsiteY4" fmla="*/ 596521 h 596521"/>
                <a:gd name="connsiteX5" fmla="*/ 596521 w 596521"/>
                <a:gd name="connsiteY5" fmla="*/ 298261 h 596521"/>
                <a:gd name="connsiteX6" fmla="*/ 509331 w 596521"/>
                <a:gd name="connsiteY6" fmla="*/ 87461 h 596521"/>
                <a:gd name="connsiteX7" fmla="*/ 298261 w 596521"/>
                <a:gd name="connsiteY7" fmla="*/ 574318 h 596521"/>
                <a:gd name="connsiteX8" fmla="*/ 22339 w 596521"/>
                <a:gd name="connsiteY8" fmla="*/ 298396 h 596521"/>
                <a:gd name="connsiteX9" fmla="*/ 298261 w 596521"/>
                <a:gd name="connsiteY9" fmla="*/ 22475 h 596521"/>
                <a:gd name="connsiteX10" fmla="*/ 574182 w 596521"/>
                <a:gd name="connsiteY10" fmla="*/ 298396 h 596521"/>
                <a:gd name="connsiteX11" fmla="*/ 298261 w 596521"/>
                <a:gd name="connsiteY11" fmla="*/ 574318 h 596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6521" h="596521">
                  <a:moveTo>
                    <a:pt x="509331" y="87461"/>
                  </a:moveTo>
                  <a:cubicBezTo>
                    <a:pt x="453010" y="31139"/>
                    <a:pt x="378140" y="135"/>
                    <a:pt x="298531" y="0"/>
                  </a:cubicBezTo>
                  <a:lnTo>
                    <a:pt x="298261" y="0"/>
                  </a:lnTo>
                  <a:cubicBezTo>
                    <a:pt x="133764" y="0"/>
                    <a:pt x="0" y="133764"/>
                    <a:pt x="0" y="298261"/>
                  </a:cubicBezTo>
                  <a:cubicBezTo>
                    <a:pt x="0" y="462758"/>
                    <a:pt x="133764" y="596521"/>
                    <a:pt x="298261" y="596521"/>
                  </a:cubicBezTo>
                  <a:cubicBezTo>
                    <a:pt x="462758" y="596521"/>
                    <a:pt x="596521" y="462758"/>
                    <a:pt x="596521" y="298261"/>
                  </a:cubicBezTo>
                  <a:cubicBezTo>
                    <a:pt x="596521" y="218652"/>
                    <a:pt x="565517" y="143782"/>
                    <a:pt x="509331" y="87461"/>
                  </a:cubicBezTo>
                  <a:close/>
                  <a:moveTo>
                    <a:pt x="298261" y="574318"/>
                  </a:moveTo>
                  <a:cubicBezTo>
                    <a:pt x="146084" y="574318"/>
                    <a:pt x="22339" y="450573"/>
                    <a:pt x="22339" y="298396"/>
                  </a:cubicBezTo>
                  <a:cubicBezTo>
                    <a:pt x="22339" y="146220"/>
                    <a:pt x="146084" y="22475"/>
                    <a:pt x="298261" y="22475"/>
                  </a:cubicBezTo>
                  <a:cubicBezTo>
                    <a:pt x="450437" y="22475"/>
                    <a:pt x="574182" y="146220"/>
                    <a:pt x="574182" y="298396"/>
                  </a:cubicBezTo>
                  <a:cubicBezTo>
                    <a:pt x="574047" y="450437"/>
                    <a:pt x="450167" y="574182"/>
                    <a:pt x="298261" y="57431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32" name="Grafik 7">
            <a:extLst>
              <a:ext uri="{FF2B5EF4-FFF2-40B4-BE49-F238E27FC236}">
                <a16:creationId xmlns:a16="http://schemas.microsoft.com/office/drawing/2014/main" id="{206232F3-8511-C39C-3F95-D433C6CC5CC6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254798" y="4173710"/>
            <a:ext cx="544335" cy="544332"/>
            <a:chOff x="5228701" y="4147613"/>
            <a:chExt cx="596521" cy="596521"/>
          </a:xfrm>
          <a:solidFill>
            <a:schemeClr val="accent1"/>
          </a:solidFill>
        </p:grpSpPr>
        <p:sp>
          <p:nvSpPr>
            <p:cNvPr id="136" name="Freihandform: Form 135">
              <a:extLst>
                <a:ext uri="{FF2B5EF4-FFF2-40B4-BE49-F238E27FC236}">
                  <a16:creationId xmlns:a16="http://schemas.microsoft.com/office/drawing/2014/main" id="{95F5AFA2-6CF3-574C-2B8E-67FBEB44E916}"/>
                </a:ext>
              </a:extLst>
            </p:cNvPr>
            <p:cNvSpPr/>
            <p:nvPr/>
          </p:nvSpPr>
          <p:spPr bwMode="gray">
            <a:xfrm>
              <a:off x="5228701" y="4147613"/>
              <a:ext cx="596521" cy="596521"/>
            </a:xfrm>
            <a:custGeom>
              <a:avLst/>
              <a:gdLst>
                <a:gd name="connsiteX0" fmla="*/ 509331 w 596521"/>
                <a:gd name="connsiteY0" fmla="*/ 87461 h 596521"/>
                <a:gd name="connsiteX1" fmla="*/ 298531 w 596521"/>
                <a:gd name="connsiteY1" fmla="*/ 0 h 596521"/>
                <a:gd name="connsiteX2" fmla="*/ 298261 w 596521"/>
                <a:gd name="connsiteY2" fmla="*/ 0 h 596521"/>
                <a:gd name="connsiteX3" fmla="*/ 0 w 596521"/>
                <a:gd name="connsiteY3" fmla="*/ 298261 h 596521"/>
                <a:gd name="connsiteX4" fmla="*/ 298261 w 596521"/>
                <a:gd name="connsiteY4" fmla="*/ 596521 h 596521"/>
                <a:gd name="connsiteX5" fmla="*/ 596521 w 596521"/>
                <a:gd name="connsiteY5" fmla="*/ 298261 h 596521"/>
                <a:gd name="connsiteX6" fmla="*/ 509331 w 596521"/>
                <a:gd name="connsiteY6" fmla="*/ 87461 h 596521"/>
                <a:gd name="connsiteX7" fmla="*/ 298261 w 596521"/>
                <a:gd name="connsiteY7" fmla="*/ 574318 h 596521"/>
                <a:gd name="connsiteX8" fmla="*/ 22339 w 596521"/>
                <a:gd name="connsiteY8" fmla="*/ 298396 h 596521"/>
                <a:gd name="connsiteX9" fmla="*/ 298261 w 596521"/>
                <a:gd name="connsiteY9" fmla="*/ 22475 h 596521"/>
                <a:gd name="connsiteX10" fmla="*/ 574182 w 596521"/>
                <a:gd name="connsiteY10" fmla="*/ 298396 h 596521"/>
                <a:gd name="connsiteX11" fmla="*/ 298261 w 596521"/>
                <a:gd name="connsiteY11" fmla="*/ 574318 h 596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6521" h="596521">
                  <a:moveTo>
                    <a:pt x="509331" y="87461"/>
                  </a:moveTo>
                  <a:cubicBezTo>
                    <a:pt x="453010" y="31139"/>
                    <a:pt x="378140" y="135"/>
                    <a:pt x="298531" y="0"/>
                  </a:cubicBezTo>
                  <a:lnTo>
                    <a:pt x="298261" y="0"/>
                  </a:lnTo>
                  <a:cubicBezTo>
                    <a:pt x="133764" y="0"/>
                    <a:pt x="0" y="133764"/>
                    <a:pt x="0" y="298261"/>
                  </a:cubicBezTo>
                  <a:cubicBezTo>
                    <a:pt x="0" y="462758"/>
                    <a:pt x="133764" y="596521"/>
                    <a:pt x="298261" y="596521"/>
                  </a:cubicBezTo>
                  <a:cubicBezTo>
                    <a:pt x="462758" y="596521"/>
                    <a:pt x="596521" y="462758"/>
                    <a:pt x="596521" y="298261"/>
                  </a:cubicBezTo>
                  <a:cubicBezTo>
                    <a:pt x="596521" y="218652"/>
                    <a:pt x="565517" y="143782"/>
                    <a:pt x="509331" y="87461"/>
                  </a:cubicBezTo>
                  <a:close/>
                  <a:moveTo>
                    <a:pt x="298261" y="574318"/>
                  </a:moveTo>
                  <a:cubicBezTo>
                    <a:pt x="146084" y="574318"/>
                    <a:pt x="22339" y="450573"/>
                    <a:pt x="22339" y="298396"/>
                  </a:cubicBezTo>
                  <a:cubicBezTo>
                    <a:pt x="22339" y="146220"/>
                    <a:pt x="146084" y="22475"/>
                    <a:pt x="298261" y="22475"/>
                  </a:cubicBezTo>
                  <a:cubicBezTo>
                    <a:pt x="450437" y="22475"/>
                    <a:pt x="574182" y="146220"/>
                    <a:pt x="574182" y="298396"/>
                  </a:cubicBezTo>
                  <a:cubicBezTo>
                    <a:pt x="574047" y="450437"/>
                    <a:pt x="450167" y="574182"/>
                    <a:pt x="298261" y="57431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41DB9EDE-987F-2B15-03C6-C012B15D47DE}"/>
                </a:ext>
              </a:extLst>
            </p:cNvPr>
            <p:cNvSpPr/>
            <p:nvPr/>
          </p:nvSpPr>
          <p:spPr bwMode="gray">
            <a:xfrm>
              <a:off x="5430024" y="4279210"/>
              <a:ext cx="193582" cy="253717"/>
            </a:xfrm>
            <a:custGeom>
              <a:avLst/>
              <a:gdLst>
                <a:gd name="connsiteX0" fmla="*/ 108311 w 193582"/>
                <a:gd name="connsiteY0" fmla="*/ 677 h 253717"/>
                <a:gd name="connsiteX1" fmla="*/ 107905 w 193582"/>
                <a:gd name="connsiteY1" fmla="*/ 677 h 253717"/>
                <a:gd name="connsiteX2" fmla="*/ 96803 w 193582"/>
                <a:gd name="connsiteY2" fmla="*/ 0 h 253717"/>
                <a:gd name="connsiteX3" fmla="*/ 677 w 193582"/>
                <a:gd name="connsiteY3" fmla="*/ 86107 h 253717"/>
                <a:gd name="connsiteX4" fmla="*/ 0 w 193582"/>
                <a:gd name="connsiteY4" fmla="*/ 97073 h 253717"/>
                <a:gd name="connsiteX5" fmla="*/ 948 w 193582"/>
                <a:gd name="connsiteY5" fmla="*/ 99511 h 253717"/>
                <a:gd name="connsiteX6" fmla="*/ 3385 w 193582"/>
                <a:gd name="connsiteY6" fmla="*/ 100458 h 253717"/>
                <a:gd name="connsiteX7" fmla="*/ 18954 w 193582"/>
                <a:gd name="connsiteY7" fmla="*/ 100458 h 253717"/>
                <a:gd name="connsiteX8" fmla="*/ 22339 w 193582"/>
                <a:gd name="connsiteY8" fmla="*/ 97073 h 253717"/>
                <a:gd name="connsiteX9" fmla="*/ 96803 w 193582"/>
                <a:gd name="connsiteY9" fmla="*/ 22339 h 253717"/>
                <a:gd name="connsiteX10" fmla="*/ 149469 w 193582"/>
                <a:gd name="connsiteY10" fmla="*/ 44272 h 253717"/>
                <a:gd name="connsiteX11" fmla="*/ 171266 w 193582"/>
                <a:gd name="connsiteY11" fmla="*/ 97209 h 253717"/>
                <a:gd name="connsiteX12" fmla="*/ 136336 w 193582"/>
                <a:gd name="connsiteY12" fmla="*/ 160571 h 253717"/>
                <a:gd name="connsiteX13" fmla="*/ 85566 w 193582"/>
                <a:gd name="connsiteY13" fmla="*/ 250333 h 253717"/>
                <a:gd name="connsiteX14" fmla="*/ 86513 w 193582"/>
                <a:gd name="connsiteY14" fmla="*/ 252770 h 253717"/>
                <a:gd name="connsiteX15" fmla="*/ 88950 w 193582"/>
                <a:gd name="connsiteY15" fmla="*/ 253718 h 253717"/>
                <a:gd name="connsiteX16" fmla="*/ 104520 w 193582"/>
                <a:gd name="connsiteY16" fmla="*/ 253718 h 253717"/>
                <a:gd name="connsiteX17" fmla="*/ 107905 w 193582"/>
                <a:gd name="connsiteY17" fmla="*/ 250333 h 253717"/>
                <a:gd name="connsiteX18" fmla="*/ 148251 w 193582"/>
                <a:gd name="connsiteY18" fmla="*/ 179390 h 253717"/>
                <a:gd name="connsiteX19" fmla="*/ 178848 w 193582"/>
                <a:gd name="connsiteY19" fmla="*/ 45491 h 253717"/>
                <a:gd name="connsiteX20" fmla="*/ 108175 w 193582"/>
                <a:gd name="connsiteY20" fmla="*/ 677 h 25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3582" h="253717">
                  <a:moveTo>
                    <a:pt x="108311" y="677"/>
                  </a:moveTo>
                  <a:cubicBezTo>
                    <a:pt x="108311" y="677"/>
                    <a:pt x="108040" y="677"/>
                    <a:pt x="107905" y="677"/>
                  </a:cubicBezTo>
                  <a:cubicBezTo>
                    <a:pt x="104249" y="271"/>
                    <a:pt x="100458" y="0"/>
                    <a:pt x="96803" y="0"/>
                  </a:cubicBezTo>
                  <a:cubicBezTo>
                    <a:pt x="47657" y="0"/>
                    <a:pt x="6363" y="37097"/>
                    <a:pt x="677" y="86107"/>
                  </a:cubicBezTo>
                  <a:cubicBezTo>
                    <a:pt x="271" y="89763"/>
                    <a:pt x="0" y="93418"/>
                    <a:pt x="0" y="97073"/>
                  </a:cubicBezTo>
                  <a:cubicBezTo>
                    <a:pt x="0" y="98021"/>
                    <a:pt x="406" y="98834"/>
                    <a:pt x="948" y="99511"/>
                  </a:cubicBezTo>
                  <a:cubicBezTo>
                    <a:pt x="1625" y="100187"/>
                    <a:pt x="2437" y="100458"/>
                    <a:pt x="3385" y="100458"/>
                  </a:cubicBezTo>
                  <a:lnTo>
                    <a:pt x="18954" y="100458"/>
                  </a:lnTo>
                  <a:cubicBezTo>
                    <a:pt x="20850" y="100458"/>
                    <a:pt x="22339" y="98969"/>
                    <a:pt x="22339" y="97073"/>
                  </a:cubicBezTo>
                  <a:cubicBezTo>
                    <a:pt x="22339" y="55915"/>
                    <a:pt x="55780" y="22339"/>
                    <a:pt x="96803" y="22339"/>
                  </a:cubicBezTo>
                  <a:cubicBezTo>
                    <a:pt x="116705" y="22339"/>
                    <a:pt x="135388" y="30192"/>
                    <a:pt x="149469" y="44272"/>
                  </a:cubicBezTo>
                  <a:cubicBezTo>
                    <a:pt x="163549" y="58352"/>
                    <a:pt x="171266" y="77171"/>
                    <a:pt x="171266" y="97209"/>
                  </a:cubicBezTo>
                  <a:cubicBezTo>
                    <a:pt x="171266" y="123068"/>
                    <a:pt x="158269" y="146761"/>
                    <a:pt x="136336" y="160571"/>
                  </a:cubicBezTo>
                  <a:cubicBezTo>
                    <a:pt x="104926" y="179796"/>
                    <a:pt x="85836" y="213372"/>
                    <a:pt x="85566" y="250333"/>
                  </a:cubicBezTo>
                  <a:cubicBezTo>
                    <a:pt x="85566" y="251281"/>
                    <a:pt x="85972" y="252093"/>
                    <a:pt x="86513" y="252770"/>
                  </a:cubicBezTo>
                  <a:cubicBezTo>
                    <a:pt x="87190" y="253447"/>
                    <a:pt x="88002" y="253718"/>
                    <a:pt x="88950" y="253718"/>
                  </a:cubicBezTo>
                  <a:lnTo>
                    <a:pt x="104520" y="253718"/>
                  </a:lnTo>
                  <a:cubicBezTo>
                    <a:pt x="106416" y="253718"/>
                    <a:pt x="107905" y="252229"/>
                    <a:pt x="107905" y="250333"/>
                  </a:cubicBezTo>
                  <a:cubicBezTo>
                    <a:pt x="108175" y="221089"/>
                    <a:pt x="123339" y="194553"/>
                    <a:pt x="148251" y="179390"/>
                  </a:cubicBezTo>
                  <a:cubicBezTo>
                    <a:pt x="193470" y="150958"/>
                    <a:pt x="207144" y="90846"/>
                    <a:pt x="178848" y="45491"/>
                  </a:cubicBezTo>
                  <a:cubicBezTo>
                    <a:pt x="163143" y="20444"/>
                    <a:pt x="137419" y="4062"/>
                    <a:pt x="108175" y="67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C1014E9E-BFCD-E045-1100-A95A2F39290F}"/>
                </a:ext>
              </a:extLst>
            </p:cNvPr>
            <p:cNvSpPr/>
            <p:nvPr/>
          </p:nvSpPr>
          <p:spPr bwMode="gray">
            <a:xfrm>
              <a:off x="5508143" y="4574899"/>
              <a:ext cx="37637" cy="37637"/>
            </a:xfrm>
            <a:custGeom>
              <a:avLst/>
              <a:gdLst>
                <a:gd name="connsiteX0" fmla="*/ 18819 w 37637"/>
                <a:gd name="connsiteY0" fmla="*/ 0 h 37637"/>
                <a:gd name="connsiteX1" fmla="*/ 0 w 37637"/>
                <a:gd name="connsiteY1" fmla="*/ 18819 h 37637"/>
                <a:gd name="connsiteX2" fmla="*/ 18819 w 37637"/>
                <a:gd name="connsiteY2" fmla="*/ 37638 h 37637"/>
                <a:gd name="connsiteX3" fmla="*/ 37638 w 37637"/>
                <a:gd name="connsiteY3" fmla="*/ 18819 h 37637"/>
                <a:gd name="connsiteX4" fmla="*/ 18819 w 37637"/>
                <a:gd name="connsiteY4" fmla="*/ 0 h 3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37" h="37637">
                  <a:moveTo>
                    <a:pt x="18819" y="0"/>
                  </a:moveTo>
                  <a:cubicBezTo>
                    <a:pt x="8394" y="0"/>
                    <a:pt x="0" y="8394"/>
                    <a:pt x="0" y="18819"/>
                  </a:cubicBezTo>
                  <a:cubicBezTo>
                    <a:pt x="0" y="29244"/>
                    <a:pt x="8394" y="37638"/>
                    <a:pt x="18819" y="37638"/>
                  </a:cubicBezTo>
                  <a:cubicBezTo>
                    <a:pt x="29244" y="37638"/>
                    <a:pt x="37638" y="29244"/>
                    <a:pt x="37638" y="18819"/>
                  </a:cubicBezTo>
                  <a:cubicBezTo>
                    <a:pt x="37638" y="8394"/>
                    <a:pt x="29244" y="0"/>
                    <a:pt x="18819" y="0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48" name="Grafik 7">
            <a:extLst>
              <a:ext uri="{FF2B5EF4-FFF2-40B4-BE49-F238E27FC236}">
                <a16:creationId xmlns:a16="http://schemas.microsoft.com/office/drawing/2014/main" id="{B7E48AB5-037F-32CA-5219-45E1D6C32A2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370942" y="4173710"/>
            <a:ext cx="544335" cy="544332"/>
            <a:chOff x="6344844" y="4147613"/>
            <a:chExt cx="596521" cy="596521"/>
          </a:xfrm>
          <a:solidFill>
            <a:schemeClr val="accent1"/>
          </a:solidFill>
        </p:grpSpPr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D1C5C8CB-89F2-E908-2CAE-90507B6F7FB8}"/>
                </a:ext>
              </a:extLst>
            </p:cNvPr>
            <p:cNvSpPr/>
            <p:nvPr/>
          </p:nvSpPr>
          <p:spPr bwMode="gray">
            <a:xfrm>
              <a:off x="6344844" y="4147613"/>
              <a:ext cx="596521" cy="596521"/>
            </a:xfrm>
            <a:custGeom>
              <a:avLst/>
              <a:gdLst>
                <a:gd name="connsiteX0" fmla="*/ 509331 w 596521"/>
                <a:gd name="connsiteY0" fmla="*/ 87461 h 596521"/>
                <a:gd name="connsiteX1" fmla="*/ 298531 w 596521"/>
                <a:gd name="connsiteY1" fmla="*/ 0 h 596521"/>
                <a:gd name="connsiteX2" fmla="*/ 298261 w 596521"/>
                <a:gd name="connsiteY2" fmla="*/ 0 h 596521"/>
                <a:gd name="connsiteX3" fmla="*/ 0 w 596521"/>
                <a:gd name="connsiteY3" fmla="*/ 298261 h 596521"/>
                <a:gd name="connsiteX4" fmla="*/ 298261 w 596521"/>
                <a:gd name="connsiteY4" fmla="*/ 596521 h 596521"/>
                <a:gd name="connsiteX5" fmla="*/ 596521 w 596521"/>
                <a:gd name="connsiteY5" fmla="*/ 298261 h 596521"/>
                <a:gd name="connsiteX6" fmla="*/ 509331 w 596521"/>
                <a:gd name="connsiteY6" fmla="*/ 87461 h 596521"/>
                <a:gd name="connsiteX7" fmla="*/ 298261 w 596521"/>
                <a:gd name="connsiteY7" fmla="*/ 574318 h 596521"/>
                <a:gd name="connsiteX8" fmla="*/ 22339 w 596521"/>
                <a:gd name="connsiteY8" fmla="*/ 298396 h 596521"/>
                <a:gd name="connsiteX9" fmla="*/ 298261 w 596521"/>
                <a:gd name="connsiteY9" fmla="*/ 22475 h 596521"/>
                <a:gd name="connsiteX10" fmla="*/ 574182 w 596521"/>
                <a:gd name="connsiteY10" fmla="*/ 298396 h 596521"/>
                <a:gd name="connsiteX11" fmla="*/ 298261 w 596521"/>
                <a:gd name="connsiteY11" fmla="*/ 574318 h 596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6521" h="596521">
                  <a:moveTo>
                    <a:pt x="509331" y="87461"/>
                  </a:moveTo>
                  <a:cubicBezTo>
                    <a:pt x="453010" y="31139"/>
                    <a:pt x="378140" y="135"/>
                    <a:pt x="298531" y="0"/>
                  </a:cubicBezTo>
                  <a:lnTo>
                    <a:pt x="298261" y="0"/>
                  </a:lnTo>
                  <a:cubicBezTo>
                    <a:pt x="133764" y="0"/>
                    <a:pt x="0" y="133764"/>
                    <a:pt x="0" y="298261"/>
                  </a:cubicBezTo>
                  <a:cubicBezTo>
                    <a:pt x="0" y="462758"/>
                    <a:pt x="133764" y="596521"/>
                    <a:pt x="298261" y="596521"/>
                  </a:cubicBezTo>
                  <a:cubicBezTo>
                    <a:pt x="462758" y="596521"/>
                    <a:pt x="596521" y="462758"/>
                    <a:pt x="596521" y="298261"/>
                  </a:cubicBezTo>
                  <a:cubicBezTo>
                    <a:pt x="596521" y="218652"/>
                    <a:pt x="565517" y="143782"/>
                    <a:pt x="509331" y="87461"/>
                  </a:cubicBezTo>
                  <a:close/>
                  <a:moveTo>
                    <a:pt x="298261" y="574318"/>
                  </a:moveTo>
                  <a:cubicBezTo>
                    <a:pt x="146084" y="574318"/>
                    <a:pt x="22339" y="450573"/>
                    <a:pt x="22339" y="298396"/>
                  </a:cubicBezTo>
                  <a:cubicBezTo>
                    <a:pt x="22339" y="146220"/>
                    <a:pt x="146084" y="22475"/>
                    <a:pt x="298261" y="22475"/>
                  </a:cubicBezTo>
                  <a:cubicBezTo>
                    <a:pt x="450437" y="22475"/>
                    <a:pt x="574182" y="146220"/>
                    <a:pt x="574182" y="298396"/>
                  </a:cubicBezTo>
                  <a:cubicBezTo>
                    <a:pt x="574047" y="450437"/>
                    <a:pt x="450167" y="574182"/>
                    <a:pt x="298261" y="57431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B41CC4B6-2FC2-C07D-484D-5DA390002D83}"/>
                </a:ext>
              </a:extLst>
            </p:cNvPr>
            <p:cNvSpPr/>
            <p:nvPr/>
          </p:nvSpPr>
          <p:spPr bwMode="gray">
            <a:xfrm>
              <a:off x="6578795" y="4340947"/>
              <a:ext cx="130243" cy="271589"/>
            </a:xfrm>
            <a:custGeom>
              <a:avLst/>
              <a:gdLst>
                <a:gd name="connsiteX0" fmla="*/ 126859 w 130243"/>
                <a:gd name="connsiteY0" fmla="*/ 249250 h 271589"/>
                <a:gd name="connsiteX1" fmla="*/ 76224 w 130243"/>
                <a:gd name="connsiteY1" fmla="*/ 249250 h 271589"/>
                <a:gd name="connsiteX2" fmla="*/ 76224 w 130243"/>
                <a:gd name="connsiteY2" fmla="*/ 3385 h 271589"/>
                <a:gd name="connsiteX3" fmla="*/ 72839 w 130243"/>
                <a:gd name="connsiteY3" fmla="*/ 0 h 271589"/>
                <a:gd name="connsiteX4" fmla="*/ 11102 w 130243"/>
                <a:gd name="connsiteY4" fmla="*/ 0 h 271589"/>
                <a:gd name="connsiteX5" fmla="*/ 7717 w 130243"/>
                <a:gd name="connsiteY5" fmla="*/ 3385 h 271589"/>
                <a:gd name="connsiteX6" fmla="*/ 7717 w 130243"/>
                <a:gd name="connsiteY6" fmla="*/ 18955 h 271589"/>
                <a:gd name="connsiteX7" fmla="*/ 11102 w 130243"/>
                <a:gd name="connsiteY7" fmla="*/ 22339 h 271589"/>
                <a:gd name="connsiteX8" fmla="*/ 54020 w 130243"/>
                <a:gd name="connsiteY8" fmla="*/ 22339 h 271589"/>
                <a:gd name="connsiteX9" fmla="*/ 54020 w 130243"/>
                <a:gd name="connsiteY9" fmla="*/ 249250 h 271589"/>
                <a:gd name="connsiteX10" fmla="*/ 3385 w 130243"/>
                <a:gd name="connsiteY10" fmla="*/ 249250 h 271589"/>
                <a:gd name="connsiteX11" fmla="*/ 0 w 130243"/>
                <a:gd name="connsiteY11" fmla="*/ 252635 h 271589"/>
                <a:gd name="connsiteX12" fmla="*/ 0 w 130243"/>
                <a:gd name="connsiteY12" fmla="*/ 268204 h 271589"/>
                <a:gd name="connsiteX13" fmla="*/ 3385 w 130243"/>
                <a:gd name="connsiteY13" fmla="*/ 271589 h 271589"/>
                <a:gd name="connsiteX14" fmla="*/ 126859 w 130243"/>
                <a:gd name="connsiteY14" fmla="*/ 271589 h 271589"/>
                <a:gd name="connsiteX15" fmla="*/ 130244 w 130243"/>
                <a:gd name="connsiteY15" fmla="*/ 268204 h 271589"/>
                <a:gd name="connsiteX16" fmla="*/ 130244 w 130243"/>
                <a:gd name="connsiteY16" fmla="*/ 252635 h 271589"/>
                <a:gd name="connsiteX17" fmla="*/ 126859 w 130243"/>
                <a:gd name="connsiteY17" fmla="*/ 249250 h 27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0243" h="271589">
                  <a:moveTo>
                    <a:pt x="126859" y="249250"/>
                  </a:moveTo>
                  <a:lnTo>
                    <a:pt x="76224" y="249250"/>
                  </a:lnTo>
                  <a:lnTo>
                    <a:pt x="76224" y="3385"/>
                  </a:lnTo>
                  <a:cubicBezTo>
                    <a:pt x="76224" y="1489"/>
                    <a:pt x="74734" y="0"/>
                    <a:pt x="72839" y="0"/>
                  </a:cubicBezTo>
                  <a:lnTo>
                    <a:pt x="11102" y="0"/>
                  </a:lnTo>
                  <a:cubicBezTo>
                    <a:pt x="9206" y="0"/>
                    <a:pt x="7717" y="1489"/>
                    <a:pt x="7717" y="3385"/>
                  </a:cubicBezTo>
                  <a:lnTo>
                    <a:pt x="7717" y="18955"/>
                  </a:lnTo>
                  <a:cubicBezTo>
                    <a:pt x="7717" y="20850"/>
                    <a:pt x="9206" y="22339"/>
                    <a:pt x="11102" y="22339"/>
                  </a:cubicBezTo>
                  <a:lnTo>
                    <a:pt x="54020" y="22339"/>
                  </a:lnTo>
                  <a:lnTo>
                    <a:pt x="54020" y="249250"/>
                  </a:lnTo>
                  <a:lnTo>
                    <a:pt x="3385" y="249250"/>
                  </a:lnTo>
                  <a:cubicBezTo>
                    <a:pt x="1489" y="249250"/>
                    <a:pt x="0" y="250739"/>
                    <a:pt x="0" y="252635"/>
                  </a:cubicBezTo>
                  <a:lnTo>
                    <a:pt x="0" y="268204"/>
                  </a:lnTo>
                  <a:cubicBezTo>
                    <a:pt x="0" y="270100"/>
                    <a:pt x="1489" y="271589"/>
                    <a:pt x="3385" y="271589"/>
                  </a:cubicBezTo>
                  <a:lnTo>
                    <a:pt x="126859" y="271589"/>
                  </a:lnTo>
                  <a:cubicBezTo>
                    <a:pt x="128755" y="271589"/>
                    <a:pt x="130244" y="270100"/>
                    <a:pt x="130244" y="268204"/>
                  </a:cubicBezTo>
                  <a:lnTo>
                    <a:pt x="130244" y="252635"/>
                  </a:lnTo>
                  <a:cubicBezTo>
                    <a:pt x="130244" y="250739"/>
                    <a:pt x="128755" y="249250"/>
                    <a:pt x="126859" y="249250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C23DC2AF-4DC1-4447-C604-CFF18ECA12AA}"/>
                </a:ext>
              </a:extLst>
            </p:cNvPr>
            <p:cNvSpPr/>
            <p:nvPr/>
          </p:nvSpPr>
          <p:spPr bwMode="gray">
            <a:xfrm>
              <a:off x="6614537" y="4258090"/>
              <a:ext cx="40887" cy="40887"/>
            </a:xfrm>
            <a:custGeom>
              <a:avLst/>
              <a:gdLst>
                <a:gd name="connsiteX0" fmla="*/ 40887 w 40887"/>
                <a:gd name="connsiteY0" fmla="*/ 20444 h 40887"/>
                <a:gd name="connsiteX1" fmla="*/ 20444 w 40887"/>
                <a:gd name="connsiteY1" fmla="*/ 40887 h 40887"/>
                <a:gd name="connsiteX2" fmla="*/ 0 w 40887"/>
                <a:gd name="connsiteY2" fmla="*/ 20444 h 40887"/>
                <a:gd name="connsiteX3" fmla="*/ 20444 w 40887"/>
                <a:gd name="connsiteY3" fmla="*/ 0 h 40887"/>
                <a:gd name="connsiteX4" fmla="*/ 40887 w 40887"/>
                <a:gd name="connsiteY4" fmla="*/ 20444 h 4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87" h="40887">
                  <a:moveTo>
                    <a:pt x="40887" y="20444"/>
                  </a:moveTo>
                  <a:cubicBezTo>
                    <a:pt x="40887" y="31734"/>
                    <a:pt x="31734" y="40887"/>
                    <a:pt x="20444" y="40887"/>
                  </a:cubicBezTo>
                  <a:cubicBezTo>
                    <a:pt x="9153" y="40887"/>
                    <a:pt x="0" y="31734"/>
                    <a:pt x="0" y="20444"/>
                  </a:cubicBezTo>
                  <a:cubicBezTo>
                    <a:pt x="0" y="9153"/>
                    <a:pt x="9153" y="0"/>
                    <a:pt x="20444" y="0"/>
                  </a:cubicBezTo>
                  <a:cubicBezTo>
                    <a:pt x="31734" y="0"/>
                    <a:pt x="40887" y="9153"/>
                    <a:pt x="40887" y="20444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60" name="Grafik 7">
            <a:extLst>
              <a:ext uri="{FF2B5EF4-FFF2-40B4-BE49-F238E27FC236}">
                <a16:creationId xmlns:a16="http://schemas.microsoft.com/office/drawing/2014/main" id="{A327347C-59B8-A5EB-EA41-948564519BD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05767" y="3054003"/>
            <a:ext cx="492524" cy="436108"/>
            <a:chOff x="7482156" y="3033095"/>
            <a:chExt cx="539744" cy="477921"/>
          </a:xfrm>
          <a:solidFill>
            <a:schemeClr val="accent1"/>
          </a:solidFill>
        </p:grpSpPr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F3A11EE-8F7F-6BB4-E997-1CB4DD924249}"/>
                </a:ext>
              </a:extLst>
            </p:cNvPr>
            <p:cNvSpPr/>
            <p:nvPr/>
          </p:nvSpPr>
          <p:spPr bwMode="gray">
            <a:xfrm>
              <a:off x="7482156" y="3033095"/>
              <a:ext cx="539744" cy="477921"/>
            </a:xfrm>
            <a:custGeom>
              <a:avLst/>
              <a:gdLst>
                <a:gd name="connsiteX0" fmla="*/ 535818 w 539744"/>
                <a:gd name="connsiteY0" fmla="*/ 435680 h 477921"/>
                <a:gd name="connsiteX1" fmla="*/ 294150 w 539744"/>
                <a:gd name="connsiteY1" fmla="*/ 14216 h 477921"/>
                <a:gd name="connsiteX2" fmla="*/ 269780 w 539744"/>
                <a:gd name="connsiteY2" fmla="*/ 0 h 477921"/>
                <a:gd name="connsiteX3" fmla="*/ 255835 w 539744"/>
                <a:gd name="connsiteY3" fmla="*/ 3791 h 477921"/>
                <a:gd name="connsiteX4" fmla="*/ 245410 w 539744"/>
                <a:gd name="connsiteY4" fmla="*/ 14216 h 477921"/>
                <a:gd name="connsiteX5" fmla="*/ 3742 w 539744"/>
                <a:gd name="connsiteY5" fmla="*/ 435680 h 477921"/>
                <a:gd name="connsiteX6" fmla="*/ 14031 w 539744"/>
                <a:gd name="connsiteY6" fmla="*/ 474130 h 477921"/>
                <a:gd name="connsiteX7" fmla="*/ 28111 w 539744"/>
                <a:gd name="connsiteY7" fmla="*/ 477921 h 477921"/>
                <a:gd name="connsiteX8" fmla="*/ 511583 w 539744"/>
                <a:gd name="connsiteY8" fmla="*/ 477921 h 477921"/>
                <a:gd name="connsiteX9" fmla="*/ 531486 w 539744"/>
                <a:gd name="connsiteY9" fmla="*/ 469662 h 477921"/>
                <a:gd name="connsiteX10" fmla="*/ 539744 w 539744"/>
                <a:gd name="connsiteY10" fmla="*/ 449760 h 477921"/>
                <a:gd name="connsiteX11" fmla="*/ 535953 w 539744"/>
                <a:gd name="connsiteY11" fmla="*/ 435680 h 477921"/>
                <a:gd name="connsiteX12" fmla="*/ 515916 w 539744"/>
                <a:gd name="connsiteY12" fmla="*/ 457613 h 477921"/>
                <a:gd name="connsiteX13" fmla="*/ 511448 w 539744"/>
                <a:gd name="connsiteY13" fmla="*/ 458831 h 477921"/>
                <a:gd name="connsiteX14" fmla="*/ 27976 w 539744"/>
                <a:gd name="connsiteY14" fmla="*/ 458831 h 477921"/>
                <a:gd name="connsiteX15" fmla="*/ 19041 w 539744"/>
                <a:gd name="connsiteY15" fmla="*/ 449760 h 477921"/>
                <a:gd name="connsiteX16" fmla="*/ 20259 w 539744"/>
                <a:gd name="connsiteY16" fmla="*/ 445293 h 477921"/>
                <a:gd name="connsiteX17" fmla="*/ 261927 w 539744"/>
                <a:gd name="connsiteY17" fmla="*/ 23828 h 477921"/>
                <a:gd name="connsiteX18" fmla="*/ 265312 w 539744"/>
                <a:gd name="connsiteY18" fmla="*/ 20444 h 477921"/>
                <a:gd name="connsiteX19" fmla="*/ 269780 w 539744"/>
                <a:gd name="connsiteY19" fmla="*/ 19225 h 477921"/>
                <a:gd name="connsiteX20" fmla="*/ 277633 w 539744"/>
                <a:gd name="connsiteY20" fmla="*/ 23828 h 477921"/>
                <a:gd name="connsiteX21" fmla="*/ 519301 w 539744"/>
                <a:gd name="connsiteY21" fmla="*/ 445293 h 477921"/>
                <a:gd name="connsiteX22" fmla="*/ 516051 w 539744"/>
                <a:gd name="connsiteY22" fmla="*/ 457613 h 47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9744" h="477921">
                  <a:moveTo>
                    <a:pt x="535818" y="435680"/>
                  </a:moveTo>
                  <a:lnTo>
                    <a:pt x="294150" y="14216"/>
                  </a:lnTo>
                  <a:cubicBezTo>
                    <a:pt x="289140" y="5416"/>
                    <a:pt x="279798" y="0"/>
                    <a:pt x="269780" y="0"/>
                  </a:cubicBezTo>
                  <a:cubicBezTo>
                    <a:pt x="264906" y="0"/>
                    <a:pt x="260032" y="1354"/>
                    <a:pt x="255835" y="3791"/>
                  </a:cubicBezTo>
                  <a:cubicBezTo>
                    <a:pt x="251503" y="6228"/>
                    <a:pt x="247847" y="9883"/>
                    <a:pt x="245410" y="14216"/>
                  </a:cubicBezTo>
                  <a:lnTo>
                    <a:pt x="3742" y="435680"/>
                  </a:lnTo>
                  <a:cubicBezTo>
                    <a:pt x="-3976" y="449083"/>
                    <a:pt x="627" y="466413"/>
                    <a:pt x="14031" y="474130"/>
                  </a:cubicBezTo>
                  <a:cubicBezTo>
                    <a:pt x="18363" y="476567"/>
                    <a:pt x="23102" y="477921"/>
                    <a:pt x="28111" y="477921"/>
                  </a:cubicBezTo>
                  <a:lnTo>
                    <a:pt x="511583" y="477921"/>
                  </a:lnTo>
                  <a:cubicBezTo>
                    <a:pt x="519165" y="477921"/>
                    <a:pt x="526205" y="474943"/>
                    <a:pt x="531486" y="469662"/>
                  </a:cubicBezTo>
                  <a:cubicBezTo>
                    <a:pt x="536766" y="464382"/>
                    <a:pt x="539744" y="457207"/>
                    <a:pt x="539744" y="449760"/>
                  </a:cubicBezTo>
                  <a:cubicBezTo>
                    <a:pt x="539744" y="444886"/>
                    <a:pt x="538391" y="440012"/>
                    <a:pt x="535953" y="435680"/>
                  </a:cubicBezTo>
                  <a:close/>
                  <a:moveTo>
                    <a:pt x="515916" y="457613"/>
                  </a:moveTo>
                  <a:cubicBezTo>
                    <a:pt x="514562" y="458425"/>
                    <a:pt x="513073" y="458831"/>
                    <a:pt x="511448" y="458831"/>
                  </a:cubicBezTo>
                  <a:lnTo>
                    <a:pt x="27976" y="458831"/>
                  </a:lnTo>
                  <a:cubicBezTo>
                    <a:pt x="22966" y="458831"/>
                    <a:pt x="19041" y="454770"/>
                    <a:pt x="19041" y="449760"/>
                  </a:cubicBezTo>
                  <a:cubicBezTo>
                    <a:pt x="19041" y="448136"/>
                    <a:pt x="19447" y="446646"/>
                    <a:pt x="20259" y="445293"/>
                  </a:cubicBezTo>
                  <a:lnTo>
                    <a:pt x="261927" y="23828"/>
                  </a:lnTo>
                  <a:cubicBezTo>
                    <a:pt x="262739" y="22475"/>
                    <a:pt x="263823" y="21256"/>
                    <a:pt x="265312" y="20444"/>
                  </a:cubicBezTo>
                  <a:cubicBezTo>
                    <a:pt x="266666" y="19631"/>
                    <a:pt x="268155" y="19225"/>
                    <a:pt x="269780" y="19225"/>
                  </a:cubicBezTo>
                  <a:cubicBezTo>
                    <a:pt x="273029" y="19225"/>
                    <a:pt x="276008" y="20985"/>
                    <a:pt x="277633" y="23828"/>
                  </a:cubicBezTo>
                  <a:lnTo>
                    <a:pt x="519301" y="445293"/>
                  </a:lnTo>
                  <a:cubicBezTo>
                    <a:pt x="521737" y="449625"/>
                    <a:pt x="520248" y="455176"/>
                    <a:pt x="516051" y="457613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65" name="Freihandform: Form 164">
              <a:extLst>
                <a:ext uri="{FF2B5EF4-FFF2-40B4-BE49-F238E27FC236}">
                  <a16:creationId xmlns:a16="http://schemas.microsoft.com/office/drawing/2014/main" id="{AE0BC96D-ECEE-89C9-0DB0-E15E00676292}"/>
                </a:ext>
              </a:extLst>
            </p:cNvPr>
            <p:cNvSpPr/>
            <p:nvPr/>
          </p:nvSpPr>
          <p:spPr bwMode="gray">
            <a:xfrm>
              <a:off x="7670364" y="3245926"/>
              <a:ext cx="164767" cy="164361"/>
            </a:xfrm>
            <a:custGeom>
              <a:avLst/>
              <a:gdLst>
                <a:gd name="connsiteX0" fmla="*/ 14690 w 164767"/>
                <a:gd name="connsiteY0" fmla="*/ 948 h 164361"/>
                <a:gd name="connsiteX1" fmla="*/ 12253 w 164767"/>
                <a:gd name="connsiteY1" fmla="*/ 0 h 164361"/>
                <a:gd name="connsiteX2" fmla="*/ 9816 w 164767"/>
                <a:gd name="connsiteY2" fmla="*/ 948 h 164361"/>
                <a:gd name="connsiteX3" fmla="*/ 1015 w 164767"/>
                <a:gd name="connsiteY3" fmla="*/ 9748 h 164361"/>
                <a:gd name="connsiteX4" fmla="*/ 1015 w 164767"/>
                <a:gd name="connsiteY4" fmla="*/ 14487 h 164361"/>
                <a:gd name="connsiteX5" fmla="*/ 68709 w 164767"/>
                <a:gd name="connsiteY5" fmla="*/ 82181 h 164361"/>
                <a:gd name="connsiteX6" fmla="*/ 1015 w 164767"/>
                <a:gd name="connsiteY6" fmla="*/ 149875 h 164361"/>
                <a:gd name="connsiteX7" fmla="*/ 1015 w 164767"/>
                <a:gd name="connsiteY7" fmla="*/ 154614 h 164361"/>
                <a:gd name="connsiteX8" fmla="*/ 9816 w 164767"/>
                <a:gd name="connsiteY8" fmla="*/ 163414 h 164361"/>
                <a:gd name="connsiteX9" fmla="*/ 12253 w 164767"/>
                <a:gd name="connsiteY9" fmla="*/ 164362 h 164361"/>
                <a:gd name="connsiteX10" fmla="*/ 14690 w 164767"/>
                <a:gd name="connsiteY10" fmla="*/ 163414 h 164361"/>
                <a:gd name="connsiteX11" fmla="*/ 82384 w 164767"/>
                <a:gd name="connsiteY11" fmla="*/ 95720 h 164361"/>
                <a:gd name="connsiteX12" fmla="*/ 150078 w 164767"/>
                <a:gd name="connsiteY12" fmla="*/ 163414 h 164361"/>
                <a:gd name="connsiteX13" fmla="*/ 152515 w 164767"/>
                <a:gd name="connsiteY13" fmla="*/ 164362 h 164361"/>
                <a:gd name="connsiteX14" fmla="*/ 154952 w 164767"/>
                <a:gd name="connsiteY14" fmla="*/ 163414 h 164361"/>
                <a:gd name="connsiteX15" fmla="*/ 163752 w 164767"/>
                <a:gd name="connsiteY15" fmla="*/ 154614 h 164361"/>
                <a:gd name="connsiteX16" fmla="*/ 163752 w 164767"/>
                <a:gd name="connsiteY16" fmla="*/ 149875 h 164361"/>
                <a:gd name="connsiteX17" fmla="*/ 96058 w 164767"/>
                <a:gd name="connsiteY17" fmla="*/ 82181 h 164361"/>
                <a:gd name="connsiteX18" fmla="*/ 163752 w 164767"/>
                <a:gd name="connsiteY18" fmla="*/ 14487 h 164361"/>
                <a:gd name="connsiteX19" fmla="*/ 163752 w 164767"/>
                <a:gd name="connsiteY19" fmla="*/ 9748 h 164361"/>
                <a:gd name="connsiteX20" fmla="*/ 154952 w 164767"/>
                <a:gd name="connsiteY20" fmla="*/ 948 h 164361"/>
                <a:gd name="connsiteX21" fmla="*/ 152515 w 164767"/>
                <a:gd name="connsiteY21" fmla="*/ 0 h 164361"/>
                <a:gd name="connsiteX22" fmla="*/ 150078 w 164767"/>
                <a:gd name="connsiteY22" fmla="*/ 948 h 164361"/>
                <a:gd name="connsiteX23" fmla="*/ 82384 w 164767"/>
                <a:gd name="connsiteY23" fmla="*/ 68642 h 164361"/>
                <a:gd name="connsiteX24" fmla="*/ 14690 w 164767"/>
                <a:gd name="connsiteY24" fmla="*/ 948 h 16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767" h="164361">
                  <a:moveTo>
                    <a:pt x="14690" y="948"/>
                  </a:moveTo>
                  <a:cubicBezTo>
                    <a:pt x="14690" y="948"/>
                    <a:pt x="13200" y="0"/>
                    <a:pt x="12253" y="0"/>
                  </a:cubicBezTo>
                  <a:cubicBezTo>
                    <a:pt x="11305" y="0"/>
                    <a:pt x="10493" y="406"/>
                    <a:pt x="9816" y="948"/>
                  </a:cubicBezTo>
                  <a:lnTo>
                    <a:pt x="1015" y="9748"/>
                  </a:lnTo>
                  <a:cubicBezTo>
                    <a:pt x="-338" y="11102"/>
                    <a:pt x="-338" y="13268"/>
                    <a:pt x="1015" y="14487"/>
                  </a:cubicBezTo>
                  <a:lnTo>
                    <a:pt x="68709" y="82181"/>
                  </a:lnTo>
                  <a:lnTo>
                    <a:pt x="1015" y="149875"/>
                  </a:lnTo>
                  <a:cubicBezTo>
                    <a:pt x="-338" y="151229"/>
                    <a:pt x="-338" y="153395"/>
                    <a:pt x="1015" y="154614"/>
                  </a:cubicBezTo>
                  <a:lnTo>
                    <a:pt x="9816" y="163414"/>
                  </a:lnTo>
                  <a:cubicBezTo>
                    <a:pt x="9816" y="163414"/>
                    <a:pt x="11305" y="164362"/>
                    <a:pt x="12253" y="164362"/>
                  </a:cubicBezTo>
                  <a:cubicBezTo>
                    <a:pt x="13200" y="164362"/>
                    <a:pt x="14013" y="163955"/>
                    <a:pt x="14690" y="163414"/>
                  </a:cubicBezTo>
                  <a:lnTo>
                    <a:pt x="82384" y="95720"/>
                  </a:lnTo>
                  <a:lnTo>
                    <a:pt x="150078" y="163414"/>
                  </a:lnTo>
                  <a:cubicBezTo>
                    <a:pt x="150078" y="163414"/>
                    <a:pt x="151567" y="164362"/>
                    <a:pt x="152515" y="164362"/>
                  </a:cubicBezTo>
                  <a:cubicBezTo>
                    <a:pt x="153463" y="164362"/>
                    <a:pt x="154275" y="163955"/>
                    <a:pt x="154952" y="163414"/>
                  </a:cubicBezTo>
                  <a:lnTo>
                    <a:pt x="163752" y="154614"/>
                  </a:lnTo>
                  <a:cubicBezTo>
                    <a:pt x="165106" y="153260"/>
                    <a:pt x="165106" y="151093"/>
                    <a:pt x="163752" y="149875"/>
                  </a:cubicBezTo>
                  <a:lnTo>
                    <a:pt x="96058" y="82181"/>
                  </a:lnTo>
                  <a:lnTo>
                    <a:pt x="163752" y="14487"/>
                  </a:lnTo>
                  <a:cubicBezTo>
                    <a:pt x="165106" y="13133"/>
                    <a:pt x="165106" y="10966"/>
                    <a:pt x="163752" y="9748"/>
                  </a:cubicBezTo>
                  <a:lnTo>
                    <a:pt x="154952" y="948"/>
                  </a:lnTo>
                  <a:cubicBezTo>
                    <a:pt x="154952" y="948"/>
                    <a:pt x="153463" y="0"/>
                    <a:pt x="152515" y="0"/>
                  </a:cubicBezTo>
                  <a:cubicBezTo>
                    <a:pt x="151567" y="0"/>
                    <a:pt x="150755" y="406"/>
                    <a:pt x="150078" y="948"/>
                  </a:cubicBezTo>
                  <a:lnTo>
                    <a:pt x="82384" y="68642"/>
                  </a:lnTo>
                  <a:lnTo>
                    <a:pt x="14690" y="948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69" name="Grafik 7">
            <a:extLst>
              <a:ext uri="{FF2B5EF4-FFF2-40B4-BE49-F238E27FC236}">
                <a16:creationId xmlns:a16="http://schemas.microsoft.com/office/drawing/2014/main" id="{F2631B37-8BC1-6185-D3C7-4D5D931307E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678902" y="5310935"/>
            <a:ext cx="581399" cy="441916"/>
            <a:chOff x="9651028" y="5289750"/>
            <a:chExt cx="637138" cy="484284"/>
          </a:xfrm>
          <a:solidFill>
            <a:schemeClr val="accent1"/>
          </a:solidFill>
        </p:grpSpPr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8EB4866D-CD6C-B72A-4202-11CB4B4827B2}"/>
                </a:ext>
              </a:extLst>
            </p:cNvPr>
            <p:cNvSpPr/>
            <p:nvPr/>
          </p:nvSpPr>
          <p:spPr bwMode="gray">
            <a:xfrm>
              <a:off x="9707790" y="5496081"/>
              <a:ext cx="40988" cy="120360"/>
            </a:xfrm>
            <a:custGeom>
              <a:avLst/>
              <a:gdLst>
                <a:gd name="connsiteX0" fmla="*/ 40989 w 40988"/>
                <a:gd name="connsiteY0" fmla="*/ 13404 h 120360"/>
                <a:gd name="connsiteX1" fmla="*/ 39905 w 40988"/>
                <a:gd name="connsiteY1" fmla="*/ 10966 h 120360"/>
                <a:gd name="connsiteX2" fmla="*/ 29210 w 40988"/>
                <a:gd name="connsiteY2" fmla="*/ 948 h 120360"/>
                <a:gd name="connsiteX3" fmla="*/ 26909 w 40988"/>
                <a:gd name="connsiteY3" fmla="*/ 0 h 120360"/>
                <a:gd name="connsiteX4" fmla="*/ 24472 w 40988"/>
                <a:gd name="connsiteY4" fmla="*/ 948 h 120360"/>
                <a:gd name="connsiteX5" fmla="*/ 24472 w 40988"/>
                <a:gd name="connsiteY5" fmla="*/ 119413 h 120360"/>
                <a:gd name="connsiteX6" fmla="*/ 26909 w 40988"/>
                <a:gd name="connsiteY6" fmla="*/ 120361 h 120360"/>
                <a:gd name="connsiteX7" fmla="*/ 29210 w 40988"/>
                <a:gd name="connsiteY7" fmla="*/ 119413 h 120360"/>
                <a:gd name="connsiteX8" fmla="*/ 39905 w 40988"/>
                <a:gd name="connsiteY8" fmla="*/ 109394 h 120360"/>
                <a:gd name="connsiteX9" fmla="*/ 40989 w 40988"/>
                <a:gd name="connsiteY9" fmla="*/ 106957 h 120360"/>
                <a:gd name="connsiteX10" fmla="*/ 40041 w 40988"/>
                <a:gd name="connsiteY10" fmla="*/ 104520 h 120360"/>
                <a:gd name="connsiteX11" fmla="*/ 40041 w 40988"/>
                <a:gd name="connsiteY11" fmla="*/ 15705 h 120360"/>
                <a:gd name="connsiteX12" fmla="*/ 40989 w 40988"/>
                <a:gd name="connsiteY12" fmla="*/ 13268 h 12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88" h="120360">
                  <a:moveTo>
                    <a:pt x="40989" y="13404"/>
                  </a:moveTo>
                  <a:cubicBezTo>
                    <a:pt x="40989" y="12456"/>
                    <a:pt x="40583" y="11644"/>
                    <a:pt x="39905" y="10966"/>
                  </a:cubicBezTo>
                  <a:lnTo>
                    <a:pt x="29210" y="948"/>
                  </a:lnTo>
                  <a:cubicBezTo>
                    <a:pt x="29210" y="948"/>
                    <a:pt x="27721" y="0"/>
                    <a:pt x="26909" y="0"/>
                  </a:cubicBezTo>
                  <a:cubicBezTo>
                    <a:pt x="26096" y="0"/>
                    <a:pt x="25149" y="271"/>
                    <a:pt x="24472" y="948"/>
                  </a:cubicBezTo>
                  <a:cubicBezTo>
                    <a:pt x="-8157" y="33983"/>
                    <a:pt x="-8157" y="87190"/>
                    <a:pt x="24472" y="119413"/>
                  </a:cubicBezTo>
                  <a:cubicBezTo>
                    <a:pt x="25149" y="120089"/>
                    <a:pt x="25961" y="120361"/>
                    <a:pt x="26909" y="120361"/>
                  </a:cubicBezTo>
                  <a:cubicBezTo>
                    <a:pt x="27857" y="120361"/>
                    <a:pt x="28533" y="120089"/>
                    <a:pt x="29210" y="119413"/>
                  </a:cubicBezTo>
                  <a:lnTo>
                    <a:pt x="39905" y="109394"/>
                  </a:lnTo>
                  <a:cubicBezTo>
                    <a:pt x="39905" y="109394"/>
                    <a:pt x="40989" y="107905"/>
                    <a:pt x="40989" y="106957"/>
                  </a:cubicBezTo>
                  <a:cubicBezTo>
                    <a:pt x="40989" y="106009"/>
                    <a:pt x="40719" y="105197"/>
                    <a:pt x="40041" y="104520"/>
                  </a:cubicBezTo>
                  <a:cubicBezTo>
                    <a:pt x="15807" y="80015"/>
                    <a:pt x="15807" y="40210"/>
                    <a:pt x="40041" y="15705"/>
                  </a:cubicBezTo>
                  <a:cubicBezTo>
                    <a:pt x="40719" y="15028"/>
                    <a:pt x="40989" y="14216"/>
                    <a:pt x="40989" y="1326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44230F51-E036-A54D-79EE-3604DA666C3E}"/>
                </a:ext>
              </a:extLst>
            </p:cNvPr>
            <p:cNvSpPr/>
            <p:nvPr/>
          </p:nvSpPr>
          <p:spPr bwMode="gray">
            <a:xfrm>
              <a:off x="9651028" y="5457089"/>
              <a:ext cx="57134" cy="198479"/>
            </a:xfrm>
            <a:custGeom>
              <a:avLst/>
              <a:gdLst>
                <a:gd name="connsiteX0" fmla="*/ 21121 w 57134"/>
                <a:gd name="connsiteY0" fmla="*/ 99240 h 198479"/>
                <a:gd name="connsiteX1" fmla="*/ 56187 w 57134"/>
                <a:gd name="connsiteY1" fmla="*/ 15705 h 198479"/>
                <a:gd name="connsiteX2" fmla="*/ 57134 w 57134"/>
                <a:gd name="connsiteY2" fmla="*/ 13268 h 198479"/>
                <a:gd name="connsiteX3" fmla="*/ 56187 w 57134"/>
                <a:gd name="connsiteY3" fmla="*/ 10831 h 198479"/>
                <a:gd name="connsiteX4" fmla="*/ 46168 w 57134"/>
                <a:gd name="connsiteY4" fmla="*/ 948 h 198479"/>
                <a:gd name="connsiteX5" fmla="*/ 43731 w 57134"/>
                <a:gd name="connsiteY5" fmla="*/ 0 h 198479"/>
                <a:gd name="connsiteX6" fmla="*/ 41294 w 57134"/>
                <a:gd name="connsiteY6" fmla="*/ 948 h 198479"/>
                <a:gd name="connsiteX7" fmla="*/ 1 w 57134"/>
                <a:gd name="connsiteY7" fmla="*/ 99917 h 198479"/>
                <a:gd name="connsiteX8" fmla="*/ 41294 w 57134"/>
                <a:gd name="connsiteY8" fmla="*/ 197532 h 198479"/>
                <a:gd name="connsiteX9" fmla="*/ 43596 w 57134"/>
                <a:gd name="connsiteY9" fmla="*/ 198479 h 198479"/>
                <a:gd name="connsiteX10" fmla="*/ 46033 w 57134"/>
                <a:gd name="connsiteY10" fmla="*/ 197532 h 198479"/>
                <a:gd name="connsiteX11" fmla="*/ 56051 w 57134"/>
                <a:gd name="connsiteY11" fmla="*/ 187649 h 198479"/>
                <a:gd name="connsiteX12" fmla="*/ 56999 w 57134"/>
                <a:gd name="connsiteY12" fmla="*/ 185212 h 198479"/>
                <a:gd name="connsiteX13" fmla="*/ 56051 w 57134"/>
                <a:gd name="connsiteY13" fmla="*/ 182774 h 198479"/>
                <a:gd name="connsiteX14" fmla="*/ 20986 w 57134"/>
                <a:gd name="connsiteY14" fmla="*/ 99240 h 19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34" h="198479">
                  <a:moveTo>
                    <a:pt x="21121" y="99240"/>
                  </a:moveTo>
                  <a:cubicBezTo>
                    <a:pt x="21121" y="67694"/>
                    <a:pt x="33577" y="38045"/>
                    <a:pt x="56187" y="15705"/>
                  </a:cubicBezTo>
                  <a:cubicBezTo>
                    <a:pt x="56864" y="15028"/>
                    <a:pt x="57134" y="14216"/>
                    <a:pt x="57134" y="13268"/>
                  </a:cubicBezTo>
                  <a:cubicBezTo>
                    <a:pt x="57134" y="12320"/>
                    <a:pt x="56729" y="11508"/>
                    <a:pt x="56187" y="10831"/>
                  </a:cubicBezTo>
                  <a:lnTo>
                    <a:pt x="46168" y="948"/>
                  </a:lnTo>
                  <a:cubicBezTo>
                    <a:pt x="46168" y="948"/>
                    <a:pt x="44679" y="0"/>
                    <a:pt x="43731" y="0"/>
                  </a:cubicBezTo>
                  <a:cubicBezTo>
                    <a:pt x="42783" y="0"/>
                    <a:pt x="41971" y="271"/>
                    <a:pt x="41294" y="948"/>
                  </a:cubicBezTo>
                  <a:cubicBezTo>
                    <a:pt x="14488" y="27484"/>
                    <a:pt x="-135" y="62685"/>
                    <a:pt x="1" y="99917"/>
                  </a:cubicBezTo>
                  <a:cubicBezTo>
                    <a:pt x="1" y="136878"/>
                    <a:pt x="14758" y="171537"/>
                    <a:pt x="41294" y="197532"/>
                  </a:cubicBezTo>
                  <a:cubicBezTo>
                    <a:pt x="41971" y="198209"/>
                    <a:pt x="42783" y="198479"/>
                    <a:pt x="43596" y="198479"/>
                  </a:cubicBezTo>
                  <a:cubicBezTo>
                    <a:pt x="44408" y="198479"/>
                    <a:pt x="45356" y="198209"/>
                    <a:pt x="46033" y="197532"/>
                  </a:cubicBezTo>
                  <a:lnTo>
                    <a:pt x="56051" y="187649"/>
                  </a:lnTo>
                  <a:cubicBezTo>
                    <a:pt x="56051" y="187649"/>
                    <a:pt x="56999" y="186159"/>
                    <a:pt x="56999" y="185212"/>
                  </a:cubicBezTo>
                  <a:cubicBezTo>
                    <a:pt x="56999" y="184264"/>
                    <a:pt x="56593" y="183452"/>
                    <a:pt x="56051" y="182774"/>
                  </a:cubicBezTo>
                  <a:cubicBezTo>
                    <a:pt x="33441" y="160435"/>
                    <a:pt x="20986" y="130785"/>
                    <a:pt x="20986" y="99240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99D27A2-B1B9-9539-5507-62E277571179}"/>
                </a:ext>
              </a:extLst>
            </p:cNvPr>
            <p:cNvSpPr/>
            <p:nvPr/>
          </p:nvSpPr>
          <p:spPr bwMode="gray">
            <a:xfrm>
              <a:off x="10190416" y="5496081"/>
              <a:ext cx="40889" cy="120496"/>
            </a:xfrm>
            <a:custGeom>
              <a:avLst/>
              <a:gdLst>
                <a:gd name="connsiteX0" fmla="*/ 15841 w 40889"/>
                <a:gd name="connsiteY0" fmla="*/ 948 h 120496"/>
                <a:gd name="connsiteX1" fmla="*/ 13539 w 40889"/>
                <a:gd name="connsiteY1" fmla="*/ 0 h 120496"/>
                <a:gd name="connsiteX2" fmla="*/ 11102 w 40889"/>
                <a:gd name="connsiteY2" fmla="*/ 948 h 120496"/>
                <a:gd name="connsiteX3" fmla="*/ 948 w 40889"/>
                <a:gd name="connsiteY3" fmla="*/ 10966 h 120496"/>
                <a:gd name="connsiteX4" fmla="*/ 0 w 40889"/>
                <a:gd name="connsiteY4" fmla="*/ 13404 h 120496"/>
                <a:gd name="connsiteX5" fmla="*/ 948 w 40889"/>
                <a:gd name="connsiteY5" fmla="*/ 15841 h 120496"/>
                <a:gd name="connsiteX6" fmla="*/ 19496 w 40889"/>
                <a:gd name="connsiteY6" fmla="*/ 60248 h 120496"/>
                <a:gd name="connsiteX7" fmla="*/ 948 w 40889"/>
                <a:gd name="connsiteY7" fmla="*/ 104655 h 120496"/>
                <a:gd name="connsiteX8" fmla="*/ 0 w 40889"/>
                <a:gd name="connsiteY8" fmla="*/ 107092 h 120496"/>
                <a:gd name="connsiteX9" fmla="*/ 948 w 40889"/>
                <a:gd name="connsiteY9" fmla="*/ 109529 h 120496"/>
                <a:gd name="connsiteX10" fmla="*/ 11102 w 40889"/>
                <a:gd name="connsiteY10" fmla="*/ 119548 h 120496"/>
                <a:gd name="connsiteX11" fmla="*/ 13539 w 40889"/>
                <a:gd name="connsiteY11" fmla="*/ 120496 h 120496"/>
                <a:gd name="connsiteX12" fmla="*/ 15976 w 40889"/>
                <a:gd name="connsiteY12" fmla="*/ 119548 h 120496"/>
                <a:gd name="connsiteX13" fmla="*/ 40888 w 40889"/>
                <a:gd name="connsiteY13" fmla="*/ 59571 h 120496"/>
                <a:gd name="connsiteX14" fmla="*/ 15841 w 40889"/>
                <a:gd name="connsiteY14" fmla="*/ 1083 h 12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889" h="120496">
                  <a:moveTo>
                    <a:pt x="15841" y="948"/>
                  </a:moveTo>
                  <a:cubicBezTo>
                    <a:pt x="15841" y="948"/>
                    <a:pt x="14351" y="0"/>
                    <a:pt x="13539" y="0"/>
                  </a:cubicBezTo>
                  <a:cubicBezTo>
                    <a:pt x="12727" y="0"/>
                    <a:pt x="11779" y="271"/>
                    <a:pt x="11102" y="948"/>
                  </a:cubicBezTo>
                  <a:lnTo>
                    <a:pt x="948" y="10966"/>
                  </a:lnTo>
                  <a:cubicBezTo>
                    <a:pt x="948" y="10966"/>
                    <a:pt x="0" y="12456"/>
                    <a:pt x="0" y="13404"/>
                  </a:cubicBezTo>
                  <a:cubicBezTo>
                    <a:pt x="0" y="14351"/>
                    <a:pt x="407" y="15163"/>
                    <a:pt x="948" y="15841"/>
                  </a:cubicBezTo>
                  <a:cubicBezTo>
                    <a:pt x="12998" y="27755"/>
                    <a:pt x="19496" y="43460"/>
                    <a:pt x="19496" y="60248"/>
                  </a:cubicBezTo>
                  <a:cubicBezTo>
                    <a:pt x="19496" y="77036"/>
                    <a:pt x="12862" y="92741"/>
                    <a:pt x="948" y="104655"/>
                  </a:cubicBezTo>
                  <a:cubicBezTo>
                    <a:pt x="271" y="105332"/>
                    <a:pt x="0" y="106144"/>
                    <a:pt x="0" y="107092"/>
                  </a:cubicBezTo>
                  <a:cubicBezTo>
                    <a:pt x="0" y="108040"/>
                    <a:pt x="407" y="108852"/>
                    <a:pt x="948" y="109529"/>
                  </a:cubicBezTo>
                  <a:lnTo>
                    <a:pt x="11102" y="119548"/>
                  </a:lnTo>
                  <a:cubicBezTo>
                    <a:pt x="11102" y="119548"/>
                    <a:pt x="12591" y="120496"/>
                    <a:pt x="13539" y="120496"/>
                  </a:cubicBezTo>
                  <a:cubicBezTo>
                    <a:pt x="14487" y="120496"/>
                    <a:pt x="15299" y="120225"/>
                    <a:pt x="15976" y="119548"/>
                  </a:cubicBezTo>
                  <a:cubicBezTo>
                    <a:pt x="32223" y="103437"/>
                    <a:pt x="41023" y="82181"/>
                    <a:pt x="40888" y="59571"/>
                  </a:cubicBezTo>
                  <a:cubicBezTo>
                    <a:pt x="40888" y="37367"/>
                    <a:pt x="31952" y="16517"/>
                    <a:pt x="15841" y="1083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6ADBD91D-D578-AC2A-C2A6-2E571D31D34E}"/>
                </a:ext>
              </a:extLst>
            </p:cNvPr>
            <p:cNvSpPr/>
            <p:nvPr/>
          </p:nvSpPr>
          <p:spPr bwMode="gray">
            <a:xfrm>
              <a:off x="10231033" y="5457089"/>
              <a:ext cx="57134" cy="198479"/>
            </a:xfrm>
            <a:custGeom>
              <a:avLst/>
              <a:gdLst>
                <a:gd name="connsiteX0" fmla="*/ 15841 w 57134"/>
                <a:gd name="connsiteY0" fmla="*/ 948 h 198479"/>
                <a:gd name="connsiteX1" fmla="*/ 13539 w 57134"/>
                <a:gd name="connsiteY1" fmla="*/ 0 h 198479"/>
                <a:gd name="connsiteX2" fmla="*/ 11237 w 57134"/>
                <a:gd name="connsiteY2" fmla="*/ 948 h 198479"/>
                <a:gd name="connsiteX3" fmla="*/ 1083 w 57134"/>
                <a:gd name="connsiteY3" fmla="*/ 10831 h 198479"/>
                <a:gd name="connsiteX4" fmla="*/ 0 w 57134"/>
                <a:gd name="connsiteY4" fmla="*/ 13268 h 198479"/>
                <a:gd name="connsiteX5" fmla="*/ 1083 w 57134"/>
                <a:gd name="connsiteY5" fmla="*/ 15705 h 198479"/>
                <a:gd name="connsiteX6" fmla="*/ 36420 w 57134"/>
                <a:gd name="connsiteY6" fmla="*/ 99240 h 198479"/>
                <a:gd name="connsiteX7" fmla="*/ 1083 w 57134"/>
                <a:gd name="connsiteY7" fmla="*/ 182774 h 198479"/>
                <a:gd name="connsiteX8" fmla="*/ 0 w 57134"/>
                <a:gd name="connsiteY8" fmla="*/ 185212 h 198479"/>
                <a:gd name="connsiteX9" fmla="*/ 1083 w 57134"/>
                <a:gd name="connsiteY9" fmla="*/ 187649 h 198479"/>
                <a:gd name="connsiteX10" fmla="*/ 11237 w 57134"/>
                <a:gd name="connsiteY10" fmla="*/ 197532 h 198479"/>
                <a:gd name="connsiteX11" fmla="*/ 13539 w 57134"/>
                <a:gd name="connsiteY11" fmla="*/ 198479 h 198479"/>
                <a:gd name="connsiteX12" fmla="*/ 15841 w 57134"/>
                <a:gd name="connsiteY12" fmla="*/ 197532 h 198479"/>
                <a:gd name="connsiteX13" fmla="*/ 57134 w 57134"/>
                <a:gd name="connsiteY13" fmla="*/ 99240 h 198479"/>
                <a:gd name="connsiteX14" fmla="*/ 15841 w 57134"/>
                <a:gd name="connsiteY14" fmla="*/ 948 h 19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34" h="198479">
                  <a:moveTo>
                    <a:pt x="15841" y="948"/>
                  </a:moveTo>
                  <a:cubicBezTo>
                    <a:pt x="15841" y="948"/>
                    <a:pt x="14351" y="0"/>
                    <a:pt x="13539" y="0"/>
                  </a:cubicBezTo>
                  <a:cubicBezTo>
                    <a:pt x="12727" y="0"/>
                    <a:pt x="11779" y="271"/>
                    <a:pt x="11237" y="948"/>
                  </a:cubicBezTo>
                  <a:lnTo>
                    <a:pt x="1083" y="10831"/>
                  </a:lnTo>
                  <a:cubicBezTo>
                    <a:pt x="1083" y="10831"/>
                    <a:pt x="0" y="12320"/>
                    <a:pt x="0" y="13268"/>
                  </a:cubicBezTo>
                  <a:cubicBezTo>
                    <a:pt x="0" y="14216"/>
                    <a:pt x="407" y="15028"/>
                    <a:pt x="1083" y="15705"/>
                  </a:cubicBezTo>
                  <a:cubicBezTo>
                    <a:pt x="23964" y="38045"/>
                    <a:pt x="36420" y="67694"/>
                    <a:pt x="36420" y="99240"/>
                  </a:cubicBezTo>
                  <a:cubicBezTo>
                    <a:pt x="36420" y="130785"/>
                    <a:pt x="23828" y="160435"/>
                    <a:pt x="1083" y="182774"/>
                  </a:cubicBezTo>
                  <a:cubicBezTo>
                    <a:pt x="407" y="183452"/>
                    <a:pt x="0" y="184264"/>
                    <a:pt x="0" y="185212"/>
                  </a:cubicBezTo>
                  <a:cubicBezTo>
                    <a:pt x="0" y="186159"/>
                    <a:pt x="407" y="186972"/>
                    <a:pt x="1083" y="187649"/>
                  </a:cubicBezTo>
                  <a:lnTo>
                    <a:pt x="11237" y="197532"/>
                  </a:lnTo>
                  <a:cubicBezTo>
                    <a:pt x="11237" y="197532"/>
                    <a:pt x="12727" y="198479"/>
                    <a:pt x="13539" y="198479"/>
                  </a:cubicBezTo>
                  <a:cubicBezTo>
                    <a:pt x="14351" y="198479"/>
                    <a:pt x="15299" y="198209"/>
                    <a:pt x="15841" y="197532"/>
                  </a:cubicBezTo>
                  <a:cubicBezTo>
                    <a:pt x="42377" y="171537"/>
                    <a:pt x="57134" y="136607"/>
                    <a:pt x="57134" y="99240"/>
                  </a:cubicBezTo>
                  <a:cubicBezTo>
                    <a:pt x="57134" y="61873"/>
                    <a:pt x="42512" y="27078"/>
                    <a:pt x="15841" y="948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384D2D0A-6C2E-5578-788D-FCE5AFCCBB60}"/>
                </a:ext>
              </a:extLst>
            </p:cNvPr>
            <p:cNvSpPr/>
            <p:nvPr/>
          </p:nvSpPr>
          <p:spPr bwMode="gray">
            <a:xfrm>
              <a:off x="9845853" y="5432720"/>
              <a:ext cx="135253" cy="133493"/>
            </a:xfrm>
            <a:custGeom>
              <a:avLst/>
              <a:gdLst>
                <a:gd name="connsiteX0" fmla="*/ 124693 w 135253"/>
                <a:gd name="connsiteY0" fmla="*/ 0 h 133493"/>
                <a:gd name="connsiteX1" fmla="*/ 114133 w 135253"/>
                <a:gd name="connsiteY1" fmla="*/ 10425 h 133493"/>
                <a:gd name="connsiteX2" fmla="*/ 114133 w 135253"/>
                <a:gd name="connsiteY2" fmla="*/ 112643 h 133493"/>
                <a:gd name="connsiteX3" fmla="*/ 10561 w 135253"/>
                <a:gd name="connsiteY3" fmla="*/ 112643 h 133493"/>
                <a:gd name="connsiteX4" fmla="*/ 0 w 135253"/>
                <a:gd name="connsiteY4" fmla="*/ 123068 h 133493"/>
                <a:gd name="connsiteX5" fmla="*/ 10561 w 135253"/>
                <a:gd name="connsiteY5" fmla="*/ 133493 h 133493"/>
                <a:gd name="connsiteX6" fmla="*/ 124693 w 135253"/>
                <a:gd name="connsiteY6" fmla="*/ 133493 h 133493"/>
                <a:gd name="connsiteX7" fmla="*/ 135254 w 135253"/>
                <a:gd name="connsiteY7" fmla="*/ 123068 h 133493"/>
                <a:gd name="connsiteX8" fmla="*/ 135254 w 135253"/>
                <a:gd name="connsiteY8" fmla="*/ 10425 h 133493"/>
                <a:gd name="connsiteX9" fmla="*/ 124693 w 135253"/>
                <a:gd name="connsiteY9" fmla="*/ 0 h 13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253" h="133493">
                  <a:moveTo>
                    <a:pt x="124693" y="0"/>
                  </a:moveTo>
                  <a:cubicBezTo>
                    <a:pt x="118465" y="0"/>
                    <a:pt x="114133" y="4333"/>
                    <a:pt x="114133" y="10425"/>
                  </a:cubicBezTo>
                  <a:lnTo>
                    <a:pt x="114133" y="112643"/>
                  </a:lnTo>
                  <a:lnTo>
                    <a:pt x="10561" y="112643"/>
                  </a:lnTo>
                  <a:cubicBezTo>
                    <a:pt x="4333" y="112643"/>
                    <a:pt x="0" y="116976"/>
                    <a:pt x="0" y="123068"/>
                  </a:cubicBezTo>
                  <a:cubicBezTo>
                    <a:pt x="0" y="129161"/>
                    <a:pt x="4333" y="133493"/>
                    <a:pt x="10561" y="133493"/>
                  </a:cubicBezTo>
                  <a:lnTo>
                    <a:pt x="124693" y="133493"/>
                  </a:lnTo>
                  <a:cubicBezTo>
                    <a:pt x="130921" y="133493"/>
                    <a:pt x="135254" y="129161"/>
                    <a:pt x="135254" y="123068"/>
                  </a:cubicBezTo>
                  <a:lnTo>
                    <a:pt x="135254" y="10425"/>
                  </a:lnTo>
                  <a:cubicBezTo>
                    <a:pt x="135254" y="4739"/>
                    <a:pt x="130515" y="0"/>
                    <a:pt x="124693" y="0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F22CACCF-FAC4-7277-55EF-76CF80275C65}"/>
                </a:ext>
              </a:extLst>
            </p:cNvPr>
            <p:cNvSpPr/>
            <p:nvPr/>
          </p:nvSpPr>
          <p:spPr bwMode="gray">
            <a:xfrm>
              <a:off x="9727507" y="5289750"/>
              <a:ext cx="153140" cy="151229"/>
            </a:xfrm>
            <a:custGeom>
              <a:avLst/>
              <a:gdLst>
                <a:gd name="connsiteX0" fmla="*/ 152870 w 153140"/>
                <a:gd name="connsiteY0" fmla="*/ 48875 h 151229"/>
                <a:gd name="connsiteX1" fmla="*/ 151922 w 153140"/>
                <a:gd name="connsiteY1" fmla="*/ 46438 h 151229"/>
                <a:gd name="connsiteX2" fmla="*/ 114691 w 153140"/>
                <a:gd name="connsiteY2" fmla="*/ 9613 h 151229"/>
                <a:gd name="connsiteX3" fmla="*/ 92216 w 153140"/>
                <a:gd name="connsiteY3" fmla="*/ 0 h 151229"/>
                <a:gd name="connsiteX4" fmla="*/ 69877 w 153140"/>
                <a:gd name="connsiteY4" fmla="*/ 8800 h 151229"/>
                <a:gd name="connsiteX5" fmla="*/ 69065 w 153140"/>
                <a:gd name="connsiteY5" fmla="*/ 9613 h 151229"/>
                <a:gd name="connsiteX6" fmla="*/ 9629 w 153140"/>
                <a:gd name="connsiteY6" fmla="*/ 68371 h 151229"/>
                <a:gd name="connsiteX7" fmla="*/ 16 w 153140"/>
                <a:gd name="connsiteY7" fmla="*/ 89627 h 151229"/>
                <a:gd name="connsiteX8" fmla="*/ 8952 w 153140"/>
                <a:gd name="connsiteY8" fmla="*/ 112643 h 151229"/>
                <a:gd name="connsiteX9" fmla="*/ 9765 w 153140"/>
                <a:gd name="connsiteY9" fmla="*/ 113456 h 151229"/>
                <a:gd name="connsiteX10" fmla="*/ 46996 w 153140"/>
                <a:gd name="connsiteY10" fmla="*/ 150281 h 151229"/>
                <a:gd name="connsiteX11" fmla="*/ 49433 w 153140"/>
                <a:gd name="connsiteY11" fmla="*/ 151229 h 151229"/>
                <a:gd name="connsiteX12" fmla="*/ 51870 w 153140"/>
                <a:gd name="connsiteY12" fmla="*/ 150281 h 151229"/>
                <a:gd name="connsiteX13" fmla="*/ 152193 w 153140"/>
                <a:gd name="connsiteY13" fmla="*/ 51177 h 151229"/>
                <a:gd name="connsiteX14" fmla="*/ 153141 w 153140"/>
                <a:gd name="connsiteY14" fmla="*/ 48740 h 151229"/>
                <a:gd name="connsiteX15" fmla="*/ 123897 w 153140"/>
                <a:gd name="connsiteY15" fmla="*/ 48875 h 151229"/>
                <a:gd name="connsiteX16" fmla="*/ 49162 w 153140"/>
                <a:gd name="connsiteY16" fmla="*/ 123474 h 151229"/>
                <a:gd name="connsiteX17" fmla="*/ 24387 w 153140"/>
                <a:gd name="connsiteY17" fmla="*/ 98969 h 151229"/>
                <a:gd name="connsiteX18" fmla="*/ 23709 w 153140"/>
                <a:gd name="connsiteY18" fmla="*/ 98292 h 151229"/>
                <a:gd name="connsiteX19" fmla="*/ 24387 w 153140"/>
                <a:gd name="connsiteY19" fmla="*/ 83264 h 151229"/>
                <a:gd name="connsiteX20" fmla="*/ 83822 w 153140"/>
                <a:gd name="connsiteY20" fmla="*/ 24505 h 151229"/>
                <a:gd name="connsiteX21" fmla="*/ 84498 w 153140"/>
                <a:gd name="connsiteY21" fmla="*/ 23828 h 151229"/>
                <a:gd name="connsiteX22" fmla="*/ 91674 w 153140"/>
                <a:gd name="connsiteY22" fmla="*/ 21121 h 151229"/>
                <a:gd name="connsiteX23" fmla="*/ 98850 w 153140"/>
                <a:gd name="connsiteY23" fmla="*/ 24370 h 151229"/>
                <a:gd name="connsiteX24" fmla="*/ 123761 w 153140"/>
                <a:gd name="connsiteY24" fmla="*/ 49011 h 15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3140" h="151229">
                  <a:moveTo>
                    <a:pt x="152870" y="48875"/>
                  </a:moveTo>
                  <a:cubicBezTo>
                    <a:pt x="152870" y="47927"/>
                    <a:pt x="152464" y="47115"/>
                    <a:pt x="151922" y="46438"/>
                  </a:cubicBezTo>
                  <a:lnTo>
                    <a:pt x="114691" y="9613"/>
                  </a:lnTo>
                  <a:cubicBezTo>
                    <a:pt x="108869" y="3520"/>
                    <a:pt x="100881" y="0"/>
                    <a:pt x="92216" y="0"/>
                  </a:cubicBezTo>
                  <a:cubicBezTo>
                    <a:pt x="83551" y="0"/>
                    <a:pt x="76104" y="3114"/>
                    <a:pt x="69877" y="8800"/>
                  </a:cubicBezTo>
                  <a:lnTo>
                    <a:pt x="69065" y="9613"/>
                  </a:lnTo>
                  <a:lnTo>
                    <a:pt x="9629" y="68371"/>
                  </a:lnTo>
                  <a:cubicBezTo>
                    <a:pt x="3672" y="73922"/>
                    <a:pt x="152" y="81504"/>
                    <a:pt x="16" y="89627"/>
                  </a:cubicBezTo>
                  <a:cubicBezTo>
                    <a:pt x="-254" y="98157"/>
                    <a:pt x="2860" y="106415"/>
                    <a:pt x="8952" y="112643"/>
                  </a:cubicBezTo>
                  <a:lnTo>
                    <a:pt x="9765" y="113456"/>
                  </a:lnTo>
                  <a:lnTo>
                    <a:pt x="46996" y="150281"/>
                  </a:lnTo>
                  <a:cubicBezTo>
                    <a:pt x="46996" y="150281"/>
                    <a:pt x="48486" y="151229"/>
                    <a:pt x="49433" y="151229"/>
                  </a:cubicBezTo>
                  <a:cubicBezTo>
                    <a:pt x="50381" y="151229"/>
                    <a:pt x="51193" y="150958"/>
                    <a:pt x="51870" y="150281"/>
                  </a:cubicBezTo>
                  <a:lnTo>
                    <a:pt x="152193" y="51177"/>
                  </a:lnTo>
                  <a:cubicBezTo>
                    <a:pt x="152193" y="51177"/>
                    <a:pt x="153141" y="49688"/>
                    <a:pt x="153141" y="48740"/>
                  </a:cubicBezTo>
                  <a:close/>
                  <a:moveTo>
                    <a:pt x="123897" y="48875"/>
                  </a:moveTo>
                  <a:lnTo>
                    <a:pt x="49162" y="123474"/>
                  </a:lnTo>
                  <a:lnTo>
                    <a:pt x="24387" y="98969"/>
                  </a:lnTo>
                  <a:lnTo>
                    <a:pt x="23709" y="98292"/>
                  </a:lnTo>
                  <a:cubicBezTo>
                    <a:pt x="19919" y="93960"/>
                    <a:pt x="20054" y="87596"/>
                    <a:pt x="24387" y="83264"/>
                  </a:cubicBezTo>
                  <a:lnTo>
                    <a:pt x="83822" y="24505"/>
                  </a:lnTo>
                  <a:lnTo>
                    <a:pt x="84498" y="23828"/>
                  </a:lnTo>
                  <a:cubicBezTo>
                    <a:pt x="86394" y="22204"/>
                    <a:pt x="89102" y="21121"/>
                    <a:pt x="91674" y="21121"/>
                  </a:cubicBezTo>
                  <a:cubicBezTo>
                    <a:pt x="94518" y="21121"/>
                    <a:pt x="97090" y="22204"/>
                    <a:pt x="98850" y="24370"/>
                  </a:cubicBezTo>
                  <a:lnTo>
                    <a:pt x="123761" y="49011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70C6180E-AFE8-D0DD-D54B-BEFA7A901033}"/>
                </a:ext>
              </a:extLst>
            </p:cNvPr>
            <p:cNvSpPr/>
            <p:nvPr/>
          </p:nvSpPr>
          <p:spPr bwMode="gray">
            <a:xfrm>
              <a:off x="10060376" y="5289750"/>
              <a:ext cx="151432" cy="151093"/>
            </a:xfrm>
            <a:custGeom>
              <a:avLst/>
              <a:gdLst>
                <a:gd name="connsiteX0" fmla="*/ 142497 w 151432"/>
                <a:gd name="connsiteY0" fmla="*/ 112778 h 151093"/>
                <a:gd name="connsiteX1" fmla="*/ 151432 w 151432"/>
                <a:gd name="connsiteY1" fmla="*/ 90304 h 151093"/>
                <a:gd name="connsiteX2" fmla="*/ 141819 w 151432"/>
                <a:gd name="connsiteY2" fmla="*/ 68371 h 151093"/>
                <a:gd name="connsiteX3" fmla="*/ 83061 w 151432"/>
                <a:gd name="connsiteY3" fmla="*/ 9613 h 151093"/>
                <a:gd name="connsiteX4" fmla="*/ 82384 w 151432"/>
                <a:gd name="connsiteY4" fmla="*/ 8936 h 151093"/>
                <a:gd name="connsiteX5" fmla="*/ 60180 w 151432"/>
                <a:gd name="connsiteY5" fmla="*/ 0 h 151093"/>
                <a:gd name="connsiteX6" fmla="*/ 37841 w 151432"/>
                <a:gd name="connsiteY6" fmla="*/ 9613 h 151093"/>
                <a:gd name="connsiteX7" fmla="*/ 1016 w 151432"/>
                <a:gd name="connsiteY7" fmla="*/ 46303 h 151093"/>
                <a:gd name="connsiteX8" fmla="*/ 1016 w 151432"/>
                <a:gd name="connsiteY8" fmla="*/ 51041 h 151093"/>
                <a:gd name="connsiteX9" fmla="*/ 100120 w 151432"/>
                <a:gd name="connsiteY9" fmla="*/ 150146 h 151093"/>
                <a:gd name="connsiteX10" fmla="*/ 102557 w 151432"/>
                <a:gd name="connsiteY10" fmla="*/ 151094 h 151093"/>
                <a:gd name="connsiteX11" fmla="*/ 104994 w 151432"/>
                <a:gd name="connsiteY11" fmla="*/ 150146 h 151093"/>
                <a:gd name="connsiteX12" fmla="*/ 141819 w 151432"/>
                <a:gd name="connsiteY12" fmla="*/ 113320 h 151093"/>
                <a:gd name="connsiteX13" fmla="*/ 142497 w 151432"/>
                <a:gd name="connsiteY13" fmla="*/ 112643 h 151093"/>
                <a:gd name="connsiteX14" fmla="*/ 68303 w 151432"/>
                <a:gd name="connsiteY14" fmla="*/ 24234 h 151093"/>
                <a:gd name="connsiteX15" fmla="*/ 127062 w 151432"/>
                <a:gd name="connsiteY15" fmla="*/ 82993 h 151093"/>
                <a:gd name="connsiteX16" fmla="*/ 130447 w 151432"/>
                <a:gd name="connsiteY16" fmla="*/ 90169 h 151093"/>
                <a:gd name="connsiteX17" fmla="*/ 127875 w 151432"/>
                <a:gd name="connsiteY17" fmla="*/ 97344 h 151093"/>
                <a:gd name="connsiteX18" fmla="*/ 127198 w 151432"/>
                <a:gd name="connsiteY18" fmla="*/ 98021 h 151093"/>
                <a:gd name="connsiteX19" fmla="*/ 102693 w 151432"/>
                <a:gd name="connsiteY19" fmla="*/ 122526 h 151093"/>
                <a:gd name="connsiteX20" fmla="*/ 28229 w 151432"/>
                <a:gd name="connsiteY20" fmla="*/ 48604 h 151093"/>
                <a:gd name="connsiteX21" fmla="*/ 52734 w 151432"/>
                <a:gd name="connsiteY21" fmla="*/ 24099 h 151093"/>
                <a:gd name="connsiteX22" fmla="*/ 60586 w 151432"/>
                <a:gd name="connsiteY22" fmla="*/ 20714 h 151093"/>
                <a:gd name="connsiteX23" fmla="*/ 67898 w 151432"/>
                <a:gd name="connsiteY23" fmla="*/ 23558 h 151093"/>
                <a:gd name="connsiteX24" fmla="*/ 68439 w 151432"/>
                <a:gd name="connsiteY24" fmla="*/ 24099 h 15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432" h="151093">
                  <a:moveTo>
                    <a:pt x="142497" y="112778"/>
                  </a:moveTo>
                  <a:cubicBezTo>
                    <a:pt x="148318" y="106551"/>
                    <a:pt x="151432" y="98563"/>
                    <a:pt x="151432" y="90304"/>
                  </a:cubicBezTo>
                  <a:cubicBezTo>
                    <a:pt x="151432" y="81910"/>
                    <a:pt x="147912" y="74057"/>
                    <a:pt x="141819" y="68371"/>
                  </a:cubicBezTo>
                  <a:lnTo>
                    <a:pt x="83061" y="9613"/>
                  </a:lnTo>
                  <a:lnTo>
                    <a:pt x="82384" y="8936"/>
                  </a:lnTo>
                  <a:cubicBezTo>
                    <a:pt x="76292" y="3249"/>
                    <a:pt x="68439" y="0"/>
                    <a:pt x="60180" y="0"/>
                  </a:cubicBezTo>
                  <a:cubicBezTo>
                    <a:pt x="51651" y="0"/>
                    <a:pt x="43663" y="3385"/>
                    <a:pt x="37841" y="9613"/>
                  </a:cubicBezTo>
                  <a:lnTo>
                    <a:pt x="1016" y="46303"/>
                  </a:lnTo>
                  <a:cubicBezTo>
                    <a:pt x="-339" y="47657"/>
                    <a:pt x="-339" y="49823"/>
                    <a:pt x="1016" y="51041"/>
                  </a:cubicBezTo>
                  <a:lnTo>
                    <a:pt x="100120" y="150146"/>
                  </a:lnTo>
                  <a:cubicBezTo>
                    <a:pt x="100120" y="150146"/>
                    <a:pt x="101609" y="151094"/>
                    <a:pt x="102557" y="151094"/>
                  </a:cubicBezTo>
                  <a:cubicBezTo>
                    <a:pt x="103505" y="151094"/>
                    <a:pt x="104317" y="150687"/>
                    <a:pt x="104994" y="150146"/>
                  </a:cubicBezTo>
                  <a:lnTo>
                    <a:pt x="141819" y="113320"/>
                  </a:lnTo>
                  <a:lnTo>
                    <a:pt x="142497" y="112643"/>
                  </a:lnTo>
                  <a:close/>
                  <a:moveTo>
                    <a:pt x="68303" y="24234"/>
                  </a:moveTo>
                  <a:lnTo>
                    <a:pt x="127062" y="82993"/>
                  </a:lnTo>
                  <a:cubicBezTo>
                    <a:pt x="129093" y="84888"/>
                    <a:pt x="130312" y="87461"/>
                    <a:pt x="130447" y="90169"/>
                  </a:cubicBezTo>
                  <a:cubicBezTo>
                    <a:pt x="130447" y="93012"/>
                    <a:pt x="129635" y="95584"/>
                    <a:pt x="127875" y="97344"/>
                  </a:cubicBezTo>
                  <a:lnTo>
                    <a:pt x="127198" y="98021"/>
                  </a:lnTo>
                  <a:lnTo>
                    <a:pt x="102693" y="122526"/>
                  </a:lnTo>
                  <a:lnTo>
                    <a:pt x="28229" y="48604"/>
                  </a:lnTo>
                  <a:lnTo>
                    <a:pt x="52734" y="24099"/>
                  </a:lnTo>
                  <a:cubicBezTo>
                    <a:pt x="54900" y="21933"/>
                    <a:pt x="57744" y="20714"/>
                    <a:pt x="60586" y="20714"/>
                  </a:cubicBezTo>
                  <a:cubicBezTo>
                    <a:pt x="63294" y="20714"/>
                    <a:pt x="65867" y="21662"/>
                    <a:pt x="67898" y="23558"/>
                  </a:cubicBezTo>
                  <a:lnTo>
                    <a:pt x="68439" y="24099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44AA06EE-AF2B-BA51-3910-0743A473FED8}"/>
                </a:ext>
              </a:extLst>
            </p:cNvPr>
            <p:cNvSpPr/>
            <p:nvPr/>
          </p:nvSpPr>
          <p:spPr bwMode="gray">
            <a:xfrm>
              <a:off x="9781152" y="5310735"/>
              <a:ext cx="376977" cy="463298"/>
            </a:xfrm>
            <a:custGeom>
              <a:avLst/>
              <a:gdLst>
                <a:gd name="connsiteX0" fmla="*/ 317472 w 376977"/>
                <a:gd name="connsiteY0" fmla="*/ 108717 h 463298"/>
                <a:gd name="connsiteX1" fmla="*/ 199007 w 376977"/>
                <a:gd name="connsiteY1" fmla="*/ 57405 h 463298"/>
                <a:gd name="connsiteX2" fmla="*/ 199007 w 376977"/>
                <a:gd name="connsiteY2" fmla="*/ 21121 h 463298"/>
                <a:gd name="connsiteX3" fmla="*/ 231229 w 376977"/>
                <a:gd name="connsiteY3" fmla="*/ 21121 h 463298"/>
                <a:gd name="connsiteX4" fmla="*/ 241789 w 376977"/>
                <a:gd name="connsiteY4" fmla="*/ 10560 h 463298"/>
                <a:gd name="connsiteX5" fmla="*/ 231229 w 376977"/>
                <a:gd name="connsiteY5" fmla="*/ 0 h 463298"/>
                <a:gd name="connsiteX6" fmla="*/ 145799 w 376977"/>
                <a:gd name="connsiteY6" fmla="*/ 0 h 463298"/>
                <a:gd name="connsiteX7" fmla="*/ 135238 w 376977"/>
                <a:gd name="connsiteY7" fmla="*/ 10560 h 463298"/>
                <a:gd name="connsiteX8" fmla="*/ 145799 w 376977"/>
                <a:gd name="connsiteY8" fmla="*/ 21121 h 463298"/>
                <a:gd name="connsiteX9" fmla="*/ 178022 w 376977"/>
                <a:gd name="connsiteY9" fmla="*/ 21121 h 463298"/>
                <a:gd name="connsiteX10" fmla="*/ 178022 w 376977"/>
                <a:gd name="connsiteY10" fmla="*/ 57269 h 463298"/>
                <a:gd name="connsiteX11" fmla="*/ 121 w 376977"/>
                <a:gd name="connsiteY11" fmla="*/ 253176 h 463298"/>
                <a:gd name="connsiteX12" fmla="*/ 49267 w 376977"/>
                <a:gd name="connsiteY12" fmla="*/ 373537 h 463298"/>
                <a:gd name="connsiteX13" fmla="*/ 15284 w 376977"/>
                <a:gd name="connsiteY13" fmla="*/ 448542 h 463298"/>
                <a:gd name="connsiteX14" fmla="*/ 20158 w 376977"/>
                <a:gd name="connsiteY14" fmla="*/ 462081 h 463298"/>
                <a:gd name="connsiteX15" fmla="*/ 24762 w 376977"/>
                <a:gd name="connsiteY15" fmla="*/ 463299 h 463298"/>
                <a:gd name="connsiteX16" fmla="*/ 34238 w 376977"/>
                <a:gd name="connsiteY16" fmla="*/ 457207 h 463298"/>
                <a:gd name="connsiteX17" fmla="*/ 65107 w 376977"/>
                <a:gd name="connsiteY17" fmla="*/ 388565 h 463298"/>
                <a:gd name="connsiteX18" fmla="*/ 188176 w 376977"/>
                <a:gd name="connsiteY18" fmla="*/ 434462 h 463298"/>
                <a:gd name="connsiteX19" fmla="*/ 311243 w 376977"/>
                <a:gd name="connsiteY19" fmla="*/ 388565 h 463298"/>
                <a:gd name="connsiteX20" fmla="*/ 342112 w 376977"/>
                <a:gd name="connsiteY20" fmla="*/ 457071 h 463298"/>
                <a:gd name="connsiteX21" fmla="*/ 351589 w 376977"/>
                <a:gd name="connsiteY21" fmla="*/ 463299 h 463298"/>
                <a:gd name="connsiteX22" fmla="*/ 356192 w 376977"/>
                <a:gd name="connsiteY22" fmla="*/ 462081 h 463298"/>
                <a:gd name="connsiteX23" fmla="*/ 361066 w 376977"/>
                <a:gd name="connsiteY23" fmla="*/ 448677 h 463298"/>
                <a:gd name="connsiteX24" fmla="*/ 327761 w 376977"/>
                <a:gd name="connsiteY24" fmla="*/ 373537 h 463298"/>
                <a:gd name="connsiteX25" fmla="*/ 317472 w 376977"/>
                <a:gd name="connsiteY25" fmla="*/ 108582 h 463298"/>
                <a:gd name="connsiteX26" fmla="*/ 355921 w 376977"/>
                <a:gd name="connsiteY26" fmla="*/ 246001 h 463298"/>
                <a:gd name="connsiteX27" fmla="*/ 188446 w 376977"/>
                <a:gd name="connsiteY27" fmla="*/ 413882 h 463298"/>
                <a:gd name="connsiteX28" fmla="*/ 20971 w 376977"/>
                <a:gd name="connsiteY28" fmla="*/ 246001 h 463298"/>
                <a:gd name="connsiteX29" fmla="*/ 188446 w 376977"/>
                <a:gd name="connsiteY29" fmla="*/ 78119 h 463298"/>
                <a:gd name="connsiteX30" fmla="*/ 355921 w 376977"/>
                <a:gd name="connsiteY30" fmla="*/ 246001 h 463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977" h="463298">
                  <a:moveTo>
                    <a:pt x="317472" y="108717"/>
                  </a:moveTo>
                  <a:cubicBezTo>
                    <a:pt x="285926" y="78390"/>
                    <a:pt x="243956" y="60248"/>
                    <a:pt x="199007" y="57405"/>
                  </a:cubicBezTo>
                  <a:lnTo>
                    <a:pt x="199007" y="21121"/>
                  </a:lnTo>
                  <a:lnTo>
                    <a:pt x="231229" y="21121"/>
                  </a:lnTo>
                  <a:cubicBezTo>
                    <a:pt x="237457" y="21121"/>
                    <a:pt x="241789" y="16788"/>
                    <a:pt x="241789" y="10560"/>
                  </a:cubicBezTo>
                  <a:cubicBezTo>
                    <a:pt x="241789" y="4332"/>
                    <a:pt x="237457" y="0"/>
                    <a:pt x="231229" y="0"/>
                  </a:cubicBezTo>
                  <a:lnTo>
                    <a:pt x="145799" y="0"/>
                  </a:lnTo>
                  <a:cubicBezTo>
                    <a:pt x="139571" y="0"/>
                    <a:pt x="135238" y="4332"/>
                    <a:pt x="135238" y="10560"/>
                  </a:cubicBezTo>
                  <a:cubicBezTo>
                    <a:pt x="135238" y="16788"/>
                    <a:pt x="139571" y="21121"/>
                    <a:pt x="145799" y="21121"/>
                  </a:cubicBezTo>
                  <a:lnTo>
                    <a:pt x="178022" y="21121"/>
                  </a:lnTo>
                  <a:lnTo>
                    <a:pt x="178022" y="57269"/>
                  </a:lnTo>
                  <a:cubicBezTo>
                    <a:pt x="76074" y="62550"/>
                    <a:pt x="-3535" y="149875"/>
                    <a:pt x="121" y="253176"/>
                  </a:cubicBezTo>
                  <a:cubicBezTo>
                    <a:pt x="1610" y="297584"/>
                    <a:pt x="18940" y="340231"/>
                    <a:pt x="49267" y="373537"/>
                  </a:cubicBezTo>
                  <a:lnTo>
                    <a:pt x="15284" y="448542"/>
                  </a:lnTo>
                  <a:cubicBezTo>
                    <a:pt x="13118" y="453957"/>
                    <a:pt x="15284" y="459914"/>
                    <a:pt x="20158" y="462081"/>
                  </a:cubicBezTo>
                  <a:cubicBezTo>
                    <a:pt x="21783" y="463299"/>
                    <a:pt x="23814" y="463299"/>
                    <a:pt x="24762" y="463299"/>
                  </a:cubicBezTo>
                  <a:cubicBezTo>
                    <a:pt x="27604" y="463299"/>
                    <a:pt x="31667" y="462216"/>
                    <a:pt x="34238" y="457207"/>
                  </a:cubicBezTo>
                  <a:lnTo>
                    <a:pt x="65107" y="388565"/>
                  </a:lnTo>
                  <a:cubicBezTo>
                    <a:pt x="99361" y="418215"/>
                    <a:pt x="142820" y="434462"/>
                    <a:pt x="188176" y="434462"/>
                  </a:cubicBezTo>
                  <a:cubicBezTo>
                    <a:pt x="233531" y="434462"/>
                    <a:pt x="276991" y="418215"/>
                    <a:pt x="311243" y="388565"/>
                  </a:cubicBezTo>
                  <a:lnTo>
                    <a:pt x="342112" y="457071"/>
                  </a:lnTo>
                  <a:cubicBezTo>
                    <a:pt x="344685" y="462216"/>
                    <a:pt x="348746" y="463299"/>
                    <a:pt x="351589" y="463299"/>
                  </a:cubicBezTo>
                  <a:cubicBezTo>
                    <a:pt x="352537" y="463299"/>
                    <a:pt x="354568" y="463299"/>
                    <a:pt x="356192" y="462081"/>
                  </a:cubicBezTo>
                  <a:cubicBezTo>
                    <a:pt x="361066" y="459779"/>
                    <a:pt x="363233" y="453957"/>
                    <a:pt x="361066" y="448677"/>
                  </a:cubicBezTo>
                  <a:lnTo>
                    <a:pt x="327761" y="373537"/>
                  </a:lnTo>
                  <a:cubicBezTo>
                    <a:pt x="397080" y="297313"/>
                    <a:pt x="392748" y="178983"/>
                    <a:pt x="317472" y="108582"/>
                  </a:cubicBezTo>
                  <a:close/>
                  <a:moveTo>
                    <a:pt x="355921" y="246001"/>
                  </a:moveTo>
                  <a:cubicBezTo>
                    <a:pt x="355921" y="338471"/>
                    <a:pt x="280781" y="413882"/>
                    <a:pt x="188446" y="413882"/>
                  </a:cubicBezTo>
                  <a:cubicBezTo>
                    <a:pt x="96111" y="413882"/>
                    <a:pt x="20971" y="338606"/>
                    <a:pt x="20971" y="246001"/>
                  </a:cubicBezTo>
                  <a:cubicBezTo>
                    <a:pt x="20971" y="153395"/>
                    <a:pt x="96111" y="78119"/>
                    <a:pt x="188446" y="78119"/>
                  </a:cubicBezTo>
                  <a:cubicBezTo>
                    <a:pt x="280781" y="78119"/>
                    <a:pt x="355921" y="153395"/>
                    <a:pt x="355921" y="246001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90" name="Grafik 7">
            <a:extLst>
              <a:ext uri="{FF2B5EF4-FFF2-40B4-BE49-F238E27FC236}">
                <a16:creationId xmlns:a16="http://schemas.microsoft.com/office/drawing/2014/main" id="{014AACC3-4D1D-468F-71C0-7DB4FA977B6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637314" y="5310946"/>
            <a:ext cx="442172" cy="442039"/>
            <a:chOff x="8616116" y="5289750"/>
            <a:chExt cx="484563" cy="484419"/>
          </a:xfrm>
          <a:solidFill>
            <a:schemeClr val="accent1"/>
          </a:solidFill>
        </p:grpSpPr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4A78E9F9-C1F6-F78D-67AF-8CD199A36A8F}"/>
                </a:ext>
              </a:extLst>
            </p:cNvPr>
            <p:cNvSpPr/>
            <p:nvPr/>
          </p:nvSpPr>
          <p:spPr bwMode="gray">
            <a:xfrm>
              <a:off x="8732960" y="5432720"/>
              <a:ext cx="135117" cy="133493"/>
            </a:xfrm>
            <a:custGeom>
              <a:avLst/>
              <a:gdLst>
                <a:gd name="connsiteX0" fmla="*/ 124692 w 135117"/>
                <a:gd name="connsiteY0" fmla="*/ 0 h 133493"/>
                <a:gd name="connsiteX1" fmla="*/ 114132 w 135117"/>
                <a:gd name="connsiteY1" fmla="*/ 10425 h 133493"/>
                <a:gd name="connsiteX2" fmla="*/ 114132 w 135117"/>
                <a:gd name="connsiteY2" fmla="*/ 112643 h 133493"/>
                <a:gd name="connsiteX3" fmla="*/ 10560 w 135117"/>
                <a:gd name="connsiteY3" fmla="*/ 112643 h 133493"/>
                <a:gd name="connsiteX4" fmla="*/ 0 w 135117"/>
                <a:gd name="connsiteY4" fmla="*/ 123068 h 133493"/>
                <a:gd name="connsiteX5" fmla="*/ 10560 w 135117"/>
                <a:gd name="connsiteY5" fmla="*/ 133493 h 133493"/>
                <a:gd name="connsiteX6" fmla="*/ 124557 w 135117"/>
                <a:gd name="connsiteY6" fmla="*/ 133493 h 133493"/>
                <a:gd name="connsiteX7" fmla="*/ 135117 w 135117"/>
                <a:gd name="connsiteY7" fmla="*/ 123068 h 133493"/>
                <a:gd name="connsiteX8" fmla="*/ 135117 w 135117"/>
                <a:gd name="connsiteY8" fmla="*/ 10425 h 133493"/>
                <a:gd name="connsiteX9" fmla="*/ 124557 w 135117"/>
                <a:gd name="connsiteY9" fmla="*/ 0 h 13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117" h="133493">
                  <a:moveTo>
                    <a:pt x="124692" y="0"/>
                  </a:moveTo>
                  <a:cubicBezTo>
                    <a:pt x="118871" y="0"/>
                    <a:pt x="114132" y="4739"/>
                    <a:pt x="114132" y="10425"/>
                  </a:cubicBezTo>
                  <a:lnTo>
                    <a:pt x="114132" y="112643"/>
                  </a:lnTo>
                  <a:lnTo>
                    <a:pt x="10560" y="112643"/>
                  </a:lnTo>
                  <a:cubicBezTo>
                    <a:pt x="4738" y="112643"/>
                    <a:pt x="0" y="117382"/>
                    <a:pt x="0" y="123068"/>
                  </a:cubicBezTo>
                  <a:cubicBezTo>
                    <a:pt x="0" y="128755"/>
                    <a:pt x="4738" y="133493"/>
                    <a:pt x="10560" y="133493"/>
                  </a:cubicBezTo>
                  <a:lnTo>
                    <a:pt x="124557" y="133493"/>
                  </a:lnTo>
                  <a:cubicBezTo>
                    <a:pt x="130379" y="133493"/>
                    <a:pt x="135117" y="128755"/>
                    <a:pt x="135117" y="123068"/>
                  </a:cubicBezTo>
                  <a:lnTo>
                    <a:pt x="135117" y="10425"/>
                  </a:lnTo>
                  <a:cubicBezTo>
                    <a:pt x="135117" y="4739"/>
                    <a:pt x="130379" y="0"/>
                    <a:pt x="124557" y="0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762118E0-83DE-A593-2A7F-8BE6C1059C79}"/>
                </a:ext>
              </a:extLst>
            </p:cNvPr>
            <p:cNvSpPr/>
            <p:nvPr/>
          </p:nvSpPr>
          <p:spPr bwMode="gray">
            <a:xfrm>
              <a:off x="8616116" y="5289750"/>
              <a:ext cx="151503" cy="151229"/>
            </a:xfrm>
            <a:custGeom>
              <a:avLst/>
              <a:gdLst>
                <a:gd name="connsiteX0" fmla="*/ 151368 w 151503"/>
                <a:gd name="connsiteY0" fmla="*/ 48875 h 151229"/>
                <a:gd name="connsiteX1" fmla="*/ 150421 w 151503"/>
                <a:gd name="connsiteY1" fmla="*/ 46438 h 151229"/>
                <a:gd name="connsiteX2" fmla="*/ 113595 w 151503"/>
                <a:gd name="connsiteY2" fmla="*/ 9613 h 151229"/>
                <a:gd name="connsiteX3" fmla="*/ 90985 w 151503"/>
                <a:gd name="connsiteY3" fmla="*/ 0 h 151229"/>
                <a:gd name="connsiteX4" fmla="*/ 69188 w 151503"/>
                <a:gd name="connsiteY4" fmla="*/ 8800 h 151229"/>
                <a:gd name="connsiteX5" fmla="*/ 68375 w 151503"/>
                <a:gd name="connsiteY5" fmla="*/ 9613 h 151229"/>
                <a:gd name="connsiteX6" fmla="*/ 9616 w 151503"/>
                <a:gd name="connsiteY6" fmla="*/ 68371 h 151229"/>
                <a:gd name="connsiteX7" fmla="*/ 4 w 151503"/>
                <a:gd name="connsiteY7" fmla="*/ 90304 h 151229"/>
                <a:gd name="connsiteX8" fmla="*/ 8804 w 151503"/>
                <a:gd name="connsiteY8" fmla="*/ 112643 h 151229"/>
                <a:gd name="connsiteX9" fmla="*/ 9616 w 151503"/>
                <a:gd name="connsiteY9" fmla="*/ 113456 h 151229"/>
                <a:gd name="connsiteX10" fmla="*/ 46442 w 151503"/>
                <a:gd name="connsiteY10" fmla="*/ 150281 h 151229"/>
                <a:gd name="connsiteX11" fmla="*/ 48879 w 151503"/>
                <a:gd name="connsiteY11" fmla="*/ 151229 h 151229"/>
                <a:gd name="connsiteX12" fmla="*/ 51316 w 151503"/>
                <a:gd name="connsiteY12" fmla="*/ 150281 h 151229"/>
                <a:gd name="connsiteX13" fmla="*/ 150556 w 151503"/>
                <a:gd name="connsiteY13" fmla="*/ 51177 h 151229"/>
                <a:gd name="connsiteX14" fmla="*/ 151504 w 151503"/>
                <a:gd name="connsiteY14" fmla="*/ 48740 h 151229"/>
                <a:gd name="connsiteX15" fmla="*/ 123207 w 151503"/>
                <a:gd name="connsiteY15" fmla="*/ 48875 h 151229"/>
                <a:gd name="connsiteX16" fmla="*/ 48879 w 151503"/>
                <a:gd name="connsiteY16" fmla="*/ 123204 h 151229"/>
                <a:gd name="connsiteX17" fmla="*/ 24510 w 151503"/>
                <a:gd name="connsiteY17" fmla="*/ 98833 h 151229"/>
                <a:gd name="connsiteX18" fmla="*/ 23833 w 151503"/>
                <a:gd name="connsiteY18" fmla="*/ 98157 h 151229"/>
                <a:gd name="connsiteX19" fmla="*/ 24238 w 151503"/>
                <a:gd name="connsiteY19" fmla="*/ 83670 h 151229"/>
                <a:gd name="connsiteX20" fmla="*/ 83403 w 151503"/>
                <a:gd name="connsiteY20" fmla="*/ 24505 h 151229"/>
                <a:gd name="connsiteX21" fmla="*/ 84080 w 151503"/>
                <a:gd name="connsiteY21" fmla="*/ 23828 h 151229"/>
                <a:gd name="connsiteX22" fmla="*/ 91120 w 151503"/>
                <a:gd name="connsiteY22" fmla="*/ 21121 h 151229"/>
                <a:gd name="connsiteX23" fmla="*/ 98567 w 151503"/>
                <a:gd name="connsiteY23" fmla="*/ 24234 h 151229"/>
                <a:gd name="connsiteX24" fmla="*/ 123343 w 151503"/>
                <a:gd name="connsiteY24" fmla="*/ 49011 h 15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503" h="151229">
                  <a:moveTo>
                    <a:pt x="151368" y="48875"/>
                  </a:moveTo>
                  <a:cubicBezTo>
                    <a:pt x="151368" y="47927"/>
                    <a:pt x="150962" y="47115"/>
                    <a:pt x="150421" y="46438"/>
                  </a:cubicBezTo>
                  <a:lnTo>
                    <a:pt x="113595" y="9613"/>
                  </a:lnTo>
                  <a:cubicBezTo>
                    <a:pt x="107638" y="3385"/>
                    <a:pt x="99650" y="0"/>
                    <a:pt x="90985" y="0"/>
                  </a:cubicBezTo>
                  <a:cubicBezTo>
                    <a:pt x="82862" y="0"/>
                    <a:pt x="75145" y="3114"/>
                    <a:pt x="69188" y="8800"/>
                  </a:cubicBezTo>
                  <a:lnTo>
                    <a:pt x="68375" y="9613"/>
                  </a:lnTo>
                  <a:lnTo>
                    <a:pt x="9616" y="68371"/>
                  </a:lnTo>
                  <a:cubicBezTo>
                    <a:pt x="3659" y="74193"/>
                    <a:pt x="140" y="81910"/>
                    <a:pt x="4" y="90304"/>
                  </a:cubicBezTo>
                  <a:cubicBezTo>
                    <a:pt x="-131" y="98698"/>
                    <a:pt x="2982" y="106686"/>
                    <a:pt x="8804" y="112643"/>
                  </a:cubicBezTo>
                  <a:lnTo>
                    <a:pt x="9616" y="113456"/>
                  </a:lnTo>
                  <a:lnTo>
                    <a:pt x="46442" y="150281"/>
                  </a:lnTo>
                  <a:cubicBezTo>
                    <a:pt x="46442" y="150281"/>
                    <a:pt x="47931" y="151229"/>
                    <a:pt x="48879" y="151229"/>
                  </a:cubicBezTo>
                  <a:cubicBezTo>
                    <a:pt x="49827" y="151229"/>
                    <a:pt x="50639" y="150958"/>
                    <a:pt x="51316" y="150281"/>
                  </a:cubicBezTo>
                  <a:lnTo>
                    <a:pt x="150556" y="51177"/>
                  </a:lnTo>
                  <a:cubicBezTo>
                    <a:pt x="150556" y="51177"/>
                    <a:pt x="151504" y="49688"/>
                    <a:pt x="151504" y="48740"/>
                  </a:cubicBezTo>
                  <a:close/>
                  <a:moveTo>
                    <a:pt x="123207" y="48875"/>
                  </a:moveTo>
                  <a:lnTo>
                    <a:pt x="48879" y="123204"/>
                  </a:lnTo>
                  <a:lnTo>
                    <a:pt x="24510" y="98833"/>
                  </a:lnTo>
                  <a:lnTo>
                    <a:pt x="23833" y="98157"/>
                  </a:lnTo>
                  <a:cubicBezTo>
                    <a:pt x="20041" y="94095"/>
                    <a:pt x="20177" y="87596"/>
                    <a:pt x="24238" y="83670"/>
                  </a:cubicBezTo>
                  <a:lnTo>
                    <a:pt x="83403" y="24505"/>
                  </a:lnTo>
                  <a:lnTo>
                    <a:pt x="84080" y="23828"/>
                  </a:lnTo>
                  <a:cubicBezTo>
                    <a:pt x="85976" y="22068"/>
                    <a:pt x="88548" y="21121"/>
                    <a:pt x="91120" y="21121"/>
                  </a:cubicBezTo>
                  <a:cubicBezTo>
                    <a:pt x="93964" y="21121"/>
                    <a:pt x="96536" y="22204"/>
                    <a:pt x="98567" y="24234"/>
                  </a:cubicBezTo>
                  <a:lnTo>
                    <a:pt x="123343" y="49011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3A4F785C-F67B-A420-B32D-7C393A260E4F}"/>
                </a:ext>
              </a:extLst>
            </p:cNvPr>
            <p:cNvSpPr/>
            <p:nvPr/>
          </p:nvSpPr>
          <p:spPr bwMode="gray">
            <a:xfrm>
              <a:off x="8947686" y="5289885"/>
              <a:ext cx="152993" cy="151364"/>
            </a:xfrm>
            <a:custGeom>
              <a:avLst/>
              <a:gdLst>
                <a:gd name="connsiteX0" fmla="*/ 143106 w 152993"/>
                <a:gd name="connsiteY0" fmla="*/ 68236 h 151364"/>
                <a:gd name="connsiteX1" fmla="*/ 83670 w 152993"/>
                <a:gd name="connsiteY1" fmla="*/ 9477 h 151364"/>
                <a:gd name="connsiteX2" fmla="*/ 82993 w 152993"/>
                <a:gd name="connsiteY2" fmla="*/ 8800 h 151364"/>
                <a:gd name="connsiteX3" fmla="*/ 60925 w 152993"/>
                <a:gd name="connsiteY3" fmla="*/ 0 h 151364"/>
                <a:gd name="connsiteX4" fmla="*/ 38180 w 152993"/>
                <a:gd name="connsiteY4" fmla="*/ 9613 h 151364"/>
                <a:gd name="connsiteX5" fmla="*/ 948 w 152993"/>
                <a:gd name="connsiteY5" fmla="*/ 46438 h 151364"/>
                <a:gd name="connsiteX6" fmla="*/ 0 w 152993"/>
                <a:gd name="connsiteY6" fmla="*/ 48875 h 151364"/>
                <a:gd name="connsiteX7" fmla="*/ 948 w 152993"/>
                <a:gd name="connsiteY7" fmla="*/ 51312 h 151364"/>
                <a:gd name="connsiteX8" fmla="*/ 101270 w 152993"/>
                <a:gd name="connsiteY8" fmla="*/ 150417 h 151364"/>
                <a:gd name="connsiteX9" fmla="*/ 103707 w 152993"/>
                <a:gd name="connsiteY9" fmla="*/ 151364 h 151364"/>
                <a:gd name="connsiteX10" fmla="*/ 106144 w 152993"/>
                <a:gd name="connsiteY10" fmla="*/ 150417 h 151364"/>
                <a:gd name="connsiteX11" fmla="*/ 143376 w 152993"/>
                <a:gd name="connsiteY11" fmla="*/ 113591 h 151364"/>
                <a:gd name="connsiteX12" fmla="*/ 144053 w 152993"/>
                <a:gd name="connsiteY12" fmla="*/ 112914 h 151364"/>
                <a:gd name="connsiteX13" fmla="*/ 152989 w 152993"/>
                <a:gd name="connsiteY13" fmla="*/ 90440 h 151364"/>
                <a:gd name="connsiteX14" fmla="*/ 143241 w 152993"/>
                <a:gd name="connsiteY14" fmla="*/ 68371 h 151364"/>
                <a:gd name="connsiteX15" fmla="*/ 128890 w 152993"/>
                <a:gd name="connsiteY15" fmla="*/ 98021 h 151364"/>
                <a:gd name="connsiteX16" fmla="*/ 128755 w 152993"/>
                <a:gd name="connsiteY16" fmla="*/ 98292 h 151364"/>
                <a:gd name="connsiteX17" fmla="*/ 128348 w 152993"/>
                <a:gd name="connsiteY17" fmla="*/ 98698 h 151364"/>
                <a:gd name="connsiteX18" fmla="*/ 103572 w 152993"/>
                <a:gd name="connsiteY18" fmla="*/ 123203 h 151364"/>
                <a:gd name="connsiteX19" fmla="*/ 28296 w 152993"/>
                <a:gd name="connsiteY19" fmla="*/ 48740 h 151364"/>
                <a:gd name="connsiteX20" fmla="*/ 52937 w 152993"/>
                <a:gd name="connsiteY20" fmla="*/ 24370 h 151364"/>
                <a:gd name="connsiteX21" fmla="*/ 60789 w 152993"/>
                <a:gd name="connsiteY21" fmla="*/ 20850 h 151364"/>
                <a:gd name="connsiteX22" fmla="*/ 68100 w 152993"/>
                <a:gd name="connsiteY22" fmla="*/ 23693 h 151364"/>
                <a:gd name="connsiteX23" fmla="*/ 68778 w 152993"/>
                <a:gd name="connsiteY23" fmla="*/ 24370 h 151364"/>
                <a:gd name="connsiteX24" fmla="*/ 128212 w 152993"/>
                <a:gd name="connsiteY24" fmla="*/ 83128 h 151364"/>
                <a:gd name="connsiteX25" fmla="*/ 128890 w 152993"/>
                <a:gd name="connsiteY25" fmla="*/ 98021 h 15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2993" h="151364">
                  <a:moveTo>
                    <a:pt x="143106" y="68236"/>
                  </a:moveTo>
                  <a:lnTo>
                    <a:pt x="83670" y="9477"/>
                  </a:lnTo>
                  <a:lnTo>
                    <a:pt x="82993" y="8800"/>
                  </a:lnTo>
                  <a:cubicBezTo>
                    <a:pt x="77036" y="3114"/>
                    <a:pt x="69183" y="0"/>
                    <a:pt x="60925" y="0"/>
                  </a:cubicBezTo>
                  <a:cubicBezTo>
                    <a:pt x="52666" y="0"/>
                    <a:pt x="44137" y="3385"/>
                    <a:pt x="38180" y="9613"/>
                  </a:cubicBezTo>
                  <a:lnTo>
                    <a:pt x="948" y="46438"/>
                  </a:lnTo>
                  <a:cubicBezTo>
                    <a:pt x="948" y="46438"/>
                    <a:pt x="0" y="47928"/>
                    <a:pt x="0" y="48875"/>
                  </a:cubicBezTo>
                  <a:cubicBezTo>
                    <a:pt x="0" y="49823"/>
                    <a:pt x="406" y="50635"/>
                    <a:pt x="948" y="51312"/>
                  </a:cubicBezTo>
                  <a:lnTo>
                    <a:pt x="101270" y="150417"/>
                  </a:lnTo>
                  <a:cubicBezTo>
                    <a:pt x="101270" y="150417"/>
                    <a:pt x="102759" y="151364"/>
                    <a:pt x="103707" y="151364"/>
                  </a:cubicBezTo>
                  <a:cubicBezTo>
                    <a:pt x="104655" y="151364"/>
                    <a:pt x="105467" y="151094"/>
                    <a:pt x="106144" y="150417"/>
                  </a:cubicBezTo>
                  <a:lnTo>
                    <a:pt x="143376" y="113591"/>
                  </a:lnTo>
                  <a:lnTo>
                    <a:pt x="144053" y="112914"/>
                  </a:lnTo>
                  <a:cubicBezTo>
                    <a:pt x="150011" y="106821"/>
                    <a:pt x="153124" y="98834"/>
                    <a:pt x="152989" y="90440"/>
                  </a:cubicBezTo>
                  <a:cubicBezTo>
                    <a:pt x="152853" y="82046"/>
                    <a:pt x="149469" y="74193"/>
                    <a:pt x="143241" y="68371"/>
                  </a:cubicBezTo>
                  <a:close/>
                  <a:moveTo>
                    <a:pt x="128890" y="98021"/>
                  </a:moveTo>
                  <a:cubicBezTo>
                    <a:pt x="128890" y="98021"/>
                    <a:pt x="128890" y="98157"/>
                    <a:pt x="128755" y="98292"/>
                  </a:cubicBezTo>
                  <a:lnTo>
                    <a:pt x="128348" y="98698"/>
                  </a:lnTo>
                  <a:lnTo>
                    <a:pt x="103572" y="123203"/>
                  </a:lnTo>
                  <a:lnTo>
                    <a:pt x="28296" y="48740"/>
                  </a:lnTo>
                  <a:lnTo>
                    <a:pt x="52937" y="24370"/>
                  </a:lnTo>
                  <a:cubicBezTo>
                    <a:pt x="55239" y="22068"/>
                    <a:pt x="57946" y="20850"/>
                    <a:pt x="60789" y="20850"/>
                  </a:cubicBezTo>
                  <a:cubicBezTo>
                    <a:pt x="63497" y="20850"/>
                    <a:pt x="66070" y="21798"/>
                    <a:pt x="68100" y="23693"/>
                  </a:cubicBezTo>
                  <a:lnTo>
                    <a:pt x="68778" y="24370"/>
                  </a:lnTo>
                  <a:lnTo>
                    <a:pt x="128212" y="83128"/>
                  </a:lnTo>
                  <a:cubicBezTo>
                    <a:pt x="132681" y="87461"/>
                    <a:pt x="132816" y="93824"/>
                    <a:pt x="128890" y="98021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FA3A3C5A-77D6-57D3-C017-071883685BC0}"/>
                </a:ext>
              </a:extLst>
            </p:cNvPr>
            <p:cNvSpPr/>
            <p:nvPr/>
          </p:nvSpPr>
          <p:spPr bwMode="gray">
            <a:xfrm>
              <a:off x="8669865" y="5310870"/>
              <a:ext cx="377035" cy="463299"/>
            </a:xfrm>
            <a:custGeom>
              <a:avLst/>
              <a:gdLst>
                <a:gd name="connsiteX0" fmla="*/ 317354 w 377035"/>
                <a:gd name="connsiteY0" fmla="*/ 108040 h 463299"/>
                <a:gd name="connsiteX1" fmla="*/ 199025 w 377035"/>
                <a:gd name="connsiteY1" fmla="*/ 57405 h 463299"/>
                <a:gd name="connsiteX2" fmla="*/ 199025 w 377035"/>
                <a:gd name="connsiteY2" fmla="*/ 21121 h 463299"/>
                <a:gd name="connsiteX3" fmla="*/ 231248 w 377035"/>
                <a:gd name="connsiteY3" fmla="*/ 21121 h 463299"/>
                <a:gd name="connsiteX4" fmla="*/ 241807 w 377035"/>
                <a:gd name="connsiteY4" fmla="*/ 10560 h 463299"/>
                <a:gd name="connsiteX5" fmla="*/ 231248 w 377035"/>
                <a:gd name="connsiteY5" fmla="*/ 0 h 463299"/>
                <a:gd name="connsiteX6" fmla="*/ 145818 w 377035"/>
                <a:gd name="connsiteY6" fmla="*/ 0 h 463299"/>
                <a:gd name="connsiteX7" fmla="*/ 135257 w 377035"/>
                <a:gd name="connsiteY7" fmla="*/ 10560 h 463299"/>
                <a:gd name="connsiteX8" fmla="*/ 145818 w 377035"/>
                <a:gd name="connsiteY8" fmla="*/ 21121 h 463299"/>
                <a:gd name="connsiteX9" fmla="*/ 178040 w 377035"/>
                <a:gd name="connsiteY9" fmla="*/ 21121 h 463299"/>
                <a:gd name="connsiteX10" fmla="*/ 178040 w 377035"/>
                <a:gd name="connsiteY10" fmla="*/ 57405 h 463299"/>
                <a:gd name="connsiteX11" fmla="*/ 139 w 377035"/>
                <a:gd name="connsiteY11" fmla="*/ 253041 h 463299"/>
                <a:gd name="connsiteX12" fmla="*/ 49285 w 377035"/>
                <a:gd name="connsiteY12" fmla="*/ 373130 h 463299"/>
                <a:gd name="connsiteX13" fmla="*/ 15167 w 377035"/>
                <a:gd name="connsiteY13" fmla="*/ 448271 h 463299"/>
                <a:gd name="connsiteX14" fmla="*/ 20042 w 377035"/>
                <a:gd name="connsiteY14" fmla="*/ 462216 h 463299"/>
                <a:gd name="connsiteX15" fmla="*/ 24645 w 377035"/>
                <a:gd name="connsiteY15" fmla="*/ 463299 h 463299"/>
                <a:gd name="connsiteX16" fmla="*/ 34122 w 377035"/>
                <a:gd name="connsiteY16" fmla="*/ 457478 h 463299"/>
                <a:gd name="connsiteX17" fmla="*/ 65397 w 377035"/>
                <a:gd name="connsiteY17" fmla="*/ 388700 h 463299"/>
                <a:gd name="connsiteX18" fmla="*/ 188600 w 377035"/>
                <a:gd name="connsiteY18" fmla="*/ 434597 h 463299"/>
                <a:gd name="connsiteX19" fmla="*/ 311804 w 377035"/>
                <a:gd name="connsiteY19" fmla="*/ 388700 h 463299"/>
                <a:gd name="connsiteX20" fmla="*/ 342808 w 377035"/>
                <a:gd name="connsiteY20" fmla="*/ 456936 h 463299"/>
                <a:gd name="connsiteX21" fmla="*/ 352420 w 377035"/>
                <a:gd name="connsiteY21" fmla="*/ 463299 h 463299"/>
                <a:gd name="connsiteX22" fmla="*/ 356482 w 377035"/>
                <a:gd name="connsiteY22" fmla="*/ 462487 h 463299"/>
                <a:gd name="connsiteX23" fmla="*/ 362168 w 377035"/>
                <a:gd name="connsiteY23" fmla="*/ 448677 h 463299"/>
                <a:gd name="connsiteX24" fmla="*/ 327780 w 377035"/>
                <a:gd name="connsiteY24" fmla="*/ 372995 h 463299"/>
                <a:gd name="connsiteX25" fmla="*/ 317354 w 377035"/>
                <a:gd name="connsiteY25" fmla="*/ 107905 h 463299"/>
                <a:gd name="connsiteX26" fmla="*/ 188465 w 377035"/>
                <a:gd name="connsiteY26" fmla="*/ 413611 h 463299"/>
                <a:gd name="connsiteX27" fmla="*/ 20854 w 377035"/>
                <a:gd name="connsiteY27" fmla="*/ 245865 h 463299"/>
                <a:gd name="connsiteX28" fmla="*/ 188465 w 377035"/>
                <a:gd name="connsiteY28" fmla="*/ 78119 h 463299"/>
                <a:gd name="connsiteX29" fmla="*/ 356075 w 377035"/>
                <a:gd name="connsiteY29" fmla="*/ 245865 h 463299"/>
                <a:gd name="connsiteX30" fmla="*/ 188465 w 377035"/>
                <a:gd name="connsiteY30" fmla="*/ 413611 h 46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7035" h="463299">
                  <a:moveTo>
                    <a:pt x="317354" y="108040"/>
                  </a:moveTo>
                  <a:cubicBezTo>
                    <a:pt x="284996" y="77713"/>
                    <a:pt x="243162" y="59842"/>
                    <a:pt x="199025" y="57405"/>
                  </a:cubicBezTo>
                  <a:lnTo>
                    <a:pt x="199025" y="21121"/>
                  </a:lnTo>
                  <a:lnTo>
                    <a:pt x="231248" y="21121"/>
                  </a:lnTo>
                  <a:cubicBezTo>
                    <a:pt x="237069" y="21121"/>
                    <a:pt x="241807" y="16382"/>
                    <a:pt x="241807" y="10560"/>
                  </a:cubicBezTo>
                  <a:cubicBezTo>
                    <a:pt x="241807" y="4739"/>
                    <a:pt x="237069" y="0"/>
                    <a:pt x="231248" y="0"/>
                  </a:cubicBezTo>
                  <a:lnTo>
                    <a:pt x="145818" y="0"/>
                  </a:lnTo>
                  <a:cubicBezTo>
                    <a:pt x="139996" y="0"/>
                    <a:pt x="135257" y="4739"/>
                    <a:pt x="135257" y="10560"/>
                  </a:cubicBezTo>
                  <a:cubicBezTo>
                    <a:pt x="135257" y="16382"/>
                    <a:pt x="139996" y="21121"/>
                    <a:pt x="145818" y="21121"/>
                  </a:cubicBezTo>
                  <a:lnTo>
                    <a:pt x="178040" y="21121"/>
                  </a:lnTo>
                  <a:lnTo>
                    <a:pt x="178040" y="57405"/>
                  </a:lnTo>
                  <a:cubicBezTo>
                    <a:pt x="75686" y="63091"/>
                    <a:pt x="-3787" y="150146"/>
                    <a:pt x="139" y="253041"/>
                  </a:cubicBezTo>
                  <a:cubicBezTo>
                    <a:pt x="1900" y="297719"/>
                    <a:pt x="19230" y="340231"/>
                    <a:pt x="49285" y="373130"/>
                  </a:cubicBezTo>
                  <a:lnTo>
                    <a:pt x="15167" y="448271"/>
                  </a:lnTo>
                  <a:cubicBezTo>
                    <a:pt x="12595" y="453416"/>
                    <a:pt x="14762" y="459644"/>
                    <a:pt x="20042" y="462216"/>
                  </a:cubicBezTo>
                  <a:cubicBezTo>
                    <a:pt x="21531" y="462893"/>
                    <a:pt x="23020" y="463299"/>
                    <a:pt x="24645" y="463299"/>
                  </a:cubicBezTo>
                  <a:cubicBezTo>
                    <a:pt x="28706" y="463299"/>
                    <a:pt x="32362" y="460997"/>
                    <a:pt x="34122" y="457478"/>
                  </a:cubicBezTo>
                  <a:lnTo>
                    <a:pt x="65397" y="388700"/>
                  </a:lnTo>
                  <a:cubicBezTo>
                    <a:pt x="99650" y="418350"/>
                    <a:pt x="143245" y="434597"/>
                    <a:pt x="188600" y="434597"/>
                  </a:cubicBezTo>
                  <a:cubicBezTo>
                    <a:pt x="233956" y="434597"/>
                    <a:pt x="277550" y="418350"/>
                    <a:pt x="311804" y="388700"/>
                  </a:cubicBezTo>
                  <a:lnTo>
                    <a:pt x="342808" y="456936"/>
                  </a:lnTo>
                  <a:cubicBezTo>
                    <a:pt x="344432" y="460727"/>
                    <a:pt x="348223" y="463299"/>
                    <a:pt x="352420" y="463299"/>
                  </a:cubicBezTo>
                  <a:cubicBezTo>
                    <a:pt x="353774" y="463299"/>
                    <a:pt x="355128" y="463029"/>
                    <a:pt x="356482" y="462487"/>
                  </a:cubicBezTo>
                  <a:cubicBezTo>
                    <a:pt x="361762" y="460185"/>
                    <a:pt x="364335" y="454093"/>
                    <a:pt x="362168" y="448677"/>
                  </a:cubicBezTo>
                  <a:lnTo>
                    <a:pt x="327780" y="372995"/>
                  </a:lnTo>
                  <a:cubicBezTo>
                    <a:pt x="397234" y="296907"/>
                    <a:pt x="392766" y="178577"/>
                    <a:pt x="317354" y="107905"/>
                  </a:cubicBezTo>
                  <a:close/>
                  <a:moveTo>
                    <a:pt x="188465" y="413611"/>
                  </a:moveTo>
                  <a:cubicBezTo>
                    <a:pt x="96130" y="413611"/>
                    <a:pt x="20854" y="338336"/>
                    <a:pt x="20854" y="245865"/>
                  </a:cubicBezTo>
                  <a:cubicBezTo>
                    <a:pt x="20854" y="153395"/>
                    <a:pt x="95995" y="78119"/>
                    <a:pt x="188465" y="78119"/>
                  </a:cubicBezTo>
                  <a:cubicBezTo>
                    <a:pt x="280935" y="78119"/>
                    <a:pt x="356075" y="153395"/>
                    <a:pt x="356075" y="245865"/>
                  </a:cubicBezTo>
                  <a:cubicBezTo>
                    <a:pt x="356075" y="338200"/>
                    <a:pt x="280799" y="413476"/>
                    <a:pt x="188465" y="413611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199" name="Grafik 7">
            <a:extLst>
              <a:ext uri="{FF2B5EF4-FFF2-40B4-BE49-F238E27FC236}">
                <a16:creationId xmlns:a16="http://schemas.microsoft.com/office/drawing/2014/main" id="{8FDB4735-579E-3C94-E79A-F779E445A04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28834" y="5287286"/>
            <a:ext cx="434567" cy="487999"/>
            <a:chOff x="7507998" y="5263890"/>
            <a:chExt cx="476229" cy="534784"/>
          </a:xfrm>
          <a:solidFill>
            <a:schemeClr val="accent1"/>
          </a:solidFill>
        </p:grpSpPr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3F7BB507-6822-F9A9-B677-C2AAC61FC1B5}"/>
                </a:ext>
              </a:extLst>
            </p:cNvPr>
            <p:cNvSpPr/>
            <p:nvPr/>
          </p:nvSpPr>
          <p:spPr bwMode="gray">
            <a:xfrm>
              <a:off x="7507998" y="5263890"/>
              <a:ext cx="476229" cy="534784"/>
            </a:xfrm>
            <a:custGeom>
              <a:avLst/>
              <a:gdLst>
                <a:gd name="connsiteX0" fmla="*/ 395978 w 476229"/>
                <a:gd name="connsiteY0" fmla="*/ 116840 h 534784"/>
                <a:gd name="connsiteX1" fmla="*/ 423598 w 476229"/>
                <a:gd name="connsiteY1" fmla="*/ 89086 h 534784"/>
                <a:gd name="connsiteX2" fmla="*/ 423327 w 476229"/>
                <a:gd name="connsiteY2" fmla="*/ 74193 h 534784"/>
                <a:gd name="connsiteX3" fmla="*/ 416016 w 476229"/>
                <a:gd name="connsiteY3" fmla="*/ 71214 h 534784"/>
                <a:gd name="connsiteX4" fmla="*/ 408705 w 476229"/>
                <a:gd name="connsiteY4" fmla="*/ 74193 h 534784"/>
                <a:gd name="connsiteX5" fmla="*/ 379461 w 476229"/>
                <a:gd name="connsiteY5" fmla="*/ 103572 h 534784"/>
                <a:gd name="connsiteX6" fmla="*/ 248946 w 476229"/>
                <a:gd name="connsiteY6" fmla="*/ 57269 h 534784"/>
                <a:gd name="connsiteX7" fmla="*/ 248946 w 476229"/>
                <a:gd name="connsiteY7" fmla="*/ 20985 h 534784"/>
                <a:gd name="connsiteX8" fmla="*/ 316641 w 476229"/>
                <a:gd name="connsiteY8" fmla="*/ 20985 h 534784"/>
                <a:gd name="connsiteX9" fmla="*/ 320025 w 476229"/>
                <a:gd name="connsiteY9" fmla="*/ 17601 h 534784"/>
                <a:gd name="connsiteX10" fmla="*/ 320025 w 476229"/>
                <a:gd name="connsiteY10" fmla="*/ 3385 h 534784"/>
                <a:gd name="connsiteX11" fmla="*/ 316641 w 476229"/>
                <a:gd name="connsiteY11" fmla="*/ 0 h 534784"/>
                <a:gd name="connsiteX12" fmla="*/ 160267 w 476229"/>
                <a:gd name="connsiteY12" fmla="*/ 0 h 534784"/>
                <a:gd name="connsiteX13" fmla="*/ 156882 w 476229"/>
                <a:gd name="connsiteY13" fmla="*/ 3385 h 534784"/>
                <a:gd name="connsiteX14" fmla="*/ 156882 w 476229"/>
                <a:gd name="connsiteY14" fmla="*/ 17601 h 534784"/>
                <a:gd name="connsiteX15" fmla="*/ 160267 w 476229"/>
                <a:gd name="connsiteY15" fmla="*/ 20985 h 534784"/>
                <a:gd name="connsiteX16" fmla="*/ 227961 w 476229"/>
                <a:gd name="connsiteY16" fmla="*/ 20985 h 534784"/>
                <a:gd name="connsiteX17" fmla="*/ 227961 w 476229"/>
                <a:gd name="connsiteY17" fmla="*/ 57269 h 534784"/>
                <a:gd name="connsiteX18" fmla="*/ 102 w 476229"/>
                <a:gd name="connsiteY18" fmla="*/ 302864 h 534784"/>
                <a:gd name="connsiteX19" fmla="*/ 237980 w 476229"/>
                <a:gd name="connsiteY19" fmla="*/ 534784 h 534784"/>
                <a:gd name="connsiteX20" fmla="*/ 245020 w 476229"/>
                <a:gd name="connsiteY20" fmla="*/ 534784 h 534784"/>
                <a:gd name="connsiteX21" fmla="*/ 476129 w 476229"/>
                <a:gd name="connsiteY21" fmla="*/ 289054 h 534784"/>
                <a:gd name="connsiteX22" fmla="*/ 395708 w 476229"/>
                <a:gd name="connsiteY22" fmla="*/ 116976 h 534784"/>
                <a:gd name="connsiteX23" fmla="*/ 238521 w 476229"/>
                <a:gd name="connsiteY23" fmla="*/ 512987 h 534784"/>
                <a:gd name="connsiteX24" fmla="*/ 21630 w 476229"/>
                <a:gd name="connsiteY24" fmla="*/ 295418 h 534784"/>
                <a:gd name="connsiteX25" fmla="*/ 238521 w 476229"/>
                <a:gd name="connsiteY25" fmla="*/ 77848 h 534784"/>
                <a:gd name="connsiteX26" fmla="*/ 455414 w 476229"/>
                <a:gd name="connsiteY26" fmla="*/ 295418 h 534784"/>
                <a:gd name="connsiteX27" fmla="*/ 238521 w 476229"/>
                <a:gd name="connsiteY27" fmla="*/ 512987 h 53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6229" h="534784">
                  <a:moveTo>
                    <a:pt x="395978" y="116840"/>
                  </a:moveTo>
                  <a:lnTo>
                    <a:pt x="423598" y="89086"/>
                  </a:lnTo>
                  <a:cubicBezTo>
                    <a:pt x="427659" y="84888"/>
                    <a:pt x="427524" y="78254"/>
                    <a:pt x="423327" y="74193"/>
                  </a:cubicBezTo>
                  <a:cubicBezTo>
                    <a:pt x="421296" y="72297"/>
                    <a:pt x="418723" y="71214"/>
                    <a:pt x="416016" y="71214"/>
                  </a:cubicBezTo>
                  <a:cubicBezTo>
                    <a:pt x="413308" y="71214"/>
                    <a:pt x="410736" y="72297"/>
                    <a:pt x="408705" y="74193"/>
                  </a:cubicBezTo>
                  <a:lnTo>
                    <a:pt x="379461" y="103572"/>
                  </a:lnTo>
                  <a:cubicBezTo>
                    <a:pt x="341281" y="75276"/>
                    <a:pt x="296332" y="59300"/>
                    <a:pt x="248946" y="57269"/>
                  </a:cubicBezTo>
                  <a:lnTo>
                    <a:pt x="248946" y="20985"/>
                  </a:lnTo>
                  <a:lnTo>
                    <a:pt x="316641" y="20985"/>
                  </a:lnTo>
                  <a:cubicBezTo>
                    <a:pt x="318536" y="20985"/>
                    <a:pt x="320025" y="19496"/>
                    <a:pt x="320025" y="17601"/>
                  </a:cubicBezTo>
                  <a:lnTo>
                    <a:pt x="320025" y="3385"/>
                  </a:lnTo>
                  <a:cubicBezTo>
                    <a:pt x="320025" y="1489"/>
                    <a:pt x="318536" y="0"/>
                    <a:pt x="316641" y="0"/>
                  </a:cubicBezTo>
                  <a:lnTo>
                    <a:pt x="160267" y="0"/>
                  </a:lnTo>
                  <a:cubicBezTo>
                    <a:pt x="158372" y="0"/>
                    <a:pt x="156882" y="1489"/>
                    <a:pt x="156882" y="3385"/>
                  </a:cubicBezTo>
                  <a:lnTo>
                    <a:pt x="156882" y="17601"/>
                  </a:lnTo>
                  <a:cubicBezTo>
                    <a:pt x="156882" y="19496"/>
                    <a:pt x="158372" y="20985"/>
                    <a:pt x="160267" y="20985"/>
                  </a:cubicBezTo>
                  <a:lnTo>
                    <a:pt x="227961" y="20985"/>
                  </a:lnTo>
                  <a:lnTo>
                    <a:pt x="227961" y="57269"/>
                  </a:lnTo>
                  <a:cubicBezTo>
                    <a:pt x="98259" y="62820"/>
                    <a:pt x="-3688" y="172350"/>
                    <a:pt x="102" y="302864"/>
                  </a:cubicBezTo>
                  <a:cubicBezTo>
                    <a:pt x="3893" y="432837"/>
                    <a:pt x="108413" y="534784"/>
                    <a:pt x="237980" y="534784"/>
                  </a:cubicBezTo>
                  <a:cubicBezTo>
                    <a:pt x="240281" y="534784"/>
                    <a:pt x="242718" y="534784"/>
                    <a:pt x="245020" y="534784"/>
                  </a:cubicBezTo>
                  <a:cubicBezTo>
                    <a:pt x="376347" y="530993"/>
                    <a:pt x="479919" y="420787"/>
                    <a:pt x="476129" y="289054"/>
                  </a:cubicBezTo>
                  <a:cubicBezTo>
                    <a:pt x="474233" y="223120"/>
                    <a:pt x="444989" y="160571"/>
                    <a:pt x="395708" y="116976"/>
                  </a:cubicBezTo>
                  <a:close/>
                  <a:moveTo>
                    <a:pt x="238521" y="512987"/>
                  </a:moveTo>
                  <a:cubicBezTo>
                    <a:pt x="118973" y="512987"/>
                    <a:pt x="21630" y="415372"/>
                    <a:pt x="21630" y="295418"/>
                  </a:cubicBezTo>
                  <a:cubicBezTo>
                    <a:pt x="21630" y="175463"/>
                    <a:pt x="118973" y="77848"/>
                    <a:pt x="238521" y="77848"/>
                  </a:cubicBezTo>
                  <a:cubicBezTo>
                    <a:pt x="358069" y="77848"/>
                    <a:pt x="455414" y="175463"/>
                    <a:pt x="455414" y="295418"/>
                  </a:cubicBezTo>
                  <a:cubicBezTo>
                    <a:pt x="455414" y="415236"/>
                    <a:pt x="357934" y="512851"/>
                    <a:pt x="238521" y="51298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511A5BB5-9C1F-2AD6-C09B-E378450E0777}"/>
                </a:ext>
              </a:extLst>
            </p:cNvPr>
            <p:cNvSpPr/>
            <p:nvPr/>
          </p:nvSpPr>
          <p:spPr bwMode="gray">
            <a:xfrm>
              <a:off x="7579417" y="5364619"/>
              <a:ext cx="333389" cy="362570"/>
            </a:xfrm>
            <a:custGeom>
              <a:avLst/>
              <a:gdLst>
                <a:gd name="connsiteX0" fmla="*/ 204200 w 333389"/>
                <a:gd name="connsiteY0" fmla="*/ 32629 h 362570"/>
                <a:gd name="connsiteX1" fmla="*/ 203388 w 333389"/>
                <a:gd name="connsiteY1" fmla="*/ 32629 h 362570"/>
                <a:gd name="connsiteX2" fmla="*/ 201628 w 333389"/>
                <a:gd name="connsiteY2" fmla="*/ 33170 h 362570"/>
                <a:gd name="connsiteX3" fmla="*/ 200138 w 333389"/>
                <a:gd name="connsiteY3" fmla="*/ 35337 h 362570"/>
                <a:gd name="connsiteX4" fmla="*/ 196888 w 333389"/>
                <a:gd name="connsiteY4" fmla="*/ 49282 h 362570"/>
                <a:gd name="connsiteX5" fmla="*/ 197295 w 333389"/>
                <a:gd name="connsiteY5" fmla="*/ 51854 h 362570"/>
                <a:gd name="connsiteX6" fmla="*/ 199461 w 333389"/>
                <a:gd name="connsiteY6" fmla="*/ 53343 h 362570"/>
                <a:gd name="connsiteX7" fmla="*/ 310209 w 333389"/>
                <a:gd name="connsiteY7" fmla="*/ 228806 h 362570"/>
                <a:gd name="connsiteX8" fmla="*/ 167374 w 333389"/>
                <a:gd name="connsiteY8" fmla="*/ 343480 h 362570"/>
                <a:gd name="connsiteX9" fmla="*/ 135016 w 333389"/>
                <a:gd name="connsiteY9" fmla="*/ 339825 h 362570"/>
                <a:gd name="connsiteX10" fmla="*/ 24268 w 333389"/>
                <a:gd name="connsiteY10" fmla="*/ 164362 h 362570"/>
                <a:gd name="connsiteX11" fmla="*/ 156002 w 333389"/>
                <a:gd name="connsiteY11" fmla="*/ 50229 h 362570"/>
                <a:gd name="connsiteX12" fmla="*/ 156002 w 333389"/>
                <a:gd name="connsiteY12" fmla="*/ 151094 h 362570"/>
                <a:gd name="connsiteX13" fmla="*/ 128382 w 333389"/>
                <a:gd name="connsiteY13" fmla="*/ 196449 h 362570"/>
                <a:gd name="connsiteX14" fmla="*/ 166426 w 333389"/>
                <a:gd name="connsiteY14" fmla="*/ 227588 h 362570"/>
                <a:gd name="connsiteX15" fmla="*/ 174279 w 333389"/>
                <a:gd name="connsiteY15" fmla="*/ 226776 h 362570"/>
                <a:gd name="connsiteX16" fmla="*/ 204606 w 333389"/>
                <a:gd name="connsiteY16" fmla="*/ 180744 h 362570"/>
                <a:gd name="connsiteX17" fmla="*/ 176987 w 333389"/>
                <a:gd name="connsiteY17" fmla="*/ 150958 h 362570"/>
                <a:gd name="connsiteX18" fmla="*/ 176987 w 333389"/>
                <a:gd name="connsiteY18" fmla="*/ 3385 h 362570"/>
                <a:gd name="connsiteX19" fmla="*/ 173602 w 333389"/>
                <a:gd name="connsiteY19" fmla="*/ 0 h 362570"/>
                <a:gd name="connsiteX20" fmla="*/ 159386 w 333389"/>
                <a:gd name="connsiteY20" fmla="*/ 0 h 362570"/>
                <a:gd name="connsiteX21" fmla="*/ 156002 w 333389"/>
                <a:gd name="connsiteY21" fmla="*/ 3385 h 362570"/>
                <a:gd name="connsiteX22" fmla="*/ 156002 w 333389"/>
                <a:gd name="connsiteY22" fmla="*/ 28838 h 362570"/>
                <a:gd name="connsiteX23" fmla="*/ 169 w 333389"/>
                <a:gd name="connsiteY23" fmla="*/ 202947 h 362570"/>
                <a:gd name="connsiteX24" fmla="*/ 166562 w 333389"/>
                <a:gd name="connsiteY24" fmla="*/ 362570 h 362570"/>
                <a:gd name="connsiteX25" fmla="*/ 174143 w 333389"/>
                <a:gd name="connsiteY25" fmla="*/ 362435 h 362570"/>
                <a:gd name="connsiteX26" fmla="*/ 333225 w 333389"/>
                <a:gd name="connsiteY26" fmla="*/ 188190 h 362570"/>
                <a:gd name="connsiteX27" fmla="*/ 204064 w 333389"/>
                <a:gd name="connsiteY27" fmla="*/ 32899 h 362570"/>
                <a:gd name="connsiteX28" fmla="*/ 148690 w 333389"/>
                <a:gd name="connsiteY28" fmla="*/ 188461 h 362570"/>
                <a:gd name="connsiteX29" fmla="*/ 166562 w 333389"/>
                <a:gd name="connsiteY29" fmla="*/ 170454 h 362570"/>
                <a:gd name="connsiteX30" fmla="*/ 184433 w 333389"/>
                <a:gd name="connsiteY30" fmla="*/ 188461 h 362570"/>
                <a:gd name="connsiteX31" fmla="*/ 166562 w 333389"/>
                <a:gd name="connsiteY31" fmla="*/ 206467 h 362570"/>
                <a:gd name="connsiteX32" fmla="*/ 148690 w 333389"/>
                <a:gd name="connsiteY32" fmla="*/ 188461 h 36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3389" h="362570">
                  <a:moveTo>
                    <a:pt x="204200" y="32629"/>
                  </a:moveTo>
                  <a:cubicBezTo>
                    <a:pt x="204200" y="32629"/>
                    <a:pt x="203658" y="32629"/>
                    <a:pt x="203388" y="32629"/>
                  </a:cubicBezTo>
                  <a:cubicBezTo>
                    <a:pt x="202710" y="32629"/>
                    <a:pt x="202169" y="32764"/>
                    <a:pt x="201628" y="33170"/>
                  </a:cubicBezTo>
                  <a:cubicBezTo>
                    <a:pt x="200815" y="33712"/>
                    <a:pt x="200273" y="34389"/>
                    <a:pt x="200138" y="35337"/>
                  </a:cubicBezTo>
                  <a:lnTo>
                    <a:pt x="196888" y="49282"/>
                  </a:lnTo>
                  <a:cubicBezTo>
                    <a:pt x="196753" y="50094"/>
                    <a:pt x="196888" y="51041"/>
                    <a:pt x="197295" y="51854"/>
                  </a:cubicBezTo>
                  <a:cubicBezTo>
                    <a:pt x="197836" y="52666"/>
                    <a:pt x="198513" y="53208"/>
                    <a:pt x="199461" y="53343"/>
                  </a:cubicBezTo>
                  <a:cubicBezTo>
                    <a:pt x="278257" y="71079"/>
                    <a:pt x="327944" y="149875"/>
                    <a:pt x="310209" y="228806"/>
                  </a:cubicBezTo>
                  <a:cubicBezTo>
                    <a:pt x="295316" y="295282"/>
                    <a:pt x="235204" y="343480"/>
                    <a:pt x="167374" y="343480"/>
                  </a:cubicBezTo>
                  <a:cubicBezTo>
                    <a:pt x="156543" y="343480"/>
                    <a:pt x="145712" y="342262"/>
                    <a:pt x="135016" y="339825"/>
                  </a:cubicBezTo>
                  <a:cubicBezTo>
                    <a:pt x="56220" y="322089"/>
                    <a:pt x="6532" y="243293"/>
                    <a:pt x="24268" y="164362"/>
                  </a:cubicBezTo>
                  <a:cubicBezTo>
                    <a:pt x="38349" y="101541"/>
                    <a:pt x="92233" y="55103"/>
                    <a:pt x="156002" y="50229"/>
                  </a:cubicBezTo>
                  <a:lnTo>
                    <a:pt x="156002" y="151094"/>
                  </a:lnTo>
                  <a:cubicBezTo>
                    <a:pt x="136506" y="156509"/>
                    <a:pt x="124185" y="176276"/>
                    <a:pt x="128382" y="196449"/>
                  </a:cubicBezTo>
                  <a:cubicBezTo>
                    <a:pt x="132038" y="214591"/>
                    <a:pt x="148149" y="227588"/>
                    <a:pt x="166426" y="227588"/>
                  </a:cubicBezTo>
                  <a:cubicBezTo>
                    <a:pt x="168999" y="227588"/>
                    <a:pt x="171706" y="227317"/>
                    <a:pt x="174279" y="226776"/>
                  </a:cubicBezTo>
                  <a:cubicBezTo>
                    <a:pt x="195264" y="222443"/>
                    <a:pt x="208938" y="201864"/>
                    <a:pt x="204606" y="180744"/>
                  </a:cubicBezTo>
                  <a:cubicBezTo>
                    <a:pt x="201628" y="166257"/>
                    <a:pt x="190931" y="154884"/>
                    <a:pt x="176987" y="150958"/>
                  </a:cubicBezTo>
                  <a:lnTo>
                    <a:pt x="176987" y="3385"/>
                  </a:lnTo>
                  <a:cubicBezTo>
                    <a:pt x="176987" y="1489"/>
                    <a:pt x="175498" y="0"/>
                    <a:pt x="173602" y="0"/>
                  </a:cubicBezTo>
                  <a:lnTo>
                    <a:pt x="159386" y="0"/>
                  </a:lnTo>
                  <a:cubicBezTo>
                    <a:pt x="157491" y="0"/>
                    <a:pt x="156002" y="1489"/>
                    <a:pt x="156002" y="3385"/>
                  </a:cubicBezTo>
                  <a:lnTo>
                    <a:pt x="156002" y="28838"/>
                  </a:lnTo>
                  <a:cubicBezTo>
                    <a:pt x="65697" y="34659"/>
                    <a:pt x="-3892" y="112102"/>
                    <a:pt x="169" y="202947"/>
                  </a:cubicBezTo>
                  <a:cubicBezTo>
                    <a:pt x="4095" y="292439"/>
                    <a:pt x="77205" y="362570"/>
                    <a:pt x="166562" y="362570"/>
                  </a:cubicBezTo>
                  <a:cubicBezTo>
                    <a:pt x="169134" y="362570"/>
                    <a:pt x="171571" y="362570"/>
                    <a:pt x="174143" y="362435"/>
                  </a:cubicBezTo>
                  <a:cubicBezTo>
                    <a:pt x="265937" y="358373"/>
                    <a:pt x="337286" y="280119"/>
                    <a:pt x="333225" y="188190"/>
                  </a:cubicBezTo>
                  <a:cubicBezTo>
                    <a:pt x="329840" y="113456"/>
                    <a:pt x="276768" y="49688"/>
                    <a:pt x="204064" y="32899"/>
                  </a:cubicBezTo>
                  <a:close/>
                  <a:moveTo>
                    <a:pt x="148690" y="188461"/>
                  </a:moveTo>
                  <a:cubicBezTo>
                    <a:pt x="148690" y="178577"/>
                    <a:pt x="156679" y="170454"/>
                    <a:pt x="166562" y="170454"/>
                  </a:cubicBezTo>
                  <a:cubicBezTo>
                    <a:pt x="176445" y="170454"/>
                    <a:pt x="184433" y="178577"/>
                    <a:pt x="184433" y="188461"/>
                  </a:cubicBezTo>
                  <a:cubicBezTo>
                    <a:pt x="184433" y="198344"/>
                    <a:pt x="176445" y="206467"/>
                    <a:pt x="166562" y="206467"/>
                  </a:cubicBezTo>
                  <a:cubicBezTo>
                    <a:pt x="156679" y="206467"/>
                    <a:pt x="148690" y="198344"/>
                    <a:pt x="148690" y="188461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02" name="Grafik 7">
            <a:extLst>
              <a:ext uri="{FF2B5EF4-FFF2-40B4-BE49-F238E27FC236}">
                <a16:creationId xmlns:a16="http://schemas.microsoft.com/office/drawing/2014/main" id="{80A39411-60F3-AF5B-970A-6A96E92AF68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58107" y="5287285"/>
            <a:ext cx="434564" cy="487999"/>
            <a:chOff x="837275" y="5263890"/>
            <a:chExt cx="476228" cy="534784"/>
          </a:xfrm>
          <a:solidFill>
            <a:schemeClr val="accent1"/>
          </a:solidFill>
        </p:grpSpPr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34D68A44-72FF-0CE8-9960-705AB13D9E96}"/>
                </a:ext>
              </a:extLst>
            </p:cNvPr>
            <p:cNvSpPr/>
            <p:nvPr/>
          </p:nvSpPr>
          <p:spPr bwMode="gray">
            <a:xfrm>
              <a:off x="837275" y="5263890"/>
              <a:ext cx="476228" cy="534784"/>
            </a:xfrm>
            <a:custGeom>
              <a:avLst/>
              <a:gdLst>
                <a:gd name="connsiteX0" fmla="*/ 395843 w 476228"/>
                <a:gd name="connsiteY0" fmla="*/ 116840 h 534784"/>
                <a:gd name="connsiteX1" fmla="*/ 423462 w 476228"/>
                <a:gd name="connsiteY1" fmla="*/ 89086 h 534784"/>
                <a:gd name="connsiteX2" fmla="*/ 423191 w 476228"/>
                <a:gd name="connsiteY2" fmla="*/ 74193 h 534784"/>
                <a:gd name="connsiteX3" fmla="*/ 415880 w 476228"/>
                <a:gd name="connsiteY3" fmla="*/ 71214 h 534784"/>
                <a:gd name="connsiteX4" fmla="*/ 408569 w 476228"/>
                <a:gd name="connsiteY4" fmla="*/ 74193 h 534784"/>
                <a:gd name="connsiteX5" fmla="*/ 379325 w 476228"/>
                <a:gd name="connsiteY5" fmla="*/ 103572 h 534784"/>
                <a:gd name="connsiteX6" fmla="*/ 248811 w 476228"/>
                <a:gd name="connsiteY6" fmla="*/ 57269 h 534784"/>
                <a:gd name="connsiteX7" fmla="*/ 248811 w 476228"/>
                <a:gd name="connsiteY7" fmla="*/ 20985 h 534784"/>
                <a:gd name="connsiteX8" fmla="*/ 316505 w 476228"/>
                <a:gd name="connsiteY8" fmla="*/ 20985 h 534784"/>
                <a:gd name="connsiteX9" fmla="*/ 319890 w 476228"/>
                <a:gd name="connsiteY9" fmla="*/ 17601 h 534784"/>
                <a:gd name="connsiteX10" fmla="*/ 319890 w 476228"/>
                <a:gd name="connsiteY10" fmla="*/ 3385 h 534784"/>
                <a:gd name="connsiteX11" fmla="*/ 316505 w 476228"/>
                <a:gd name="connsiteY11" fmla="*/ 0 h 534784"/>
                <a:gd name="connsiteX12" fmla="*/ 160267 w 476228"/>
                <a:gd name="connsiteY12" fmla="*/ 0 h 534784"/>
                <a:gd name="connsiteX13" fmla="*/ 156882 w 476228"/>
                <a:gd name="connsiteY13" fmla="*/ 3385 h 534784"/>
                <a:gd name="connsiteX14" fmla="*/ 156882 w 476228"/>
                <a:gd name="connsiteY14" fmla="*/ 17601 h 534784"/>
                <a:gd name="connsiteX15" fmla="*/ 160267 w 476228"/>
                <a:gd name="connsiteY15" fmla="*/ 20985 h 534784"/>
                <a:gd name="connsiteX16" fmla="*/ 227961 w 476228"/>
                <a:gd name="connsiteY16" fmla="*/ 20985 h 534784"/>
                <a:gd name="connsiteX17" fmla="*/ 227961 w 476228"/>
                <a:gd name="connsiteY17" fmla="*/ 57269 h 534784"/>
                <a:gd name="connsiteX18" fmla="*/ 102 w 476228"/>
                <a:gd name="connsiteY18" fmla="*/ 302864 h 534784"/>
                <a:gd name="connsiteX19" fmla="*/ 237980 w 476228"/>
                <a:gd name="connsiteY19" fmla="*/ 534784 h 534784"/>
                <a:gd name="connsiteX20" fmla="*/ 245020 w 476228"/>
                <a:gd name="connsiteY20" fmla="*/ 534784 h 534784"/>
                <a:gd name="connsiteX21" fmla="*/ 476128 w 476228"/>
                <a:gd name="connsiteY21" fmla="*/ 289054 h 534784"/>
                <a:gd name="connsiteX22" fmla="*/ 395707 w 476228"/>
                <a:gd name="connsiteY22" fmla="*/ 116976 h 534784"/>
                <a:gd name="connsiteX23" fmla="*/ 238386 w 476228"/>
                <a:gd name="connsiteY23" fmla="*/ 512987 h 534784"/>
                <a:gd name="connsiteX24" fmla="*/ 21494 w 476228"/>
                <a:gd name="connsiteY24" fmla="*/ 295418 h 534784"/>
                <a:gd name="connsiteX25" fmla="*/ 238386 w 476228"/>
                <a:gd name="connsiteY25" fmla="*/ 77848 h 534784"/>
                <a:gd name="connsiteX26" fmla="*/ 455278 w 476228"/>
                <a:gd name="connsiteY26" fmla="*/ 295418 h 534784"/>
                <a:gd name="connsiteX27" fmla="*/ 238386 w 476228"/>
                <a:gd name="connsiteY27" fmla="*/ 512987 h 53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6228" h="534784">
                  <a:moveTo>
                    <a:pt x="395843" y="116840"/>
                  </a:moveTo>
                  <a:lnTo>
                    <a:pt x="423462" y="89086"/>
                  </a:lnTo>
                  <a:cubicBezTo>
                    <a:pt x="427524" y="84888"/>
                    <a:pt x="427388" y="78254"/>
                    <a:pt x="423191" y="74193"/>
                  </a:cubicBezTo>
                  <a:cubicBezTo>
                    <a:pt x="421160" y="72297"/>
                    <a:pt x="418588" y="71214"/>
                    <a:pt x="415880" y="71214"/>
                  </a:cubicBezTo>
                  <a:cubicBezTo>
                    <a:pt x="413172" y="71214"/>
                    <a:pt x="410600" y="72297"/>
                    <a:pt x="408569" y="74193"/>
                  </a:cubicBezTo>
                  <a:lnTo>
                    <a:pt x="379325" y="103572"/>
                  </a:lnTo>
                  <a:cubicBezTo>
                    <a:pt x="341146" y="75276"/>
                    <a:pt x="296197" y="59300"/>
                    <a:pt x="248811" y="57269"/>
                  </a:cubicBezTo>
                  <a:lnTo>
                    <a:pt x="248811" y="20985"/>
                  </a:lnTo>
                  <a:lnTo>
                    <a:pt x="316505" y="20985"/>
                  </a:lnTo>
                  <a:cubicBezTo>
                    <a:pt x="318401" y="20985"/>
                    <a:pt x="319890" y="19496"/>
                    <a:pt x="319890" y="17601"/>
                  </a:cubicBezTo>
                  <a:lnTo>
                    <a:pt x="319890" y="3385"/>
                  </a:lnTo>
                  <a:cubicBezTo>
                    <a:pt x="319890" y="1489"/>
                    <a:pt x="318401" y="0"/>
                    <a:pt x="316505" y="0"/>
                  </a:cubicBezTo>
                  <a:lnTo>
                    <a:pt x="160267" y="0"/>
                  </a:lnTo>
                  <a:cubicBezTo>
                    <a:pt x="158371" y="0"/>
                    <a:pt x="156882" y="1489"/>
                    <a:pt x="156882" y="3385"/>
                  </a:cubicBezTo>
                  <a:lnTo>
                    <a:pt x="156882" y="17601"/>
                  </a:lnTo>
                  <a:cubicBezTo>
                    <a:pt x="156882" y="19496"/>
                    <a:pt x="158371" y="20985"/>
                    <a:pt x="160267" y="20985"/>
                  </a:cubicBezTo>
                  <a:lnTo>
                    <a:pt x="227961" y="20985"/>
                  </a:lnTo>
                  <a:lnTo>
                    <a:pt x="227961" y="57269"/>
                  </a:lnTo>
                  <a:cubicBezTo>
                    <a:pt x="98259" y="62820"/>
                    <a:pt x="-3688" y="172350"/>
                    <a:pt x="102" y="302864"/>
                  </a:cubicBezTo>
                  <a:cubicBezTo>
                    <a:pt x="3893" y="432837"/>
                    <a:pt x="108413" y="534784"/>
                    <a:pt x="237980" y="534784"/>
                  </a:cubicBezTo>
                  <a:cubicBezTo>
                    <a:pt x="240281" y="534784"/>
                    <a:pt x="242718" y="534784"/>
                    <a:pt x="245020" y="534784"/>
                  </a:cubicBezTo>
                  <a:cubicBezTo>
                    <a:pt x="376347" y="530993"/>
                    <a:pt x="479919" y="420787"/>
                    <a:pt x="476128" y="289054"/>
                  </a:cubicBezTo>
                  <a:cubicBezTo>
                    <a:pt x="474233" y="223120"/>
                    <a:pt x="444989" y="160571"/>
                    <a:pt x="395707" y="116976"/>
                  </a:cubicBezTo>
                  <a:close/>
                  <a:moveTo>
                    <a:pt x="238386" y="512987"/>
                  </a:moveTo>
                  <a:cubicBezTo>
                    <a:pt x="118838" y="512987"/>
                    <a:pt x="21494" y="415372"/>
                    <a:pt x="21494" y="295418"/>
                  </a:cubicBezTo>
                  <a:cubicBezTo>
                    <a:pt x="21494" y="175463"/>
                    <a:pt x="118838" y="77848"/>
                    <a:pt x="238386" y="77848"/>
                  </a:cubicBezTo>
                  <a:cubicBezTo>
                    <a:pt x="357934" y="77848"/>
                    <a:pt x="455278" y="175463"/>
                    <a:pt x="455278" y="295418"/>
                  </a:cubicBezTo>
                  <a:cubicBezTo>
                    <a:pt x="455143" y="415236"/>
                    <a:pt x="357799" y="512851"/>
                    <a:pt x="238386" y="51298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E36C66C7-5806-C334-63B8-F0EBE5DE43A8}"/>
                </a:ext>
              </a:extLst>
            </p:cNvPr>
            <p:cNvSpPr/>
            <p:nvPr/>
          </p:nvSpPr>
          <p:spPr bwMode="gray">
            <a:xfrm>
              <a:off x="1037120" y="5364484"/>
              <a:ext cx="78165" cy="227723"/>
            </a:xfrm>
            <a:custGeom>
              <a:avLst/>
              <a:gdLst>
                <a:gd name="connsiteX0" fmla="*/ 49643 w 78165"/>
                <a:gd name="connsiteY0" fmla="*/ 151094 h 227723"/>
                <a:gd name="connsiteX1" fmla="*/ 49643 w 78165"/>
                <a:gd name="connsiteY1" fmla="*/ 3385 h 227723"/>
                <a:gd name="connsiteX2" fmla="*/ 46259 w 78165"/>
                <a:gd name="connsiteY2" fmla="*/ 0 h 227723"/>
                <a:gd name="connsiteX3" fmla="*/ 31907 w 78165"/>
                <a:gd name="connsiteY3" fmla="*/ 0 h 227723"/>
                <a:gd name="connsiteX4" fmla="*/ 28523 w 78165"/>
                <a:gd name="connsiteY4" fmla="*/ 3385 h 227723"/>
                <a:gd name="connsiteX5" fmla="*/ 28523 w 78165"/>
                <a:gd name="connsiteY5" fmla="*/ 151094 h 227723"/>
                <a:gd name="connsiteX6" fmla="*/ 6454 w 78165"/>
                <a:gd name="connsiteY6" fmla="*/ 167205 h 227723"/>
                <a:gd name="connsiteX7" fmla="*/ 768 w 78165"/>
                <a:gd name="connsiteY7" fmla="*/ 196449 h 227723"/>
                <a:gd name="connsiteX8" fmla="*/ 39083 w 78165"/>
                <a:gd name="connsiteY8" fmla="*/ 227723 h 227723"/>
                <a:gd name="connsiteX9" fmla="*/ 46935 w 78165"/>
                <a:gd name="connsiteY9" fmla="*/ 226911 h 227723"/>
                <a:gd name="connsiteX10" fmla="*/ 71712 w 78165"/>
                <a:gd name="connsiteY10" fmla="*/ 210123 h 227723"/>
                <a:gd name="connsiteX11" fmla="*/ 77398 w 78165"/>
                <a:gd name="connsiteY11" fmla="*/ 180879 h 227723"/>
                <a:gd name="connsiteX12" fmla="*/ 49643 w 78165"/>
                <a:gd name="connsiteY12" fmla="*/ 151094 h 227723"/>
                <a:gd name="connsiteX13" fmla="*/ 57225 w 78165"/>
                <a:gd name="connsiteY13" fmla="*/ 188731 h 227723"/>
                <a:gd name="connsiteX14" fmla="*/ 39218 w 78165"/>
                <a:gd name="connsiteY14" fmla="*/ 206738 h 227723"/>
                <a:gd name="connsiteX15" fmla="*/ 21212 w 78165"/>
                <a:gd name="connsiteY15" fmla="*/ 188731 h 227723"/>
                <a:gd name="connsiteX16" fmla="*/ 39218 w 78165"/>
                <a:gd name="connsiteY16" fmla="*/ 170725 h 227723"/>
                <a:gd name="connsiteX17" fmla="*/ 57225 w 78165"/>
                <a:gd name="connsiteY17" fmla="*/ 188731 h 22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8165" h="227723">
                  <a:moveTo>
                    <a:pt x="49643" y="151094"/>
                  </a:moveTo>
                  <a:lnTo>
                    <a:pt x="49643" y="3385"/>
                  </a:lnTo>
                  <a:cubicBezTo>
                    <a:pt x="49643" y="1489"/>
                    <a:pt x="48154" y="0"/>
                    <a:pt x="46259" y="0"/>
                  </a:cubicBezTo>
                  <a:lnTo>
                    <a:pt x="31907" y="0"/>
                  </a:lnTo>
                  <a:cubicBezTo>
                    <a:pt x="30012" y="0"/>
                    <a:pt x="28523" y="1489"/>
                    <a:pt x="28523" y="3385"/>
                  </a:cubicBezTo>
                  <a:lnTo>
                    <a:pt x="28523" y="151094"/>
                  </a:lnTo>
                  <a:cubicBezTo>
                    <a:pt x="19452" y="153666"/>
                    <a:pt x="11599" y="159217"/>
                    <a:pt x="6454" y="167205"/>
                  </a:cubicBezTo>
                  <a:cubicBezTo>
                    <a:pt x="768" y="175870"/>
                    <a:pt x="-1263" y="186295"/>
                    <a:pt x="768" y="196449"/>
                  </a:cubicBezTo>
                  <a:cubicBezTo>
                    <a:pt x="4424" y="214591"/>
                    <a:pt x="20535" y="227723"/>
                    <a:pt x="39083" y="227723"/>
                  </a:cubicBezTo>
                  <a:cubicBezTo>
                    <a:pt x="41655" y="227723"/>
                    <a:pt x="44363" y="227453"/>
                    <a:pt x="46935" y="226911"/>
                  </a:cubicBezTo>
                  <a:cubicBezTo>
                    <a:pt x="57225" y="224880"/>
                    <a:pt x="66025" y="218923"/>
                    <a:pt x="71712" y="210123"/>
                  </a:cubicBezTo>
                  <a:cubicBezTo>
                    <a:pt x="77398" y="201458"/>
                    <a:pt x="79429" y="191033"/>
                    <a:pt x="77398" y="180879"/>
                  </a:cubicBezTo>
                  <a:cubicBezTo>
                    <a:pt x="74419" y="166392"/>
                    <a:pt x="63724" y="155020"/>
                    <a:pt x="49643" y="151094"/>
                  </a:cubicBezTo>
                  <a:close/>
                  <a:moveTo>
                    <a:pt x="57225" y="188731"/>
                  </a:moveTo>
                  <a:cubicBezTo>
                    <a:pt x="57225" y="198615"/>
                    <a:pt x="49102" y="206738"/>
                    <a:pt x="39218" y="206738"/>
                  </a:cubicBezTo>
                  <a:cubicBezTo>
                    <a:pt x="29335" y="206738"/>
                    <a:pt x="21212" y="198615"/>
                    <a:pt x="21212" y="188731"/>
                  </a:cubicBezTo>
                  <a:cubicBezTo>
                    <a:pt x="21212" y="178848"/>
                    <a:pt x="29335" y="170725"/>
                    <a:pt x="39218" y="170725"/>
                  </a:cubicBezTo>
                  <a:cubicBezTo>
                    <a:pt x="49102" y="170725"/>
                    <a:pt x="57225" y="178848"/>
                    <a:pt x="57225" y="188731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05" name="Grafik 7">
            <a:extLst>
              <a:ext uri="{FF2B5EF4-FFF2-40B4-BE49-F238E27FC236}">
                <a16:creationId xmlns:a16="http://schemas.microsoft.com/office/drawing/2014/main" id="{B9C97FD8-7116-0557-2B20-39ECB6345B0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867261" y="5298858"/>
            <a:ext cx="427215" cy="427215"/>
            <a:chOff x="10846780" y="5278377"/>
            <a:chExt cx="468172" cy="468172"/>
          </a:xfrm>
          <a:solidFill>
            <a:schemeClr val="accent1"/>
          </a:solidFill>
        </p:grpSpPr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0874590E-EF21-AD2E-A0FC-A0B000E11E4A}"/>
                </a:ext>
              </a:extLst>
            </p:cNvPr>
            <p:cNvSpPr/>
            <p:nvPr/>
          </p:nvSpPr>
          <p:spPr bwMode="gray">
            <a:xfrm>
              <a:off x="10846780" y="5278377"/>
              <a:ext cx="468172" cy="468172"/>
            </a:xfrm>
            <a:custGeom>
              <a:avLst/>
              <a:gdLst>
                <a:gd name="connsiteX0" fmla="*/ 464788 w 468172"/>
                <a:gd name="connsiteY0" fmla="*/ 40752 h 468172"/>
                <a:gd name="connsiteX1" fmla="*/ 373131 w 468172"/>
                <a:gd name="connsiteY1" fmla="*/ 40752 h 468172"/>
                <a:gd name="connsiteX2" fmla="*/ 373131 w 468172"/>
                <a:gd name="connsiteY2" fmla="*/ 10154 h 468172"/>
                <a:gd name="connsiteX3" fmla="*/ 362976 w 468172"/>
                <a:gd name="connsiteY3" fmla="*/ 0 h 468172"/>
                <a:gd name="connsiteX4" fmla="*/ 352822 w 468172"/>
                <a:gd name="connsiteY4" fmla="*/ 10154 h 468172"/>
                <a:gd name="connsiteX5" fmla="*/ 352822 w 468172"/>
                <a:gd name="connsiteY5" fmla="*/ 40752 h 468172"/>
                <a:gd name="connsiteX6" fmla="*/ 115350 w 468172"/>
                <a:gd name="connsiteY6" fmla="*/ 40752 h 468172"/>
                <a:gd name="connsiteX7" fmla="*/ 115350 w 468172"/>
                <a:gd name="connsiteY7" fmla="*/ 10154 h 468172"/>
                <a:gd name="connsiteX8" fmla="*/ 105196 w 468172"/>
                <a:gd name="connsiteY8" fmla="*/ 0 h 468172"/>
                <a:gd name="connsiteX9" fmla="*/ 95042 w 468172"/>
                <a:gd name="connsiteY9" fmla="*/ 10154 h 468172"/>
                <a:gd name="connsiteX10" fmla="*/ 95042 w 468172"/>
                <a:gd name="connsiteY10" fmla="*/ 40752 h 468172"/>
                <a:gd name="connsiteX11" fmla="*/ 3385 w 468172"/>
                <a:gd name="connsiteY11" fmla="*/ 40752 h 468172"/>
                <a:gd name="connsiteX12" fmla="*/ 0 w 468172"/>
                <a:gd name="connsiteY12" fmla="*/ 44137 h 468172"/>
                <a:gd name="connsiteX13" fmla="*/ 0 w 468172"/>
                <a:gd name="connsiteY13" fmla="*/ 464788 h 468172"/>
                <a:gd name="connsiteX14" fmla="*/ 3385 w 468172"/>
                <a:gd name="connsiteY14" fmla="*/ 468173 h 468172"/>
                <a:gd name="connsiteX15" fmla="*/ 464788 w 468172"/>
                <a:gd name="connsiteY15" fmla="*/ 468173 h 468172"/>
                <a:gd name="connsiteX16" fmla="*/ 468173 w 468172"/>
                <a:gd name="connsiteY16" fmla="*/ 464788 h 468172"/>
                <a:gd name="connsiteX17" fmla="*/ 468173 w 468172"/>
                <a:gd name="connsiteY17" fmla="*/ 44137 h 468172"/>
                <a:gd name="connsiteX18" fmla="*/ 464788 w 468172"/>
                <a:gd name="connsiteY18" fmla="*/ 40752 h 468172"/>
                <a:gd name="connsiteX19" fmla="*/ 447864 w 468172"/>
                <a:gd name="connsiteY19" fmla="*/ 156103 h 468172"/>
                <a:gd name="connsiteX20" fmla="*/ 447864 w 468172"/>
                <a:gd name="connsiteY20" fmla="*/ 447865 h 468172"/>
                <a:gd name="connsiteX21" fmla="*/ 20308 w 468172"/>
                <a:gd name="connsiteY21" fmla="*/ 447865 h 468172"/>
                <a:gd name="connsiteX22" fmla="*/ 20308 w 468172"/>
                <a:gd name="connsiteY22" fmla="*/ 156103 h 468172"/>
                <a:gd name="connsiteX23" fmla="*/ 447864 w 468172"/>
                <a:gd name="connsiteY23" fmla="*/ 156103 h 468172"/>
                <a:gd name="connsiteX24" fmla="*/ 105196 w 468172"/>
                <a:gd name="connsiteY24" fmla="*/ 95043 h 468172"/>
                <a:gd name="connsiteX25" fmla="*/ 115350 w 468172"/>
                <a:gd name="connsiteY25" fmla="*/ 84888 h 468172"/>
                <a:gd name="connsiteX26" fmla="*/ 115350 w 468172"/>
                <a:gd name="connsiteY26" fmla="*/ 61195 h 468172"/>
                <a:gd name="connsiteX27" fmla="*/ 352822 w 468172"/>
                <a:gd name="connsiteY27" fmla="*/ 61195 h 468172"/>
                <a:gd name="connsiteX28" fmla="*/ 352822 w 468172"/>
                <a:gd name="connsiteY28" fmla="*/ 84888 h 468172"/>
                <a:gd name="connsiteX29" fmla="*/ 362976 w 468172"/>
                <a:gd name="connsiteY29" fmla="*/ 95043 h 468172"/>
                <a:gd name="connsiteX30" fmla="*/ 373131 w 468172"/>
                <a:gd name="connsiteY30" fmla="*/ 84888 h 468172"/>
                <a:gd name="connsiteX31" fmla="*/ 373131 w 468172"/>
                <a:gd name="connsiteY31" fmla="*/ 61195 h 468172"/>
                <a:gd name="connsiteX32" fmla="*/ 447729 w 468172"/>
                <a:gd name="connsiteY32" fmla="*/ 61195 h 468172"/>
                <a:gd name="connsiteX33" fmla="*/ 447729 w 468172"/>
                <a:gd name="connsiteY33" fmla="*/ 135795 h 468172"/>
                <a:gd name="connsiteX34" fmla="*/ 20173 w 468172"/>
                <a:gd name="connsiteY34" fmla="*/ 135795 h 468172"/>
                <a:gd name="connsiteX35" fmla="*/ 20173 w 468172"/>
                <a:gd name="connsiteY35" fmla="*/ 61195 h 468172"/>
                <a:gd name="connsiteX36" fmla="*/ 94772 w 468172"/>
                <a:gd name="connsiteY36" fmla="*/ 61195 h 468172"/>
                <a:gd name="connsiteX37" fmla="*/ 94772 w 468172"/>
                <a:gd name="connsiteY37" fmla="*/ 84888 h 468172"/>
                <a:gd name="connsiteX38" fmla="*/ 104926 w 468172"/>
                <a:gd name="connsiteY38" fmla="*/ 95043 h 4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8172" h="468172">
                  <a:moveTo>
                    <a:pt x="464788" y="40752"/>
                  </a:moveTo>
                  <a:lnTo>
                    <a:pt x="373131" y="40752"/>
                  </a:lnTo>
                  <a:lnTo>
                    <a:pt x="373131" y="10154"/>
                  </a:lnTo>
                  <a:cubicBezTo>
                    <a:pt x="373131" y="4603"/>
                    <a:pt x="368527" y="0"/>
                    <a:pt x="362976" y="0"/>
                  </a:cubicBezTo>
                  <a:cubicBezTo>
                    <a:pt x="357425" y="0"/>
                    <a:pt x="352822" y="4603"/>
                    <a:pt x="352822" y="10154"/>
                  </a:cubicBezTo>
                  <a:lnTo>
                    <a:pt x="352822" y="40752"/>
                  </a:lnTo>
                  <a:lnTo>
                    <a:pt x="115350" y="40752"/>
                  </a:lnTo>
                  <a:lnTo>
                    <a:pt x="115350" y="10154"/>
                  </a:lnTo>
                  <a:cubicBezTo>
                    <a:pt x="115350" y="4603"/>
                    <a:pt x="110748" y="0"/>
                    <a:pt x="105196" y="0"/>
                  </a:cubicBezTo>
                  <a:cubicBezTo>
                    <a:pt x="99646" y="0"/>
                    <a:pt x="95042" y="4603"/>
                    <a:pt x="95042" y="10154"/>
                  </a:cubicBezTo>
                  <a:lnTo>
                    <a:pt x="95042" y="40752"/>
                  </a:lnTo>
                  <a:lnTo>
                    <a:pt x="3385" y="40752"/>
                  </a:lnTo>
                  <a:cubicBezTo>
                    <a:pt x="1489" y="40752"/>
                    <a:pt x="0" y="42241"/>
                    <a:pt x="0" y="44137"/>
                  </a:cubicBezTo>
                  <a:lnTo>
                    <a:pt x="0" y="464788"/>
                  </a:lnTo>
                  <a:cubicBezTo>
                    <a:pt x="0" y="466684"/>
                    <a:pt x="1489" y="468173"/>
                    <a:pt x="3385" y="468173"/>
                  </a:cubicBezTo>
                  <a:lnTo>
                    <a:pt x="464788" y="468173"/>
                  </a:lnTo>
                  <a:cubicBezTo>
                    <a:pt x="466684" y="468173"/>
                    <a:pt x="468173" y="466684"/>
                    <a:pt x="468173" y="464788"/>
                  </a:cubicBezTo>
                  <a:lnTo>
                    <a:pt x="468173" y="44137"/>
                  </a:lnTo>
                  <a:cubicBezTo>
                    <a:pt x="468173" y="42241"/>
                    <a:pt x="466684" y="40752"/>
                    <a:pt x="464788" y="40752"/>
                  </a:cubicBezTo>
                  <a:close/>
                  <a:moveTo>
                    <a:pt x="447864" y="156103"/>
                  </a:moveTo>
                  <a:lnTo>
                    <a:pt x="447864" y="447865"/>
                  </a:lnTo>
                  <a:lnTo>
                    <a:pt x="20308" y="447865"/>
                  </a:lnTo>
                  <a:lnTo>
                    <a:pt x="20308" y="156103"/>
                  </a:lnTo>
                  <a:lnTo>
                    <a:pt x="447864" y="156103"/>
                  </a:lnTo>
                  <a:close/>
                  <a:moveTo>
                    <a:pt x="105196" y="95043"/>
                  </a:moveTo>
                  <a:cubicBezTo>
                    <a:pt x="110748" y="95043"/>
                    <a:pt x="115350" y="90439"/>
                    <a:pt x="115350" y="84888"/>
                  </a:cubicBezTo>
                  <a:lnTo>
                    <a:pt x="115350" y="61195"/>
                  </a:lnTo>
                  <a:lnTo>
                    <a:pt x="352822" y="61195"/>
                  </a:lnTo>
                  <a:lnTo>
                    <a:pt x="352822" y="84888"/>
                  </a:lnTo>
                  <a:cubicBezTo>
                    <a:pt x="352822" y="90439"/>
                    <a:pt x="357425" y="95043"/>
                    <a:pt x="362976" y="95043"/>
                  </a:cubicBezTo>
                  <a:cubicBezTo>
                    <a:pt x="368527" y="95043"/>
                    <a:pt x="373131" y="90439"/>
                    <a:pt x="373131" y="84888"/>
                  </a:cubicBezTo>
                  <a:lnTo>
                    <a:pt x="373131" y="61195"/>
                  </a:lnTo>
                  <a:lnTo>
                    <a:pt x="447729" y="61195"/>
                  </a:lnTo>
                  <a:lnTo>
                    <a:pt x="447729" y="135795"/>
                  </a:lnTo>
                  <a:lnTo>
                    <a:pt x="20173" y="135795"/>
                  </a:lnTo>
                  <a:lnTo>
                    <a:pt x="20173" y="61195"/>
                  </a:lnTo>
                  <a:lnTo>
                    <a:pt x="94772" y="61195"/>
                  </a:lnTo>
                  <a:lnTo>
                    <a:pt x="94772" y="84888"/>
                  </a:lnTo>
                  <a:cubicBezTo>
                    <a:pt x="94772" y="90439"/>
                    <a:pt x="99375" y="95043"/>
                    <a:pt x="104926" y="95043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294A96B0-B40C-78A2-AE45-0F2E02404E20}"/>
                </a:ext>
              </a:extLst>
            </p:cNvPr>
            <p:cNvSpPr/>
            <p:nvPr/>
          </p:nvSpPr>
          <p:spPr bwMode="gray">
            <a:xfrm>
              <a:off x="10902018" y="5468462"/>
              <a:ext cx="359321" cy="224473"/>
            </a:xfrm>
            <a:custGeom>
              <a:avLst/>
              <a:gdLst>
                <a:gd name="connsiteX0" fmla="*/ 3385 w 359321"/>
                <a:gd name="connsiteY0" fmla="*/ 224474 h 224473"/>
                <a:gd name="connsiteX1" fmla="*/ 355937 w 359321"/>
                <a:gd name="connsiteY1" fmla="*/ 224474 h 224473"/>
                <a:gd name="connsiteX2" fmla="*/ 359321 w 359321"/>
                <a:gd name="connsiteY2" fmla="*/ 221089 h 224473"/>
                <a:gd name="connsiteX3" fmla="*/ 359321 w 359321"/>
                <a:gd name="connsiteY3" fmla="*/ 3385 h 224473"/>
                <a:gd name="connsiteX4" fmla="*/ 355937 w 359321"/>
                <a:gd name="connsiteY4" fmla="*/ 0 h 224473"/>
                <a:gd name="connsiteX5" fmla="*/ 3385 w 359321"/>
                <a:gd name="connsiteY5" fmla="*/ 0 h 224473"/>
                <a:gd name="connsiteX6" fmla="*/ 0 w 359321"/>
                <a:gd name="connsiteY6" fmla="*/ 3385 h 224473"/>
                <a:gd name="connsiteX7" fmla="*/ 0 w 359321"/>
                <a:gd name="connsiteY7" fmla="*/ 221089 h 224473"/>
                <a:gd name="connsiteX8" fmla="*/ 3385 w 359321"/>
                <a:gd name="connsiteY8" fmla="*/ 224474 h 224473"/>
                <a:gd name="connsiteX9" fmla="*/ 20308 w 359321"/>
                <a:gd name="connsiteY9" fmla="*/ 67965 h 224473"/>
                <a:gd name="connsiteX10" fmla="*/ 20308 w 359321"/>
                <a:gd name="connsiteY10" fmla="*/ 20308 h 224473"/>
                <a:gd name="connsiteX11" fmla="*/ 115216 w 359321"/>
                <a:gd name="connsiteY11" fmla="*/ 20308 h 224473"/>
                <a:gd name="connsiteX12" fmla="*/ 115216 w 359321"/>
                <a:gd name="connsiteY12" fmla="*/ 67965 h 224473"/>
                <a:gd name="connsiteX13" fmla="*/ 20308 w 359321"/>
                <a:gd name="connsiteY13" fmla="*/ 67965 h 224473"/>
                <a:gd name="connsiteX14" fmla="*/ 20308 w 359321"/>
                <a:gd name="connsiteY14" fmla="*/ 136065 h 224473"/>
                <a:gd name="connsiteX15" fmla="*/ 20308 w 359321"/>
                <a:gd name="connsiteY15" fmla="*/ 88409 h 224473"/>
                <a:gd name="connsiteX16" fmla="*/ 115216 w 359321"/>
                <a:gd name="connsiteY16" fmla="*/ 88409 h 224473"/>
                <a:gd name="connsiteX17" fmla="*/ 115216 w 359321"/>
                <a:gd name="connsiteY17" fmla="*/ 136065 h 224473"/>
                <a:gd name="connsiteX18" fmla="*/ 20308 w 359321"/>
                <a:gd name="connsiteY18" fmla="*/ 136065 h 224473"/>
                <a:gd name="connsiteX19" fmla="*/ 20308 w 359321"/>
                <a:gd name="connsiteY19" fmla="*/ 204030 h 224473"/>
                <a:gd name="connsiteX20" fmla="*/ 20308 w 359321"/>
                <a:gd name="connsiteY20" fmla="*/ 156373 h 224473"/>
                <a:gd name="connsiteX21" fmla="*/ 115216 w 359321"/>
                <a:gd name="connsiteY21" fmla="*/ 156373 h 224473"/>
                <a:gd name="connsiteX22" fmla="*/ 115216 w 359321"/>
                <a:gd name="connsiteY22" fmla="*/ 204030 h 224473"/>
                <a:gd name="connsiteX23" fmla="*/ 20308 w 359321"/>
                <a:gd name="connsiteY23" fmla="*/ 204030 h 224473"/>
                <a:gd name="connsiteX24" fmla="*/ 135524 w 359321"/>
                <a:gd name="connsiteY24" fmla="*/ 67965 h 224473"/>
                <a:gd name="connsiteX25" fmla="*/ 135524 w 359321"/>
                <a:gd name="connsiteY25" fmla="*/ 20308 h 224473"/>
                <a:gd name="connsiteX26" fmla="*/ 223662 w 359321"/>
                <a:gd name="connsiteY26" fmla="*/ 20308 h 224473"/>
                <a:gd name="connsiteX27" fmla="*/ 223662 w 359321"/>
                <a:gd name="connsiteY27" fmla="*/ 67965 h 224473"/>
                <a:gd name="connsiteX28" fmla="*/ 135524 w 359321"/>
                <a:gd name="connsiteY28" fmla="*/ 67965 h 224473"/>
                <a:gd name="connsiteX29" fmla="*/ 135524 w 359321"/>
                <a:gd name="connsiteY29" fmla="*/ 136065 h 224473"/>
                <a:gd name="connsiteX30" fmla="*/ 135524 w 359321"/>
                <a:gd name="connsiteY30" fmla="*/ 88409 h 224473"/>
                <a:gd name="connsiteX31" fmla="*/ 223662 w 359321"/>
                <a:gd name="connsiteY31" fmla="*/ 88409 h 224473"/>
                <a:gd name="connsiteX32" fmla="*/ 223662 w 359321"/>
                <a:gd name="connsiteY32" fmla="*/ 136065 h 224473"/>
                <a:gd name="connsiteX33" fmla="*/ 135524 w 359321"/>
                <a:gd name="connsiteY33" fmla="*/ 136065 h 224473"/>
                <a:gd name="connsiteX34" fmla="*/ 135524 w 359321"/>
                <a:gd name="connsiteY34" fmla="*/ 204030 h 224473"/>
                <a:gd name="connsiteX35" fmla="*/ 135524 w 359321"/>
                <a:gd name="connsiteY35" fmla="*/ 156373 h 224473"/>
                <a:gd name="connsiteX36" fmla="*/ 223662 w 359321"/>
                <a:gd name="connsiteY36" fmla="*/ 156373 h 224473"/>
                <a:gd name="connsiteX37" fmla="*/ 223662 w 359321"/>
                <a:gd name="connsiteY37" fmla="*/ 204030 h 224473"/>
                <a:gd name="connsiteX38" fmla="*/ 135524 w 359321"/>
                <a:gd name="connsiteY38" fmla="*/ 204030 h 224473"/>
                <a:gd name="connsiteX39" fmla="*/ 243970 w 359321"/>
                <a:gd name="connsiteY39" fmla="*/ 67965 h 224473"/>
                <a:gd name="connsiteX40" fmla="*/ 243970 w 359321"/>
                <a:gd name="connsiteY40" fmla="*/ 20308 h 224473"/>
                <a:gd name="connsiteX41" fmla="*/ 338878 w 359321"/>
                <a:gd name="connsiteY41" fmla="*/ 20308 h 224473"/>
                <a:gd name="connsiteX42" fmla="*/ 338878 w 359321"/>
                <a:gd name="connsiteY42" fmla="*/ 67965 h 224473"/>
                <a:gd name="connsiteX43" fmla="*/ 243970 w 359321"/>
                <a:gd name="connsiteY43" fmla="*/ 67965 h 224473"/>
                <a:gd name="connsiteX44" fmla="*/ 243970 w 359321"/>
                <a:gd name="connsiteY44" fmla="*/ 136065 h 224473"/>
                <a:gd name="connsiteX45" fmla="*/ 243970 w 359321"/>
                <a:gd name="connsiteY45" fmla="*/ 88409 h 224473"/>
                <a:gd name="connsiteX46" fmla="*/ 338878 w 359321"/>
                <a:gd name="connsiteY46" fmla="*/ 88409 h 224473"/>
                <a:gd name="connsiteX47" fmla="*/ 338878 w 359321"/>
                <a:gd name="connsiteY47" fmla="*/ 136065 h 224473"/>
                <a:gd name="connsiteX48" fmla="*/ 243970 w 359321"/>
                <a:gd name="connsiteY48" fmla="*/ 136065 h 224473"/>
                <a:gd name="connsiteX49" fmla="*/ 243970 w 359321"/>
                <a:gd name="connsiteY49" fmla="*/ 204030 h 224473"/>
                <a:gd name="connsiteX50" fmla="*/ 243970 w 359321"/>
                <a:gd name="connsiteY50" fmla="*/ 156373 h 224473"/>
                <a:gd name="connsiteX51" fmla="*/ 338878 w 359321"/>
                <a:gd name="connsiteY51" fmla="*/ 156373 h 224473"/>
                <a:gd name="connsiteX52" fmla="*/ 338878 w 359321"/>
                <a:gd name="connsiteY52" fmla="*/ 204030 h 224473"/>
                <a:gd name="connsiteX53" fmla="*/ 243970 w 359321"/>
                <a:gd name="connsiteY53" fmla="*/ 204030 h 22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59321" h="224473">
                  <a:moveTo>
                    <a:pt x="3385" y="224474"/>
                  </a:moveTo>
                  <a:lnTo>
                    <a:pt x="355937" y="224474"/>
                  </a:lnTo>
                  <a:cubicBezTo>
                    <a:pt x="357832" y="224474"/>
                    <a:pt x="359321" y="222985"/>
                    <a:pt x="359321" y="221089"/>
                  </a:cubicBezTo>
                  <a:lnTo>
                    <a:pt x="359321" y="3385"/>
                  </a:lnTo>
                  <a:cubicBezTo>
                    <a:pt x="359321" y="1489"/>
                    <a:pt x="357832" y="0"/>
                    <a:pt x="355937" y="0"/>
                  </a:cubicBezTo>
                  <a:lnTo>
                    <a:pt x="3385" y="0"/>
                  </a:lnTo>
                  <a:cubicBezTo>
                    <a:pt x="1490" y="0"/>
                    <a:pt x="0" y="1489"/>
                    <a:pt x="0" y="3385"/>
                  </a:cubicBezTo>
                  <a:lnTo>
                    <a:pt x="0" y="221089"/>
                  </a:lnTo>
                  <a:cubicBezTo>
                    <a:pt x="0" y="222985"/>
                    <a:pt x="1490" y="224474"/>
                    <a:pt x="3385" y="224474"/>
                  </a:cubicBezTo>
                  <a:close/>
                  <a:moveTo>
                    <a:pt x="20308" y="67965"/>
                  </a:moveTo>
                  <a:lnTo>
                    <a:pt x="20308" y="20308"/>
                  </a:lnTo>
                  <a:lnTo>
                    <a:pt x="115216" y="20308"/>
                  </a:lnTo>
                  <a:lnTo>
                    <a:pt x="115216" y="67965"/>
                  </a:lnTo>
                  <a:lnTo>
                    <a:pt x="20308" y="67965"/>
                  </a:lnTo>
                  <a:close/>
                  <a:moveTo>
                    <a:pt x="20308" y="136065"/>
                  </a:moveTo>
                  <a:lnTo>
                    <a:pt x="20308" y="88409"/>
                  </a:lnTo>
                  <a:lnTo>
                    <a:pt x="115216" y="88409"/>
                  </a:lnTo>
                  <a:lnTo>
                    <a:pt x="115216" y="136065"/>
                  </a:lnTo>
                  <a:lnTo>
                    <a:pt x="20308" y="136065"/>
                  </a:lnTo>
                  <a:close/>
                  <a:moveTo>
                    <a:pt x="20308" y="204030"/>
                  </a:moveTo>
                  <a:lnTo>
                    <a:pt x="20308" y="156373"/>
                  </a:lnTo>
                  <a:lnTo>
                    <a:pt x="115216" y="156373"/>
                  </a:lnTo>
                  <a:lnTo>
                    <a:pt x="115216" y="204030"/>
                  </a:lnTo>
                  <a:lnTo>
                    <a:pt x="20308" y="204030"/>
                  </a:lnTo>
                  <a:close/>
                  <a:moveTo>
                    <a:pt x="135524" y="67965"/>
                  </a:moveTo>
                  <a:lnTo>
                    <a:pt x="135524" y="20308"/>
                  </a:lnTo>
                  <a:lnTo>
                    <a:pt x="223662" y="20308"/>
                  </a:lnTo>
                  <a:lnTo>
                    <a:pt x="223662" y="67965"/>
                  </a:lnTo>
                  <a:lnTo>
                    <a:pt x="135524" y="67965"/>
                  </a:lnTo>
                  <a:close/>
                  <a:moveTo>
                    <a:pt x="135524" y="136065"/>
                  </a:moveTo>
                  <a:lnTo>
                    <a:pt x="135524" y="88409"/>
                  </a:lnTo>
                  <a:lnTo>
                    <a:pt x="223662" y="88409"/>
                  </a:lnTo>
                  <a:lnTo>
                    <a:pt x="223662" y="136065"/>
                  </a:lnTo>
                  <a:lnTo>
                    <a:pt x="135524" y="136065"/>
                  </a:lnTo>
                  <a:close/>
                  <a:moveTo>
                    <a:pt x="135524" y="204030"/>
                  </a:moveTo>
                  <a:lnTo>
                    <a:pt x="135524" y="156373"/>
                  </a:lnTo>
                  <a:lnTo>
                    <a:pt x="223662" y="156373"/>
                  </a:lnTo>
                  <a:lnTo>
                    <a:pt x="223662" y="204030"/>
                  </a:lnTo>
                  <a:lnTo>
                    <a:pt x="135524" y="204030"/>
                  </a:lnTo>
                  <a:close/>
                  <a:moveTo>
                    <a:pt x="243970" y="67965"/>
                  </a:moveTo>
                  <a:lnTo>
                    <a:pt x="243970" y="20308"/>
                  </a:lnTo>
                  <a:lnTo>
                    <a:pt x="338878" y="20308"/>
                  </a:lnTo>
                  <a:lnTo>
                    <a:pt x="338878" y="67965"/>
                  </a:lnTo>
                  <a:lnTo>
                    <a:pt x="243970" y="67965"/>
                  </a:lnTo>
                  <a:close/>
                  <a:moveTo>
                    <a:pt x="243970" y="136065"/>
                  </a:moveTo>
                  <a:lnTo>
                    <a:pt x="243970" y="88409"/>
                  </a:lnTo>
                  <a:lnTo>
                    <a:pt x="338878" y="88409"/>
                  </a:lnTo>
                  <a:lnTo>
                    <a:pt x="338878" y="136065"/>
                  </a:lnTo>
                  <a:lnTo>
                    <a:pt x="243970" y="136065"/>
                  </a:lnTo>
                  <a:close/>
                  <a:moveTo>
                    <a:pt x="243970" y="204030"/>
                  </a:moveTo>
                  <a:lnTo>
                    <a:pt x="243970" y="156373"/>
                  </a:lnTo>
                  <a:lnTo>
                    <a:pt x="338878" y="156373"/>
                  </a:lnTo>
                  <a:lnTo>
                    <a:pt x="338878" y="204030"/>
                  </a:lnTo>
                  <a:lnTo>
                    <a:pt x="243970" y="204030"/>
                  </a:ln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08" name="Grafik 7">
            <a:extLst>
              <a:ext uri="{FF2B5EF4-FFF2-40B4-BE49-F238E27FC236}">
                <a16:creationId xmlns:a16="http://schemas.microsoft.com/office/drawing/2014/main" id="{B08A5593-5FF7-0C9A-308C-77F300DE6A7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16135" y="5287286"/>
            <a:ext cx="435939" cy="487999"/>
            <a:chOff x="6395235" y="5263890"/>
            <a:chExt cx="477731" cy="534784"/>
          </a:xfrm>
          <a:solidFill>
            <a:schemeClr val="accent1"/>
          </a:solidFill>
        </p:grpSpPr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1AD8436E-8CAD-1DDA-BCA9-BB9AA3140A00}"/>
                </a:ext>
              </a:extLst>
            </p:cNvPr>
            <p:cNvSpPr/>
            <p:nvPr/>
          </p:nvSpPr>
          <p:spPr bwMode="gray">
            <a:xfrm>
              <a:off x="6395235" y="5263890"/>
              <a:ext cx="477731" cy="534784"/>
            </a:xfrm>
            <a:custGeom>
              <a:avLst/>
              <a:gdLst>
                <a:gd name="connsiteX0" fmla="*/ 397202 w 477731"/>
                <a:gd name="connsiteY0" fmla="*/ 116840 h 534784"/>
                <a:gd name="connsiteX1" fmla="*/ 424957 w 477731"/>
                <a:gd name="connsiteY1" fmla="*/ 89086 h 534784"/>
                <a:gd name="connsiteX2" fmla="*/ 427935 w 477731"/>
                <a:gd name="connsiteY2" fmla="*/ 81504 h 534784"/>
                <a:gd name="connsiteX3" fmla="*/ 424686 w 477731"/>
                <a:gd name="connsiteY3" fmla="*/ 74193 h 534784"/>
                <a:gd name="connsiteX4" fmla="*/ 417375 w 477731"/>
                <a:gd name="connsiteY4" fmla="*/ 71214 h 534784"/>
                <a:gd name="connsiteX5" fmla="*/ 410064 w 477731"/>
                <a:gd name="connsiteY5" fmla="*/ 74193 h 534784"/>
                <a:gd name="connsiteX6" fmla="*/ 380685 w 477731"/>
                <a:gd name="connsiteY6" fmla="*/ 103572 h 534784"/>
                <a:gd name="connsiteX7" fmla="*/ 249629 w 477731"/>
                <a:gd name="connsiteY7" fmla="*/ 57269 h 534784"/>
                <a:gd name="connsiteX8" fmla="*/ 249629 w 477731"/>
                <a:gd name="connsiteY8" fmla="*/ 20985 h 534784"/>
                <a:gd name="connsiteX9" fmla="*/ 317594 w 477731"/>
                <a:gd name="connsiteY9" fmla="*/ 20985 h 534784"/>
                <a:gd name="connsiteX10" fmla="*/ 320979 w 477731"/>
                <a:gd name="connsiteY10" fmla="*/ 17601 h 534784"/>
                <a:gd name="connsiteX11" fmla="*/ 320979 w 477731"/>
                <a:gd name="connsiteY11" fmla="*/ 3385 h 534784"/>
                <a:gd name="connsiteX12" fmla="*/ 317594 w 477731"/>
                <a:gd name="connsiteY12" fmla="*/ 0 h 534784"/>
                <a:gd name="connsiteX13" fmla="*/ 160679 w 477731"/>
                <a:gd name="connsiteY13" fmla="*/ 0 h 534784"/>
                <a:gd name="connsiteX14" fmla="*/ 157294 w 477731"/>
                <a:gd name="connsiteY14" fmla="*/ 3385 h 534784"/>
                <a:gd name="connsiteX15" fmla="*/ 157294 w 477731"/>
                <a:gd name="connsiteY15" fmla="*/ 17601 h 534784"/>
                <a:gd name="connsiteX16" fmla="*/ 160679 w 477731"/>
                <a:gd name="connsiteY16" fmla="*/ 20985 h 534784"/>
                <a:gd name="connsiteX17" fmla="*/ 228644 w 477731"/>
                <a:gd name="connsiteY17" fmla="*/ 20985 h 534784"/>
                <a:gd name="connsiteX18" fmla="*/ 228644 w 477731"/>
                <a:gd name="connsiteY18" fmla="*/ 57269 h 534784"/>
                <a:gd name="connsiteX19" fmla="*/ 65094 w 477731"/>
                <a:gd name="connsiteY19" fmla="*/ 132004 h 534784"/>
                <a:gd name="connsiteX20" fmla="*/ 108 w 477731"/>
                <a:gd name="connsiteY20" fmla="*/ 302864 h 534784"/>
                <a:gd name="connsiteX21" fmla="*/ 238798 w 477731"/>
                <a:gd name="connsiteY21" fmla="*/ 534784 h 534784"/>
                <a:gd name="connsiteX22" fmla="*/ 245838 w 477731"/>
                <a:gd name="connsiteY22" fmla="*/ 534784 h 534784"/>
                <a:gd name="connsiteX23" fmla="*/ 412636 w 477731"/>
                <a:gd name="connsiteY23" fmla="*/ 459914 h 534784"/>
                <a:gd name="connsiteX24" fmla="*/ 477623 w 477731"/>
                <a:gd name="connsiteY24" fmla="*/ 289054 h 534784"/>
                <a:gd name="connsiteX25" fmla="*/ 396932 w 477731"/>
                <a:gd name="connsiteY25" fmla="*/ 116976 h 534784"/>
                <a:gd name="connsiteX26" fmla="*/ 239204 w 477731"/>
                <a:gd name="connsiteY26" fmla="*/ 512987 h 534784"/>
                <a:gd name="connsiteX27" fmla="*/ 21499 w 477731"/>
                <a:gd name="connsiteY27" fmla="*/ 295418 h 534784"/>
                <a:gd name="connsiteX28" fmla="*/ 239204 w 477731"/>
                <a:gd name="connsiteY28" fmla="*/ 77848 h 534784"/>
                <a:gd name="connsiteX29" fmla="*/ 456909 w 477731"/>
                <a:gd name="connsiteY29" fmla="*/ 295418 h 534784"/>
                <a:gd name="connsiteX30" fmla="*/ 239204 w 477731"/>
                <a:gd name="connsiteY30" fmla="*/ 512987 h 53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77731" h="534784">
                  <a:moveTo>
                    <a:pt x="397202" y="116840"/>
                  </a:moveTo>
                  <a:lnTo>
                    <a:pt x="424957" y="89086"/>
                  </a:lnTo>
                  <a:cubicBezTo>
                    <a:pt x="426988" y="87055"/>
                    <a:pt x="427935" y="84347"/>
                    <a:pt x="427935" y="81504"/>
                  </a:cubicBezTo>
                  <a:cubicBezTo>
                    <a:pt x="427935" y="78661"/>
                    <a:pt x="426717" y="76088"/>
                    <a:pt x="424686" y="74193"/>
                  </a:cubicBezTo>
                  <a:cubicBezTo>
                    <a:pt x="422655" y="72297"/>
                    <a:pt x="420083" y="71214"/>
                    <a:pt x="417375" y="71214"/>
                  </a:cubicBezTo>
                  <a:cubicBezTo>
                    <a:pt x="414668" y="71214"/>
                    <a:pt x="412095" y="72297"/>
                    <a:pt x="410064" y="74193"/>
                  </a:cubicBezTo>
                  <a:lnTo>
                    <a:pt x="380685" y="103572"/>
                  </a:lnTo>
                  <a:cubicBezTo>
                    <a:pt x="342370" y="75276"/>
                    <a:pt x="297286" y="59300"/>
                    <a:pt x="249629" y="57269"/>
                  </a:cubicBezTo>
                  <a:lnTo>
                    <a:pt x="249629" y="20985"/>
                  </a:lnTo>
                  <a:lnTo>
                    <a:pt x="317594" y="20985"/>
                  </a:lnTo>
                  <a:cubicBezTo>
                    <a:pt x="319489" y="20985"/>
                    <a:pt x="320979" y="19496"/>
                    <a:pt x="320979" y="17601"/>
                  </a:cubicBezTo>
                  <a:lnTo>
                    <a:pt x="320979" y="3385"/>
                  </a:lnTo>
                  <a:cubicBezTo>
                    <a:pt x="320979" y="1489"/>
                    <a:pt x="319489" y="0"/>
                    <a:pt x="317594" y="0"/>
                  </a:cubicBezTo>
                  <a:lnTo>
                    <a:pt x="160679" y="0"/>
                  </a:lnTo>
                  <a:cubicBezTo>
                    <a:pt x="158783" y="0"/>
                    <a:pt x="157294" y="1489"/>
                    <a:pt x="157294" y="3385"/>
                  </a:cubicBezTo>
                  <a:lnTo>
                    <a:pt x="157294" y="17601"/>
                  </a:lnTo>
                  <a:cubicBezTo>
                    <a:pt x="157294" y="19496"/>
                    <a:pt x="158783" y="20985"/>
                    <a:pt x="160679" y="20985"/>
                  </a:cubicBezTo>
                  <a:lnTo>
                    <a:pt x="228644" y="20985"/>
                  </a:lnTo>
                  <a:lnTo>
                    <a:pt x="228644" y="57269"/>
                  </a:lnTo>
                  <a:cubicBezTo>
                    <a:pt x="166094" y="59977"/>
                    <a:pt x="108148" y="86378"/>
                    <a:pt x="65094" y="132004"/>
                  </a:cubicBezTo>
                  <a:cubicBezTo>
                    <a:pt x="21364" y="178442"/>
                    <a:pt x="-1787" y="239096"/>
                    <a:pt x="108" y="302864"/>
                  </a:cubicBezTo>
                  <a:cubicBezTo>
                    <a:pt x="3899" y="432837"/>
                    <a:pt x="108825" y="534784"/>
                    <a:pt x="238798" y="534784"/>
                  </a:cubicBezTo>
                  <a:cubicBezTo>
                    <a:pt x="241099" y="534784"/>
                    <a:pt x="243536" y="534784"/>
                    <a:pt x="245838" y="534784"/>
                  </a:cubicBezTo>
                  <a:cubicBezTo>
                    <a:pt x="309606" y="532889"/>
                    <a:pt x="368906" y="506353"/>
                    <a:pt x="412636" y="459914"/>
                  </a:cubicBezTo>
                  <a:cubicBezTo>
                    <a:pt x="456503" y="413476"/>
                    <a:pt x="479518" y="352822"/>
                    <a:pt x="477623" y="289054"/>
                  </a:cubicBezTo>
                  <a:cubicBezTo>
                    <a:pt x="475727" y="223120"/>
                    <a:pt x="446348" y="160571"/>
                    <a:pt x="396932" y="116976"/>
                  </a:cubicBezTo>
                  <a:close/>
                  <a:moveTo>
                    <a:pt x="239204" y="512987"/>
                  </a:moveTo>
                  <a:cubicBezTo>
                    <a:pt x="119250" y="512987"/>
                    <a:pt x="21499" y="415372"/>
                    <a:pt x="21499" y="295418"/>
                  </a:cubicBezTo>
                  <a:cubicBezTo>
                    <a:pt x="21499" y="175463"/>
                    <a:pt x="119114" y="77848"/>
                    <a:pt x="239204" y="77848"/>
                  </a:cubicBezTo>
                  <a:cubicBezTo>
                    <a:pt x="359294" y="77848"/>
                    <a:pt x="456909" y="175463"/>
                    <a:pt x="456909" y="295418"/>
                  </a:cubicBezTo>
                  <a:cubicBezTo>
                    <a:pt x="456909" y="415236"/>
                    <a:pt x="359158" y="512851"/>
                    <a:pt x="239204" y="51298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A0CF20AF-4F0B-42B2-DD8D-E8BC5227FE2F}"/>
                </a:ext>
              </a:extLst>
            </p:cNvPr>
            <p:cNvSpPr/>
            <p:nvPr/>
          </p:nvSpPr>
          <p:spPr bwMode="gray">
            <a:xfrm>
              <a:off x="6438938" y="5392103"/>
              <a:ext cx="362570" cy="334950"/>
            </a:xfrm>
            <a:custGeom>
              <a:avLst/>
              <a:gdLst>
                <a:gd name="connsiteX0" fmla="*/ 195636 w 362570"/>
                <a:gd name="connsiteY0" fmla="*/ 0 h 334950"/>
                <a:gd name="connsiteX1" fmla="*/ 192252 w 362570"/>
                <a:gd name="connsiteY1" fmla="*/ 3385 h 334950"/>
                <a:gd name="connsiteX2" fmla="*/ 192252 w 362570"/>
                <a:gd name="connsiteY2" fmla="*/ 17600 h 334950"/>
                <a:gd name="connsiteX3" fmla="*/ 195636 w 362570"/>
                <a:gd name="connsiteY3" fmla="*/ 20985 h 334950"/>
                <a:gd name="connsiteX4" fmla="*/ 341721 w 362570"/>
                <a:gd name="connsiteY4" fmla="*/ 167475 h 334950"/>
                <a:gd name="connsiteX5" fmla="*/ 195636 w 362570"/>
                <a:gd name="connsiteY5" fmla="*/ 313966 h 334950"/>
                <a:gd name="connsiteX6" fmla="*/ 49688 w 362570"/>
                <a:gd name="connsiteY6" fmla="*/ 170860 h 334950"/>
                <a:gd name="connsiteX7" fmla="*/ 158134 w 362570"/>
                <a:gd name="connsiteY7" fmla="*/ 170860 h 334950"/>
                <a:gd name="connsiteX8" fmla="*/ 195636 w 362570"/>
                <a:gd name="connsiteY8" fmla="*/ 199427 h 334950"/>
                <a:gd name="connsiteX9" fmla="*/ 203489 w 362570"/>
                <a:gd name="connsiteY9" fmla="*/ 198615 h 334950"/>
                <a:gd name="connsiteX10" fmla="*/ 233816 w 362570"/>
                <a:gd name="connsiteY10" fmla="*/ 152583 h 334950"/>
                <a:gd name="connsiteX11" fmla="*/ 195636 w 362570"/>
                <a:gd name="connsiteY11" fmla="*/ 121308 h 334950"/>
                <a:gd name="connsiteX12" fmla="*/ 187784 w 362570"/>
                <a:gd name="connsiteY12" fmla="*/ 122120 h 334950"/>
                <a:gd name="connsiteX13" fmla="*/ 157998 w 362570"/>
                <a:gd name="connsiteY13" fmla="*/ 149875 h 334950"/>
                <a:gd name="connsiteX14" fmla="*/ 3385 w 362570"/>
                <a:gd name="connsiteY14" fmla="*/ 149875 h 334950"/>
                <a:gd name="connsiteX15" fmla="*/ 0 w 362570"/>
                <a:gd name="connsiteY15" fmla="*/ 153260 h 334950"/>
                <a:gd name="connsiteX16" fmla="*/ 0 w 362570"/>
                <a:gd name="connsiteY16" fmla="*/ 167475 h 334950"/>
                <a:gd name="connsiteX17" fmla="*/ 3385 w 362570"/>
                <a:gd name="connsiteY17" fmla="*/ 170860 h 334950"/>
                <a:gd name="connsiteX18" fmla="*/ 28432 w 362570"/>
                <a:gd name="connsiteY18" fmla="*/ 170860 h 334950"/>
                <a:gd name="connsiteX19" fmla="*/ 195501 w 362570"/>
                <a:gd name="connsiteY19" fmla="*/ 334951 h 334950"/>
                <a:gd name="connsiteX20" fmla="*/ 362570 w 362570"/>
                <a:gd name="connsiteY20" fmla="*/ 167475 h 334950"/>
                <a:gd name="connsiteX21" fmla="*/ 195501 w 362570"/>
                <a:gd name="connsiteY21" fmla="*/ 0 h 334950"/>
                <a:gd name="connsiteX22" fmla="*/ 177630 w 362570"/>
                <a:gd name="connsiteY22" fmla="*/ 160300 h 334950"/>
                <a:gd name="connsiteX23" fmla="*/ 195636 w 362570"/>
                <a:gd name="connsiteY23" fmla="*/ 142293 h 334950"/>
                <a:gd name="connsiteX24" fmla="*/ 213643 w 362570"/>
                <a:gd name="connsiteY24" fmla="*/ 160300 h 334950"/>
                <a:gd name="connsiteX25" fmla="*/ 195636 w 362570"/>
                <a:gd name="connsiteY25" fmla="*/ 178307 h 334950"/>
                <a:gd name="connsiteX26" fmla="*/ 177630 w 362570"/>
                <a:gd name="connsiteY26" fmla="*/ 160300 h 3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62570" h="334950">
                  <a:moveTo>
                    <a:pt x="195636" y="0"/>
                  </a:moveTo>
                  <a:cubicBezTo>
                    <a:pt x="193741" y="0"/>
                    <a:pt x="192252" y="1489"/>
                    <a:pt x="192252" y="3385"/>
                  </a:cubicBezTo>
                  <a:lnTo>
                    <a:pt x="192252" y="17600"/>
                  </a:lnTo>
                  <a:cubicBezTo>
                    <a:pt x="192252" y="19496"/>
                    <a:pt x="193741" y="20985"/>
                    <a:pt x="195636" y="20985"/>
                  </a:cubicBezTo>
                  <a:cubicBezTo>
                    <a:pt x="276193" y="20985"/>
                    <a:pt x="341721" y="86649"/>
                    <a:pt x="341721" y="167475"/>
                  </a:cubicBezTo>
                  <a:cubicBezTo>
                    <a:pt x="341721" y="248302"/>
                    <a:pt x="276193" y="313966"/>
                    <a:pt x="195636" y="313966"/>
                  </a:cubicBezTo>
                  <a:cubicBezTo>
                    <a:pt x="115080" y="313966"/>
                    <a:pt x="51448" y="250062"/>
                    <a:pt x="49688" y="170860"/>
                  </a:cubicBezTo>
                  <a:lnTo>
                    <a:pt x="158134" y="170860"/>
                  </a:lnTo>
                  <a:cubicBezTo>
                    <a:pt x="162737" y="187513"/>
                    <a:pt x="178171" y="199427"/>
                    <a:pt x="195636" y="199427"/>
                  </a:cubicBezTo>
                  <a:cubicBezTo>
                    <a:pt x="198209" y="199427"/>
                    <a:pt x="200917" y="199156"/>
                    <a:pt x="203489" y="198615"/>
                  </a:cubicBezTo>
                  <a:cubicBezTo>
                    <a:pt x="224474" y="194282"/>
                    <a:pt x="238149" y="173704"/>
                    <a:pt x="233816" y="152583"/>
                  </a:cubicBezTo>
                  <a:cubicBezTo>
                    <a:pt x="230160" y="134441"/>
                    <a:pt x="214050" y="121308"/>
                    <a:pt x="195636" y="121308"/>
                  </a:cubicBezTo>
                  <a:cubicBezTo>
                    <a:pt x="193064" y="121308"/>
                    <a:pt x="190357" y="121579"/>
                    <a:pt x="187784" y="122120"/>
                  </a:cubicBezTo>
                  <a:cubicBezTo>
                    <a:pt x="173433" y="125099"/>
                    <a:pt x="161925" y="135795"/>
                    <a:pt x="157998" y="149875"/>
                  </a:cubicBezTo>
                  <a:lnTo>
                    <a:pt x="3385" y="149875"/>
                  </a:lnTo>
                  <a:cubicBezTo>
                    <a:pt x="1489" y="149875"/>
                    <a:pt x="0" y="151364"/>
                    <a:pt x="0" y="153260"/>
                  </a:cubicBezTo>
                  <a:lnTo>
                    <a:pt x="0" y="167475"/>
                  </a:lnTo>
                  <a:cubicBezTo>
                    <a:pt x="0" y="169371"/>
                    <a:pt x="1489" y="170860"/>
                    <a:pt x="3385" y="170860"/>
                  </a:cubicBezTo>
                  <a:lnTo>
                    <a:pt x="28432" y="170860"/>
                  </a:lnTo>
                  <a:cubicBezTo>
                    <a:pt x="30192" y="261706"/>
                    <a:pt x="104520" y="334951"/>
                    <a:pt x="195501" y="334951"/>
                  </a:cubicBezTo>
                  <a:cubicBezTo>
                    <a:pt x="286482" y="334951"/>
                    <a:pt x="362570" y="259810"/>
                    <a:pt x="362570" y="167475"/>
                  </a:cubicBezTo>
                  <a:cubicBezTo>
                    <a:pt x="362570" y="75140"/>
                    <a:pt x="287565" y="0"/>
                    <a:pt x="195501" y="0"/>
                  </a:cubicBezTo>
                  <a:close/>
                  <a:moveTo>
                    <a:pt x="177630" y="160300"/>
                  </a:moveTo>
                  <a:cubicBezTo>
                    <a:pt x="177630" y="150417"/>
                    <a:pt x="185753" y="142293"/>
                    <a:pt x="195636" y="142293"/>
                  </a:cubicBezTo>
                  <a:cubicBezTo>
                    <a:pt x="205520" y="142293"/>
                    <a:pt x="213643" y="150417"/>
                    <a:pt x="213643" y="160300"/>
                  </a:cubicBezTo>
                  <a:cubicBezTo>
                    <a:pt x="213643" y="170183"/>
                    <a:pt x="205520" y="178307"/>
                    <a:pt x="195636" y="178307"/>
                  </a:cubicBezTo>
                  <a:cubicBezTo>
                    <a:pt x="185753" y="178307"/>
                    <a:pt x="177630" y="170183"/>
                    <a:pt x="177630" y="160300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11" name="Grafik 7">
            <a:extLst>
              <a:ext uri="{FF2B5EF4-FFF2-40B4-BE49-F238E27FC236}">
                <a16:creationId xmlns:a16="http://schemas.microsoft.com/office/drawing/2014/main" id="{50E93614-14B4-1FE6-8A2A-E5C8F694422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080704" y="5287153"/>
            <a:ext cx="435939" cy="487999"/>
            <a:chOff x="3059805" y="5263755"/>
            <a:chExt cx="477731" cy="534784"/>
          </a:xfrm>
          <a:solidFill>
            <a:schemeClr val="accent1"/>
          </a:solidFill>
        </p:grpSpPr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70B77770-B602-3EF4-6285-267CBE39BD31}"/>
                </a:ext>
              </a:extLst>
            </p:cNvPr>
            <p:cNvSpPr/>
            <p:nvPr/>
          </p:nvSpPr>
          <p:spPr bwMode="gray">
            <a:xfrm>
              <a:off x="3059805" y="5263755"/>
              <a:ext cx="477731" cy="534784"/>
            </a:xfrm>
            <a:custGeom>
              <a:avLst/>
              <a:gdLst>
                <a:gd name="connsiteX0" fmla="*/ 397203 w 477731"/>
                <a:gd name="connsiteY0" fmla="*/ 116976 h 534784"/>
                <a:gd name="connsiteX1" fmla="*/ 424957 w 477731"/>
                <a:gd name="connsiteY1" fmla="*/ 89221 h 534784"/>
                <a:gd name="connsiteX2" fmla="*/ 427936 w 477731"/>
                <a:gd name="connsiteY2" fmla="*/ 81639 h 534784"/>
                <a:gd name="connsiteX3" fmla="*/ 424687 w 477731"/>
                <a:gd name="connsiteY3" fmla="*/ 74193 h 534784"/>
                <a:gd name="connsiteX4" fmla="*/ 417376 w 477731"/>
                <a:gd name="connsiteY4" fmla="*/ 71214 h 534784"/>
                <a:gd name="connsiteX5" fmla="*/ 410065 w 477731"/>
                <a:gd name="connsiteY5" fmla="*/ 74193 h 534784"/>
                <a:gd name="connsiteX6" fmla="*/ 380685 w 477731"/>
                <a:gd name="connsiteY6" fmla="*/ 103572 h 534784"/>
                <a:gd name="connsiteX7" fmla="*/ 249629 w 477731"/>
                <a:gd name="connsiteY7" fmla="*/ 57269 h 534784"/>
                <a:gd name="connsiteX8" fmla="*/ 249629 w 477731"/>
                <a:gd name="connsiteY8" fmla="*/ 20985 h 534784"/>
                <a:gd name="connsiteX9" fmla="*/ 317594 w 477731"/>
                <a:gd name="connsiteY9" fmla="*/ 20985 h 534784"/>
                <a:gd name="connsiteX10" fmla="*/ 320979 w 477731"/>
                <a:gd name="connsiteY10" fmla="*/ 17601 h 534784"/>
                <a:gd name="connsiteX11" fmla="*/ 320979 w 477731"/>
                <a:gd name="connsiteY11" fmla="*/ 3385 h 534784"/>
                <a:gd name="connsiteX12" fmla="*/ 317594 w 477731"/>
                <a:gd name="connsiteY12" fmla="*/ 0 h 534784"/>
                <a:gd name="connsiteX13" fmla="*/ 160679 w 477731"/>
                <a:gd name="connsiteY13" fmla="*/ 0 h 534784"/>
                <a:gd name="connsiteX14" fmla="*/ 157294 w 477731"/>
                <a:gd name="connsiteY14" fmla="*/ 3385 h 534784"/>
                <a:gd name="connsiteX15" fmla="*/ 157294 w 477731"/>
                <a:gd name="connsiteY15" fmla="*/ 17601 h 534784"/>
                <a:gd name="connsiteX16" fmla="*/ 160679 w 477731"/>
                <a:gd name="connsiteY16" fmla="*/ 20985 h 534784"/>
                <a:gd name="connsiteX17" fmla="*/ 228644 w 477731"/>
                <a:gd name="connsiteY17" fmla="*/ 20985 h 534784"/>
                <a:gd name="connsiteX18" fmla="*/ 228644 w 477731"/>
                <a:gd name="connsiteY18" fmla="*/ 57269 h 534784"/>
                <a:gd name="connsiteX19" fmla="*/ 65095 w 477731"/>
                <a:gd name="connsiteY19" fmla="*/ 132004 h 534784"/>
                <a:gd name="connsiteX20" fmla="*/ 108 w 477731"/>
                <a:gd name="connsiteY20" fmla="*/ 302864 h 534784"/>
                <a:gd name="connsiteX21" fmla="*/ 238798 w 477731"/>
                <a:gd name="connsiteY21" fmla="*/ 534784 h 534784"/>
                <a:gd name="connsiteX22" fmla="*/ 245838 w 477731"/>
                <a:gd name="connsiteY22" fmla="*/ 534784 h 534784"/>
                <a:gd name="connsiteX23" fmla="*/ 412637 w 477731"/>
                <a:gd name="connsiteY23" fmla="*/ 459914 h 534784"/>
                <a:gd name="connsiteX24" fmla="*/ 477623 w 477731"/>
                <a:gd name="connsiteY24" fmla="*/ 289054 h 534784"/>
                <a:gd name="connsiteX25" fmla="*/ 396932 w 477731"/>
                <a:gd name="connsiteY25" fmla="*/ 116976 h 534784"/>
                <a:gd name="connsiteX26" fmla="*/ 239204 w 477731"/>
                <a:gd name="connsiteY26" fmla="*/ 513122 h 534784"/>
                <a:gd name="connsiteX27" fmla="*/ 21500 w 477731"/>
                <a:gd name="connsiteY27" fmla="*/ 295553 h 534784"/>
                <a:gd name="connsiteX28" fmla="*/ 239204 w 477731"/>
                <a:gd name="connsiteY28" fmla="*/ 77984 h 534784"/>
                <a:gd name="connsiteX29" fmla="*/ 456909 w 477731"/>
                <a:gd name="connsiteY29" fmla="*/ 295553 h 534784"/>
                <a:gd name="connsiteX30" fmla="*/ 239204 w 477731"/>
                <a:gd name="connsiteY30" fmla="*/ 513122 h 53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77731" h="534784">
                  <a:moveTo>
                    <a:pt x="397203" y="116976"/>
                  </a:moveTo>
                  <a:lnTo>
                    <a:pt x="424957" y="89221"/>
                  </a:lnTo>
                  <a:cubicBezTo>
                    <a:pt x="426988" y="87190"/>
                    <a:pt x="427936" y="84482"/>
                    <a:pt x="427936" y="81639"/>
                  </a:cubicBezTo>
                  <a:cubicBezTo>
                    <a:pt x="427936" y="78796"/>
                    <a:pt x="426717" y="76224"/>
                    <a:pt x="424687" y="74193"/>
                  </a:cubicBezTo>
                  <a:cubicBezTo>
                    <a:pt x="422656" y="72297"/>
                    <a:pt x="420083" y="71214"/>
                    <a:pt x="417376" y="71214"/>
                  </a:cubicBezTo>
                  <a:cubicBezTo>
                    <a:pt x="414668" y="71214"/>
                    <a:pt x="412095" y="72297"/>
                    <a:pt x="410065" y="74193"/>
                  </a:cubicBezTo>
                  <a:lnTo>
                    <a:pt x="380685" y="103572"/>
                  </a:lnTo>
                  <a:cubicBezTo>
                    <a:pt x="342370" y="75276"/>
                    <a:pt x="297286" y="59300"/>
                    <a:pt x="249629" y="57269"/>
                  </a:cubicBezTo>
                  <a:lnTo>
                    <a:pt x="249629" y="20985"/>
                  </a:lnTo>
                  <a:lnTo>
                    <a:pt x="317594" y="20985"/>
                  </a:lnTo>
                  <a:cubicBezTo>
                    <a:pt x="319490" y="20985"/>
                    <a:pt x="320979" y="19496"/>
                    <a:pt x="320979" y="17601"/>
                  </a:cubicBezTo>
                  <a:lnTo>
                    <a:pt x="320979" y="3385"/>
                  </a:lnTo>
                  <a:cubicBezTo>
                    <a:pt x="320979" y="1489"/>
                    <a:pt x="319490" y="0"/>
                    <a:pt x="317594" y="0"/>
                  </a:cubicBezTo>
                  <a:lnTo>
                    <a:pt x="160679" y="0"/>
                  </a:lnTo>
                  <a:cubicBezTo>
                    <a:pt x="158784" y="0"/>
                    <a:pt x="157294" y="1489"/>
                    <a:pt x="157294" y="3385"/>
                  </a:cubicBezTo>
                  <a:lnTo>
                    <a:pt x="157294" y="17601"/>
                  </a:lnTo>
                  <a:cubicBezTo>
                    <a:pt x="157294" y="19496"/>
                    <a:pt x="158784" y="20985"/>
                    <a:pt x="160679" y="20985"/>
                  </a:cubicBezTo>
                  <a:lnTo>
                    <a:pt x="228644" y="20985"/>
                  </a:lnTo>
                  <a:lnTo>
                    <a:pt x="228644" y="57269"/>
                  </a:lnTo>
                  <a:cubicBezTo>
                    <a:pt x="166095" y="59977"/>
                    <a:pt x="108148" y="86378"/>
                    <a:pt x="65095" y="132004"/>
                  </a:cubicBezTo>
                  <a:cubicBezTo>
                    <a:pt x="21229" y="178442"/>
                    <a:pt x="-1787" y="239096"/>
                    <a:pt x="108" y="302864"/>
                  </a:cubicBezTo>
                  <a:cubicBezTo>
                    <a:pt x="3899" y="432837"/>
                    <a:pt x="108825" y="534784"/>
                    <a:pt x="238798" y="534784"/>
                  </a:cubicBezTo>
                  <a:cubicBezTo>
                    <a:pt x="241100" y="534784"/>
                    <a:pt x="243537" y="534784"/>
                    <a:pt x="245838" y="534784"/>
                  </a:cubicBezTo>
                  <a:cubicBezTo>
                    <a:pt x="309606" y="532889"/>
                    <a:pt x="368907" y="506353"/>
                    <a:pt x="412637" y="459914"/>
                  </a:cubicBezTo>
                  <a:cubicBezTo>
                    <a:pt x="456503" y="413476"/>
                    <a:pt x="479519" y="352822"/>
                    <a:pt x="477623" y="289054"/>
                  </a:cubicBezTo>
                  <a:cubicBezTo>
                    <a:pt x="475728" y="223120"/>
                    <a:pt x="446349" y="160571"/>
                    <a:pt x="396932" y="116976"/>
                  </a:cubicBezTo>
                  <a:close/>
                  <a:moveTo>
                    <a:pt x="239204" y="513122"/>
                  </a:moveTo>
                  <a:cubicBezTo>
                    <a:pt x="119250" y="513122"/>
                    <a:pt x="21500" y="415507"/>
                    <a:pt x="21500" y="295553"/>
                  </a:cubicBezTo>
                  <a:cubicBezTo>
                    <a:pt x="21500" y="175599"/>
                    <a:pt x="119115" y="77984"/>
                    <a:pt x="239204" y="77984"/>
                  </a:cubicBezTo>
                  <a:cubicBezTo>
                    <a:pt x="359294" y="77984"/>
                    <a:pt x="456909" y="175599"/>
                    <a:pt x="456909" y="295553"/>
                  </a:cubicBezTo>
                  <a:cubicBezTo>
                    <a:pt x="456774" y="415372"/>
                    <a:pt x="359159" y="512987"/>
                    <a:pt x="239204" y="513122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50295636-6D98-E383-49F2-868D82E6B63D}"/>
                </a:ext>
              </a:extLst>
            </p:cNvPr>
            <p:cNvSpPr/>
            <p:nvPr/>
          </p:nvSpPr>
          <p:spPr bwMode="gray">
            <a:xfrm>
              <a:off x="3261460" y="5392103"/>
              <a:ext cx="204757" cy="310445"/>
            </a:xfrm>
            <a:custGeom>
              <a:avLst/>
              <a:gdLst>
                <a:gd name="connsiteX0" fmla="*/ 163867 w 204757"/>
                <a:gd name="connsiteY0" fmla="*/ 277276 h 310445"/>
                <a:gd name="connsiteX1" fmla="*/ 150464 w 204757"/>
                <a:gd name="connsiteY1" fmla="*/ 43460 h 310445"/>
                <a:gd name="connsiteX2" fmla="*/ 38903 w 204757"/>
                <a:gd name="connsiteY2" fmla="*/ 0 h 310445"/>
                <a:gd name="connsiteX3" fmla="*/ 38633 w 204757"/>
                <a:gd name="connsiteY3" fmla="*/ 0 h 310445"/>
                <a:gd name="connsiteX4" fmla="*/ 35248 w 204757"/>
                <a:gd name="connsiteY4" fmla="*/ 3385 h 310445"/>
                <a:gd name="connsiteX5" fmla="*/ 35248 w 204757"/>
                <a:gd name="connsiteY5" fmla="*/ 17600 h 310445"/>
                <a:gd name="connsiteX6" fmla="*/ 36196 w 204757"/>
                <a:gd name="connsiteY6" fmla="*/ 20038 h 310445"/>
                <a:gd name="connsiteX7" fmla="*/ 38633 w 204757"/>
                <a:gd name="connsiteY7" fmla="*/ 20985 h 310445"/>
                <a:gd name="connsiteX8" fmla="*/ 38633 w 204757"/>
                <a:gd name="connsiteY8" fmla="*/ 20985 h 310445"/>
                <a:gd name="connsiteX9" fmla="*/ 183905 w 204757"/>
                <a:gd name="connsiteY9" fmla="*/ 166934 h 310445"/>
                <a:gd name="connsiteX10" fmla="*/ 149110 w 204757"/>
                <a:gd name="connsiteY10" fmla="*/ 262247 h 310445"/>
                <a:gd name="connsiteX11" fmla="*/ 70178 w 204757"/>
                <a:gd name="connsiteY11" fmla="*/ 182774 h 310445"/>
                <a:gd name="connsiteX12" fmla="*/ 76677 w 204757"/>
                <a:gd name="connsiteY12" fmla="*/ 152583 h 310445"/>
                <a:gd name="connsiteX13" fmla="*/ 38768 w 204757"/>
                <a:gd name="connsiteY13" fmla="*/ 121714 h 310445"/>
                <a:gd name="connsiteX14" fmla="*/ 30645 w 204757"/>
                <a:gd name="connsiteY14" fmla="*/ 122526 h 310445"/>
                <a:gd name="connsiteX15" fmla="*/ 859 w 204757"/>
                <a:gd name="connsiteY15" fmla="*/ 168965 h 310445"/>
                <a:gd name="connsiteX16" fmla="*/ 23334 w 204757"/>
                <a:gd name="connsiteY16" fmla="*/ 196043 h 310445"/>
                <a:gd name="connsiteX17" fmla="*/ 38633 w 204757"/>
                <a:gd name="connsiteY17" fmla="*/ 199292 h 310445"/>
                <a:gd name="connsiteX18" fmla="*/ 53932 w 204757"/>
                <a:gd name="connsiteY18" fmla="*/ 196043 h 310445"/>
                <a:gd name="connsiteX19" fmla="*/ 166575 w 204757"/>
                <a:gd name="connsiteY19" fmla="*/ 309498 h 310445"/>
                <a:gd name="connsiteX20" fmla="*/ 169012 w 204757"/>
                <a:gd name="connsiteY20" fmla="*/ 310446 h 310445"/>
                <a:gd name="connsiteX21" fmla="*/ 169012 w 204757"/>
                <a:gd name="connsiteY21" fmla="*/ 310446 h 310445"/>
                <a:gd name="connsiteX22" fmla="*/ 171449 w 204757"/>
                <a:gd name="connsiteY22" fmla="*/ 309498 h 310445"/>
                <a:gd name="connsiteX23" fmla="*/ 181467 w 204757"/>
                <a:gd name="connsiteY23" fmla="*/ 299344 h 310445"/>
                <a:gd name="connsiteX24" fmla="*/ 181467 w 204757"/>
                <a:gd name="connsiteY24" fmla="*/ 294605 h 310445"/>
                <a:gd name="connsiteX25" fmla="*/ 164138 w 204757"/>
                <a:gd name="connsiteY25" fmla="*/ 277140 h 310445"/>
                <a:gd name="connsiteX26" fmla="*/ 56369 w 204757"/>
                <a:gd name="connsiteY26" fmla="*/ 160435 h 310445"/>
                <a:gd name="connsiteX27" fmla="*/ 38497 w 204757"/>
                <a:gd name="connsiteY27" fmla="*/ 178442 h 310445"/>
                <a:gd name="connsiteX28" fmla="*/ 20626 w 204757"/>
                <a:gd name="connsiteY28" fmla="*/ 160435 h 310445"/>
                <a:gd name="connsiteX29" fmla="*/ 38497 w 204757"/>
                <a:gd name="connsiteY29" fmla="*/ 142428 h 310445"/>
                <a:gd name="connsiteX30" fmla="*/ 56369 w 204757"/>
                <a:gd name="connsiteY30" fmla="*/ 160435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4757" h="310445">
                  <a:moveTo>
                    <a:pt x="163867" y="277276"/>
                  </a:moveTo>
                  <a:cubicBezTo>
                    <a:pt x="223167" y="208904"/>
                    <a:pt x="217345" y="104791"/>
                    <a:pt x="150464" y="43460"/>
                  </a:cubicBezTo>
                  <a:cubicBezTo>
                    <a:pt x="119866" y="15434"/>
                    <a:pt x="80197" y="0"/>
                    <a:pt x="38903" y="0"/>
                  </a:cubicBezTo>
                  <a:lnTo>
                    <a:pt x="38633" y="0"/>
                  </a:lnTo>
                  <a:cubicBezTo>
                    <a:pt x="36737" y="0"/>
                    <a:pt x="35248" y="1489"/>
                    <a:pt x="35248" y="3385"/>
                  </a:cubicBezTo>
                  <a:lnTo>
                    <a:pt x="35248" y="17600"/>
                  </a:lnTo>
                  <a:cubicBezTo>
                    <a:pt x="35248" y="18548"/>
                    <a:pt x="35654" y="19360"/>
                    <a:pt x="36196" y="20038"/>
                  </a:cubicBezTo>
                  <a:cubicBezTo>
                    <a:pt x="36873" y="20714"/>
                    <a:pt x="37685" y="20985"/>
                    <a:pt x="38633" y="20985"/>
                  </a:cubicBezTo>
                  <a:lnTo>
                    <a:pt x="38633" y="20985"/>
                  </a:lnTo>
                  <a:cubicBezTo>
                    <a:pt x="118783" y="20985"/>
                    <a:pt x="183769" y="86513"/>
                    <a:pt x="183905" y="166934"/>
                  </a:cubicBezTo>
                  <a:cubicBezTo>
                    <a:pt x="183905" y="202000"/>
                    <a:pt x="171584" y="235711"/>
                    <a:pt x="149110" y="262247"/>
                  </a:cubicBezTo>
                  <a:lnTo>
                    <a:pt x="70178" y="182774"/>
                  </a:lnTo>
                  <a:cubicBezTo>
                    <a:pt x="76406" y="174110"/>
                    <a:pt x="78843" y="163278"/>
                    <a:pt x="76677" y="152583"/>
                  </a:cubicBezTo>
                  <a:cubicBezTo>
                    <a:pt x="72886" y="134712"/>
                    <a:pt x="56910" y="121714"/>
                    <a:pt x="38768" y="121714"/>
                  </a:cubicBezTo>
                  <a:cubicBezTo>
                    <a:pt x="36060" y="121714"/>
                    <a:pt x="33217" y="121985"/>
                    <a:pt x="30645" y="122526"/>
                  </a:cubicBezTo>
                  <a:cubicBezTo>
                    <a:pt x="9795" y="126994"/>
                    <a:pt x="-3609" y="147844"/>
                    <a:pt x="859" y="168965"/>
                  </a:cubicBezTo>
                  <a:cubicBezTo>
                    <a:pt x="3703" y="181150"/>
                    <a:pt x="12097" y="191168"/>
                    <a:pt x="23334" y="196043"/>
                  </a:cubicBezTo>
                  <a:cubicBezTo>
                    <a:pt x="28208" y="198209"/>
                    <a:pt x="33353" y="199292"/>
                    <a:pt x="38633" y="199292"/>
                  </a:cubicBezTo>
                  <a:cubicBezTo>
                    <a:pt x="43913" y="199292"/>
                    <a:pt x="49058" y="198209"/>
                    <a:pt x="53932" y="196043"/>
                  </a:cubicBezTo>
                  <a:lnTo>
                    <a:pt x="166575" y="309498"/>
                  </a:lnTo>
                  <a:cubicBezTo>
                    <a:pt x="166575" y="309498"/>
                    <a:pt x="168064" y="310446"/>
                    <a:pt x="169012" y="310446"/>
                  </a:cubicBezTo>
                  <a:lnTo>
                    <a:pt x="169012" y="310446"/>
                  </a:lnTo>
                  <a:cubicBezTo>
                    <a:pt x="169960" y="310446"/>
                    <a:pt x="170772" y="310039"/>
                    <a:pt x="171449" y="309498"/>
                  </a:cubicBezTo>
                  <a:lnTo>
                    <a:pt x="181467" y="299344"/>
                  </a:lnTo>
                  <a:cubicBezTo>
                    <a:pt x="182821" y="297990"/>
                    <a:pt x="182821" y="295959"/>
                    <a:pt x="181467" y="294605"/>
                  </a:cubicBezTo>
                  <a:lnTo>
                    <a:pt x="164138" y="277140"/>
                  </a:lnTo>
                  <a:close/>
                  <a:moveTo>
                    <a:pt x="56369" y="160435"/>
                  </a:moveTo>
                  <a:cubicBezTo>
                    <a:pt x="56369" y="170319"/>
                    <a:pt x="48381" y="178442"/>
                    <a:pt x="38497" y="178442"/>
                  </a:cubicBezTo>
                  <a:cubicBezTo>
                    <a:pt x="28614" y="178442"/>
                    <a:pt x="20626" y="170319"/>
                    <a:pt x="20626" y="160435"/>
                  </a:cubicBezTo>
                  <a:cubicBezTo>
                    <a:pt x="20626" y="150552"/>
                    <a:pt x="28614" y="142428"/>
                    <a:pt x="38497" y="142428"/>
                  </a:cubicBezTo>
                  <a:cubicBezTo>
                    <a:pt x="48381" y="142428"/>
                    <a:pt x="56369" y="150552"/>
                    <a:pt x="56369" y="160435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14" name="Grafik 7">
            <a:extLst>
              <a:ext uri="{FF2B5EF4-FFF2-40B4-BE49-F238E27FC236}">
                <a16:creationId xmlns:a16="http://schemas.microsoft.com/office/drawing/2014/main" id="{81B0FECB-32A3-64C3-3753-2AEAD5D557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69436" y="5287153"/>
            <a:ext cx="435939" cy="487999"/>
            <a:chOff x="1948537" y="5263755"/>
            <a:chExt cx="477731" cy="534784"/>
          </a:xfrm>
          <a:solidFill>
            <a:schemeClr val="accent1"/>
          </a:solidFill>
        </p:grpSpPr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546A7083-1E1A-99DD-0A51-0FAD129378AD}"/>
                </a:ext>
              </a:extLst>
            </p:cNvPr>
            <p:cNvSpPr/>
            <p:nvPr/>
          </p:nvSpPr>
          <p:spPr bwMode="gray">
            <a:xfrm>
              <a:off x="1948537" y="5263755"/>
              <a:ext cx="477731" cy="534784"/>
            </a:xfrm>
            <a:custGeom>
              <a:avLst/>
              <a:gdLst>
                <a:gd name="connsiteX0" fmla="*/ 397203 w 477731"/>
                <a:gd name="connsiteY0" fmla="*/ 116976 h 534784"/>
                <a:gd name="connsiteX1" fmla="*/ 424957 w 477731"/>
                <a:gd name="connsiteY1" fmla="*/ 89221 h 534784"/>
                <a:gd name="connsiteX2" fmla="*/ 427936 w 477731"/>
                <a:gd name="connsiteY2" fmla="*/ 81639 h 534784"/>
                <a:gd name="connsiteX3" fmla="*/ 424687 w 477731"/>
                <a:gd name="connsiteY3" fmla="*/ 74193 h 534784"/>
                <a:gd name="connsiteX4" fmla="*/ 417376 w 477731"/>
                <a:gd name="connsiteY4" fmla="*/ 71214 h 534784"/>
                <a:gd name="connsiteX5" fmla="*/ 410065 w 477731"/>
                <a:gd name="connsiteY5" fmla="*/ 74193 h 534784"/>
                <a:gd name="connsiteX6" fmla="*/ 380685 w 477731"/>
                <a:gd name="connsiteY6" fmla="*/ 103572 h 534784"/>
                <a:gd name="connsiteX7" fmla="*/ 249629 w 477731"/>
                <a:gd name="connsiteY7" fmla="*/ 57269 h 534784"/>
                <a:gd name="connsiteX8" fmla="*/ 249629 w 477731"/>
                <a:gd name="connsiteY8" fmla="*/ 20985 h 534784"/>
                <a:gd name="connsiteX9" fmla="*/ 317594 w 477731"/>
                <a:gd name="connsiteY9" fmla="*/ 20985 h 534784"/>
                <a:gd name="connsiteX10" fmla="*/ 320979 w 477731"/>
                <a:gd name="connsiteY10" fmla="*/ 17601 h 534784"/>
                <a:gd name="connsiteX11" fmla="*/ 320979 w 477731"/>
                <a:gd name="connsiteY11" fmla="*/ 3385 h 534784"/>
                <a:gd name="connsiteX12" fmla="*/ 317594 w 477731"/>
                <a:gd name="connsiteY12" fmla="*/ 0 h 534784"/>
                <a:gd name="connsiteX13" fmla="*/ 160679 w 477731"/>
                <a:gd name="connsiteY13" fmla="*/ 0 h 534784"/>
                <a:gd name="connsiteX14" fmla="*/ 157294 w 477731"/>
                <a:gd name="connsiteY14" fmla="*/ 3385 h 534784"/>
                <a:gd name="connsiteX15" fmla="*/ 157294 w 477731"/>
                <a:gd name="connsiteY15" fmla="*/ 17601 h 534784"/>
                <a:gd name="connsiteX16" fmla="*/ 160679 w 477731"/>
                <a:gd name="connsiteY16" fmla="*/ 20985 h 534784"/>
                <a:gd name="connsiteX17" fmla="*/ 228644 w 477731"/>
                <a:gd name="connsiteY17" fmla="*/ 20985 h 534784"/>
                <a:gd name="connsiteX18" fmla="*/ 228644 w 477731"/>
                <a:gd name="connsiteY18" fmla="*/ 57269 h 534784"/>
                <a:gd name="connsiteX19" fmla="*/ 65095 w 477731"/>
                <a:gd name="connsiteY19" fmla="*/ 132004 h 534784"/>
                <a:gd name="connsiteX20" fmla="*/ 108 w 477731"/>
                <a:gd name="connsiteY20" fmla="*/ 302864 h 534784"/>
                <a:gd name="connsiteX21" fmla="*/ 238798 w 477731"/>
                <a:gd name="connsiteY21" fmla="*/ 534784 h 534784"/>
                <a:gd name="connsiteX22" fmla="*/ 245838 w 477731"/>
                <a:gd name="connsiteY22" fmla="*/ 534784 h 534784"/>
                <a:gd name="connsiteX23" fmla="*/ 412637 w 477731"/>
                <a:gd name="connsiteY23" fmla="*/ 459914 h 534784"/>
                <a:gd name="connsiteX24" fmla="*/ 477623 w 477731"/>
                <a:gd name="connsiteY24" fmla="*/ 289054 h 534784"/>
                <a:gd name="connsiteX25" fmla="*/ 396932 w 477731"/>
                <a:gd name="connsiteY25" fmla="*/ 116976 h 534784"/>
                <a:gd name="connsiteX26" fmla="*/ 455691 w 477731"/>
                <a:gd name="connsiteY26" fmla="*/ 319246 h 534784"/>
                <a:gd name="connsiteX27" fmla="*/ 262897 w 477731"/>
                <a:gd name="connsiteY27" fmla="*/ 511904 h 534784"/>
                <a:gd name="connsiteX28" fmla="*/ 239069 w 477731"/>
                <a:gd name="connsiteY28" fmla="*/ 513257 h 534784"/>
                <a:gd name="connsiteX29" fmla="*/ 22989 w 477731"/>
                <a:gd name="connsiteY29" fmla="*/ 319246 h 534784"/>
                <a:gd name="connsiteX30" fmla="*/ 69698 w 477731"/>
                <a:gd name="connsiteY30" fmla="*/ 159352 h 534784"/>
                <a:gd name="connsiteX31" fmla="*/ 215782 w 477731"/>
                <a:gd name="connsiteY31" fmla="*/ 79338 h 534784"/>
                <a:gd name="connsiteX32" fmla="*/ 239611 w 477731"/>
                <a:gd name="connsiteY32" fmla="*/ 77984 h 534784"/>
                <a:gd name="connsiteX33" fmla="*/ 455691 w 477731"/>
                <a:gd name="connsiteY33" fmla="*/ 271995 h 534784"/>
                <a:gd name="connsiteX34" fmla="*/ 455691 w 477731"/>
                <a:gd name="connsiteY34" fmla="*/ 319246 h 53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7731" h="534784">
                  <a:moveTo>
                    <a:pt x="397203" y="116976"/>
                  </a:moveTo>
                  <a:lnTo>
                    <a:pt x="424957" y="89221"/>
                  </a:lnTo>
                  <a:cubicBezTo>
                    <a:pt x="426988" y="87190"/>
                    <a:pt x="427936" y="84482"/>
                    <a:pt x="427936" y="81639"/>
                  </a:cubicBezTo>
                  <a:cubicBezTo>
                    <a:pt x="427936" y="78796"/>
                    <a:pt x="426717" y="76224"/>
                    <a:pt x="424687" y="74193"/>
                  </a:cubicBezTo>
                  <a:cubicBezTo>
                    <a:pt x="422656" y="72297"/>
                    <a:pt x="420083" y="71214"/>
                    <a:pt x="417376" y="71214"/>
                  </a:cubicBezTo>
                  <a:cubicBezTo>
                    <a:pt x="414668" y="71214"/>
                    <a:pt x="412095" y="72297"/>
                    <a:pt x="410065" y="74193"/>
                  </a:cubicBezTo>
                  <a:lnTo>
                    <a:pt x="380685" y="103572"/>
                  </a:lnTo>
                  <a:cubicBezTo>
                    <a:pt x="342370" y="75276"/>
                    <a:pt x="297286" y="59300"/>
                    <a:pt x="249629" y="57269"/>
                  </a:cubicBezTo>
                  <a:lnTo>
                    <a:pt x="249629" y="20985"/>
                  </a:lnTo>
                  <a:lnTo>
                    <a:pt x="317594" y="20985"/>
                  </a:lnTo>
                  <a:cubicBezTo>
                    <a:pt x="319490" y="20985"/>
                    <a:pt x="320979" y="19496"/>
                    <a:pt x="320979" y="17601"/>
                  </a:cubicBezTo>
                  <a:lnTo>
                    <a:pt x="320979" y="3385"/>
                  </a:lnTo>
                  <a:cubicBezTo>
                    <a:pt x="320979" y="1489"/>
                    <a:pt x="319490" y="0"/>
                    <a:pt x="317594" y="0"/>
                  </a:cubicBezTo>
                  <a:lnTo>
                    <a:pt x="160679" y="0"/>
                  </a:lnTo>
                  <a:cubicBezTo>
                    <a:pt x="158784" y="0"/>
                    <a:pt x="157294" y="1489"/>
                    <a:pt x="157294" y="3385"/>
                  </a:cubicBezTo>
                  <a:lnTo>
                    <a:pt x="157294" y="17601"/>
                  </a:lnTo>
                  <a:cubicBezTo>
                    <a:pt x="157294" y="19496"/>
                    <a:pt x="158784" y="20985"/>
                    <a:pt x="160679" y="20985"/>
                  </a:cubicBezTo>
                  <a:lnTo>
                    <a:pt x="228644" y="20985"/>
                  </a:lnTo>
                  <a:lnTo>
                    <a:pt x="228644" y="57269"/>
                  </a:lnTo>
                  <a:cubicBezTo>
                    <a:pt x="166095" y="59977"/>
                    <a:pt x="108148" y="86378"/>
                    <a:pt x="65095" y="132004"/>
                  </a:cubicBezTo>
                  <a:cubicBezTo>
                    <a:pt x="21229" y="178442"/>
                    <a:pt x="-1787" y="239096"/>
                    <a:pt x="108" y="302864"/>
                  </a:cubicBezTo>
                  <a:cubicBezTo>
                    <a:pt x="3899" y="432837"/>
                    <a:pt x="108825" y="534784"/>
                    <a:pt x="238798" y="534784"/>
                  </a:cubicBezTo>
                  <a:cubicBezTo>
                    <a:pt x="241100" y="534784"/>
                    <a:pt x="243537" y="534784"/>
                    <a:pt x="245838" y="534784"/>
                  </a:cubicBezTo>
                  <a:cubicBezTo>
                    <a:pt x="309606" y="532889"/>
                    <a:pt x="368907" y="506353"/>
                    <a:pt x="412637" y="459914"/>
                  </a:cubicBezTo>
                  <a:cubicBezTo>
                    <a:pt x="456503" y="413476"/>
                    <a:pt x="479519" y="352822"/>
                    <a:pt x="477623" y="289054"/>
                  </a:cubicBezTo>
                  <a:cubicBezTo>
                    <a:pt x="475728" y="223120"/>
                    <a:pt x="446349" y="160571"/>
                    <a:pt x="396932" y="116976"/>
                  </a:cubicBezTo>
                  <a:close/>
                  <a:moveTo>
                    <a:pt x="455691" y="319246"/>
                  </a:moveTo>
                  <a:cubicBezTo>
                    <a:pt x="444453" y="421464"/>
                    <a:pt x="365116" y="500666"/>
                    <a:pt x="262897" y="511904"/>
                  </a:cubicBezTo>
                  <a:cubicBezTo>
                    <a:pt x="254909" y="512716"/>
                    <a:pt x="246922" y="513257"/>
                    <a:pt x="239069" y="513257"/>
                  </a:cubicBezTo>
                  <a:cubicBezTo>
                    <a:pt x="127915" y="513257"/>
                    <a:pt x="35039" y="429858"/>
                    <a:pt x="22989" y="319246"/>
                  </a:cubicBezTo>
                  <a:cubicBezTo>
                    <a:pt x="16626" y="261435"/>
                    <a:pt x="33279" y="204707"/>
                    <a:pt x="69698" y="159352"/>
                  </a:cubicBezTo>
                  <a:cubicBezTo>
                    <a:pt x="106118" y="113997"/>
                    <a:pt x="157971" y="85565"/>
                    <a:pt x="215782" y="79338"/>
                  </a:cubicBezTo>
                  <a:cubicBezTo>
                    <a:pt x="223770" y="78525"/>
                    <a:pt x="231758" y="77984"/>
                    <a:pt x="239611" y="77984"/>
                  </a:cubicBezTo>
                  <a:cubicBezTo>
                    <a:pt x="350764" y="77984"/>
                    <a:pt x="443641" y="161383"/>
                    <a:pt x="455691" y="271995"/>
                  </a:cubicBezTo>
                  <a:cubicBezTo>
                    <a:pt x="457451" y="287700"/>
                    <a:pt x="457451" y="303541"/>
                    <a:pt x="455691" y="319246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29D30FDF-83A3-5821-C868-CB35126C7B46}"/>
                </a:ext>
              </a:extLst>
            </p:cNvPr>
            <p:cNvSpPr/>
            <p:nvPr/>
          </p:nvSpPr>
          <p:spPr bwMode="gray">
            <a:xfrm>
              <a:off x="2148219" y="5391968"/>
              <a:ext cx="234211" cy="200239"/>
            </a:xfrm>
            <a:custGeom>
              <a:avLst/>
              <a:gdLst>
                <a:gd name="connsiteX0" fmla="*/ 39116 w 234211"/>
                <a:gd name="connsiteY0" fmla="*/ 136 h 200239"/>
                <a:gd name="connsiteX1" fmla="*/ 39116 w 234211"/>
                <a:gd name="connsiteY1" fmla="*/ 136 h 200239"/>
                <a:gd name="connsiteX2" fmla="*/ 36679 w 234211"/>
                <a:gd name="connsiteY2" fmla="*/ 1083 h 200239"/>
                <a:gd name="connsiteX3" fmla="*/ 35732 w 234211"/>
                <a:gd name="connsiteY3" fmla="*/ 3520 h 200239"/>
                <a:gd name="connsiteX4" fmla="*/ 35732 w 234211"/>
                <a:gd name="connsiteY4" fmla="*/ 17871 h 200239"/>
                <a:gd name="connsiteX5" fmla="*/ 39116 w 234211"/>
                <a:gd name="connsiteY5" fmla="*/ 21256 h 200239"/>
                <a:gd name="connsiteX6" fmla="*/ 183847 w 234211"/>
                <a:gd name="connsiteY6" fmla="*/ 150552 h 200239"/>
                <a:gd name="connsiteX7" fmla="*/ 76484 w 234211"/>
                <a:gd name="connsiteY7" fmla="*/ 150552 h 200239"/>
                <a:gd name="connsiteX8" fmla="*/ 38981 w 234211"/>
                <a:gd name="connsiteY8" fmla="*/ 121850 h 200239"/>
                <a:gd name="connsiteX9" fmla="*/ 31128 w 234211"/>
                <a:gd name="connsiteY9" fmla="*/ 122662 h 200239"/>
                <a:gd name="connsiteX10" fmla="*/ 801 w 234211"/>
                <a:gd name="connsiteY10" fmla="*/ 168829 h 200239"/>
                <a:gd name="connsiteX11" fmla="*/ 38846 w 234211"/>
                <a:gd name="connsiteY11" fmla="*/ 200240 h 200239"/>
                <a:gd name="connsiteX12" fmla="*/ 46698 w 234211"/>
                <a:gd name="connsiteY12" fmla="*/ 199427 h 200239"/>
                <a:gd name="connsiteX13" fmla="*/ 76348 w 234211"/>
                <a:gd name="connsiteY13" fmla="*/ 171537 h 200239"/>
                <a:gd name="connsiteX14" fmla="*/ 230826 w 234211"/>
                <a:gd name="connsiteY14" fmla="*/ 171537 h 200239"/>
                <a:gd name="connsiteX15" fmla="*/ 234211 w 234211"/>
                <a:gd name="connsiteY15" fmla="*/ 168153 h 200239"/>
                <a:gd name="connsiteX16" fmla="*/ 234211 w 234211"/>
                <a:gd name="connsiteY16" fmla="*/ 153801 h 200239"/>
                <a:gd name="connsiteX17" fmla="*/ 230826 w 234211"/>
                <a:gd name="connsiteY17" fmla="*/ 150417 h 200239"/>
                <a:gd name="connsiteX18" fmla="*/ 204832 w 234211"/>
                <a:gd name="connsiteY18" fmla="*/ 150417 h 200239"/>
                <a:gd name="connsiteX19" fmla="*/ 38981 w 234211"/>
                <a:gd name="connsiteY19" fmla="*/ 0 h 200239"/>
                <a:gd name="connsiteX20" fmla="*/ 56988 w 234211"/>
                <a:gd name="connsiteY20" fmla="*/ 161113 h 200239"/>
                <a:gd name="connsiteX21" fmla="*/ 38981 w 234211"/>
                <a:gd name="connsiteY21" fmla="*/ 179255 h 200239"/>
                <a:gd name="connsiteX22" fmla="*/ 21110 w 234211"/>
                <a:gd name="connsiteY22" fmla="*/ 161113 h 200239"/>
                <a:gd name="connsiteX23" fmla="*/ 38981 w 234211"/>
                <a:gd name="connsiteY23" fmla="*/ 142970 h 200239"/>
                <a:gd name="connsiteX24" fmla="*/ 56988 w 234211"/>
                <a:gd name="connsiteY24" fmla="*/ 161113 h 20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211" h="200239">
                  <a:moveTo>
                    <a:pt x="39116" y="136"/>
                  </a:moveTo>
                  <a:lnTo>
                    <a:pt x="39116" y="136"/>
                  </a:lnTo>
                  <a:cubicBezTo>
                    <a:pt x="38169" y="136"/>
                    <a:pt x="37356" y="542"/>
                    <a:pt x="36679" y="1083"/>
                  </a:cubicBezTo>
                  <a:cubicBezTo>
                    <a:pt x="36002" y="1760"/>
                    <a:pt x="35732" y="2572"/>
                    <a:pt x="35732" y="3520"/>
                  </a:cubicBezTo>
                  <a:lnTo>
                    <a:pt x="35732" y="17871"/>
                  </a:lnTo>
                  <a:cubicBezTo>
                    <a:pt x="35732" y="19767"/>
                    <a:pt x="37221" y="21256"/>
                    <a:pt x="39116" y="21256"/>
                  </a:cubicBezTo>
                  <a:cubicBezTo>
                    <a:pt x="113309" y="21256"/>
                    <a:pt x="175046" y="76630"/>
                    <a:pt x="183847" y="150552"/>
                  </a:cubicBezTo>
                  <a:lnTo>
                    <a:pt x="76484" y="150552"/>
                  </a:lnTo>
                  <a:cubicBezTo>
                    <a:pt x="71880" y="133764"/>
                    <a:pt x="56446" y="121850"/>
                    <a:pt x="38981" y="121850"/>
                  </a:cubicBezTo>
                  <a:cubicBezTo>
                    <a:pt x="36409" y="121850"/>
                    <a:pt x="33701" y="122121"/>
                    <a:pt x="31128" y="122662"/>
                  </a:cubicBezTo>
                  <a:cubicBezTo>
                    <a:pt x="10143" y="126994"/>
                    <a:pt x="-3531" y="147709"/>
                    <a:pt x="801" y="168829"/>
                  </a:cubicBezTo>
                  <a:cubicBezTo>
                    <a:pt x="4457" y="186971"/>
                    <a:pt x="20568" y="200240"/>
                    <a:pt x="38846" y="200240"/>
                  </a:cubicBezTo>
                  <a:cubicBezTo>
                    <a:pt x="41418" y="200240"/>
                    <a:pt x="44126" y="199969"/>
                    <a:pt x="46698" y="199427"/>
                  </a:cubicBezTo>
                  <a:cubicBezTo>
                    <a:pt x="61049" y="196449"/>
                    <a:pt x="72557" y="185618"/>
                    <a:pt x="76348" y="171537"/>
                  </a:cubicBezTo>
                  <a:lnTo>
                    <a:pt x="230826" y="171537"/>
                  </a:lnTo>
                  <a:cubicBezTo>
                    <a:pt x="232722" y="171537"/>
                    <a:pt x="234211" y="170048"/>
                    <a:pt x="234211" y="168153"/>
                  </a:cubicBezTo>
                  <a:lnTo>
                    <a:pt x="234211" y="153801"/>
                  </a:lnTo>
                  <a:cubicBezTo>
                    <a:pt x="234211" y="151906"/>
                    <a:pt x="232722" y="150417"/>
                    <a:pt x="230826" y="150417"/>
                  </a:cubicBezTo>
                  <a:lnTo>
                    <a:pt x="204832" y="150417"/>
                  </a:lnTo>
                  <a:cubicBezTo>
                    <a:pt x="195761" y="64581"/>
                    <a:pt x="124953" y="136"/>
                    <a:pt x="38981" y="0"/>
                  </a:cubicBezTo>
                  <a:close/>
                  <a:moveTo>
                    <a:pt x="56988" y="161113"/>
                  </a:moveTo>
                  <a:cubicBezTo>
                    <a:pt x="56988" y="171131"/>
                    <a:pt x="49000" y="179255"/>
                    <a:pt x="38981" y="179255"/>
                  </a:cubicBezTo>
                  <a:cubicBezTo>
                    <a:pt x="28962" y="179255"/>
                    <a:pt x="21110" y="171131"/>
                    <a:pt x="21110" y="161113"/>
                  </a:cubicBezTo>
                  <a:cubicBezTo>
                    <a:pt x="21110" y="151094"/>
                    <a:pt x="29098" y="142970"/>
                    <a:pt x="38981" y="142970"/>
                  </a:cubicBezTo>
                  <a:cubicBezTo>
                    <a:pt x="48864" y="142970"/>
                    <a:pt x="56988" y="151094"/>
                    <a:pt x="56988" y="161113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17" name="Grafik 7">
            <a:extLst>
              <a:ext uri="{FF2B5EF4-FFF2-40B4-BE49-F238E27FC236}">
                <a16:creationId xmlns:a16="http://schemas.microsoft.com/office/drawing/2014/main" id="{445FF3D1-D5C9-E413-D7FF-C20040BEFC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304867" y="5287286"/>
            <a:ext cx="435939" cy="487999"/>
            <a:chOff x="5283967" y="5263890"/>
            <a:chExt cx="477731" cy="534784"/>
          </a:xfrm>
          <a:solidFill>
            <a:schemeClr val="accent1"/>
          </a:solidFill>
        </p:grpSpPr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F0FB0FD1-B92D-2863-F48B-69482F20444D}"/>
                </a:ext>
              </a:extLst>
            </p:cNvPr>
            <p:cNvSpPr/>
            <p:nvPr/>
          </p:nvSpPr>
          <p:spPr bwMode="gray">
            <a:xfrm>
              <a:off x="5283967" y="5263890"/>
              <a:ext cx="477731" cy="534784"/>
            </a:xfrm>
            <a:custGeom>
              <a:avLst/>
              <a:gdLst>
                <a:gd name="connsiteX0" fmla="*/ 397202 w 477731"/>
                <a:gd name="connsiteY0" fmla="*/ 116840 h 534784"/>
                <a:gd name="connsiteX1" fmla="*/ 424957 w 477731"/>
                <a:gd name="connsiteY1" fmla="*/ 89086 h 534784"/>
                <a:gd name="connsiteX2" fmla="*/ 427936 w 477731"/>
                <a:gd name="connsiteY2" fmla="*/ 81504 h 534784"/>
                <a:gd name="connsiteX3" fmla="*/ 424687 w 477731"/>
                <a:gd name="connsiteY3" fmla="*/ 74193 h 534784"/>
                <a:gd name="connsiteX4" fmla="*/ 417376 w 477731"/>
                <a:gd name="connsiteY4" fmla="*/ 71214 h 534784"/>
                <a:gd name="connsiteX5" fmla="*/ 410065 w 477731"/>
                <a:gd name="connsiteY5" fmla="*/ 74193 h 534784"/>
                <a:gd name="connsiteX6" fmla="*/ 380685 w 477731"/>
                <a:gd name="connsiteY6" fmla="*/ 103572 h 534784"/>
                <a:gd name="connsiteX7" fmla="*/ 249629 w 477731"/>
                <a:gd name="connsiteY7" fmla="*/ 57269 h 534784"/>
                <a:gd name="connsiteX8" fmla="*/ 249629 w 477731"/>
                <a:gd name="connsiteY8" fmla="*/ 20985 h 534784"/>
                <a:gd name="connsiteX9" fmla="*/ 317594 w 477731"/>
                <a:gd name="connsiteY9" fmla="*/ 20985 h 534784"/>
                <a:gd name="connsiteX10" fmla="*/ 320979 w 477731"/>
                <a:gd name="connsiteY10" fmla="*/ 17601 h 534784"/>
                <a:gd name="connsiteX11" fmla="*/ 320979 w 477731"/>
                <a:gd name="connsiteY11" fmla="*/ 3385 h 534784"/>
                <a:gd name="connsiteX12" fmla="*/ 317594 w 477731"/>
                <a:gd name="connsiteY12" fmla="*/ 0 h 534784"/>
                <a:gd name="connsiteX13" fmla="*/ 160679 w 477731"/>
                <a:gd name="connsiteY13" fmla="*/ 0 h 534784"/>
                <a:gd name="connsiteX14" fmla="*/ 157295 w 477731"/>
                <a:gd name="connsiteY14" fmla="*/ 3385 h 534784"/>
                <a:gd name="connsiteX15" fmla="*/ 157295 w 477731"/>
                <a:gd name="connsiteY15" fmla="*/ 17601 h 534784"/>
                <a:gd name="connsiteX16" fmla="*/ 160679 w 477731"/>
                <a:gd name="connsiteY16" fmla="*/ 20985 h 534784"/>
                <a:gd name="connsiteX17" fmla="*/ 228644 w 477731"/>
                <a:gd name="connsiteY17" fmla="*/ 20985 h 534784"/>
                <a:gd name="connsiteX18" fmla="*/ 228644 w 477731"/>
                <a:gd name="connsiteY18" fmla="*/ 57269 h 534784"/>
                <a:gd name="connsiteX19" fmla="*/ 65095 w 477731"/>
                <a:gd name="connsiteY19" fmla="*/ 132004 h 534784"/>
                <a:gd name="connsiteX20" fmla="*/ 108 w 477731"/>
                <a:gd name="connsiteY20" fmla="*/ 302864 h 534784"/>
                <a:gd name="connsiteX21" fmla="*/ 238798 w 477731"/>
                <a:gd name="connsiteY21" fmla="*/ 534784 h 534784"/>
                <a:gd name="connsiteX22" fmla="*/ 245838 w 477731"/>
                <a:gd name="connsiteY22" fmla="*/ 534784 h 534784"/>
                <a:gd name="connsiteX23" fmla="*/ 412637 w 477731"/>
                <a:gd name="connsiteY23" fmla="*/ 459914 h 534784"/>
                <a:gd name="connsiteX24" fmla="*/ 477623 w 477731"/>
                <a:gd name="connsiteY24" fmla="*/ 289054 h 534784"/>
                <a:gd name="connsiteX25" fmla="*/ 396932 w 477731"/>
                <a:gd name="connsiteY25" fmla="*/ 116976 h 534784"/>
                <a:gd name="connsiteX26" fmla="*/ 239204 w 477731"/>
                <a:gd name="connsiteY26" fmla="*/ 512987 h 534784"/>
                <a:gd name="connsiteX27" fmla="*/ 21500 w 477731"/>
                <a:gd name="connsiteY27" fmla="*/ 295418 h 534784"/>
                <a:gd name="connsiteX28" fmla="*/ 239204 w 477731"/>
                <a:gd name="connsiteY28" fmla="*/ 77848 h 534784"/>
                <a:gd name="connsiteX29" fmla="*/ 456909 w 477731"/>
                <a:gd name="connsiteY29" fmla="*/ 295418 h 534784"/>
                <a:gd name="connsiteX30" fmla="*/ 239204 w 477731"/>
                <a:gd name="connsiteY30" fmla="*/ 512987 h 53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77731" h="534784">
                  <a:moveTo>
                    <a:pt x="397202" y="116840"/>
                  </a:moveTo>
                  <a:lnTo>
                    <a:pt x="424957" y="89086"/>
                  </a:lnTo>
                  <a:cubicBezTo>
                    <a:pt x="426988" y="87055"/>
                    <a:pt x="427936" y="84347"/>
                    <a:pt x="427936" y="81504"/>
                  </a:cubicBezTo>
                  <a:cubicBezTo>
                    <a:pt x="427936" y="78661"/>
                    <a:pt x="426717" y="76088"/>
                    <a:pt x="424687" y="74193"/>
                  </a:cubicBezTo>
                  <a:cubicBezTo>
                    <a:pt x="422656" y="72297"/>
                    <a:pt x="420083" y="71214"/>
                    <a:pt x="417376" y="71214"/>
                  </a:cubicBezTo>
                  <a:cubicBezTo>
                    <a:pt x="414668" y="71214"/>
                    <a:pt x="412095" y="72297"/>
                    <a:pt x="410065" y="74193"/>
                  </a:cubicBezTo>
                  <a:lnTo>
                    <a:pt x="380685" y="103572"/>
                  </a:lnTo>
                  <a:cubicBezTo>
                    <a:pt x="342370" y="75276"/>
                    <a:pt x="297286" y="59300"/>
                    <a:pt x="249629" y="57269"/>
                  </a:cubicBezTo>
                  <a:lnTo>
                    <a:pt x="249629" y="20985"/>
                  </a:lnTo>
                  <a:lnTo>
                    <a:pt x="317594" y="20985"/>
                  </a:lnTo>
                  <a:cubicBezTo>
                    <a:pt x="319490" y="20985"/>
                    <a:pt x="320979" y="19496"/>
                    <a:pt x="320979" y="17601"/>
                  </a:cubicBezTo>
                  <a:lnTo>
                    <a:pt x="320979" y="3385"/>
                  </a:lnTo>
                  <a:cubicBezTo>
                    <a:pt x="320979" y="1489"/>
                    <a:pt x="319490" y="0"/>
                    <a:pt x="317594" y="0"/>
                  </a:cubicBezTo>
                  <a:lnTo>
                    <a:pt x="160679" y="0"/>
                  </a:lnTo>
                  <a:cubicBezTo>
                    <a:pt x="158784" y="0"/>
                    <a:pt x="157295" y="1489"/>
                    <a:pt x="157295" y="3385"/>
                  </a:cubicBezTo>
                  <a:lnTo>
                    <a:pt x="157295" y="17601"/>
                  </a:lnTo>
                  <a:cubicBezTo>
                    <a:pt x="157295" y="19496"/>
                    <a:pt x="158784" y="20985"/>
                    <a:pt x="160679" y="20985"/>
                  </a:cubicBezTo>
                  <a:lnTo>
                    <a:pt x="228644" y="20985"/>
                  </a:lnTo>
                  <a:lnTo>
                    <a:pt x="228644" y="57269"/>
                  </a:lnTo>
                  <a:cubicBezTo>
                    <a:pt x="166095" y="59977"/>
                    <a:pt x="108148" y="86378"/>
                    <a:pt x="65095" y="132004"/>
                  </a:cubicBezTo>
                  <a:cubicBezTo>
                    <a:pt x="21229" y="178442"/>
                    <a:pt x="-1787" y="239096"/>
                    <a:pt x="108" y="302864"/>
                  </a:cubicBezTo>
                  <a:cubicBezTo>
                    <a:pt x="3899" y="432837"/>
                    <a:pt x="108825" y="534784"/>
                    <a:pt x="238798" y="534784"/>
                  </a:cubicBezTo>
                  <a:cubicBezTo>
                    <a:pt x="241100" y="534784"/>
                    <a:pt x="243537" y="534784"/>
                    <a:pt x="245838" y="534784"/>
                  </a:cubicBezTo>
                  <a:cubicBezTo>
                    <a:pt x="309607" y="532889"/>
                    <a:pt x="368906" y="506353"/>
                    <a:pt x="412637" y="459914"/>
                  </a:cubicBezTo>
                  <a:cubicBezTo>
                    <a:pt x="456503" y="413476"/>
                    <a:pt x="479519" y="352822"/>
                    <a:pt x="477623" y="289054"/>
                  </a:cubicBezTo>
                  <a:cubicBezTo>
                    <a:pt x="475728" y="223120"/>
                    <a:pt x="446349" y="160571"/>
                    <a:pt x="396932" y="116976"/>
                  </a:cubicBezTo>
                  <a:close/>
                  <a:moveTo>
                    <a:pt x="239204" y="512987"/>
                  </a:moveTo>
                  <a:cubicBezTo>
                    <a:pt x="119250" y="512987"/>
                    <a:pt x="21500" y="415372"/>
                    <a:pt x="21500" y="295418"/>
                  </a:cubicBezTo>
                  <a:cubicBezTo>
                    <a:pt x="21500" y="175463"/>
                    <a:pt x="119115" y="77848"/>
                    <a:pt x="239204" y="77848"/>
                  </a:cubicBezTo>
                  <a:cubicBezTo>
                    <a:pt x="359294" y="77848"/>
                    <a:pt x="456909" y="175463"/>
                    <a:pt x="456909" y="295418"/>
                  </a:cubicBezTo>
                  <a:cubicBezTo>
                    <a:pt x="456774" y="415236"/>
                    <a:pt x="359158" y="512851"/>
                    <a:pt x="239204" y="51298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771821D9-2A3B-B98D-68B5-B7152A1DABA2}"/>
                </a:ext>
              </a:extLst>
            </p:cNvPr>
            <p:cNvSpPr/>
            <p:nvPr/>
          </p:nvSpPr>
          <p:spPr bwMode="gray">
            <a:xfrm>
              <a:off x="5379592" y="5392103"/>
              <a:ext cx="310654" cy="335086"/>
            </a:xfrm>
            <a:custGeom>
              <a:avLst/>
              <a:gdLst>
                <a:gd name="connsiteX0" fmla="*/ 309972 w 310654"/>
                <a:gd name="connsiteY0" fmla="*/ 151094 h 335086"/>
                <a:gd name="connsiteX1" fmla="*/ 143444 w 310654"/>
                <a:gd name="connsiteY1" fmla="*/ 0 h 335086"/>
                <a:gd name="connsiteX2" fmla="*/ 143309 w 310654"/>
                <a:gd name="connsiteY2" fmla="*/ 0 h 335086"/>
                <a:gd name="connsiteX3" fmla="*/ 139924 w 310654"/>
                <a:gd name="connsiteY3" fmla="*/ 3385 h 335086"/>
                <a:gd name="connsiteX4" fmla="*/ 139924 w 310654"/>
                <a:gd name="connsiteY4" fmla="*/ 17600 h 335086"/>
                <a:gd name="connsiteX5" fmla="*/ 140872 w 310654"/>
                <a:gd name="connsiteY5" fmla="*/ 20038 h 335086"/>
                <a:gd name="connsiteX6" fmla="*/ 143309 w 310654"/>
                <a:gd name="connsiteY6" fmla="*/ 20985 h 335086"/>
                <a:gd name="connsiteX7" fmla="*/ 143309 w 310654"/>
                <a:gd name="connsiteY7" fmla="*/ 20985 h 335086"/>
                <a:gd name="connsiteX8" fmla="*/ 290070 w 310654"/>
                <a:gd name="connsiteY8" fmla="*/ 167069 h 335086"/>
                <a:gd name="connsiteX9" fmla="*/ 247422 w 310654"/>
                <a:gd name="connsiteY9" fmla="*/ 270777 h 335086"/>
                <a:gd name="connsiteX10" fmla="*/ 143986 w 310654"/>
                <a:gd name="connsiteY10" fmla="*/ 313966 h 335086"/>
                <a:gd name="connsiteX11" fmla="*/ 47454 w 310654"/>
                <a:gd name="connsiteY11" fmla="*/ 277952 h 335086"/>
                <a:gd name="connsiteX12" fmla="*/ 128822 w 310654"/>
                <a:gd name="connsiteY12" fmla="*/ 196584 h 335086"/>
                <a:gd name="connsiteX13" fmla="*/ 143173 w 310654"/>
                <a:gd name="connsiteY13" fmla="*/ 199427 h 335086"/>
                <a:gd name="connsiteX14" fmla="*/ 156848 w 310654"/>
                <a:gd name="connsiteY14" fmla="*/ 196855 h 335086"/>
                <a:gd name="connsiteX15" fmla="*/ 179593 w 310654"/>
                <a:gd name="connsiteY15" fmla="*/ 146626 h 335086"/>
                <a:gd name="connsiteX16" fmla="*/ 143038 w 310654"/>
                <a:gd name="connsiteY16" fmla="*/ 121308 h 335086"/>
                <a:gd name="connsiteX17" fmla="*/ 129364 w 310654"/>
                <a:gd name="connsiteY17" fmla="*/ 123745 h 335086"/>
                <a:gd name="connsiteX18" fmla="*/ 104723 w 310654"/>
                <a:gd name="connsiteY18" fmla="*/ 153124 h 335086"/>
                <a:gd name="connsiteX19" fmla="*/ 111899 w 310654"/>
                <a:gd name="connsiteY19" fmla="*/ 183587 h 335086"/>
                <a:gd name="connsiteX20" fmla="*/ 1015 w 310654"/>
                <a:gd name="connsiteY20" fmla="*/ 294470 h 335086"/>
                <a:gd name="connsiteX21" fmla="*/ 1015 w 310654"/>
                <a:gd name="connsiteY21" fmla="*/ 299208 h 335086"/>
                <a:gd name="connsiteX22" fmla="*/ 11034 w 310654"/>
                <a:gd name="connsiteY22" fmla="*/ 309363 h 335086"/>
                <a:gd name="connsiteX23" fmla="*/ 13471 w 310654"/>
                <a:gd name="connsiteY23" fmla="*/ 310310 h 335086"/>
                <a:gd name="connsiteX24" fmla="*/ 15908 w 310654"/>
                <a:gd name="connsiteY24" fmla="*/ 309363 h 335086"/>
                <a:gd name="connsiteX25" fmla="*/ 32426 w 310654"/>
                <a:gd name="connsiteY25" fmla="*/ 292845 h 335086"/>
                <a:gd name="connsiteX26" fmla="*/ 143038 w 310654"/>
                <a:gd name="connsiteY26" fmla="*/ 335086 h 335086"/>
                <a:gd name="connsiteX27" fmla="*/ 159691 w 310654"/>
                <a:gd name="connsiteY27" fmla="*/ 334274 h 335086"/>
                <a:gd name="connsiteX28" fmla="*/ 309836 w 310654"/>
                <a:gd name="connsiteY28" fmla="*/ 151229 h 335086"/>
                <a:gd name="connsiteX29" fmla="*/ 125302 w 310654"/>
                <a:gd name="connsiteY29" fmla="*/ 160435 h 335086"/>
                <a:gd name="connsiteX30" fmla="*/ 143309 w 310654"/>
                <a:gd name="connsiteY30" fmla="*/ 142428 h 335086"/>
                <a:gd name="connsiteX31" fmla="*/ 161315 w 310654"/>
                <a:gd name="connsiteY31" fmla="*/ 160435 h 335086"/>
                <a:gd name="connsiteX32" fmla="*/ 143309 w 310654"/>
                <a:gd name="connsiteY32" fmla="*/ 178442 h 335086"/>
                <a:gd name="connsiteX33" fmla="*/ 125302 w 310654"/>
                <a:gd name="connsiteY33" fmla="*/ 160435 h 33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0654" h="335086">
                  <a:moveTo>
                    <a:pt x="309972" y="151094"/>
                  </a:moveTo>
                  <a:cubicBezTo>
                    <a:pt x="301442" y="64986"/>
                    <a:pt x="229822" y="0"/>
                    <a:pt x="143444" y="0"/>
                  </a:cubicBezTo>
                  <a:lnTo>
                    <a:pt x="143309" y="0"/>
                  </a:lnTo>
                  <a:cubicBezTo>
                    <a:pt x="141413" y="0"/>
                    <a:pt x="139924" y="1489"/>
                    <a:pt x="139924" y="3385"/>
                  </a:cubicBezTo>
                  <a:lnTo>
                    <a:pt x="139924" y="17600"/>
                  </a:lnTo>
                  <a:cubicBezTo>
                    <a:pt x="139924" y="18548"/>
                    <a:pt x="140330" y="19360"/>
                    <a:pt x="140872" y="20038"/>
                  </a:cubicBezTo>
                  <a:cubicBezTo>
                    <a:pt x="141549" y="20714"/>
                    <a:pt x="142361" y="20985"/>
                    <a:pt x="143309" y="20985"/>
                  </a:cubicBezTo>
                  <a:lnTo>
                    <a:pt x="143309" y="20985"/>
                  </a:lnTo>
                  <a:cubicBezTo>
                    <a:pt x="224136" y="20985"/>
                    <a:pt x="289799" y="86513"/>
                    <a:pt x="290070" y="167069"/>
                  </a:cubicBezTo>
                  <a:cubicBezTo>
                    <a:pt x="290070" y="206197"/>
                    <a:pt x="275042" y="243022"/>
                    <a:pt x="247422" y="270777"/>
                  </a:cubicBezTo>
                  <a:cubicBezTo>
                    <a:pt x="219803" y="298531"/>
                    <a:pt x="183113" y="313830"/>
                    <a:pt x="143986" y="313966"/>
                  </a:cubicBezTo>
                  <a:cubicBezTo>
                    <a:pt x="108108" y="313966"/>
                    <a:pt x="74125" y="301239"/>
                    <a:pt x="47454" y="277952"/>
                  </a:cubicBezTo>
                  <a:lnTo>
                    <a:pt x="128822" y="196584"/>
                  </a:lnTo>
                  <a:cubicBezTo>
                    <a:pt x="133425" y="198479"/>
                    <a:pt x="138299" y="199427"/>
                    <a:pt x="143173" y="199427"/>
                  </a:cubicBezTo>
                  <a:cubicBezTo>
                    <a:pt x="148047" y="199427"/>
                    <a:pt x="152515" y="198615"/>
                    <a:pt x="156848" y="196855"/>
                  </a:cubicBezTo>
                  <a:cubicBezTo>
                    <a:pt x="177020" y="189273"/>
                    <a:pt x="187175" y="166799"/>
                    <a:pt x="179593" y="146626"/>
                  </a:cubicBezTo>
                  <a:cubicBezTo>
                    <a:pt x="173906" y="131462"/>
                    <a:pt x="159149" y="121308"/>
                    <a:pt x="143038" y="121308"/>
                  </a:cubicBezTo>
                  <a:cubicBezTo>
                    <a:pt x="138299" y="121308"/>
                    <a:pt x="133696" y="122120"/>
                    <a:pt x="129364" y="123745"/>
                  </a:cubicBezTo>
                  <a:cubicBezTo>
                    <a:pt x="116637" y="128483"/>
                    <a:pt x="107160" y="139721"/>
                    <a:pt x="104723" y="153124"/>
                  </a:cubicBezTo>
                  <a:cubicBezTo>
                    <a:pt x="102692" y="163820"/>
                    <a:pt x="105400" y="175057"/>
                    <a:pt x="111899" y="183587"/>
                  </a:cubicBezTo>
                  <a:lnTo>
                    <a:pt x="1015" y="294470"/>
                  </a:lnTo>
                  <a:cubicBezTo>
                    <a:pt x="-338" y="295824"/>
                    <a:pt x="-338" y="297990"/>
                    <a:pt x="1015" y="299208"/>
                  </a:cubicBezTo>
                  <a:lnTo>
                    <a:pt x="11034" y="309363"/>
                  </a:lnTo>
                  <a:cubicBezTo>
                    <a:pt x="11034" y="309363"/>
                    <a:pt x="12524" y="310310"/>
                    <a:pt x="13471" y="310310"/>
                  </a:cubicBezTo>
                  <a:cubicBezTo>
                    <a:pt x="14419" y="310310"/>
                    <a:pt x="15231" y="309904"/>
                    <a:pt x="15908" y="309363"/>
                  </a:cubicBezTo>
                  <a:lnTo>
                    <a:pt x="32426" y="292845"/>
                  </a:lnTo>
                  <a:cubicBezTo>
                    <a:pt x="62888" y="320058"/>
                    <a:pt x="102015" y="335086"/>
                    <a:pt x="143038" y="335086"/>
                  </a:cubicBezTo>
                  <a:cubicBezTo>
                    <a:pt x="148589" y="335086"/>
                    <a:pt x="154140" y="334816"/>
                    <a:pt x="159691" y="334274"/>
                  </a:cubicBezTo>
                  <a:cubicBezTo>
                    <a:pt x="251484" y="325203"/>
                    <a:pt x="318908" y="243022"/>
                    <a:pt x="309836" y="151229"/>
                  </a:cubicBezTo>
                  <a:close/>
                  <a:moveTo>
                    <a:pt x="125302" y="160435"/>
                  </a:moveTo>
                  <a:cubicBezTo>
                    <a:pt x="125302" y="150552"/>
                    <a:pt x="133425" y="142428"/>
                    <a:pt x="143309" y="142428"/>
                  </a:cubicBezTo>
                  <a:cubicBezTo>
                    <a:pt x="153192" y="142428"/>
                    <a:pt x="161315" y="150552"/>
                    <a:pt x="161315" y="160435"/>
                  </a:cubicBezTo>
                  <a:cubicBezTo>
                    <a:pt x="161315" y="170319"/>
                    <a:pt x="153192" y="178442"/>
                    <a:pt x="143309" y="178442"/>
                  </a:cubicBezTo>
                  <a:cubicBezTo>
                    <a:pt x="133425" y="178442"/>
                    <a:pt x="125302" y="170319"/>
                    <a:pt x="125302" y="160435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grpSp>
        <p:nvGrpSpPr>
          <p:cNvPr id="220" name="Grafik 7">
            <a:extLst>
              <a:ext uri="{FF2B5EF4-FFF2-40B4-BE49-F238E27FC236}">
                <a16:creationId xmlns:a16="http://schemas.microsoft.com/office/drawing/2014/main" id="{AD82C639-6D44-5477-BA0B-D1B0B624D8AA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193403" y="5287286"/>
            <a:ext cx="434564" cy="487999"/>
            <a:chOff x="4172569" y="5263890"/>
            <a:chExt cx="476228" cy="534784"/>
          </a:xfrm>
          <a:solidFill>
            <a:schemeClr val="accent1"/>
          </a:solidFill>
        </p:grpSpPr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6970DDE7-BE46-DE48-3657-19004DC5BCD2}"/>
                </a:ext>
              </a:extLst>
            </p:cNvPr>
            <p:cNvSpPr/>
            <p:nvPr/>
          </p:nvSpPr>
          <p:spPr bwMode="gray">
            <a:xfrm>
              <a:off x="4172569" y="5263890"/>
              <a:ext cx="476228" cy="534784"/>
            </a:xfrm>
            <a:custGeom>
              <a:avLst/>
              <a:gdLst>
                <a:gd name="connsiteX0" fmla="*/ 395978 w 476228"/>
                <a:gd name="connsiteY0" fmla="*/ 116840 h 534784"/>
                <a:gd name="connsiteX1" fmla="*/ 423597 w 476228"/>
                <a:gd name="connsiteY1" fmla="*/ 89086 h 534784"/>
                <a:gd name="connsiteX2" fmla="*/ 423327 w 476228"/>
                <a:gd name="connsiteY2" fmla="*/ 74193 h 534784"/>
                <a:gd name="connsiteX3" fmla="*/ 416016 w 476228"/>
                <a:gd name="connsiteY3" fmla="*/ 71214 h 534784"/>
                <a:gd name="connsiteX4" fmla="*/ 408705 w 476228"/>
                <a:gd name="connsiteY4" fmla="*/ 74193 h 534784"/>
                <a:gd name="connsiteX5" fmla="*/ 379461 w 476228"/>
                <a:gd name="connsiteY5" fmla="*/ 103572 h 534784"/>
                <a:gd name="connsiteX6" fmla="*/ 248946 w 476228"/>
                <a:gd name="connsiteY6" fmla="*/ 57269 h 534784"/>
                <a:gd name="connsiteX7" fmla="*/ 248946 w 476228"/>
                <a:gd name="connsiteY7" fmla="*/ 20985 h 534784"/>
                <a:gd name="connsiteX8" fmla="*/ 316641 w 476228"/>
                <a:gd name="connsiteY8" fmla="*/ 20985 h 534784"/>
                <a:gd name="connsiteX9" fmla="*/ 320025 w 476228"/>
                <a:gd name="connsiteY9" fmla="*/ 17601 h 534784"/>
                <a:gd name="connsiteX10" fmla="*/ 320025 w 476228"/>
                <a:gd name="connsiteY10" fmla="*/ 3385 h 534784"/>
                <a:gd name="connsiteX11" fmla="*/ 316641 w 476228"/>
                <a:gd name="connsiteY11" fmla="*/ 0 h 534784"/>
                <a:gd name="connsiteX12" fmla="*/ 160267 w 476228"/>
                <a:gd name="connsiteY12" fmla="*/ 0 h 534784"/>
                <a:gd name="connsiteX13" fmla="*/ 156882 w 476228"/>
                <a:gd name="connsiteY13" fmla="*/ 3385 h 534784"/>
                <a:gd name="connsiteX14" fmla="*/ 156882 w 476228"/>
                <a:gd name="connsiteY14" fmla="*/ 17601 h 534784"/>
                <a:gd name="connsiteX15" fmla="*/ 160267 w 476228"/>
                <a:gd name="connsiteY15" fmla="*/ 20985 h 534784"/>
                <a:gd name="connsiteX16" fmla="*/ 227961 w 476228"/>
                <a:gd name="connsiteY16" fmla="*/ 20985 h 534784"/>
                <a:gd name="connsiteX17" fmla="*/ 227961 w 476228"/>
                <a:gd name="connsiteY17" fmla="*/ 57269 h 534784"/>
                <a:gd name="connsiteX18" fmla="*/ 102 w 476228"/>
                <a:gd name="connsiteY18" fmla="*/ 302864 h 534784"/>
                <a:gd name="connsiteX19" fmla="*/ 237980 w 476228"/>
                <a:gd name="connsiteY19" fmla="*/ 534784 h 534784"/>
                <a:gd name="connsiteX20" fmla="*/ 245020 w 476228"/>
                <a:gd name="connsiteY20" fmla="*/ 534784 h 534784"/>
                <a:gd name="connsiteX21" fmla="*/ 476128 w 476228"/>
                <a:gd name="connsiteY21" fmla="*/ 289054 h 534784"/>
                <a:gd name="connsiteX22" fmla="*/ 395707 w 476228"/>
                <a:gd name="connsiteY22" fmla="*/ 116976 h 534784"/>
                <a:gd name="connsiteX23" fmla="*/ 238521 w 476228"/>
                <a:gd name="connsiteY23" fmla="*/ 512987 h 534784"/>
                <a:gd name="connsiteX24" fmla="*/ 21629 w 476228"/>
                <a:gd name="connsiteY24" fmla="*/ 295418 h 534784"/>
                <a:gd name="connsiteX25" fmla="*/ 238521 w 476228"/>
                <a:gd name="connsiteY25" fmla="*/ 77848 h 534784"/>
                <a:gd name="connsiteX26" fmla="*/ 455414 w 476228"/>
                <a:gd name="connsiteY26" fmla="*/ 295418 h 534784"/>
                <a:gd name="connsiteX27" fmla="*/ 238521 w 476228"/>
                <a:gd name="connsiteY27" fmla="*/ 512987 h 53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6228" h="534784">
                  <a:moveTo>
                    <a:pt x="395978" y="116840"/>
                  </a:moveTo>
                  <a:lnTo>
                    <a:pt x="423597" y="89086"/>
                  </a:lnTo>
                  <a:cubicBezTo>
                    <a:pt x="427659" y="84888"/>
                    <a:pt x="427524" y="78254"/>
                    <a:pt x="423327" y="74193"/>
                  </a:cubicBezTo>
                  <a:cubicBezTo>
                    <a:pt x="421296" y="72297"/>
                    <a:pt x="418723" y="71214"/>
                    <a:pt x="416016" y="71214"/>
                  </a:cubicBezTo>
                  <a:cubicBezTo>
                    <a:pt x="413308" y="71214"/>
                    <a:pt x="410735" y="72297"/>
                    <a:pt x="408705" y="74193"/>
                  </a:cubicBezTo>
                  <a:lnTo>
                    <a:pt x="379461" y="103572"/>
                  </a:lnTo>
                  <a:cubicBezTo>
                    <a:pt x="341281" y="75276"/>
                    <a:pt x="296332" y="59300"/>
                    <a:pt x="248946" y="57269"/>
                  </a:cubicBezTo>
                  <a:lnTo>
                    <a:pt x="248946" y="20985"/>
                  </a:lnTo>
                  <a:lnTo>
                    <a:pt x="316641" y="20985"/>
                  </a:lnTo>
                  <a:cubicBezTo>
                    <a:pt x="318536" y="20985"/>
                    <a:pt x="320025" y="19496"/>
                    <a:pt x="320025" y="17601"/>
                  </a:cubicBezTo>
                  <a:lnTo>
                    <a:pt x="320025" y="3385"/>
                  </a:lnTo>
                  <a:cubicBezTo>
                    <a:pt x="320025" y="1489"/>
                    <a:pt x="318536" y="0"/>
                    <a:pt x="316641" y="0"/>
                  </a:cubicBezTo>
                  <a:lnTo>
                    <a:pt x="160267" y="0"/>
                  </a:lnTo>
                  <a:cubicBezTo>
                    <a:pt x="158372" y="0"/>
                    <a:pt x="156882" y="1489"/>
                    <a:pt x="156882" y="3385"/>
                  </a:cubicBezTo>
                  <a:lnTo>
                    <a:pt x="156882" y="17601"/>
                  </a:lnTo>
                  <a:cubicBezTo>
                    <a:pt x="156882" y="19496"/>
                    <a:pt x="158372" y="20985"/>
                    <a:pt x="160267" y="20985"/>
                  </a:cubicBezTo>
                  <a:lnTo>
                    <a:pt x="227961" y="20985"/>
                  </a:lnTo>
                  <a:lnTo>
                    <a:pt x="227961" y="57269"/>
                  </a:lnTo>
                  <a:cubicBezTo>
                    <a:pt x="98259" y="62820"/>
                    <a:pt x="-3688" y="172350"/>
                    <a:pt x="102" y="302864"/>
                  </a:cubicBezTo>
                  <a:cubicBezTo>
                    <a:pt x="3893" y="432837"/>
                    <a:pt x="108413" y="534784"/>
                    <a:pt x="237980" y="534784"/>
                  </a:cubicBezTo>
                  <a:cubicBezTo>
                    <a:pt x="240281" y="534784"/>
                    <a:pt x="242718" y="534784"/>
                    <a:pt x="245020" y="534784"/>
                  </a:cubicBezTo>
                  <a:cubicBezTo>
                    <a:pt x="376347" y="530993"/>
                    <a:pt x="479919" y="420787"/>
                    <a:pt x="476128" y="289054"/>
                  </a:cubicBezTo>
                  <a:cubicBezTo>
                    <a:pt x="474233" y="223120"/>
                    <a:pt x="444989" y="160571"/>
                    <a:pt x="395707" y="116976"/>
                  </a:cubicBezTo>
                  <a:close/>
                  <a:moveTo>
                    <a:pt x="238521" y="512987"/>
                  </a:moveTo>
                  <a:cubicBezTo>
                    <a:pt x="118973" y="512987"/>
                    <a:pt x="21629" y="415372"/>
                    <a:pt x="21629" y="295418"/>
                  </a:cubicBezTo>
                  <a:cubicBezTo>
                    <a:pt x="21629" y="175463"/>
                    <a:pt x="118973" y="77848"/>
                    <a:pt x="238521" y="77848"/>
                  </a:cubicBezTo>
                  <a:cubicBezTo>
                    <a:pt x="358069" y="77848"/>
                    <a:pt x="455414" y="175463"/>
                    <a:pt x="455414" y="295418"/>
                  </a:cubicBezTo>
                  <a:cubicBezTo>
                    <a:pt x="455278" y="415236"/>
                    <a:pt x="357934" y="512851"/>
                    <a:pt x="238521" y="512987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F7ADE82B-6135-80CB-D9D0-760F9D686406}"/>
                </a:ext>
              </a:extLst>
            </p:cNvPr>
            <p:cNvSpPr/>
            <p:nvPr/>
          </p:nvSpPr>
          <p:spPr bwMode="gray">
            <a:xfrm>
              <a:off x="4372505" y="5392103"/>
              <a:ext cx="204884" cy="362705"/>
            </a:xfrm>
            <a:custGeom>
              <a:avLst/>
              <a:gdLst>
                <a:gd name="connsiteX0" fmla="*/ 38179 w 204884"/>
                <a:gd name="connsiteY0" fmla="*/ 0 h 362705"/>
                <a:gd name="connsiteX1" fmla="*/ 38179 w 204884"/>
                <a:gd name="connsiteY1" fmla="*/ 0 h 362705"/>
                <a:gd name="connsiteX2" fmla="*/ 35742 w 204884"/>
                <a:gd name="connsiteY2" fmla="*/ 948 h 362705"/>
                <a:gd name="connsiteX3" fmla="*/ 34795 w 204884"/>
                <a:gd name="connsiteY3" fmla="*/ 3385 h 362705"/>
                <a:gd name="connsiteX4" fmla="*/ 34795 w 204884"/>
                <a:gd name="connsiteY4" fmla="*/ 17600 h 362705"/>
                <a:gd name="connsiteX5" fmla="*/ 35742 w 204884"/>
                <a:gd name="connsiteY5" fmla="*/ 20038 h 362705"/>
                <a:gd name="connsiteX6" fmla="*/ 38179 w 204884"/>
                <a:gd name="connsiteY6" fmla="*/ 20985 h 362705"/>
                <a:gd name="connsiteX7" fmla="*/ 38179 w 204884"/>
                <a:gd name="connsiteY7" fmla="*/ 20985 h 362705"/>
                <a:gd name="connsiteX8" fmla="*/ 184534 w 204884"/>
                <a:gd name="connsiteY8" fmla="*/ 166799 h 362705"/>
                <a:gd name="connsiteX9" fmla="*/ 48604 w 204884"/>
                <a:gd name="connsiteY9" fmla="*/ 312612 h 362705"/>
                <a:gd name="connsiteX10" fmla="*/ 48604 w 204884"/>
                <a:gd name="connsiteY10" fmla="*/ 198886 h 362705"/>
                <a:gd name="connsiteX11" fmla="*/ 78255 w 204884"/>
                <a:gd name="connsiteY11" fmla="*/ 161112 h 362705"/>
                <a:gd name="connsiteX12" fmla="*/ 39127 w 204884"/>
                <a:gd name="connsiteY12" fmla="*/ 121985 h 362705"/>
                <a:gd name="connsiteX13" fmla="*/ 0 w 204884"/>
                <a:gd name="connsiteY13" fmla="*/ 161112 h 362705"/>
                <a:gd name="connsiteX14" fmla="*/ 27619 w 204884"/>
                <a:gd name="connsiteY14" fmla="*/ 198344 h 362705"/>
                <a:gd name="connsiteX15" fmla="*/ 27619 w 204884"/>
                <a:gd name="connsiteY15" fmla="*/ 359321 h 362705"/>
                <a:gd name="connsiteX16" fmla="*/ 31004 w 204884"/>
                <a:gd name="connsiteY16" fmla="*/ 362706 h 362705"/>
                <a:gd name="connsiteX17" fmla="*/ 45220 w 204884"/>
                <a:gd name="connsiteY17" fmla="*/ 362706 h 362705"/>
                <a:gd name="connsiteX18" fmla="*/ 48604 w 204884"/>
                <a:gd name="connsiteY18" fmla="*/ 359321 h 362705"/>
                <a:gd name="connsiteX19" fmla="*/ 48604 w 204884"/>
                <a:gd name="connsiteY19" fmla="*/ 333868 h 362705"/>
                <a:gd name="connsiteX20" fmla="*/ 161247 w 204884"/>
                <a:gd name="connsiteY20" fmla="*/ 279713 h 362705"/>
                <a:gd name="connsiteX21" fmla="*/ 204707 w 204884"/>
                <a:gd name="connsiteY21" fmla="*/ 159488 h 362705"/>
                <a:gd name="connsiteX22" fmla="*/ 38044 w 204884"/>
                <a:gd name="connsiteY22" fmla="*/ 271 h 362705"/>
                <a:gd name="connsiteX23" fmla="*/ 39127 w 204884"/>
                <a:gd name="connsiteY23" fmla="*/ 178984 h 362705"/>
                <a:gd name="connsiteX24" fmla="*/ 21121 w 204884"/>
                <a:gd name="connsiteY24" fmla="*/ 160977 h 362705"/>
                <a:gd name="connsiteX25" fmla="*/ 39127 w 204884"/>
                <a:gd name="connsiteY25" fmla="*/ 142970 h 362705"/>
                <a:gd name="connsiteX26" fmla="*/ 57134 w 204884"/>
                <a:gd name="connsiteY26" fmla="*/ 160977 h 362705"/>
                <a:gd name="connsiteX27" fmla="*/ 39127 w 204884"/>
                <a:gd name="connsiteY27" fmla="*/ 178984 h 36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4884" h="362705">
                  <a:moveTo>
                    <a:pt x="38179" y="0"/>
                  </a:moveTo>
                  <a:lnTo>
                    <a:pt x="38179" y="0"/>
                  </a:lnTo>
                  <a:cubicBezTo>
                    <a:pt x="37232" y="0"/>
                    <a:pt x="36420" y="406"/>
                    <a:pt x="35742" y="948"/>
                  </a:cubicBezTo>
                  <a:cubicBezTo>
                    <a:pt x="35066" y="1625"/>
                    <a:pt x="34795" y="2437"/>
                    <a:pt x="34795" y="3385"/>
                  </a:cubicBezTo>
                  <a:lnTo>
                    <a:pt x="34795" y="17600"/>
                  </a:lnTo>
                  <a:cubicBezTo>
                    <a:pt x="34795" y="18548"/>
                    <a:pt x="35201" y="19360"/>
                    <a:pt x="35742" y="20038"/>
                  </a:cubicBezTo>
                  <a:cubicBezTo>
                    <a:pt x="36420" y="20714"/>
                    <a:pt x="37232" y="20985"/>
                    <a:pt x="38179" y="20985"/>
                  </a:cubicBezTo>
                  <a:lnTo>
                    <a:pt x="38179" y="20985"/>
                  </a:lnTo>
                  <a:cubicBezTo>
                    <a:pt x="118871" y="20985"/>
                    <a:pt x="184534" y="86378"/>
                    <a:pt x="184534" y="166799"/>
                  </a:cubicBezTo>
                  <a:cubicBezTo>
                    <a:pt x="184534" y="243835"/>
                    <a:pt x="125234" y="307196"/>
                    <a:pt x="48604" y="312612"/>
                  </a:cubicBezTo>
                  <a:lnTo>
                    <a:pt x="48604" y="198886"/>
                  </a:lnTo>
                  <a:cubicBezTo>
                    <a:pt x="65528" y="194553"/>
                    <a:pt x="78255" y="179390"/>
                    <a:pt x="78255" y="161112"/>
                  </a:cubicBezTo>
                  <a:cubicBezTo>
                    <a:pt x="78255" y="139585"/>
                    <a:pt x="60654" y="121985"/>
                    <a:pt x="39127" y="121985"/>
                  </a:cubicBezTo>
                  <a:cubicBezTo>
                    <a:pt x="17600" y="121985"/>
                    <a:pt x="0" y="139585"/>
                    <a:pt x="0" y="161112"/>
                  </a:cubicBezTo>
                  <a:cubicBezTo>
                    <a:pt x="0" y="178713"/>
                    <a:pt x="11643" y="193335"/>
                    <a:pt x="27619" y="198344"/>
                  </a:cubicBezTo>
                  <a:lnTo>
                    <a:pt x="27619" y="359321"/>
                  </a:lnTo>
                  <a:cubicBezTo>
                    <a:pt x="27619" y="361216"/>
                    <a:pt x="29108" y="362706"/>
                    <a:pt x="31004" y="362706"/>
                  </a:cubicBezTo>
                  <a:lnTo>
                    <a:pt x="45220" y="362706"/>
                  </a:lnTo>
                  <a:cubicBezTo>
                    <a:pt x="47115" y="362706"/>
                    <a:pt x="48604" y="361216"/>
                    <a:pt x="48604" y="359321"/>
                  </a:cubicBezTo>
                  <a:lnTo>
                    <a:pt x="48604" y="333868"/>
                  </a:lnTo>
                  <a:cubicBezTo>
                    <a:pt x="92064" y="331025"/>
                    <a:pt x="131868" y="311935"/>
                    <a:pt x="161247" y="279713"/>
                  </a:cubicBezTo>
                  <a:cubicBezTo>
                    <a:pt x="191304" y="246678"/>
                    <a:pt x="206738" y="204030"/>
                    <a:pt x="204707" y="159488"/>
                  </a:cubicBezTo>
                  <a:cubicBezTo>
                    <a:pt x="200510" y="70402"/>
                    <a:pt x="127400" y="542"/>
                    <a:pt x="38044" y="271"/>
                  </a:cubicBezTo>
                  <a:close/>
                  <a:moveTo>
                    <a:pt x="39127" y="178984"/>
                  </a:moveTo>
                  <a:cubicBezTo>
                    <a:pt x="29108" y="178984"/>
                    <a:pt x="21121" y="170860"/>
                    <a:pt x="21121" y="160977"/>
                  </a:cubicBezTo>
                  <a:cubicBezTo>
                    <a:pt x="21121" y="151094"/>
                    <a:pt x="29244" y="142970"/>
                    <a:pt x="39127" y="142970"/>
                  </a:cubicBezTo>
                  <a:cubicBezTo>
                    <a:pt x="49011" y="142970"/>
                    <a:pt x="57134" y="151094"/>
                    <a:pt x="57134" y="160977"/>
                  </a:cubicBezTo>
                  <a:cubicBezTo>
                    <a:pt x="57134" y="170860"/>
                    <a:pt x="49011" y="178984"/>
                    <a:pt x="39127" y="178984"/>
                  </a:cubicBezTo>
                  <a:close/>
                </a:path>
              </a:pathLst>
            </a:custGeom>
            <a:grpFill/>
            <a:ln w="13529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 dirty="0"/>
            </a:p>
          </p:txBody>
        </p:sp>
      </p:grp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ED539C-FAA1-D2FD-3412-378BBB36DD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Catastrophe Simulation - An In-Depth Analysis | Sebastian Kleber, Simon Völkl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000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Benutzerdefiniert 15">
      <a:dk1>
        <a:srgbClr val="53555A"/>
      </a:dk1>
      <a:lt1>
        <a:srgbClr val="FFFFFF"/>
      </a:lt1>
      <a:dk2>
        <a:srgbClr val="53555A"/>
      </a:dk2>
      <a:lt2>
        <a:srgbClr val="FFFFFF"/>
      </a:lt2>
      <a:accent1>
        <a:srgbClr val="EE7100"/>
      </a:accent1>
      <a:accent2>
        <a:srgbClr val="53555A"/>
      </a:accent2>
      <a:accent3>
        <a:srgbClr val="1FB1CC"/>
      </a:accent3>
      <a:accent4>
        <a:srgbClr val="6C3580"/>
      </a:accent4>
      <a:accent5>
        <a:srgbClr val="00679F"/>
      </a:accent5>
      <a:accent6>
        <a:srgbClr val="45B179"/>
      </a:accent6>
      <a:hlink>
        <a:srgbClr val="53555A"/>
      </a:hlink>
      <a:folHlink>
        <a:srgbClr val="EE71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sz="1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 cap="rnd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lnSpc>
            <a:spcPct val="90000"/>
          </a:lnSpc>
          <a:spcAft>
            <a:spcPts val="1000"/>
          </a:spcAft>
          <a:buClr>
            <a:schemeClr val="accent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TH">
  <a:themeElements>
    <a:clrScheme name="Benutzerdefiniert 15">
      <a:dk1>
        <a:srgbClr val="53555A"/>
      </a:dk1>
      <a:lt1>
        <a:srgbClr val="FFFFFF"/>
      </a:lt1>
      <a:dk2>
        <a:srgbClr val="53555A"/>
      </a:dk2>
      <a:lt2>
        <a:srgbClr val="FFFFFF"/>
      </a:lt2>
      <a:accent1>
        <a:srgbClr val="EE7100"/>
      </a:accent1>
      <a:accent2>
        <a:srgbClr val="53555A"/>
      </a:accent2>
      <a:accent3>
        <a:srgbClr val="1FB1CC"/>
      </a:accent3>
      <a:accent4>
        <a:srgbClr val="6C3580"/>
      </a:accent4>
      <a:accent5>
        <a:srgbClr val="00679F"/>
      </a:accent5>
      <a:accent6>
        <a:srgbClr val="45B179"/>
      </a:accent6>
      <a:hlink>
        <a:srgbClr val="53555A"/>
      </a:hlink>
      <a:folHlink>
        <a:srgbClr val="EE71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sz="1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 cap="rnd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lnSpc>
            <a:spcPct val="90000"/>
          </a:lnSpc>
          <a:spcAft>
            <a:spcPts val="1000"/>
          </a:spcAft>
          <a:buClr>
            <a:schemeClr val="accent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Breitbild</PresentationFormat>
  <Paragraphs>80</Paragraphs>
  <Slides>9</Slides>
  <Notes>3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Meta OT</vt:lpstr>
      <vt:lpstr>Arial</vt:lpstr>
      <vt:lpstr>OTH</vt:lpstr>
      <vt:lpstr>OTH</vt:lpstr>
      <vt:lpstr>Catastrophe Simulation An In-Depth Analysis</vt:lpstr>
      <vt:lpstr>Catastrophe Simulation</vt:lpstr>
      <vt:lpstr>Agenda – Bis 10 Punkte</vt:lpstr>
      <vt:lpstr>Visualisierung</vt:lpstr>
      <vt:lpstr>Erste Headline </vt:lpstr>
      <vt:lpstr>Icons</vt:lpstr>
      <vt:lpstr>Icons</vt:lpstr>
      <vt:lpstr>Icons</vt:lpstr>
      <vt:lpstr>Icons</vt:lpstr>
    </vt:vector>
  </TitlesOfParts>
  <Company>Ostbayerische Technische Hochschule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 Master</dc:title>
  <dc:creator>PresentationLoad</dc:creator>
  <dc:description/>
  <cp:lastModifiedBy>Simon Völkl</cp:lastModifiedBy>
  <cp:revision>1906</cp:revision>
  <dcterms:created xsi:type="dcterms:W3CDTF">2015-11-26T10:37:47Z</dcterms:created>
  <dcterms:modified xsi:type="dcterms:W3CDTF">2025-05-11T17:14:10Z</dcterms:modified>
</cp:coreProperties>
</file>