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313" autoAdjust="0"/>
  </p:normalViewPr>
  <p:slideViewPr>
    <p:cSldViewPr snapToGrid="0">
      <p:cViewPr varScale="1">
        <p:scale>
          <a:sx n="79" d="100"/>
          <a:sy n="79" d="100"/>
        </p:scale>
        <p:origin x="18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5BCF-EFD3-4588-B67C-C7184DE6D60C}" type="datetimeFigureOut">
              <a:rPr lang="en-IE" smtClean="0"/>
              <a:t>26/01/2017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F1E1E-AFE0-4563-B8CA-C8C830797ED7}" type="slidenum">
              <a:rPr lang="en-IE" smtClean="0"/>
              <a:t>‹#›</a:t>
            </a:fld>
            <a:endParaRPr lang="en-IE"/>
          </a:p>
        </p:txBody>
      </p:sp>
    </p:spTree>
    <p:extLst>
      <p:ext uri="{BB962C8B-B14F-4D97-AF65-F5344CB8AC3E}">
        <p14:creationId xmlns:p14="http://schemas.microsoft.com/office/powerpoint/2010/main" val="235297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Original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best to find places of interest near your location that are suited to your interests including how long travelling to each place takes and the time spent there, with only a limited amount of time to visit in a 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indent="0">
              <a:buNone/>
            </a:pPr>
            <a:r>
              <a:rPr lang="en-US" sz="1200" dirty="0"/>
              <a:t>Solution</a:t>
            </a:r>
          </a:p>
          <a:p>
            <a:pPr marL="0" indent="0">
              <a:buNone/>
            </a:pPr>
            <a:endParaRPr lang="en-US" sz="1200" dirty="0"/>
          </a:p>
          <a:p>
            <a:pPr marL="0" indent="0">
              <a:buNone/>
            </a:pPr>
            <a:r>
              <a:rPr lang="en-US" sz="1200" dirty="0"/>
              <a:t>A web app that allows users to plan out a days itinerary by choosing their starting location and the types of locations they want to visit so that it can plan out their day. Owners </a:t>
            </a:r>
            <a:r>
              <a:rPr lang="en-US" sz="1200" baseline="0" dirty="0"/>
              <a:t>of places of interest can also add their locations to the app which can help them to promote their locations. This can help provide information on what’s popular with tourists visiting and feedback given.</a:t>
            </a:r>
            <a:endParaRPr lang="en-IE"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A0AF1E1E-AFE0-4563-B8CA-C8C830797ED7}" type="slidenum">
              <a:rPr lang="en-IE" smtClean="0"/>
              <a:t>2</a:t>
            </a:fld>
            <a:endParaRPr lang="en-IE"/>
          </a:p>
        </p:txBody>
      </p:sp>
    </p:spTree>
    <p:extLst>
      <p:ext uri="{BB962C8B-B14F-4D97-AF65-F5344CB8AC3E}">
        <p14:creationId xmlns:p14="http://schemas.microsoft.com/office/powerpoint/2010/main" val="232003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collection of Git extensions to provide high-level repository operations for Vincent </a:t>
            </a:r>
            <a:r>
              <a:rPr lang="en-IE" dirty="0" err="1"/>
              <a:t>Driessen's</a:t>
            </a:r>
            <a:r>
              <a:rPr lang="en-IE" dirty="0"/>
              <a:t> branching model. I decided to use as it was shown to me during my work placement as their default in handling repositories. I found it most helpful in keeping the repository structured during development.</a:t>
            </a:r>
          </a:p>
          <a:p>
            <a:endParaRPr lang="en-IE" dirty="0"/>
          </a:p>
          <a:p>
            <a:r>
              <a:rPr lang="en-IE" dirty="0"/>
              <a:t>I</a:t>
            </a:r>
            <a:r>
              <a:rPr lang="en-IE" baseline="0" dirty="0"/>
              <a:t> used Trello last year in the group projects and found it the best way to organise out all the tasks that needed doing during the development.</a:t>
            </a:r>
            <a:endParaRPr lang="en-IE" dirty="0"/>
          </a:p>
        </p:txBody>
      </p:sp>
      <p:sp>
        <p:nvSpPr>
          <p:cNvPr id="4" name="Slide Number Placeholder 3"/>
          <p:cNvSpPr>
            <a:spLocks noGrp="1"/>
          </p:cNvSpPr>
          <p:nvPr>
            <p:ph type="sldNum" sz="quarter" idx="10"/>
          </p:nvPr>
        </p:nvSpPr>
        <p:spPr/>
        <p:txBody>
          <a:bodyPr/>
          <a:lstStyle/>
          <a:p>
            <a:fld id="{A0AF1E1E-AFE0-4563-B8CA-C8C830797ED7}" type="slidenum">
              <a:rPr lang="en-IE" smtClean="0"/>
              <a:t>3</a:t>
            </a:fld>
            <a:endParaRPr lang="en-IE"/>
          </a:p>
        </p:txBody>
      </p:sp>
    </p:spTree>
    <p:extLst>
      <p:ext uri="{BB962C8B-B14F-4D97-AF65-F5344CB8AC3E}">
        <p14:creationId xmlns:p14="http://schemas.microsoft.com/office/powerpoint/2010/main" val="347423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Some</a:t>
            </a:r>
            <a:r>
              <a:rPr lang="en-IE" baseline="0" dirty="0"/>
              <a:t> of the features that will be implemented include</a:t>
            </a:r>
          </a:p>
          <a:p>
            <a:endParaRPr lang="en-IE" baseline="0" dirty="0"/>
          </a:p>
          <a:p>
            <a:r>
              <a:rPr lang="en-IE" baseline="0" dirty="0"/>
              <a:t>Allowing the user to select their starting and ending position through the use of clicking on the map rather than entering co-ordinates.</a:t>
            </a:r>
          </a:p>
          <a:p>
            <a:endParaRPr lang="en-IE" baseline="0" dirty="0"/>
          </a:p>
          <a:p>
            <a:r>
              <a:rPr lang="en-IE" baseline="0" dirty="0"/>
              <a:t>Customising the selectable list of locations using filters based on interests like sports, hiking, dining etc.</a:t>
            </a:r>
          </a:p>
          <a:p>
            <a:endParaRPr lang="en-IE" baseline="0" dirty="0"/>
          </a:p>
          <a:p>
            <a:r>
              <a:rPr lang="en-IE" baseline="0" dirty="0"/>
              <a:t>Allow a user to select their preferred mode of transport like walking, public transport etc. This could possibly be saved to users and help to build a favourite lists of what is most popular and help </a:t>
            </a:r>
            <a:r>
              <a:rPr lang="en-IE" baseline="0" dirty="0"/>
              <a:t>owners of places of interest to promote their location.</a:t>
            </a:r>
            <a:endParaRPr lang="en-IE" baseline="0" dirty="0"/>
          </a:p>
          <a:p>
            <a:endParaRPr lang="en-IE" baseline="0" dirty="0"/>
          </a:p>
          <a:p>
            <a:r>
              <a:rPr lang="en-IE" baseline="0" dirty="0"/>
              <a:t>Allow a user to choose their preferred method of visiting location e.g. Choosing to have the first destination be the furthest away rather than the closest.</a:t>
            </a:r>
          </a:p>
          <a:p>
            <a:endParaRPr lang="en-IE" baseline="0" dirty="0"/>
          </a:p>
          <a:p>
            <a:r>
              <a:rPr lang="en-IE" baseline="0" dirty="0"/>
              <a:t>Allow users to comment on the locations they visits including ratings, recommendations of what to do there or even provide a personal estimated time of how long to spend there.</a:t>
            </a:r>
          </a:p>
          <a:p>
            <a:endParaRPr lang="en-IE" baseline="0" dirty="0"/>
          </a:p>
          <a:p>
            <a:r>
              <a:rPr lang="en-IE" baseline="0" dirty="0"/>
              <a:t>Possible payment and advertising service where owners of places of interest can pay to have their places of interest appear more frequently and stand out.</a:t>
            </a:r>
          </a:p>
          <a:p>
            <a:endParaRPr lang="en-IE" baseline="0" dirty="0"/>
          </a:p>
          <a:p>
            <a:endParaRPr lang="en-IE" dirty="0"/>
          </a:p>
        </p:txBody>
      </p:sp>
      <p:sp>
        <p:nvSpPr>
          <p:cNvPr id="4" name="Slide Number Placeholder 3"/>
          <p:cNvSpPr>
            <a:spLocks noGrp="1"/>
          </p:cNvSpPr>
          <p:nvPr>
            <p:ph type="sldNum" sz="quarter" idx="10"/>
          </p:nvPr>
        </p:nvSpPr>
        <p:spPr/>
        <p:txBody>
          <a:bodyPr/>
          <a:lstStyle/>
          <a:p>
            <a:fld id="{A0AF1E1E-AFE0-4563-B8CA-C8C830797ED7}" type="slidenum">
              <a:rPr lang="en-IE" smtClean="0"/>
              <a:t>4</a:t>
            </a:fld>
            <a:endParaRPr lang="en-IE"/>
          </a:p>
        </p:txBody>
      </p:sp>
    </p:spTree>
    <p:extLst>
      <p:ext uri="{BB962C8B-B14F-4D97-AF65-F5344CB8AC3E}">
        <p14:creationId xmlns:p14="http://schemas.microsoft.com/office/powerpoint/2010/main" val="180882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0AF1E1E-AFE0-4563-B8CA-C8C830797ED7}" type="slidenum">
              <a:rPr lang="en-IE" smtClean="0"/>
              <a:t>5</a:t>
            </a:fld>
            <a:endParaRPr lang="en-IE"/>
          </a:p>
        </p:txBody>
      </p:sp>
    </p:spTree>
    <p:extLst>
      <p:ext uri="{BB962C8B-B14F-4D97-AF65-F5344CB8AC3E}">
        <p14:creationId xmlns:p14="http://schemas.microsoft.com/office/powerpoint/2010/main" val="4031111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a:xfrm>
            <a:off x="3962399" y="5870575"/>
            <a:ext cx="4893958" cy="377825"/>
          </a:xfrm>
        </p:spPr>
        <p:txBody>
          <a:bodyPr/>
          <a:lstStyle/>
          <a:p>
            <a:endParaRPr lang="en-IE"/>
          </a:p>
        </p:txBody>
      </p:sp>
      <p:sp>
        <p:nvSpPr>
          <p:cNvPr id="6" name="Slide Number Placeholder 5"/>
          <p:cNvSpPr>
            <a:spLocks noGrp="1"/>
          </p:cNvSpPr>
          <p:nvPr>
            <p:ph type="sldNum" sz="quarter" idx="12"/>
          </p:nvPr>
        </p:nvSpPr>
        <p:spPr>
          <a:xfrm>
            <a:off x="10608958" y="5870575"/>
            <a:ext cx="551167" cy="377825"/>
          </a:xfrm>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628397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804590-FA15-4A56-8A77-4E7C2172DE11}" type="datetimeFigureOut">
              <a:rPr lang="en-IE" smtClean="0"/>
              <a:t>26/01/2017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325279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275779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3019237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223961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3463444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4092312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07883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241133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216967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04590-FA15-4A56-8A77-4E7C2172DE11}" type="datetimeFigureOut">
              <a:rPr lang="en-IE" smtClean="0"/>
              <a:t>26/01/2017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362499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04590-FA15-4A56-8A77-4E7C2172DE11}" type="datetimeFigureOut">
              <a:rPr lang="en-IE" smtClean="0"/>
              <a:t>26/01/2017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265563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04590-FA15-4A56-8A77-4E7C2172DE11}" type="datetimeFigureOut">
              <a:rPr lang="en-IE" smtClean="0"/>
              <a:t>26/01/2017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423984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04590-FA15-4A56-8A77-4E7C2172DE11}" type="datetimeFigureOut">
              <a:rPr lang="en-IE" smtClean="0"/>
              <a:t>26/01/2017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192190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6804590-FA15-4A56-8A77-4E7C2172DE11}" type="datetimeFigureOut">
              <a:rPr lang="en-IE" smtClean="0"/>
              <a:t>26/01/2017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13184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804590-FA15-4A56-8A77-4E7C2172DE11}" type="datetimeFigureOut">
              <a:rPr lang="en-IE" smtClean="0"/>
              <a:t>26/01/2017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356503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804590-FA15-4A56-8A77-4E7C2172DE11}" type="datetimeFigureOut">
              <a:rPr lang="en-IE" smtClean="0"/>
              <a:t>26/01/2017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E7C492-0598-4848-A89B-DDA32FA84C36}" type="slidenum">
              <a:rPr lang="en-IE" smtClean="0"/>
              <a:t>‹#›</a:t>
            </a:fld>
            <a:endParaRPr lang="en-IE"/>
          </a:p>
        </p:txBody>
      </p:sp>
    </p:spTree>
    <p:extLst>
      <p:ext uri="{BB962C8B-B14F-4D97-AF65-F5344CB8AC3E}">
        <p14:creationId xmlns:p14="http://schemas.microsoft.com/office/powerpoint/2010/main" val="108864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804590-FA15-4A56-8A77-4E7C2172DE11}" type="datetimeFigureOut">
              <a:rPr lang="en-IE" smtClean="0"/>
              <a:t>26/01/2017</a:t>
            </a:fld>
            <a:endParaRPr lang="en-I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7C492-0598-4848-A89B-DDA32FA84C36}" type="slidenum">
              <a:rPr lang="en-IE" smtClean="0"/>
              <a:t>‹#›</a:t>
            </a:fld>
            <a:endParaRPr lang="en-IE"/>
          </a:p>
        </p:txBody>
      </p:sp>
    </p:spTree>
    <p:extLst>
      <p:ext uri="{BB962C8B-B14F-4D97-AF65-F5344CB8AC3E}">
        <p14:creationId xmlns:p14="http://schemas.microsoft.com/office/powerpoint/2010/main" val="18969930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Sligo map </a:t>
            </a:r>
            <a:r>
              <a:rPr lang="en-IE" sz="1400" dirty="0"/>
              <a:t>name </a:t>
            </a:r>
            <a:r>
              <a:rPr lang="en-IE" sz="1400" dirty="0" err="1"/>
              <a:t>tBD</a:t>
            </a:r>
            <a:endParaRPr lang="en-IE" dirty="0"/>
          </a:p>
        </p:txBody>
      </p:sp>
      <p:sp>
        <p:nvSpPr>
          <p:cNvPr id="3" name="Subtitle 2"/>
          <p:cNvSpPr>
            <a:spLocks noGrp="1"/>
          </p:cNvSpPr>
          <p:nvPr>
            <p:ph type="subTitle" idx="1"/>
          </p:nvPr>
        </p:nvSpPr>
        <p:spPr/>
        <p:txBody>
          <a:bodyPr/>
          <a:lstStyle/>
          <a:p>
            <a:r>
              <a:rPr lang="en-IE" dirty="0"/>
              <a:t>Declan Feehily</a:t>
            </a:r>
          </a:p>
        </p:txBody>
      </p:sp>
    </p:spTree>
    <p:extLst>
      <p:ext uri="{BB962C8B-B14F-4D97-AF65-F5344CB8AC3E}">
        <p14:creationId xmlns:p14="http://schemas.microsoft.com/office/powerpoint/2010/main" val="25643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cap="none" dirty="0"/>
              <a:t>Aim Of Project</a:t>
            </a:r>
          </a:p>
        </p:txBody>
      </p:sp>
      <p:sp>
        <p:nvSpPr>
          <p:cNvPr id="3" name="Content Placeholder 2"/>
          <p:cNvSpPr>
            <a:spLocks noGrp="1"/>
          </p:cNvSpPr>
          <p:nvPr>
            <p:ph idx="1"/>
          </p:nvPr>
        </p:nvSpPr>
        <p:spPr/>
        <p:txBody>
          <a:bodyPr>
            <a:normAutofit/>
          </a:bodyPr>
          <a:lstStyle/>
          <a:p>
            <a:pPr marL="0" indent="0">
              <a:buNone/>
            </a:pPr>
            <a:r>
              <a:rPr lang="en-US" sz="2800" b="1" dirty="0"/>
              <a:t>The Original Problem</a:t>
            </a:r>
          </a:p>
          <a:p>
            <a:pPr marL="0" indent="0">
              <a:buNone/>
            </a:pPr>
            <a:r>
              <a:rPr lang="en-US" sz="2400" dirty="0"/>
              <a:t>How best to visit places near you in a set amount of time to visit.</a:t>
            </a:r>
          </a:p>
          <a:p>
            <a:pPr marL="0" indent="0">
              <a:buNone/>
            </a:pPr>
            <a:endParaRPr lang="en-US" sz="2400" dirty="0"/>
          </a:p>
          <a:p>
            <a:pPr marL="0" indent="0">
              <a:buNone/>
            </a:pPr>
            <a:r>
              <a:rPr lang="en-US" sz="2800" b="1" dirty="0"/>
              <a:t>Solution</a:t>
            </a:r>
          </a:p>
          <a:p>
            <a:pPr marL="0" indent="0">
              <a:buNone/>
            </a:pPr>
            <a:r>
              <a:rPr lang="en-US" sz="2400" dirty="0"/>
              <a:t>A web app that let users plan out their day and tailoring it to their interests. Also helps owners promote their places of interest.</a:t>
            </a:r>
            <a:endParaRPr lang="en-IE" sz="2400" dirty="0"/>
          </a:p>
        </p:txBody>
      </p:sp>
    </p:spTree>
    <p:extLst>
      <p:ext uri="{BB962C8B-B14F-4D97-AF65-F5344CB8AC3E}">
        <p14:creationId xmlns:p14="http://schemas.microsoft.com/office/powerpoint/2010/main" val="38020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Services And Technologies Used</a:t>
            </a:r>
            <a:endParaRPr lang="en-IE" b="1" cap="none" dirty="0"/>
          </a:p>
        </p:txBody>
      </p:sp>
      <p:sp>
        <p:nvSpPr>
          <p:cNvPr id="3" name="Content Placeholder 2"/>
          <p:cNvSpPr>
            <a:spLocks noGrp="1"/>
          </p:cNvSpPr>
          <p:nvPr>
            <p:ph idx="1"/>
          </p:nvPr>
        </p:nvSpPr>
        <p:spPr/>
        <p:txBody>
          <a:bodyPr>
            <a:normAutofit/>
          </a:bodyPr>
          <a:lstStyle/>
          <a:p>
            <a:r>
              <a:rPr lang="en-IE" sz="2400" dirty="0"/>
              <a:t>ASP.NET MVC 5 Web App</a:t>
            </a:r>
          </a:p>
          <a:p>
            <a:r>
              <a:rPr lang="en-IE" sz="2400" dirty="0"/>
              <a:t>Microsoft SQL Server</a:t>
            </a:r>
          </a:p>
          <a:p>
            <a:r>
              <a:rPr lang="en-IE" sz="2400" dirty="0"/>
              <a:t>Microsoft Azure for hosting of Web App and SQL Server Database</a:t>
            </a:r>
          </a:p>
          <a:p>
            <a:r>
              <a:rPr lang="en-IE" sz="2400" dirty="0"/>
              <a:t>Git Flow – Git Extension</a:t>
            </a:r>
          </a:p>
          <a:p>
            <a:r>
              <a:rPr lang="en-IE" sz="2400" dirty="0"/>
              <a:t>Trello</a:t>
            </a:r>
          </a:p>
        </p:txBody>
      </p:sp>
    </p:spTree>
    <p:extLst>
      <p:ext uri="{BB962C8B-B14F-4D97-AF65-F5344CB8AC3E}">
        <p14:creationId xmlns:p14="http://schemas.microsoft.com/office/powerpoint/2010/main" val="59765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cap="none" dirty="0"/>
              <a:t>Future Development</a:t>
            </a:r>
          </a:p>
        </p:txBody>
      </p:sp>
      <p:sp>
        <p:nvSpPr>
          <p:cNvPr id="3" name="Content Placeholder 2"/>
          <p:cNvSpPr>
            <a:spLocks noGrp="1"/>
          </p:cNvSpPr>
          <p:nvPr>
            <p:ph idx="1"/>
          </p:nvPr>
        </p:nvSpPr>
        <p:spPr/>
        <p:txBody>
          <a:bodyPr>
            <a:normAutofit/>
          </a:bodyPr>
          <a:lstStyle/>
          <a:p>
            <a:r>
              <a:rPr lang="en-IE" sz="2400" dirty="0"/>
              <a:t>Selectable start and end locations</a:t>
            </a:r>
          </a:p>
          <a:p>
            <a:r>
              <a:rPr lang="en-IE" sz="2400" dirty="0"/>
              <a:t>Filtering of locations</a:t>
            </a:r>
          </a:p>
          <a:p>
            <a:r>
              <a:rPr lang="en-IE" sz="2400" dirty="0"/>
              <a:t>Modes of transport</a:t>
            </a:r>
          </a:p>
          <a:p>
            <a:r>
              <a:rPr lang="en-IE" sz="2400" dirty="0"/>
              <a:t>Journey Criteria</a:t>
            </a:r>
          </a:p>
          <a:p>
            <a:r>
              <a:rPr lang="en-IE" sz="2400" dirty="0"/>
              <a:t>Location Reviews and Feedback</a:t>
            </a:r>
          </a:p>
          <a:p>
            <a:r>
              <a:rPr lang="en-IE" sz="2400" dirty="0"/>
              <a:t>Advertising Service</a:t>
            </a:r>
          </a:p>
        </p:txBody>
      </p:sp>
    </p:spTree>
    <p:extLst>
      <p:ext uri="{BB962C8B-B14F-4D97-AF65-F5344CB8AC3E}">
        <p14:creationId xmlns:p14="http://schemas.microsoft.com/office/powerpoint/2010/main" val="28205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338918"/>
          </a:xfrm>
        </p:spPr>
        <p:txBody>
          <a:bodyPr>
            <a:normAutofit/>
          </a:bodyPr>
          <a:lstStyle/>
          <a:p>
            <a:r>
              <a:rPr lang="en-IE" sz="8800" cap="none" dirty="0"/>
              <a:t>		Questions?</a:t>
            </a:r>
          </a:p>
        </p:txBody>
      </p:sp>
    </p:spTree>
    <p:extLst>
      <p:ext uri="{BB962C8B-B14F-4D97-AF65-F5344CB8AC3E}">
        <p14:creationId xmlns:p14="http://schemas.microsoft.com/office/powerpoint/2010/main" val="1465067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511</TotalTime>
  <Words>495</Words>
  <Application>Microsoft Office PowerPoint</Application>
  <PresentationFormat>Widescreen</PresentationFormat>
  <Paragraphs>49</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Sligo map name tBD</vt:lpstr>
      <vt:lpstr>Aim Of Project</vt:lpstr>
      <vt:lpstr>Services And Technologies Used</vt:lpstr>
      <vt:lpstr>Future Development</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Sligo map name t.b.d.</dc:title>
  <dc:creator>Declan Feehily</dc:creator>
  <cp:lastModifiedBy>Declan Feehily</cp:lastModifiedBy>
  <cp:revision>22</cp:revision>
  <dcterms:created xsi:type="dcterms:W3CDTF">2017-01-24T18:01:16Z</dcterms:created>
  <dcterms:modified xsi:type="dcterms:W3CDTF">2017-01-26T22:36:51Z</dcterms:modified>
</cp:coreProperties>
</file>