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7520" autoAdjust="0"/>
  </p:normalViewPr>
  <p:slideViewPr>
    <p:cSldViewPr snapToGrid="0">
      <p:cViewPr varScale="1">
        <p:scale>
          <a:sx n="38" d="100"/>
          <a:sy n="38" d="100"/>
        </p:scale>
        <p:origin x="3786" y="9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2712" y="4954765"/>
            <a:ext cx="18178205" cy="10540259"/>
          </a:xfrm>
        </p:spPr>
        <p:txBody>
          <a:bodyPr anchor="b">
            <a:normAutofit/>
          </a:bodyPr>
          <a:lstStyle>
            <a:lvl1pPr algn="ctr">
              <a:defRPr sz="11225"/>
            </a:lvl1pPr>
          </a:lstStyle>
          <a:p>
            <a:r>
              <a:rPr lang="en-US"/>
              <a:t>Click to edit Master title style</a:t>
            </a:r>
            <a:endParaRPr lang="en-US" dirty="0"/>
          </a:p>
        </p:txBody>
      </p:sp>
      <p:sp>
        <p:nvSpPr>
          <p:cNvPr id="3" name="Subtitle 2"/>
          <p:cNvSpPr>
            <a:spLocks noGrp="1"/>
          </p:cNvSpPr>
          <p:nvPr>
            <p:ph type="subTitle" idx="1"/>
          </p:nvPr>
        </p:nvSpPr>
        <p:spPr>
          <a:xfrm>
            <a:off x="1602712" y="15901497"/>
            <a:ext cx="18178205"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6FA235-A643-4319-A88E-036335C16CF8}" type="datetimeFigureOut">
              <a:rPr lang="en-IE" smtClean="0"/>
              <a:t>15/04/2022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DBD23C8-0FC9-4A7C-854F-6D2E78144F5A}" type="slidenum">
              <a:rPr lang="en-IE" smtClean="0"/>
              <a:t>‹#›</a:t>
            </a:fld>
            <a:endParaRPr lang="en-IE"/>
          </a:p>
        </p:txBody>
      </p:sp>
    </p:spTree>
    <p:extLst>
      <p:ext uri="{BB962C8B-B14F-4D97-AF65-F5344CB8AC3E}">
        <p14:creationId xmlns:p14="http://schemas.microsoft.com/office/powerpoint/2010/main" val="15017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02733" y="18935797"/>
            <a:ext cx="18183735" cy="3617111"/>
          </a:xfrm>
        </p:spPr>
        <p:txBody>
          <a:bodyPr anchor="b">
            <a:normAutofit/>
          </a:bodyPr>
          <a:lstStyle>
            <a:lvl1pPr>
              <a:defRPr sz="6548"/>
            </a:lvl1pPr>
          </a:lstStyle>
          <a:p>
            <a:r>
              <a:rPr lang="en-US"/>
              <a:t>Click to edit Master title style</a:t>
            </a:r>
            <a:endParaRPr lang="en-US" dirty="0"/>
          </a:p>
        </p:txBody>
      </p:sp>
      <p:sp>
        <p:nvSpPr>
          <p:cNvPr id="3" name="Picture Placeholder 2"/>
          <p:cNvSpPr>
            <a:spLocks noGrp="1" noChangeAspect="1"/>
          </p:cNvSpPr>
          <p:nvPr>
            <p:ph type="pic" idx="1"/>
          </p:nvPr>
        </p:nvSpPr>
        <p:spPr>
          <a:xfrm>
            <a:off x="1602733" y="2742880"/>
            <a:ext cx="18183735" cy="14920122"/>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602711" y="22552906"/>
            <a:ext cx="18180990" cy="3012830"/>
          </a:xfrm>
        </p:spPr>
        <p:txBody>
          <a:bodyPr>
            <a:normAutofit/>
          </a:bodyPr>
          <a:lstStyle>
            <a:lvl1pPr marL="0" indent="0" algn="ctr">
              <a:buNone/>
              <a:defRPr sz="4209"/>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76FA235-A643-4319-A88E-036335C16CF8}" type="datetimeFigureOut">
              <a:rPr lang="en-IE" smtClean="0"/>
              <a:t>15/04/2022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DBD23C8-0FC9-4A7C-854F-6D2E78144F5A}" type="slidenum">
              <a:rPr lang="en-IE" smtClean="0"/>
              <a:t>‹#›</a:t>
            </a:fld>
            <a:endParaRPr lang="en-IE"/>
          </a:p>
        </p:txBody>
      </p:sp>
    </p:spTree>
    <p:extLst>
      <p:ext uri="{BB962C8B-B14F-4D97-AF65-F5344CB8AC3E}">
        <p14:creationId xmlns:p14="http://schemas.microsoft.com/office/powerpoint/2010/main" val="123258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602710" y="2691137"/>
            <a:ext cx="18159529" cy="15119326"/>
          </a:xfrm>
        </p:spPr>
        <p:txBody>
          <a:bodyPr anchor="ctr"/>
          <a:lstStyle>
            <a:lvl1pPr>
              <a:defRPr sz="7483"/>
            </a:lvl1pPr>
          </a:lstStyle>
          <a:p>
            <a:r>
              <a:rPr lang="en-US"/>
              <a:t>Click to edit Master title style</a:t>
            </a:r>
            <a:endParaRPr lang="en-US" dirty="0"/>
          </a:p>
        </p:txBody>
      </p:sp>
      <p:sp>
        <p:nvSpPr>
          <p:cNvPr id="4" name="Text Placeholder 3"/>
          <p:cNvSpPr>
            <a:spLocks noGrp="1"/>
          </p:cNvSpPr>
          <p:nvPr>
            <p:ph type="body" sz="half" idx="2"/>
          </p:nvPr>
        </p:nvSpPr>
        <p:spPr>
          <a:xfrm>
            <a:off x="1602714" y="18562529"/>
            <a:ext cx="18159527" cy="7028838"/>
          </a:xfrm>
        </p:spPr>
        <p:txBody>
          <a:bodyPr anchor="ctr"/>
          <a:lstStyle>
            <a:lvl1pPr marL="0" indent="0" algn="ctr">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76FA235-A643-4319-A88E-036335C16CF8}" type="datetimeFigureOut">
              <a:rPr lang="en-IE" smtClean="0"/>
              <a:t>15/04/2022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DBD23C8-0FC9-4A7C-854F-6D2E78144F5A}" type="slidenum">
              <a:rPr lang="en-IE" smtClean="0"/>
              <a:t>‹#›</a:t>
            </a:fld>
            <a:endParaRPr lang="en-IE"/>
          </a:p>
        </p:txBody>
      </p:sp>
    </p:spTree>
    <p:extLst>
      <p:ext uri="{BB962C8B-B14F-4D97-AF65-F5344CB8AC3E}">
        <p14:creationId xmlns:p14="http://schemas.microsoft.com/office/powerpoint/2010/main" val="2441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36520" y="2691130"/>
            <a:ext cx="16316155" cy="13212424"/>
          </a:xfrm>
        </p:spPr>
        <p:txBody>
          <a:bodyPr anchor="ctr"/>
          <a:lstStyle>
            <a:lvl1pPr>
              <a:defRPr sz="7483"/>
            </a:lvl1pPr>
          </a:lstStyle>
          <a:p>
            <a:r>
              <a:rPr lang="en-US"/>
              <a:t>Click to edit Master title style</a:t>
            </a:r>
            <a:endParaRPr lang="en-US" dirty="0"/>
          </a:p>
        </p:txBody>
      </p:sp>
      <p:sp>
        <p:nvSpPr>
          <p:cNvPr id="12" name="Text Placeholder 3"/>
          <p:cNvSpPr>
            <a:spLocks noGrp="1"/>
          </p:cNvSpPr>
          <p:nvPr>
            <p:ph type="body" sz="half" idx="13"/>
          </p:nvPr>
        </p:nvSpPr>
        <p:spPr>
          <a:xfrm>
            <a:off x="3017851" y="15936787"/>
            <a:ext cx="15350711" cy="1884197"/>
          </a:xfrm>
        </p:spPr>
        <p:txBody>
          <a:bodyPr anchor="t">
            <a:normAutofit/>
          </a:bodyPr>
          <a:lstStyle>
            <a:lvl1pPr marL="0" indent="0" algn="r">
              <a:buNone/>
              <a:defRPr sz="3274"/>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4" name="Text Placeholder 3"/>
          <p:cNvSpPr>
            <a:spLocks noGrp="1"/>
          </p:cNvSpPr>
          <p:nvPr>
            <p:ph type="body" sz="half" idx="2"/>
          </p:nvPr>
        </p:nvSpPr>
        <p:spPr>
          <a:xfrm>
            <a:off x="1602708" y="18562533"/>
            <a:ext cx="18159529" cy="7003207"/>
          </a:xfrm>
        </p:spPr>
        <p:txBody>
          <a:bodyPr anchor="ctr">
            <a:normAutofit/>
          </a:bodyPr>
          <a:lstStyle>
            <a:lvl1pPr marL="0" indent="0" algn="ctr">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76FA235-A643-4319-A88E-036335C16CF8}" type="datetimeFigureOut">
              <a:rPr lang="en-IE" smtClean="0"/>
              <a:t>15/04/2022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DBD23C8-0FC9-4A7C-854F-6D2E78144F5A}" type="slidenum">
              <a:rPr lang="en-IE" smtClean="0"/>
              <a:t>‹#›</a:t>
            </a:fld>
            <a:endParaRPr lang="en-IE"/>
          </a:p>
        </p:txBody>
      </p:sp>
      <p:sp>
        <p:nvSpPr>
          <p:cNvPr id="10" name="TextBox 9"/>
          <p:cNvSpPr txBox="1"/>
          <p:nvPr/>
        </p:nvSpPr>
        <p:spPr>
          <a:xfrm>
            <a:off x="1181537" y="2833055"/>
            <a:ext cx="1069181" cy="2581542"/>
          </a:xfrm>
          <a:prstGeom prst="rect">
            <a:avLst/>
          </a:prstGeom>
        </p:spPr>
        <p:txBody>
          <a:bodyPr vert="horz" lIns="213836" tIns="106918" rIns="213836" bIns="10691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8708" dirty="0">
                <a:solidFill>
                  <a:schemeClr val="tx1"/>
                </a:solidFill>
                <a:effectLst/>
              </a:rPr>
              <a:t>“</a:t>
            </a:r>
          </a:p>
        </p:txBody>
      </p:sp>
      <p:sp>
        <p:nvSpPr>
          <p:cNvPr id="14" name="TextBox 13"/>
          <p:cNvSpPr txBox="1"/>
          <p:nvPr/>
        </p:nvSpPr>
        <p:spPr>
          <a:xfrm>
            <a:off x="18583738" y="13567675"/>
            <a:ext cx="1069181" cy="2581542"/>
          </a:xfrm>
          <a:prstGeom prst="rect">
            <a:avLst/>
          </a:prstGeom>
        </p:spPr>
        <p:txBody>
          <a:bodyPr vert="horz" lIns="213836" tIns="106918" rIns="213836" bIns="10691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8708" dirty="0">
                <a:solidFill>
                  <a:schemeClr val="tx1"/>
                </a:solidFill>
                <a:effectLst/>
              </a:rPr>
              <a:t>”</a:t>
            </a:r>
          </a:p>
        </p:txBody>
      </p:sp>
    </p:spTree>
    <p:extLst>
      <p:ext uri="{BB962C8B-B14F-4D97-AF65-F5344CB8AC3E}">
        <p14:creationId xmlns:p14="http://schemas.microsoft.com/office/powerpoint/2010/main" val="4134670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602732" y="9389570"/>
            <a:ext cx="18162272" cy="11088705"/>
          </a:xfrm>
        </p:spPr>
        <p:txBody>
          <a:bodyPr anchor="b"/>
          <a:lstStyle>
            <a:lvl1pPr>
              <a:defRPr sz="7483"/>
            </a:lvl1pPr>
          </a:lstStyle>
          <a:p>
            <a:r>
              <a:rPr lang="en-US"/>
              <a:t>Click to edit Master title style</a:t>
            </a:r>
            <a:endParaRPr lang="en-US" dirty="0"/>
          </a:p>
        </p:txBody>
      </p:sp>
      <p:sp>
        <p:nvSpPr>
          <p:cNvPr id="4" name="Text Placeholder 3"/>
          <p:cNvSpPr>
            <a:spLocks noGrp="1"/>
          </p:cNvSpPr>
          <p:nvPr>
            <p:ph type="body" sz="half" idx="2"/>
          </p:nvPr>
        </p:nvSpPr>
        <p:spPr>
          <a:xfrm>
            <a:off x="1602710" y="20530267"/>
            <a:ext cx="18159529" cy="5035468"/>
          </a:xfrm>
        </p:spPr>
        <p:txBody>
          <a:bodyPr anchor="t"/>
          <a:lstStyle>
            <a:lvl1pPr marL="0" indent="0" algn="ctr">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76FA235-A643-4319-A88E-036335C16CF8}" type="datetimeFigureOut">
              <a:rPr lang="en-IE" smtClean="0"/>
              <a:t>15/04/2022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DBD23C8-0FC9-4A7C-854F-6D2E78144F5A}" type="slidenum">
              <a:rPr lang="en-IE" smtClean="0"/>
              <a:t>‹#›</a:t>
            </a:fld>
            <a:endParaRPr lang="en-IE"/>
          </a:p>
        </p:txBody>
      </p:sp>
    </p:spTree>
    <p:extLst>
      <p:ext uri="{BB962C8B-B14F-4D97-AF65-F5344CB8AC3E}">
        <p14:creationId xmlns:p14="http://schemas.microsoft.com/office/powerpoint/2010/main" val="403803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602708" y="2691137"/>
            <a:ext cx="18159529" cy="5851808"/>
          </a:xfrm>
        </p:spPr>
        <p:txBody>
          <a:bodyPr/>
          <a:lstStyle/>
          <a:p>
            <a:r>
              <a:rPr lang="en-US"/>
              <a:t>Click to edit Master title style</a:t>
            </a:r>
            <a:endParaRPr lang="en-US" dirty="0"/>
          </a:p>
        </p:txBody>
      </p:sp>
      <p:sp>
        <p:nvSpPr>
          <p:cNvPr id="7" name="Text Placeholder 2"/>
          <p:cNvSpPr>
            <a:spLocks noGrp="1"/>
          </p:cNvSpPr>
          <p:nvPr>
            <p:ph type="body" idx="1"/>
          </p:nvPr>
        </p:nvSpPr>
        <p:spPr>
          <a:xfrm>
            <a:off x="1602711" y="9219065"/>
            <a:ext cx="5786060" cy="3634549"/>
          </a:xfrm>
        </p:spPr>
        <p:txBody>
          <a:bodyPr anchor="b">
            <a:noAutofit/>
          </a:bodyPr>
          <a:lstStyle>
            <a:lvl1pPr marL="0" indent="0" algn="ctr">
              <a:lnSpc>
                <a:spcPct val="100000"/>
              </a:lnSpc>
              <a:buNone/>
              <a:defRPr sz="5612" b="0">
                <a:solidFill>
                  <a:schemeClr val="tx1"/>
                </a:solidFill>
              </a:defRPr>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8" name="Text Placeholder 3"/>
          <p:cNvSpPr>
            <a:spLocks noGrp="1"/>
          </p:cNvSpPr>
          <p:nvPr>
            <p:ph type="body" sz="half" idx="15"/>
          </p:nvPr>
        </p:nvSpPr>
        <p:spPr>
          <a:xfrm>
            <a:off x="1602711" y="12853607"/>
            <a:ext cx="5786060" cy="12712128"/>
          </a:xfrm>
        </p:spPr>
        <p:txBody>
          <a:bodyPr anchor="t">
            <a:normAutofit/>
          </a:bodyPr>
          <a:lstStyle>
            <a:lvl1pPr marL="0" indent="0" algn="ctr">
              <a:buNone/>
              <a:defRPr sz="3274"/>
            </a:lvl1pPr>
            <a:lvl2pPr marL="1069162" indent="0">
              <a:buNone/>
              <a:defRPr sz="2806"/>
            </a:lvl2pPr>
            <a:lvl3pPr marL="2138324" indent="0">
              <a:buNone/>
              <a:defRPr sz="2339"/>
            </a:lvl3pPr>
            <a:lvl4pPr marL="3207487" indent="0">
              <a:buNone/>
              <a:defRPr sz="2105"/>
            </a:lvl4pPr>
            <a:lvl5pPr marL="4276649" indent="0">
              <a:buNone/>
              <a:defRPr sz="2105"/>
            </a:lvl5pPr>
            <a:lvl6pPr marL="5345811" indent="0">
              <a:buNone/>
              <a:defRPr sz="2105"/>
            </a:lvl6pPr>
            <a:lvl7pPr marL="6414973" indent="0">
              <a:buNone/>
              <a:defRPr sz="2105"/>
            </a:lvl7pPr>
            <a:lvl8pPr marL="7484135" indent="0">
              <a:buNone/>
              <a:defRPr sz="2105"/>
            </a:lvl8pPr>
            <a:lvl9pPr marL="8553298" indent="0">
              <a:buNone/>
              <a:defRPr sz="2105"/>
            </a:lvl9pPr>
          </a:lstStyle>
          <a:p>
            <a:pPr lvl="0"/>
            <a:r>
              <a:rPr lang="en-US"/>
              <a:t>Click to edit Master text styles</a:t>
            </a:r>
          </a:p>
        </p:txBody>
      </p:sp>
      <p:sp>
        <p:nvSpPr>
          <p:cNvPr id="9" name="Text Placeholder 4"/>
          <p:cNvSpPr>
            <a:spLocks noGrp="1"/>
          </p:cNvSpPr>
          <p:nvPr>
            <p:ph type="body" sz="quarter" idx="3"/>
          </p:nvPr>
        </p:nvSpPr>
        <p:spPr>
          <a:xfrm>
            <a:off x="7795899" y="9219063"/>
            <a:ext cx="5785363" cy="3634544"/>
          </a:xfrm>
        </p:spPr>
        <p:txBody>
          <a:bodyPr anchor="b">
            <a:noAutofit/>
          </a:bodyPr>
          <a:lstStyle>
            <a:lvl1pPr marL="0" indent="0" algn="ctr">
              <a:lnSpc>
                <a:spcPct val="100000"/>
              </a:lnSpc>
              <a:buNone/>
              <a:defRPr sz="5612" b="0">
                <a:solidFill>
                  <a:schemeClr val="tx1"/>
                </a:solidFill>
              </a:defRPr>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10" name="Text Placeholder 3"/>
          <p:cNvSpPr>
            <a:spLocks noGrp="1"/>
          </p:cNvSpPr>
          <p:nvPr>
            <p:ph type="body" sz="half" idx="16"/>
          </p:nvPr>
        </p:nvSpPr>
        <p:spPr>
          <a:xfrm>
            <a:off x="7795901" y="12853607"/>
            <a:ext cx="5787577" cy="12712128"/>
          </a:xfrm>
        </p:spPr>
        <p:txBody>
          <a:bodyPr anchor="t">
            <a:normAutofit/>
          </a:bodyPr>
          <a:lstStyle>
            <a:lvl1pPr marL="0" indent="0" algn="ctr">
              <a:buNone/>
              <a:defRPr sz="3274"/>
            </a:lvl1pPr>
            <a:lvl2pPr marL="1069162" indent="0">
              <a:buNone/>
              <a:defRPr sz="2806"/>
            </a:lvl2pPr>
            <a:lvl3pPr marL="2138324" indent="0">
              <a:buNone/>
              <a:defRPr sz="2339"/>
            </a:lvl3pPr>
            <a:lvl4pPr marL="3207487" indent="0">
              <a:buNone/>
              <a:defRPr sz="2105"/>
            </a:lvl4pPr>
            <a:lvl5pPr marL="4276649" indent="0">
              <a:buNone/>
              <a:defRPr sz="2105"/>
            </a:lvl5pPr>
            <a:lvl6pPr marL="5345811" indent="0">
              <a:buNone/>
              <a:defRPr sz="2105"/>
            </a:lvl6pPr>
            <a:lvl7pPr marL="6414973" indent="0">
              <a:buNone/>
              <a:defRPr sz="2105"/>
            </a:lvl7pPr>
            <a:lvl8pPr marL="7484135" indent="0">
              <a:buNone/>
              <a:defRPr sz="2105"/>
            </a:lvl8pPr>
            <a:lvl9pPr marL="8553298" indent="0">
              <a:buNone/>
              <a:defRPr sz="2105"/>
            </a:lvl9pPr>
          </a:lstStyle>
          <a:p>
            <a:pPr lvl="0"/>
            <a:r>
              <a:rPr lang="en-US"/>
              <a:t>Click to edit Master text styles</a:t>
            </a:r>
          </a:p>
        </p:txBody>
      </p:sp>
      <p:sp>
        <p:nvSpPr>
          <p:cNvPr id="11" name="Text Placeholder 4"/>
          <p:cNvSpPr>
            <a:spLocks noGrp="1"/>
          </p:cNvSpPr>
          <p:nvPr>
            <p:ph type="body" sz="quarter" idx="13"/>
          </p:nvPr>
        </p:nvSpPr>
        <p:spPr>
          <a:xfrm>
            <a:off x="13984418" y="9219063"/>
            <a:ext cx="5772475" cy="3634544"/>
          </a:xfrm>
        </p:spPr>
        <p:txBody>
          <a:bodyPr anchor="b">
            <a:noAutofit/>
          </a:bodyPr>
          <a:lstStyle>
            <a:lvl1pPr marL="0" indent="0" algn="ctr">
              <a:lnSpc>
                <a:spcPct val="100000"/>
              </a:lnSpc>
              <a:buNone/>
              <a:defRPr sz="5612" b="0">
                <a:solidFill>
                  <a:schemeClr val="tx1"/>
                </a:solidFill>
              </a:defRPr>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12" name="Text Placeholder 3"/>
          <p:cNvSpPr>
            <a:spLocks noGrp="1"/>
          </p:cNvSpPr>
          <p:nvPr>
            <p:ph type="body" sz="half" idx="17"/>
          </p:nvPr>
        </p:nvSpPr>
        <p:spPr>
          <a:xfrm>
            <a:off x="13989764" y="12853607"/>
            <a:ext cx="5772475" cy="12712128"/>
          </a:xfrm>
        </p:spPr>
        <p:txBody>
          <a:bodyPr anchor="t">
            <a:normAutofit/>
          </a:bodyPr>
          <a:lstStyle>
            <a:lvl1pPr marL="0" indent="0" algn="ctr">
              <a:buNone/>
              <a:defRPr sz="3274"/>
            </a:lvl1pPr>
            <a:lvl2pPr marL="1069162" indent="0">
              <a:buNone/>
              <a:defRPr sz="2806"/>
            </a:lvl2pPr>
            <a:lvl3pPr marL="2138324" indent="0">
              <a:buNone/>
              <a:defRPr sz="2339"/>
            </a:lvl3pPr>
            <a:lvl4pPr marL="3207487" indent="0">
              <a:buNone/>
              <a:defRPr sz="2105"/>
            </a:lvl4pPr>
            <a:lvl5pPr marL="4276649" indent="0">
              <a:buNone/>
              <a:defRPr sz="2105"/>
            </a:lvl5pPr>
            <a:lvl6pPr marL="5345811" indent="0">
              <a:buNone/>
              <a:defRPr sz="2105"/>
            </a:lvl6pPr>
            <a:lvl7pPr marL="6414973" indent="0">
              <a:buNone/>
              <a:defRPr sz="2105"/>
            </a:lvl7pPr>
            <a:lvl8pPr marL="7484135" indent="0">
              <a:buNone/>
              <a:defRPr sz="2105"/>
            </a:lvl8pPr>
            <a:lvl9pPr marL="8553298" indent="0">
              <a:buNone/>
              <a:defRPr sz="2105"/>
            </a:lvl9pPr>
          </a:lstStyle>
          <a:p>
            <a:pPr lvl="0"/>
            <a:r>
              <a:rPr lang="en-US"/>
              <a:t>Click to edit Master text styles</a:t>
            </a:r>
          </a:p>
        </p:txBody>
      </p:sp>
      <p:sp>
        <p:nvSpPr>
          <p:cNvPr id="3" name="Date Placeholder 2"/>
          <p:cNvSpPr>
            <a:spLocks noGrp="1"/>
          </p:cNvSpPr>
          <p:nvPr>
            <p:ph type="dt" sz="half" idx="10"/>
          </p:nvPr>
        </p:nvSpPr>
        <p:spPr/>
        <p:txBody>
          <a:bodyPr/>
          <a:lstStyle/>
          <a:p>
            <a:fld id="{876FA235-A643-4319-A88E-036335C16CF8}" type="datetimeFigureOut">
              <a:rPr lang="en-IE" smtClean="0"/>
              <a:t>15/04/2022</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3DBD23C8-0FC9-4A7C-854F-6D2E78144F5A}" type="slidenum">
              <a:rPr lang="en-IE" smtClean="0"/>
              <a:t>‹#›</a:t>
            </a:fld>
            <a:endParaRPr lang="en-IE"/>
          </a:p>
        </p:txBody>
      </p:sp>
    </p:spTree>
    <p:extLst>
      <p:ext uri="{BB962C8B-B14F-4D97-AF65-F5344CB8AC3E}">
        <p14:creationId xmlns:p14="http://schemas.microsoft.com/office/powerpoint/2010/main" val="2066887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602710" y="2691137"/>
            <a:ext cx="18159529" cy="585180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602713" y="17610422"/>
            <a:ext cx="5786057" cy="2543957"/>
          </a:xfrm>
        </p:spPr>
        <p:txBody>
          <a:bodyPr anchor="b">
            <a:noAutofit/>
          </a:bodyPr>
          <a:lstStyle>
            <a:lvl1pPr marL="0" indent="0" algn="ctr">
              <a:lnSpc>
                <a:spcPct val="100000"/>
              </a:lnSpc>
              <a:buNone/>
              <a:defRPr sz="4677" b="0">
                <a:solidFill>
                  <a:schemeClr val="tx1"/>
                </a:solidFill>
              </a:defRPr>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20" name="Picture Placeholder 2"/>
          <p:cNvSpPr>
            <a:spLocks noGrp="1" noChangeAspect="1"/>
          </p:cNvSpPr>
          <p:nvPr>
            <p:ph type="pic" idx="15"/>
          </p:nvPr>
        </p:nvSpPr>
        <p:spPr>
          <a:xfrm>
            <a:off x="1915301" y="9236346"/>
            <a:ext cx="5156573" cy="6727825"/>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3742"/>
            </a:lvl1pPr>
            <a:lvl2pPr marL="1069162" indent="0">
              <a:buNone/>
              <a:defRPr sz="3742"/>
            </a:lvl2pPr>
            <a:lvl3pPr marL="2138324" indent="0">
              <a:buNone/>
              <a:defRPr sz="3742"/>
            </a:lvl3pPr>
            <a:lvl4pPr marL="3207487" indent="0">
              <a:buNone/>
              <a:defRPr sz="3742"/>
            </a:lvl4pPr>
            <a:lvl5pPr marL="4276649" indent="0">
              <a:buNone/>
              <a:defRPr sz="3742"/>
            </a:lvl5pPr>
            <a:lvl6pPr marL="5345811" indent="0">
              <a:buNone/>
              <a:defRPr sz="3742"/>
            </a:lvl6pPr>
            <a:lvl7pPr marL="6414973" indent="0">
              <a:buNone/>
              <a:defRPr sz="3742"/>
            </a:lvl7pPr>
            <a:lvl8pPr marL="7484135" indent="0">
              <a:buNone/>
              <a:defRPr sz="3742"/>
            </a:lvl8pPr>
            <a:lvl9pPr marL="8553298" indent="0">
              <a:buNone/>
              <a:defRPr sz="3742"/>
            </a:lvl9pPr>
          </a:lstStyle>
          <a:p>
            <a:r>
              <a:rPr lang="en-US"/>
              <a:t>Click icon to add picture</a:t>
            </a:r>
            <a:endParaRPr lang="en-US" dirty="0"/>
          </a:p>
        </p:txBody>
      </p:sp>
      <p:sp>
        <p:nvSpPr>
          <p:cNvPr id="21" name="Text Placeholder 3"/>
          <p:cNvSpPr>
            <a:spLocks noGrp="1"/>
          </p:cNvSpPr>
          <p:nvPr>
            <p:ph type="body" sz="half" idx="18"/>
          </p:nvPr>
        </p:nvSpPr>
        <p:spPr>
          <a:xfrm>
            <a:off x="1602713" y="20154379"/>
            <a:ext cx="5786057" cy="5411361"/>
          </a:xfrm>
        </p:spPr>
        <p:txBody>
          <a:bodyPr anchor="t">
            <a:normAutofit/>
          </a:bodyPr>
          <a:lstStyle>
            <a:lvl1pPr marL="0" indent="0" algn="ctr">
              <a:buNone/>
              <a:defRPr sz="3274"/>
            </a:lvl1pPr>
            <a:lvl2pPr marL="1069162" indent="0">
              <a:buNone/>
              <a:defRPr sz="2806"/>
            </a:lvl2pPr>
            <a:lvl3pPr marL="2138324" indent="0">
              <a:buNone/>
              <a:defRPr sz="2339"/>
            </a:lvl3pPr>
            <a:lvl4pPr marL="3207487" indent="0">
              <a:buNone/>
              <a:defRPr sz="2105"/>
            </a:lvl4pPr>
            <a:lvl5pPr marL="4276649" indent="0">
              <a:buNone/>
              <a:defRPr sz="2105"/>
            </a:lvl5pPr>
            <a:lvl6pPr marL="5345811" indent="0">
              <a:buNone/>
              <a:defRPr sz="2105"/>
            </a:lvl6pPr>
            <a:lvl7pPr marL="6414973" indent="0">
              <a:buNone/>
              <a:defRPr sz="2105"/>
            </a:lvl7pPr>
            <a:lvl8pPr marL="7484135" indent="0">
              <a:buNone/>
              <a:defRPr sz="2105"/>
            </a:lvl8pPr>
            <a:lvl9pPr marL="8553298" indent="0">
              <a:buNone/>
              <a:defRPr sz="2105"/>
            </a:lvl9pPr>
          </a:lstStyle>
          <a:p>
            <a:pPr lvl="0"/>
            <a:r>
              <a:rPr lang="en-US"/>
              <a:t>Click to edit Master text styles</a:t>
            </a:r>
          </a:p>
        </p:txBody>
      </p:sp>
      <p:sp>
        <p:nvSpPr>
          <p:cNvPr id="22" name="Text Placeholder 4"/>
          <p:cNvSpPr>
            <a:spLocks noGrp="1"/>
          </p:cNvSpPr>
          <p:nvPr>
            <p:ph type="body" sz="quarter" idx="3"/>
          </p:nvPr>
        </p:nvSpPr>
        <p:spPr>
          <a:xfrm>
            <a:off x="7792083" y="17610422"/>
            <a:ext cx="5786106" cy="2543957"/>
          </a:xfrm>
        </p:spPr>
        <p:txBody>
          <a:bodyPr anchor="b">
            <a:noAutofit/>
          </a:bodyPr>
          <a:lstStyle>
            <a:lvl1pPr marL="0" indent="0" algn="ctr">
              <a:lnSpc>
                <a:spcPct val="100000"/>
              </a:lnSpc>
              <a:buNone/>
              <a:defRPr sz="4677" b="0">
                <a:solidFill>
                  <a:schemeClr val="tx1"/>
                </a:solidFill>
              </a:defRPr>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23" name="Picture Placeholder 2"/>
          <p:cNvSpPr>
            <a:spLocks noGrp="1" noChangeAspect="1"/>
          </p:cNvSpPr>
          <p:nvPr>
            <p:ph type="pic" idx="21"/>
          </p:nvPr>
        </p:nvSpPr>
        <p:spPr>
          <a:xfrm>
            <a:off x="8013590" y="9236346"/>
            <a:ext cx="5139867" cy="6727825"/>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3742"/>
            </a:lvl1pPr>
            <a:lvl2pPr marL="1069162" indent="0">
              <a:buNone/>
              <a:defRPr sz="3742"/>
            </a:lvl2pPr>
            <a:lvl3pPr marL="2138324" indent="0">
              <a:buNone/>
              <a:defRPr sz="3742"/>
            </a:lvl3pPr>
            <a:lvl4pPr marL="3207487" indent="0">
              <a:buNone/>
              <a:defRPr sz="3742"/>
            </a:lvl4pPr>
            <a:lvl5pPr marL="4276649" indent="0">
              <a:buNone/>
              <a:defRPr sz="3742"/>
            </a:lvl5pPr>
            <a:lvl6pPr marL="5345811" indent="0">
              <a:buNone/>
              <a:defRPr sz="3742"/>
            </a:lvl6pPr>
            <a:lvl7pPr marL="6414973" indent="0">
              <a:buNone/>
              <a:defRPr sz="3742"/>
            </a:lvl7pPr>
            <a:lvl8pPr marL="7484135" indent="0">
              <a:buNone/>
              <a:defRPr sz="3742"/>
            </a:lvl8pPr>
            <a:lvl9pPr marL="8553298" indent="0">
              <a:buNone/>
              <a:defRPr sz="3742"/>
            </a:lvl9pPr>
          </a:lstStyle>
          <a:p>
            <a:r>
              <a:rPr lang="en-US"/>
              <a:t>Click icon to add picture</a:t>
            </a:r>
            <a:endParaRPr lang="en-US" dirty="0"/>
          </a:p>
        </p:txBody>
      </p:sp>
      <p:sp>
        <p:nvSpPr>
          <p:cNvPr id="24" name="Text Placeholder 3"/>
          <p:cNvSpPr>
            <a:spLocks noGrp="1"/>
          </p:cNvSpPr>
          <p:nvPr>
            <p:ph type="body" sz="half" idx="19"/>
          </p:nvPr>
        </p:nvSpPr>
        <p:spPr>
          <a:xfrm>
            <a:off x="7789708" y="20154374"/>
            <a:ext cx="5788480" cy="5411361"/>
          </a:xfrm>
        </p:spPr>
        <p:txBody>
          <a:bodyPr anchor="t">
            <a:normAutofit/>
          </a:bodyPr>
          <a:lstStyle>
            <a:lvl1pPr marL="0" indent="0" algn="ctr">
              <a:buNone/>
              <a:defRPr sz="3274"/>
            </a:lvl1pPr>
            <a:lvl2pPr marL="1069162" indent="0">
              <a:buNone/>
              <a:defRPr sz="2806"/>
            </a:lvl2pPr>
            <a:lvl3pPr marL="2138324" indent="0">
              <a:buNone/>
              <a:defRPr sz="2339"/>
            </a:lvl3pPr>
            <a:lvl4pPr marL="3207487" indent="0">
              <a:buNone/>
              <a:defRPr sz="2105"/>
            </a:lvl4pPr>
            <a:lvl5pPr marL="4276649" indent="0">
              <a:buNone/>
              <a:defRPr sz="2105"/>
            </a:lvl5pPr>
            <a:lvl6pPr marL="5345811" indent="0">
              <a:buNone/>
              <a:defRPr sz="2105"/>
            </a:lvl6pPr>
            <a:lvl7pPr marL="6414973" indent="0">
              <a:buNone/>
              <a:defRPr sz="2105"/>
            </a:lvl7pPr>
            <a:lvl8pPr marL="7484135" indent="0">
              <a:buNone/>
              <a:defRPr sz="2105"/>
            </a:lvl8pPr>
            <a:lvl9pPr marL="8553298" indent="0">
              <a:buNone/>
              <a:defRPr sz="2105"/>
            </a:lvl9pPr>
          </a:lstStyle>
          <a:p>
            <a:pPr lvl="0"/>
            <a:r>
              <a:rPr lang="en-US"/>
              <a:t>Click to edit Master text styles</a:t>
            </a:r>
          </a:p>
        </p:txBody>
      </p:sp>
      <p:sp>
        <p:nvSpPr>
          <p:cNvPr id="25" name="Text Placeholder 4"/>
          <p:cNvSpPr>
            <a:spLocks noGrp="1"/>
          </p:cNvSpPr>
          <p:nvPr>
            <p:ph type="body" sz="quarter" idx="13"/>
          </p:nvPr>
        </p:nvSpPr>
        <p:spPr>
          <a:xfrm>
            <a:off x="13984637" y="17610422"/>
            <a:ext cx="5770176" cy="2543957"/>
          </a:xfrm>
        </p:spPr>
        <p:txBody>
          <a:bodyPr anchor="b">
            <a:noAutofit/>
          </a:bodyPr>
          <a:lstStyle>
            <a:lvl1pPr marL="0" indent="0" algn="ctr">
              <a:lnSpc>
                <a:spcPct val="100000"/>
              </a:lnSpc>
              <a:buNone/>
              <a:defRPr sz="4677" b="0">
                <a:solidFill>
                  <a:schemeClr val="tx1"/>
                </a:solidFill>
              </a:defRPr>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26" name="Picture Placeholder 2"/>
          <p:cNvSpPr>
            <a:spLocks noGrp="1" noChangeAspect="1"/>
          </p:cNvSpPr>
          <p:nvPr>
            <p:ph type="pic" idx="22"/>
          </p:nvPr>
        </p:nvSpPr>
        <p:spPr>
          <a:xfrm>
            <a:off x="14299255" y="9236346"/>
            <a:ext cx="5142652" cy="6727825"/>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3742"/>
            </a:lvl1pPr>
            <a:lvl2pPr marL="1069162" indent="0">
              <a:buNone/>
              <a:defRPr sz="3742"/>
            </a:lvl2pPr>
            <a:lvl3pPr marL="2138324" indent="0">
              <a:buNone/>
              <a:defRPr sz="3742"/>
            </a:lvl3pPr>
            <a:lvl4pPr marL="3207487" indent="0">
              <a:buNone/>
              <a:defRPr sz="3742"/>
            </a:lvl4pPr>
            <a:lvl5pPr marL="4276649" indent="0">
              <a:buNone/>
              <a:defRPr sz="3742"/>
            </a:lvl5pPr>
            <a:lvl6pPr marL="5345811" indent="0">
              <a:buNone/>
              <a:defRPr sz="3742"/>
            </a:lvl6pPr>
            <a:lvl7pPr marL="6414973" indent="0">
              <a:buNone/>
              <a:defRPr sz="3742"/>
            </a:lvl7pPr>
            <a:lvl8pPr marL="7484135" indent="0">
              <a:buNone/>
              <a:defRPr sz="3742"/>
            </a:lvl8pPr>
            <a:lvl9pPr marL="8553298" indent="0">
              <a:buNone/>
              <a:defRPr sz="3742"/>
            </a:lvl9pPr>
          </a:lstStyle>
          <a:p>
            <a:r>
              <a:rPr lang="en-US"/>
              <a:t>Click icon to add picture</a:t>
            </a:r>
            <a:endParaRPr lang="en-US" dirty="0"/>
          </a:p>
        </p:txBody>
      </p:sp>
      <p:sp>
        <p:nvSpPr>
          <p:cNvPr id="27" name="Text Placeholder 3"/>
          <p:cNvSpPr>
            <a:spLocks noGrp="1"/>
          </p:cNvSpPr>
          <p:nvPr>
            <p:ph type="body" sz="half" idx="20"/>
          </p:nvPr>
        </p:nvSpPr>
        <p:spPr>
          <a:xfrm>
            <a:off x="13984416" y="20154383"/>
            <a:ext cx="5777821" cy="5411352"/>
          </a:xfrm>
        </p:spPr>
        <p:txBody>
          <a:bodyPr anchor="t">
            <a:normAutofit/>
          </a:bodyPr>
          <a:lstStyle>
            <a:lvl1pPr marL="0" indent="0" algn="ctr">
              <a:buNone/>
              <a:defRPr sz="3274"/>
            </a:lvl1pPr>
            <a:lvl2pPr marL="1069162" indent="0">
              <a:buNone/>
              <a:defRPr sz="2806"/>
            </a:lvl2pPr>
            <a:lvl3pPr marL="2138324" indent="0">
              <a:buNone/>
              <a:defRPr sz="2339"/>
            </a:lvl3pPr>
            <a:lvl4pPr marL="3207487" indent="0">
              <a:buNone/>
              <a:defRPr sz="2105"/>
            </a:lvl4pPr>
            <a:lvl5pPr marL="4276649" indent="0">
              <a:buNone/>
              <a:defRPr sz="2105"/>
            </a:lvl5pPr>
            <a:lvl6pPr marL="5345811" indent="0">
              <a:buNone/>
              <a:defRPr sz="2105"/>
            </a:lvl6pPr>
            <a:lvl7pPr marL="6414973" indent="0">
              <a:buNone/>
              <a:defRPr sz="2105"/>
            </a:lvl7pPr>
            <a:lvl8pPr marL="7484135" indent="0">
              <a:buNone/>
              <a:defRPr sz="2105"/>
            </a:lvl8pPr>
            <a:lvl9pPr marL="8553298" indent="0">
              <a:buNone/>
              <a:defRPr sz="2105"/>
            </a:lvl9pPr>
          </a:lstStyle>
          <a:p>
            <a:pPr lvl="0"/>
            <a:r>
              <a:rPr lang="en-US"/>
              <a:t>Click to edit Master text styles</a:t>
            </a:r>
          </a:p>
        </p:txBody>
      </p:sp>
      <p:sp>
        <p:nvSpPr>
          <p:cNvPr id="3" name="Date Placeholder 2"/>
          <p:cNvSpPr>
            <a:spLocks noGrp="1"/>
          </p:cNvSpPr>
          <p:nvPr>
            <p:ph type="dt" sz="half" idx="10"/>
          </p:nvPr>
        </p:nvSpPr>
        <p:spPr/>
        <p:txBody>
          <a:bodyPr/>
          <a:lstStyle/>
          <a:p>
            <a:fld id="{876FA235-A643-4319-A88E-036335C16CF8}" type="datetimeFigureOut">
              <a:rPr lang="en-IE" smtClean="0"/>
              <a:t>15/04/2022</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3DBD23C8-0FC9-4A7C-854F-6D2E78144F5A}" type="slidenum">
              <a:rPr lang="en-IE" smtClean="0"/>
              <a:t>‹#›</a:t>
            </a:fld>
            <a:endParaRPr lang="en-IE"/>
          </a:p>
        </p:txBody>
      </p:sp>
    </p:spTree>
    <p:extLst>
      <p:ext uri="{BB962C8B-B14F-4D97-AF65-F5344CB8AC3E}">
        <p14:creationId xmlns:p14="http://schemas.microsoft.com/office/powerpoint/2010/main" val="1593721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6FA235-A643-4319-A88E-036335C16CF8}" type="datetimeFigureOut">
              <a:rPr lang="en-IE" smtClean="0"/>
              <a:t>15/04/2022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DBD23C8-0FC9-4A7C-854F-6D2E78144F5A}" type="slidenum">
              <a:rPr lang="en-IE" smtClean="0"/>
              <a:t>‹#›</a:t>
            </a:fld>
            <a:endParaRPr lang="en-IE"/>
          </a:p>
        </p:txBody>
      </p:sp>
    </p:spTree>
    <p:extLst>
      <p:ext uri="{BB962C8B-B14F-4D97-AF65-F5344CB8AC3E}">
        <p14:creationId xmlns:p14="http://schemas.microsoft.com/office/powerpoint/2010/main" val="3763384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2691132"/>
            <a:ext cx="4459583" cy="2287461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602711" y="2691132"/>
            <a:ext cx="13432651" cy="228746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6FA235-A643-4319-A88E-036335C16CF8}" type="datetimeFigureOut">
              <a:rPr lang="en-IE" smtClean="0"/>
              <a:t>15/04/2022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DBD23C8-0FC9-4A7C-854F-6D2E78144F5A}" type="slidenum">
              <a:rPr lang="en-IE" smtClean="0"/>
              <a:t>‹#›</a:t>
            </a:fld>
            <a:endParaRPr lang="en-IE"/>
          </a:p>
        </p:txBody>
      </p:sp>
    </p:spTree>
    <p:extLst>
      <p:ext uri="{BB962C8B-B14F-4D97-AF65-F5344CB8AC3E}">
        <p14:creationId xmlns:p14="http://schemas.microsoft.com/office/powerpoint/2010/main" val="2835890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6FA235-A643-4319-A88E-036335C16CF8}" type="datetimeFigureOut">
              <a:rPr lang="en-IE" smtClean="0"/>
              <a:t>15/04/2022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DBD23C8-0FC9-4A7C-854F-6D2E78144F5A}" type="slidenum">
              <a:rPr lang="en-IE" smtClean="0"/>
              <a:t>‹#›</a:t>
            </a:fld>
            <a:endParaRPr lang="en-IE"/>
          </a:p>
        </p:txBody>
      </p:sp>
    </p:spTree>
    <p:extLst>
      <p:ext uri="{BB962C8B-B14F-4D97-AF65-F5344CB8AC3E}">
        <p14:creationId xmlns:p14="http://schemas.microsoft.com/office/powerpoint/2010/main" val="2427662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55979" y="2901386"/>
            <a:ext cx="17071668" cy="12593645"/>
          </a:xfrm>
        </p:spPr>
        <p:txBody>
          <a:bodyPr anchor="b">
            <a:normAutofit/>
          </a:bodyPr>
          <a:lstStyle>
            <a:lvl1pPr>
              <a:defRPr sz="7951"/>
            </a:lvl1pPr>
          </a:lstStyle>
          <a:p>
            <a:r>
              <a:rPr lang="en-US"/>
              <a:t>Click to edit Master title style</a:t>
            </a:r>
            <a:endParaRPr lang="en-US" dirty="0"/>
          </a:p>
        </p:txBody>
      </p:sp>
      <p:sp>
        <p:nvSpPr>
          <p:cNvPr id="3" name="Text Placeholder 2"/>
          <p:cNvSpPr>
            <a:spLocks noGrp="1"/>
          </p:cNvSpPr>
          <p:nvPr>
            <p:ph type="body" idx="1"/>
          </p:nvPr>
        </p:nvSpPr>
        <p:spPr>
          <a:xfrm>
            <a:off x="2155979" y="15901504"/>
            <a:ext cx="17071668" cy="6622701"/>
          </a:xfrm>
        </p:spPr>
        <p:txBody>
          <a:bodyPr/>
          <a:lstStyle>
            <a:lvl1pPr marL="0" indent="0" algn="ctr">
              <a:buNone/>
              <a:defRPr sz="5612">
                <a:solidFill>
                  <a:schemeClr val="tx1">
                    <a:tint val="75000"/>
                  </a:schemeClr>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6FA235-A643-4319-A88E-036335C16CF8}" type="datetimeFigureOut">
              <a:rPr lang="en-IE" smtClean="0"/>
              <a:t>15/04/2022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DBD23C8-0FC9-4A7C-854F-6D2E78144F5A}" type="slidenum">
              <a:rPr lang="en-IE" smtClean="0"/>
              <a:t>‹#›</a:t>
            </a:fld>
            <a:endParaRPr lang="en-IE"/>
          </a:p>
        </p:txBody>
      </p:sp>
    </p:spTree>
    <p:extLst>
      <p:ext uri="{BB962C8B-B14F-4D97-AF65-F5344CB8AC3E}">
        <p14:creationId xmlns:p14="http://schemas.microsoft.com/office/powerpoint/2010/main" val="452425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2714" y="2691137"/>
            <a:ext cx="18159527" cy="585515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602712" y="9219065"/>
            <a:ext cx="8955452" cy="163466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7569" y="9219065"/>
            <a:ext cx="8934670" cy="163466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6FA235-A643-4319-A88E-036335C16CF8}" type="datetimeFigureOut">
              <a:rPr lang="en-IE" smtClean="0"/>
              <a:t>15/04/2022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DBD23C8-0FC9-4A7C-854F-6D2E78144F5A}" type="slidenum">
              <a:rPr lang="en-IE" smtClean="0"/>
              <a:t>‹#›</a:t>
            </a:fld>
            <a:endParaRPr lang="en-IE"/>
          </a:p>
        </p:txBody>
      </p:sp>
    </p:spTree>
    <p:extLst>
      <p:ext uri="{BB962C8B-B14F-4D97-AF65-F5344CB8AC3E}">
        <p14:creationId xmlns:p14="http://schemas.microsoft.com/office/powerpoint/2010/main" val="1676570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2714" y="2691137"/>
            <a:ext cx="1815952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140764" y="9219063"/>
            <a:ext cx="8419512" cy="3637228"/>
          </a:xfrm>
        </p:spPr>
        <p:txBody>
          <a:bodyPr anchor="b"/>
          <a:lstStyle>
            <a:lvl1pPr marL="0" indent="0">
              <a:lnSpc>
                <a:spcPct val="100000"/>
              </a:lnSpc>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602710" y="12856291"/>
            <a:ext cx="8957564" cy="127094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363513" y="9219063"/>
            <a:ext cx="8398725" cy="3637228"/>
          </a:xfrm>
        </p:spPr>
        <p:txBody>
          <a:bodyPr anchor="b"/>
          <a:lstStyle>
            <a:lvl1pPr marL="0" indent="0">
              <a:lnSpc>
                <a:spcPct val="100000"/>
              </a:lnSpc>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0" y="12856291"/>
            <a:ext cx="8936779" cy="127094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6FA235-A643-4319-A88E-036335C16CF8}" type="datetimeFigureOut">
              <a:rPr lang="en-IE" smtClean="0"/>
              <a:t>15/04/2022</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3DBD23C8-0FC9-4A7C-854F-6D2E78144F5A}" type="slidenum">
              <a:rPr lang="en-IE" smtClean="0"/>
              <a:t>‹#›</a:t>
            </a:fld>
            <a:endParaRPr lang="en-IE"/>
          </a:p>
        </p:txBody>
      </p:sp>
    </p:spTree>
    <p:extLst>
      <p:ext uri="{BB962C8B-B14F-4D97-AF65-F5344CB8AC3E}">
        <p14:creationId xmlns:p14="http://schemas.microsoft.com/office/powerpoint/2010/main" val="3839181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6FA235-A643-4319-A88E-036335C16CF8}" type="datetimeFigureOut">
              <a:rPr lang="en-IE" smtClean="0"/>
              <a:t>15/04/2022</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3DBD23C8-0FC9-4A7C-854F-6D2E78144F5A}" type="slidenum">
              <a:rPr lang="en-IE" smtClean="0"/>
              <a:t>‹#›</a:t>
            </a:fld>
            <a:endParaRPr lang="en-IE"/>
          </a:p>
        </p:txBody>
      </p:sp>
    </p:spTree>
    <p:extLst>
      <p:ext uri="{BB962C8B-B14F-4D97-AF65-F5344CB8AC3E}">
        <p14:creationId xmlns:p14="http://schemas.microsoft.com/office/powerpoint/2010/main" val="2319718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6FA235-A643-4319-A88E-036335C16CF8}" type="datetimeFigureOut">
              <a:rPr lang="en-IE" smtClean="0"/>
              <a:t>15/04/2022</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3DBD23C8-0FC9-4A7C-854F-6D2E78144F5A}" type="slidenum">
              <a:rPr lang="en-IE" smtClean="0"/>
              <a:t>‹#›</a:t>
            </a:fld>
            <a:endParaRPr lang="en-IE"/>
          </a:p>
        </p:txBody>
      </p:sp>
    </p:spTree>
    <p:extLst>
      <p:ext uri="{BB962C8B-B14F-4D97-AF65-F5344CB8AC3E}">
        <p14:creationId xmlns:p14="http://schemas.microsoft.com/office/powerpoint/2010/main" val="3059356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08732" y="2691130"/>
            <a:ext cx="6896776" cy="10428129"/>
          </a:xfrm>
        </p:spPr>
        <p:txBody>
          <a:bodyPr anchor="b">
            <a:normAutofit/>
          </a:bodyPr>
          <a:lstStyle>
            <a:lvl1pPr>
              <a:defRPr sz="6548"/>
            </a:lvl1pPr>
          </a:lstStyle>
          <a:p>
            <a:r>
              <a:rPr lang="en-US"/>
              <a:t>Click to edit Master title style</a:t>
            </a:r>
            <a:endParaRPr lang="en-US" dirty="0"/>
          </a:p>
        </p:txBody>
      </p:sp>
      <p:sp>
        <p:nvSpPr>
          <p:cNvPr id="3" name="Content Placeholder 2"/>
          <p:cNvSpPr>
            <a:spLocks noGrp="1"/>
          </p:cNvSpPr>
          <p:nvPr>
            <p:ph idx="1"/>
          </p:nvPr>
        </p:nvSpPr>
        <p:spPr>
          <a:xfrm>
            <a:off x="8906449" y="2691130"/>
            <a:ext cx="10855789" cy="2287460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08732" y="13119266"/>
            <a:ext cx="6896776" cy="12446472"/>
          </a:xfrm>
        </p:spPr>
        <p:txBody>
          <a:bodyPr/>
          <a:lstStyle>
            <a:lvl1pPr marL="0" indent="0" algn="ctr">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76FA235-A643-4319-A88E-036335C16CF8}" type="datetimeFigureOut">
              <a:rPr lang="en-IE" smtClean="0"/>
              <a:t>15/04/2022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DBD23C8-0FC9-4A7C-854F-6D2E78144F5A}" type="slidenum">
              <a:rPr lang="en-IE" smtClean="0"/>
              <a:t>‹#›</a:t>
            </a:fld>
            <a:endParaRPr lang="en-IE"/>
          </a:p>
        </p:txBody>
      </p:sp>
    </p:spTree>
    <p:extLst>
      <p:ext uri="{BB962C8B-B14F-4D97-AF65-F5344CB8AC3E}">
        <p14:creationId xmlns:p14="http://schemas.microsoft.com/office/powerpoint/2010/main" val="982342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08733" y="2691130"/>
            <a:ext cx="9746113" cy="10428129"/>
          </a:xfrm>
        </p:spPr>
        <p:txBody>
          <a:bodyPr anchor="b">
            <a:normAutofit/>
          </a:bodyPr>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12277185" y="3350143"/>
            <a:ext cx="6938308" cy="21556579"/>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602710" y="13119259"/>
            <a:ext cx="9754623" cy="12446476"/>
          </a:xfrm>
        </p:spPr>
        <p:txBody>
          <a:bodyPr>
            <a:normAutofit/>
          </a:bodyPr>
          <a:lstStyle>
            <a:lvl1pPr marL="0" indent="0" algn="ctr">
              <a:buNone/>
              <a:defRPr sz="4209"/>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76FA235-A643-4319-A88E-036335C16CF8}" type="datetimeFigureOut">
              <a:rPr lang="en-IE" smtClean="0"/>
              <a:t>15/04/2022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DBD23C8-0FC9-4A7C-854F-6D2E78144F5A}" type="slidenum">
              <a:rPr lang="en-IE" smtClean="0"/>
              <a:t>‹#›</a:t>
            </a:fld>
            <a:endParaRPr lang="en-IE"/>
          </a:p>
        </p:txBody>
      </p:sp>
    </p:spTree>
    <p:extLst>
      <p:ext uri="{BB962C8B-B14F-4D97-AF65-F5344CB8AC3E}">
        <p14:creationId xmlns:p14="http://schemas.microsoft.com/office/powerpoint/2010/main" val="4013128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2714" y="2691137"/>
            <a:ext cx="18159527" cy="58551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2710" y="9253249"/>
            <a:ext cx="18159529" cy="163124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467783" y="25972215"/>
            <a:ext cx="4811316" cy="1611875"/>
          </a:xfrm>
          <a:prstGeom prst="rect">
            <a:avLst/>
          </a:prstGeom>
        </p:spPr>
        <p:txBody>
          <a:bodyPr vert="horz" lIns="91440" tIns="45720" rIns="91440" bIns="45720" rtlCol="0" anchor="ctr"/>
          <a:lstStyle>
            <a:lvl1pPr algn="r">
              <a:defRPr sz="2339">
                <a:solidFill>
                  <a:schemeClr val="tx1">
                    <a:tint val="75000"/>
                  </a:schemeClr>
                </a:solidFill>
              </a:defRPr>
            </a:lvl1pPr>
          </a:lstStyle>
          <a:p>
            <a:fld id="{876FA235-A643-4319-A88E-036335C16CF8}" type="datetimeFigureOut">
              <a:rPr lang="en-IE" smtClean="0"/>
              <a:t>15/04/2022</a:t>
            </a:fld>
            <a:endParaRPr lang="en-IE"/>
          </a:p>
        </p:txBody>
      </p:sp>
      <p:sp>
        <p:nvSpPr>
          <p:cNvPr id="5" name="Footer Placeholder 4"/>
          <p:cNvSpPr>
            <a:spLocks noGrp="1"/>
          </p:cNvSpPr>
          <p:nvPr>
            <p:ph type="ftr" sz="quarter" idx="3"/>
          </p:nvPr>
        </p:nvSpPr>
        <p:spPr>
          <a:xfrm>
            <a:off x="1602711" y="25972215"/>
            <a:ext cx="11703580" cy="1611875"/>
          </a:xfrm>
          <a:prstGeom prst="rect">
            <a:avLst/>
          </a:prstGeom>
        </p:spPr>
        <p:txBody>
          <a:bodyPr vert="horz" lIns="91440" tIns="45720" rIns="91440" bIns="45720" rtlCol="0" anchor="ctr"/>
          <a:lstStyle>
            <a:lvl1pPr algn="l">
              <a:defRPr sz="2339">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18440592" y="25972215"/>
            <a:ext cx="1321648" cy="1611875"/>
          </a:xfrm>
          <a:prstGeom prst="rect">
            <a:avLst/>
          </a:prstGeom>
        </p:spPr>
        <p:txBody>
          <a:bodyPr vert="horz" lIns="91440" tIns="45720" rIns="91440" bIns="45720" rtlCol="0" anchor="ctr"/>
          <a:lstStyle>
            <a:lvl1pPr algn="r">
              <a:defRPr sz="2339">
                <a:solidFill>
                  <a:schemeClr val="tx1">
                    <a:tint val="75000"/>
                  </a:schemeClr>
                </a:solidFill>
              </a:defRPr>
            </a:lvl1pPr>
          </a:lstStyle>
          <a:p>
            <a:fld id="{3DBD23C8-0FC9-4A7C-854F-6D2E78144F5A}" type="slidenum">
              <a:rPr lang="en-IE" smtClean="0"/>
              <a:t>‹#›</a:t>
            </a:fld>
            <a:endParaRPr lang="en-IE"/>
          </a:p>
        </p:txBody>
      </p:sp>
    </p:spTree>
    <p:extLst>
      <p:ext uri="{BB962C8B-B14F-4D97-AF65-F5344CB8AC3E}">
        <p14:creationId xmlns:p14="http://schemas.microsoft.com/office/powerpoint/2010/main" val="187467112"/>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2138324" rtl="0" eaLnBrk="1" latinLnBrk="0" hangingPunct="1">
        <a:lnSpc>
          <a:spcPct val="90000"/>
        </a:lnSpc>
        <a:spcBef>
          <a:spcPct val="0"/>
        </a:spcBef>
        <a:buNone/>
        <a:defRPr sz="7951"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534581" indent="-534581" algn="l" defTabSz="2138324" rtl="0" eaLnBrk="1" latinLnBrk="0" hangingPunct="1">
        <a:lnSpc>
          <a:spcPct val="120000"/>
        </a:lnSpc>
        <a:spcBef>
          <a:spcPts val="2339"/>
        </a:spcBef>
        <a:buFont typeface="Arial" panose="020B0604020202020204" pitchFamily="34" charset="0"/>
        <a:buChar char="•"/>
        <a:defRPr sz="4677" kern="1200">
          <a:solidFill>
            <a:schemeClr val="tx1"/>
          </a:solidFill>
          <a:effectLst>
            <a:outerShdw blurRad="50800" dist="38100" dir="2700000" algn="tl" rotWithShape="0">
              <a:srgbClr val="000000">
                <a:alpha val="48000"/>
              </a:srgbClr>
            </a:outerShdw>
          </a:effectLst>
          <a:latin typeface="+mn-lt"/>
          <a:ea typeface="+mn-ea"/>
          <a:cs typeface="+mn-cs"/>
        </a:defRPr>
      </a:lvl1pPr>
      <a:lvl2pPr marL="1603743" indent="-534581" algn="l" defTabSz="2138324" rtl="0" eaLnBrk="1" latinLnBrk="0" hangingPunct="1">
        <a:lnSpc>
          <a:spcPct val="120000"/>
        </a:lnSpc>
        <a:spcBef>
          <a:spcPts val="1169"/>
        </a:spcBef>
        <a:buFont typeface="Arial" panose="020B0604020202020204" pitchFamily="34" charset="0"/>
        <a:buChar char="•"/>
        <a:defRPr sz="4209" kern="1200">
          <a:solidFill>
            <a:schemeClr val="tx1"/>
          </a:solidFill>
          <a:effectLst>
            <a:outerShdw blurRad="50800" dist="38100" dir="2700000" algn="tl" rotWithShape="0">
              <a:srgbClr val="000000">
                <a:alpha val="48000"/>
              </a:srgbClr>
            </a:outerShdw>
          </a:effectLst>
          <a:latin typeface="+mn-lt"/>
          <a:ea typeface="+mn-ea"/>
          <a:cs typeface="+mn-cs"/>
        </a:defRPr>
      </a:lvl2pPr>
      <a:lvl3pPr marL="2672906" indent="-534581" algn="l" defTabSz="2138324" rtl="0" eaLnBrk="1" latinLnBrk="0" hangingPunct="1">
        <a:lnSpc>
          <a:spcPct val="120000"/>
        </a:lnSpc>
        <a:spcBef>
          <a:spcPts val="1169"/>
        </a:spcBef>
        <a:buFont typeface="Arial" panose="020B0604020202020204" pitchFamily="34" charset="0"/>
        <a:buChar char="•"/>
        <a:defRPr sz="3742" kern="1200">
          <a:solidFill>
            <a:schemeClr val="tx1"/>
          </a:solidFill>
          <a:effectLst>
            <a:outerShdw blurRad="50800" dist="38100" dir="2700000" algn="tl" rotWithShape="0">
              <a:srgbClr val="000000">
                <a:alpha val="48000"/>
              </a:srgbClr>
            </a:outerShdw>
          </a:effectLst>
          <a:latin typeface="+mn-lt"/>
          <a:ea typeface="+mn-ea"/>
          <a:cs typeface="+mn-cs"/>
        </a:defRPr>
      </a:lvl3pPr>
      <a:lvl4pPr marL="3742068" indent="-534581" algn="l" defTabSz="2138324" rtl="0" eaLnBrk="1" latinLnBrk="0" hangingPunct="1">
        <a:lnSpc>
          <a:spcPct val="120000"/>
        </a:lnSpc>
        <a:spcBef>
          <a:spcPts val="1169"/>
        </a:spcBef>
        <a:buFont typeface="Arial" panose="020B0604020202020204" pitchFamily="34" charset="0"/>
        <a:buChar char="•"/>
        <a:defRPr sz="3274" kern="1200">
          <a:solidFill>
            <a:schemeClr val="tx1"/>
          </a:solidFill>
          <a:effectLst>
            <a:outerShdw blurRad="50800" dist="38100" dir="2700000" algn="tl" rotWithShape="0">
              <a:srgbClr val="000000">
                <a:alpha val="48000"/>
              </a:srgbClr>
            </a:outerShdw>
          </a:effectLst>
          <a:latin typeface="+mn-lt"/>
          <a:ea typeface="+mn-ea"/>
          <a:cs typeface="+mn-cs"/>
        </a:defRPr>
      </a:lvl4pPr>
      <a:lvl5pPr marL="4811230" indent="-534581" algn="l" defTabSz="2138324" rtl="0" eaLnBrk="1" latinLnBrk="0" hangingPunct="1">
        <a:lnSpc>
          <a:spcPct val="120000"/>
        </a:lnSpc>
        <a:spcBef>
          <a:spcPts val="1169"/>
        </a:spcBef>
        <a:buFont typeface="Arial" panose="020B0604020202020204" pitchFamily="34" charset="0"/>
        <a:buChar char="•"/>
        <a:defRPr sz="2806" kern="1200">
          <a:solidFill>
            <a:schemeClr val="tx1"/>
          </a:solidFill>
          <a:effectLst>
            <a:outerShdw blurRad="50800" dist="38100" dir="2700000" algn="tl" rotWithShape="0">
              <a:srgbClr val="000000">
                <a:alpha val="48000"/>
              </a:srgbClr>
            </a:outerShdw>
          </a:effectLst>
          <a:latin typeface="+mn-lt"/>
          <a:ea typeface="+mn-ea"/>
          <a:cs typeface="+mn-cs"/>
        </a:defRPr>
      </a:lvl5pPr>
      <a:lvl6pPr marL="5880392" indent="-534581" algn="l" defTabSz="2138324" rtl="0" eaLnBrk="1" latinLnBrk="0" hangingPunct="1">
        <a:lnSpc>
          <a:spcPct val="120000"/>
        </a:lnSpc>
        <a:spcBef>
          <a:spcPts val="1169"/>
        </a:spcBef>
        <a:buFont typeface="Arial" panose="020B0604020202020204" pitchFamily="34" charset="0"/>
        <a:buChar char="•"/>
        <a:defRPr sz="2806" kern="1200">
          <a:solidFill>
            <a:schemeClr val="tx1"/>
          </a:solidFill>
          <a:effectLst>
            <a:outerShdw blurRad="50800" dist="38100" dir="2700000" algn="tl" rotWithShape="0">
              <a:srgbClr val="000000">
                <a:alpha val="48000"/>
              </a:srgbClr>
            </a:outerShdw>
          </a:effectLst>
          <a:latin typeface="+mn-lt"/>
          <a:ea typeface="+mn-ea"/>
          <a:cs typeface="+mn-cs"/>
        </a:defRPr>
      </a:lvl6pPr>
      <a:lvl7pPr marL="6949554" indent="-534581" algn="l" defTabSz="2138324" rtl="0" eaLnBrk="1" latinLnBrk="0" hangingPunct="1">
        <a:lnSpc>
          <a:spcPct val="120000"/>
        </a:lnSpc>
        <a:spcBef>
          <a:spcPts val="1169"/>
        </a:spcBef>
        <a:buFont typeface="Arial" panose="020B0604020202020204" pitchFamily="34" charset="0"/>
        <a:buChar char="•"/>
        <a:defRPr sz="2806" kern="1200">
          <a:solidFill>
            <a:schemeClr val="tx1"/>
          </a:solidFill>
          <a:effectLst>
            <a:outerShdw blurRad="50800" dist="38100" dir="2700000" algn="tl" rotWithShape="0">
              <a:srgbClr val="000000">
                <a:alpha val="48000"/>
              </a:srgbClr>
            </a:outerShdw>
          </a:effectLst>
          <a:latin typeface="+mn-lt"/>
          <a:ea typeface="+mn-ea"/>
          <a:cs typeface="+mn-cs"/>
        </a:defRPr>
      </a:lvl7pPr>
      <a:lvl8pPr marL="8018717" indent="-534581" algn="l" defTabSz="2138324" rtl="0" eaLnBrk="1" latinLnBrk="0" hangingPunct="1">
        <a:lnSpc>
          <a:spcPct val="120000"/>
        </a:lnSpc>
        <a:spcBef>
          <a:spcPts val="1169"/>
        </a:spcBef>
        <a:buFont typeface="Arial" panose="020B0604020202020204" pitchFamily="34" charset="0"/>
        <a:buChar char="•"/>
        <a:defRPr sz="2806" kern="1200">
          <a:solidFill>
            <a:schemeClr val="tx1"/>
          </a:solidFill>
          <a:effectLst>
            <a:outerShdw blurRad="50800" dist="38100" dir="2700000" algn="tl" rotWithShape="0">
              <a:srgbClr val="000000">
                <a:alpha val="48000"/>
              </a:srgbClr>
            </a:outerShdw>
          </a:effectLst>
          <a:latin typeface="+mn-lt"/>
          <a:ea typeface="+mn-ea"/>
          <a:cs typeface="+mn-cs"/>
        </a:defRPr>
      </a:lvl8pPr>
      <a:lvl9pPr marL="9087879" indent="-534581" algn="l" defTabSz="2138324" rtl="0" eaLnBrk="1" latinLnBrk="0" hangingPunct="1">
        <a:lnSpc>
          <a:spcPct val="120000"/>
        </a:lnSpc>
        <a:spcBef>
          <a:spcPts val="1169"/>
        </a:spcBef>
        <a:buFont typeface="Arial" panose="020B0604020202020204" pitchFamily="34" charset="0"/>
        <a:buChar char="•"/>
        <a:defRPr sz="2806"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Rounded Corners 36">
            <a:extLst>
              <a:ext uri="{FF2B5EF4-FFF2-40B4-BE49-F238E27FC236}">
                <a16:creationId xmlns:a16="http://schemas.microsoft.com/office/drawing/2014/main" id="{B78CEC7B-86BF-46A4-98E5-FDE24178DB44}"/>
              </a:ext>
            </a:extLst>
          </p:cNvPr>
          <p:cNvSpPr/>
          <p:nvPr/>
        </p:nvSpPr>
        <p:spPr>
          <a:xfrm>
            <a:off x="10932559" y="13574345"/>
            <a:ext cx="9916078" cy="949628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E" dirty="0"/>
          </a:p>
        </p:txBody>
      </p:sp>
      <p:sp>
        <p:nvSpPr>
          <p:cNvPr id="33" name="Rectangle: Rounded Corners 32">
            <a:extLst>
              <a:ext uri="{FF2B5EF4-FFF2-40B4-BE49-F238E27FC236}">
                <a16:creationId xmlns:a16="http://schemas.microsoft.com/office/drawing/2014/main" id="{85660BF2-6893-44E4-A8D7-A0C79E75B4BE}"/>
              </a:ext>
            </a:extLst>
          </p:cNvPr>
          <p:cNvSpPr/>
          <p:nvPr/>
        </p:nvSpPr>
        <p:spPr>
          <a:xfrm>
            <a:off x="760922" y="23272663"/>
            <a:ext cx="20087715" cy="678574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E" dirty="0"/>
          </a:p>
        </p:txBody>
      </p:sp>
      <p:sp>
        <p:nvSpPr>
          <p:cNvPr id="30" name="Rectangle: Rounded Corners 29">
            <a:extLst>
              <a:ext uri="{FF2B5EF4-FFF2-40B4-BE49-F238E27FC236}">
                <a16:creationId xmlns:a16="http://schemas.microsoft.com/office/drawing/2014/main" id="{3A0F17C6-EEDC-47EB-A199-C95D68481A8B}"/>
              </a:ext>
            </a:extLst>
          </p:cNvPr>
          <p:cNvSpPr/>
          <p:nvPr/>
        </p:nvSpPr>
        <p:spPr>
          <a:xfrm>
            <a:off x="635750" y="13574345"/>
            <a:ext cx="9916078" cy="949628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E" dirty="0"/>
          </a:p>
        </p:txBody>
      </p:sp>
      <p:sp>
        <p:nvSpPr>
          <p:cNvPr id="16" name="Rectangle 15">
            <a:extLst>
              <a:ext uri="{FF2B5EF4-FFF2-40B4-BE49-F238E27FC236}">
                <a16:creationId xmlns:a16="http://schemas.microsoft.com/office/drawing/2014/main" id="{0B556799-3B07-42F1-AF49-2952CF51D079}"/>
              </a:ext>
            </a:extLst>
          </p:cNvPr>
          <p:cNvSpPr/>
          <p:nvPr/>
        </p:nvSpPr>
        <p:spPr>
          <a:xfrm>
            <a:off x="-278815" y="126172"/>
            <a:ext cx="21869400" cy="32793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E"/>
          </a:p>
        </p:txBody>
      </p:sp>
      <p:pic>
        <p:nvPicPr>
          <p:cNvPr id="7" name="Picture 6">
            <a:extLst>
              <a:ext uri="{FF2B5EF4-FFF2-40B4-BE49-F238E27FC236}">
                <a16:creationId xmlns:a16="http://schemas.microsoft.com/office/drawing/2014/main" id="{0817F289-E414-43A8-9458-E694109CB052}"/>
              </a:ext>
            </a:extLst>
          </p:cNvPr>
          <p:cNvPicPr>
            <a:picLocks noChangeAspect="1"/>
          </p:cNvPicPr>
          <p:nvPr/>
        </p:nvPicPr>
        <p:blipFill>
          <a:blip r:embed="rId2"/>
          <a:stretch>
            <a:fillRect/>
          </a:stretch>
        </p:blipFill>
        <p:spPr>
          <a:xfrm>
            <a:off x="9256051" y="23997798"/>
            <a:ext cx="10335818" cy="51857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DB234E5F-80B1-476A-8122-C8B9F251FB23}"/>
              </a:ext>
            </a:extLst>
          </p:cNvPr>
          <p:cNvPicPr>
            <a:picLocks noChangeAspect="1"/>
          </p:cNvPicPr>
          <p:nvPr/>
        </p:nvPicPr>
        <p:blipFill>
          <a:blip r:embed="rId3"/>
          <a:stretch>
            <a:fillRect/>
          </a:stretch>
        </p:blipFill>
        <p:spPr>
          <a:xfrm>
            <a:off x="2010330" y="18240086"/>
            <a:ext cx="7170607" cy="42893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03BF4863-18E9-4760-8C76-A38D96652C67}"/>
              </a:ext>
            </a:extLst>
          </p:cNvPr>
          <p:cNvPicPr>
            <a:picLocks noChangeAspect="1"/>
          </p:cNvPicPr>
          <p:nvPr/>
        </p:nvPicPr>
        <p:blipFill>
          <a:blip r:embed="rId4"/>
          <a:stretch>
            <a:fillRect/>
          </a:stretch>
        </p:blipFill>
        <p:spPr>
          <a:xfrm>
            <a:off x="13569728" y="17761741"/>
            <a:ext cx="4776894" cy="52256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Box 11">
            <a:extLst>
              <a:ext uri="{FF2B5EF4-FFF2-40B4-BE49-F238E27FC236}">
                <a16:creationId xmlns:a16="http://schemas.microsoft.com/office/drawing/2014/main" id="{28517D00-9B9F-483E-96C1-2FC8FF4684FF}"/>
              </a:ext>
            </a:extLst>
          </p:cNvPr>
          <p:cNvSpPr txBox="1"/>
          <p:nvPr/>
        </p:nvSpPr>
        <p:spPr>
          <a:xfrm>
            <a:off x="2200169" y="200128"/>
            <a:ext cx="6274475" cy="3170099"/>
          </a:xfrm>
          <a:prstGeom prst="rect">
            <a:avLst/>
          </a:prstGeom>
          <a:noFill/>
        </p:spPr>
        <p:txBody>
          <a:bodyPr wrap="square" rtlCol="0">
            <a:spAutoFit/>
          </a:bodyPr>
          <a:lstStyle/>
          <a:p>
            <a:pPr algn="ctr"/>
            <a:r>
              <a:rPr lang="en-IE" sz="10000" b="1" dirty="0">
                <a:latin typeface="Agency FB" panose="020B0503020202020204" pitchFamily="34" charset="0"/>
              </a:rPr>
              <a:t>Behaviour </a:t>
            </a:r>
          </a:p>
          <a:p>
            <a:pPr algn="ctr"/>
            <a:r>
              <a:rPr lang="en-IE" sz="10000" b="1" dirty="0">
                <a:latin typeface="Agency FB" panose="020B0503020202020204" pitchFamily="34" charset="0"/>
              </a:rPr>
              <a:t>Trees</a:t>
            </a:r>
          </a:p>
        </p:txBody>
      </p:sp>
      <p:sp>
        <p:nvSpPr>
          <p:cNvPr id="13" name="TextBox 12">
            <a:extLst>
              <a:ext uri="{FF2B5EF4-FFF2-40B4-BE49-F238E27FC236}">
                <a16:creationId xmlns:a16="http://schemas.microsoft.com/office/drawing/2014/main" id="{5C3F7209-CBB4-481C-A96E-59B42E534498}"/>
              </a:ext>
            </a:extLst>
          </p:cNvPr>
          <p:cNvSpPr txBox="1"/>
          <p:nvPr/>
        </p:nvSpPr>
        <p:spPr>
          <a:xfrm>
            <a:off x="9206922" y="368860"/>
            <a:ext cx="2916972" cy="2862322"/>
          </a:xfrm>
          <a:prstGeom prst="rect">
            <a:avLst/>
          </a:prstGeom>
          <a:noFill/>
        </p:spPr>
        <p:txBody>
          <a:bodyPr wrap="square" rtlCol="0">
            <a:spAutoFit/>
          </a:bodyPr>
          <a:lstStyle/>
          <a:p>
            <a:pPr algn="ctr"/>
            <a:r>
              <a:rPr lang="en-IE" sz="18000" b="1" dirty="0">
                <a:latin typeface="Agency FB" panose="020B0503020202020204" pitchFamily="34" charset="0"/>
              </a:rPr>
              <a:t>VS</a:t>
            </a:r>
          </a:p>
        </p:txBody>
      </p:sp>
      <p:sp>
        <p:nvSpPr>
          <p:cNvPr id="14" name="TextBox 13">
            <a:extLst>
              <a:ext uri="{FF2B5EF4-FFF2-40B4-BE49-F238E27FC236}">
                <a16:creationId xmlns:a16="http://schemas.microsoft.com/office/drawing/2014/main" id="{EC43497A-6BBA-407C-8905-8142B8BA3FC7}"/>
              </a:ext>
            </a:extLst>
          </p:cNvPr>
          <p:cNvSpPr txBox="1"/>
          <p:nvPr/>
        </p:nvSpPr>
        <p:spPr>
          <a:xfrm>
            <a:off x="13506512" y="584848"/>
            <a:ext cx="5680882" cy="2400657"/>
          </a:xfrm>
          <a:prstGeom prst="rect">
            <a:avLst/>
          </a:prstGeom>
          <a:noFill/>
        </p:spPr>
        <p:txBody>
          <a:bodyPr wrap="square" rtlCol="0">
            <a:spAutoFit/>
          </a:bodyPr>
          <a:lstStyle/>
          <a:p>
            <a:pPr algn="ctr"/>
            <a:r>
              <a:rPr lang="en-IE" sz="15000" b="1" dirty="0">
                <a:latin typeface="Agency FB" panose="020B0503020202020204" pitchFamily="34" charset="0"/>
              </a:rPr>
              <a:t>GOAP</a:t>
            </a:r>
          </a:p>
        </p:txBody>
      </p:sp>
      <p:sp>
        <p:nvSpPr>
          <p:cNvPr id="18" name="Rectangle: Rounded Corners 17">
            <a:extLst>
              <a:ext uri="{FF2B5EF4-FFF2-40B4-BE49-F238E27FC236}">
                <a16:creationId xmlns:a16="http://schemas.microsoft.com/office/drawing/2014/main" id="{DA0311A6-5F4A-4747-BA39-F2D775C97D6A}"/>
              </a:ext>
            </a:extLst>
          </p:cNvPr>
          <p:cNvSpPr/>
          <p:nvPr/>
        </p:nvSpPr>
        <p:spPr>
          <a:xfrm>
            <a:off x="635750" y="3667840"/>
            <a:ext cx="9916078" cy="631160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E" dirty="0"/>
          </a:p>
        </p:txBody>
      </p:sp>
      <p:sp>
        <p:nvSpPr>
          <p:cNvPr id="19" name="TextBox 18">
            <a:extLst>
              <a:ext uri="{FF2B5EF4-FFF2-40B4-BE49-F238E27FC236}">
                <a16:creationId xmlns:a16="http://schemas.microsoft.com/office/drawing/2014/main" id="{EDA36A98-FD77-4EDC-A509-E2BE57A1D4C8}"/>
              </a:ext>
            </a:extLst>
          </p:cNvPr>
          <p:cNvSpPr txBox="1"/>
          <p:nvPr/>
        </p:nvSpPr>
        <p:spPr>
          <a:xfrm>
            <a:off x="1492483" y="3788880"/>
            <a:ext cx="8202612" cy="1015663"/>
          </a:xfrm>
          <a:prstGeom prst="rect">
            <a:avLst/>
          </a:prstGeom>
          <a:noFill/>
        </p:spPr>
        <p:txBody>
          <a:bodyPr wrap="square" rtlCol="0">
            <a:spAutoFit/>
          </a:bodyPr>
          <a:lstStyle/>
          <a:p>
            <a:pPr algn="ctr"/>
            <a:r>
              <a:rPr lang="en-IE" sz="6000" b="1" dirty="0">
                <a:latin typeface="Agency FB" panose="020B0503020202020204" pitchFamily="34" charset="0"/>
              </a:rPr>
              <a:t>Overview</a:t>
            </a:r>
            <a:endParaRPr lang="en-IE" sz="4000" b="1" dirty="0">
              <a:latin typeface="Agency FB" panose="020B0503020202020204" pitchFamily="34" charset="0"/>
            </a:endParaRPr>
          </a:p>
        </p:txBody>
      </p:sp>
      <p:sp>
        <p:nvSpPr>
          <p:cNvPr id="20" name="TextBox 19">
            <a:extLst>
              <a:ext uri="{FF2B5EF4-FFF2-40B4-BE49-F238E27FC236}">
                <a16:creationId xmlns:a16="http://schemas.microsoft.com/office/drawing/2014/main" id="{67FD9883-0CE7-4A8E-9959-069584658503}"/>
              </a:ext>
            </a:extLst>
          </p:cNvPr>
          <p:cNvSpPr txBox="1"/>
          <p:nvPr/>
        </p:nvSpPr>
        <p:spPr>
          <a:xfrm>
            <a:off x="1492483" y="4790885"/>
            <a:ext cx="8202612" cy="1477328"/>
          </a:xfrm>
          <a:prstGeom prst="rect">
            <a:avLst/>
          </a:prstGeom>
          <a:noFill/>
        </p:spPr>
        <p:txBody>
          <a:bodyPr wrap="square" rtlCol="0">
            <a:spAutoFit/>
          </a:bodyPr>
          <a:lstStyle/>
          <a:p>
            <a:r>
              <a:rPr lang="en-IE" sz="3000" dirty="0">
                <a:latin typeface="Agency FB" panose="020B0503020202020204" pitchFamily="34" charset="0"/>
              </a:rPr>
              <a:t>The aim of this project is to compare the use of Behaviour Trees and Goal-Oriented Action Planning in the creation of videogame A.I. NPCs (Non-Player Characters).</a:t>
            </a:r>
          </a:p>
        </p:txBody>
      </p:sp>
      <p:sp>
        <p:nvSpPr>
          <p:cNvPr id="21" name="TextBox 20">
            <a:extLst>
              <a:ext uri="{FF2B5EF4-FFF2-40B4-BE49-F238E27FC236}">
                <a16:creationId xmlns:a16="http://schemas.microsoft.com/office/drawing/2014/main" id="{1BFBA907-AA7E-4358-BBDF-CA5200383436}"/>
              </a:ext>
            </a:extLst>
          </p:cNvPr>
          <p:cNvSpPr txBox="1"/>
          <p:nvPr/>
        </p:nvSpPr>
        <p:spPr>
          <a:xfrm>
            <a:off x="1492483" y="6472134"/>
            <a:ext cx="8202612" cy="1015663"/>
          </a:xfrm>
          <a:prstGeom prst="rect">
            <a:avLst/>
          </a:prstGeom>
          <a:noFill/>
        </p:spPr>
        <p:txBody>
          <a:bodyPr wrap="square" rtlCol="0">
            <a:spAutoFit/>
          </a:bodyPr>
          <a:lstStyle/>
          <a:p>
            <a:r>
              <a:rPr lang="en-IE" sz="3000" dirty="0">
                <a:latin typeface="Agency FB" panose="020B0503020202020204" pitchFamily="34" charset="0"/>
              </a:rPr>
              <a:t>It is very difficult to find a fair comparison between the two methods as games can vary wildly from each other.</a:t>
            </a:r>
          </a:p>
        </p:txBody>
      </p:sp>
      <p:sp>
        <p:nvSpPr>
          <p:cNvPr id="22" name="TextBox 21">
            <a:extLst>
              <a:ext uri="{FF2B5EF4-FFF2-40B4-BE49-F238E27FC236}">
                <a16:creationId xmlns:a16="http://schemas.microsoft.com/office/drawing/2014/main" id="{EA7E56F5-C213-4C2C-B615-2072D0F3CD8A}"/>
              </a:ext>
            </a:extLst>
          </p:cNvPr>
          <p:cNvSpPr txBox="1"/>
          <p:nvPr/>
        </p:nvSpPr>
        <p:spPr>
          <a:xfrm>
            <a:off x="1492483" y="7691718"/>
            <a:ext cx="8202612" cy="1938992"/>
          </a:xfrm>
          <a:prstGeom prst="rect">
            <a:avLst/>
          </a:prstGeom>
          <a:noFill/>
        </p:spPr>
        <p:txBody>
          <a:bodyPr wrap="square" rtlCol="0">
            <a:spAutoFit/>
          </a:bodyPr>
          <a:lstStyle/>
          <a:p>
            <a:r>
              <a:rPr lang="en-IE" sz="3000" dirty="0">
                <a:latin typeface="Agency FB" panose="020B0503020202020204" pitchFamily="34" charset="0"/>
              </a:rPr>
              <a:t>The project will try to provide a fair comparison by creating two identical scenarios in the Unity game engine with the only difference between them being the NPCs in those scenarios being made with the two methods.</a:t>
            </a:r>
          </a:p>
        </p:txBody>
      </p:sp>
      <p:sp>
        <p:nvSpPr>
          <p:cNvPr id="23" name="Rectangle: Rounded Corners 22">
            <a:extLst>
              <a:ext uri="{FF2B5EF4-FFF2-40B4-BE49-F238E27FC236}">
                <a16:creationId xmlns:a16="http://schemas.microsoft.com/office/drawing/2014/main" id="{5004C642-867F-4C79-B7CD-157DB1B725F1}"/>
              </a:ext>
            </a:extLst>
          </p:cNvPr>
          <p:cNvSpPr/>
          <p:nvPr/>
        </p:nvSpPr>
        <p:spPr>
          <a:xfrm>
            <a:off x="5016216" y="10382296"/>
            <a:ext cx="11607800" cy="278919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E" dirty="0"/>
          </a:p>
        </p:txBody>
      </p:sp>
      <p:sp>
        <p:nvSpPr>
          <p:cNvPr id="24" name="TextBox 23">
            <a:extLst>
              <a:ext uri="{FF2B5EF4-FFF2-40B4-BE49-F238E27FC236}">
                <a16:creationId xmlns:a16="http://schemas.microsoft.com/office/drawing/2014/main" id="{4C73EC35-ED8C-464A-A886-CEC886487E7A}"/>
              </a:ext>
            </a:extLst>
          </p:cNvPr>
          <p:cNvSpPr txBox="1"/>
          <p:nvPr/>
        </p:nvSpPr>
        <p:spPr>
          <a:xfrm>
            <a:off x="6669917" y="10503335"/>
            <a:ext cx="8202612" cy="1015663"/>
          </a:xfrm>
          <a:prstGeom prst="rect">
            <a:avLst/>
          </a:prstGeom>
          <a:noFill/>
        </p:spPr>
        <p:txBody>
          <a:bodyPr wrap="square" rtlCol="0">
            <a:spAutoFit/>
          </a:bodyPr>
          <a:lstStyle/>
          <a:p>
            <a:pPr algn="ctr"/>
            <a:r>
              <a:rPr lang="en-IE" sz="6000" b="1" dirty="0">
                <a:latin typeface="Agency FB" panose="020B0503020202020204" pitchFamily="34" charset="0"/>
              </a:rPr>
              <a:t>Technologies</a:t>
            </a:r>
            <a:endParaRPr lang="en-IE" sz="4000" b="1" dirty="0">
              <a:latin typeface="Agency FB" panose="020B0503020202020204" pitchFamily="34" charset="0"/>
            </a:endParaRPr>
          </a:p>
        </p:txBody>
      </p:sp>
      <p:pic>
        <p:nvPicPr>
          <p:cNvPr id="3" name="Picture 2" descr="Text&#10;&#10;Description automatically generated">
            <a:extLst>
              <a:ext uri="{FF2B5EF4-FFF2-40B4-BE49-F238E27FC236}">
                <a16:creationId xmlns:a16="http://schemas.microsoft.com/office/drawing/2014/main" id="{5A4F5A44-6A4A-4BBF-88E7-81138E13AE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19866" y="11293016"/>
            <a:ext cx="2724736" cy="1532663"/>
          </a:xfrm>
          <a:prstGeom prst="rect">
            <a:avLst/>
          </a:prstGeom>
        </p:spPr>
      </p:pic>
      <p:pic>
        <p:nvPicPr>
          <p:cNvPr id="5" name="Picture 4" descr="Icon&#10;&#10;Description automatically generated">
            <a:extLst>
              <a:ext uri="{FF2B5EF4-FFF2-40B4-BE49-F238E27FC236}">
                <a16:creationId xmlns:a16="http://schemas.microsoft.com/office/drawing/2014/main" id="{A226FBAA-5618-454A-909B-DF41E6C3F5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86282" y="11451060"/>
            <a:ext cx="2067667" cy="1292293"/>
          </a:xfrm>
          <a:prstGeom prst="rect">
            <a:avLst/>
          </a:prstGeom>
        </p:spPr>
      </p:pic>
      <p:pic>
        <p:nvPicPr>
          <p:cNvPr id="8" name="Picture 7" descr="A picture containing logo&#10;&#10;Description automatically generated">
            <a:extLst>
              <a:ext uri="{FF2B5EF4-FFF2-40B4-BE49-F238E27FC236}">
                <a16:creationId xmlns:a16="http://schemas.microsoft.com/office/drawing/2014/main" id="{26B615C7-8A5A-4208-992B-CC2E0B39E5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642869" y="11505568"/>
            <a:ext cx="3256684" cy="1099883"/>
          </a:xfrm>
          <a:prstGeom prst="rect">
            <a:avLst/>
          </a:prstGeom>
        </p:spPr>
      </p:pic>
      <p:sp>
        <p:nvSpPr>
          <p:cNvPr id="25" name="Rectangle: Rounded Corners 24">
            <a:extLst>
              <a:ext uri="{FF2B5EF4-FFF2-40B4-BE49-F238E27FC236}">
                <a16:creationId xmlns:a16="http://schemas.microsoft.com/office/drawing/2014/main" id="{5FF6F4B9-4324-45D9-9CFC-F766E767BFB1}"/>
              </a:ext>
            </a:extLst>
          </p:cNvPr>
          <p:cNvSpPr/>
          <p:nvPr/>
        </p:nvSpPr>
        <p:spPr>
          <a:xfrm>
            <a:off x="10941514" y="3753181"/>
            <a:ext cx="9916078" cy="631160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E" dirty="0"/>
          </a:p>
        </p:txBody>
      </p:sp>
      <p:sp>
        <p:nvSpPr>
          <p:cNvPr id="26" name="TextBox 25">
            <a:extLst>
              <a:ext uri="{FF2B5EF4-FFF2-40B4-BE49-F238E27FC236}">
                <a16:creationId xmlns:a16="http://schemas.microsoft.com/office/drawing/2014/main" id="{934788E5-5187-437B-A984-FD86D30501CC}"/>
              </a:ext>
            </a:extLst>
          </p:cNvPr>
          <p:cNvSpPr txBox="1"/>
          <p:nvPr/>
        </p:nvSpPr>
        <p:spPr>
          <a:xfrm>
            <a:off x="11798247" y="3874221"/>
            <a:ext cx="8202612" cy="1631216"/>
          </a:xfrm>
          <a:prstGeom prst="rect">
            <a:avLst/>
          </a:prstGeom>
          <a:noFill/>
        </p:spPr>
        <p:txBody>
          <a:bodyPr wrap="square" rtlCol="0">
            <a:spAutoFit/>
          </a:bodyPr>
          <a:lstStyle/>
          <a:p>
            <a:pPr algn="ctr"/>
            <a:r>
              <a:rPr lang="en-IE" sz="6000" b="1" dirty="0">
                <a:latin typeface="Agency FB" panose="020B0503020202020204" pitchFamily="34" charset="0"/>
              </a:rPr>
              <a:t>Features</a:t>
            </a:r>
          </a:p>
          <a:p>
            <a:pPr algn="ctr"/>
            <a:endParaRPr lang="en-IE" sz="4000" b="1" dirty="0">
              <a:latin typeface="Agency FB" panose="020B0503020202020204" pitchFamily="34" charset="0"/>
            </a:endParaRPr>
          </a:p>
        </p:txBody>
      </p:sp>
      <p:sp>
        <p:nvSpPr>
          <p:cNvPr id="27" name="TextBox 26">
            <a:extLst>
              <a:ext uri="{FF2B5EF4-FFF2-40B4-BE49-F238E27FC236}">
                <a16:creationId xmlns:a16="http://schemas.microsoft.com/office/drawing/2014/main" id="{576BECBF-699B-4B58-9F07-BFD29628BA25}"/>
              </a:ext>
            </a:extLst>
          </p:cNvPr>
          <p:cNvSpPr txBox="1"/>
          <p:nvPr/>
        </p:nvSpPr>
        <p:spPr>
          <a:xfrm>
            <a:off x="11798247" y="4876226"/>
            <a:ext cx="8202612" cy="1477328"/>
          </a:xfrm>
          <a:prstGeom prst="rect">
            <a:avLst/>
          </a:prstGeom>
          <a:noFill/>
        </p:spPr>
        <p:txBody>
          <a:bodyPr wrap="square" rtlCol="0">
            <a:spAutoFit/>
          </a:bodyPr>
          <a:lstStyle/>
          <a:p>
            <a:r>
              <a:rPr lang="en-IE" sz="3000" dirty="0">
                <a:latin typeface="Agency FB" panose="020B0503020202020204" pitchFamily="34" charset="0"/>
              </a:rPr>
              <a:t>In the end two scenarios were made in Unity with the help of pro builder to build out simple scene assets that simulated 3 NPCs simulating workers performing different jobs.</a:t>
            </a:r>
          </a:p>
        </p:txBody>
      </p:sp>
      <p:sp>
        <p:nvSpPr>
          <p:cNvPr id="28" name="TextBox 27">
            <a:extLst>
              <a:ext uri="{FF2B5EF4-FFF2-40B4-BE49-F238E27FC236}">
                <a16:creationId xmlns:a16="http://schemas.microsoft.com/office/drawing/2014/main" id="{83E91DBA-1280-4707-BDFA-8D6E36827C31}"/>
              </a:ext>
            </a:extLst>
          </p:cNvPr>
          <p:cNvSpPr txBox="1"/>
          <p:nvPr/>
        </p:nvSpPr>
        <p:spPr>
          <a:xfrm>
            <a:off x="11798247" y="6427692"/>
            <a:ext cx="8202612" cy="1477328"/>
          </a:xfrm>
          <a:prstGeom prst="rect">
            <a:avLst/>
          </a:prstGeom>
          <a:noFill/>
        </p:spPr>
        <p:txBody>
          <a:bodyPr wrap="square" rtlCol="0">
            <a:spAutoFit/>
          </a:bodyPr>
          <a:lstStyle/>
          <a:p>
            <a:r>
              <a:rPr lang="en-IE" sz="3000" dirty="0">
                <a:latin typeface="Agency FB" panose="020B0503020202020204" pitchFamily="34" charset="0"/>
              </a:rPr>
              <a:t>The first 2 NPCs are the miner and the lumberjack that harvest resources until their tools break then deposit the resources at the storage and get a new tool from their station if there is one.</a:t>
            </a:r>
          </a:p>
        </p:txBody>
      </p:sp>
      <p:sp>
        <p:nvSpPr>
          <p:cNvPr id="29" name="TextBox 28">
            <a:extLst>
              <a:ext uri="{FF2B5EF4-FFF2-40B4-BE49-F238E27FC236}">
                <a16:creationId xmlns:a16="http://schemas.microsoft.com/office/drawing/2014/main" id="{0792D63F-0BD4-4037-BB74-5A4C2786F47F}"/>
              </a:ext>
            </a:extLst>
          </p:cNvPr>
          <p:cNvSpPr txBox="1"/>
          <p:nvPr/>
        </p:nvSpPr>
        <p:spPr>
          <a:xfrm>
            <a:off x="11798247" y="8151654"/>
            <a:ext cx="8202612" cy="1477328"/>
          </a:xfrm>
          <a:prstGeom prst="rect">
            <a:avLst/>
          </a:prstGeom>
          <a:noFill/>
        </p:spPr>
        <p:txBody>
          <a:bodyPr wrap="square" rtlCol="0">
            <a:spAutoFit/>
          </a:bodyPr>
          <a:lstStyle/>
          <a:p>
            <a:r>
              <a:rPr lang="en-IE" sz="3000" dirty="0">
                <a:latin typeface="Agency FB" panose="020B0503020202020204" pitchFamily="34" charset="0"/>
              </a:rPr>
              <a:t>The last NPC is the Blacksmith which takes the resources deposited in the storage, craft new tools with these resources and deposits them at the other NPCs stations when they are empty.</a:t>
            </a:r>
          </a:p>
        </p:txBody>
      </p:sp>
      <p:sp>
        <p:nvSpPr>
          <p:cNvPr id="31" name="TextBox 30">
            <a:extLst>
              <a:ext uri="{FF2B5EF4-FFF2-40B4-BE49-F238E27FC236}">
                <a16:creationId xmlns:a16="http://schemas.microsoft.com/office/drawing/2014/main" id="{0EC5FD37-3E29-443E-AC1C-045E1FC854AF}"/>
              </a:ext>
            </a:extLst>
          </p:cNvPr>
          <p:cNvSpPr txBox="1"/>
          <p:nvPr/>
        </p:nvSpPr>
        <p:spPr>
          <a:xfrm>
            <a:off x="1492483" y="13695385"/>
            <a:ext cx="8202612" cy="1015663"/>
          </a:xfrm>
          <a:prstGeom prst="rect">
            <a:avLst/>
          </a:prstGeom>
          <a:noFill/>
        </p:spPr>
        <p:txBody>
          <a:bodyPr wrap="square" rtlCol="0">
            <a:spAutoFit/>
          </a:bodyPr>
          <a:lstStyle/>
          <a:p>
            <a:pPr algn="ctr"/>
            <a:r>
              <a:rPr lang="en-IE" sz="6000" b="1" dirty="0">
                <a:latin typeface="Agency FB" panose="020B0503020202020204" pitchFamily="34" charset="0"/>
              </a:rPr>
              <a:t>Behaviour Trees</a:t>
            </a:r>
            <a:endParaRPr lang="en-IE" sz="4000" b="1" dirty="0">
              <a:latin typeface="Agency FB" panose="020B0503020202020204" pitchFamily="34" charset="0"/>
            </a:endParaRPr>
          </a:p>
        </p:txBody>
      </p:sp>
      <p:sp>
        <p:nvSpPr>
          <p:cNvPr id="32" name="TextBox 31">
            <a:extLst>
              <a:ext uri="{FF2B5EF4-FFF2-40B4-BE49-F238E27FC236}">
                <a16:creationId xmlns:a16="http://schemas.microsoft.com/office/drawing/2014/main" id="{C2CB3B57-E074-405A-82EF-68EC095B3696}"/>
              </a:ext>
            </a:extLst>
          </p:cNvPr>
          <p:cNvSpPr txBox="1"/>
          <p:nvPr/>
        </p:nvSpPr>
        <p:spPr>
          <a:xfrm>
            <a:off x="1492483" y="14697390"/>
            <a:ext cx="8202612" cy="3323987"/>
          </a:xfrm>
          <a:prstGeom prst="rect">
            <a:avLst/>
          </a:prstGeom>
          <a:noFill/>
        </p:spPr>
        <p:txBody>
          <a:bodyPr wrap="square" rtlCol="0">
            <a:spAutoFit/>
          </a:bodyPr>
          <a:lstStyle/>
          <a:p>
            <a:r>
              <a:rPr lang="en-IE" sz="3000" dirty="0">
                <a:latin typeface="Agency FB" panose="020B0503020202020204" pitchFamily="34" charset="0"/>
              </a:rPr>
              <a:t>Behaviour Trees use a hierarchy of nodes that get executed from left-to-right and top-to-bottom that start from a root node and expand downwards that when visualised resemble the roots of a tree. A custom Behaviour Tree editor was made in the project to be able to make and visualise the Behaviour Trees inside Unity. Below is an image of the Behaviour Tree used by the Lumberjack and Miner NPCs in the project inside the Behaviour Tree editor.</a:t>
            </a:r>
          </a:p>
        </p:txBody>
      </p:sp>
      <p:sp>
        <p:nvSpPr>
          <p:cNvPr id="34" name="TextBox 33">
            <a:extLst>
              <a:ext uri="{FF2B5EF4-FFF2-40B4-BE49-F238E27FC236}">
                <a16:creationId xmlns:a16="http://schemas.microsoft.com/office/drawing/2014/main" id="{95A253CD-4FFF-4283-BFEB-286D84B4F3A5}"/>
              </a:ext>
            </a:extLst>
          </p:cNvPr>
          <p:cNvSpPr txBox="1"/>
          <p:nvPr/>
        </p:nvSpPr>
        <p:spPr>
          <a:xfrm>
            <a:off x="379922" y="23440935"/>
            <a:ext cx="8202612" cy="1015663"/>
          </a:xfrm>
          <a:prstGeom prst="rect">
            <a:avLst/>
          </a:prstGeom>
          <a:noFill/>
        </p:spPr>
        <p:txBody>
          <a:bodyPr wrap="square" rtlCol="0">
            <a:spAutoFit/>
          </a:bodyPr>
          <a:lstStyle/>
          <a:p>
            <a:pPr algn="ctr"/>
            <a:r>
              <a:rPr lang="en-IE" sz="6000" b="1" dirty="0">
                <a:latin typeface="Agency FB" panose="020B0503020202020204" pitchFamily="34" charset="0"/>
              </a:rPr>
              <a:t>Scene Layout</a:t>
            </a:r>
            <a:endParaRPr lang="en-IE" sz="4000" b="1" dirty="0">
              <a:latin typeface="Agency FB" panose="020B0503020202020204" pitchFamily="34" charset="0"/>
            </a:endParaRPr>
          </a:p>
        </p:txBody>
      </p:sp>
      <p:sp>
        <p:nvSpPr>
          <p:cNvPr id="35" name="TextBox 34">
            <a:extLst>
              <a:ext uri="{FF2B5EF4-FFF2-40B4-BE49-F238E27FC236}">
                <a16:creationId xmlns:a16="http://schemas.microsoft.com/office/drawing/2014/main" id="{29D82A11-D096-45E3-BDF9-EC0387B2F5BA}"/>
              </a:ext>
            </a:extLst>
          </p:cNvPr>
          <p:cNvSpPr txBox="1"/>
          <p:nvPr/>
        </p:nvSpPr>
        <p:spPr>
          <a:xfrm>
            <a:off x="1015672" y="24456598"/>
            <a:ext cx="8202612" cy="1477328"/>
          </a:xfrm>
          <a:prstGeom prst="rect">
            <a:avLst/>
          </a:prstGeom>
          <a:noFill/>
        </p:spPr>
        <p:txBody>
          <a:bodyPr wrap="square" rtlCol="0">
            <a:spAutoFit/>
          </a:bodyPr>
          <a:lstStyle/>
          <a:p>
            <a:r>
              <a:rPr lang="en-IE" sz="3000" dirty="0">
                <a:latin typeface="Agency FB" panose="020B0503020202020204" pitchFamily="34" charset="0"/>
              </a:rPr>
              <a:t>Here is the layout of one of the scenes. Both Scenes are the same with the only difference being the NPC logic and the positioning of assets.</a:t>
            </a:r>
          </a:p>
        </p:txBody>
      </p:sp>
      <p:sp>
        <p:nvSpPr>
          <p:cNvPr id="36" name="TextBox 35">
            <a:extLst>
              <a:ext uri="{FF2B5EF4-FFF2-40B4-BE49-F238E27FC236}">
                <a16:creationId xmlns:a16="http://schemas.microsoft.com/office/drawing/2014/main" id="{E0B5E72D-46FC-4D44-85D1-A714CC9381D3}"/>
              </a:ext>
            </a:extLst>
          </p:cNvPr>
          <p:cNvSpPr txBox="1"/>
          <p:nvPr/>
        </p:nvSpPr>
        <p:spPr>
          <a:xfrm>
            <a:off x="1015672" y="26050337"/>
            <a:ext cx="8202612" cy="2400657"/>
          </a:xfrm>
          <a:prstGeom prst="rect">
            <a:avLst/>
          </a:prstGeom>
          <a:noFill/>
        </p:spPr>
        <p:txBody>
          <a:bodyPr wrap="square" rtlCol="0">
            <a:spAutoFit/>
          </a:bodyPr>
          <a:lstStyle/>
          <a:p>
            <a:r>
              <a:rPr lang="en-IE" sz="3000" dirty="0">
                <a:latin typeface="Agency FB" panose="020B0503020202020204" pitchFamily="34" charset="0"/>
              </a:rPr>
              <a:t>Each Scene contains one of each A.I. NPC, a flat green plane for the ground, a storage that has a wood, iron deposit and two tool stations attached to it. There is a tree and a iron deposit in the word for the harvesting NPCs to do their work and anvil for the Blacksmith to craft tools.</a:t>
            </a:r>
          </a:p>
        </p:txBody>
      </p:sp>
      <p:sp>
        <p:nvSpPr>
          <p:cNvPr id="38" name="TextBox 37">
            <a:extLst>
              <a:ext uri="{FF2B5EF4-FFF2-40B4-BE49-F238E27FC236}">
                <a16:creationId xmlns:a16="http://schemas.microsoft.com/office/drawing/2014/main" id="{41252170-45C2-4E0D-A440-F2DB1D21F18C}"/>
              </a:ext>
            </a:extLst>
          </p:cNvPr>
          <p:cNvSpPr txBox="1"/>
          <p:nvPr/>
        </p:nvSpPr>
        <p:spPr>
          <a:xfrm>
            <a:off x="11789292" y="13695385"/>
            <a:ext cx="8202612" cy="1015663"/>
          </a:xfrm>
          <a:prstGeom prst="rect">
            <a:avLst/>
          </a:prstGeom>
          <a:noFill/>
        </p:spPr>
        <p:txBody>
          <a:bodyPr wrap="square" rtlCol="0">
            <a:spAutoFit/>
          </a:bodyPr>
          <a:lstStyle/>
          <a:p>
            <a:pPr algn="ctr"/>
            <a:r>
              <a:rPr lang="en-IE" sz="6000" b="1" dirty="0">
                <a:latin typeface="Agency FB" panose="020B0503020202020204" pitchFamily="34" charset="0"/>
              </a:rPr>
              <a:t>GOAP</a:t>
            </a:r>
            <a:endParaRPr lang="en-IE" sz="4000" b="1" dirty="0">
              <a:latin typeface="Agency FB" panose="020B0503020202020204" pitchFamily="34" charset="0"/>
            </a:endParaRPr>
          </a:p>
        </p:txBody>
      </p:sp>
      <p:sp>
        <p:nvSpPr>
          <p:cNvPr id="39" name="TextBox 38">
            <a:extLst>
              <a:ext uri="{FF2B5EF4-FFF2-40B4-BE49-F238E27FC236}">
                <a16:creationId xmlns:a16="http://schemas.microsoft.com/office/drawing/2014/main" id="{88BE6081-BBE1-4165-B069-042E395708B9}"/>
              </a:ext>
            </a:extLst>
          </p:cNvPr>
          <p:cNvSpPr txBox="1"/>
          <p:nvPr/>
        </p:nvSpPr>
        <p:spPr>
          <a:xfrm>
            <a:off x="11789292" y="14697390"/>
            <a:ext cx="8202612" cy="2862322"/>
          </a:xfrm>
          <a:prstGeom prst="rect">
            <a:avLst/>
          </a:prstGeom>
          <a:noFill/>
        </p:spPr>
        <p:txBody>
          <a:bodyPr wrap="square" rtlCol="0">
            <a:spAutoFit/>
          </a:bodyPr>
          <a:lstStyle/>
          <a:p>
            <a:r>
              <a:rPr lang="en-IE" sz="3000" dirty="0">
                <a:latin typeface="Agency FB" panose="020B0503020202020204" pitchFamily="34" charset="0"/>
              </a:rPr>
              <a:t>Goal-Oriented Action Planning also known as GOAP allows NPCs to given a set of actions and goals that get sorted via a planner for the NPC to figure the goals it wants to do and what action it wants to perform to fulfil that goal making the NPCs made with GOAP a act very unpredictably and simulate intelligence. Below is the GOAP planner, goals and actions for the Blacksmith NPC.</a:t>
            </a:r>
          </a:p>
        </p:txBody>
      </p:sp>
    </p:spTree>
    <p:extLst>
      <p:ext uri="{BB962C8B-B14F-4D97-AF65-F5344CB8AC3E}">
        <p14:creationId xmlns:p14="http://schemas.microsoft.com/office/powerpoint/2010/main" val="19844338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83</TotalTime>
  <Words>452</Words>
  <Application>Microsoft Office PowerPoint</Application>
  <PresentationFormat>Custom</PresentationFormat>
  <Paragraphs>20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Agency FB</vt:lpstr>
      <vt:lpstr>Arial</vt:lpstr>
      <vt:lpstr>Bookman Old Style</vt:lpstr>
      <vt:lpstr>Rockwell</vt:lpstr>
      <vt:lpstr>Damask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bartek bialowas</dc:creator>
  <cp:lastModifiedBy>bartek bialowas</cp:lastModifiedBy>
  <cp:revision>29</cp:revision>
  <dcterms:created xsi:type="dcterms:W3CDTF">2022-04-15T13:06:44Z</dcterms:created>
  <dcterms:modified xsi:type="dcterms:W3CDTF">2022-04-15T14:31:40Z</dcterms:modified>
</cp:coreProperties>
</file>