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F1B27-08F3-4333-AC1E-3BA7209A4B1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D58906-BBF9-4E87-9E76-A224E182AF57}">
      <dgm:prSet/>
      <dgm:spPr/>
      <dgm:t>
        <a:bodyPr/>
        <a:lstStyle/>
        <a:p>
          <a:r>
            <a:rPr lang="en-GB"/>
            <a:t>This project aims to compare the creation of videogame A.I. (Artificial Intelligence) NPCs(Non-Player Characters) with Behaviour Trees and GOAP(Goal-Oriented Action Planning)</a:t>
          </a:r>
          <a:endParaRPr lang="en-US"/>
        </a:p>
      </dgm:t>
    </dgm:pt>
    <dgm:pt modelId="{B5D44B4D-FEE9-4C56-B1D0-719D9B5455D6}" type="parTrans" cxnId="{8B7B5732-C431-4129-B981-F174DF1E5AC1}">
      <dgm:prSet/>
      <dgm:spPr/>
      <dgm:t>
        <a:bodyPr/>
        <a:lstStyle/>
        <a:p>
          <a:endParaRPr lang="en-US"/>
        </a:p>
      </dgm:t>
    </dgm:pt>
    <dgm:pt modelId="{F082F8BF-35B1-4626-BF8A-89959CA11D23}" type="sibTrans" cxnId="{8B7B5732-C431-4129-B981-F174DF1E5AC1}">
      <dgm:prSet/>
      <dgm:spPr/>
      <dgm:t>
        <a:bodyPr/>
        <a:lstStyle/>
        <a:p>
          <a:endParaRPr lang="en-US"/>
        </a:p>
      </dgm:t>
    </dgm:pt>
    <dgm:pt modelId="{186EAEC4-2583-48F6-BB6B-1FB193E71236}">
      <dgm:prSet/>
      <dgm:spPr/>
      <dgm:t>
        <a:bodyPr/>
        <a:lstStyle/>
        <a:p>
          <a:r>
            <a:rPr lang="en-GB"/>
            <a:t>To reach this goal the two identical scenarios will be made for the project with the only difference between them being the creation methods for the NPCs.</a:t>
          </a:r>
          <a:endParaRPr lang="en-US"/>
        </a:p>
      </dgm:t>
    </dgm:pt>
    <dgm:pt modelId="{AC4759DF-0705-4C33-BC1A-2A6EE049DB1E}" type="parTrans" cxnId="{C498EEBA-94B9-4844-B33E-9ED43AE4E601}">
      <dgm:prSet/>
      <dgm:spPr/>
      <dgm:t>
        <a:bodyPr/>
        <a:lstStyle/>
        <a:p>
          <a:endParaRPr lang="en-US"/>
        </a:p>
      </dgm:t>
    </dgm:pt>
    <dgm:pt modelId="{B3C8606D-35F0-4FE6-A604-52128C729FF7}" type="sibTrans" cxnId="{C498EEBA-94B9-4844-B33E-9ED43AE4E601}">
      <dgm:prSet/>
      <dgm:spPr/>
      <dgm:t>
        <a:bodyPr/>
        <a:lstStyle/>
        <a:p>
          <a:endParaRPr lang="en-US"/>
        </a:p>
      </dgm:t>
    </dgm:pt>
    <dgm:pt modelId="{13E81A5F-3A76-425A-BA76-21B11A0AA85C}">
      <dgm:prSet/>
      <dgm:spPr/>
      <dgm:t>
        <a:bodyPr/>
        <a:lstStyle/>
        <a:p>
          <a:r>
            <a:rPr lang="en-GB" dirty="0"/>
            <a:t>The scenarios will consist of three worker NPCs. These NPCs consist of a Miner, Lumberjack and a Blacksmith and their logic will be made with Behaviour Trees for one scenario and GOAP for the other.</a:t>
          </a:r>
          <a:endParaRPr lang="en-US" dirty="0"/>
        </a:p>
      </dgm:t>
    </dgm:pt>
    <dgm:pt modelId="{322078DE-AC4D-48A7-AC15-411E5B77DCAB}" type="parTrans" cxnId="{4CA89363-755B-4705-A4B7-96C22AE7AB9A}">
      <dgm:prSet/>
      <dgm:spPr/>
      <dgm:t>
        <a:bodyPr/>
        <a:lstStyle/>
        <a:p>
          <a:endParaRPr lang="en-US"/>
        </a:p>
      </dgm:t>
    </dgm:pt>
    <dgm:pt modelId="{9AB00B83-99F1-4EE9-93DA-94152216E032}" type="sibTrans" cxnId="{4CA89363-755B-4705-A4B7-96C22AE7AB9A}">
      <dgm:prSet/>
      <dgm:spPr/>
      <dgm:t>
        <a:bodyPr/>
        <a:lstStyle/>
        <a:p>
          <a:endParaRPr lang="en-US"/>
        </a:p>
      </dgm:t>
    </dgm:pt>
    <dgm:pt modelId="{E3C7B1F8-8F19-44F2-962B-C6011C679156}" type="pres">
      <dgm:prSet presAssocID="{45EF1B27-08F3-4333-AC1E-3BA7209A4B1D}" presName="vert0" presStyleCnt="0">
        <dgm:presLayoutVars>
          <dgm:dir/>
          <dgm:animOne val="branch"/>
          <dgm:animLvl val="lvl"/>
        </dgm:presLayoutVars>
      </dgm:prSet>
      <dgm:spPr/>
    </dgm:pt>
    <dgm:pt modelId="{081A81A2-FC10-497F-AA56-6B49E7459B07}" type="pres">
      <dgm:prSet presAssocID="{54D58906-BBF9-4E87-9E76-A224E182AF57}" presName="thickLine" presStyleLbl="alignNode1" presStyleIdx="0" presStyleCnt="3"/>
      <dgm:spPr/>
    </dgm:pt>
    <dgm:pt modelId="{0DD09950-894B-4278-9435-AAC9ABB799A2}" type="pres">
      <dgm:prSet presAssocID="{54D58906-BBF9-4E87-9E76-A224E182AF57}" presName="horz1" presStyleCnt="0"/>
      <dgm:spPr/>
    </dgm:pt>
    <dgm:pt modelId="{44BE6E47-5D52-4228-BFA3-52054257482E}" type="pres">
      <dgm:prSet presAssocID="{54D58906-BBF9-4E87-9E76-A224E182AF57}" presName="tx1" presStyleLbl="revTx" presStyleIdx="0" presStyleCnt="3"/>
      <dgm:spPr/>
    </dgm:pt>
    <dgm:pt modelId="{C639F59E-2A90-4D50-B03C-B86D2287362C}" type="pres">
      <dgm:prSet presAssocID="{54D58906-BBF9-4E87-9E76-A224E182AF57}" presName="vert1" presStyleCnt="0"/>
      <dgm:spPr/>
    </dgm:pt>
    <dgm:pt modelId="{3AB6830C-7DEA-4AAF-9D6C-97292B179387}" type="pres">
      <dgm:prSet presAssocID="{186EAEC4-2583-48F6-BB6B-1FB193E71236}" presName="thickLine" presStyleLbl="alignNode1" presStyleIdx="1" presStyleCnt="3"/>
      <dgm:spPr/>
    </dgm:pt>
    <dgm:pt modelId="{D792B975-C7D7-4D86-83BD-B06CADB17B52}" type="pres">
      <dgm:prSet presAssocID="{186EAEC4-2583-48F6-BB6B-1FB193E71236}" presName="horz1" presStyleCnt="0"/>
      <dgm:spPr/>
    </dgm:pt>
    <dgm:pt modelId="{C1EAC1F3-466F-4D73-8FE8-29A4CCBB5485}" type="pres">
      <dgm:prSet presAssocID="{186EAEC4-2583-48F6-BB6B-1FB193E71236}" presName="tx1" presStyleLbl="revTx" presStyleIdx="1" presStyleCnt="3"/>
      <dgm:spPr/>
    </dgm:pt>
    <dgm:pt modelId="{C826D8F1-7EDD-456A-8F1F-D22D1E7C73FA}" type="pres">
      <dgm:prSet presAssocID="{186EAEC4-2583-48F6-BB6B-1FB193E71236}" presName="vert1" presStyleCnt="0"/>
      <dgm:spPr/>
    </dgm:pt>
    <dgm:pt modelId="{4DB50F6F-CCFE-45DF-85CB-50CBB54ADD26}" type="pres">
      <dgm:prSet presAssocID="{13E81A5F-3A76-425A-BA76-21B11A0AA85C}" presName="thickLine" presStyleLbl="alignNode1" presStyleIdx="2" presStyleCnt="3"/>
      <dgm:spPr/>
    </dgm:pt>
    <dgm:pt modelId="{F41B04AC-910C-423F-957A-40DECAD50FFB}" type="pres">
      <dgm:prSet presAssocID="{13E81A5F-3A76-425A-BA76-21B11A0AA85C}" presName="horz1" presStyleCnt="0"/>
      <dgm:spPr/>
    </dgm:pt>
    <dgm:pt modelId="{8BA973F4-2B4D-45EB-B7BB-E6D9DF438B45}" type="pres">
      <dgm:prSet presAssocID="{13E81A5F-3A76-425A-BA76-21B11A0AA85C}" presName="tx1" presStyleLbl="revTx" presStyleIdx="2" presStyleCnt="3"/>
      <dgm:spPr/>
    </dgm:pt>
    <dgm:pt modelId="{984F6ADD-F91A-44F3-8D1D-366F8FDC09A1}" type="pres">
      <dgm:prSet presAssocID="{13E81A5F-3A76-425A-BA76-21B11A0AA85C}" presName="vert1" presStyleCnt="0"/>
      <dgm:spPr/>
    </dgm:pt>
  </dgm:ptLst>
  <dgm:cxnLst>
    <dgm:cxn modelId="{A9DB1E01-55A2-4267-9E93-8540AF82869B}" type="presOf" srcId="{45EF1B27-08F3-4333-AC1E-3BA7209A4B1D}" destId="{E3C7B1F8-8F19-44F2-962B-C6011C679156}" srcOrd="0" destOrd="0" presId="urn:microsoft.com/office/officeart/2008/layout/LinedList"/>
    <dgm:cxn modelId="{F8A6521D-25D1-474D-879E-B860C7BAC8B9}" type="presOf" srcId="{13E81A5F-3A76-425A-BA76-21B11A0AA85C}" destId="{8BA973F4-2B4D-45EB-B7BB-E6D9DF438B45}" srcOrd="0" destOrd="0" presId="urn:microsoft.com/office/officeart/2008/layout/LinedList"/>
    <dgm:cxn modelId="{8B7B5732-C431-4129-B981-F174DF1E5AC1}" srcId="{45EF1B27-08F3-4333-AC1E-3BA7209A4B1D}" destId="{54D58906-BBF9-4E87-9E76-A224E182AF57}" srcOrd="0" destOrd="0" parTransId="{B5D44B4D-FEE9-4C56-B1D0-719D9B5455D6}" sibTransId="{F082F8BF-35B1-4626-BF8A-89959CA11D23}"/>
    <dgm:cxn modelId="{4CA89363-755B-4705-A4B7-96C22AE7AB9A}" srcId="{45EF1B27-08F3-4333-AC1E-3BA7209A4B1D}" destId="{13E81A5F-3A76-425A-BA76-21B11A0AA85C}" srcOrd="2" destOrd="0" parTransId="{322078DE-AC4D-48A7-AC15-411E5B77DCAB}" sibTransId="{9AB00B83-99F1-4EE9-93DA-94152216E032}"/>
    <dgm:cxn modelId="{1A1D5B64-F2D3-4E54-B7AD-1F1C458D0BA9}" type="presOf" srcId="{54D58906-BBF9-4E87-9E76-A224E182AF57}" destId="{44BE6E47-5D52-4228-BFA3-52054257482E}" srcOrd="0" destOrd="0" presId="urn:microsoft.com/office/officeart/2008/layout/LinedList"/>
    <dgm:cxn modelId="{C498EEBA-94B9-4844-B33E-9ED43AE4E601}" srcId="{45EF1B27-08F3-4333-AC1E-3BA7209A4B1D}" destId="{186EAEC4-2583-48F6-BB6B-1FB193E71236}" srcOrd="1" destOrd="0" parTransId="{AC4759DF-0705-4C33-BC1A-2A6EE049DB1E}" sibTransId="{B3C8606D-35F0-4FE6-A604-52128C729FF7}"/>
    <dgm:cxn modelId="{340A17F8-5F46-4A29-9B7A-74BD041BEA6E}" type="presOf" srcId="{186EAEC4-2583-48F6-BB6B-1FB193E71236}" destId="{C1EAC1F3-466F-4D73-8FE8-29A4CCBB5485}" srcOrd="0" destOrd="0" presId="urn:microsoft.com/office/officeart/2008/layout/LinedList"/>
    <dgm:cxn modelId="{D2AAF371-318D-4F93-9E05-38EBB815D7BA}" type="presParOf" srcId="{E3C7B1F8-8F19-44F2-962B-C6011C679156}" destId="{081A81A2-FC10-497F-AA56-6B49E7459B07}" srcOrd="0" destOrd="0" presId="urn:microsoft.com/office/officeart/2008/layout/LinedList"/>
    <dgm:cxn modelId="{C80BCDDE-6EB5-46D7-885A-05380BF678C1}" type="presParOf" srcId="{E3C7B1F8-8F19-44F2-962B-C6011C679156}" destId="{0DD09950-894B-4278-9435-AAC9ABB799A2}" srcOrd="1" destOrd="0" presId="urn:microsoft.com/office/officeart/2008/layout/LinedList"/>
    <dgm:cxn modelId="{B194142B-D0D9-4096-AEAF-20A3DA3329B7}" type="presParOf" srcId="{0DD09950-894B-4278-9435-AAC9ABB799A2}" destId="{44BE6E47-5D52-4228-BFA3-52054257482E}" srcOrd="0" destOrd="0" presId="urn:microsoft.com/office/officeart/2008/layout/LinedList"/>
    <dgm:cxn modelId="{F6B8F9B3-F825-4D53-9081-30254A29576B}" type="presParOf" srcId="{0DD09950-894B-4278-9435-AAC9ABB799A2}" destId="{C639F59E-2A90-4D50-B03C-B86D2287362C}" srcOrd="1" destOrd="0" presId="urn:microsoft.com/office/officeart/2008/layout/LinedList"/>
    <dgm:cxn modelId="{9CCBD131-AE81-48F4-83F6-337987C7DB6E}" type="presParOf" srcId="{E3C7B1F8-8F19-44F2-962B-C6011C679156}" destId="{3AB6830C-7DEA-4AAF-9D6C-97292B179387}" srcOrd="2" destOrd="0" presId="urn:microsoft.com/office/officeart/2008/layout/LinedList"/>
    <dgm:cxn modelId="{32C95D19-695F-4286-B55D-3AD1FD0A25CC}" type="presParOf" srcId="{E3C7B1F8-8F19-44F2-962B-C6011C679156}" destId="{D792B975-C7D7-4D86-83BD-B06CADB17B52}" srcOrd="3" destOrd="0" presId="urn:microsoft.com/office/officeart/2008/layout/LinedList"/>
    <dgm:cxn modelId="{790DC2C7-0239-4E04-90D7-E367ABBD2E16}" type="presParOf" srcId="{D792B975-C7D7-4D86-83BD-B06CADB17B52}" destId="{C1EAC1F3-466F-4D73-8FE8-29A4CCBB5485}" srcOrd="0" destOrd="0" presId="urn:microsoft.com/office/officeart/2008/layout/LinedList"/>
    <dgm:cxn modelId="{12971F0F-2161-43C4-9672-CE1244392453}" type="presParOf" srcId="{D792B975-C7D7-4D86-83BD-B06CADB17B52}" destId="{C826D8F1-7EDD-456A-8F1F-D22D1E7C73FA}" srcOrd="1" destOrd="0" presId="urn:microsoft.com/office/officeart/2008/layout/LinedList"/>
    <dgm:cxn modelId="{9D5984D5-65CA-4EEC-85EA-52357B8D509F}" type="presParOf" srcId="{E3C7B1F8-8F19-44F2-962B-C6011C679156}" destId="{4DB50F6F-CCFE-45DF-85CB-50CBB54ADD26}" srcOrd="4" destOrd="0" presId="urn:microsoft.com/office/officeart/2008/layout/LinedList"/>
    <dgm:cxn modelId="{175F82F3-89F5-4ADD-8844-95487FC11317}" type="presParOf" srcId="{E3C7B1F8-8F19-44F2-962B-C6011C679156}" destId="{F41B04AC-910C-423F-957A-40DECAD50FFB}" srcOrd="5" destOrd="0" presId="urn:microsoft.com/office/officeart/2008/layout/LinedList"/>
    <dgm:cxn modelId="{61089160-DACE-42CF-B489-B34261BD63D1}" type="presParOf" srcId="{F41B04AC-910C-423F-957A-40DECAD50FFB}" destId="{8BA973F4-2B4D-45EB-B7BB-E6D9DF438B45}" srcOrd="0" destOrd="0" presId="urn:microsoft.com/office/officeart/2008/layout/LinedList"/>
    <dgm:cxn modelId="{D4B6140A-8F6A-4D64-8339-3F0DBCDBC739}" type="presParOf" srcId="{F41B04AC-910C-423F-957A-40DECAD50FFB}" destId="{984F6ADD-F91A-44F3-8D1D-366F8FDC09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EF1B27-08F3-4333-AC1E-3BA7209A4B1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D58906-BBF9-4E87-9E76-A224E182AF57}">
      <dgm:prSet/>
      <dgm:spPr/>
      <dgm:t>
        <a:bodyPr/>
        <a:lstStyle/>
        <a:p>
          <a:r>
            <a:rPr lang="en-GB" dirty="0"/>
            <a:t>A Behaviour Tree is a plan of execution of nodes that contain logic that the NPC making use of the Behaviour Tree will perform.</a:t>
          </a:r>
          <a:endParaRPr lang="en-US" dirty="0"/>
        </a:p>
      </dgm:t>
    </dgm:pt>
    <dgm:pt modelId="{B5D44B4D-FEE9-4C56-B1D0-719D9B5455D6}" type="parTrans" cxnId="{8B7B5732-C431-4129-B981-F174DF1E5AC1}">
      <dgm:prSet/>
      <dgm:spPr/>
      <dgm:t>
        <a:bodyPr/>
        <a:lstStyle/>
        <a:p>
          <a:endParaRPr lang="en-US"/>
        </a:p>
      </dgm:t>
    </dgm:pt>
    <dgm:pt modelId="{F082F8BF-35B1-4626-BF8A-89959CA11D23}" type="sibTrans" cxnId="{8B7B5732-C431-4129-B981-F174DF1E5AC1}">
      <dgm:prSet/>
      <dgm:spPr/>
      <dgm:t>
        <a:bodyPr/>
        <a:lstStyle/>
        <a:p>
          <a:endParaRPr lang="en-US"/>
        </a:p>
      </dgm:t>
    </dgm:pt>
    <dgm:pt modelId="{186EAEC4-2583-48F6-BB6B-1FB193E71236}">
      <dgm:prSet/>
      <dgm:spPr/>
      <dgm:t>
        <a:bodyPr/>
        <a:lstStyle/>
        <a:p>
          <a:r>
            <a:rPr lang="en-US" dirty="0"/>
            <a:t>The are many types of nodes and more being made as </a:t>
          </a:r>
          <a:r>
            <a:rPr lang="en-US" dirty="0" err="1"/>
            <a:t>Behaviour</a:t>
          </a:r>
          <a:r>
            <a:rPr lang="en-US" dirty="0"/>
            <a:t> Trees evolve. The main node types that most </a:t>
          </a:r>
          <a:r>
            <a:rPr lang="en-US" dirty="0" err="1"/>
            <a:t>Behaviour</a:t>
          </a:r>
          <a:r>
            <a:rPr lang="en-US" dirty="0"/>
            <a:t> Trees have are Root, Composite, Action and Decorator nodes.</a:t>
          </a:r>
        </a:p>
      </dgm:t>
    </dgm:pt>
    <dgm:pt modelId="{AC4759DF-0705-4C33-BC1A-2A6EE049DB1E}" type="parTrans" cxnId="{C498EEBA-94B9-4844-B33E-9ED43AE4E601}">
      <dgm:prSet/>
      <dgm:spPr/>
      <dgm:t>
        <a:bodyPr/>
        <a:lstStyle/>
        <a:p>
          <a:endParaRPr lang="en-US"/>
        </a:p>
      </dgm:t>
    </dgm:pt>
    <dgm:pt modelId="{B3C8606D-35F0-4FE6-A604-52128C729FF7}" type="sibTrans" cxnId="{C498EEBA-94B9-4844-B33E-9ED43AE4E601}">
      <dgm:prSet/>
      <dgm:spPr/>
      <dgm:t>
        <a:bodyPr/>
        <a:lstStyle/>
        <a:p>
          <a:endParaRPr lang="en-US"/>
        </a:p>
      </dgm:t>
    </dgm:pt>
    <dgm:pt modelId="{13E81A5F-3A76-425A-BA76-21B11A0AA85C}">
      <dgm:prSet/>
      <dgm:spPr/>
      <dgm:t>
        <a:bodyPr/>
        <a:lstStyle/>
        <a:p>
          <a:r>
            <a:rPr lang="en-GB" dirty="0"/>
            <a:t>The Behaviour Tree starts at a root node and more nodes can be connected to it. The nodes get executed from left-to-right and from top-to-bottom</a:t>
          </a:r>
          <a:endParaRPr lang="en-US" dirty="0"/>
        </a:p>
      </dgm:t>
    </dgm:pt>
    <dgm:pt modelId="{322078DE-AC4D-48A7-AC15-411E5B77DCAB}" type="parTrans" cxnId="{4CA89363-755B-4705-A4B7-96C22AE7AB9A}">
      <dgm:prSet/>
      <dgm:spPr/>
      <dgm:t>
        <a:bodyPr/>
        <a:lstStyle/>
        <a:p>
          <a:endParaRPr lang="en-US"/>
        </a:p>
      </dgm:t>
    </dgm:pt>
    <dgm:pt modelId="{9AB00B83-99F1-4EE9-93DA-94152216E032}" type="sibTrans" cxnId="{4CA89363-755B-4705-A4B7-96C22AE7AB9A}">
      <dgm:prSet/>
      <dgm:spPr/>
      <dgm:t>
        <a:bodyPr/>
        <a:lstStyle/>
        <a:p>
          <a:endParaRPr lang="en-US"/>
        </a:p>
      </dgm:t>
    </dgm:pt>
    <dgm:pt modelId="{E3C7B1F8-8F19-44F2-962B-C6011C679156}" type="pres">
      <dgm:prSet presAssocID="{45EF1B27-08F3-4333-AC1E-3BA7209A4B1D}" presName="vert0" presStyleCnt="0">
        <dgm:presLayoutVars>
          <dgm:dir/>
          <dgm:animOne val="branch"/>
          <dgm:animLvl val="lvl"/>
        </dgm:presLayoutVars>
      </dgm:prSet>
      <dgm:spPr/>
    </dgm:pt>
    <dgm:pt modelId="{081A81A2-FC10-497F-AA56-6B49E7459B07}" type="pres">
      <dgm:prSet presAssocID="{54D58906-BBF9-4E87-9E76-A224E182AF57}" presName="thickLine" presStyleLbl="alignNode1" presStyleIdx="0" presStyleCnt="3"/>
      <dgm:spPr/>
    </dgm:pt>
    <dgm:pt modelId="{0DD09950-894B-4278-9435-AAC9ABB799A2}" type="pres">
      <dgm:prSet presAssocID="{54D58906-BBF9-4E87-9E76-A224E182AF57}" presName="horz1" presStyleCnt="0"/>
      <dgm:spPr/>
    </dgm:pt>
    <dgm:pt modelId="{44BE6E47-5D52-4228-BFA3-52054257482E}" type="pres">
      <dgm:prSet presAssocID="{54D58906-BBF9-4E87-9E76-A224E182AF57}" presName="tx1" presStyleLbl="revTx" presStyleIdx="0" presStyleCnt="3"/>
      <dgm:spPr/>
    </dgm:pt>
    <dgm:pt modelId="{C639F59E-2A90-4D50-B03C-B86D2287362C}" type="pres">
      <dgm:prSet presAssocID="{54D58906-BBF9-4E87-9E76-A224E182AF57}" presName="vert1" presStyleCnt="0"/>
      <dgm:spPr/>
    </dgm:pt>
    <dgm:pt modelId="{3AB6830C-7DEA-4AAF-9D6C-97292B179387}" type="pres">
      <dgm:prSet presAssocID="{186EAEC4-2583-48F6-BB6B-1FB193E71236}" presName="thickLine" presStyleLbl="alignNode1" presStyleIdx="1" presStyleCnt="3"/>
      <dgm:spPr/>
    </dgm:pt>
    <dgm:pt modelId="{D792B975-C7D7-4D86-83BD-B06CADB17B52}" type="pres">
      <dgm:prSet presAssocID="{186EAEC4-2583-48F6-BB6B-1FB193E71236}" presName="horz1" presStyleCnt="0"/>
      <dgm:spPr/>
    </dgm:pt>
    <dgm:pt modelId="{C1EAC1F3-466F-4D73-8FE8-29A4CCBB5485}" type="pres">
      <dgm:prSet presAssocID="{186EAEC4-2583-48F6-BB6B-1FB193E71236}" presName="tx1" presStyleLbl="revTx" presStyleIdx="1" presStyleCnt="3"/>
      <dgm:spPr/>
    </dgm:pt>
    <dgm:pt modelId="{C826D8F1-7EDD-456A-8F1F-D22D1E7C73FA}" type="pres">
      <dgm:prSet presAssocID="{186EAEC4-2583-48F6-BB6B-1FB193E71236}" presName="vert1" presStyleCnt="0"/>
      <dgm:spPr/>
    </dgm:pt>
    <dgm:pt modelId="{4DB50F6F-CCFE-45DF-85CB-50CBB54ADD26}" type="pres">
      <dgm:prSet presAssocID="{13E81A5F-3A76-425A-BA76-21B11A0AA85C}" presName="thickLine" presStyleLbl="alignNode1" presStyleIdx="2" presStyleCnt="3"/>
      <dgm:spPr/>
    </dgm:pt>
    <dgm:pt modelId="{F41B04AC-910C-423F-957A-40DECAD50FFB}" type="pres">
      <dgm:prSet presAssocID="{13E81A5F-3A76-425A-BA76-21B11A0AA85C}" presName="horz1" presStyleCnt="0"/>
      <dgm:spPr/>
    </dgm:pt>
    <dgm:pt modelId="{8BA973F4-2B4D-45EB-B7BB-E6D9DF438B45}" type="pres">
      <dgm:prSet presAssocID="{13E81A5F-3A76-425A-BA76-21B11A0AA85C}" presName="tx1" presStyleLbl="revTx" presStyleIdx="2" presStyleCnt="3"/>
      <dgm:spPr/>
    </dgm:pt>
    <dgm:pt modelId="{984F6ADD-F91A-44F3-8D1D-366F8FDC09A1}" type="pres">
      <dgm:prSet presAssocID="{13E81A5F-3A76-425A-BA76-21B11A0AA85C}" presName="vert1" presStyleCnt="0"/>
      <dgm:spPr/>
    </dgm:pt>
  </dgm:ptLst>
  <dgm:cxnLst>
    <dgm:cxn modelId="{A9DB1E01-55A2-4267-9E93-8540AF82869B}" type="presOf" srcId="{45EF1B27-08F3-4333-AC1E-3BA7209A4B1D}" destId="{E3C7B1F8-8F19-44F2-962B-C6011C679156}" srcOrd="0" destOrd="0" presId="urn:microsoft.com/office/officeart/2008/layout/LinedList"/>
    <dgm:cxn modelId="{F8A6521D-25D1-474D-879E-B860C7BAC8B9}" type="presOf" srcId="{13E81A5F-3A76-425A-BA76-21B11A0AA85C}" destId="{8BA973F4-2B4D-45EB-B7BB-E6D9DF438B45}" srcOrd="0" destOrd="0" presId="urn:microsoft.com/office/officeart/2008/layout/LinedList"/>
    <dgm:cxn modelId="{8B7B5732-C431-4129-B981-F174DF1E5AC1}" srcId="{45EF1B27-08F3-4333-AC1E-3BA7209A4B1D}" destId="{54D58906-BBF9-4E87-9E76-A224E182AF57}" srcOrd="0" destOrd="0" parTransId="{B5D44B4D-FEE9-4C56-B1D0-719D9B5455D6}" sibTransId="{F082F8BF-35B1-4626-BF8A-89959CA11D23}"/>
    <dgm:cxn modelId="{4CA89363-755B-4705-A4B7-96C22AE7AB9A}" srcId="{45EF1B27-08F3-4333-AC1E-3BA7209A4B1D}" destId="{13E81A5F-3A76-425A-BA76-21B11A0AA85C}" srcOrd="2" destOrd="0" parTransId="{322078DE-AC4D-48A7-AC15-411E5B77DCAB}" sibTransId="{9AB00B83-99F1-4EE9-93DA-94152216E032}"/>
    <dgm:cxn modelId="{1A1D5B64-F2D3-4E54-B7AD-1F1C458D0BA9}" type="presOf" srcId="{54D58906-BBF9-4E87-9E76-A224E182AF57}" destId="{44BE6E47-5D52-4228-BFA3-52054257482E}" srcOrd="0" destOrd="0" presId="urn:microsoft.com/office/officeart/2008/layout/LinedList"/>
    <dgm:cxn modelId="{C498EEBA-94B9-4844-B33E-9ED43AE4E601}" srcId="{45EF1B27-08F3-4333-AC1E-3BA7209A4B1D}" destId="{186EAEC4-2583-48F6-BB6B-1FB193E71236}" srcOrd="1" destOrd="0" parTransId="{AC4759DF-0705-4C33-BC1A-2A6EE049DB1E}" sibTransId="{B3C8606D-35F0-4FE6-A604-52128C729FF7}"/>
    <dgm:cxn modelId="{340A17F8-5F46-4A29-9B7A-74BD041BEA6E}" type="presOf" srcId="{186EAEC4-2583-48F6-BB6B-1FB193E71236}" destId="{C1EAC1F3-466F-4D73-8FE8-29A4CCBB5485}" srcOrd="0" destOrd="0" presId="urn:microsoft.com/office/officeart/2008/layout/LinedList"/>
    <dgm:cxn modelId="{D2AAF371-318D-4F93-9E05-38EBB815D7BA}" type="presParOf" srcId="{E3C7B1F8-8F19-44F2-962B-C6011C679156}" destId="{081A81A2-FC10-497F-AA56-6B49E7459B07}" srcOrd="0" destOrd="0" presId="urn:microsoft.com/office/officeart/2008/layout/LinedList"/>
    <dgm:cxn modelId="{C80BCDDE-6EB5-46D7-885A-05380BF678C1}" type="presParOf" srcId="{E3C7B1F8-8F19-44F2-962B-C6011C679156}" destId="{0DD09950-894B-4278-9435-AAC9ABB799A2}" srcOrd="1" destOrd="0" presId="urn:microsoft.com/office/officeart/2008/layout/LinedList"/>
    <dgm:cxn modelId="{B194142B-D0D9-4096-AEAF-20A3DA3329B7}" type="presParOf" srcId="{0DD09950-894B-4278-9435-AAC9ABB799A2}" destId="{44BE6E47-5D52-4228-BFA3-52054257482E}" srcOrd="0" destOrd="0" presId="urn:microsoft.com/office/officeart/2008/layout/LinedList"/>
    <dgm:cxn modelId="{F6B8F9B3-F825-4D53-9081-30254A29576B}" type="presParOf" srcId="{0DD09950-894B-4278-9435-AAC9ABB799A2}" destId="{C639F59E-2A90-4D50-B03C-B86D2287362C}" srcOrd="1" destOrd="0" presId="urn:microsoft.com/office/officeart/2008/layout/LinedList"/>
    <dgm:cxn modelId="{9CCBD131-AE81-48F4-83F6-337987C7DB6E}" type="presParOf" srcId="{E3C7B1F8-8F19-44F2-962B-C6011C679156}" destId="{3AB6830C-7DEA-4AAF-9D6C-97292B179387}" srcOrd="2" destOrd="0" presId="urn:microsoft.com/office/officeart/2008/layout/LinedList"/>
    <dgm:cxn modelId="{32C95D19-695F-4286-B55D-3AD1FD0A25CC}" type="presParOf" srcId="{E3C7B1F8-8F19-44F2-962B-C6011C679156}" destId="{D792B975-C7D7-4D86-83BD-B06CADB17B52}" srcOrd="3" destOrd="0" presId="urn:microsoft.com/office/officeart/2008/layout/LinedList"/>
    <dgm:cxn modelId="{790DC2C7-0239-4E04-90D7-E367ABBD2E16}" type="presParOf" srcId="{D792B975-C7D7-4D86-83BD-B06CADB17B52}" destId="{C1EAC1F3-466F-4D73-8FE8-29A4CCBB5485}" srcOrd="0" destOrd="0" presId="urn:microsoft.com/office/officeart/2008/layout/LinedList"/>
    <dgm:cxn modelId="{12971F0F-2161-43C4-9672-CE1244392453}" type="presParOf" srcId="{D792B975-C7D7-4D86-83BD-B06CADB17B52}" destId="{C826D8F1-7EDD-456A-8F1F-D22D1E7C73FA}" srcOrd="1" destOrd="0" presId="urn:microsoft.com/office/officeart/2008/layout/LinedList"/>
    <dgm:cxn modelId="{9D5984D5-65CA-4EEC-85EA-52357B8D509F}" type="presParOf" srcId="{E3C7B1F8-8F19-44F2-962B-C6011C679156}" destId="{4DB50F6F-CCFE-45DF-85CB-50CBB54ADD26}" srcOrd="4" destOrd="0" presId="urn:microsoft.com/office/officeart/2008/layout/LinedList"/>
    <dgm:cxn modelId="{175F82F3-89F5-4ADD-8844-95487FC11317}" type="presParOf" srcId="{E3C7B1F8-8F19-44F2-962B-C6011C679156}" destId="{F41B04AC-910C-423F-957A-40DECAD50FFB}" srcOrd="5" destOrd="0" presId="urn:microsoft.com/office/officeart/2008/layout/LinedList"/>
    <dgm:cxn modelId="{61089160-DACE-42CF-B489-B34261BD63D1}" type="presParOf" srcId="{F41B04AC-910C-423F-957A-40DECAD50FFB}" destId="{8BA973F4-2B4D-45EB-B7BB-E6D9DF438B45}" srcOrd="0" destOrd="0" presId="urn:microsoft.com/office/officeart/2008/layout/LinedList"/>
    <dgm:cxn modelId="{D4B6140A-8F6A-4D64-8339-3F0DBCDBC739}" type="presParOf" srcId="{F41B04AC-910C-423F-957A-40DECAD50FFB}" destId="{984F6ADD-F91A-44F3-8D1D-366F8FDC09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EF1B27-08F3-4333-AC1E-3BA7209A4B1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D58906-BBF9-4E87-9E76-A224E182AF57}">
      <dgm:prSet/>
      <dgm:spPr/>
      <dgm:t>
        <a:bodyPr/>
        <a:lstStyle/>
        <a:p>
          <a:r>
            <a:rPr lang="en-GB" dirty="0"/>
            <a:t>Goal-Oriented Action Planning consists of a planner and a collection of goals and actions with the goals having a priority value and the actions a cost.</a:t>
          </a:r>
          <a:endParaRPr lang="en-US" dirty="0"/>
        </a:p>
      </dgm:t>
    </dgm:pt>
    <dgm:pt modelId="{B5D44B4D-FEE9-4C56-B1D0-719D9B5455D6}" type="parTrans" cxnId="{8B7B5732-C431-4129-B981-F174DF1E5AC1}">
      <dgm:prSet/>
      <dgm:spPr/>
      <dgm:t>
        <a:bodyPr/>
        <a:lstStyle/>
        <a:p>
          <a:endParaRPr lang="en-US"/>
        </a:p>
      </dgm:t>
    </dgm:pt>
    <dgm:pt modelId="{F082F8BF-35B1-4626-BF8A-89959CA11D23}" type="sibTrans" cxnId="{8B7B5732-C431-4129-B981-F174DF1E5AC1}">
      <dgm:prSet/>
      <dgm:spPr/>
      <dgm:t>
        <a:bodyPr/>
        <a:lstStyle/>
        <a:p>
          <a:endParaRPr lang="en-US"/>
        </a:p>
      </dgm:t>
    </dgm:pt>
    <dgm:pt modelId="{186EAEC4-2583-48F6-BB6B-1FB193E71236}">
      <dgm:prSet/>
      <dgm:spPr/>
      <dgm:t>
        <a:bodyPr/>
        <a:lstStyle/>
        <a:p>
          <a:r>
            <a:rPr lang="en-US" dirty="0"/>
            <a:t>There are two main types of GOAP that being microlithic and monolithic. Monolithic GOAP is used for this project because of it scale. This makes it so a goal can be completed by one condensed action instead of multiple smaller ones.</a:t>
          </a:r>
        </a:p>
      </dgm:t>
    </dgm:pt>
    <dgm:pt modelId="{AC4759DF-0705-4C33-BC1A-2A6EE049DB1E}" type="parTrans" cxnId="{C498EEBA-94B9-4844-B33E-9ED43AE4E601}">
      <dgm:prSet/>
      <dgm:spPr/>
      <dgm:t>
        <a:bodyPr/>
        <a:lstStyle/>
        <a:p>
          <a:endParaRPr lang="en-US"/>
        </a:p>
      </dgm:t>
    </dgm:pt>
    <dgm:pt modelId="{B3C8606D-35F0-4FE6-A604-52128C729FF7}" type="sibTrans" cxnId="{C498EEBA-94B9-4844-B33E-9ED43AE4E601}">
      <dgm:prSet/>
      <dgm:spPr/>
      <dgm:t>
        <a:bodyPr/>
        <a:lstStyle/>
        <a:p>
          <a:endParaRPr lang="en-US"/>
        </a:p>
      </dgm:t>
    </dgm:pt>
    <dgm:pt modelId="{13E81A5F-3A76-425A-BA76-21B11A0AA85C}">
      <dgm:prSet/>
      <dgm:spPr/>
      <dgm:t>
        <a:bodyPr/>
        <a:lstStyle/>
        <a:p>
          <a:r>
            <a:rPr lang="en-US" dirty="0"/>
            <a:t>GOAP</a:t>
          </a:r>
          <a:r>
            <a:rPr lang="en-US" baseline="0" dirty="0"/>
            <a:t> allows NPCs to make use of a planner to assign themselves a goal and actions they need to complete that goal. The planner assigns goals based on their priority and ability to be completed than using the A* search algorithm assigns a set of actions with the lowest cost to complete the goal.</a:t>
          </a:r>
          <a:endParaRPr lang="en-US" dirty="0"/>
        </a:p>
      </dgm:t>
    </dgm:pt>
    <dgm:pt modelId="{322078DE-AC4D-48A7-AC15-411E5B77DCAB}" type="parTrans" cxnId="{4CA89363-755B-4705-A4B7-96C22AE7AB9A}">
      <dgm:prSet/>
      <dgm:spPr/>
      <dgm:t>
        <a:bodyPr/>
        <a:lstStyle/>
        <a:p>
          <a:endParaRPr lang="en-US"/>
        </a:p>
      </dgm:t>
    </dgm:pt>
    <dgm:pt modelId="{9AB00B83-99F1-4EE9-93DA-94152216E032}" type="sibTrans" cxnId="{4CA89363-755B-4705-A4B7-96C22AE7AB9A}">
      <dgm:prSet/>
      <dgm:spPr/>
      <dgm:t>
        <a:bodyPr/>
        <a:lstStyle/>
        <a:p>
          <a:endParaRPr lang="en-US"/>
        </a:p>
      </dgm:t>
    </dgm:pt>
    <dgm:pt modelId="{E3C7B1F8-8F19-44F2-962B-C6011C679156}" type="pres">
      <dgm:prSet presAssocID="{45EF1B27-08F3-4333-AC1E-3BA7209A4B1D}" presName="vert0" presStyleCnt="0">
        <dgm:presLayoutVars>
          <dgm:dir/>
          <dgm:animOne val="branch"/>
          <dgm:animLvl val="lvl"/>
        </dgm:presLayoutVars>
      </dgm:prSet>
      <dgm:spPr/>
    </dgm:pt>
    <dgm:pt modelId="{081A81A2-FC10-497F-AA56-6B49E7459B07}" type="pres">
      <dgm:prSet presAssocID="{54D58906-BBF9-4E87-9E76-A224E182AF57}" presName="thickLine" presStyleLbl="alignNode1" presStyleIdx="0" presStyleCnt="3"/>
      <dgm:spPr/>
    </dgm:pt>
    <dgm:pt modelId="{0DD09950-894B-4278-9435-AAC9ABB799A2}" type="pres">
      <dgm:prSet presAssocID="{54D58906-BBF9-4E87-9E76-A224E182AF57}" presName="horz1" presStyleCnt="0"/>
      <dgm:spPr/>
    </dgm:pt>
    <dgm:pt modelId="{44BE6E47-5D52-4228-BFA3-52054257482E}" type="pres">
      <dgm:prSet presAssocID="{54D58906-BBF9-4E87-9E76-A224E182AF57}" presName="tx1" presStyleLbl="revTx" presStyleIdx="0" presStyleCnt="3"/>
      <dgm:spPr/>
    </dgm:pt>
    <dgm:pt modelId="{C639F59E-2A90-4D50-B03C-B86D2287362C}" type="pres">
      <dgm:prSet presAssocID="{54D58906-BBF9-4E87-9E76-A224E182AF57}" presName="vert1" presStyleCnt="0"/>
      <dgm:spPr/>
    </dgm:pt>
    <dgm:pt modelId="{3AB6830C-7DEA-4AAF-9D6C-97292B179387}" type="pres">
      <dgm:prSet presAssocID="{186EAEC4-2583-48F6-BB6B-1FB193E71236}" presName="thickLine" presStyleLbl="alignNode1" presStyleIdx="1" presStyleCnt="3"/>
      <dgm:spPr/>
    </dgm:pt>
    <dgm:pt modelId="{D792B975-C7D7-4D86-83BD-B06CADB17B52}" type="pres">
      <dgm:prSet presAssocID="{186EAEC4-2583-48F6-BB6B-1FB193E71236}" presName="horz1" presStyleCnt="0"/>
      <dgm:spPr/>
    </dgm:pt>
    <dgm:pt modelId="{C1EAC1F3-466F-4D73-8FE8-29A4CCBB5485}" type="pres">
      <dgm:prSet presAssocID="{186EAEC4-2583-48F6-BB6B-1FB193E71236}" presName="tx1" presStyleLbl="revTx" presStyleIdx="1" presStyleCnt="3" custScaleY="121734"/>
      <dgm:spPr/>
    </dgm:pt>
    <dgm:pt modelId="{C826D8F1-7EDD-456A-8F1F-D22D1E7C73FA}" type="pres">
      <dgm:prSet presAssocID="{186EAEC4-2583-48F6-BB6B-1FB193E71236}" presName="vert1" presStyleCnt="0"/>
      <dgm:spPr/>
    </dgm:pt>
    <dgm:pt modelId="{4DB50F6F-CCFE-45DF-85CB-50CBB54ADD26}" type="pres">
      <dgm:prSet presAssocID="{13E81A5F-3A76-425A-BA76-21B11A0AA85C}" presName="thickLine" presStyleLbl="alignNode1" presStyleIdx="2" presStyleCnt="3"/>
      <dgm:spPr/>
    </dgm:pt>
    <dgm:pt modelId="{F41B04AC-910C-423F-957A-40DECAD50FFB}" type="pres">
      <dgm:prSet presAssocID="{13E81A5F-3A76-425A-BA76-21B11A0AA85C}" presName="horz1" presStyleCnt="0"/>
      <dgm:spPr/>
    </dgm:pt>
    <dgm:pt modelId="{8BA973F4-2B4D-45EB-B7BB-E6D9DF438B45}" type="pres">
      <dgm:prSet presAssocID="{13E81A5F-3A76-425A-BA76-21B11A0AA85C}" presName="tx1" presStyleLbl="revTx" presStyleIdx="2" presStyleCnt="3" custScaleY="132227"/>
      <dgm:spPr/>
    </dgm:pt>
    <dgm:pt modelId="{984F6ADD-F91A-44F3-8D1D-366F8FDC09A1}" type="pres">
      <dgm:prSet presAssocID="{13E81A5F-3A76-425A-BA76-21B11A0AA85C}" presName="vert1" presStyleCnt="0"/>
      <dgm:spPr/>
    </dgm:pt>
  </dgm:ptLst>
  <dgm:cxnLst>
    <dgm:cxn modelId="{A9DB1E01-55A2-4267-9E93-8540AF82869B}" type="presOf" srcId="{45EF1B27-08F3-4333-AC1E-3BA7209A4B1D}" destId="{E3C7B1F8-8F19-44F2-962B-C6011C679156}" srcOrd="0" destOrd="0" presId="urn:microsoft.com/office/officeart/2008/layout/LinedList"/>
    <dgm:cxn modelId="{F8A6521D-25D1-474D-879E-B860C7BAC8B9}" type="presOf" srcId="{13E81A5F-3A76-425A-BA76-21B11A0AA85C}" destId="{8BA973F4-2B4D-45EB-B7BB-E6D9DF438B45}" srcOrd="0" destOrd="0" presId="urn:microsoft.com/office/officeart/2008/layout/LinedList"/>
    <dgm:cxn modelId="{8B7B5732-C431-4129-B981-F174DF1E5AC1}" srcId="{45EF1B27-08F3-4333-AC1E-3BA7209A4B1D}" destId="{54D58906-BBF9-4E87-9E76-A224E182AF57}" srcOrd="0" destOrd="0" parTransId="{B5D44B4D-FEE9-4C56-B1D0-719D9B5455D6}" sibTransId="{F082F8BF-35B1-4626-BF8A-89959CA11D23}"/>
    <dgm:cxn modelId="{4CA89363-755B-4705-A4B7-96C22AE7AB9A}" srcId="{45EF1B27-08F3-4333-AC1E-3BA7209A4B1D}" destId="{13E81A5F-3A76-425A-BA76-21B11A0AA85C}" srcOrd="2" destOrd="0" parTransId="{322078DE-AC4D-48A7-AC15-411E5B77DCAB}" sibTransId="{9AB00B83-99F1-4EE9-93DA-94152216E032}"/>
    <dgm:cxn modelId="{1A1D5B64-F2D3-4E54-B7AD-1F1C458D0BA9}" type="presOf" srcId="{54D58906-BBF9-4E87-9E76-A224E182AF57}" destId="{44BE6E47-5D52-4228-BFA3-52054257482E}" srcOrd="0" destOrd="0" presId="urn:microsoft.com/office/officeart/2008/layout/LinedList"/>
    <dgm:cxn modelId="{C498EEBA-94B9-4844-B33E-9ED43AE4E601}" srcId="{45EF1B27-08F3-4333-AC1E-3BA7209A4B1D}" destId="{186EAEC4-2583-48F6-BB6B-1FB193E71236}" srcOrd="1" destOrd="0" parTransId="{AC4759DF-0705-4C33-BC1A-2A6EE049DB1E}" sibTransId="{B3C8606D-35F0-4FE6-A604-52128C729FF7}"/>
    <dgm:cxn modelId="{340A17F8-5F46-4A29-9B7A-74BD041BEA6E}" type="presOf" srcId="{186EAEC4-2583-48F6-BB6B-1FB193E71236}" destId="{C1EAC1F3-466F-4D73-8FE8-29A4CCBB5485}" srcOrd="0" destOrd="0" presId="urn:microsoft.com/office/officeart/2008/layout/LinedList"/>
    <dgm:cxn modelId="{D2AAF371-318D-4F93-9E05-38EBB815D7BA}" type="presParOf" srcId="{E3C7B1F8-8F19-44F2-962B-C6011C679156}" destId="{081A81A2-FC10-497F-AA56-6B49E7459B07}" srcOrd="0" destOrd="0" presId="urn:microsoft.com/office/officeart/2008/layout/LinedList"/>
    <dgm:cxn modelId="{C80BCDDE-6EB5-46D7-885A-05380BF678C1}" type="presParOf" srcId="{E3C7B1F8-8F19-44F2-962B-C6011C679156}" destId="{0DD09950-894B-4278-9435-AAC9ABB799A2}" srcOrd="1" destOrd="0" presId="urn:microsoft.com/office/officeart/2008/layout/LinedList"/>
    <dgm:cxn modelId="{B194142B-D0D9-4096-AEAF-20A3DA3329B7}" type="presParOf" srcId="{0DD09950-894B-4278-9435-AAC9ABB799A2}" destId="{44BE6E47-5D52-4228-BFA3-52054257482E}" srcOrd="0" destOrd="0" presId="urn:microsoft.com/office/officeart/2008/layout/LinedList"/>
    <dgm:cxn modelId="{F6B8F9B3-F825-4D53-9081-30254A29576B}" type="presParOf" srcId="{0DD09950-894B-4278-9435-AAC9ABB799A2}" destId="{C639F59E-2A90-4D50-B03C-B86D2287362C}" srcOrd="1" destOrd="0" presId="urn:microsoft.com/office/officeart/2008/layout/LinedList"/>
    <dgm:cxn modelId="{9CCBD131-AE81-48F4-83F6-337987C7DB6E}" type="presParOf" srcId="{E3C7B1F8-8F19-44F2-962B-C6011C679156}" destId="{3AB6830C-7DEA-4AAF-9D6C-97292B179387}" srcOrd="2" destOrd="0" presId="urn:microsoft.com/office/officeart/2008/layout/LinedList"/>
    <dgm:cxn modelId="{32C95D19-695F-4286-B55D-3AD1FD0A25CC}" type="presParOf" srcId="{E3C7B1F8-8F19-44F2-962B-C6011C679156}" destId="{D792B975-C7D7-4D86-83BD-B06CADB17B52}" srcOrd="3" destOrd="0" presId="urn:microsoft.com/office/officeart/2008/layout/LinedList"/>
    <dgm:cxn modelId="{790DC2C7-0239-4E04-90D7-E367ABBD2E16}" type="presParOf" srcId="{D792B975-C7D7-4D86-83BD-B06CADB17B52}" destId="{C1EAC1F3-466F-4D73-8FE8-29A4CCBB5485}" srcOrd="0" destOrd="0" presId="urn:microsoft.com/office/officeart/2008/layout/LinedList"/>
    <dgm:cxn modelId="{12971F0F-2161-43C4-9672-CE1244392453}" type="presParOf" srcId="{D792B975-C7D7-4D86-83BD-B06CADB17B52}" destId="{C826D8F1-7EDD-456A-8F1F-D22D1E7C73FA}" srcOrd="1" destOrd="0" presId="urn:microsoft.com/office/officeart/2008/layout/LinedList"/>
    <dgm:cxn modelId="{9D5984D5-65CA-4EEC-85EA-52357B8D509F}" type="presParOf" srcId="{E3C7B1F8-8F19-44F2-962B-C6011C679156}" destId="{4DB50F6F-CCFE-45DF-85CB-50CBB54ADD26}" srcOrd="4" destOrd="0" presId="urn:microsoft.com/office/officeart/2008/layout/LinedList"/>
    <dgm:cxn modelId="{175F82F3-89F5-4ADD-8844-95487FC11317}" type="presParOf" srcId="{E3C7B1F8-8F19-44F2-962B-C6011C679156}" destId="{F41B04AC-910C-423F-957A-40DECAD50FFB}" srcOrd="5" destOrd="0" presId="urn:microsoft.com/office/officeart/2008/layout/LinedList"/>
    <dgm:cxn modelId="{61089160-DACE-42CF-B489-B34261BD63D1}" type="presParOf" srcId="{F41B04AC-910C-423F-957A-40DECAD50FFB}" destId="{8BA973F4-2B4D-45EB-B7BB-E6D9DF438B45}" srcOrd="0" destOrd="0" presId="urn:microsoft.com/office/officeart/2008/layout/LinedList"/>
    <dgm:cxn modelId="{D4B6140A-8F6A-4D64-8339-3F0DBCDBC739}" type="presParOf" srcId="{F41B04AC-910C-423F-957A-40DECAD50FFB}" destId="{984F6ADD-F91A-44F3-8D1D-366F8FDC09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A35240-8C14-450B-8175-1DE5F6376B3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75CBC8-77A6-40A2-8148-3F28B886A642}">
      <dgm:prSet/>
      <dgm:spPr/>
      <dgm:t>
        <a:bodyPr/>
        <a:lstStyle/>
        <a:p>
          <a:r>
            <a:rPr lang="en-GB"/>
            <a:t>The scale of the project is too small to see any visible differences between the behaviour of the NPCs. </a:t>
          </a:r>
          <a:endParaRPr lang="en-US"/>
        </a:p>
      </dgm:t>
    </dgm:pt>
    <dgm:pt modelId="{3209AD10-8565-4948-A8D4-C2C462B35C04}" type="parTrans" cxnId="{3CF62D7A-B7F9-417E-94EA-24642A9BEE87}">
      <dgm:prSet/>
      <dgm:spPr/>
      <dgm:t>
        <a:bodyPr/>
        <a:lstStyle/>
        <a:p>
          <a:endParaRPr lang="en-US"/>
        </a:p>
      </dgm:t>
    </dgm:pt>
    <dgm:pt modelId="{482E3D40-DA5A-466C-8587-ACB74BE09978}" type="sibTrans" cxnId="{3CF62D7A-B7F9-417E-94EA-24642A9BEE87}">
      <dgm:prSet/>
      <dgm:spPr/>
      <dgm:t>
        <a:bodyPr/>
        <a:lstStyle/>
        <a:p>
          <a:endParaRPr lang="en-US"/>
        </a:p>
      </dgm:t>
    </dgm:pt>
    <dgm:pt modelId="{2983EECB-3291-4F54-9720-999F569ED415}">
      <dgm:prSet/>
      <dgm:spPr/>
      <dgm:t>
        <a:bodyPr/>
        <a:lstStyle/>
        <a:p>
          <a:r>
            <a:rPr lang="en-IE" dirty="0"/>
            <a:t>A bigger scale project with constantly changing stimuli that the NPCs have to react to would have shown better results.</a:t>
          </a:r>
          <a:endParaRPr lang="en-US" dirty="0"/>
        </a:p>
      </dgm:t>
    </dgm:pt>
    <dgm:pt modelId="{79373025-4619-4051-93BA-41EB1BF1586C}" type="parTrans" cxnId="{1148895F-16B6-4037-92E3-27781C93EA28}">
      <dgm:prSet/>
      <dgm:spPr/>
      <dgm:t>
        <a:bodyPr/>
        <a:lstStyle/>
        <a:p>
          <a:endParaRPr lang="en-US"/>
        </a:p>
      </dgm:t>
    </dgm:pt>
    <dgm:pt modelId="{2B7D37E3-2B7E-4087-8EF0-4CD2A097E060}" type="sibTrans" cxnId="{1148895F-16B6-4037-92E3-27781C93EA28}">
      <dgm:prSet/>
      <dgm:spPr/>
      <dgm:t>
        <a:bodyPr/>
        <a:lstStyle/>
        <a:p>
          <a:endParaRPr lang="en-US"/>
        </a:p>
      </dgm:t>
    </dgm:pt>
    <dgm:pt modelId="{5FEF19F6-C76B-4928-B297-806B302BEB44}">
      <dgm:prSet/>
      <dgm:spPr/>
      <dgm:t>
        <a:bodyPr/>
        <a:lstStyle/>
        <a:p>
          <a:r>
            <a:rPr lang="en-IE"/>
            <a:t>More UI in the scene and display of GOAP is needed in the project to make it clearer for the user what is going on.</a:t>
          </a:r>
          <a:endParaRPr lang="en-US"/>
        </a:p>
      </dgm:t>
    </dgm:pt>
    <dgm:pt modelId="{8896589F-4545-4FDC-BD50-7A279D6A776C}" type="parTrans" cxnId="{DAE52AFB-3E8C-4578-AA2F-1080C882AD88}">
      <dgm:prSet/>
      <dgm:spPr/>
      <dgm:t>
        <a:bodyPr/>
        <a:lstStyle/>
        <a:p>
          <a:endParaRPr lang="en-US"/>
        </a:p>
      </dgm:t>
    </dgm:pt>
    <dgm:pt modelId="{B6706DFB-2A38-4BDF-8E51-FB2D0BFF2C6B}" type="sibTrans" cxnId="{DAE52AFB-3E8C-4578-AA2F-1080C882AD88}">
      <dgm:prSet/>
      <dgm:spPr/>
      <dgm:t>
        <a:bodyPr/>
        <a:lstStyle/>
        <a:p>
          <a:endParaRPr lang="en-US"/>
        </a:p>
      </dgm:t>
    </dgm:pt>
    <dgm:pt modelId="{D2F0A030-D3DA-4B77-AA39-EF0EC5D1F7FB}">
      <dgm:prSet/>
      <dgm:spPr/>
      <dgm:t>
        <a:bodyPr/>
        <a:lstStyle/>
        <a:p>
          <a:r>
            <a:rPr lang="en-IE"/>
            <a:t>Animations and better assets would also have been a good addition to properly display what is going on in the scenes.</a:t>
          </a:r>
          <a:endParaRPr lang="en-US"/>
        </a:p>
      </dgm:t>
    </dgm:pt>
    <dgm:pt modelId="{B65781E9-D47A-4313-B66C-31ADA44C0CF2}" type="parTrans" cxnId="{3451DDCF-4F65-4A65-B9A0-192D7BC0DA5D}">
      <dgm:prSet/>
      <dgm:spPr/>
      <dgm:t>
        <a:bodyPr/>
        <a:lstStyle/>
        <a:p>
          <a:endParaRPr lang="en-US"/>
        </a:p>
      </dgm:t>
    </dgm:pt>
    <dgm:pt modelId="{721CAAAC-0C68-4B7E-A06D-71EC3B936A15}" type="sibTrans" cxnId="{3451DDCF-4F65-4A65-B9A0-192D7BC0DA5D}">
      <dgm:prSet/>
      <dgm:spPr/>
      <dgm:t>
        <a:bodyPr/>
        <a:lstStyle/>
        <a:p>
          <a:endParaRPr lang="en-US"/>
        </a:p>
      </dgm:t>
    </dgm:pt>
    <dgm:pt modelId="{543BFC6C-CA1F-4202-A092-75CC9B1D8AEA}" type="pres">
      <dgm:prSet presAssocID="{BBA35240-8C14-450B-8175-1DE5F6376B3C}" presName="vert0" presStyleCnt="0">
        <dgm:presLayoutVars>
          <dgm:dir/>
          <dgm:animOne val="branch"/>
          <dgm:animLvl val="lvl"/>
        </dgm:presLayoutVars>
      </dgm:prSet>
      <dgm:spPr/>
    </dgm:pt>
    <dgm:pt modelId="{519D3470-FCEB-4EFD-AA6A-60B471B7D027}" type="pres">
      <dgm:prSet presAssocID="{4F75CBC8-77A6-40A2-8148-3F28B886A642}" presName="thickLine" presStyleLbl="alignNode1" presStyleIdx="0" presStyleCnt="4"/>
      <dgm:spPr/>
    </dgm:pt>
    <dgm:pt modelId="{8C650A53-7D75-4A62-8D0B-4C94688B2827}" type="pres">
      <dgm:prSet presAssocID="{4F75CBC8-77A6-40A2-8148-3F28B886A642}" presName="horz1" presStyleCnt="0"/>
      <dgm:spPr/>
    </dgm:pt>
    <dgm:pt modelId="{E41E94DB-039D-4914-BB5C-F92419F6B747}" type="pres">
      <dgm:prSet presAssocID="{4F75CBC8-77A6-40A2-8148-3F28B886A642}" presName="tx1" presStyleLbl="revTx" presStyleIdx="0" presStyleCnt="4"/>
      <dgm:spPr/>
    </dgm:pt>
    <dgm:pt modelId="{762FE13B-7281-4BAD-9967-62A0753697CE}" type="pres">
      <dgm:prSet presAssocID="{4F75CBC8-77A6-40A2-8148-3F28B886A642}" presName="vert1" presStyleCnt="0"/>
      <dgm:spPr/>
    </dgm:pt>
    <dgm:pt modelId="{683BD563-FB31-421B-8E1E-D1A54B59382D}" type="pres">
      <dgm:prSet presAssocID="{2983EECB-3291-4F54-9720-999F569ED415}" presName="thickLine" presStyleLbl="alignNode1" presStyleIdx="1" presStyleCnt="4"/>
      <dgm:spPr/>
    </dgm:pt>
    <dgm:pt modelId="{4A974F1E-3EE5-4F69-A271-550EA72ECD94}" type="pres">
      <dgm:prSet presAssocID="{2983EECB-3291-4F54-9720-999F569ED415}" presName="horz1" presStyleCnt="0"/>
      <dgm:spPr/>
    </dgm:pt>
    <dgm:pt modelId="{EA7F84EB-C7E9-4022-9B26-2FBC28834A71}" type="pres">
      <dgm:prSet presAssocID="{2983EECB-3291-4F54-9720-999F569ED415}" presName="tx1" presStyleLbl="revTx" presStyleIdx="1" presStyleCnt="4"/>
      <dgm:spPr/>
    </dgm:pt>
    <dgm:pt modelId="{EF9A2BA9-530F-41FA-8E31-1C8CB57DF957}" type="pres">
      <dgm:prSet presAssocID="{2983EECB-3291-4F54-9720-999F569ED415}" presName="vert1" presStyleCnt="0"/>
      <dgm:spPr/>
    </dgm:pt>
    <dgm:pt modelId="{B1745AA4-1CE0-4D3E-9E62-D45EB1F778EF}" type="pres">
      <dgm:prSet presAssocID="{5FEF19F6-C76B-4928-B297-806B302BEB44}" presName="thickLine" presStyleLbl="alignNode1" presStyleIdx="2" presStyleCnt="4"/>
      <dgm:spPr/>
    </dgm:pt>
    <dgm:pt modelId="{92B61F00-7A6F-48DB-B35B-FA8F7584BFA9}" type="pres">
      <dgm:prSet presAssocID="{5FEF19F6-C76B-4928-B297-806B302BEB44}" presName="horz1" presStyleCnt="0"/>
      <dgm:spPr/>
    </dgm:pt>
    <dgm:pt modelId="{BFDBA47D-DFCD-4A71-82BC-EFDE7A72CA49}" type="pres">
      <dgm:prSet presAssocID="{5FEF19F6-C76B-4928-B297-806B302BEB44}" presName="tx1" presStyleLbl="revTx" presStyleIdx="2" presStyleCnt="4"/>
      <dgm:spPr/>
    </dgm:pt>
    <dgm:pt modelId="{B958206E-8B17-400D-95C4-4E336A00620D}" type="pres">
      <dgm:prSet presAssocID="{5FEF19F6-C76B-4928-B297-806B302BEB44}" presName="vert1" presStyleCnt="0"/>
      <dgm:spPr/>
    </dgm:pt>
    <dgm:pt modelId="{D461A4D2-D006-4116-9D59-960283FC8332}" type="pres">
      <dgm:prSet presAssocID="{D2F0A030-D3DA-4B77-AA39-EF0EC5D1F7FB}" presName="thickLine" presStyleLbl="alignNode1" presStyleIdx="3" presStyleCnt="4"/>
      <dgm:spPr/>
    </dgm:pt>
    <dgm:pt modelId="{D6603624-C04F-4013-9585-46E955E6F4F6}" type="pres">
      <dgm:prSet presAssocID="{D2F0A030-D3DA-4B77-AA39-EF0EC5D1F7FB}" presName="horz1" presStyleCnt="0"/>
      <dgm:spPr/>
    </dgm:pt>
    <dgm:pt modelId="{8C210C22-C76C-4A28-AD50-22E4E4DAF03A}" type="pres">
      <dgm:prSet presAssocID="{D2F0A030-D3DA-4B77-AA39-EF0EC5D1F7FB}" presName="tx1" presStyleLbl="revTx" presStyleIdx="3" presStyleCnt="4"/>
      <dgm:spPr/>
    </dgm:pt>
    <dgm:pt modelId="{8A21ECC2-69BF-4A71-811D-55713AB5ED65}" type="pres">
      <dgm:prSet presAssocID="{D2F0A030-D3DA-4B77-AA39-EF0EC5D1F7FB}" presName="vert1" presStyleCnt="0"/>
      <dgm:spPr/>
    </dgm:pt>
  </dgm:ptLst>
  <dgm:cxnLst>
    <dgm:cxn modelId="{C349460A-B362-4633-935A-376E8BFEB865}" type="presOf" srcId="{4F75CBC8-77A6-40A2-8148-3F28B886A642}" destId="{E41E94DB-039D-4914-BB5C-F92419F6B747}" srcOrd="0" destOrd="0" presId="urn:microsoft.com/office/officeart/2008/layout/LinedList"/>
    <dgm:cxn modelId="{1148895F-16B6-4037-92E3-27781C93EA28}" srcId="{BBA35240-8C14-450B-8175-1DE5F6376B3C}" destId="{2983EECB-3291-4F54-9720-999F569ED415}" srcOrd="1" destOrd="0" parTransId="{79373025-4619-4051-93BA-41EB1BF1586C}" sibTransId="{2B7D37E3-2B7E-4087-8EF0-4CD2A097E060}"/>
    <dgm:cxn modelId="{1771DC56-B2D5-41F5-8DDA-D090C174B136}" type="presOf" srcId="{5FEF19F6-C76B-4928-B297-806B302BEB44}" destId="{BFDBA47D-DFCD-4A71-82BC-EFDE7A72CA49}" srcOrd="0" destOrd="0" presId="urn:microsoft.com/office/officeart/2008/layout/LinedList"/>
    <dgm:cxn modelId="{3CF62D7A-B7F9-417E-94EA-24642A9BEE87}" srcId="{BBA35240-8C14-450B-8175-1DE5F6376B3C}" destId="{4F75CBC8-77A6-40A2-8148-3F28B886A642}" srcOrd="0" destOrd="0" parTransId="{3209AD10-8565-4948-A8D4-C2C462B35C04}" sibTransId="{482E3D40-DA5A-466C-8587-ACB74BE09978}"/>
    <dgm:cxn modelId="{1A61F392-5FC2-402F-B1B6-1C9BFA8C6D7D}" type="presOf" srcId="{BBA35240-8C14-450B-8175-1DE5F6376B3C}" destId="{543BFC6C-CA1F-4202-A092-75CC9B1D8AEA}" srcOrd="0" destOrd="0" presId="urn:microsoft.com/office/officeart/2008/layout/LinedList"/>
    <dgm:cxn modelId="{06810AA9-1C44-4380-B21E-7A53CF47E1D7}" type="presOf" srcId="{2983EECB-3291-4F54-9720-999F569ED415}" destId="{EA7F84EB-C7E9-4022-9B26-2FBC28834A71}" srcOrd="0" destOrd="0" presId="urn:microsoft.com/office/officeart/2008/layout/LinedList"/>
    <dgm:cxn modelId="{83AFF2C9-7FF5-4C26-B277-CF996668B27A}" type="presOf" srcId="{D2F0A030-D3DA-4B77-AA39-EF0EC5D1F7FB}" destId="{8C210C22-C76C-4A28-AD50-22E4E4DAF03A}" srcOrd="0" destOrd="0" presId="urn:microsoft.com/office/officeart/2008/layout/LinedList"/>
    <dgm:cxn modelId="{3451DDCF-4F65-4A65-B9A0-192D7BC0DA5D}" srcId="{BBA35240-8C14-450B-8175-1DE5F6376B3C}" destId="{D2F0A030-D3DA-4B77-AA39-EF0EC5D1F7FB}" srcOrd="3" destOrd="0" parTransId="{B65781E9-D47A-4313-B66C-31ADA44C0CF2}" sibTransId="{721CAAAC-0C68-4B7E-A06D-71EC3B936A15}"/>
    <dgm:cxn modelId="{DAE52AFB-3E8C-4578-AA2F-1080C882AD88}" srcId="{BBA35240-8C14-450B-8175-1DE5F6376B3C}" destId="{5FEF19F6-C76B-4928-B297-806B302BEB44}" srcOrd="2" destOrd="0" parTransId="{8896589F-4545-4FDC-BD50-7A279D6A776C}" sibTransId="{B6706DFB-2A38-4BDF-8E51-FB2D0BFF2C6B}"/>
    <dgm:cxn modelId="{75586997-6B48-44EC-8D36-D971345C313C}" type="presParOf" srcId="{543BFC6C-CA1F-4202-A092-75CC9B1D8AEA}" destId="{519D3470-FCEB-4EFD-AA6A-60B471B7D027}" srcOrd="0" destOrd="0" presId="urn:microsoft.com/office/officeart/2008/layout/LinedList"/>
    <dgm:cxn modelId="{D4E97087-6CCC-48F3-9E5F-6CF0EC9E8669}" type="presParOf" srcId="{543BFC6C-CA1F-4202-A092-75CC9B1D8AEA}" destId="{8C650A53-7D75-4A62-8D0B-4C94688B2827}" srcOrd="1" destOrd="0" presId="urn:microsoft.com/office/officeart/2008/layout/LinedList"/>
    <dgm:cxn modelId="{A3B4B71A-F9E8-4900-A57E-72AFA425DEE2}" type="presParOf" srcId="{8C650A53-7D75-4A62-8D0B-4C94688B2827}" destId="{E41E94DB-039D-4914-BB5C-F92419F6B747}" srcOrd="0" destOrd="0" presId="urn:microsoft.com/office/officeart/2008/layout/LinedList"/>
    <dgm:cxn modelId="{07537D92-9074-4061-B6D2-A872D9721D48}" type="presParOf" srcId="{8C650A53-7D75-4A62-8D0B-4C94688B2827}" destId="{762FE13B-7281-4BAD-9967-62A0753697CE}" srcOrd="1" destOrd="0" presId="urn:microsoft.com/office/officeart/2008/layout/LinedList"/>
    <dgm:cxn modelId="{C3813F05-C9F3-4831-97B8-DAD83638DA3E}" type="presParOf" srcId="{543BFC6C-CA1F-4202-A092-75CC9B1D8AEA}" destId="{683BD563-FB31-421B-8E1E-D1A54B59382D}" srcOrd="2" destOrd="0" presId="urn:microsoft.com/office/officeart/2008/layout/LinedList"/>
    <dgm:cxn modelId="{B8B3D3F5-C66F-4537-A670-59B6B66746A8}" type="presParOf" srcId="{543BFC6C-CA1F-4202-A092-75CC9B1D8AEA}" destId="{4A974F1E-3EE5-4F69-A271-550EA72ECD94}" srcOrd="3" destOrd="0" presId="urn:microsoft.com/office/officeart/2008/layout/LinedList"/>
    <dgm:cxn modelId="{14CEE0A7-B018-45C8-BF86-995107497B94}" type="presParOf" srcId="{4A974F1E-3EE5-4F69-A271-550EA72ECD94}" destId="{EA7F84EB-C7E9-4022-9B26-2FBC28834A71}" srcOrd="0" destOrd="0" presId="urn:microsoft.com/office/officeart/2008/layout/LinedList"/>
    <dgm:cxn modelId="{D7219DEA-3CF6-4B76-AC85-55CE69D5A218}" type="presParOf" srcId="{4A974F1E-3EE5-4F69-A271-550EA72ECD94}" destId="{EF9A2BA9-530F-41FA-8E31-1C8CB57DF957}" srcOrd="1" destOrd="0" presId="urn:microsoft.com/office/officeart/2008/layout/LinedList"/>
    <dgm:cxn modelId="{2E8502B6-3799-4499-BB57-6EF5A081A09D}" type="presParOf" srcId="{543BFC6C-CA1F-4202-A092-75CC9B1D8AEA}" destId="{B1745AA4-1CE0-4D3E-9E62-D45EB1F778EF}" srcOrd="4" destOrd="0" presId="urn:microsoft.com/office/officeart/2008/layout/LinedList"/>
    <dgm:cxn modelId="{C3D00491-CDD2-4FDD-9630-0CCB5A6022F3}" type="presParOf" srcId="{543BFC6C-CA1F-4202-A092-75CC9B1D8AEA}" destId="{92B61F00-7A6F-48DB-B35B-FA8F7584BFA9}" srcOrd="5" destOrd="0" presId="urn:microsoft.com/office/officeart/2008/layout/LinedList"/>
    <dgm:cxn modelId="{1BCE4795-81D2-433C-80CC-419B042E398B}" type="presParOf" srcId="{92B61F00-7A6F-48DB-B35B-FA8F7584BFA9}" destId="{BFDBA47D-DFCD-4A71-82BC-EFDE7A72CA49}" srcOrd="0" destOrd="0" presId="urn:microsoft.com/office/officeart/2008/layout/LinedList"/>
    <dgm:cxn modelId="{1DC11911-DFAA-4CCB-B601-DA3064D1A538}" type="presParOf" srcId="{92B61F00-7A6F-48DB-B35B-FA8F7584BFA9}" destId="{B958206E-8B17-400D-95C4-4E336A00620D}" srcOrd="1" destOrd="0" presId="urn:microsoft.com/office/officeart/2008/layout/LinedList"/>
    <dgm:cxn modelId="{FE4C81B9-BFCB-4837-94E8-FD1580EC19F1}" type="presParOf" srcId="{543BFC6C-CA1F-4202-A092-75CC9B1D8AEA}" destId="{D461A4D2-D006-4116-9D59-960283FC8332}" srcOrd="6" destOrd="0" presId="urn:microsoft.com/office/officeart/2008/layout/LinedList"/>
    <dgm:cxn modelId="{06962F09-8EE7-4760-886D-DF97216ECEE9}" type="presParOf" srcId="{543BFC6C-CA1F-4202-A092-75CC9B1D8AEA}" destId="{D6603624-C04F-4013-9585-46E955E6F4F6}" srcOrd="7" destOrd="0" presId="urn:microsoft.com/office/officeart/2008/layout/LinedList"/>
    <dgm:cxn modelId="{A43A95B3-8133-4E47-8AA6-8F661D466025}" type="presParOf" srcId="{D6603624-C04F-4013-9585-46E955E6F4F6}" destId="{8C210C22-C76C-4A28-AD50-22E4E4DAF03A}" srcOrd="0" destOrd="0" presId="urn:microsoft.com/office/officeart/2008/layout/LinedList"/>
    <dgm:cxn modelId="{591284CF-6458-4AFF-942A-DE29FB908677}" type="presParOf" srcId="{D6603624-C04F-4013-9585-46E955E6F4F6}" destId="{8A21ECC2-69BF-4A71-811D-55713AB5ED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81A2-FC10-497F-AA56-6B49E7459B07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E6E47-5D52-4228-BFA3-52054257482E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This project aims to compare the creation of videogame A.I. (Artificial Intelligence) NPCs(Non-Player Characters) with Behaviour Trees and GOAP(Goal-Oriented Action Planning)</a:t>
          </a:r>
          <a:endParaRPr lang="en-US" sz="2900" kern="1200"/>
        </a:p>
      </dsp:txBody>
      <dsp:txXfrm>
        <a:off x="0" y="2124"/>
        <a:ext cx="10515600" cy="1449029"/>
      </dsp:txXfrm>
    </dsp:sp>
    <dsp:sp modelId="{3AB6830C-7DEA-4AAF-9D6C-97292B179387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AC1F3-466F-4D73-8FE8-29A4CCBB5485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To reach this goal the two identical scenarios will be made for the project with the only difference between them being the creation methods for the NPCs.</a:t>
          </a:r>
          <a:endParaRPr lang="en-US" sz="2900" kern="1200"/>
        </a:p>
      </dsp:txBody>
      <dsp:txXfrm>
        <a:off x="0" y="1451154"/>
        <a:ext cx="10515600" cy="1449029"/>
      </dsp:txXfrm>
    </dsp:sp>
    <dsp:sp modelId="{4DB50F6F-CCFE-45DF-85CB-50CBB54ADD26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973F4-2B4D-45EB-B7BB-E6D9DF438B45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The scenarios will consist of three worker NPCs. These NPCs consist of a Miner, Lumberjack and a Blacksmith and their logic will be made with Behaviour Trees for one scenario and GOAP for the other.</a:t>
          </a:r>
          <a:endParaRPr lang="en-US" sz="2900" kern="1200" dirty="0"/>
        </a:p>
      </dsp:txBody>
      <dsp:txXfrm>
        <a:off x="0" y="2900183"/>
        <a:ext cx="10515600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81A2-FC10-497F-AA56-6B49E7459B07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E6E47-5D52-4228-BFA3-52054257482E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A Behaviour Tree is a plan of execution of nodes that contain logic that the NPC making use of the Behaviour Tree will perform.</a:t>
          </a:r>
          <a:endParaRPr lang="en-US" sz="2900" kern="1200" dirty="0"/>
        </a:p>
      </dsp:txBody>
      <dsp:txXfrm>
        <a:off x="0" y="2124"/>
        <a:ext cx="10515600" cy="1449029"/>
      </dsp:txXfrm>
    </dsp:sp>
    <dsp:sp modelId="{3AB6830C-7DEA-4AAF-9D6C-97292B179387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AC1F3-466F-4D73-8FE8-29A4CCBB5485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are many types of nodes and more being made as </a:t>
          </a:r>
          <a:r>
            <a:rPr lang="en-US" sz="2900" kern="1200" dirty="0" err="1"/>
            <a:t>Behaviour</a:t>
          </a:r>
          <a:r>
            <a:rPr lang="en-US" sz="2900" kern="1200" dirty="0"/>
            <a:t> Trees evolve. The main node types that most </a:t>
          </a:r>
          <a:r>
            <a:rPr lang="en-US" sz="2900" kern="1200" dirty="0" err="1"/>
            <a:t>Behaviour</a:t>
          </a:r>
          <a:r>
            <a:rPr lang="en-US" sz="2900" kern="1200" dirty="0"/>
            <a:t> Trees have are Root, Composite, Action and Decorator nodes.</a:t>
          </a:r>
        </a:p>
      </dsp:txBody>
      <dsp:txXfrm>
        <a:off x="0" y="1451154"/>
        <a:ext cx="10515600" cy="1449029"/>
      </dsp:txXfrm>
    </dsp:sp>
    <dsp:sp modelId="{4DB50F6F-CCFE-45DF-85CB-50CBB54ADD26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973F4-2B4D-45EB-B7BB-E6D9DF438B45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The Behaviour Tree starts at a root node and more nodes can be connected to it. The nodes get executed from left-to-right and from top-to-bottom</a:t>
          </a:r>
          <a:endParaRPr lang="en-US" sz="2900" kern="1200" dirty="0"/>
        </a:p>
      </dsp:txBody>
      <dsp:txXfrm>
        <a:off x="0" y="2900183"/>
        <a:ext cx="10515600" cy="1449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81A2-FC10-497F-AA56-6B49E7459B07}">
      <dsp:nvSpPr>
        <dsp:cNvPr id="0" name=""/>
        <dsp:cNvSpPr/>
      </dsp:nvSpPr>
      <dsp:spPr>
        <a:xfrm>
          <a:off x="0" y="207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E6E47-5D52-4228-BFA3-52054257482E}">
      <dsp:nvSpPr>
        <dsp:cNvPr id="0" name=""/>
        <dsp:cNvSpPr/>
      </dsp:nvSpPr>
      <dsp:spPr>
        <a:xfrm>
          <a:off x="0" y="2073"/>
          <a:ext cx="10515600" cy="1138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Goal-Oriented Action Planning consists of a planner and a collection of goals and actions with the goals having a priority value and the actions a cost.</a:t>
          </a:r>
          <a:endParaRPr lang="en-US" sz="2300" kern="1200" dirty="0"/>
        </a:p>
      </dsp:txBody>
      <dsp:txXfrm>
        <a:off x="0" y="2073"/>
        <a:ext cx="10515600" cy="1138351"/>
      </dsp:txXfrm>
    </dsp:sp>
    <dsp:sp modelId="{3AB6830C-7DEA-4AAF-9D6C-97292B179387}">
      <dsp:nvSpPr>
        <dsp:cNvPr id="0" name=""/>
        <dsp:cNvSpPr/>
      </dsp:nvSpPr>
      <dsp:spPr>
        <a:xfrm>
          <a:off x="0" y="11404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AC1F3-466F-4D73-8FE8-29A4CCBB5485}">
      <dsp:nvSpPr>
        <dsp:cNvPr id="0" name=""/>
        <dsp:cNvSpPr/>
      </dsp:nvSpPr>
      <dsp:spPr>
        <a:xfrm>
          <a:off x="0" y="1140424"/>
          <a:ext cx="10495071" cy="1385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There are two main types of GOAP that being microlithic and monolithic. Monolithic GOAP is used for this project because of it scale. This makes it so a goal can be completed by one condensed action instead of multiple smaller ones.</a:t>
          </a:r>
        </a:p>
      </dsp:txBody>
      <dsp:txXfrm>
        <a:off x="0" y="1140424"/>
        <a:ext cx="10495071" cy="1385760"/>
      </dsp:txXfrm>
    </dsp:sp>
    <dsp:sp modelId="{4DB50F6F-CCFE-45DF-85CB-50CBB54ADD26}">
      <dsp:nvSpPr>
        <dsp:cNvPr id="0" name=""/>
        <dsp:cNvSpPr/>
      </dsp:nvSpPr>
      <dsp:spPr>
        <a:xfrm>
          <a:off x="0" y="252618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973F4-2B4D-45EB-B7BB-E6D9DF438B45}">
      <dsp:nvSpPr>
        <dsp:cNvPr id="0" name=""/>
        <dsp:cNvSpPr/>
      </dsp:nvSpPr>
      <dsp:spPr>
        <a:xfrm>
          <a:off x="0" y="2526185"/>
          <a:ext cx="10505330" cy="150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GOAP</a:t>
          </a:r>
          <a:r>
            <a:rPr lang="en-US" sz="2300" kern="1200" baseline="0" dirty="0"/>
            <a:t> allows NPCs to make use of a planner to assign themselves a goal and actions they need to complete that goal. The planner assigns goals based on their priority and ability to be completed than using the A* search algorithm assigns a set of actions with the lowest cost to complete the goal.</a:t>
          </a:r>
          <a:endParaRPr lang="en-US" sz="2300" kern="1200" dirty="0"/>
        </a:p>
      </dsp:txBody>
      <dsp:txXfrm>
        <a:off x="0" y="2526185"/>
        <a:ext cx="10505330" cy="15052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D3470-FCEB-4EFD-AA6A-60B471B7D027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E94DB-039D-4914-BB5C-F92419F6B747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The scale of the project is too small to see any visible differences between the behaviour of the NPCs. </a:t>
          </a:r>
          <a:endParaRPr lang="en-US" sz="3000" kern="1200"/>
        </a:p>
      </dsp:txBody>
      <dsp:txXfrm>
        <a:off x="0" y="0"/>
        <a:ext cx="10515600" cy="1087834"/>
      </dsp:txXfrm>
    </dsp:sp>
    <dsp:sp modelId="{683BD563-FB31-421B-8E1E-D1A54B59382D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F84EB-C7E9-4022-9B26-2FBC28834A71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000" kern="1200" dirty="0"/>
            <a:t>A bigger scale project with constantly changing stimuli that the NPCs have to react to would have shown better results.</a:t>
          </a:r>
          <a:endParaRPr lang="en-US" sz="3000" kern="1200" dirty="0"/>
        </a:p>
      </dsp:txBody>
      <dsp:txXfrm>
        <a:off x="0" y="1087834"/>
        <a:ext cx="10515600" cy="1087834"/>
      </dsp:txXfrm>
    </dsp:sp>
    <dsp:sp modelId="{B1745AA4-1CE0-4D3E-9E62-D45EB1F778E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BA47D-DFCD-4A71-82BC-EFDE7A72CA49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000" kern="1200"/>
            <a:t>More UI in the scene and display of GOAP is needed in the project to make it clearer for the user what is going on.</a:t>
          </a:r>
          <a:endParaRPr lang="en-US" sz="3000" kern="1200"/>
        </a:p>
      </dsp:txBody>
      <dsp:txXfrm>
        <a:off x="0" y="2175669"/>
        <a:ext cx="10515600" cy="1087834"/>
      </dsp:txXfrm>
    </dsp:sp>
    <dsp:sp modelId="{D461A4D2-D006-4116-9D59-960283FC8332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10C22-C76C-4A28-AD50-22E4E4DAF03A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000" kern="1200"/>
            <a:t>Animations and better assets would also have been a good addition to properly display what is going on in the scenes.</a:t>
          </a:r>
          <a:endParaRPr lang="en-US" sz="3000" kern="120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1C1E-8556-4C8E-BB6E-E4F502088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9E513-7D9B-4150-A704-D21F2625F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0B497-E6D3-4DCC-ADEE-CDD92FE4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156A-7316-4DCA-B9F5-5511C43FEEED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C7FD5-F522-4019-B60C-4E159EA7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A33DF-2C8E-4CAE-8DF2-E61959E5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C83F-E4C3-4E91-B921-FE88541285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955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DD89-F12F-4824-8ABD-A3B7A484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3144F-7AD0-4481-8AF5-33A6C459B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1DA8D-CE40-47EC-B10B-ED8D8685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156A-7316-4DCA-B9F5-5511C43FEEED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00B47-F768-4A20-A814-1249F18A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A8E4B-D307-4D01-BD63-9689C94F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C83F-E4C3-4E91-B921-FE88541285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936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8D9044-B17A-44EE-9C93-D304F99DB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AFD6C-0841-4680-A491-DF4A1AC53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68595-F34E-49F1-907E-DE50509F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156A-7316-4DCA-B9F5-5511C43FEEED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9482-9CAF-469C-9195-C86B5463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5D0E4-9A36-4FD3-B5B3-13B744F5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C83F-E4C3-4E91-B921-FE88541285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882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8263-8E18-4959-BCD0-27D060A5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1513-3C21-4849-941C-2C6E5DA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B16F8-6A17-4CFB-80C5-1068FA5D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156A-7316-4DCA-B9F5-5511C43FEEED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8BEB-438D-478D-AFAA-F837D04B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B8859-BAF8-4C81-807E-03ED21A4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C83F-E4C3-4E91-B921-FE88541285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427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832D-9270-4A21-A41F-0711E933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D09CD-4DF9-4C61-BF75-E6EC01440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54335-6B7E-48FE-BDF2-63C75712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156A-7316-4DCA-B9F5-5511C43FEEED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9ABB2-DCBE-46C1-98AE-B274FE66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7DD02-1FCC-4A46-8EE5-2A020667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C83F-E4C3-4E91-B921-FE88541285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882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6EA5-BA9D-470C-8088-23B26DF9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97296-CDF5-4843-983B-60B47A0F3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DBC22-4BBB-440D-87A8-7843D1354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56B3E-0B77-4A9F-B331-7178DC77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156A-7316-4DCA-B9F5-5511C43FEEED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EF22C-3073-4743-B240-CFA29B99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C06D3-B8B3-4EA5-8B5B-822EF540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C83F-E4C3-4E91-B921-FE88541285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571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2897-9A94-4AFD-BB5D-BBA8A651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BDC88-9C9B-4E2E-8332-E7536FEAA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310A6-8045-4411-B4C0-79C86A906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2BB0C-DA2C-4A75-ACD1-C92FEA736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21185-C872-4CAD-B505-AB3B1A770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D4A32-E9D0-43AF-860A-E3AC174C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156A-7316-4DCA-B9F5-5511C43FEEED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BA7B7-C996-4A0D-9B9E-B2FDCFE3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D1ED7-8786-4DBC-90FF-06A1DB54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C83F-E4C3-4E91-B921-FE88541285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154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4B0C-0669-4E68-B334-9F838DD0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23A7D-5493-4B8F-BED9-2025FFBC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156A-7316-4DCA-B9F5-5511C43FEEED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46F8D-A24B-4E2B-9DE9-740D8EC5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42DA7-60DC-417C-97F6-21EEBAB2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C83F-E4C3-4E91-B921-FE88541285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437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BB87D-957C-4EE3-A906-C78FFA11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156A-7316-4DCA-B9F5-5511C43FEEED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7EC16-E845-4073-A37C-050F9A78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11687-715B-40F2-86BB-C96677D8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C83F-E4C3-4E91-B921-FE88541285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23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6593-A546-44F3-9D6D-A360022E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DE561-015B-4758-BD8D-C5DDD0EC6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C556E-D4F8-4E8A-8CC8-CF475EBE1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66A3F-1109-4A0D-86FC-D4AC520E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156A-7316-4DCA-B9F5-5511C43FEEED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6A3A0-28EE-45A1-9C6E-54D3743B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80831-C4AF-434B-8F87-09AB198F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C83F-E4C3-4E91-B921-FE88541285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66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1070-89FA-4D2E-9E5D-695B8718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5D88E-1FDA-4DE6-934E-E379247CD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60CB4-1C7F-4EAE-A2FE-E52FF4E5C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B0C7A-649E-406C-8B3F-3709C6C0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156A-7316-4DCA-B9F5-5511C43FEEED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A51AB-0C47-4B1B-B297-1C3B7695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8EF92-F78B-4A33-B5F7-5D459820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C83F-E4C3-4E91-B921-FE88541285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83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B2D2A-871F-4B08-BC91-D46F594E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B2A72-323E-4249-95DD-2C3959BD3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159B8-92F6-4AB0-BE45-BD3F31D49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9156A-7316-4DCA-B9F5-5511C43FEEED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078D-4830-4BE7-BD33-1C831D3CC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552E8-9C3A-4318-9C0A-0D7DDC0F4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5C83F-E4C3-4E91-B921-FE88541285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509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media" Target="../media/media2.mp4"/><Relationship Id="rId7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10" Type="http://schemas.openxmlformats.org/officeDocument/2006/relationships/image" Target="../media/image7.png"/><Relationship Id="rId4" Type="http://schemas.openxmlformats.org/officeDocument/2006/relationships/video" Target="../media/media2.mp4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B96EE-7556-4125-82A6-7D2727B50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en-GB" sz="1400">
                <a:solidFill>
                  <a:srgbClr val="FFFFFF"/>
                </a:solidFill>
              </a:rPr>
              <a:t>Project 400 Presentation</a:t>
            </a:r>
            <a:br>
              <a:rPr lang="en-GB" sz="1400">
                <a:solidFill>
                  <a:srgbClr val="FFFFFF"/>
                </a:solidFill>
              </a:rPr>
            </a:br>
            <a:r>
              <a:rPr lang="en-GB" sz="1400">
                <a:solidFill>
                  <a:srgbClr val="FFFFFF"/>
                </a:solidFill>
              </a:rPr>
              <a:t>Behaviour Trees</a:t>
            </a:r>
            <a:br>
              <a:rPr lang="en-GB" sz="1400">
                <a:solidFill>
                  <a:srgbClr val="FFFFFF"/>
                </a:solidFill>
              </a:rPr>
            </a:br>
            <a:r>
              <a:rPr lang="en-GB" sz="1400">
                <a:solidFill>
                  <a:srgbClr val="FFFFFF"/>
                </a:solidFill>
              </a:rPr>
              <a:t>VS</a:t>
            </a:r>
            <a:br>
              <a:rPr lang="en-GB" sz="1400">
                <a:solidFill>
                  <a:srgbClr val="FFFFFF"/>
                </a:solidFill>
              </a:rPr>
            </a:br>
            <a:r>
              <a:rPr lang="en-GB" sz="1400">
                <a:solidFill>
                  <a:srgbClr val="FFFFFF"/>
                </a:solidFill>
              </a:rPr>
              <a:t>GOAP</a:t>
            </a:r>
            <a:endParaRPr lang="en-IE" sz="1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CDF45-EB4D-4B15-BB00-7F0915106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rgbClr val="FDB7AE"/>
                </a:solidFill>
              </a:rPr>
              <a:t>S00189532- Bartlomiej Bialowas</a:t>
            </a:r>
            <a:endParaRPr lang="en-IE" sz="2000">
              <a:solidFill>
                <a:srgbClr val="FDB7AE"/>
              </a:solidFill>
            </a:endParaRPr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B388122C-2729-4859-A3F2-D51F31149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477095"/>
            <a:ext cx="5455917" cy="389708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ED89FED-95E9-4388-880A-F6AAACA7C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788862"/>
            <a:ext cx="5455917" cy="327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9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E5E4-5774-4EE6-8E16-CD3AE4A5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Introduction</a:t>
            </a:r>
            <a:endParaRPr lang="en-IE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7E7C423-2C81-BB9D-70F8-DF635B2A34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6479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134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E5E4-5774-4EE6-8E16-CD3AE4A5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Behaviour Trees</a:t>
            </a:r>
            <a:endParaRPr lang="en-IE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7E7C423-2C81-BB9D-70F8-DF635B2A34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7959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908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DE5E4-5774-4EE6-8E16-CD3AE4A5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Lumberjack/Miner Behaviour Tree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803650E-10D7-4D7B-A329-15B372A53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074" y="2427541"/>
            <a:ext cx="6526753" cy="39976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855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E5E4-5774-4EE6-8E16-CD3AE4A5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Goal-Oriented Action Planning</a:t>
            </a:r>
            <a:endParaRPr lang="en-IE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7E7C423-2C81-BB9D-70F8-DF635B2A34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236950"/>
              </p:ext>
            </p:extLst>
          </p:nvPr>
        </p:nvGraphicFramePr>
        <p:xfrm>
          <a:off x="838200" y="2143495"/>
          <a:ext cx="10515600" cy="4033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239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DE5E4-5774-4EE6-8E16-CD3AE4A5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Blacksmith GOAP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6E46A02-B84C-4FC9-9F56-97690A9A3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301" y="2556760"/>
            <a:ext cx="3530222" cy="3898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517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22-04-28 18-51-39">
            <a:hlinkClick r:id="" action="ppaction://media"/>
            <a:extLst>
              <a:ext uri="{FF2B5EF4-FFF2-40B4-BE49-F238E27FC236}">
                <a16:creationId xmlns:a16="http://schemas.microsoft.com/office/drawing/2014/main" id="{6F62C643-BC03-495E-A690-EA42C238DDC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8"/>
          <a:srcRect t="8940" b="1781"/>
          <a:stretch/>
        </p:blipFill>
        <p:spPr>
          <a:xfrm>
            <a:off x="3128337" y="3582022"/>
            <a:ext cx="5935326" cy="29807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2022-04-28 18-55-26">
            <a:hlinkClick r:id="" action="ppaction://media"/>
            <a:extLst>
              <a:ext uri="{FF2B5EF4-FFF2-40B4-BE49-F238E27FC236}">
                <a16:creationId xmlns:a16="http://schemas.microsoft.com/office/drawing/2014/main" id="{81E3C0BF-C340-4130-97A9-A49538ED790A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9"/>
          <a:srcRect b="-733"/>
          <a:stretch/>
        </p:blipFill>
        <p:spPr>
          <a:xfrm>
            <a:off x="164958" y="183188"/>
            <a:ext cx="5576935" cy="3160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2022-04-28 19-01-47">
            <a:hlinkClick r:id="" action="ppaction://media"/>
            <a:extLst>
              <a:ext uri="{FF2B5EF4-FFF2-40B4-BE49-F238E27FC236}">
                <a16:creationId xmlns:a16="http://schemas.microsoft.com/office/drawing/2014/main" id="{539148B7-254D-45A5-AC85-9E33195320D2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 rotWithShape="1">
          <a:blip r:embed="rId10"/>
          <a:srcRect t="2620" r="8292" b="5711"/>
          <a:stretch/>
        </p:blipFill>
        <p:spPr>
          <a:xfrm>
            <a:off x="6450108" y="183188"/>
            <a:ext cx="5600198" cy="31487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620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2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93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54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25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6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7688-528F-49B0-935E-FD99F7C8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Conclusion</a:t>
            </a:r>
            <a:endParaRPr lang="en-I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979437-C192-CAFB-C601-123AA54831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63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427</Words>
  <Application>Microsoft Office PowerPoint</Application>
  <PresentationFormat>Widescreen</PresentationFormat>
  <Paragraphs>21</Paragraphs>
  <Slides>8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400 Presentation Behaviour Trees VS GOAP</vt:lpstr>
      <vt:lpstr>Introduction</vt:lpstr>
      <vt:lpstr>Behaviour Trees</vt:lpstr>
      <vt:lpstr>Lumberjack/Miner Behaviour Tree</vt:lpstr>
      <vt:lpstr>Goal-Oriented Action Planning</vt:lpstr>
      <vt:lpstr>Blacksmith GOAP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bartek bialowas</dc:creator>
  <cp:lastModifiedBy>bartek bialowas</cp:lastModifiedBy>
  <cp:revision>32</cp:revision>
  <dcterms:created xsi:type="dcterms:W3CDTF">2022-04-28T13:57:06Z</dcterms:created>
  <dcterms:modified xsi:type="dcterms:W3CDTF">2022-04-28T18:17:50Z</dcterms:modified>
</cp:coreProperties>
</file>