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fbbf7bb0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fbbf7bb0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03cba88c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03cba88c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fbbf7bb0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fbbf7bb0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03cba88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03cba88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03cba88c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03cba88c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fbbf7bb0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fbbf7bb0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03cba88c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03cba88c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03cba88c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03cba88c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03cba88c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03cba88c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03cba88c_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03cba88c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bbf7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bbf7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03cba88c_1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03cba88c_1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fbbf7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fbbf7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bbf7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bbf7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bbf7b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bbf7b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fda32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fda32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fbbf7b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fbbf7b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fbbf7bb0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fbbf7bb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03cba88c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03cba88c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APAC HPC/AI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Competition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GIST NetCS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75"/>
            <a:ext cx="8839202" cy="142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Adjusting parameters</a:t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1023650" y="1312450"/>
            <a:ext cx="8103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060800" y="1312450"/>
            <a:ext cx="9639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67775" y="3291675"/>
            <a:ext cx="7429500" cy="15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total images/sec is proportional to batch_size.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And weight_decay doesn’t affect that much to total images/sec.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Make batch_size as big as possible </a:t>
            </a:r>
            <a:r>
              <a:rPr lang="ko" sz="1800">
                <a:solidFill>
                  <a:schemeClr val="dk2"/>
                </a:solidFill>
              </a:rPr>
              <a:t>before falloff occurs</a:t>
            </a:r>
            <a:r>
              <a:rPr lang="ko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6208"/>
            <a:ext cx="8712998" cy="210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Adjusting parameters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311700" y="1312450"/>
            <a:ext cx="897600" cy="210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8097600" y="1296200"/>
            <a:ext cx="1003200" cy="196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734775" y="3061600"/>
            <a:ext cx="1408500" cy="43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767775" y="3711375"/>
            <a:ext cx="7429500" cy="12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As we expected in the front slide, bigger the batch_size, bigger the total images/sec. But at batch_size 512, limit error occurs.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From this, we can conclude that </a:t>
            </a:r>
            <a:r>
              <a:rPr b="1" lang="ko" sz="1800">
                <a:solidFill>
                  <a:srgbClr val="FF0000"/>
                </a:solidFill>
              </a:rPr>
              <a:t>batch_size 256 is most appropriate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75"/>
            <a:ext cx="8839202" cy="142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Adjusting parameters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1748700" y="1312450"/>
            <a:ext cx="8019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7233375" y="1312450"/>
            <a:ext cx="9639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767775" y="3551925"/>
            <a:ext cx="7429500" cy="9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num_epochs is too small -&gt; very underfitted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Increase num_epochs then check the point where overfitting occurs.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75"/>
            <a:ext cx="8839202" cy="142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Adjusting parameters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1040950" y="1312450"/>
            <a:ext cx="15096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850300" y="1312450"/>
            <a:ext cx="963900" cy="156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767775" y="3551925"/>
            <a:ext cx="7429500" cy="9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2"/>
                </a:solidFill>
              </a:rPr>
              <a:t>batch_size * steps / num_epochs  = 160,000 (constant) 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Adjusting parameters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0" y="1511625"/>
            <a:ext cx="8834128" cy="17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/>
          <p:nvPr/>
        </p:nvSpPr>
        <p:spPr>
          <a:xfrm>
            <a:off x="1860250" y="1511625"/>
            <a:ext cx="1063500" cy="177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7922325" y="1511625"/>
            <a:ext cx="1063500" cy="177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561263" y="3673600"/>
            <a:ext cx="60150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From some experimental results, we can expect that </a:t>
            </a:r>
            <a:r>
              <a:rPr b="1" lang="ko" sz="1800">
                <a:solidFill>
                  <a:srgbClr val="FF0000"/>
                </a:solidFill>
              </a:rPr>
              <a:t>weight_decay with 1e-3</a:t>
            </a:r>
            <a:r>
              <a:rPr lang="ko" sz="1800">
                <a:solidFill>
                  <a:schemeClr val="dk2"/>
                </a:solidFill>
              </a:rPr>
              <a:t> will make maximum accuracy.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Increasing num_epochs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00" y="1170125"/>
            <a:ext cx="730771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7"/>
          <p:cNvCxnSpPr/>
          <p:nvPr/>
        </p:nvCxnSpPr>
        <p:spPr>
          <a:xfrm>
            <a:off x="2546622" y="1284325"/>
            <a:ext cx="0" cy="36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7"/>
          <p:cNvSpPr txBox="1"/>
          <p:nvPr/>
        </p:nvSpPr>
        <p:spPr>
          <a:xfrm>
            <a:off x="2699700" y="2694225"/>
            <a:ext cx="5764500" cy="13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After this line </a:t>
            </a:r>
            <a:r>
              <a:rPr lang="ko">
                <a:solidFill>
                  <a:schemeClr val="dk2"/>
                </a:solidFill>
              </a:rPr>
              <a:t>(Step : 4700)</a:t>
            </a:r>
            <a:r>
              <a:rPr lang="ko">
                <a:solidFill>
                  <a:schemeClr val="dk2"/>
                </a:solidFill>
              </a:rPr>
              <a:t>, accuracy is almost stable with 93%.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Through front formula, </a:t>
            </a:r>
            <a:r>
              <a:rPr lang="ko">
                <a:solidFill>
                  <a:schemeClr val="dk2"/>
                </a:solidFill>
              </a:rPr>
              <a:t>batch_size * steps / num_epochs  = 160,000,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we can infer batch_size / num_epochs should be smaller than 32.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530550" y="264125"/>
            <a:ext cx="3363300" cy="93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optimizer : momentum, batchsize : 128,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num_epoch : 20, </a:t>
            </a:r>
            <a:r>
              <a:rPr lang="ko">
                <a:solidFill>
                  <a:srgbClr val="FF0000"/>
                </a:solidFill>
              </a:rPr>
              <a:t>weight_decay : 1e-3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69625" cy="3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Increasing num_epochs</a:t>
            </a:r>
            <a:endParaRPr/>
          </a:p>
        </p:txBody>
      </p:sp>
      <p:cxnSp>
        <p:nvCxnSpPr>
          <p:cNvPr id="167" name="Google Shape;167;p28"/>
          <p:cNvCxnSpPr/>
          <p:nvPr/>
        </p:nvCxnSpPr>
        <p:spPr>
          <a:xfrm>
            <a:off x="2056772" y="1284325"/>
            <a:ext cx="0" cy="3678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>
            <a:off x="2791547" y="1284325"/>
            <a:ext cx="0" cy="36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8"/>
          <p:cNvSpPr txBox="1"/>
          <p:nvPr/>
        </p:nvSpPr>
        <p:spPr>
          <a:xfrm>
            <a:off x="5117700" y="2035950"/>
            <a:ext cx="3714600" cy="209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It has same batchsize and num_epoch, but stability step is different.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At weight_decay 1e-4, stables at step about 7500.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It means, </a:t>
            </a:r>
            <a:r>
              <a:rPr lang="ko">
                <a:solidFill>
                  <a:schemeClr val="dk2"/>
                </a:solidFill>
              </a:rPr>
              <a:t>batch_size / num_epochs should be smaller than 24.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530550" y="264125"/>
            <a:ext cx="3363300" cy="93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optimizer : momentum, batchsize : 128,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num_epoch : 20, </a:t>
            </a:r>
            <a:r>
              <a:rPr lang="ko">
                <a:solidFill>
                  <a:srgbClr val="FF0000"/>
                </a:solidFill>
              </a:rPr>
              <a:t>weight_decay : 1e-4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optimizer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5775" y="1423325"/>
            <a:ext cx="76692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From earlier step, we can conclude,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total images/sec is the biggest one when batchsize is 256.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weight_decay with 1e-3 will make the highest accuracy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with weight_decay 1e-3, </a:t>
            </a:r>
            <a:r>
              <a:rPr lang="ko" sz="1800">
                <a:solidFill>
                  <a:schemeClr val="dk2"/>
                </a:solidFill>
              </a:rPr>
              <a:t>batch_size / num_epochs should be smaller than 32.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254625" y="4154713"/>
            <a:ext cx="4511100" cy="43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batchsize : 256, num_epoch : 10, </a:t>
            </a:r>
            <a:r>
              <a:rPr lang="ko">
                <a:solidFill>
                  <a:srgbClr val="FF0000"/>
                </a:solidFill>
              </a:rPr>
              <a:t>weight_decay : 1e-3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35775" y="3551475"/>
            <a:ext cx="791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According to this conclusion, we will change optimizer with below condition.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optimizer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4321200" y="581050"/>
            <a:ext cx="4511100" cy="43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batchsize : 256, num_epoch : 10, </a:t>
            </a:r>
            <a:r>
              <a:rPr lang="ko">
                <a:solidFill>
                  <a:srgbClr val="FF0000"/>
                </a:solidFill>
              </a:rPr>
              <a:t>weight_decay : 1e-3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75" y="1353950"/>
            <a:ext cx="66198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optimizer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4321200" y="581050"/>
            <a:ext cx="4511100" cy="43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batchsize : 256, num_epoch : 10, </a:t>
            </a:r>
            <a:r>
              <a:rPr lang="ko">
                <a:solidFill>
                  <a:srgbClr val="FF0000"/>
                </a:solidFill>
              </a:rPr>
              <a:t>weight_decay : 1e-3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8725"/>
            <a:ext cx="8839202" cy="12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Software Environment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Framework: 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Model: ResNet-50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Dataset: ImageNet 2012 (tf-records)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Container: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Distributed training framework: Horovod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Baseline ML Code: TensorFlow benchmarks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optimizer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4321200" y="581050"/>
            <a:ext cx="4511100" cy="43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batchsize : 256, num_epoch : 10, </a:t>
            </a:r>
            <a:r>
              <a:rPr lang="ko">
                <a:solidFill>
                  <a:srgbClr val="FF0000"/>
                </a:solidFill>
              </a:rPr>
              <a:t>weight_decay : 1e-3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11700" y="1981375"/>
            <a:ext cx="84291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In conclusion, </a:t>
            </a:r>
            <a:r>
              <a:rPr b="1" lang="ko" sz="1800">
                <a:solidFill>
                  <a:srgbClr val="FF0000"/>
                </a:solidFill>
              </a:rPr>
              <a:t>sgd optimizer is the best one for this condition.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Also, sgd optimizer is not  reach at maximum in accuracy with 6250 step, increasing the num_epoch is recommended. Then, we can get bigger accuracy.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In addition, by this, we can say our hypothesis : </a:t>
            </a:r>
            <a:r>
              <a:rPr i="1" lang="ko" sz="1800">
                <a:solidFill>
                  <a:schemeClr val="dk2"/>
                </a:solidFill>
              </a:rPr>
              <a:t>weight_decay 1e-3, batch_size / num_epochs should be smaller than 32</a:t>
            </a:r>
            <a:r>
              <a:rPr lang="ko" sz="1800">
                <a:solidFill>
                  <a:schemeClr val="dk2"/>
                </a:solidFill>
              </a:rPr>
              <a:t> is wrong : it also depends on optimizer.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Software Environment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Versions: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Nvidia Tensorflow Release 18.09-py2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TensorFlow 1.10.0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Horovod 0.13.10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OpenMPI 3.0.0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CUDA 10.0.130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tf_cnn_benchmarks branch cnn_tf_v1.10_compatible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Used fixed versions because dgx server caused some compatibility issues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ImageNet 2012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 form of tf-records as using jpg for training takes longer time to process each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Transformed by setDataset.sh.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Transformation process executed in DGX server by build_imagenet_data.pbs connected by setDataset.sh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baseline code from Tensorflow/models.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Preprocessed in ML Code (Distortion, resizing, shift and splits)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PBS Scripts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Two version of scripts: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HorovodTrain.pbs: ImageNet training with horovod and tensorflow for distributed training (Not completed)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DockerSingleTrain.pbs: Simple ML model with one DGX node for faster hyperparameter tuning.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Optimization efforts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optimization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changing form to tf-records for faster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data preprocessing for better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ML Optimization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Hyperparameter tuning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Hyperparameter Tuning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244175"/>
            <a:ext cx="57721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2613625"/>
            <a:ext cx="85206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Adjustable parameter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num_epochs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weight_decay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Adjustable parameter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786225"/>
            <a:ext cx="85206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batch size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optimizer</a:t>
            </a:r>
            <a:r>
              <a:rPr lang="ko"/>
              <a:t>: </a:t>
            </a:r>
            <a:r>
              <a:rPr i="1" lang="ko"/>
              <a:t>momentum, adagrad, adadelta, adagradDA, RMSprop, Adam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num_epochs</a:t>
            </a:r>
            <a:r>
              <a:rPr lang="ko"/>
              <a:t>: </a:t>
            </a:r>
            <a:r>
              <a:rPr i="1" lang="ko">
                <a:solidFill>
                  <a:schemeClr val="dk1"/>
                </a:solidFill>
                <a:highlight>
                  <a:srgbClr val="FDFDFD"/>
                </a:highlight>
              </a:rPr>
              <a:t>Number of times rotating input dataset</a:t>
            </a:r>
            <a:endParaRPr i="1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weight_decay</a:t>
            </a:r>
            <a:r>
              <a:rPr lang="ko"/>
              <a:t>: </a:t>
            </a:r>
            <a:r>
              <a:rPr i="1" lang="ko">
                <a:solidFill>
                  <a:srgbClr val="242729"/>
                </a:solidFill>
                <a:highlight>
                  <a:srgbClr val="FFFFFF"/>
                </a:highlight>
              </a:rPr>
              <a:t>an additional term in the weight update rule that causes the weights to exponentially decay to zero, if no other update is scheduled.</a:t>
            </a:r>
            <a:endParaRPr i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7575"/>
            <a:ext cx="8839199" cy="44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Adjustable parameter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786225"/>
            <a:ext cx="85206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batch size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optimizer</a:t>
            </a:r>
            <a:r>
              <a:rPr lang="ko"/>
              <a:t>: </a:t>
            </a:r>
            <a:r>
              <a:rPr i="1" lang="ko">
                <a:solidFill>
                  <a:srgbClr val="FF0000"/>
                </a:solidFill>
              </a:rPr>
              <a:t>momentum, sgd, rmsprop, Adam</a:t>
            </a: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num_epochs</a:t>
            </a:r>
            <a:r>
              <a:rPr lang="ko"/>
              <a:t>: </a:t>
            </a:r>
            <a:r>
              <a:rPr i="1" lang="ko">
                <a:solidFill>
                  <a:schemeClr val="dk1"/>
                </a:solidFill>
                <a:highlight>
                  <a:srgbClr val="FDFDFD"/>
                </a:highlight>
              </a:rPr>
              <a:t>Number of times rotating input dataset</a:t>
            </a:r>
            <a:endParaRPr i="1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weight_decay</a:t>
            </a:r>
            <a:r>
              <a:rPr lang="ko"/>
              <a:t>: </a:t>
            </a:r>
            <a:r>
              <a:rPr i="1" lang="ko">
                <a:solidFill>
                  <a:srgbClr val="242729"/>
                </a:solidFill>
                <a:highlight>
                  <a:srgbClr val="FFFFFF"/>
                </a:highlight>
              </a:rPr>
              <a:t>an additional term in the weight update rule that causes the weights to exponentially decay to zero, if no other update is scheduled.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