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5" r:id="rId9"/>
    <p:sldId id="266" r:id="rId10"/>
    <p:sldId id="268" r:id="rId11"/>
    <p:sldId id="267" r:id="rId12"/>
    <p:sldId id="269" r:id="rId13"/>
    <p:sldId id="270" r:id="rId14"/>
    <p:sldId id="262" r:id="rId15"/>
    <p:sldId id="25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xpanel.com/help/reference/android" TargetMode="External"/><Relationship Id="rId2" Type="http://schemas.openxmlformats.org/officeDocument/2006/relationships/hyperlink" Target="http://mixpanel.github.io/mixpanel-android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nalytic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ixpan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flurry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flurry.com/index.php?title=Analytics/GettingStarted/Andro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Analytics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pPr algn="r"/>
            <a:r>
              <a:rPr lang="en-US" altLang="zh-TW" dirty="0" smtClean="0"/>
              <a:t>By </a:t>
            </a:r>
            <a:r>
              <a:rPr lang="en-US" altLang="zh-TW" dirty="0" err="1" smtClean="0"/>
              <a:t>YenHsun</a:t>
            </a:r>
            <a:r>
              <a:rPr lang="en-US" altLang="zh-TW" dirty="0" smtClean="0"/>
              <a:t>, Huang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4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9916"/>
            <a:ext cx="6096000" cy="402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10243" name="Picture 3" descr="C:\Users\Yen-Hsun_Huang\Desktop\Screenshot_2014-08-01-13-43-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7712"/>
            <a:ext cx="2400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Yen-Hsun_Huang\Desktop\Screenshot_2014-08-01-13-44-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7712"/>
            <a:ext cx="2400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6" y="2267713"/>
            <a:ext cx="27241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6581775" cy="353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743700" cy="344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8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9481"/>
            <a:ext cx="7391400" cy="3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6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Doc: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mixpanel.github.io/mixpanel-android/index.html</a:t>
            </a:r>
            <a:endParaRPr lang="en-US" altLang="zh-TW" dirty="0" smtClean="0"/>
          </a:p>
          <a:p>
            <a:r>
              <a:rPr lang="en-US" altLang="zh-TW" dirty="0" smtClean="0"/>
              <a:t>Reference: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mixpanel.com/help/reference/android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6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4" y="2639991"/>
            <a:ext cx="7715250" cy="365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Friendly GUI</a:t>
            </a:r>
          </a:p>
          <a:p>
            <a:r>
              <a:rPr lang="en-US" altLang="zh-TW" dirty="0" smtClean="0"/>
              <a:t>Save session information</a:t>
            </a:r>
          </a:p>
          <a:p>
            <a:r>
              <a:rPr lang="en-US" altLang="zh-TW" dirty="0" smtClean="0"/>
              <a:t>Clearly device information</a:t>
            </a:r>
          </a:p>
          <a:p>
            <a:r>
              <a:rPr lang="en-US" altLang="zh-TW" dirty="0" smtClean="0"/>
              <a:t>Integrate with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services (</a:t>
            </a:r>
            <a:r>
              <a:rPr lang="en-US" altLang="zh-TW" dirty="0" err="1" smtClean="0"/>
              <a:t>adword</a:t>
            </a:r>
            <a:r>
              <a:rPr lang="en-US" altLang="zh-TW" dirty="0" smtClean="0"/>
              <a:t>, play)</a:t>
            </a:r>
          </a:p>
          <a:p>
            <a:r>
              <a:rPr lang="en-US" altLang="zh-TW" smtClean="0"/>
              <a:t>Capture </a:t>
            </a:r>
            <a:r>
              <a:rPr lang="en-US" altLang="zh-TW" dirty="0" smtClean="0"/>
              <a:t>exceptions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0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886700" cy="340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924800" cy="40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Mixpanel</a:t>
            </a: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 smtClean="0"/>
              <a:t>  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Google analytics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4"/>
              </a:rPr>
              <a:t>Flurry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54" y="2747782"/>
            <a:ext cx="1295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54" y="3633788"/>
            <a:ext cx="1762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54" y="44958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53225" cy="382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32484" cy="342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0566"/>
            <a:ext cx="8446325" cy="222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Analytics 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0" y="2667000"/>
            <a:ext cx="81094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924800" cy="275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7671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Integrate with banners (an ad platform)</a:t>
            </a:r>
          </a:p>
          <a:p>
            <a:r>
              <a:rPr lang="en-US" altLang="zh-TW" dirty="0" smtClean="0"/>
              <a:t>Almost as same as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analytic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239000" cy="52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300913" cy="381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2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support.flurry.com/index.php?title=Analytics/GettingStarted/Android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62325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Short response time</a:t>
            </a:r>
          </a:p>
          <a:p>
            <a:r>
              <a:rPr lang="en-US" altLang="zh-TW" dirty="0"/>
              <a:t>Save individual </a:t>
            </a:r>
            <a:r>
              <a:rPr lang="en-US" altLang="zh-TW" dirty="0" smtClean="0"/>
              <a:t>data</a:t>
            </a:r>
          </a:p>
          <a:p>
            <a:r>
              <a:rPr lang="en-US" altLang="zh-TW" dirty="0" smtClean="0"/>
              <a:t>Notifications</a:t>
            </a:r>
            <a:endParaRPr lang="en-US" altLang="zh-TW" dirty="0"/>
          </a:p>
          <a:p>
            <a:r>
              <a:rPr lang="en-US" altLang="zh-TW" dirty="0" smtClean="0"/>
              <a:t>Survey</a:t>
            </a:r>
          </a:p>
          <a:p>
            <a:r>
              <a:rPr lang="en-US" altLang="zh-TW" dirty="0" smtClean="0"/>
              <a:t>Easy to use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3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391400" cy="338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239000" cy="374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072188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0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962650" cy="333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0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Mixpanel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848600" cy="402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3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241</TotalTime>
  <Words>104</Words>
  <Application>Microsoft Office PowerPoint</Application>
  <PresentationFormat>如螢幕大小 (4:3)</PresentationFormat>
  <Paragraphs>56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波形</vt:lpstr>
      <vt:lpstr>Analytics</vt:lpstr>
      <vt:lpstr>PowerPoint 簡報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Mixpanel</vt:lpstr>
      <vt:lpstr>Google Analytics </vt:lpstr>
      <vt:lpstr>Google Analytics </vt:lpstr>
      <vt:lpstr>Google Analytics </vt:lpstr>
      <vt:lpstr>Google Analytics </vt:lpstr>
      <vt:lpstr>Google Analytics </vt:lpstr>
      <vt:lpstr>Google Analytics </vt:lpstr>
      <vt:lpstr>Google Analytics </vt:lpstr>
      <vt:lpstr>Google Analytics </vt:lpstr>
      <vt:lpstr>Flurry</vt:lpstr>
      <vt:lpstr>Flurry</vt:lpstr>
      <vt:lpstr>Flurry</vt:lpstr>
      <vt:lpstr>Flurry</vt:lpstr>
      <vt:lpstr>Flurry</vt:lpstr>
      <vt:lpstr>Flurry</vt:lpstr>
      <vt:lpstr>Flurry</vt:lpstr>
      <vt:lpstr>Flurry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Yen-Hsun Huang(黃彥勳)</dc:creator>
  <cp:lastModifiedBy>Yen-Hsun Huang(黃彥勳)</cp:lastModifiedBy>
  <cp:revision>31</cp:revision>
  <dcterms:created xsi:type="dcterms:W3CDTF">2006-08-16T00:00:00Z</dcterms:created>
  <dcterms:modified xsi:type="dcterms:W3CDTF">2014-08-01T08:00:59Z</dcterms:modified>
</cp:coreProperties>
</file>