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1F_53B36B0B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77" r:id="rId3"/>
    <p:sldId id="278" r:id="rId4"/>
    <p:sldId id="281" r:id="rId5"/>
    <p:sldId id="282" r:id="rId6"/>
    <p:sldId id="260" r:id="rId7"/>
    <p:sldId id="271" r:id="rId8"/>
    <p:sldId id="272" r:id="rId9"/>
    <p:sldId id="287" r:id="rId10"/>
    <p:sldId id="264" r:id="rId11"/>
    <p:sldId id="290" r:id="rId12"/>
    <p:sldId id="263" r:id="rId13"/>
    <p:sldId id="265" r:id="rId14"/>
    <p:sldId id="267" r:id="rId15"/>
    <p:sldId id="289" r:id="rId16"/>
    <p:sldId id="269" r:id="rId17"/>
    <p:sldId id="288" r:id="rId18"/>
    <p:sldId id="274" r:id="rId19"/>
    <p:sldId id="276" r:id="rId20"/>
    <p:sldId id="279" r:id="rId21"/>
    <p:sldId id="259" r:id="rId22"/>
    <p:sldId id="273" r:id="rId23"/>
    <p:sldId id="284" r:id="rId24"/>
    <p:sldId id="280" r:id="rId25"/>
    <p:sldId id="285" r:id="rId2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DA5C15-A0C4-0F45-67FF-A041641FA53D}" name="Man Chui Ng" initials="MN" userId="S::man.ng001@stud.fh-dortmund.de::99bfe401-5cae-4c3a-8733-4479e5413f46" providerId="AD"/>
  <p188:author id="{BAA9D5B1-11E8-E850-2437-61FD9C5EFB2D}" name="Utente guest" initials="Ug" userId="S::urn:spo:anon#b0fa09e8218c12d6b8d20d273b8f4391563aa7112817eceb92c9c9aae57cfb3b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3E620-9D2E-CE35-5315-C2394DB166F7}" v="1" dt="2023-07-07T12:27:01.632"/>
    <p1510:client id="{354DA6BC-6926-661C-2552-12737099E365}" v="6" dt="2023-07-07T12:35:56.242"/>
    <p1510:client id="{40FB832B-3564-19BD-DD76-BA365B4B44DA}" v="35" dt="2023-07-07T16:43:50.499"/>
    <p1510:client id="{4774597B-B105-A9AF-834E-8ABE56557674}" v="20" dt="2023-07-07T12:39:48.405"/>
    <p1510:client id="{6E615E4D-D1EE-3AA1-F5C1-A31100110CEE}" v="1" dt="2023-07-07T16:55:15.504"/>
    <p1510:client id="{726EC2D3-0D69-D384-0603-89D3A3B68F5E}" v="255" dt="2023-07-07T00:01:47.945"/>
    <p1510:client id="{779BA093-B13C-2D37-2C33-09D1FD1429CA}" v="85" dt="2023-07-07T12:59:01.554"/>
    <p1510:client id="{95D640ED-6141-C5A5-CBB9-BACB8D51EA8D}" v="2" dt="2023-07-08T06:36:29.773"/>
    <p1510:client id="{BE4B6B9F-3BE9-3146-3A0A-3A895365AD9A}" v="116" dt="2023-07-07T13:18:03.888"/>
    <p1510:client id="{C17B9A40-A993-DD8E-B22E-B77F5F580E55}" v="4" dt="2023-07-07T19:48:49.047"/>
    <p1510:client id="{DAE12849-BBCA-E4D1-E045-4B2F69272414}" v="37" dt="2023-07-07T17:05:07.373"/>
    <p1510:client id="{DB17753D-DE56-B545-9D92-86BFCE98C8E5}" v="60" dt="2023-07-07T20:22:36.967"/>
    <p1510:client id="{DED89BA7-014A-4643-A8FC-977D4F1D9F78}" v="1920" dt="2023-07-07T14:11:27.250"/>
    <p1510:client id="{E7AA0A5A-8F91-0658-2963-2A6151D13F3A}" v="26" dt="2023-07-07T16:43:39.282"/>
    <p1510:client id="{F2D8AFE3-6D6B-2E2F-5605-5AE13A96A6FE}" v="40" dt="2023-07-07T12:56:31.754"/>
    <p1510:client id="{FAEB7CA1-4A44-E140-8D6C-C4651F0C42AE}" v="3" dt="2023-07-08T08:09:47.682"/>
    <p1510:client id="{FEE3FFAE-447F-B14A-2A7F-94F4F3F685DA}" v="74" dt="2023-07-07T19:11:46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 Chui Ng" userId="S::man.ng001@stud.fh-dortmund.de::99bfe401-5cae-4c3a-8733-4479e5413f46" providerId="AD" clId="Web-{B0658AF1-3BEF-D6B3-EA06-125D47464769}"/>
    <pc:docChg chg="modSld">
      <pc:chgData name="Man Chui Ng" userId="S::man.ng001@stud.fh-dortmund.de::99bfe401-5cae-4c3a-8733-4479e5413f46" providerId="AD" clId="Web-{B0658AF1-3BEF-D6B3-EA06-125D47464769}" dt="2023-07-03T14:43:12.716" v="1" actId="20577"/>
      <pc:docMkLst>
        <pc:docMk/>
      </pc:docMkLst>
      <pc:sldChg chg="modSp">
        <pc:chgData name="Man Chui Ng" userId="S::man.ng001@stud.fh-dortmund.de::99bfe401-5cae-4c3a-8733-4479e5413f46" providerId="AD" clId="Web-{B0658AF1-3BEF-D6B3-EA06-125D47464769}" dt="2023-07-03T14:43:12.716" v="1" actId="20577"/>
        <pc:sldMkLst>
          <pc:docMk/>
          <pc:sldMk cId="2108637557" sldId="274"/>
        </pc:sldMkLst>
        <pc:spChg chg="mod">
          <ac:chgData name="Man Chui Ng" userId="S::man.ng001@stud.fh-dortmund.de::99bfe401-5cae-4c3a-8733-4479e5413f46" providerId="AD" clId="Web-{B0658AF1-3BEF-D6B3-EA06-125D47464769}" dt="2023-07-03T14:43:12.716" v="1" actId="20577"/>
          <ac:spMkLst>
            <pc:docMk/>
            <pc:sldMk cId="2108637557" sldId="274"/>
            <ac:spMk id="3" creationId="{7E5B0B87-D9EB-6D4C-06AF-CC3D407B1095}"/>
          </ac:spMkLst>
        </pc:spChg>
      </pc:sldChg>
    </pc:docChg>
  </pc:docChgLst>
  <pc:docChgLst>
    <pc:chgData name="luca Brodo" userId="S::luca.brodo001@stud.fh-dortmund.de::d1fed0a9-5778-4cf2-b159-6a56ce59907e" providerId="AD" clId="Web-{280FEA90-3157-904F-5C9D-DC767D2EFC70}"/>
    <pc:docChg chg="addSld delSld modSld sldOrd">
      <pc:chgData name="luca Brodo" userId="S::luca.brodo001@stud.fh-dortmund.de::d1fed0a9-5778-4cf2-b159-6a56ce59907e" providerId="AD" clId="Web-{280FEA90-3157-904F-5C9D-DC767D2EFC70}" dt="2023-07-04T15:34:39.410" v="330"/>
      <pc:docMkLst>
        <pc:docMk/>
      </pc:docMkLst>
      <pc:sldChg chg="modSp">
        <pc:chgData name="luca Brodo" userId="S::luca.brodo001@stud.fh-dortmund.de::d1fed0a9-5778-4cf2-b159-6a56ce59907e" providerId="AD" clId="Web-{280FEA90-3157-904F-5C9D-DC767D2EFC70}" dt="2023-07-04T14:07:12.338" v="72" actId="20577"/>
        <pc:sldMkLst>
          <pc:docMk/>
          <pc:sldMk cId="859323527" sldId="257"/>
        </pc:sldMkLst>
        <pc:spChg chg="mod">
          <ac:chgData name="luca Brodo" userId="S::luca.brodo001@stud.fh-dortmund.de::d1fed0a9-5778-4cf2-b159-6a56ce59907e" providerId="AD" clId="Web-{280FEA90-3157-904F-5C9D-DC767D2EFC70}" dt="2023-07-04T14:07:12.338" v="72" actId="20577"/>
          <ac:spMkLst>
            <pc:docMk/>
            <pc:sldMk cId="859323527" sldId="257"/>
            <ac:spMk id="3" creationId="{DA7015F9-A645-ABBF-C82B-5BDF44D5297A}"/>
          </ac:spMkLst>
        </pc:spChg>
      </pc:sldChg>
      <pc:sldChg chg="modSp">
        <pc:chgData name="luca Brodo" userId="S::luca.brodo001@stud.fh-dortmund.de::d1fed0a9-5778-4cf2-b159-6a56ce59907e" providerId="AD" clId="Web-{280FEA90-3157-904F-5C9D-DC767D2EFC70}" dt="2023-07-04T15:16:51.355" v="198" actId="20577"/>
        <pc:sldMkLst>
          <pc:docMk/>
          <pc:sldMk cId="3635553573" sldId="260"/>
        </pc:sldMkLst>
        <pc:spChg chg="mod">
          <ac:chgData name="luca Brodo" userId="S::luca.brodo001@stud.fh-dortmund.de::d1fed0a9-5778-4cf2-b159-6a56ce59907e" providerId="AD" clId="Web-{280FEA90-3157-904F-5C9D-DC767D2EFC70}" dt="2023-07-04T15:16:51.355" v="198" actId="20577"/>
          <ac:spMkLst>
            <pc:docMk/>
            <pc:sldMk cId="3635553573" sldId="260"/>
            <ac:spMk id="3" creationId="{8263350A-752D-11E2-F98B-EC734D92BED1}"/>
          </ac:spMkLst>
        </pc:spChg>
      </pc:sldChg>
      <pc:sldChg chg="addSp delSp modSp add del addAnim modAnim">
        <pc:chgData name="luca Brodo" userId="S::luca.brodo001@stud.fh-dortmund.de::d1fed0a9-5778-4cf2-b159-6a56ce59907e" providerId="AD" clId="Web-{280FEA90-3157-904F-5C9D-DC767D2EFC70}" dt="2023-07-04T15:34:39.410" v="330"/>
        <pc:sldMkLst>
          <pc:docMk/>
          <pc:sldMk cId="541849775" sldId="263"/>
        </pc:sldMkLst>
        <pc:spChg chg="mod">
          <ac:chgData name="luca Brodo" userId="S::luca.brodo001@stud.fh-dortmund.de::d1fed0a9-5778-4cf2-b159-6a56ce59907e" providerId="AD" clId="Web-{280FEA90-3157-904F-5C9D-DC767D2EFC70}" dt="2023-07-04T15:30:07.157" v="281" actId="1076"/>
          <ac:spMkLst>
            <pc:docMk/>
            <pc:sldMk cId="541849775" sldId="263"/>
            <ac:spMk id="6" creationId="{904D5F38-0599-5335-1FF6-572B3ED89AE9}"/>
          </ac:spMkLst>
        </pc:spChg>
        <pc:spChg chg="add mod">
          <ac:chgData name="luca Brodo" userId="S::luca.brodo001@stud.fh-dortmund.de::d1fed0a9-5778-4cf2-b159-6a56ce59907e" providerId="AD" clId="Web-{280FEA90-3157-904F-5C9D-DC767D2EFC70}" dt="2023-07-04T15:29:59.095" v="280" actId="20577"/>
          <ac:spMkLst>
            <pc:docMk/>
            <pc:sldMk cId="541849775" sldId="263"/>
            <ac:spMk id="9" creationId="{0CC17DB1-6103-D61E-195D-FC6EE12E98FE}"/>
          </ac:spMkLst>
        </pc:spChg>
        <pc:spChg chg="add del mod">
          <ac:chgData name="luca Brodo" userId="S::luca.brodo001@stud.fh-dortmund.de::d1fed0a9-5778-4cf2-b159-6a56ce59907e" providerId="AD" clId="Web-{280FEA90-3157-904F-5C9D-DC767D2EFC70}" dt="2023-07-04T15:32:17.096" v="318"/>
          <ac:spMkLst>
            <pc:docMk/>
            <pc:sldMk cId="541849775" sldId="263"/>
            <ac:spMk id="11" creationId="{48BFBDBB-DB01-5C65-A500-05C99C836DFC}"/>
          </ac:spMkLst>
        </pc:spChg>
        <pc:spChg chg="add del mod">
          <ac:chgData name="luca Brodo" userId="S::luca.brodo001@stud.fh-dortmund.de::d1fed0a9-5778-4cf2-b159-6a56ce59907e" providerId="AD" clId="Web-{280FEA90-3157-904F-5C9D-DC767D2EFC70}" dt="2023-07-04T15:32:21.127" v="319"/>
          <ac:spMkLst>
            <pc:docMk/>
            <pc:sldMk cId="541849775" sldId="263"/>
            <ac:spMk id="13" creationId="{97BCF5C3-A006-DB42-D187-94C3D768758D}"/>
          </ac:spMkLst>
        </pc:spChg>
        <pc:spChg chg="mod">
          <ac:chgData name="luca Brodo" userId="S::luca.brodo001@stud.fh-dortmund.de::d1fed0a9-5778-4cf2-b159-6a56ce59907e" providerId="AD" clId="Web-{280FEA90-3157-904F-5C9D-DC767D2EFC70}" dt="2023-07-04T15:23:51.483" v="235" actId="1076"/>
          <ac:spMkLst>
            <pc:docMk/>
            <pc:sldMk cId="541849775" sldId="263"/>
            <ac:spMk id="52" creationId="{F64D603D-AA0B-C268-6714-CBB2D5EC1C9B}"/>
          </ac:spMkLst>
        </pc:spChg>
        <pc:spChg chg="mod">
          <ac:chgData name="luca Brodo" userId="S::luca.brodo001@stud.fh-dortmund.de::d1fed0a9-5778-4cf2-b159-6a56ce59907e" providerId="AD" clId="Web-{280FEA90-3157-904F-5C9D-DC767D2EFC70}" dt="2023-07-04T15:32:47.112" v="322" actId="1076"/>
          <ac:spMkLst>
            <pc:docMk/>
            <pc:sldMk cId="541849775" sldId="263"/>
            <ac:spMk id="54" creationId="{3E73EC2C-57D2-A560-DBE7-051B6CB663F1}"/>
          </ac:spMkLst>
        </pc:spChg>
        <pc:spChg chg="mod">
          <ac:chgData name="luca Brodo" userId="S::luca.brodo001@stud.fh-dortmund.de::d1fed0a9-5778-4cf2-b159-6a56ce59907e" providerId="AD" clId="Web-{280FEA90-3157-904F-5C9D-DC767D2EFC70}" dt="2023-07-04T15:32:47.143" v="323" actId="1076"/>
          <ac:spMkLst>
            <pc:docMk/>
            <pc:sldMk cId="541849775" sldId="263"/>
            <ac:spMk id="56" creationId="{864D15AC-1E6F-AE21-CEF9-130A554ADDAF}"/>
          </ac:spMkLst>
        </pc:spChg>
        <pc:spChg chg="mod">
          <ac:chgData name="luca Brodo" userId="S::luca.brodo001@stud.fh-dortmund.de::d1fed0a9-5778-4cf2-b159-6a56ce59907e" providerId="AD" clId="Web-{280FEA90-3157-904F-5C9D-DC767D2EFC70}" dt="2023-07-04T15:23:51.514" v="236" actId="1076"/>
          <ac:spMkLst>
            <pc:docMk/>
            <pc:sldMk cId="541849775" sldId="263"/>
            <ac:spMk id="60" creationId="{378FE4EB-4484-63C9-63BC-DFD5FE41490D}"/>
          </ac:spMkLst>
        </pc:spChg>
        <pc:spChg chg="add del mod">
          <ac:chgData name="luca Brodo" userId="S::luca.brodo001@stud.fh-dortmund.de::d1fed0a9-5778-4cf2-b159-6a56ce59907e" providerId="AD" clId="Web-{280FEA90-3157-904F-5C9D-DC767D2EFC70}" dt="2023-07-04T15:23:51.530" v="237" actId="1076"/>
          <ac:spMkLst>
            <pc:docMk/>
            <pc:sldMk cId="541849775" sldId="263"/>
            <ac:spMk id="62" creationId="{E89A08E5-D28D-7BF9-DAE8-3D1D5E732521}"/>
          </ac:spMkLst>
        </pc:spChg>
        <pc:spChg chg="mod">
          <ac:chgData name="luca Brodo" userId="S::luca.brodo001@stud.fh-dortmund.de::d1fed0a9-5778-4cf2-b159-6a56ce59907e" providerId="AD" clId="Web-{280FEA90-3157-904F-5C9D-DC767D2EFC70}" dt="2023-07-04T15:32:57.049" v="325" actId="1076"/>
          <ac:spMkLst>
            <pc:docMk/>
            <pc:sldMk cId="541849775" sldId="263"/>
            <ac:spMk id="63" creationId="{15CA6C00-DAF9-BCEC-28A5-51DDC2EF988D}"/>
          </ac:spMkLst>
        </pc:spChg>
        <pc:graphicFrameChg chg="mod modGraphic">
          <ac:chgData name="luca Brodo" userId="S::luca.brodo001@stud.fh-dortmund.de::d1fed0a9-5778-4cf2-b159-6a56ce59907e" providerId="AD" clId="Web-{280FEA90-3157-904F-5C9D-DC767D2EFC70}" dt="2023-07-04T15:32:35.362" v="321" actId="1076"/>
          <ac:graphicFrameMkLst>
            <pc:docMk/>
            <pc:sldMk cId="541849775" sldId="263"/>
            <ac:graphicFrameMk id="46" creationId="{B09CDE05-6866-935B-DE52-9A409D846BDA}"/>
          </ac:graphicFrameMkLst>
        </pc:graphicFrameChg>
        <pc:graphicFrameChg chg="mod modGraphic">
          <ac:chgData name="luca Brodo" userId="S::luca.brodo001@stud.fh-dortmund.de::d1fed0a9-5778-4cf2-b159-6a56ce59907e" providerId="AD" clId="Web-{280FEA90-3157-904F-5C9D-DC767D2EFC70}" dt="2023-07-04T15:23:34.358" v="233" actId="1076"/>
          <ac:graphicFrameMkLst>
            <pc:docMk/>
            <pc:sldMk cId="541849775" sldId="263"/>
            <ac:graphicFrameMk id="50" creationId="{802F6A86-827E-BED8-40DB-7F635F6CDCA0}"/>
          </ac:graphicFrameMkLst>
        </pc:graphicFrameChg>
        <pc:picChg chg="add mod">
          <ac:chgData name="luca Brodo" userId="S::luca.brodo001@stud.fh-dortmund.de::d1fed0a9-5778-4cf2-b159-6a56ce59907e" providerId="AD" clId="Web-{280FEA90-3157-904F-5C9D-DC767D2EFC70}" dt="2023-07-04T15:29:57.157" v="279" actId="1076"/>
          <ac:picMkLst>
            <pc:docMk/>
            <pc:sldMk cId="541849775" sldId="263"/>
            <ac:picMk id="3" creationId="{76309F5C-2563-C284-8362-5AACF9227A01}"/>
          </ac:picMkLst>
        </pc:picChg>
        <pc:picChg chg="mod">
          <ac:chgData name="luca Brodo" userId="S::luca.brodo001@stud.fh-dortmund.de::d1fed0a9-5778-4cf2-b159-6a56ce59907e" providerId="AD" clId="Web-{280FEA90-3157-904F-5C9D-DC767D2EFC70}" dt="2023-07-04T15:19:33.106" v="208" actId="1076"/>
          <ac:picMkLst>
            <pc:docMk/>
            <pc:sldMk cId="541849775" sldId="263"/>
            <ac:picMk id="7" creationId="{A7511488-A1EB-2DDF-A08E-EFDD11584448}"/>
          </ac:picMkLst>
        </pc:picChg>
        <pc:picChg chg="del mod">
          <ac:chgData name="luca Brodo" userId="S::luca.brodo001@stud.fh-dortmund.de::d1fed0a9-5778-4cf2-b159-6a56ce59907e" providerId="AD" clId="Web-{280FEA90-3157-904F-5C9D-DC767D2EFC70}" dt="2023-07-04T15:28:33.360" v="258"/>
          <ac:picMkLst>
            <pc:docMk/>
            <pc:sldMk cId="541849775" sldId="263"/>
            <ac:picMk id="8" creationId="{6B3F4799-D94A-211F-1AE2-92A17E23E264}"/>
          </ac:picMkLst>
        </pc:picChg>
      </pc:sldChg>
      <pc:sldChg chg="addSp">
        <pc:chgData name="luca Brodo" userId="S::luca.brodo001@stud.fh-dortmund.de::d1fed0a9-5778-4cf2-b159-6a56ce59907e" providerId="AD" clId="Web-{280FEA90-3157-904F-5C9D-DC767D2EFC70}" dt="2023-07-04T14:49:29.811" v="168"/>
        <pc:sldMkLst>
          <pc:docMk/>
          <pc:sldMk cId="1222455631" sldId="267"/>
        </pc:sldMkLst>
        <pc:spChg chg="add">
          <ac:chgData name="luca Brodo" userId="S::luca.brodo001@stud.fh-dortmund.de::d1fed0a9-5778-4cf2-b159-6a56ce59907e" providerId="AD" clId="Web-{280FEA90-3157-904F-5C9D-DC767D2EFC70}" dt="2023-07-04T14:49:29.811" v="168"/>
          <ac:spMkLst>
            <pc:docMk/>
            <pc:sldMk cId="1222455631" sldId="267"/>
            <ac:spMk id="5" creationId="{CD3B15C6-06C2-B969-BC55-05FAD1D93060}"/>
          </ac:spMkLst>
        </pc:spChg>
      </pc:sldChg>
      <pc:sldChg chg="addSp">
        <pc:chgData name="luca Brodo" userId="S::luca.brodo001@stud.fh-dortmund.de::d1fed0a9-5778-4cf2-b159-6a56ce59907e" providerId="AD" clId="Web-{280FEA90-3157-904F-5C9D-DC767D2EFC70}" dt="2023-07-04T14:49:32.029" v="169"/>
        <pc:sldMkLst>
          <pc:docMk/>
          <pc:sldMk cId="1093973147" sldId="268"/>
        </pc:sldMkLst>
        <pc:spChg chg="add">
          <ac:chgData name="luca Brodo" userId="S::luca.brodo001@stud.fh-dortmund.de::d1fed0a9-5778-4cf2-b159-6a56ce59907e" providerId="AD" clId="Web-{280FEA90-3157-904F-5C9D-DC767D2EFC70}" dt="2023-07-04T14:49:32.029" v="169"/>
          <ac:spMkLst>
            <pc:docMk/>
            <pc:sldMk cId="1093973147" sldId="268"/>
            <ac:spMk id="12" creationId="{56B1C710-100A-E130-BE25-76CBAF5F7F0D}"/>
          </ac:spMkLst>
        </pc:spChg>
      </pc:sldChg>
      <pc:sldChg chg="addSp">
        <pc:chgData name="luca Brodo" userId="S::luca.brodo001@stud.fh-dortmund.de::d1fed0a9-5778-4cf2-b159-6a56ce59907e" providerId="AD" clId="Web-{280FEA90-3157-904F-5C9D-DC767D2EFC70}" dt="2023-07-04T14:49:34.842" v="170"/>
        <pc:sldMkLst>
          <pc:docMk/>
          <pc:sldMk cId="4255209761" sldId="269"/>
        </pc:sldMkLst>
        <pc:spChg chg="add">
          <ac:chgData name="luca Brodo" userId="S::luca.brodo001@stud.fh-dortmund.de::d1fed0a9-5778-4cf2-b159-6a56ce59907e" providerId="AD" clId="Web-{280FEA90-3157-904F-5C9D-DC767D2EFC70}" dt="2023-07-04T14:49:34.842" v="170"/>
          <ac:spMkLst>
            <pc:docMk/>
            <pc:sldMk cId="4255209761" sldId="269"/>
            <ac:spMk id="6" creationId="{271EA30D-091D-7724-AFA0-417350075C37}"/>
          </ac:spMkLst>
        </pc:spChg>
      </pc:sldChg>
      <pc:sldChg chg="addSp">
        <pc:chgData name="luca Brodo" userId="S::luca.brodo001@stud.fh-dortmund.de::d1fed0a9-5778-4cf2-b159-6a56ce59907e" providerId="AD" clId="Web-{280FEA90-3157-904F-5C9D-DC767D2EFC70}" dt="2023-07-04T14:49:37.186" v="171"/>
        <pc:sldMkLst>
          <pc:docMk/>
          <pc:sldMk cId="4041771925" sldId="270"/>
        </pc:sldMkLst>
        <pc:spChg chg="add">
          <ac:chgData name="luca Brodo" userId="S::luca.brodo001@stud.fh-dortmund.de::d1fed0a9-5778-4cf2-b159-6a56ce59907e" providerId="AD" clId="Web-{280FEA90-3157-904F-5C9D-DC767D2EFC70}" dt="2023-07-04T14:49:37.186" v="171"/>
          <ac:spMkLst>
            <pc:docMk/>
            <pc:sldMk cId="4041771925" sldId="270"/>
            <ac:spMk id="7" creationId="{E05A2439-A8D1-21A0-E842-F1032DC7C52B}"/>
          </ac:spMkLst>
        </pc:spChg>
      </pc:sldChg>
      <pc:sldChg chg="delSp modSp ord delAnim modNotes">
        <pc:chgData name="luca Brodo" userId="S::luca.brodo001@stud.fh-dortmund.de::d1fed0a9-5778-4cf2-b159-6a56ce59907e" providerId="AD" clId="Web-{280FEA90-3157-904F-5C9D-DC767D2EFC70}" dt="2023-07-04T14:20:48.016" v="142"/>
        <pc:sldMkLst>
          <pc:docMk/>
          <pc:sldMk cId="122933730" sldId="271"/>
        </pc:sldMkLst>
        <pc:spChg chg="del">
          <ac:chgData name="luca Brodo" userId="S::luca.brodo001@stud.fh-dortmund.de::d1fed0a9-5778-4cf2-b159-6a56ce59907e" providerId="AD" clId="Web-{280FEA90-3157-904F-5C9D-DC767D2EFC70}" dt="2023-07-04T12:57:56.549" v="12"/>
          <ac:spMkLst>
            <pc:docMk/>
            <pc:sldMk cId="122933730" sldId="271"/>
            <ac:spMk id="10" creationId="{5C99FEC9-3303-3B65-8157-21D5F5C7EA4E}"/>
          </ac:spMkLst>
        </pc:spChg>
        <pc:spChg chg="mod">
          <ac:chgData name="luca Brodo" userId="S::luca.brodo001@stud.fh-dortmund.de::d1fed0a9-5778-4cf2-b159-6a56ce59907e" providerId="AD" clId="Web-{280FEA90-3157-904F-5C9D-DC767D2EFC70}" dt="2023-07-04T12:57:45.767" v="11" actId="20577"/>
          <ac:spMkLst>
            <pc:docMk/>
            <pc:sldMk cId="122933730" sldId="271"/>
            <ac:spMk id="14" creationId="{D9715C4F-5A32-DBEB-8C91-0B77246708B6}"/>
          </ac:spMkLst>
        </pc:spChg>
      </pc:sldChg>
      <pc:sldChg chg="ord">
        <pc:chgData name="luca Brodo" userId="S::luca.brodo001@stud.fh-dortmund.de::d1fed0a9-5778-4cf2-b159-6a56ce59907e" providerId="AD" clId="Web-{280FEA90-3157-904F-5C9D-DC767D2EFC70}" dt="2023-07-04T14:17:42.249" v="74"/>
        <pc:sldMkLst>
          <pc:docMk/>
          <pc:sldMk cId="3095288463" sldId="272"/>
        </pc:sldMkLst>
      </pc:sldChg>
      <pc:sldChg chg="modSp mod ord modShow">
        <pc:chgData name="luca Brodo" userId="S::luca.brodo001@stud.fh-dortmund.de::d1fed0a9-5778-4cf2-b159-6a56ce59907e" providerId="AD" clId="Web-{280FEA90-3157-904F-5C9D-DC767D2EFC70}" dt="2023-07-04T14:55:02.985" v="176" actId="20577"/>
        <pc:sldMkLst>
          <pc:docMk/>
          <pc:sldMk cId="2319448553" sldId="273"/>
        </pc:sldMkLst>
        <pc:spChg chg="mod">
          <ac:chgData name="luca Brodo" userId="S::luca.brodo001@stud.fh-dortmund.de::d1fed0a9-5778-4cf2-b159-6a56ce59907e" providerId="AD" clId="Web-{280FEA90-3157-904F-5C9D-DC767D2EFC70}" dt="2023-07-04T14:18:08.468" v="78" actId="20577"/>
          <ac:spMkLst>
            <pc:docMk/>
            <pc:sldMk cId="2319448553" sldId="273"/>
            <ac:spMk id="2" creationId="{7CCE94BD-9FF2-16E7-6838-5D975DD84BA8}"/>
          </ac:spMkLst>
        </pc:spChg>
        <pc:spChg chg="mod">
          <ac:chgData name="luca Brodo" userId="S::luca.brodo001@stud.fh-dortmund.de::d1fed0a9-5778-4cf2-b159-6a56ce59907e" providerId="AD" clId="Web-{280FEA90-3157-904F-5C9D-DC767D2EFC70}" dt="2023-07-04T14:18:25.546" v="87" actId="20577"/>
          <ac:spMkLst>
            <pc:docMk/>
            <pc:sldMk cId="2319448553" sldId="273"/>
            <ac:spMk id="3" creationId="{7E5B0B87-D9EB-6D4C-06AF-CC3D407B1095}"/>
          </ac:spMkLst>
        </pc:spChg>
        <pc:spChg chg="mod">
          <ac:chgData name="luca Brodo" userId="S::luca.brodo001@stud.fh-dortmund.de::d1fed0a9-5778-4cf2-b159-6a56ce59907e" providerId="AD" clId="Web-{280FEA90-3157-904F-5C9D-DC767D2EFC70}" dt="2023-07-04T14:55:02.985" v="176" actId="20577"/>
          <ac:spMkLst>
            <pc:docMk/>
            <pc:sldMk cId="2319448553" sldId="273"/>
            <ac:spMk id="13" creationId="{CD2E4FAD-6E56-9C98-7341-690B63927F72}"/>
          </ac:spMkLst>
        </pc:spChg>
      </pc:sldChg>
      <pc:sldChg chg="modSp">
        <pc:chgData name="luca Brodo" userId="S::luca.brodo001@stud.fh-dortmund.de::d1fed0a9-5778-4cf2-b159-6a56ce59907e" providerId="AD" clId="Web-{280FEA90-3157-904F-5C9D-DC767D2EFC70}" dt="2023-07-04T14:18:37.172" v="100" actId="20577"/>
        <pc:sldMkLst>
          <pc:docMk/>
          <pc:sldMk cId="2108637557" sldId="274"/>
        </pc:sldMkLst>
        <pc:spChg chg="mod">
          <ac:chgData name="luca Brodo" userId="S::luca.brodo001@stud.fh-dortmund.de::d1fed0a9-5778-4cf2-b159-6a56ce59907e" providerId="AD" clId="Web-{280FEA90-3157-904F-5C9D-DC767D2EFC70}" dt="2023-07-04T14:18:37.172" v="100" actId="20577"/>
          <ac:spMkLst>
            <pc:docMk/>
            <pc:sldMk cId="2108637557" sldId="274"/>
            <ac:spMk id="2" creationId="{7CCE94BD-9FF2-16E7-6838-5D975DD84BA8}"/>
          </ac:spMkLst>
        </pc:spChg>
      </pc:sldChg>
      <pc:sldChg chg="del">
        <pc:chgData name="luca Brodo" userId="S::luca.brodo001@stud.fh-dortmund.de::d1fed0a9-5778-4cf2-b159-6a56ce59907e" providerId="AD" clId="Web-{280FEA90-3157-904F-5C9D-DC767D2EFC70}" dt="2023-07-04T14:07:12.651" v="73"/>
        <pc:sldMkLst>
          <pc:docMk/>
          <pc:sldMk cId="3758148793" sldId="275"/>
        </pc:sldMkLst>
      </pc:sldChg>
      <pc:sldChg chg="modSp">
        <pc:chgData name="luca Brodo" userId="S::luca.brodo001@stud.fh-dortmund.de::d1fed0a9-5778-4cf2-b159-6a56ce59907e" providerId="AD" clId="Web-{280FEA90-3157-904F-5C9D-DC767D2EFC70}" dt="2023-07-04T14:19:13.375" v="129" actId="20577"/>
        <pc:sldMkLst>
          <pc:docMk/>
          <pc:sldMk cId="2713503103" sldId="276"/>
        </pc:sldMkLst>
        <pc:spChg chg="mod">
          <ac:chgData name="luca Brodo" userId="S::luca.brodo001@stud.fh-dortmund.de::d1fed0a9-5778-4cf2-b159-6a56ce59907e" providerId="AD" clId="Web-{280FEA90-3157-904F-5C9D-DC767D2EFC70}" dt="2023-07-04T14:19:13.375" v="129" actId="20577"/>
          <ac:spMkLst>
            <pc:docMk/>
            <pc:sldMk cId="2713503103" sldId="276"/>
            <ac:spMk id="3" creationId="{3CC7E65B-407E-1EC0-AF11-0F459456512B}"/>
          </ac:spMkLst>
        </pc:spChg>
      </pc:sldChg>
      <pc:sldChg chg="addSp modSp">
        <pc:chgData name="luca Brodo" userId="S::luca.brodo001@stud.fh-dortmund.de::d1fed0a9-5778-4cf2-b159-6a56ce59907e" providerId="AD" clId="Web-{280FEA90-3157-904F-5C9D-DC767D2EFC70}" dt="2023-07-04T14:48:50.701" v="158" actId="1076"/>
        <pc:sldMkLst>
          <pc:docMk/>
          <pc:sldMk cId="3064334501" sldId="277"/>
        </pc:sldMkLst>
        <pc:spChg chg="add mod">
          <ac:chgData name="luca Brodo" userId="S::luca.brodo001@stud.fh-dortmund.de::d1fed0a9-5778-4cf2-b159-6a56ce59907e" providerId="AD" clId="Web-{280FEA90-3157-904F-5C9D-DC767D2EFC70}" dt="2023-07-04T14:48:50.701" v="158" actId="1076"/>
          <ac:spMkLst>
            <pc:docMk/>
            <pc:sldMk cId="3064334501" sldId="277"/>
            <ac:spMk id="4" creationId="{B970CC21-92EA-8022-60A7-3F7F1F1F73AA}"/>
          </ac:spMkLst>
        </pc:spChg>
      </pc:sldChg>
      <pc:sldChg chg="addSp delSp modSp add del">
        <pc:chgData name="luca Brodo" userId="S::luca.brodo001@stud.fh-dortmund.de::d1fed0a9-5778-4cf2-b159-6a56ce59907e" providerId="AD" clId="Web-{280FEA90-3157-904F-5C9D-DC767D2EFC70}" dt="2023-07-04T14:49:20.404" v="167"/>
        <pc:sldMkLst>
          <pc:docMk/>
          <pc:sldMk cId="3052441446" sldId="278"/>
        </pc:sldMkLst>
        <pc:spChg chg="add del mod">
          <ac:chgData name="luca Brodo" userId="S::luca.brodo001@stud.fh-dortmund.de::d1fed0a9-5778-4cf2-b159-6a56ce59907e" providerId="AD" clId="Web-{280FEA90-3157-904F-5C9D-DC767D2EFC70}" dt="2023-07-04T14:49:20.404" v="167"/>
          <ac:spMkLst>
            <pc:docMk/>
            <pc:sldMk cId="3052441446" sldId="278"/>
            <ac:spMk id="4" creationId="{BC1DDADD-20E9-D19D-4A11-E8C55E724D9E}"/>
          </ac:spMkLst>
        </pc:spChg>
        <pc:spChg chg="add">
          <ac:chgData name="luca Brodo" userId="S::luca.brodo001@stud.fh-dortmund.de::d1fed0a9-5778-4cf2-b159-6a56ce59907e" providerId="AD" clId="Web-{280FEA90-3157-904F-5C9D-DC767D2EFC70}" dt="2023-07-04T14:48:52.685" v="159"/>
          <ac:spMkLst>
            <pc:docMk/>
            <pc:sldMk cId="3052441446" sldId="278"/>
            <ac:spMk id="13" creationId="{322E808A-55F1-1DEA-EC4E-C1FDA3546CAD}"/>
          </ac:spMkLst>
        </pc:spChg>
      </pc:sldChg>
      <pc:sldChg chg="modSp ord">
        <pc:chgData name="luca Brodo" userId="S::luca.brodo001@stud.fh-dortmund.de::d1fed0a9-5778-4cf2-b159-6a56ce59907e" providerId="AD" clId="Web-{280FEA90-3157-904F-5C9D-DC767D2EFC70}" dt="2023-07-04T14:50:08.405" v="173" actId="20577"/>
        <pc:sldMkLst>
          <pc:docMk/>
          <pc:sldMk cId="2485015190" sldId="279"/>
        </pc:sldMkLst>
        <pc:spChg chg="mod">
          <ac:chgData name="luca Brodo" userId="S::luca.brodo001@stud.fh-dortmund.de::d1fed0a9-5778-4cf2-b159-6a56ce59907e" providerId="AD" clId="Web-{280FEA90-3157-904F-5C9D-DC767D2EFC70}" dt="2023-07-04T14:50:08.405" v="173" actId="20577"/>
          <ac:spMkLst>
            <pc:docMk/>
            <pc:sldMk cId="2485015190" sldId="279"/>
            <ac:spMk id="3" creationId="{67CD39AE-6E35-883A-CBC5-4C7D968EE0B1}"/>
          </ac:spMkLst>
        </pc:spChg>
      </pc:sldChg>
      <pc:sldChg chg="modSp">
        <pc:chgData name="luca Brodo" userId="S::luca.brodo001@stud.fh-dortmund.de::d1fed0a9-5778-4cf2-b159-6a56ce59907e" providerId="AD" clId="Web-{280FEA90-3157-904F-5C9D-DC767D2EFC70}" dt="2023-07-04T15:15:50.963" v="179" actId="20577"/>
        <pc:sldMkLst>
          <pc:docMk/>
          <pc:sldMk cId="431510182" sldId="281"/>
        </pc:sldMkLst>
        <pc:spChg chg="mod">
          <ac:chgData name="luca Brodo" userId="S::luca.brodo001@stud.fh-dortmund.de::d1fed0a9-5778-4cf2-b159-6a56ce59907e" providerId="AD" clId="Web-{280FEA90-3157-904F-5C9D-DC767D2EFC70}" dt="2023-07-04T15:15:50.963" v="179" actId="20577"/>
          <ac:spMkLst>
            <pc:docMk/>
            <pc:sldMk cId="431510182" sldId="281"/>
            <ac:spMk id="3" creationId="{8263350A-752D-11E2-F98B-EC734D92BED1}"/>
          </ac:spMkLst>
        </pc:spChg>
      </pc:sldChg>
    </pc:docChg>
  </pc:docChgLst>
  <pc:docChgLst>
    <pc:chgData name="Man Chui Ng" userId="S::man.ng001@stud.fh-dortmund.de::99bfe401-5cae-4c3a-8733-4479e5413f46" providerId="AD" clId="Web-{726EC2D3-0D69-D384-0603-89D3A3B68F5E}"/>
    <pc:docChg chg="addSld modSld">
      <pc:chgData name="Man Chui Ng" userId="S::man.ng001@stud.fh-dortmund.de::99bfe401-5cae-4c3a-8733-4479e5413f46" providerId="AD" clId="Web-{726EC2D3-0D69-D384-0603-89D3A3B68F5E}" dt="2023-07-07T00:01:27.664" v="141" actId="20577"/>
      <pc:docMkLst>
        <pc:docMk/>
      </pc:docMkLst>
      <pc:sldChg chg="modSp">
        <pc:chgData name="Man Chui Ng" userId="S::man.ng001@stud.fh-dortmund.de::99bfe401-5cae-4c3a-8733-4479e5413f46" providerId="AD" clId="Web-{726EC2D3-0D69-D384-0603-89D3A3B68F5E}" dt="2023-07-07T00:01:27.664" v="141" actId="20577"/>
        <pc:sldMkLst>
          <pc:docMk/>
          <pc:sldMk cId="2319448553" sldId="273"/>
        </pc:sldMkLst>
        <pc:spChg chg="mod">
          <ac:chgData name="Man Chui Ng" userId="S::man.ng001@stud.fh-dortmund.de::99bfe401-5cae-4c3a-8733-4479e5413f46" providerId="AD" clId="Web-{726EC2D3-0D69-D384-0603-89D3A3B68F5E}" dt="2023-07-07T00:01:27.664" v="141" actId="20577"/>
          <ac:spMkLst>
            <pc:docMk/>
            <pc:sldMk cId="2319448553" sldId="273"/>
            <ac:spMk id="13" creationId="{CD2E4FAD-6E56-9C98-7341-690B63927F72}"/>
          </ac:spMkLst>
        </pc:spChg>
      </pc:sldChg>
      <pc:sldChg chg="modSp">
        <pc:chgData name="Man Chui Ng" userId="S::man.ng001@stud.fh-dortmund.de::99bfe401-5cae-4c3a-8733-4479e5413f46" providerId="AD" clId="Web-{726EC2D3-0D69-D384-0603-89D3A3B68F5E}" dt="2023-07-07T00:00:20.726" v="119" actId="20577"/>
        <pc:sldMkLst>
          <pc:docMk/>
          <pc:sldMk cId="4078475317" sldId="280"/>
        </pc:sldMkLst>
        <pc:spChg chg="mod">
          <ac:chgData name="Man Chui Ng" userId="S::man.ng001@stud.fh-dortmund.de::99bfe401-5cae-4c3a-8733-4479e5413f46" providerId="AD" clId="Web-{726EC2D3-0D69-D384-0603-89D3A3B68F5E}" dt="2023-07-07T00:00:20.726" v="119" actId="20577"/>
          <ac:spMkLst>
            <pc:docMk/>
            <pc:sldMk cId="4078475317" sldId="280"/>
            <ac:spMk id="13" creationId="{CD2E4FAD-6E56-9C98-7341-690B63927F72}"/>
          </ac:spMkLst>
        </pc:spChg>
      </pc:sldChg>
      <pc:sldChg chg="modSp add replId">
        <pc:chgData name="Man Chui Ng" userId="S::man.ng001@stud.fh-dortmund.de::99bfe401-5cae-4c3a-8733-4479e5413f46" providerId="AD" clId="Web-{726EC2D3-0D69-D384-0603-89D3A3B68F5E}" dt="2023-07-06T23:56:26.585" v="14" actId="1076"/>
        <pc:sldMkLst>
          <pc:docMk/>
          <pc:sldMk cId="3774298312" sldId="284"/>
        </pc:sldMkLst>
        <pc:spChg chg="mod">
          <ac:chgData name="Man Chui Ng" userId="S::man.ng001@stud.fh-dortmund.de::99bfe401-5cae-4c3a-8733-4479e5413f46" providerId="AD" clId="Web-{726EC2D3-0D69-D384-0603-89D3A3B68F5E}" dt="2023-07-06T23:56:26.585" v="14" actId="1076"/>
          <ac:spMkLst>
            <pc:docMk/>
            <pc:sldMk cId="3774298312" sldId="284"/>
            <ac:spMk id="13" creationId="{CD2E4FAD-6E56-9C98-7341-690B63927F72}"/>
          </ac:spMkLst>
        </pc:spChg>
      </pc:sldChg>
      <pc:sldChg chg="modSp add replId">
        <pc:chgData name="Man Chui Ng" userId="S::man.ng001@stud.fh-dortmund.de::99bfe401-5cae-4c3a-8733-4479e5413f46" providerId="AD" clId="Web-{726EC2D3-0D69-D384-0603-89D3A3B68F5E}" dt="2023-07-07T00:00:47.133" v="126" actId="20577"/>
        <pc:sldMkLst>
          <pc:docMk/>
          <pc:sldMk cId="760147316" sldId="285"/>
        </pc:sldMkLst>
        <pc:spChg chg="mod">
          <ac:chgData name="Man Chui Ng" userId="S::man.ng001@stud.fh-dortmund.de::99bfe401-5cae-4c3a-8733-4479e5413f46" providerId="AD" clId="Web-{726EC2D3-0D69-D384-0603-89D3A3B68F5E}" dt="2023-07-07T00:00:47.133" v="126" actId="20577"/>
          <ac:spMkLst>
            <pc:docMk/>
            <pc:sldMk cId="760147316" sldId="285"/>
            <ac:spMk id="13" creationId="{CD2E4FAD-6E56-9C98-7341-690B63927F72}"/>
          </ac:spMkLst>
        </pc:spChg>
      </pc:sldChg>
    </pc:docChg>
  </pc:docChgLst>
  <pc:docChgLst>
    <pc:chgData name="Man Chui Ng" userId="S::man.ng001@stud.fh-dortmund.de::99bfe401-5cae-4c3a-8733-4479e5413f46" providerId="AD" clId="Web-{049244D5-F52A-5196-A481-340F11C6AE2B}"/>
    <pc:docChg chg="modSld">
      <pc:chgData name="Man Chui Ng" userId="S::man.ng001@stud.fh-dortmund.de::99bfe401-5cae-4c3a-8733-4479e5413f46" providerId="AD" clId="Web-{049244D5-F52A-5196-A481-340F11C6AE2B}" dt="2023-07-08T07:07:01.969" v="17"/>
      <pc:docMkLst>
        <pc:docMk/>
      </pc:docMkLst>
      <pc:sldChg chg="modNotes">
        <pc:chgData name="Man Chui Ng" userId="S::man.ng001@stud.fh-dortmund.de::99bfe401-5cae-4c3a-8733-4479e5413f46" providerId="AD" clId="Web-{049244D5-F52A-5196-A481-340F11C6AE2B}" dt="2023-07-08T07:04:23.796" v="10"/>
        <pc:sldMkLst>
          <pc:docMk/>
          <pc:sldMk cId="541849775" sldId="263"/>
        </pc:sldMkLst>
      </pc:sldChg>
      <pc:sldChg chg="modNotes">
        <pc:chgData name="Man Chui Ng" userId="S::man.ng001@stud.fh-dortmund.de::99bfe401-5cae-4c3a-8733-4479e5413f46" providerId="AD" clId="Web-{049244D5-F52A-5196-A481-340F11C6AE2B}" dt="2023-07-08T07:07:01.969" v="17"/>
        <pc:sldMkLst>
          <pc:docMk/>
          <pc:sldMk cId="375405417" sldId="290"/>
        </pc:sldMkLst>
      </pc:sldChg>
    </pc:docChg>
  </pc:docChgLst>
  <pc:docChgLst>
    <pc:chgData name="Man Chui Ng" userId="99bfe401-5cae-4c3a-8733-4479e5413f46" providerId="ADAL" clId="{DED89BA7-014A-4643-A8FC-977D4F1D9F78}"/>
    <pc:docChg chg="undo redo custSel addSld delSld modSld sldOrd">
      <pc:chgData name="Man Chui Ng" userId="99bfe401-5cae-4c3a-8733-4479e5413f46" providerId="ADAL" clId="{DED89BA7-014A-4643-A8FC-977D4F1D9F78}" dt="2023-07-07T14:11:27.250" v="2549"/>
      <pc:docMkLst>
        <pc:docMk/>
      </pc:docMkLst>
      <pc:sldChg chg="modSp mod">
        <pc:chgData name="Man Chui Ng" userId="99bfe401-5cae-4c3a-8733-4479e5413f46" providerId="ADAL" clId="{DED89BA7-014A-4643-A8FC-977D4F1D9F78}" dt="2023-07-03T14:50:50.983" v="1156" actId="6549"/>
        <pc:sldMkLst>
          <pc:docMk/>
          <pc:sldMk cId="859323527" sldId="257"/>
        </pc:sldMkLst>
        <pc:spChg chg="mod">
          <ac:chgData name="Man Chui Ng" userId="99bfe401-5cae-4c3a-8733-4479e5413f46" providerId="ADAL" clId="{DED89BA7-014A-4643-A8FC-977D4F1D9F78}" dt="2023-07-03T14:50:50.983" v="1156" actId="6549"/>
          <ac:spMkLst>
            <pc:docMk/>
            <pc:sldMk cId="859323527" sldId="257"/>
            <ac:spMk id="2" creationId="{BFCC88EB-E0F3-9010-E9FB-97C58088B4A4}"/>
          </ac:spMkLst>
        </pc:spChg>
      </pc:sldChg>
      <pc:sldChg chg="addSp delSp modSp mod">
        <pc:chgData name="Man Chui Ng" userId="99bfe401-5cae-4c3a-8733-4479e5413f46" providerId="ADAL" clId="{DED89BA7-014A-4643-A8FC-977D4F1D9F78}" dt="2023-07-03T14:26:51.697" v="483" actId="207"/>
        <pc:sldMkLst>
          <pc:docMk/>
          <pc:sldMk cId="2623393918" sldId="259"/>
        </pc:sldMkLst>
        <pc:spChg chg="add del mod">
          <ac:chgData name="Man Chui Ng" userId="99bfe401-5cae-4c3a-8733-4479e5413f46" providerId="ADAL" clId="{DED89BA7-014A-4643-A8FC-977D4F1D9F78}" dt="2023-07-03T14:22:06.558" v="384" actId="478"/>
          <ac:spMkLst>
            <pc:docMk/>
            <pc:sldMk cId="2623393918" sldId="259"/>
            <ac:spMk id="7" creationId="{794D250C-A95B-77C5-5CAA-7B2F234D45C2}"/>
          </ac:spMkLst>
        </pc:spChg>
        <pc:spChg chg="del mod ord">
          <ac:chgData name="Man Chui Ng" userId="99bfe401-5cae-4c3a-8733-4479e5413f46" providerId="ADAL" clId="{DED89BA7-014A-4643-A8FC-977D4F1D9F78}" dt="2023-07-03T14:22:05.418" v="383" actId="478"/>
          <ac:spMkLst>
            <pc:docMk/>
            <pc:sldMk cId="2623393918" sldId="259"/>
            <ac:spMk id="8" creationId="{CD50F8BD-1CD5-7C5B-EB81-AA266D743C3F}"/>
          </ac:spMkLst>
        </pc:spChg>
        <pc:spChg chg="add mod">
          <ac:chgData name="Man Chui Ng" userId="99bfe401-5cae-4c3a-8733-4479e5413f46" providerId="ADAL" clId="{DED89BA7-014A-4643-A8FC-977D4F1D9F78}" dt="2023-07-03T14:26:51.697" v="483" actId="207"/>
          <ac:spMkLst>
            <pc:docMk/>
            <pc:sldMk cId="2623393918" sldId="259"/>
            <ac:spMk id="9" creationId="{9E217163-62CD-CB3B-E8C1-B34FB8C318CD}"/>
          </ac:spMkLst>
        </pc:spChg>
        <pc:spChg chg="add mod">
          <ac:chgData name="Man Chui Ng" userId="99bfe401-5cae-4c3a-8733-4479e5413f46" providerId="ADAL" clId="{DED89BA7-014A-4643-A8FC-977D4F1D9F78}" dt="2023-07-03T14:24:34.242" v="442" actId="1076"/>
          <ac:spMkLst>
            <pc:docMk/>
            <pc:sldMk cId="2623393918" sldId="259"/>
            <ac:spMk id="10" creationId="{7A023947-8FC4-2C12-E93E-DFF2E6EF2371}"/>
          </ac:spMkLst>
        </pc:spChg>
        <pc:spChg chg="add del mod">
          <ac:chgData name="Man Chui Ng" userId="99bfe401-5cae-4c3a-8733-4479e5413f46" providerId="ADAL" clId="{DED89BA7-014A-4643-A8FC-977D4F1D9F78}" dt="2023-07-03T14:26:21.583" v="477" actId="1035"/>
          <ac:spMkLst>
            <pc:docMk/>
            <pc:sldMk cId="2623393918" sldId="259"/>
            <ac:spMk id="20" creationId="{6C80D06A-91D2-36C2-F838-5B498BD84177}"/>
          </ac:spMkLst>
        </pc:spChg>
        <pc:spChg chg="add mod">
          <ac:chgData name="Man Chui Ng" userId="99bfe401-5cae-4c3a-8733-4479e5413f46" providerId="ADAL" clId="{DED89BA7-014A-4643-A8FC-977D4F1D9F78}" dt="2023-07-03T14:26:41.461" v="481" actId="208"/>
          <ac:spMkLst>
            <pc:docMk/>
            <pc:sldMk cId="2623393918" sldId="259"/>
            <ac:spMk id="21" creationId="{1C8126CE-8829-88AA-6263-12A57751C421}"/>
          </ac:spMkLst>
        </pc:spChg>
        <pc:picChg chg="del mod">
          <ac:chgData name="Man Chui Ng" userId="99bfe401-5cae-4c3a-8733-4479e5413f46" providerId="ADAL" clId="{DED89BA7-014A-4643-A8FC-977D4F1D9F78}" dt="2023-07-03T14:13:20.745" v="219" actId="478"/>
          <ac:picMkLst>
            <pc:docMk/>
            <pc:sldMk cId="2623393918" sldId="259"/>
            <ac:picMk id="3" creationId="{F2763871-94E9-2A74-D659-6A14CE293969}"/>
          </ac:picMkLst>
        </pc:picChg>
        <pc:picChg chg="del mod">
          <ac:chgData name="Man Chui Ng" userId="99bfe401-5cae-4c3a-8733-4479e5413f46" providerId="ADAL" clId="{DED89BA7-014A-4643-A8FC-977D4F1D9F78}" dt="2023-07-03T14:21:41.183" v="382" actId="478"/>
          <ac:picMkLst>
            <pc:docMk/>
            <pc:sldMk cId="2623393918" sldId="259"/>
            <ac:picMk id="4" creationId="{A7B0EB37-F478-CC58-D2F5-B84A8852F78B}"/>
          </ac:picMkLst>
        </pc:picChg>
        <pc:picChg chg="del mod">
          <ac:chgData name="Man Chui Ng" userId="99bfe401-5cae-4c3a-8733-4479e5413f46" providerId="ADAL" clId="{DED89BA7-014A-4643-A8FC-977D4F1D9F78}" dt="2023-07-03T14:13:19.605" v="218" actId="478"/>
          <ac:picMkLst>
            <pc:docMk/>
            <pc:sldMk cId="2623393918" sldId="259"/>
            <ac:picMk id="5" creationId="{BE3E0AE9-EB02-36B8-5B01-D412B328CA6E}"/>
          </ac:picMkLst>
        </pc:picChg>
        <pc:picChg chg="del mod">
          <ac:chgData name="Man Chui Ng" userId="99bfe401-5cae-4c3a-8733-4479e5413f46" providerId="ADAL" clId="{DED89BA7-014A-4643-A8FC-977D4F1D9F78}" dt="2023-07-03T14:20:25.511" v="353" actId="478"/>
          <ac:picMkLst>
            <pc:docMk/>
            <pc:sldMk cId="2623393918" sldId="259"/>
            <ac:picMk id="6" creationId="{C42D7236-0725-E765-9C20-D63D8FFC1AD4}"/>
          </ac:picMkLst>
        </pc:picChg>
        <pc:picChg chg="mod">
          <ac:chgData name="Man Chui Ng" userId="99bfe401-5cae-4c3a-8733-4479e5413f46" providerId="ADAL" clId="{DED89BA7-014A-4643-A8FC-977D4F1D9F78}" dt="2023-07-03T14:25:49.031" v="471"/>
          <ac:picMkLst>
            <pc:docMk/>
            <pc:sldMk cId="2623393918" sldId="259"/>
            <ac:picMk id="18" creationId="{9BEB8894-1F70-A85C-08CD-F4E328E43D1B}"/>
          </ac:picMkLst>
        </pc:picChg>
        <pc:cxnChg chg="add del mod">
          <ac:chgData name="Man Chui Ng" userId="99bfe401-5cae-4c3a-8733-4479e5413f46" providerId="ADAL" clId="{DED89BA7-014A-4643-A8FC-977D4F1D9F78}" dt="2023-07-03T14:26:45.774" v="482" actId="208"/>
          <ac:cxnSpMkLst>
            <pc:docMk/>
            <pc:sldMk cId="2623393918" sldId="259"/>
            <ac:cxnSpMk id="12" creationId="{0F6E0F6F-30FE-3D09-E483-FED2A85CA32D}"/>
          </ac:cxnSpMkLst>
        </pc:cxnChg>
        <pc:cxnChg chg="add del mod">
          <ac:chgData name="Man Chui Ng" userId="99bfe401-5cae-4c3a-8733-4479e5413f46" providerId="ADAL" clId="{DED89BA7-014A-4643-A8FC-977D4F1D9F78}" dt="2023-07-03T14:24:34.851" v="453" actId="14100"/>
          <ac:cxnSpMkLst>
            <pc:docMk/>
            <pc:sldMk cId="2623393918" sldId="259"/>
            <ac:cxnSpMk id="14" creationId="{42F7C413-A3D3-8A97-60D9-AE9FF2EA0879}"/>
          </ac:cxnSpMkLst>
        </pc:cxnChg>
      </pc:sldChg>
      <pc:sldChg chg="modSp mod ord">
        <pc:chgData name="Man Chui Ng" userId="99bfe401-5cae-4c3a-8733-4479e5413f46" providerId="ADAL" clId="{DED89BA7-014A-4643-A8FC-977D4F1D9F78}" dt="2023-07-03T14:27:45.596" v="486"/>
        <pc:sldMkLst>
          <pc:docMk/>
          <pc:sldMk cId="2267675273" sldId="262"/>
        </pc:sldMkLst>
        <pc:spChg chg="mod">
          <ac:chgData name="Man Chui Ng" userId="99bfe401-5cae-4c3a-8733-4479e5413f46" providerId="ADAL" clId="{DED89BA7-014A-4643-A8FC-977D4F1D9F78}" dt="2023-07-03T14:27:45.596" v="486"/>
          <ac:spMkLst>
            <pc:docMk/>
            <pc:sldMk cId="2267675273" sldId="262"/>
            <ac:spMk id="2" creationId="{7CCE94BD-9FF2-16E7-6838-5D975DD84BA8}"/>
          </ac:spMkLst>
        </pc:spChg>
      </pc:sldChg>
      <pc:sldChg chg="modAnim modNotesTx">
        <pc:chgData name="Man Chui Ng" userId="99bfe401-5cae-4c3a-8733-4479e5413f46" providerId="ADAL" clId="{DED89BA7-014A-4643-A8FC-977D4F1D9F78}" dt="2023-07-07T13:46:24.129" v="2071" actId="20577"/>
        <pc:sldMkLst>
          <pc:docMk/>
          <pc:sldMk cId="541849775" sldId="263"/>
        </pc:sldMkLst>
      </pc:sldChg>
      <pc:sldChg chg="addSp delSp modSp mod addAnim delAnim modAnim modNotesTx">
        <pc:chgData name="Man Chui Ng" userId="99bfe401-5cae-4c3a-8733-4479e5413f46" providerId="ADAL" clId="{DED89BA7-014A-4643-A8FC-977D4F1D9F78}" dt="2023-07-07T13:46:13.189" v="2056" actId="20577"/>
        <pc:sldMkLst>
          <pc:docMk/>
          <pc:sldMk cId="3099212954" sldId="265"/>
        </pc:sldMkLst>
        <pc:spChg chg="add del mod ord">
          <ac:chgData name="Man Chui Ng" userId="99bfe401-5cae-4c3a-8733-4479e5413f46" providerId="ADAL" clId="{DED89BA7-014A-4643-A8FC-977D4F1D9F78}" dt="2023-07-03T15:08:00.137" v="1361" actId="1076"/>
          <ac:spMkLst>
            <pc:docMk/>
            <pc:sldMk cId="3099212954" sldId="265"/>
            <ac:spMk id="62" creationId="{5D29B862-3974-5199-4815-708038F08039}"/>
          </ac:spMkLst>
        </pc:spChg>
        <pc:graphicFrameChg chg="add mod">
          <ac:chgData name="Man Chui Ng" userId="99bfe401-5cae-4c3a-8733-4479e5413f46" providerId="ADAL" clId="{DED89BA7-014A-4643-A8FC-977D4F1D9F78}" dt="2023-07-03T15:02:28.203" v="1281" actId="1036"/>
          <ac:graphicFrameMkLst>
            <pc:docMk/>
            <pc:sldMk cId="3099212954" sldId="265"/>
            <ac:graphicFrameMk id="3" creationId="{F12866FE-C1C3-6C2D-6DB8-41C14788F0E5}"/>
          </ac:graphicFrameMkLst>
        </pc:graphicFrameChg>
        <pc:graphicFrameChg chg="add mod">
          <ac:chgData name="Man Chui Ng" userId="99bfe401-5cae-4c3a-8733-4479e5413f46" providerId="ADAL" clId="{DED89BA7-014A-4643-A8FC-977D4F1D9F78}" dt="2023-07-03T15:02:16.030" v="1270" actId="1035"/>
          <ac:graphicFrameMkLst>
            <pc:docMk/>
            <pc:sldMk cId="3099212954" sldId="265"/>
            <ac:graphicFrameMk id="4" creationId="{84700D00-B77C-BB83-4D11-9E2B02A5A959}"/>
          </ac:graphicFrameMkLst>
        </pc:graphicFrameChg>
        <pc:graphicFrameChg chg="add mod">
          <ac:chgData name="Man Chui Ng" userId="99bfe401-5cae-4c3a-8733-4479e5413f46" providerId="ADAL" clId="{DED89BA7-014A-4643-A8FC-977D4F1D9F78}" dt="2023-07-03T15:05:34.922" v="1334" actId="1038"/>
          <ac:graphicFrameMkLst>
            <pc:docMk/>
            <pc:sldMk cId="3099212954" sldId="265"/>
            <ac:graphicFrameMk id="6" creationId="{3DBA3C35-1B00-8D7B-CA7C-24BABB328ADB}"/>
          </ac:graphicFrameMkLst>
        </pc:graphicFrameChg>
        <pc:graphicFrameChg chg="add mod">
          <ac:chgData name="Man Chui Ng" userId="99bfe401-5cae-4c3a-8733-4479e5413f46" providerId="ADAL" clId="{DED89BA7-014A-4643-A8FC-977D4F1D9F78}" dt="2023-07-03T15:05:52.954" v="1339" actId="1037"/>
          <ac:graphicFrameMkLst>
            <pc:docMk/>
            <pc:sldMk cId="3099212954" sldId="265"/>
            <ac:graphicFrameMk id="7" creationId="{5B668D91-5FCC-955A-E70E-F3E0C37AD640}"/>
          </ac:graphicFrameMkLst>
        </pc:graphicFrameChg>
        <pc:graphicFrameChg chg="add mod">
          <ac:chgData name="Man Chui Ng" userId="99bfe401-5cae-4c3a-8733-4479e5413f46" providerId="ADAL" clId="{DED89BA7-014A-4643-A8FC-977D4F1D9F78}" dt="2023-07-03T15:11:41.077" v="1445" actId="1038"/>
          <ac:graphicFrameMkLst>
            <pc:docMk/>
            <pc:sldMk cId="3099212954" sldId="265"/>
            <ac:graphicFrameMk id="8" creationId="{6474F09F-2311-740B-3033-F0CC42F03EBD}"/>
          </ac:graphicFrameMkLst>
        </pc:graphicFrameChg>
        <pc:graphicFrameChg chg="mod">
          <ac:chgData name="Man Chui Ng" userId="99bfe401-5cae-4c3a-8733-4479e5413f46" providerId="ADAL" clId="{DED89BA7-014A-4643-A8FC-977D4F1D9F78}" dt="2023-07-03T15:05:00.794" v="1297"/>
          <ac:graphicFrameMkLst>
            <pc:docMk/>
            <pc:sldMk cId="3099212954" sldId="265"/>
            <ac:graphicFrameMk id="29" creationId="{01FF72FF-E87E-7418-177C-DD6B0230B7A4}"/>
          </ac:graphicFrameMkLst>
        </pc:graphicFrameChg>
        <pc:graphicFrameChg chg="mod">
          <ac:chgData name="Man Chui Ng" userId="99bfe401-5cae-4c3a-8733-4479e5413f46" providerId="ADAL" clId="{DED89BA7-014A-4643-A8FC-977D4F1D9F78}" dt="2023-07-03T15:09:14.877" v="1385" actId="1038"/>
          <ac:graphicFrameMkLst>
            <pc:docMk/>
            <pc:sldMk cId="3099212954" sldId="265"/>
            <ac:graphicFrameMk id="54" creationId="{D8C470EA-460A-32F1-55DB-FE27F5200C13}"/>
          </ac:graphicFrameMkLst>
        </pc:graphicFrameChg>
      </pc:sldChg>
      <pc:sldChg chg="modNotesTx">
        <pc:chgData name="Man Chui Ng" userId="99bfe401-5cae-4c3a-8733-4479e5413f46" providerId="ADAL" clId="{DED89BA7-014A-4643-A8FC-977D4F1D9F78}" dt="2023-07-07T13:47:21.468" v="2103" actId="20577"/>
        <pc:sldMkLst>
          <pc:docMk/>
          <pc:sldMk cId="886334682" sldId="266"/>
        </pc:sldMkLst>
      </pc:sldChg>
      <pc:sldChg chg="addSp modSp mod modAnim modNotesTx">
        <pc:chgData name="Man Chui Ng" userId="99bfe401-5cae-4c3a-8733-4479e5413f46" providerId="ADAL" clId="{DED89BA7-014A-4643-A8FC-977D4F1D9F78}" dt="2023-07-07T13:53:42.438" v="2131" actId="164"/>
        <pc:sldMkLst>
          <pc:docMk/>
          <pc:sldMk cId="1093973147" sldId="268"/>
        </pc:sldMkLst>
        <pc:grpChg chg="add mod">
          <ac:chgData name="Man Chui Ng" userId="99bfe401-5cae-4c3a-8733-4479e5413f46" providerId="ADAL" clId="{DED89BA7-014A-4643-A8FC-977D4F1D9F78}" dt="2023-07-07T13:53:42.438" v="2131" actId="164"/>
          <ac:grpSpMkLst>
            <pc:docMk/>
            <pc:sldMk cId="1093973147" sldId="268"/>
            <ac:grpSpMk id="3" creationId="{8D862A83-AB0A-1821-A721-040D3DE3B60B}"/>
          </ac:grpSpMkLst>
        </pc:grpChg>
        <pc:grpChg chg="mod">
          <ac:chgData name="Man Chui Ng" userId="99bfe401-5cae-4c3a-8733-4479e5413f46" providerId="ADAL" clId="{DED89BA7-014A-4643-A8FC-977D4F1D9F78}" dt="2023-07-07T13:53:42.438" v="2131" actId="164"/>
          <ac:grpSpMkLst>
            <pc:docMk/>
            <pc:sldMk cId="1093973147" sldId="268"/>
            <ac:grpSpMk id="5" creationId="{A10B907E-7366-5E2B-A20E-97197632F78B}"/>
          </ac:grpSpMkLst>
        </pc:grpChg>
        <pc:grpChg chg="mod">
          <ac:chgData name="Man Chui Ng" userId="99bfe401-5cae-4c3a-8733-4479e5413f46" providerId="ADAL" clId="{DED89BA7-014A-4643-A8FC-977D4F1D9F78}" dt="2023-07-07T13:53:42.438" v="2131" actId="164"/>
          <ac:grpSpMkLst>
            <pc:docMk/>
            <pc:sldMk cId="1093973147" sldId="268"/>
            <ac:grpSpMk id="14" creationId="{36685C2F-1ECB-B2E1-5934-904C4D507A4F}"/>
          </ac:grpSpMkLst>
        </pc:grpChg>
        <pc:grpChg chg="mod">
          <ac:chgData name="Man Chui Ng" userId="99bfe401-5cae-4c3a-8733-4479e5413f46" providerId="ADAL" clId="{DED89BA7-014A-4643-A8FC-977D4F1D9F78}" dt="2023-07-07T13:53:42.438" v="2131" actId="164"/>
          <ac:grpSpMkLst>
            <pc:docMk/>
            <pc:sldMk cId="1093973147" sldId="268"/>
            <ac:grpSpMk id="24" creationId="{BF30D7BA-528D-3237-A512-78198984DE4B}"/>
          </ac:grpSpMkLst>
        </pc:grpChg>
        <pc:cxnChg chg="mod">
          <ac:chgData name="Man Chui Ng" userId="99bfe401-5cae-4c3a-8733-4479e5413f46" providerId="ADAL" clId="{DED89BA7-014A-4643-A8FC-977D4F1D9F78}" dt="2023-07-07T13:53:42.438" v="2131" actId="164"/>
          <ac:cxnSpMkLst>
            <pc:docMk/>
            <pc:sldMk cId="1093973147" sldId="268"/>
            <ac:cxnSpMk id="15" creationId="{A73487B2-31C2-246D-7EFC-0E68FB360396}"/>
          </ac:cxnSpMkLst>
        </pc:cxnChg>
        <pc:cxnChg chg="mod">
          <ac:chgData name="Man Chui Ng" userId="99bfe401-5cae-4c3a-8733-4479e5413f46" providerId="ADAL" clId="{DED89BA7-014A-4643-A8FC-977D4F1D9F78}" dt="2023-07-07T13:53:42.438" v="2131" actId="164"/>
          <ac:cxnSpMkLst>
            <pc:docMk/>
            <pc:sldMk cId="1093973147" sldId="268"/>
            <ac:cxnSpMk id="16" creationId="{BC11D467-FD6D-238B-8255-FA69DA72212A}"/>
          </ac:cxnSpMkLst>
        </pc:cxnChg>
      </pc:sldChg>
      <pc:sldChg chg="addSp delSp modSp mod">
        <pc:chgData name="Man Chui Ng" userId="99bfe401-5cae-4c3a-8733-4479e5413f46" providerId="ADAL" clId="{DED89BA7-014A-4643-A8FC-977D4F1D9F78}" dt="2023-07-07T13:57:08.780" v="2191" actId="1582"/>
        <pc:sldMkLst>
          <pc:docMk/>
          <pc:sldMk cId="4255209761" sldId="269"/>
        </pc:sldMkLst>
        <pc:spChg chg="ord">
          <ac:chgData name="Man Chui Ng" userId="99bfe401-5cae-4c3a-8733-4479e5413f46" providerId="ADAL" clId="{DED89BA7-014A-4643-A8FC-977D4F1D9F78}" dt="2023-07-07T13:55:03.840" v="2157" actId="167"/>
          <ac:spMkLst>
            <pc:docMk/>
            <pc:sldMk cId="4255209761" sldId="269"/>
            <ac:spMk id="12" creationId="{B0B9F2FF-0FD8-FAB9-4BB4-E871C0808121}"/>
          </ac:spMkLst>
        </pc:spChg>
        <pc:spChg chg="mod">
          <ac:chgData name="Man Chui Ng" userId="99bfe401-5cae-4c3a-8733-4479e5413f46" providerId="ADAL" clId="{DED89BA7-014A-4643-A8FC-977D4F1D9F78}" dt="2023-07-07T13:55:37.861" v="2187" actId="1035"/>
          <ac:spMkLst>
            <pc:docMk/>
            <pc:sldMk cId="4255209761" sldId="269"/>
            <ac:spMk id="19" creationId="{4AD909D4-B61A-59DF-28E0-C32342FF993C}"/>
          </ac:spMkLst>
        </pc:spChg>
        <pc:spChg chg="mod">
          <ac:chgData name="Man Chui Ng" userId="99bfe401-5cae-4c3a-8733-4479e5413f46" providerId="ADAL" clId="{DED89BA7-014A-4643-A8FC-977D4F1D9F78}" dt="2023-07-07T13:53:49.924" v="2132"/>
          <ac:spMkLst>
            <pc:docMk/>
            <pc:sldMk cId="4255209761" sldId="269"/>
            <ac:spMk id="23" creationId="{0D642E77-344D-8E38-57D5-314BC733BC75}"/>
          </ac:spMkLst>
        </pc:spChg>
        <pc:spChg chg="mod">
          <ac:chgData name="Man Chui Ng" userId="99bfe401-5cae-4c3a-8733-4479e5413f46" providerId="ADAL" clId="{DED89BA7-014A-4643-A8FC-977D4F1D9F78}" dt="2023-07-07T13:53:49.924" v="2132"/>
          <ac:spMkLst>
            <pc:docMk/>
            <pc:sldMk cId="4255209761" sldId="269"/>
            <ac:spMk id="24" creationId="{A08A34F0-0E07-C9FB-EC52-3B6BA4D990FA}"/>
          </ac:spMkLst>
        </pc:spChg>
        <pc:spChg chg="mod">
          <ac:chgData name="Man Chui Ng" userId="99bfe401-5cae-4c3a-8733-4479e5413f46" providerId="ADAL" clId="{DED89BA7-014A-4643-A8FC-977D4F1D9F78}" dt="2023-07-07T13:53:49.924" v="2132"/>
          <ac:spMkLst>
            <pc:docMk/>
            <pc:sldMk cId="4255209761" sldId="269"/>
            <ac:spMk id="25" creationId="{8DB42D39-0103-DA01-05C9-F52828A85851}"/>
          </ac:spMkLst>
        </pc:spChg>
        <pc:grpChg chg="add mod ord">
          <ac:chgData name="Man Chui Ng" userId="99bfe401-5cae-4c3a-8733-4479e5413f46" providerId="ADAL" clId="{DED89BA7-014A-4643-A8FC-977D4F1D9F78}" dt="2023-07-07T13:55:32.423" v="2183" actId="1036"/>
          <ac:grpSpMkLst>
            <pc:docMk/>
            <pc:sldMk cId="4255209761" sldId="269"/>
            <ac:grpSpMk id="3" creationId="{91CAFD37-43C8-C163-6C1C-3588E2CB6FD1}"/>
          </ac:grpSpMkLst>
        </pc:grpChg>
        <pc:grpChg chg="mod">
          <ac:chgData name="Man Chui Ng" userId="99bfe401-5cae-4c3a-8733-4479e5413f46" providerId="ADAL" clId="{DED89BA7-014A-4643-A8FC-977D4F1D9F78}" dt="2023-07-07T13:53:49.924" v="2132"/>
          <ac:grpSpMkLst>
            <pc:docMk/>
            <pc:sldMk cId="4255209761" sldId="269"/>
            <ac:grpSpMk id="7" creationId="{13D3FDAB-1D8D-A8B3-EF2D-6BC1810666DC}"/>
          </ac:grpSpMkLst>
        </pc:grpChg>
        <pc:grpChg chg="del mod">
          <ac:chgData name="Man Chui Ng" userId="99bfe401-5cae-4c3a-8733-4479e5413f46" providerId="ADAL" clId="{DED89BA7-014A-4643-A8FC-977D4F1D9F78}" dt="2023-07-07T13:53:55.409" v="2134" actId="478"/>
          <ac:grpSpMkLst>
            <pc:docMk/>
            <pc:sldMk cId="4255209761" sldId="269"/>
            <ac:grpSpMk id="8" creationId="{F0B37A97-F882-2E0F-8894-37C5E488BEB1}"/>
          </ac:grpSpMkLst>
        </pc:grpChg>
        <pc:grpChg chg="del mod">
          <ac:chgData name="Man Chui Ng" userId="99bfe401-5cae-4c3a-8733-4479e5413f46" providerId="ADAL" clId="{DED89BA7-014A-4643-A8FC-977D4F1D9F78}" dt="2023-07-07T13:54:12.959" v="2139" actId="478"/>
          <ac:grpSpMkLst>
            <pc:docMk/>
            <pc:sldMk cId="4255209761" sldId="269"/>
            <ac:grpSpMk id="11" creationId="{AE475CAC-97C0-4340-0852-977C88991D73}"/>
          </ac:grpSpMkLst>
        </pc:grpChg>
        <pc:grpChg chg="mod">
          <ac:chgData name="Man Chui Ng" userId="99bfe401-5cae-4c3a-8733-4479e5413f46" providerId="ADAL" clId="{DED89BA7-014A-4643-A8FC-977D4F1D9F78}" dt="2023-07-07T13:53:49.924" v="2132"/>
          <ac:grpSpMkLst>
            <pc:docMk/>
            <pc:sldMk cId="4255209761" sldId="269"/>
            <ac:grpSpMk id="22" creationId="{57F77A74-0F45-E3FF-D406-DC3B9A7880AE}"/>
          </ac:grpSpMkLst>
        </pc:grpChg>
        <pc:grpChg chg="add del">
          <ac:chgData name="Man Chui Ng" userId="99bfe401-5cae-4c3a-8733-4479e5413f46" providerId="ADAL" clId="{DED89BA7-014A-4643-A8FC-977D4F1D9F78}" dt="2023-07-07T13:55:03.653" v="2156" actId="478"/>
          <ac:grpSpMkLst>
            <pc:docMk/>
            <pc:sldMk cId="4255209761" sldId="269"/>
            <ac:grpSpMk id="31" creationId="{09AD4324-AF94-BB89-C1E7-BD2ADD3AF692}"/>
          </ac:grpSpMkLst>
        </pc:grpChg>
        <pc:picChg chg="mod modCrop">
          <ac:chgData name="Man Chui Ng" userId="99bfe401-5cae-4c3a-8733-4479e5413f46" providerId="ADAL" clId="{DED89BA7-014A-4643-A8FC-977D4F1D9F78}" dt="2023-07-07T13:56:48.981" v="2190" actId="732"/>
          <ac:picMkLst>
            <pc:docMk/>
            <pc:sldMk cId="4255209761" sldId="269"/>
            <ac:picMk id="21" creationId="{43A3136C-E89C-0A42-FA9C-72C2FB811543}"/>
          </ac:picMkLst>
        </pc:picChg>
        <pc:cxnChg chg="mod">
          <ac:chgData name="Man Chui Ng" userId="99bfe401-5cae-4c3a-8733-4479e5413f46" providerId="ADAL" clId="{DED89BA7-014A-4643-A8FC-977D4F1D9F78}" dt="2023-07-07T13:53:49.924" v="2132"/>
          <ac:cxnSpMkLst>
            <pc:docMk/>
            <pc:sldMk cId="4255209761" sldId="269"/>
            <ac:cxnSpMk id="9" creationId="{79455381-8074-393A-C1BB-9A2EB23F04B0}"/>
          </ac:cxnSpMkLst>
        </pc:cxnChg>
        <pc:cxnChg chg="mod">
          <ac:chgData name="Man Chui Ng" userId="99bfe401-5cae-4c3a-8733-4479e5413f46" providerId="ADAL" clId="{DED89BA7-014A-4643-A8FC-977D4F1D9F78}" dt="2023-07-07T13:57:08.780" v="2191" actId="1582"/>
          <ac:cxnSpMkLst>
            <pc:docMk/>
            <pc:sldMk cId="4255209761" sldId="269"/>
            <ac:cxnSpMk id="10" creationId="{E65A342B-688B-0BEC-CD3D-497F8761C6A7}"/>
          </ac:cxnSpMkLst>
        </pc:cxnChg>
        <pc:cxnChg chg="del mod">
          <ac:chgData name="Man Chui Ng" userId="99bfe401-5cae-4c3a-8733-4479e5413f46" providerId="ADAL" clId="{DED89BA7-014A-4643-A8FC-977D4F1D9F78}" dt="2023-07-07T13:54:12.959" v="2139" actId="478"/>
          <ac:cxnSpMkLst>
            <pc:docMk/>
            <pc:sldMk cId="4255209761" sldId="269"/>
            <ac:cxnSpMk id="13" creationId="{D49D42D8-C122-336C-C90E-75A79E7DC1A5}"/>
          </ac:cxnSpMkLst>
        </pc:cxnChg>
        <pc:cxnChg chg="del mod">
          <ac:chgData name="Man Chui Ng" userId="99bfe401-5cae-4c3a-8733-4479e5413f46" providerId="ADAL" clId="{DED89BA7-014A-4643-A8FC-977D4F1D9F78}" dt="2023-07-07T13:54:22.741" v="2141" actId="478"/>
          <ac:cxnSpMkLst>
            <pc:docMk/>
            <pc:sldMk cId="4255209761" sldId="269"/>
            <ac:cxnSpMk id="14" creationId="{015F99E2-F963-296D-5B12-C158658737B0}"/>
          </ac:cxnSpMkLst>
        </pc:cxnChg>
        <pc:cxnChg chg="del mod">
          <ac:chgData name="Man Chui Ng" userId="99bfe401-5cae-4c3a-8733-4479e5413f46" providerId="ADAL" clId="{DED89BA7-014A-4643-A8FC-977D4F1D9F78}" dt="2023-07-07T13:54:08.661" v="2137" actId="478"/>
          <ac:cxnSpMkLst>
            <pc:docMk/>
            <pc:sldMk cId="4255209761" sldId="269"/>
            <ac:cxnSpMk id="15" creationId="{E6208730-78F7-9558-B79D-895DAE72CF44}"/>
          </ac:cxnSpMkLst>
        </pc:cxnChg>
        <pc:cxnChg chg="del mod">
          <ac:chgData name="Man Chui Ng" userId="99bfe401-5cae-4c3a-8733-4479e5413f46" providerId="ADAL" clId="{DED89BA7-014A-4643-A8FC-977D4F1D9F78}" dt="2023-07-07T13:54:10.974" v="2138" actId="478"/>
          <ac:cxnSpMkLst>
            <pc:docMk/>
            <pc:sldMk cId="4255209761" sldId="269"/>
            <ac:cxnSpMk id="16" creationId="{ADB49CF3-22BD-1934-01E7-C9343497D285}"/>
          </ac:cxnSpMkLst>
        </pc:cxnChg>
        <pc:cxnChg chg="mod">
          <ac:chgData name="Man Chui Ng" userId="99bfe401-5cae-4c3a-8733-4479e5413f46" providerId="ADAL" clId="{DED89BA7-014A-4643-A8FC-977D4F1D9F78}" dt="2023-07-07T13:56:03.068" v="2188" actId="208"/>
          <ac:cxnSpMkLst>
            <pc:docMk/>
            <pc:sldMk cId="4255209761" sldId="269"/>
            <ac:cxnSpMk id="17" creationId="{C72B316B-9906-A5FC-779E-53175E4A3BBE}"/>
          </ac:cxnSpMkLst>
        </pc:cxnChg>
        <pc:cxnChg chg="del mod">
          <ac:chgData name="Man Chui Ng" userId="99bfe401-5cae-4c3a-8733-4479e5413f46" providerId="ADAL" clId="{DED89BA7-014A-4643-A8FC-977D4F1D9F78}" dt="2023-07-07T13:53:55.409" v="2134" actId="478"/>
          <ac:cxnSpMkLst>
            <pc:docMk/>
            <pc:sldMk cId="4255209761" sldId="269"/>
            <ac:cxnSpMk id="18" creationId="{0E3180FB-0F26-976A-4229-EDADFD636FCB}"/>
          </ac:cxnSpMkLst>
        </pc:cxnChg>
        <pc:cxnChg chg="del mod">
          <ac:chgData name="Man Chui Ng" userId="99bfe401-5cae-4c3a-8733-4479e5413f46" providerId="ADAL" clId="{DED89BA7-014A-4643-A8FC-977D4F1D9F78}" dt="2023-07-07T13:53:58.128" v="2135" actId="478"/>
          <ac:cxnSpMkLst>
            <pc:docMk/>
            <pc:sldMk cId="4255209761" sldId="269"/>
            <ac:cxnSpMk id="20" creationId="{D9E04135-D0ED-6DA6-7898-714DF939FC7B}"/>
          </ac:cxnSpMkLst>
        </pc:cxnChg>
      </pc:sldChg>
      <pc:sldChg chg="del modAnim">
        <pc:chgData name="Man Chui Ng" userId="99bfe401-5cae-4c3a-8733-4479e5413f46" providerId="ADAL" clId="{DED89BA7-014A-4643-A8FC-977D4F1D9F78}" dt="2023-07-07T13:57:47.942" v="2196" actId="47"/>
        <pc:sldMkLst>
          <pc:docMk/>
          <pc:sldMk cId="4041771925" sldId="270"/>
        </pc:sldMkLst>
      </pc:sldChg>
      <pc:sldChg chg="modAnim">
        <pc:chgData name="Man Chui Ng" userId="99bfe401-5cae-4c3a-8733-4479e5413f46" providerId="ADAL" clId="{DED89BA7-014A-4643-A8FC-977D4F1D9F78}" dt="2023-07-03T15:16:38.612" v="1454"/>
        <pc:sldMkLst>
          <pc:docMk/>
          <pc:sldMk cId="122933730" sldId="271"/>
        </pc:sldMkLst>
      </pc:sldChg>
      <pc:sldChg chg="modSp mod modAnim">
        <pc:chgData name="Man Chui Ng" userId="99bfe401-5cae-4c3a-8733-4479e5413f46" providerId="ADAL" clId="{DED89BA7-014A-4643-A8FC-977D4F1D9F78}" dt="2023-07-03T15:17:22.427" v="1459"/>
        <pc:sldMkLst>
          <pc:docMk/>
          <pc:sldMk cId="3095288463" sldId="272"/>
        </pc:sldMkLst>
        <pc:spChg chg="mod">
          <ac:chgData name="Man Chui Ng" userId="99bfe401-5cae-4c3a-8733-4479e5413f46" providerId="ADAL" clId="{DED89BA7-014A-4643-A8FC-977D4F1D9F78}" dt="2023-07-03T15:17:22.427" v="1459"/>
          <ac:spMkLst>
            <pc:docMk/>
            <pc:sldMk cId="3095288463" sldId="272"/>
            <ac:spMk id="11" creationId="{A4F00BDD-6D65-F63D-6E31-5FBC34375BBB}"/>
          </ac:spMkLst>
        </pc:spChg>
      </pc:sldChg>
      <pc:sldChg chg="addSp modSp mod modNotesTx">
        <pc:chgData name="Man Chui Ng" userId="99bfe401-5cae-4c3a-8733-4479e5413f46" providerId="ADAL" clId="{DED89BA7-014A-4643-A8FC-977D4F1D9F78}" dt="2023-07-03T14:38:30.637" v="824" actId="1038"/>
        <pc:sldMkLst>
          <pc:docMk/>
          <pc:sldMk cId="2319448553" sldId="273"/>
        </pc:sldMkLst>
        <pc:spChg chg="add mod">
          <ac:chgData name="Man Chui Ng" userId="99bfe401-5cae-4c3a-8733-4479e5413f46" providerId="ADAL" clId="{DED89BA7-014A-4643-A8FC-977D4F1D9F78}" dt="2023-07-03T14:30:58.877" v="635" actId="20577"/>
          <ac:spMkLst>
            <pc:docMk/>
            <pc:sldMk cId="2319448553" sldId="273"/>
            <ac:spMk id="3" creationId="{7E5B0B87-D9EB-6D4C-06AF-CC3D407B1095}"/>
          </ac:spMkLst>
        </pc:spChg>
        <pc:picChg chg="add mod">
          <ac:chgData name="Man Chui Ng" userId="99bfe401-5cae-4c3a-8733-4479e5413f46" providerId="ADAL" clId="{DED89BA7-014A-4643-A8FC-977D4F1D9F78}" dt="2023-07-03T14:38:30.637" v="824" actId="1038"/>
          <ac:picMkLst>
            <pc:docMk/>
            <pc:sldMk cId="2319448553" sldId="273"/>
            <ac:picMk id="5" creationId="{CD33568D-F6F3-C128-DD1C-4B70E3A0C3D4}"/>
          </ac:picMkLst>
        </pc:picChg>
        <pc:picChg chg="add mod">
          <ac:chgData name="Man Chui Ng" userId="99bfe401-5cae-4c3a-8733-4479e5413f46" providerId="ADAL" clId="{DED89BA7-014A-4643-A8FC-977D4F1D9F78}" dt="2023-07-03T14:38:17.681" v="752" actId="1038"/>
          <ac:picMkLst>
            <pc:docMk/>
            <pc:sldMk cId="2319448553" sldId="273"/>
            <ac:picMk id="7" creationId="{E860701A-9ABF-449A-690B-7F3F84A1C76A}"/>
          </ac:picMkLst>
        </pc:picChg>
        <pc:picChg chg="add mod">
          <ac:chgData name="Man Chui Ng" userId="99bfe401-5cae-4c3a-8733-4479e5413f46" providerId="ADAL" clId="{DED89BA7-014A-4643-A8FC-977D4F1D9F78}" dt="2023-07-03T14:38:25.604" v="809" actId="1038"/>
          <ac:picMkLst>
            <pc:docMk/>
            <pc:sldMk cId="2319448553" sldId="273"/>
            <ac:picMk id="9" creationId="{49ED9132-55B4-34C3-532C-F59D6AE84FA7}"/>
          </ac:picMkLst>
        </pc:picChg>
      </pc:sldChg>
      <pc:sldChg chg="delSp modSp add mod modNotesTx">
        <pc:chgData name="Man Chui Ng" userId="99bfe401-5cae-4c3a-8733-4479e5413f46" providerId="ADAL" clId="{DED89BA7-014A-4643-A8FC-977D4F1D9F78}" dt="2023-07-07T14:10:51.356" v="2548" actId="20577"/>
        <pc:sldMkLst>
          <pc:docMk/>
          <pc:sldMk cId="2108637557" sldId="274"/>
        </pc:sldMkLst>
        <pc:spChg chg="mod">
          <ac:chgData name="Man Chui Ng" userId="99bfe401-5cae-4c3a-8733-4479e5413f46" providerId="ADAL" clId="{DED89BA7-014A-4643-A8FC-977D4F1D9F78}" dt="2023-07-03T14:39:12.112" v="839" actId="20577"/>
          <ac:spMkLst>
            <pc:docMk/>
            <pc:sldMk cId="2108637557" sldId="274"/>
            <ac:spMk id="2" creationId="{7CCE94BD-9FF2-16E7-6838-5D975DD84BA8}"/>
          </ac:spMkLst>
        </pc:spChg>
        <pc:spChg chg="mod">
          <ac:chgData name="Man Chui Ng" userId="99bfe401-5cae-4c3a-8733-4479e5413f46" providerId="ADAL" clId="{DED89BA7-014A-4643-A8FC-977D4F1D9F78}" dt="2023-07-03T14:49:04.018" v="1121" actId="20577"/>
          <ac:spMkLst>
            <pc:docMk/>
            <pc:sldMk cId="2108637557" sldId="274"/>
            <ac:spMk id="3" creationId="{7E5B0B87-D9EB-6D4C-06AF-CC3D407B1095}"/>
          </ac:spMkLst>
        </pc:spChg>
        <pc:picChg chg="del">
          <ac:chgData name="Man Chui Ng" userId="99bfe401-5cae-4c3a-8733-4479e5413f46" providerId="ADAL" clId="{DED89BA7-014A-4643-A8FC-977D4F1D9F78}" dt="2023-07-03T14:39:13.893" v="841" actId="478"/>
          <ac:picMkLst>
            <pc:docMk/>
            <pc:sldMk cId="2108637557" sldId="274"/>
            <ac:picMk id="5" creationId="{CD33568D-F6F3-C128-DD1C-4B70E3A0C3D4}"/>
          </ac:picMkLst>
        </pc:picChg>
        <pc:picChg chg="del">
          <ac:chgData name="Man Chui Ng" userId="99bfe401-5cae-4c3a-8733-4479e5413f46" providerId="ADAL" clId="{DED89BA7-014A-4643-A8FC-977D4F1D9F78}" dt="2023-07-03T14:39:14.644" v="842" actId="478"/>
          <ac:picMkLst>
            <pc:docMk/>
            <pc:sldMk cId="2108637557" sldId="274"/>
            <ac:picMk id="7" creationId="{E860701A-9ABF-449A-690B-7F3F84A1C76A}"/>
          </ac:picMkLst>
        </pc:picChg>
        <pc:picChg chg="del">
          <ac:chgData name="Man Chui Ng" userId="99bfe401-5cae-4c3a-8733-4479e5413f46" providerId="ADAL" clId="{DED89BA7-014A-4643-A8FC-977D4F1D9F78}" dt="2023-07-03T14:39:13.503" v="840" actId="478"/>
          <ac:picMkLst>
            <pc:docMk/>
            <pc:sldMk cId="2108637557" sldId="274"/>
            <ac:picMk id="9" creationId="{49ED9132-55B4-34C3-532C-F59D6AE84FA7}"/>
          </ac:picMkLst>
        </pc:picChg>
      </pc:sldChg>
      <pc:sldChg chg="add del ord">
        <pc:chgData name="Man Chui Ng" userId="99bfe401-5cae-4c3a-8733-4479e5413f46" providerId="ADAL" clId="{DED89BA7-014A-4643-A8FC-977D4F1D9F78}" dt="2023-07-03T14:49:24.395" v="1125" actId="47"/>
        <pc:sldMkLst>
          <pc:docMk/>
          <pc:sldMk cId="1644256337" sldId="275"/>
        </pc:sldMkLst>
      </pc:sldChg>
      <pc:sldChg chg="addSp delSp modSp new mod modClrScheme chgLayout">
        <pc:chgData name="Man Chui Ng" userId="99bfe401-5cae-4c3a-8733-4479e5413f46" providerId="ADAL" clId="{DED89BA7-014A-4643-A8FC-977D4F1D9F78}" dt="2023-07-03T14:49:56.555" v="1136" actId="478"/>
        <pc:sldMkLst>
          <pc:docMk/>
          <pc:sldMk cId="3758148793" sldId="275"/>
        </pc:sldMkLst>
        <pc:spChg chg="del mod ord">
          <ac:chgData name="Man Chui Ng" userId="99bfe401-5cae-4c3a-8733-4479e5413f46" providerId="ADAL" clId="{DED89BA7-014A-4643-A8FC-977D4F1D9F78}" dt="2023-07-03T14:49:40.975" v="1127" actId="700"/>
          <ac:spMkLst>
            <pc:docMk/>
            <pc:sldMk cId="3758148793" sldId="275"/>
            <ac:spMk id="2" creationId="{0AFDD76F-895A-BDCC-8869-91AF2808C838}"/>
          </ac:spMkLst>
        </pc:spChg>
        <pc:spChg chg="del mod ord">
          <ac:chgData name="Man Chui Ng" userId="99bfe401-5cae-4c3a-8733-4479e5413f46" providerId="ADAL" clId="{DED89BA7-014A-4643-A8FC-977D4F1D9F78}" dt="2023-07-03T14:49:40.975" v="1127" actId="700"/>
          <ac:spMkLst>
            <pc:docMk/>
            <pc:sldMk cId="3758148793" sldId="275"/>
            <ac:spMk id="3" creationId="{13E8F973-02F4-D39E-9D4D-58ECF3AD262A}"/>
          </ac:spMkLst>
        </pc:spChg>
        <pc:spChg chg="add del mod ord">
          <ac:chgData name="Man Chui Ng" userId="99bfe401-5cae-4c3a-8733-4479e5413f46" providerId="ADAL" clId="{DED89BA7-014A-4643-A8FC-977D4F1D9F78}" dt="2023-07-03T14:49:51.663" v="1128" actId="700"/>
          <ac:spMkLst>
            <pc:docMk/>
            <pc:sldMk cId="3758148793" sldId="275"/>
            <ac:spMk id="4" creationId="{AB4162CB-6F28-5567-BB39-E68049C88AE8}"/>
          </ac:spMkLst>
        </pc:spChg>
        <pc:spChg chg="add del mod ord">
          <ac:chgData name="Man Chui Ng" userId="99bfe401-5cae-4c3a-8733-4479e5413f46" providerId="ADAL" clId="{DED89BA7-014A-4643-A8FC-977D4F1D9F78}" dt="2023-07-03T14:49:51.663" v="1128" actId="700"/>
          <ac:spMkLst>
            <pc:docMk/>
            <pc:sldMk cId="3758148793" sldId="275"/>
            <ac:spMk id="5" creationId="{51E58885-CA24-64A9-CBB2-49348E050C78}"/>
          </ac:spMkLst>
        </pc:spChg>
        <pc:spChg chg="add mod ord">
          <ac:chgData name="Man Chui Ng" userId="99bfe401-5cae-4c3a-8733-4479e5413f46" providerId="ADAL" clId="{DED89BA7-014A-4643-A8FC-977D4F1D9F78}" dt="2023-07-03T14:49:54.586" v="1135" actId="20577"/>
          <ac:spMkLst>
            <pc:docMk/>
            <pc:sldMk cId="3758148793" sldId="275"/>
            <ac:spMk id="6" creationId="{8E85CF76-7648-0B4D-1B0A-61B638983D29}"/>
          </ac:spMkLst>
        </pc:spChg>
        <pc:spChg chg="add del mod ord">
          <ac:chgData name="Man Chui Ng" userId="99bfe401-5cae-4c3a-8733-4479e5413f46" providerId="ADAL" clId="{DED89BA7-014A-4643-A8FC-977D4F1D9F78}" dt="2023-07-03T14:49:56.555" v="1136" actId="478"/>
          <ac:spMkLst>
            <pc:docMk/>
            <pc:sldMk cId="3758148793" sldId="275"/>
            <ac:spMk id="7" creationId="{CA8569F8-844D-784F-8455-ABFFA8EFBD46}"/>
          </ac:spMkLst>
        </pc:spChg>
      </pc:sldChg>
      <pc:sldChg chg="addSp delSp modSp add del mod delAnim">
        <pc:chgData name="Man Chui Ng" userId="99bfe401-5cae-4c3a-8733-4479e5413f46" providerId="ADAL" clId="{DED89BA7-014A-4643-A8FC-977D4F1D9F78}" dt="2023-07-07T13:13:00.874" v="1763" actId="47"/>
        <pc:sldMkLst>
          <pc:docMk/>
          <pc:sldMk cId="3911285789" sldId="286"/>
        </pc:sldMkLst>
        <pc:spChg chg="mod">
          <ac:chgData name="Man Chui Ng" userId="99bfe401-5cae-4c3a-8733-4479e5413f46" providerId="ADAL" clId="{DED89BA7-014A-4643-A8FC-977D4F1D9F78}" dt="2023-07-07T13:08:05.483" v="1689" actId="20577"/>
          <ac:spMkLst>
            <pc:docMk/>
            <pc:sldMk cId="3911285789" sldId="286"/>
            <ac:spMk id="2" creationId="{7CCE94BD-9FF2-16E7-6838-5D975DD84BA8}"/>
          </ac:spMkLst>
        </pc:spChg>
        <pc:spChg chg="add mod">
          <ac:chgData name="Man Chui Ng" userId="99bfe401-5cae-4c3a-8733-4479e5413f46" providerId="ADAL" clId="{DED89BA7-014A-4643-A8FC-977D4F1D9F78}" dt="2023-07-07T13:12:01.108" v="1760" actId="20577"/>
          <ac:spMkLst>
            <pc:docMk/>
            <pc:sldMk cId="3911285789" sldId="286"/>
            <ac:spMk id="3" creationId="{7C011F59-827D-3DBF-F2EE-F0543BA78C2A}"/>
          </ac:spMkLst>
        </pc:spChg>
        <pc:spChg chg="del">
          <ac:chgData name="Man Chui Ng" userId="99bfe401-5cae-4c3a-8733-4479e5413f46" providerId="ADAL" clId="{DED89BA7-014A-4643-A8FC-977D4F1D9F78}" dt="2023-07-07T13:07:58.233" v="1679" actId="478"/>
          <ac:spMkLst>
            <pc:docMk/>
            <pc:sldMk cId="3911285789" sldId="286"/>
            <ac:spMk id="9" creationId="{54941035-4C66-F541-D047-90EAF183A40B}"/>
          </ac:spMkLst>
        </pc:spChg>
        <pc:grpChg chg="del">
          <ac:chgData name="Man Chui Ng" userId="99bfe401-5cae-4c3a-8733-4479e5413f46" providerId="ADAL" clId="{DED89BA7-014A-4643-A8FC-977D4F1D9F78}" dt="2023-07-07T13:07:54.936" v="1678" actId="478"/>
          <ac:grpSpMkLst>
            <pc:docMk/>
            <pc:sldMk cId="3911285789" sldId="286"/>
            <ac:grpSpMk id="13" creationId="{AA9BD8E0-1D83-0AB5-4478-B64AB6E10ECB}"/>
          </ac:grpSpMkLst>
        </pc:grpChg>
        <pc:grpChg chg="add mod">
          <ac:chgData name="Man Chui Ng" userId="99bfe401-5cae-4c3a-8733-4479e5413f46" providerId="ADAL" clId="{DED89BA7-014A-4643-A8FC-977D4F1D9F78}" dt="2023-07-07T13:09:29.843" v="1740" actId="1038"/>
          <ac:grpSpMkLst>
            <pc:docMk/>
            <pc:sldMk cId="3911285789" sldId="286"/>
            <ac:grpSpMk id="18" creationId="{127E50C0-DA3A-9FEC-2DC7-59870D1C9995}"/>
          </ac:grpSpMkLst>
        </pc:grpChg>
        <pc:picChg chg="del">
          <ac:chgData name="Man Chui Ng" userId="99bfe401-5cae-4c3a-8733-4479e5413f46" providerId="ADAL" clId="{DED89BA7-014A-4643-A8FC-977D4F1D9F78}" dt="2023-07-07T13:07:58.233" v="1679" actId="478"/>
          <ac:picMkLst>
            <pc:docMk/>
            <pc:sldMk cId="3911285789" sldId="286"/>
            <ac:picMk id="4" creationId="{B396B956-B5D8-E411-AFCE-2C4E000EFDF8}"/>
          </ac:picMkLst>
        </pc:picChg>
        <pc:picChg chg="del">
          <ac:chgData name="Man Chui Ng" userId="99bfe401-5cae-4c3a-8733-4479e5413f46" providerId="ADAL" clId="{DED89BA7-014A-4643-A8FC-977D4F1D9F78}" dt="2023-07-07T13:07:58.233" v="1679" actId="478"/>
          <ac:picMkLst>
            <pc:docMk/>
            <pc:sldMk cId="3911285789" sldId="286"/>
            <ac:picMk id="5" creationId="{2EB226CC-E301-9DD1-5CAC-51B1C8689017}"/>
          </ac:picMkLst>
        </pc:picChg>
        <pc:picChg chg="add mod">
          <ac:chgData name="Man Chui Ng" userId="99bfe401-5cae-4c3a-8733-4479e5413f46" providerId="ADAL" clId="{DED89BA7-014A-4643-A8FC-977D4F1D9F78}" dt="2023-07-07T13:09:15.453" v="1712" actId="164"/>
          <ac:picMkLst>
            <pc:docMk/>
            <pc:sldMk cId="3911285789" sldId="286"/>
            <ac:picMk id="10" creationId="{F3F9A5D5-0D15-33FF-813F-5840D311C2FF}"/>
          </ac:picMkLst>
        </pc:picChg>
        <pc:picChg chg="add mod">
          <ac:chgData name="Man Chui Ng" userId="99bfe401-5cae-4c3a-8733-4479e5413f46" providerId="ADAL" clId="{DED89BA7-014A-4643-A8FC-977D4F1D9F78}" dt="2023-07-07T13:09:31.703" v="1745" actId="1037"/>
          <ac:picMkLst>
            <pc:docMk/>
            <pc:sldMk cId="3911285789" sldId="286"/>
            <ac:picMk id="15" creationId="{064FBC3F-6FAC-C554-AD7E-281F91A7D678}"/>
          </ac:picMkLst>
        </pc:picChg>
        <pc:picChg chg="add mod">
          <ac:chgData name="Man Chui Ng" userId="99bfe401-5cae-4c3a-8733-4479e5413f46" providerId="ADAL" clId="{DED89BA7-014A-4643-A8FC-977D4F1D9F78}" dt="2023-07-07T13:09:15.453" v="1712" actId="164"/>
          <ac:picMkLst>
            <pc:docMk/>
            <pc:sldMk cId="3911285789" sldId="286"/>
            <ac:picMk id="17" creationId="{D4F832C3-3E70-B9BE-9F5C-A0BB5D5B6BD8}"/>
          </ac:picMkLst>
        </pc:picChg>
      </pc:sldChg>
      <pc:sldChg chg="modSp add mod modCm">
        <pc:chgData name="Man Chui Ng" userId="99bfe401-5cae-4c3a-8733-4479e5413f46" providerId="ADAL" clId="{DED89BA7-014A-4643-A8FC-977D4F1D9F78}" dt="2023-07-07T14:11:27.250" v="2549"/>
        <pc:sldMkLst>
          <pc:docMk/>
          <pc:sldMk cId="1404267275" sldId="287"/>
        </pc:sldMkLst>
        <pc:spChg chg="mod">
          <ac:chgData name="Man Chui Ng" userId="99bfe401-5cae-4c3a-8733-4479e5413f46" providerId="ADAL" clId="{DED89BA7-014A-4643-A8FC-977D4F1D9F78}" dt="2023-07-07T13:12:56.687" v="1762"/>
          <ac:spMkLst>
            <pc:docMk/>
            <pc:sldMk cId="1404267275" sldId="287"/>
            <ac:spMk id="2" creationId="{7CCE94BD-9FF2-16E7-6838-5D975DD84BA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Man Chui Ng" userId="99bfe401-5cae-4c3a-8733-4479e5413f46" providerId="ADAL" clId="{DED89BA7-014A-4643-A8FC-977D4F1D9F78}" dt="2023-07-07T14:11:27.250" v="2549"/>
              <pc2:cmMkLst xmlns:pc2="http://schemas.microsoft.com/office/powerpoint/2019/9/main/command">
                <pc:docMk/>
                <pc:sldMk cId="1404267275" sldId="287"/>
                <pc2:cmMk id="{6316EDB3-BE12-415F-8CA1-6904C7CD1305}"/>
              </pc2:cmMkLst>
              <pc226:cmRplyChg chg="add">
                <pc226:chgData name="Man Chui Ng" userId="99bfe401-5cae-4c3a-8733-4479e5413f46" providerId="ADAL" clId="{DED89BA7-014A-4643-A8FC-977D4F1D9F78}" dt="2023-07-07T14:11:27.250" v="2549"/>
                <pc2:cmRplyMkLst xmlns:pc2="http://schemas.microsoft.com/office/powerpoint/2019/9/main/command">
                  <pc:docMk/>
                  <pc:sldMk cId="1404267275" sldId="287"/>
                  <pc2:cmMk id="{6316EDB3-BE12-415F-8CA1-6904C7CD1305}"/>
                  <pc2:cmRplyMk id="{5DA34CCA-2FBC-4A1A-B6B4-0CF79BD38260}"/>
                </pc2:cmRplyMkLst>
              </pc226:cmRplyChg>
            </pc226:cmChg>
          </p:ext>
        </pc:extLst>
      </pc:sldChg>
      <pc:sldChg chg="addSp delSp modSp add mod modAnim">
        <pc:chgData name="Man Chui Ng" userId="99bfe401-5cae-4c3a-8733-4479e5413f46" providerId="ADAL" clId="{DED89BA7-014A-4643-A8FC-977D4F1D9F78}" dt="2023-07-07T14:00:18.463" v="2233" actId="20577"/>
        <pc:sldMkLst>
          <pc:docMk/>
          <pc:sldMk cId="1245575357" sldId="288"/>
        </pc:sldMkLst>
        <pc:spChg chg="add del mod">
          <ac:chgData name="Man Chui Ng" userId="99bfe401-5cae-4c3a-8733-4479e5413f46" providerId="ADAL" clId="{DED89BA7-014A-4643-A8FC-977D4F1D9F78}" dt="2023-07-07T13:57:36.347" v="2194"/>
          <ac:spMkLst>
            <pc:docMk/>
            <pc:sldMk cId="1245575357" sldId="288"/>
            <ac:spMk id="8" creationId="{ADE770D7-36BA-12A5-D663-FFD5A566AD47}"/>
          </ac:spMkLst>
        </pc:spChg>
        <pc:spChg chg="add del mod">
          <ac:chgData name="Man Chui Ng" userId="99bfe401-5cae-4c3a-8733-4479e5413f46" providerId="ADAL" clId="{DED89BA7-014A-4643-A8FC-977D4F1D9F78}" dt="2023-07-07T13:57:36.347" v="2194"/>
          <ac:spMkLst>
            <pc:docMk/>
            <pc:sldMk cId="1245575357" sldId="288"/>
            <ac:spMk id="11" creationId="{631A5765-C882-4C17-EC28-CF41816D8713}"/>
          </ac:spMkLst>
        </pc:spChg>
        <pc:spChg chg="add mod ord">
          <ac:chgData name="Man Chui Ng" userId="99bfe401-5cae-4c3a-8733-4479e5413f46" providerId="ADAL" clId="{DED89BA7-014A-4643-A8FC-977D4F1D9F78}" dt="2023-07-07T13:59:10.532" v="2219" actId="166"/>
          <ac:spMkLst>
            <pc:docMk/>
            <pc:sldMk cId="1245575357" sldId="288"/>
            <ac:spMk id="13" creationId="{31B819DD-832B-9F27-35CD-70B49D6D7BE6}"/>
          </ac:spMkLst>
        </pc:spChg>
        <pc:spChg chg="add mod ord">
          <ac:chgData name="Man Chui Ng" userId="99bfe401-5cae-4c3a-8733-4479e5413f46" providerId="ADAL" clId="{DED89BA7-014A-4643-A8FC-977D4F1D9F78}" dt="2023-07-07T13:59:10.532" v="2219" actId="166"/>
          <ac:spMkLst>
            <pc:docMk/>
            <pc:sldMk cId="1245575357" sldId="288"/>
            <ac:spMk id="14" creationId="{A4B5E541-5188-B5D8-BC0C-D111311926BC}"/>
          </ac:spMkLst>
        </pc:spChg>
        <pc:spChg chg="add mod">
          <ac:chgData name="Man Chui Ng" userId="99bfe401-5cae-4c3a-8733-4479e5413f46" providerId="ADAL" clId="{DED89BA7-014A-4643-A8FC-977D4F1D9F78}" dt="2023-07-07T14:00:18.463" v="2233" actId="20577"/>
          <ac:spMkLst>
            <pc:docMk/>
            <pc:sldMk cId="1245575357" sldId="288"/>
            <ac:spMk id="15" creationId="{AA150D87-E030-E34B-EA58-DD153C205D3E}"/>
          </ac:spMkLst>
        </pc:spChg>
        <pc:cxnChg chg="mod">
          <ac:chgData name="Man Chui Ng" userId="99bfe401-5cae-4c3a-8733-4479e5413f46" providerId="ADAL" clId="{DED89BA7-014A-4643-A8FC-977D4F1D9F78}" dt="2023-07-07T13:58:02.725" v="2198" actId="1582"/>
          <ac:cxnSpMkLst>
            <pc:docMk/>
            <pc:sldMk cId="1245575357" sldId="288"/>
            <ac:cxnSpMk id="9" creationId="{79455381-8074-393A-C1BB-9A2EB23F04B0}"/>
          </ac:cxnSpMkLst>
        </pc:cxnChg>
        <pc:cxnChg chg="mod">
          <ac:chgData name="Man Chui Ng" userId="99bfe401-5cae-4c3a-8733-4479e5413f46" providerId="ADAL" clId="{DED89BA7-014A-4643-A8FC-977D4F1D9F78}" dt="2023-07-07T13:58:10.367" v="2199" actId="14100"/>
          <ac:cxnSpMkLst>
            <pc:docMk/>
            <pc:sldMk cId="1245575357" sldId="288"/>
            <ac:cxnSpMk id="17" creationId="{C72B316B-9906-A5FC-779E-53175E4A3BBE}"/>
          </ac:cxnSpMkLst>
        </pc:cxnChg>
        <pc:cxnChg chg="add mod">
          <ac:chgData name="Man Chui Ng" userId="99bfe401-5cae-4c3a-8733-4479e5413f46" providerId="ADAL" clId="{DED89BA7-014A-4643-A8FC-977D4F1D9F78}" dt="2023-07-07T14:00:05.914" v="2224" actId="14100"/>
          <ac:cxnSpMkLst>
            <pc:docMk/>
            <pc:sldMk cId="1245575357" sldId="288"/>
            <ac:cxnSpMk id="20" creationId="{102CC84C-AC4B-17AF-163E-BF9AA2CF8065}"/>
          </ac:cxnSpMkLst>
        </pc:cxnChg>
      </pc:sldChg>
    </pc:docChg>
  </pc:docChgLst>
  <pc:docChgLst>
    <pc:chgData name="Guest User" userId="S::urn:spo:anon#b0fa09e8218c12d6b8d20d273b8f4391563aa7112817eceb92c9c9aae57cfb3b::" providerId="AD" clId="Web-{FEE3FFAE-447F-B14A-2A7F-94F4F3F685DA}"/>
    <pc:docChg chg="modSld">
      <pc:chgData name="Guest User" userId="S::urn:spo:anon#b0fa09e8218c12d6b8d20d273b8f4391563aa7112817eceb92c9c9aae57cfb3b::" providerId="AD" clId="Web-{FEE3FFAE-447F-B14A-2A7F-94F4F3F685DA}" dt="2023-07-07T19:11:46.213" v="72"/>
      <pc:docMkLst>
        <pc:docMk/>
      </pc:docMkLst>
      <pc:sldChg chg="addSp modSp">
        <pc:chgData name="Guest User" userId="S::urn:spo:anon#b0fa09e8218c12d6b8d20d273b8f4391563aa7112817eceb92c9c9aae57cfb3b::" providerId="AD" clId="Web-{FEE3FFAE-447F-B14A-2A7F-94F4F3F685DA}" dt="2023-07-07T18:22:15.531" v="23" actId="20577"/>
        <pc:sldMkLst>
          <pc:docMk/>
          <pc:sldMk cId="431510182" sldId="281"/>
        </pc:sldMkLst>
        <pc:spChg chg="mod">
          <ac:chgData name="Guest User" userId="S::urn:spo:anon#b0fa09e8218c12d6b8d20d273b8f4391563aa7112817eceb92c9c9aae57cfb3b::" providerId="AD" clId="Web-{FEE3FFAE-447F-B14A-2A7F-94F4F3F685DA}" dt="2023-07-07T18:22:15.531" v="23" actId="20577"/>
          <ac:spMkLst>
            <pc:docMk/>
            <pc:sldMk cId="431510182" sldId="281"/>
            <ac:spMk id="3" creationId="{8263350A-752D-11E2-F98B-EC734D92BED1}"/>
          </ac:spMkLst>
        </pc:spChg>
        <pc:spChg chg="mod">
          <ac:chgData name="Guest User" userId="S::urn:spo:anon#b0fa09e8218c12d6b8d20d273b8f4391563aa7112817eceb92c9c9aae57cfb3b::" providerId="AD" clId="Web-{FEE3FFAE-447F-B14A-2A7F-94F4F3F685DA}" dt="2023-07-07T18:21:34.828" v="12" actId="14100"/>
          <ac:spMkLst>
            <pc:docMk/>
            <pc:sldMk cId="431510182" sldId="281"/>
            <ac:spMk id="7" creationId="{08C236E6-7807-01C4-A620-B7980D5A528C}"/>
          </ac:spMkLst>
        </pc:spChg>
        <pc:grpChg chg="add mod">
          <ac:chgData name="Guest User" userId="S::urn:spo:anon#b0fa09e8218c12d6b8d20d273b8f4391563aa7112817eceb92c9c9aae57cfb3b::" providerId="AD" clId="Web-{FEE3FFAE-447F-B14A-2A7F-94F4F3F685DA}" dt="2023-07-07T18:21:58.187" v="19" actId="1076"/>
          <ac:grpSpMkLst>
            <pc:docMk/>
            <pc:sldMk cId="431510182" sldId="281"/>
            <ac:grpSpMk id="10" creationId="{EEB7C137-A58C-BDA9-35EC-04828E203D79}"/>
          </ac:grpSpMkLst>
        </pc:grpChg>
        <pc:picChg chg="mod">
          <ac:chgData name="Guest User" userId="S::urn:spo:anon#b0fa09e8218c12d6b8d20d273b8f4391563aa7112817eceb92c9c9aae57cfb3b::" providerId="AD" clId="Web-{FEE3FFAE-447F-B14A-2A7F-94F4F3F685DA}" dt="2023-07-07T18:21:20.937" v="10" actId="1076"/>
          <ac:picMkLst>
            <pc:docMk/>
            <pc:sldMk cId="431510182" sldId="281"/>
            <ac:picMk id="4" creationId="{8E1BBB90-3D68-2326-4742-14FF167866AA}"/>
          </ac:picMkLst>
        </pc:picChg>
        <pc:picChg chg="add mod">
          <ac:chgData name="Guest User" userId="S::urn:spo:anon#b0fa09e8218c12d6b8d20d273b8f4391563aa7112817eceb92c9c9aae57cfb3b::" providerId="AD" clId="Web-{FEE3FFAE-447F-B14A-2A7F-94F4F3F685DA}" dt="2023-07-07T18:22:05.140" v="21" actId="1076"/>
          <ac:picMkLst>
            <pc:docMk/>
            <pc:sldMk cId="431510182" sldId="281"/>
            <ac:picMk id="9" creationId="{311B465E-E5B0-7F0D-16F7-46D1FC6C8827}"/>
          </ac:picMkLst>
        </pc:picChg>
      </pc:sldChg>
      <pc:sldChg chg="delSp modSp">
        <pc:chgData name="Guest User" userId="S::urn:spo:anon#b0fa09e8218c12d6b8d20d273b8f4391563aa7112817eceb92c9c9aae57cfb3b::" providerId="AD" clId="Web-{FEE3FFAE-447F-B14A-2A7F-94F4F3F685DA}" dt="2023-07-07T19:11:46.213" v="72"/>
        <pc:sldMkLst>
          <pc:docMk/>
          <pc:sldMk cId="2733933980" sldId="282"/>
        </pc:sldMkLst>
        <pc:spChg chg="mod">
          <ac:chgData name="Guest User" userId="S::urn:spo:anon#b0fa09e8218c12d6b8d20d273b8f4391563aa7112817eceb92c9c9aae57cfb3b::" providerId="AD" clId="Web-{FEE3FFAE-447F-B14A-2A7F-94F4F3F685DA}" dt="2023-07-07T19:11:40.134" v="70" actId="20577"/>
          <ac:spMkLst>
            <pc:docMk/>
            <pc:sldMk cId="2733933980" sldId="282"/>
            <ac:spMk id="3" creationId="{8263350A-752D-11E2-F98B-EC734D92BED1}"/>
          </ac:spMkLst>
        </pc:spChg>
        <pc:picChg chg="del">
          <ac:chgData name="Guest User" userId="S::urn:spo:anon#b0fa09e8218c12d6b8d20d273b8f4391563aa7112817eceb92c9c9aae57cfb3b::" providerId="AD" clId="Web-{FEE3FFAE-447F-B14A-2A7F-94F4F3F685DA}" dt="2023-07-07T19:11:43.994" v="71"/>
          <ac:picMkLst>
            <pc:docMk/>
            <pc:sldMk cId="2733933980" sldId="282"/>
            <ac:picMk id="9" creationId="{A7E1615E-9808-D736-AADA-92E24AA3DE08}"/>
          </ac:picMkLst>
        </pc:picChg>
        <pc:picChg chg="del">
          <ac:chgData name="Guest User" userId="S::urn:spo:anon#b0fa09e8218c12d6b8d20d273b8f4391563aa7112817eceb92c9c9aae57cfb3b::" providerId="AD" clId="Web-{FEE3FFAE-447F-B14A-2A7F-94F4F3F685DA}" dt="2023-07-07T19:11:46.213" v="72"/>
          <ac:picMkLst>
            <pc:docMk/>
            <pc:sldMk cId="2733933980" sldId="282"/>
            <ac:picMk id="10" creationId="{2FD09923-8A53-263B-F6D1-3F759EBC4274}"/>
          </ac:picMkLst>
        </pc:picChg>
      </pc:sldChg>
    </pc:docChg>
  </pc:docChgLst>
  <pc:docChgLst>
    <pc:chgData name="Guest User" userId="S::urn:spo:anon#b0fa09e8218c12d6b8d20d273b8f4391563aa7112817eceb92c9c9aae57cfb3b::" providerId="AD" clId="Web-{ABF41F4D-170C-F9BA-7CAC-9AA154BDF991}"/>
    <pc:docChg chg="modSld">
      <pc:chgData name="Guest User" userId="S::urn:spo:anon#b0fa09e8218c12d6b8d20d273b8f4391563aa7112817eceb92c9c9aae57cfb3b::" providerId="AD" clId="Web-{ABF41F4D-170C-F9BA-7CAC-9AA154BDF991}" dt="2023-07-04T18:56:06.866" v="113"/>
      <pc:docMkLst>
        <pc:docMk/>
      </pc:docMkLst>
      <pc:sldChg chg="addSp delSp modSp">
        <pc:chgData name="Guest User" userId="S::urn:spo:anon#b0fa09e8218c12d6b8d20d273b8f4391563aa7112817eceb92c9c9aae57cfb3b::" providerId="AD" clId="Web-{ABF41F4D-170C-F9BA-7CAC-9AA154BDF991}" dt="2023-07-04T18:56:06.866" v="113"/>
        <pc:sldMkLst>
          <pc:docMk/>
          <pc:sldMk cId="2733933980" sldId="282"/>
        </pc:sldMkLst>
        <pc:spChg chg="mod">
          <ac:chgData name="Guest User" userId="S::urn:spo:anon#b0fa09e8218c12d6b8d20d273b8f4391563aa7112817eceb92c9c9aae57cfb3b::" providerId="AD" clId="Web-{ABF41F4D-170C-F9BA-7CAC-9AA154BDF991}" dt="2023-07-04T18:54:01.989" v="97" actId="14100"/>
          <ac:spMkLst>
            <pc:docMk/>
            <pc:sldMk cId="2733933980" sldId="282"/>
            <ac:spMk id="3" creationId="{8263350A-752D-11E2-F98B-EC734D92BED1}"/>
          </ac:spMkLst>
        </pc:spChg>
        <pc:spChg chg="add del mod">
          <ac:chgData name="Guest User" userId="S::urn:spo:anon#b0fa09e8218c12d6b8d20d273b8f4391563aa7112817eceb92c9c9aae57cfb3b::" providerId="AD" clId="Web-{ABF41F4D-170C-F9BA-7CAC-9AA154BDF991}" dt="2023-07-04T18:56:06.866" v="113"/>
          <ac:spMkLst>
            <pc:docMk/>
            <pc:sldMk cId="2733933980" sldId="282"/>
            <ac:spMk id="11" creationId="{9754CC08-4A90-A8F4-106D-318E20049F9B}"/>
          </ac:spMkLst>
        </pc:spChg>
        <pc:picChg chg="del">
          <ac:chgData name="Guest User" userId="S::urn:spo:anon#b0fa09e8218c12d6b8d20d273b8f4391563aa7112817eceb92c9c9aae57cfb3b::" providerId="AD" clId="Web-{ABF41F4D-170C-F9BA-7CAC-9AA154BDF991}" dt="2023-07-04T18:43:03.888" v="0"/>
          <ac:picMkLst>
            <pc:docMk/>
            <pc:sldMk cId="2733933980" sldId="282"/>
            <ac:picMk id="4" creationId="{8E1BBB90-3D68-2326-4742-14FF167866AA}"/>
          </ac:picMkLst>
        </pc:picChg>
        <pc:picChg chg="add del mod modCrop">
          <ac:chgData name="Guest User" userId="S::urn:spo:anon#b0fa09e8218c12d6b8d20d273b8f4391563aa7112817eceb92c9c9aae57cfb3b::" providerId="AD" clId="Web-{ABF41F4D-170C-F9BA-7CAC-9AA154BDF991}" dt="2023-07-04T18:52:07.660" v="69"/>
          <ac:picMkLst>
            <pc:docMk/>
            <pc:sldMk cId="2733933980" sldId="282"/>
            <ac:picMk id="7" creationId="{82D3C4D7-297E-C50F-BFF2-7A758AB62A3B}"/>
          </ac:picMkLst>
        </pc:picChg>
        <pc:picChg chg="add del mod">
          <ac:chgData name="Guest User" userId="S::urn:spo:anon#b0fa09e8218c12d6b8d20d273b8f4391563aa7112817eceb92c9c9aae57cfb3b::" providerId="AD" clId="Web-{ABF41F4D-170C-F9BA-7CAC-9AA154BDF991}" dt="2023-07-04T18:52:46.629" v="79"/>
          <ac:picMkLst>
            <pc:docMk/>
            <pc:sldMk cId="2733933980" sldId="282"/>
            <ac:picMk id="8" creationId="{2D9A3CC7-1F03-ECF7-0C4B-783D92B66995}"/>
          </ac:picMkLst>
        </pc:picChg>
        <pc:picChg chg="add mod">
          <ac:chgData name="Guest User" userId="S::urn:spo:anon#b0fa09e8218c12d6b8d20d273b8f4391563aa7112817eceb92c9c9aae57cfb3b::" providerId="AD" clId="Web-{ABF41F4D-170C-F9BA-7CAC-9AA154BDF991}" dt="2023-07-04T18:54:15.099" v="102" actId="1076"/>
          <ac:picMkLst>
            <pc:docMk/>
            <pc:sldMk cId="2733933980" sldId="282"/>
            <ac:picMk id="9" creationId="{A7E1615E-9808-D736-AADA-92E24AA3DE08}"/>
          </ac:picMkLst>
        </pc:picChg>
        <pc:picChg chg="add mod">
          <ac:chgData name="Guest User" userId="S::urn:spo:anon#b0fa09e8218c12d6b8d20d273b8f4391563aa7112817eceb92c9c9aae57cfb3b::" providerId="AD" clId="Web-{ABF41F4D-170C-F9BA-7CAC-9AA154BDF991}" dt="2023-07-04T18:54:06.536" v="98" actId="14100"/>
          <ac:picMkLst>
            <pc:docMk/>
            <pc:sldMk cId="2733933980" sldId="282"/>
            <ac:picMk id="10" creationId="{2FD09923-8A53-263B-F6D1-3F759EBC4274}"/>
          </ac:picMkLst>
        </pc:picChg>
      </pc:sldChg>
    </pc:docChg>
  </pc:docChgLst>
  <pc:docChgLst>
    <pc:chgData name="Utente guest" userId="S::urn:spo:anon#b0fa09e8218c12d6b8d20d273b8f4391563aa7112817eceb92c9c9aae57cfb3b::" providerId="AD" clId="Web-{E7AA0A5A-8F91-0658-2963-2A6151D13F3A}"/>
    <pc:docChg chg="addSld delSld modSld sldOrd">
      <pc:chgData name="Utente guest" userId="S::urn:spo:anon#b0fa09e8218c12d6b8d20d273b8f4391563aa7112817eceb92c9c9aae57cfb3b::" providerId="AD" clId="Web-{E7AA0A5A-8F91-0658-2963-2A6151D13F3A}" dt="2023-07-07T16:43:39.282" v="21"/>
      <pc:docMkLst>
        <pc:docMk/>
      </pc:docMkLst>
      <pc:sldChg chg="del ord">
        <pc:chgData name="Utente guest" userId="S::urn:spo:anon#b0fa09e8218c12d6b8d20d273b8f4391563aa7112817eceb92c9c9aae57cfb3b::" providerId="AD" clId="Web-{E7AA0A5A-8F91-0658-2963-2A6151D13F3A}" dt="2023-07-07T16:43:29.610" v="20"/>
        <pc:sldMkLst>
          <pc:docMk/>
          <pc:sldMk cId="886334682" sldId="266"/>
        </pc:sldMkLst>
      </pc:sldChg>
      <pc:sldChg chg="del">
        <pc:chgData name="Utente guest" userId="S::urn:spo:anon#b0fa09e8218c12d6b8d20d273b8f4391563aa7112817eceb92c9c9aae57cfb3b::" providerId="AD" clId="Web-{E7AA0A5A-8F91-0658-2963-2A6151D13F3A}" dt="2023-07-07T16:08:39.575" v="0"/>
        <pc:sldMkLst>
          <pc:docMk/>
          <pc:sldMk cId="1093973147" sldId="268"/>
        </pc:sldMkLst>
      </pc:sldChg>
      <pc:sldChg chg="modSp">
        <pc:chgData name="Utente guest" userId="S::urn:spo:anon#b0fa09e8218c12d6b8d20d273b8f4391563aa7112817eceb92c9c9aae57cfb3b::" providerId="AD" clId="Web-{E7AA0A5A-8F91-0658-2963-2A6151D13F3A}" dt="2023-07-07T16:16:16.547" v="15" actId="20577"/>
        <pc:sldMkLst>
          <pc:docMk/>
          <pc:sldMk cId="2485015190" sldId="279"/>
        </pc:sldMkLst>
        <pc:spChg chg="mod">
          <ac:chgData name="Utente guest" userId="S::urn:spo:anon#b0fa09e8218c12d6b8d20d273b8f4391563aa7112817eceb92c9c9aae57cfb3b::" providerId="AD" clId="Web-{E7AA0A5A-8F91-0658-2963-2A6151D13F3A}" dt="2023-07-07T16:16:16.547" v="15" actId="20577"/>
          <ac:spMkLst>
            <pc:docMk/>
            <pc:sldMk cId="2485015190" sldId="279"/>
            <ac:spMk id="3" creationId="{67CD39AE-6E35-883A-CBC5-4C7D968EE0B1}"/>
          </ac:spMkLst>
        </pc:spChg>
      </pc:sldChg>
      <pc:sldChg chg="modSp">
        <pc:chgData name="Utente guest" userId="S::urn:spo:anon#b0fa09e8218c12d6b8d20d273b8f4391563aa7112817eceb92c9c9aae57cfb3b::" providerId="AD" clId="Web-{E7AA0A5A-8F91-0658-2963-2A6151D13F3A}" dt="2023-07-07T16:16:41.344" v="17" actId="20577"/>
        <pc:sldMkLst>
          <pc:docMk/>
          <pc:sldMk cId="2733933980" sldId="282"/>
        </pc:sldMkLst>
        <pc:spChg chg="mod">
          <ac:chgData name="Utente guest" userId="S::urn:spo:anon#b0fa09e8218c12d6b8d20d273b8f4391563aa7112817eceb92c9c9aae57cfb3b::" providerId="AD" clId="Web-{E7AA0A5A-8F91-0658-2963-2A6151D13F3A}" dt="2023-07-07T16:16:41.344" v="17" actId="20577"/>
          <ac:spMkLst>
            <pc:docMk/>
            <pc:sldMk cId="2733933980" sldId="282"/>
            <ac:spMk id="4" creationId="{C141C744-BF27-747A-A752-ED15B81B0E6A}"/>
          </ac:spMkLst>
        </pc:spChg>
      </pc:sldChg>
      <pc:sldChg chg="add replId">
        <pc:chgData name="Utente guest" userId="S::urn:spo:anon#b0fa09e8218c12d6b8d20d273b8f4391563aa7112817eceb92c9c9aae57cfb3b::" providerId="AD" clId="Web-{E7AA0A5A-8F91-0658-2963-2A6151D13F3A}" dt="2023-07-07T16:43:25.829" v="19"/>
        <pc:sldMkLst>
          <pc:docMk/>
          <pc:sldMk cId="307157053" sldId="290"/>
        </pc:sldMkLst>
      </pc:sldChg>
      <pc:sldChg chg="del">
        <pc:chgData name="Utente guest" userId="S::urn:spo:anon#b0fa09e8218c12d6b8d20d273b8f4391563aa7112817eceb92c9c9aae57cfb3b::" providerId="AD" clId="Web-{E7AA0A5A-8F91-0658-2963-2A6151D13F3A}" dt="2023-07-07T16:43:39.282" v="21"/>
        <pc:sldMkLst>
          <pc:docMk/>
          <pc:sldMk cId="307157053" sldId="291"/>
        </pc:sldMkLst>
      </pc:sldChg>
    </pc:docChg>
  </pc:docChgLst>
  <pc:docChgLst>
    <pc:chgData name="Utente guest" userId="S::urn:spo:anon#b0fa09e8218c12d6b8d20d273b8f4391563aa7112817eceb92c9c9aae57cfb3b::" providerId="AD" clId="Web-{C17B9A40-A993-DD8E-B22E-B77F5F580E55}"/>
    <pc:docChg chg="modSld">
      <pc:chgData name="Utente guest" userId="S::urn:spo:anon#b0fa09e8218c12d6b8d20d273b8f4391563aa7112817eceb92c9c9aae57cfb3b::" providerId="AD" clId="Web-{C17B9A40-A993-DD8E-B22E-B77F5F580E55}" dt="2023-07-07T19:48:48.125" v="2"/>
      <pc:docMkLst>
        <pc:docMk/>
      </pc:docMkLst>
      <pc:sldChg chg="addSp delSp">
        <pc:chgData name="Utente guest" userId="S::urn:spo:anon#b0fa09e8218c12d6b8d20d273b8f4391563aa7112817eceb92c9c9aae57cfb3b::" providerId="AD" clId="Web-{C17B9A40-A993-DD8E-B22E-B77F5F580E55}" dt="2023-07-07T19:48:48.125" v="2"/>
        <pc:sldMkLst>
          <pc:docMk/>
          <pc:sldMk cId="2733933980" sldId="282"/>
        </pc:sldMkLst>
        <pc:spChg chg="add del">
          <ac:chgData name="Utente guest" userId="S::urn:spo:anon#b0fa09e8218c12d6b8d20d273b8f4391563aa7112817eceb92c9c9aae57cfb3b::" providerId="AD" clId="Web-{C17B9A40-A993-DD8E-B22E-B77F5F580E55}" dt="2023-07-07T19:48:48.125" v="2"/>
          <ac:spMkLst>
            <pc:docMk/>
            <pc:sldMk cId="2733933980" sldId="282"/>
            <ac:spMk id="4" creationId="{C141C744-BF27-747A-A752-ED15B81B0E6A}"/>
          </ac:spMkLst>
        </pc:spChg>
        <pc:spChg chg="del">
          <ac:chgData name="Utente guest" userId="S::urn:spo:anon#b0fa09e8218c12d6b8d20d273b8f4391563aa7112817eceb92c9c9aae57cfb3b::" providerId="AD" clId="Web-{C17B9A40-A993-DD8E-B22E-B77F5F580E55}" dt="2023-07-07T19:47:25.405" v="0"/>
          <ac:spMkLst>
            <pc:docMk/>
            <pc:sldMk cId="2733933980" sldId="282"/>
            <ac:spMk id="7" creationId="{63B88959-D8EF-922A-C692-4E997B655791}"/>
          </ac:spMkLst>
        </pc:spChg>
      </pc:sldChg>
    </pc:docChg>
  </pc:docChgLst>
  <pc:docChgLst>
    <pc:chgData name="Man Chui Ng" userId="S::man.ng001@stud.fh-dortmund.de::99bfe401-5cae-4c3a-8733-4479e5413f46" providerId="AD" clId="Web-{8F30534B-AE2B-22D1-F392-6885E30B6419}"/>
    <pc:docChg chg="modSld">
      <pc:chgData name="Man Chui Ng" userId="S::man.ng001@stud.fh-dortmund.de::99bfe401-5cae-4c3a-8733-4479e5413f46" providerId="AD" clId="Web-{8F30534B-AE2B-22D1-F392-6885E30B6419}" dt="2023-07-03T14:46:39.261" v="0" actId="20577"/>
      <pc:docMkLst>
        <pc:docMk/>
      </pc:docMkLst>
      <pc:sldChg chg="modSp">
        <pc:chgData name="Man Chui Ng" userId="S::man.ng001@stud.fh-dortmund.de::99bfe401-5cae-4c3a-8733-4479e5413f46" providerId="AD" clId="Web-{8F30534B-AE2B-22D1-F392-6885E30B6419}" dt="2023-07-03T14:46:39.261" v="0" actId="20577"/>
        <pc:sldMkLst>
          <pc:docMk/>
          <pc:sldMk cId="2108637557" sldId="274"/>
        </pc:sldMkLst>
        <pc:spChg chg="mod">
          <ac:chgData name="Man Chui Ng" userId="S::man.ng001@stud.fh-dortmund.de::99bfe401-5cae-4c3a-8733-4479e5413f46" providerId="AD" clId="Web-{8F30534B-AE2B-22D1-F392-6885E30B6419}" dt="2023-07-03T14:46:39.261" v="0" actId="20577"/>
          <ac:spMkLst>
            <pc:docMk/>
            <pc:sldMk cId="2108637557" sldId="274"/>
            <ac:spMk id="3" creationId="{7E5B0B87-D9EB-6D4C-06AF-CC3D407B1095}"/>
          </ac:spMkLst>
        </pc:spChg>
      </pc:sldChg>
    </pc:docChg>
  </pc:docChgLst>
  <pc:docChgLst>
    <pc:chgData name="Guest User" userId="S::urn:spo:anon#b0fa09e8218c12d6b8d20d273b8f4391563aa7112817eceb92c9c9aae57cfb3b::" providerId="AD" clId="Web-{DB17753D-DE56-B545-9D92-86BFCE98C8E5}"/>
    <pc:docChg chg="modSld">
      <pc:chgData name="Guest User" userId="S::urn:spo:anon#b0fa09e8218c12d6b8d20d273b8f4391563aa7112817eceb92c9c9aae57cfb3b::" providerId="AD" clId="Web-{DB17753D-DE56-B545-9D92-86BFCE98C8E5}" dt="2023-07-07T20:22:31.686" v="63" actId="20577"/>
      <pc:docMkLst>
        <pc:docMk/>
      </pc:docMkLst>
      <pc:sldChg chg="modSp">
        <pc:chgData name="Guest User" userId="S::urn:spo:anon#b0fa09e8218c12d6b8d20d273b8f4391563aa7112817eceb92c9c9aae57cfb3b::" providerId="AD" clId="Web-{DB17753D-DE56-B545-9D92-86BFCE98C8E5}" dt="2023-07-07T20:22:31.686" v="63" actId="20577"/>
        <pc:sldMkLst>
          <pc:docMk/>
          <pc:sldMk cId="2485015190" sldId="279"/>
        </pc:sldMkLst>
        <pc:spChg chg="mod">
          <ac:chgData name="Guest User" userId="S::urn:spo:anon#b0fa09e8218c12d6b8d20d273b8f4391563aa7112817eceb92c9c9aae57cfb3b::" providerId="AD" clId="Web-{DB17753D-DE56-B545-9D92-86BFCE98C8E5}" dt="2023-07-07T20:22:31.686" v="63" actId="20577"/>
          <ac:spMkLst>
            <pc:docMk/>
            <pc:sldMk cId="2485015190" sldId="279"/>
            <ac:spMk id="3" creationId="{67CD39AE-6E35-883A-CBC5-4C7D968EE0B1}"/>
          </ac:spMkLst>
        </pc:spChg>
      </pc:sldChg>
      <pc:sldChg chg="addSp modSp">
        <pc:chgData name="Guest User" userId="S::urn:spo:anon#b0fa09e8218c12d6b8d20d273b8f4391563aa7112817eceb92c9c9aae57cfb3b::" providerId="AD" clId="Web-{DB17753D-DE56-B545-9D92-86BFCE98C8E5}" dt="2023-07-07T19:52:13.739" v="15" actId="1076"/>
        <pc:sldMkLst>
          <pc:docMk/>
          <pc:sldMk cId="431510182" sldId="281"/>
        </pc:sldMkLst>
        <pc:spChg chg="add mod">
          <ac:chgData name="Guest User" userId="S::urn:spo:anon#b0fa09e8218c12d6b8d20d273b8f4391563aa7112817eceb92c9c9aae57cfb3b::" providerId="AD" clId="Web-{DB17753D-DE56-B545-9D92-86BFCE98C8E5}" dt="2023-07-07T19:52:13.739" v="15" actId="1076"/>
          <ac:spMkLst>
            <pc:docMk/>
            <pc:sldMk cId="431510182" sldId="281"/>
            <ac:spMk id="8" creationId="{CCFD78C2-C1AB-42D8-7B42-DDA7EC50B7C7}"/>
          </ac:spMkLst>
        </pc:spChg>
      </pc:sldChg>
      <pc:sldChg chg="addSp modSp">
        <pc:chgData name="Guest User" userId="S::urn:spo:anon#b0fa09e8218c12d6b8d20d273b8f4391563aa7112817eceb92c9c9aae57cfb3b::" providerId="AD" clId="Web-{DB17753D-DE56-B545-9D92-86BFCE98C8E5}" dt="2023-07-07T19:53:22.005" v="34" actId="20577"/>
        <pc:sldMkLst>
          <pc:docMk/>
          <pc:sldMk cId="2733933980" sldId="282"/>
        </pc:sldMkLst>
        <pc:spChg chg="mod">
          <ac:chgData name="Guest User" userId="S::urn:spo:anon#b0fa09e8218c12d6b8d20d273b8f4391563aa7112817eceb92c9c9aae57cfb3b::" providerId="AD" clId="Web-{DB17753D-DE56-B545-9D92-86BFCE98C8E5}" dt="2023-07-07T19:53:22.005" v="34" actId="20577"/>
          <ac:spMkLst>
            <pc:docMk/>
            <pc:sldMk cId="2733933980" sldId="282"/>
            <ac:spMk id="3" creationId="{8263350A-752D-11E2-F98B-EC734D92BED1}"/>
          </ac:spMkLst>
        </pc:spChg>
        <pc:spChg chg="mod">
          <ac:chgData name="Guest User" userId="S::urn:spo:anon#b0fa09e8218c12d6b8d20d273b8f4391563aa7112817eceb92c9c9aae57cfb3b::" providerId="AD" clId="Web-{DB17753D-DE56-B545-9D92-86BFCE98C8E5}" dt="2023-07-07T19:51:43.286" v="10" actId="1076"/>
          <ac:spMkLst>
            <pc:docMk/>
            <pc:sldMk cId="2733933980" sldId="282"/>
            <ac:spMk id="4" creationId="{C141C744-BF27-747A-A752-ED15B81B0E6A}"/>
          </ac:spMkLst>
        </pc:spChg>
        <pc:picChg chg="add mod ord">
          <ac:chgData name="Guest User" userId="S::urn:spo:anon#b0fa09e8218c12d6b8d20d273b8f4391563aa7112817eceb92c9c9aae57cfb3b::" providerId="AD" clId="Web-{DB17753D-DE56-B545-9D92-86BFCE98C8E5}" dt="2023-07-07T19:51:39.848" v="9" actId="14100"/>
          <ac:picMkLst>
            <pc:docMk/>
            <pc:sldMk cId="2733933980" sldId="282"/>
            <ac:picMk id="7" creationId="{77F404B2-0792-D3BA-E9E7-8E45D6843323}"/>
          </ac:picMkLst>
        </pc:picChg>
      </pc:sldChg>
    </pc:docChg>
  </pc:docChgLst>
  <pc:docChgLst>
    <pc:chgData name="Man Chui Ng" userId="S::man.ng001@stud.fh-dortmund.de::99bfe401-5cae-4c3a-8733-4479e5413f46" providerId="AD" clId="Web-{EB5BA250-0392-FCB1-D174-4A9A1988E2D8}"/>
    <pc:docChg chg="modSld">
      <pc:chgData name="Man Chui Ng" userId="S::man.ng001@stud.fh-dortmund.de::99bfe401-5cae-4c3a-8733-4479e5413f46" providerId="AD" clId="Web-{EB5BA250-0392-FCB1-D174-4A9A1988E2D8}" dt="2023-07-03T16:15:56.987" v="2" actId="20577"/>
      <pc:docMkLst>
        <pc:docMk/>
      </pc:docMkLst>
      <pc:sldChg chg="modSp">
        <pc:chgData name="Man Chui Ng" userId="S::man.ng001@stud.fh-dortmund.de::99bfe401-5cae-4c3a-8733-4479e5413f46" providerId="AD" clId="Web-{EB5BA250-0392-FCB1-D174-4A9A1988E2D8}" dt="2023-07-03T16:15:56.987" v="2" actId="20577"/>
        <pc:sldMkLst>
          <pc:docMk/>
          <pc:sldMk cId="538606391" sldId="258"/>
        </pc:sldMkLst>
        <pc:spChg chg="mod">
          <ac:chgData name="Man Chui Ng" userId="S::man.ng001@stud.fh-dortmund.de::99bfe401-5cae-4c3a-8733-4479e5413f46" providerId="AD" clId="Web-{EB5BA250-0392-FCB1-D174-4A9A1988E2D8}" dt="2023-07-03T16:15:56.987" v="2" actId="20577"/>
          <ac:spMkLst>
            <pc:docMk/>
            <pc:sldMk cId="538606391" sldId="258"/>
            <ac:spMk id="3" creationId="{8263350A-752D-11E2-F98B-EC734D92BED1}"/>
          </ac:spMkLst>
        </pc:spChg>
      </pc:sldChg>
    </pc:docChg>
  </pc:docChgLst>
  <pc:docChgLst>
    <pc:chgData name="Man Chui Ng" userId="S::man.ng001@stud.fh-dortmund.de::99bfe401-5cae-4c3a-8733-4479e5413f46" providerId="AD" clId="Web-{FAEB7CA1-4A44-E140-8D6C-C4651F0C42AE}"/>
    <pc:docChg chg="modSld">
      <pc:chgData name="Man Chui Ng" userId="S::man.ng001@stud.fh-dortmund.de::99bfe401-5cae-4c3a-8733-4479e5413f46" providerId="AD" clId="Web-{FAEB7CA1-4A44-E140-8D6C-C4651F0C42AE}" dt="2023-07-08T08:09:43.729" v="19"/>
      <pc:docMkLst>
        <pc:docMk/>
      </pc:docMkLst>
      <pc:sldChg chg="modNotes">
        <pc:chgData name="Man Chui Ng" userId="S::man.ng001@stud.fh-dortmund.de::99bfe401-5cae-4c3a-8733-4479e5413f46" providerId="AD" clId="Web-{FAEB7CA1-4A44-E140-8D6C-C4651F0C42AE}" dt="2023-07-08T07:44:09.833" v="16"/>
        <pc:sldMkLst>
          <pc:docMk/>
          <pc:sldMk cId="4027277614" sldId="264"/>
        </pc:sldMkLst>
      </pc:sldChg>
      <pc:sldChg chg="modNotes">
        <pc:chgData name="Man Chui Ng" userId="S::man.ng001@stud.fh-dortmund.de::99bfe401-5cae-4c3a-8733-4479e5413f46" providerId="AD" clId="Web-{FAEB7CA1-4A44-E140-8D6C-C4651F0C42AE}" dt="2023-07-08T08:09:43.729" v="19"/>
        <pc:sldMkLst>
          <pc:docMk/>
          <pc:sldMk cId="1222455631" sldId="267"/>
        </pc:sldMkLst>
      </pc:sldChg>
      <pc:sldChg chg="modNotes">
        <pc:chgData name="Man Chui Ng" userId="S::man.ng001@stud.fh-dortmund.de::99bfe401-5cae-4c3a-8733-4479e5413f46" providerId="AD" clId="Web-{FAEB7CA1-4A44-E140-8D6C-C4651F0C42AE}" dt="2023-07-08T07:26:00.760" v="0"/>
        <pc:sldMkLst>
          <pc:docMk/>
          <pc:sldMk cId="122933730" sldId="271"/>
        </pc:sldMkLst>
      </pc:sldChg>
      <pc:sldChg chg="modCm">
        <pc:chgData name="Man Chui Ng" userId="S::man.ng001@stud.fh-dortmund.de::99bfe401-5cae-4c3a-8733-4479e5413f46" providerId="AD" clId="Web-{FAEB7CA1-4A44-E140-8D6C-C4651F0C42AE}" dt="2023-07-08T07:26:22.307" v="1"/>
        <pc:sldMkLst>
          <pc:docMk/>
          <pc:sldMk cId="1404267275" sldId="28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an Chui Ng" userId="S::man.ng001@stud.fh-dortmund.de::99bfe401-5cae-4c3a-8733-4479e5413f46" providerId="AD" clId="Web-{FAEB7CA1-4A44-E140-8D6C-C4651F0C42AE}" dt="2023-07-08T07:26:22.307" v="1"/>
              <pc2:cmMkLst xmlns:pc2="http://schemas.microsoft.com/office/powerpoint/2019/9/main/command">
                <pc:docMk/>
                <pc:sldMk cId="1404267275" sldId="287"/>
                <pc2:cmMk id="{6316EDB3-BE12-415F-8CA1-6904C7CD1305}"/>
              </pc2:cmMkLst>
            </pc226:cmChg>
          </p:ext>
        </pc:extLst>
      </pc:sldChg>
    </pc:docChg>
  </pc:docChgLst>
  <pc:docChgLst>
    <pc:chgData name="Man Chui Ng" userId="S::man.ng001@stud.fh-dortmund.de::99bfe401-5cae-4c3a-8733-4479e5413f46" providerId="AD" clId="Web-{6C62FF9A-5A79-2323-7E43-CE58AEBD6129}"/>
    <pc:docChg chg="modSld">
      <pc:chgData name="Man Chui Ng" userId="S::man.ng001@stud.fh-dortmund.de::99bfe401-5cae-4c3a-8733-4479e5413f46" providerId="AD" clId="Web-{6C62FF9A-5A79-2323-7E43-CE58AEBD6129}" dt="2023-07-04T15:25:42.501" v="29" actId="20577"/>
      <pc:docMkLst>
        <pc:docMk/>
      </pc:docMkLst>
      <pc:sldChg chg="modSp">
        <pc:chgData name="Man Chui Ng" userId="S::man.ng001@stud.fh-dortmund.de::99bfe401-5cae-4c3a-8733-4479e5413f46" providerId="AD" clId="Web-{6C62FF9A-5A79-2323-7E43-CE58AEBD6129}" dt="2023-07-04T15:17:40.041" v="3" actId="14100"/>
        <pc:sldMkLst>
          <pc:docMk/>
          <pc:sldMk cId="3635553573" sldId="260"/>
        </pc:sldMkLst>
        <pc:spChg chg="mod">
          <ac:chgData name="Man Chui Ng" userId="S::man.ng001@stud.fh-dortmund.de::99bfe401-5cae-4c3a-8733-4479e5413f46" providerId="AD" clId="Web-{6C62FF9A-5A79-2323-7E43-CE58AEBD6129}" dt="2023-07-04T15:17:40.041" v="3" actId="14100"/>
          <ac:spMkLst>
            <pc:docMk/>
            <pc:sldMk cId="3635553573" sldId="260"/>
            <ac:spMk id="3" creationId="{8263350A-752D-11E2-F98B-EC734D92BED1}"/>
          </ac:spMkLst>
        </pc:spChg>
      </pc:sldChg>
      <pc:sldChg chg="delSp modSp">
        <pc:chgData name="Man Chui Ng" userId="S::man.ng001@stud.fh-dortmund.de::99bfe401-5cae-4c3a-8733-4479e5413f46" providerId="AD" clId="Web-{6C62FF9A-5A79-2323-7E43-CE58AEBD6129}" dt="2023-07-04T15:25:42.501" v="29" actId="20577"/>
        <pc:sldMkLst>
          <pc:docMk/>
          <pc:sldMk cId="541849775" sldId="263"/>
        </pc:sldMkLst>
        <pc:spChg chg="mod">
          <ac:chgData name="Man Chui Ng" userId="S::man.ng001@stud.fh-dortmund.de::99bfe401-5cae-4c3a-8733-4479e5413f46" providerId="AD" clId="Web-{6C62FF9A-5A79-2323-7E43-CE58AEBD6129}" dt="2023-07-04T15:25:42.501" v="29" actId="20577"/>
          <ac:spMkLst>
            <pc:docMk/>
            <pc:sldMk cId="541849775" sldId="263"/>
            <ac:spMk id="6" creationId="{904D5F38-0599-5335-1FF6-572B3ED89AE9}"/>
          </ac:spMkLst>
        </pc:spChg>
        <pc:graphicFrameChg chg="mod">
          <ac:chgData name="Man Chui Ng" userId="S::man.ng001@stud.fh-dortmund.de::99bfe401-5cae-4c3a-8733-4479e5413f46" providerId="AD" clId="Web-{6C62FF9A-5A79-2323-7E43-CE58AEBD6129}" dt="2023-07-04T15:19:18.386" v="5" actId="1076"/>
          <ac:graphicFrameMkLst>
            <pc:docMk/>
            <pc:sldMk cId="541849775" sldId="263"/>
            <ac:graphicFrameMk id="50" creationId="{802F6A86-827E-BED8-40DB-7F635F6CDCA0}"/>
          </ac:graphicFrameMkLst>
        </pc:graphicFrameChg>
        <pc:picChg chg="del">
          <ac:chgData name="Man Chui Ng" userId="S::man.ng001@stud.fh-dortmund.de::99bfe401-5cae-4c3a-8733-4479e5413f46" providerId="AD" clId="Web-{6C62FF9A-5A79-2323-7E43-CE58AEBD6129}" dt="2023-07-04T15:19:41.762" v="6"/>
          <ac:picMkLst>
            <pc:docMk/>
            <pc:sldMk cId="541849775" sldId="263"/>
            <ac:picMk id="7" creationId="{A7511488-A1EB-2DDF-A08E-EFDD11584448}"/>
          </ac:picMkLst>
        </pc:picChg>
      </pc:sldChg>
    </pc:docChg>
  </pc:docChgLst>
  <pc:docChgLst>
    <pc:chgData name="Man Chui Ng" userId="S::man.ng001@stud.fh-dortmund.de::99bfe401-5cae-4c3a-8733-4479e5413f46" providerId="AD" clId="Web-{6E615E4D-D1EE-3AA1-F5C1-A31100110CEE}"/>
    <pc:docChg chg="modSld">
      <pc:chgData name="Man Chui Ng" userId="S::man.ng001@stud.fh-dortmund.de::99bfe401-5cae-4c3a-8733-4479e5413f46" providerId="AD" clId="Web-{6E615E4D-D1EE-3AA1-F5C1-A31100110CEE}" dt="2023-07-07T17:02:33.888" v="344"/>
      <pc:docMkLst>
        <pc:docMk/>
      </pc:docMkLst>
      <pc:sldChg chg="modNotes">
        <pc:chgData name="Man Chui Ng" userId="S::man.ng001@stud.fh-dortmund.de::99bfe401-5cae-4c3a-8733-4479e5413f46" providerId="AD" clId="Web-{6E615E4D-D1EE-3AA1-F5C1-A31100110CEE}" dt="2023-07-07T16:55:03.457" v="40"/>
        <pc:sldMkLst>
          <pc:docMk/>
          <pc:sldMk cId="541849775" sldId="263"/>
        </pc:sldMkLst>
      </pc:sldChg>
      <pc:sldChg chg="modNotes">
        <pc:chgData name="Man Chui Ng" userId="S::man.ng001@stud.fh-dortmund.de::99bfe401-5cae-4c3a-8733-4479e5413f46" providerId="AD" clId="Web-{6E615E4D-D1EE-3AA1-F5C1-A31100110CEE}" dt="2023-07-07T16:56:12.194" v="95"/>
        <pc:sldMkLst>
          <pc:docMk/>
          <pc:sldMk cId="3099212954" sldId="265"/>
        </pc:sldMkLst>
      </pc:sldChg>
      <pc:sldChg chg="modNotes">
        <pc:chgData name="Man Chui Ng" userId="S::man.ng001@stud.fh-dortmund.de::99bfe401-5cae-4c3a-8733-4479e5413f46" providerId="AD" clId="Web-{6E615E4D-D1EE-3AA1-F5C1-A31100110CEE}" dt="2023-07-07T16:57:32.288" v="149"/>
        <pc:sldMkLst>
          <pc:docMk/>
          <pc:sldMk cId="1222455631" sldId="267"/>
        </pc:sldMkLst>
      </pc:sldChg>
      <pc:sldChg chg="modNotes">
        <pc:chgData name="Man Chui Ng" userId="S::man.ng001@stud.fh-dortmund.de::99bfe401-5cae-4c3a-8733-4479e5413f46" providerId="AD" clId="Web-{6E615E4D-D1EE-3AA1-F5C1-A31100110CEE}" dt="2023-07-07T16:58:17.477" v="180"/>
        <pc:sldMkLst>
          <pc:docMk/>
          <pc:sldMk cId="4255209761" sldId="269"/>
        </pc:sldMkLst>
      </pc:sldChg>
      <pc:sldChg chg="modNotes">
        <pc:chgData name="Man Chui Ng" userId="S::man.ng001@stud.fh-dortmund.de::99bfe401-5cae-4c3a-8733-4479e5413f46" providerId="AD" clId="Web-{6E615E4D-D1EE-3AA1-F5C1-A31100110CEE}" dt="2023-07-07T17:02:33.888" v="344"/>
        <pc:sldMkLst>
          <pc:docMk/>
          <pc:sldMk cId="2108637557" sldId="274"/>
        </pc:sldMkLst>
      </pc:sldChg>
    </pc:docChg>
  </pc:docChgLst>
  <pc:docChgLst>
    <pc:chgData name="Utente guest" userId="S::urn:spo:anon#b0fa09e8218c12d6b8d20d273b8f4391563aa7112817eceb92c9c9aae57cfb3b::" providerId="AD" clId="Web-{BE4B6B9F-3BE9-3146-3A0A-3A895365AD9A}"/>
    <pc:docChg chg="modSld">
      <pc:chgData name="Utente guest" userId="S::urn:spo:anon#b0fa09e8218c12d6b8d20d273b8f4391563aa7112817eceb92c9c9aae57cfb3b::" providerId="AD" clId="Web-{BE4B6B9F-3BE9-3146-3A0A-3A895365AD9A}" dt="2023-07-07T13:18:03.888" v="127"/>
      <pc:docMkLst>
        <pc:docMk/>
      </pc:docMkLst>
      <pc:sldChg chg="modSp">
        <pc:chgData name="Utente guest" userId="S::urn:spo:anon#b0fa09e8218c12d6b8d20d273b8f4391563aa7112817eceb92c9c9aae57cfb3b::" providerId="AD" clId="Web-{BE4B6B9F-3BE9-3146-3A0A-3A895365AD9A}" dt="2023-07-07T13:15:14.856" v="126" actId="20577"/>
        <pc:sldMkLst>
          <pc:docMk/>
          <pc:sldMk cId="1093973147" sldId="268"/>
        </pc:sldMkLst>
        <pc:spChg chg="mod">
          <ac:chgData name="Utente guest" userId="S::urn:spo:anon#b0fa09e8218c12d6b8d20d273b8f4391563aa7112817eceb92c9c9aae57cfb3b::" providerId="AD" clId="Web-{BE4B6B9F-3BE9-3146-3A0A-3A895365AD9A}" dt="2023-07-07T13:15:14.856" v="126" actId="20577"/>
          <ac:spMkLst>
            <pc:docMk/>
            <pc:sldMk cId="1093973147" sldId="268"/>
            <ac:spMk id="26" creationId="{0D6BB573-1A6C-237F-1A23-E32E796D266C}"/>
          </ac:spMkLst>
        </pc:spChg>
      </pc:sldChg>
      <pc:sldChg chg="modSp addAnim">
        <pc:chgData name="Utente guest" userId="S::urn:spo:anon#b0fa09e8218c12d6b8d20d273b8f4391563aa7112817eceb92c9c9aae57cfb3b::" providerId="AD" clId="Web-{BE4B6B9F-3BE9-3146-3A0A-3A895365AD9A}" dt="2023-07-07T13:18:03.888" v="127"/>
        <pc:sldMkLst>
          <pc:docMk/>
          <pc:sldMk cId="2713503103" sldId="276"/>
        </pc:sldMkLst>
        <pc:spChg chg="mod">
          <ac:chgData name="Utente guest" userId="S::urn:spo:anon#b0fa09e8218c12d6b8d20d273b8f4391563aa7112817eceb92c9c9aae57cfb3b::" providerId="AD" clId="Web-{BE4B6B9F-3BE9-3146-3A0A-3A895365AD9A}" dt="2023-07-07T13:12:15.028" v="116" actId="20577"/>
          <ac:spMkLst>
            <pc:docMk/>
            <pc:sldMk cId="2713503103" sldId="276"/>
            <ac:spMk id="3" creationId="{3CC7E65B-407E-1EC0-AF11-0F459456512B}"/>
          </ac:spMkLst>
        </pc:spChg>
      </pc:sldChg>
      <pc:sldChg chg="addSp modSp">
        <pc:chgData name="Utente guest" userId="S::urn:spo:anon#b0fa09e8218c12d6b8d20d273b8f4391563aa7112817eceb92c9c9aae57cfb3b::" providerId="AD" clId="Web-{BE4B6B9F-3BE9-3146-3A0A-3A895365AD9A}" dt="2023-07-07T12:46:51.491" v="8" actId="1076"/>
        <pc:sldMkLst>
          <pc:docMk/>
          <pc:sldMk cId="3052441446" sldId="278"/>
        </pc:sldMkLst>
        <pc:picChg chg="add mod">
          <ac:chgData name="Utente guest" userId="S::urn:spo:anon#b0fa09e8218c12d6b8d20d273b8f4391563aa7112817eceb92c9c9aae57cfb3b::" providerId="AD" clId="Web-{BE4B6B9F-3BE9-3146-3A0A-3A895365AD9A}" dt="2023-07-07T12:46:48.960" v="7" actId="14100"/>
          <ac:picMkLst>
            <pc:docMk/>
            <pc:sldMk cId="3052441446" sldId="278"/>
            <ac:picMk id="3" creationId="{0E99599A-2328-80C8-2584-A44350E28728}"/>
          </ac:picMkLst>
        </pc:picChg>
        <pc:picChg chg="mod">
          <ac:chgData name="Utente guest" userId="S::urn:spo:anon#b0fa09e8218c12d6b8d20d273b8f4391563aa7112817eceb92c9c9aae57cfb3b::" providerId="AD" clId="Web-{BE4B6B9F-3BE9-3146-3A0A-3A895365AD9A}" dt="2023-07-07T12:46:39.663" v="3" actId="1076"/>
          <ac:picMkLst>
            <pc:docMk/>
            <pc:sldMk cId="3052441446" sldId="278"/>
            <ac:picMk id="6" creationId="{FC3731E7-6A10-4966-974A-925CE7F10961}"/>
          </ac:picMkLst>
        </pc:picChg>
        <pc:picChg chg="mod">
          <ac:chgData name="Utente guest" userId="S::urn:spo:anon#b0fa09e8218c12d6b8d20d273b8f4391563aa7112817eceb92c9c9aae57cfb3b::" providerId="AD" clId="Web-{BE4B6B9F-3BE9-3146-3A0A-3A895365AD9A}" dt="2023-07-07T12:46:51.491" v="8" actId="1076"/>
          <ac:picMkLst>
            <pc:docMk/>
            <pc:sldMk cId="3052441446" sldId="278"/>
            <ac:picMk id="11" creationId="{74D9279B-76A4-9470-A726-4909D1287D87}"/>
          </ac:picMkLst>
        </pc:picChg>
      </pc:sldChg>
      <pc:sldChg chg="modSp modNotes">
        <pc:chgData name="Utente guest" userId="S::urn:spo:anon#b0fa09e8218c12d6b8d20d273b8f4391563aa7112817eceb92c9c9aae57cfb3b::" providerId="AD" clId="Web-{BE4B6B9F-3BE9-3146-3A0A-3A895365AD9A}" dt="2023-07-07T13:10:40.371" v="114"/>
        <pc:sldMkLst>
          <pc:docMk/>
          <pc:sldMk cId="3911285789" sldId="286"/>
        </pc:sldMkLst>
        <pc:spChg chg="mod">
          <ac:chgData name="Utente guest" userId="S::urn:spo:anon#b0fa09e8218c12d6b8d20d273b8f4391563aa7112817eceb92c9c9aae57cfb3b::" providerId="AD" clId="Web-{BE4B6B9F-3BE9-3146-3A0A-3A895365AD9A}" dt="2023-07-07T13:10:22.465" v="88" actId="20577"/>
          <ac:spMkLst>
            <pc:docMk/>
            <pc:sldMk cId="3911285789" sldId="286"/>
            <ac:spMk id="2" creationId="{7CCE94BD-9FF2-16E7-6838-5D975DD84BA8}"/>
          </ac:spMkLst>
        </pc:spChg>
        <pc:spChg chg="mod">
          <ac:chgData name="Utente guest" userId="S::urn:spo:anon#b0fa09e8218c12d6b8d20d273b8f4391563aa7112817eceb92c9c9aae57cfb3b::" providerId="AD" clId="Web-{BE4B6B9F-3BE9-3146-3A0A-3A895365AD9A}" dt="2023-07-07T13:10:33.231" v="95" actId="20577"/>
          <ac:spMkLst>
            <pc:docMk/>
            <pc:sldMk cId="3911285789" sldId="286"/>
            <ac:spMk id="3" creationId="{7C011F59-827D-3DBF-F2EE-F0543BA78C2A}"/>
          </ac:spMkLst>
        </pc:spChg>
      </pc:sldChg>
      <pc:sldChg chg="modSp addCm">
        <pc:chgData name="Utente guest" userId="S::urn:spo:anon#b0fa09e8218c12d6b8d20d273b8f4391563aa7112817eceb92c9c9aae57cfb3b::" providerId="AD" clId="Web-{BE4B6B9F-3BE9-3146-3A0A-3A895365AD9A}" dt="2023-07-07T13:15:14.653" v="123" actId="20577"/>
        <pc:sldMkLst>
          <pc:docMk/>
          <pc:sldMk cId="1404267275" sldId="287"/>
        </pc:sldMkLst>
        <pc:spChg chg="mod">
          <ac:chgData name="Utente guest" userId="S::urn:spo:anon#b0fa09e8218c12d6b8d20d273b8f4391563aa7112817eceb92c9c9aae57cfb3b::" providerId="AD" clId="Web-{BE4B6B9F-3BE9-3146-3A0A-3A895365AD9A}" dt="2023-07-07T13:15:14.653" v="123" actId="20577"/>
          <ac:spMkLst>
            <pc:docMk/>
            <pc:sldMk cId="1404267275" sldId="287"/>
            <ac:spMk id="3" creationId="{7E5B0B87-D9EB-6D4C-06AF-CC3D407B109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Utente guest" userId="S::urn:spo:anon#b0fa09e8218c12d6b8d20d273b8f4391563aa7112817eceb92c9c9aae57cfb3b::" providerId="AD" clId="Web-{BE4B6B9F-3BE9-3146-3A0A-3A895365AD9A}" dt="2023-07-07T13:14:10.763" v="122"/>
              <pc2:cmMkLst xmlns:pc2="http://schemas.microsoft.com/office/powerpoint/2019/9/main/command">
                <pc:docMk/>
                <pc:sldMk cId="1404267275" sldId="287"/>
                <pc2:cmMk id="{6316EDB3-BE12-415F-8CA1-6904C7CD1305}"/>
              </pc2:cmMkLst>
            </pc226:cmChg>
          </p:ext>
        </pc:extLst>
      </pc:sldChg>
    </pc:docChg>
  </pc:docChgLst>
  <pc:docChgLst>
    <pc:chgData name="Man Chui Ng" userId="S::man.ng001@stud.fh-dortmund.de::99bfe401-5cae-4c3a-8733-4479e5413f46" providerId="AD" clId="Web-{3CB61716-0DF3-9EC6-50E2-64B87E15A4D4}"/>
    <pc:docChg chg="delSld modSld">
      <pc:chgData name="Man Chui Ng" userId="S::man.ng001@stud.fh-dortmund.de::99bfe401-5cae-4c3a-8733-4479e5413f46" providerId="AD" clId="Web-{3CB61716-0DF3-9EC6-50E2-64B87E15A4D4}" dt="2023-07-03T14:03:01.069" v="16"/>
      <pc:docMkLst>
        <pc:docMk/>
      </pc:docMkLst>
      <pc:sldChg chg="addSp delSp modSp">
        <pc:chgData name="Man Chui Ng" userId="S::man.ng001@stud.fh-dortmund.de::99bfe401-5cae-4c3a-8733-4479e5413f46" providerId="AD" clId="Web-{3CB61716-0DF3-9EC6-50E2-64B87E15A4D4}" dt="2023-07-03T14:03:01.069" v="16"/>
        <pc:sldMkLst>
          <pc:docMk/>
          <pc:sldMk cId="2623393918" sldId="259"/>
        </pc:sldMkLst>
        <pc:spChg chg="add del">
          <ac:chgData name="Man Chui Ng" userId="S::man.ng001@stud.fh-dortmund.de::99bfe401-5cae-4c3a-8733-4479e5413f46" providerId="AD" clId="Web-{3CB61716-0DF3-9EC6-50E2-64B87E15A4D4}" dt="2023-07-03T14:03:01.022" v="15"/>
          <ac:spMkLst>
            <pc:docMk/>
            <pc:sldMk cId="2623393918" sldId="259"/>
            <ac:spMk id="7" creationId="{90631FA7-B999-685C-5775-646AB23F20DA}"/>
          </ac:spMkLst>
        </pc:spChg>
        <pc:spChg chg="add">
          <ac:chgData name="Man Chui Ng" userId="S::man.ng001@stud.fh-dortmund.de::99bfe401-5cae-4c3a-8733-4479e5413f46" providerId="AD" clId="Web-{3CB61716-0DF3-9EC6-50E2-64B87E15A4D4}" dt="2023-07-03T14:03:01.069" v="16"/>
          <ac:spMkLst>
            <pc:docMk/>
            <pc:sldMk cId="2623393918" sldId="259"/>
            <ac:spMk id="8" creationId="{CD50F8BD-1CD5-7C5B-EB81-AA266D743C3F}"/>
          </ac:spMkLst>
        </pc:spChg>
        <pc:picChg chg="add mod">
          <ac:chgData name="Man Chui Ng" userId="S::man.ng001@stud.fh-dortmund.de::99bfe401-5cae-4c3a-8733-4479e5413f46" providerId="AD" clId="Web-{3CB61716-0DF3-9EC6-50E2-64B87E15A4D4}" dt="2023-07-03T14:02:10.381" v="6" actId="1076"/>
          <ac:picMkLst>
            <pc:docMk/>
            <pc:sldMk cId="2623393918" sldId="259"/>
            <ac:picMk id="3" creationId="{F2763871-94E9-2A74-D659-6A14CE293969}"/>
          </ac:picMkLst>
        </pc:picChg>
        <pc:picChg chg="add mod">
          <ac:chgData name="Man Chui Ng" userId="S::man.ng001@stud.fh-dortmund.de::99bfe401-5cae-4c3a-8733-4479e5413f46" providerId="AD" clId="Web-{3CB61716-0DF3-9EC6-50E2-64B87E15A4D4}" dt="2023-07-03T14:02:19.163" v="10"/>
          <ac:picMkLst>
            <pc:docMk/>
            <pc:sldMk cId="2623393918" sldId="259"/>
            <ac:picMk id="4" creationId="{A7B0EB37-F478-CC58-D2F5-B84A8852F78B}"/>
          </ac:picMkLst>
        </pc:picChg>
        <pc:picChg chg="add mod">
          <ac:chgData name="Man Chui Ng" userId="S::man.ng001@stud.fh-dortmund.de::99bfe401-5cae-4c3a-8733-4479e5413f46" providerId="AD" clId="Web-{3CB61716-0DF3-9EC6-50E2-64B87E15A4D4}" dt="2023-07-03T14:02:19.178" v="11"/>
          <ac:picMkLst>
            <pc:docMk/>
            <pc:sldMk cId="2623393918" sldId="259"/>
            <ac:picMk id="5" creationId="{BE3E0AE9-EB02-36B8-5B01-D412B328CA6E}"/>
          </ac:picMkLst>
        </pc:picChg>
        <pc:picChg chg="add mod">
          <ac:chgData name="Man Chui Ng" userId="S::man.ng001@stud.fh-dortmund.de::99bfe401-5cae-4c3a-8733-4479e5413f46" providerId="AD" clId="Web-{3CB61716-0DF3-9EC6-50E2-64B87E15A4D4}" dt="2023-07-03T14:02:19.178" v="12"/>
          <ac:picMkLst>
            <pc:docMk/>
            <pc:sldMk cId="2623393918" sldId="259"/>
            <ac:picMk id="6" creationId="{C42D7236-0725-E765-9C20-D63D8FFC1AD4}"/>
          </ac:picMkLst>
        </pc:picChg>
      </pc:sldChg>
      <pc:sldChg chg="addSp delSp modSp del">
        <pc:chgData name="Man Chui Ng" userId="S::man.ng001@stud.fh-dortmund.de::99bfe401-5cae-4c3a-8733-4479e5413f46" providerId="AD" clId="Web-{3CB61716-0DF3-9EC6-50E2-64B87E15A4D4}" dt="2023-07-03T14:03:00.976" v="13"/>
        <pc:sldMkLst>
          <pc:docMk/>
          <pc:sldMk cId="95252957" sldId="261"/>
        </pc:sldMkLst>
        <pc:spChg chg="add del mod">
          <ac:chgData name="Man Chui Ng" userId="S::man.ng001@stud.fh-dortmund.de::99bfe401-5cae-4c3a-8733-4479e5413f46" providerId="AD" clId="Web-{3CB61716-0DF3-9EC6-50E2-64B87E15A4D4}" dt="2023-07-03T14:01:42.006" v="1"/>
          <ac:spMkLst>
            <pc:docMk/>
            <pc:sldMk cId="95252957" sldId="261"/>
            <ac:spMk id="4" creationId="{D8A5FE31-A434-53CA-628E-4718D1BFC840}"/>
          </ac:spMkLst>
        </pc:spChg>
        <pc:picChg chg="del">
          <ac:chgData name="Man Chui Ng" userId="S::man.ng001@stud.fh-dortmund.de::99bfe401-5cae-4c3a-8733-4479e5413f46" providerId="AD" clId="Web-{3CB61716-0DF3-9EC6-50E2-64B87E15A4D4}" dt="2023-07-03T14:01:34.334" v="0"/>
          <ac:picMkLst>
            <pc:docMk/>
            <pc:sldMk cId="95252957" sldId="261"/>
            <ac:picMk id="11" creationId="{34413A43-E0BB-C0C9-B17E-78A7A162D46D}"/>
          </ac:picMkLst>
        </pc:picChg>
        <pc:picChg chg="del">
          <ac:chgData name="Man Chui Ng" userId="S::man.ng001@stud.fh-dortmund.de::99bfe401-5cae-4c3a-8733-4479e5413f46" providerId="AD" clId="Web-{3CB61716-0DF3-9EC6-50E2-64B87E15A4D4}" dt="2023-07-03T14:02:17.413" v="9"/>
          <ac:picMkLst>
            <pc:docMk/>
            <pc:sldMk cId="95252957" sldId="261"/>
            <ac:picMk id="12" creationId="{E654CE28-3E5F-E38E-6184-ED9116F25F55}"/>
          </ac:picMkLst>
        </pc:picChg>
        <pc:picChg chg="del">
          <ac:chgData name="Man Chui Ng" userId="S::man.ng001@stud.fh-dortmund.de::99bfe401-5cae-4c3a-8733-4479e5413f46" providerId="AD" clId="Web-{3CB61716-0DF3-9EC6-50E2-64B87E15A4D4}" dt="2023-07-03T14:02:17.413" v="8"/>
          <ac:picMkLst>
            <pc:docMk/>
            <pc:sldMk cId="95252957" sldId="261"/>
            <ac:picMk id="13" creationId="{468FB714-B88C-C9A7-5871-4479FA6BC1D7}"/>
          </ac:picMkLst>
        </pc:picChg>
        <pc:picChg chg="del">
          <ac:chgData name="Man Chui Ng" userId="S::man.ng001@stud.fh-dortmund.de::99bfe401-5cae-4c3a-8733-4479e5413f46" providerId="AD" clId="Web-{3CB61716-0DF3-9EC6-50E2-64B87E15A4D4}" dt="2023-07-03T14:01:44.334" v="2"/>
          <ac:picMkLst>
            <pc:docMk/>
            <pc:sldMk cId="95252957" sldId="261"/>
            <ac:picMk id="14" creationId="{54B8BB51-C69A-617F-8DD8-9733FF7C147C}"/>
          </ac:picMkLst>
        </pc:picChg>
        <pc:picChg chg="del">
          <ac:chgData name="Man Chui Ng" userId="S::man.ng001@stud.fh-dortmund.de::99bfe401-5cae-4c3a-8733-4479e5413f46" providerId="AD" clId="Web-{3CB61716-0DF3-9EC6-50E2-64B87E15A4D4}" dt="2023-07-03T14:02:17.413" v="7"/>
          <ac:picMkLst>
            <pc:docMk/>
            <pc:sldMk cId="95252957" sldId="261"/>
            <ac:picMk id="15" creationId="{2CDFF223-27BE-FA43-DFB2-F50C98798D41}"/>
          </ac:picMkLst>
        </pc:picChg>
      </pc:sldChg>
    </pc:docChg>
  </pc:docChgLst>
  <pc:docChgLst>
    <pc:chgData name="Man Chui Ng" userId="S::man.ng001@stud.fh-dortmund.de::99bfe401-5cae-4c3a-8733-4479e5413f46" providerId="AD" clId="Web-{59A6B896-C152-87F3-03D8-2A8FC06168C9}"/>
    <pc:docChg chg="addSld delSld modSld sldOrd">
      <pc:chgData name="Man Chui Ng" userId="S::man.ng001@stud.fh-dortmund.de::99bfe401-5cae-4c3a-8733-4479e5413f46" providerId="AD" clId="Web-{59A6B896-C152-87F3-03D8-2A8FC06168C9}" dt="2023-07-01T21:24:52.333" v="2262"/>
      <pc:docMkLst>
        <pc:docMk/>
      </pc:docMkLst>
      <pc:sldChg chg="addSp delSp modSp ord">
        <pc:chgData name="Man Chui Ng" userId="S::man.ng001@stud.fh-dortmund.de::99bfe401-5cae-4c3a-8733-4479e5413f46" providerId="AD" clId="Web-{59A6B896-C152-87F3-03D8-2A8FC06168C9}" dt="2023-07-01T21:24:52.333" v="2262"/>
        <pc:sldMkLst>
          <pc:docMk/>
          <pc:sldMk cId="541849775" sldId="263"/>
        </pc:sldMkLst>
        <pc:spChg chg="mod">
          <ac:chgData name="Man Chui Ng" userId="S::man.ng001@stud.fh-dortmund.de::99bfe401-5cae-4c3a-8733-4479e5413f46" providerId="AD" clId="Web-{59A6B896-C152-87F3-03D8-2A8FC06168C9}" dt="2023-07-01T21:18:16.518" v="2122" actId="20577"/>
          <ac:spMkLst>
            <pc:docMk/>
            <pc:sldMk cId="541849775" sldId="263"/>
            <ac:spMk id="2" creationId="{7CCE94BD-9FF2-16E7-6838-5D975DD84BA8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20:53:56.742" v="1786"/>
          <ac:spMkLst>
            <pc:docMk/>
            <pc:sldMk cId="541849775" sldId="263"/>
            <ac:spMk id="4" creationId="{57B9ABAD-7558-655A-A525-DC93E7E29562}"/>
          </ac:spMkLst>
        </pc:spChg>
        <pc:spChg chg="del">
          <ac:chgData name="Man Chui Ng" userId="S::man.ng001@stud.fh-dortmund.de::99bfe401-5cae-4c3a-8733-4479e5413f46" providerId="AD" clId="Web-{59A6B896-C152-87F3-03D8-2A8FC06168C9}" dt="2023-07-01T20:16:03.882" v="1179"/>
          <ac:spMkLst>
            <pc:docMk/>
            <pc:sldMk cId="541849775" sldId="263"/>
            <ac:spMk id="5" creationId="{0BEBE265-F83F-3B83-B574-26DA3B0AB1B7}"/>
          </ac:spMkLst>
        </pc:spChg>
        <pc:spChg chg="mod">
          <ac:chgData name="Man Chui Ng" userId="S::man.ng001@stud.fh-dortmund.de::99bfe401-5cae-4c3a-8733-4479e5413f46" providerId="AD" clId="Web-{59A6B896-C152-87F3-03D8-2A8FC06168C9}" dt="2023-07-01T21:21:59.191" v="2217" actId="1076"/>
          <ac:spMkLst>
            <pc:docMk/>
            <pc:sldMk cId="541849775" sldId="263"/>
            <ac:spMk id="6" creationId="{904D5F38-0599-5335-1FF6-572B3ED89AE9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21:18:49.534" v="2123"/>
          <ac:spMkLst>
            <pc:docMk/>
            <pc:sldMk cId="541849775" sldId="263"/>
            <ac:spMk id="10" creationId="{D671155D-E97A-6E9F-C409-67573D245956}"/>
          </ac:spMkLst>
        </pc:spChg>
        <pc:spChg chg="add del">
          <ac:chgData name="Man Chui Ng" userId="S::man.ng001@stud.fh-dortmund.de::99bfe401-5cae-4c3a-8733-4479e5413f46" providerId="AD" clId="Web-{59A6B896-C152-87F3-03D8-2A8FC06168C9}" dt="2023-07-01T21:19:18.643" v="2139"/>
          <ac:spMkLst>
            <pc:docMk/>
            <pc:sldMk cId="541849775" sldId="263"/>
            <ac:spMk id="14" creationId="{6E497F73-7FDA-16EF-39E6-59823CE3E503}"/>
          </ac:spMkLst>
        </pc:spChg>
        <pc:spChg chg="add del">
          <ac:chgData name="Man Chui Ng" userId="S::man.ng001@stud.fh-dortmund.de::99bfe401-5cae-4c3a-8733-4479e5413f46" providerId="AD" clId="Web-{59A6B896-C152-87F3-03D8-2A8FC06168C9}" dt="2023-07-01T21:19:18.643" v="2137"/>
          <ac:spMkLst>
            <pc:docMk/>
            <pc:sldMk cId="541849775" sldId="263"/>
            <ac:spMk id="18" creationId="{B12AE117-4990-11CF-B23B-7AF0BDC2A9FF}"/>
          </ac:spMkLst>
        </pc:spChg>
        <pc:spChg chg="add del">
          <ac:chgData name="Man Chui Ng" userId="S::man.ng001@stud.fh-dortmund.de::99bfe401-5cae-4c3a-8733-4479e5413f46" providerId="AD" clId="Web-{59A6B896-C152-87F3-03D8-2A8FC06168C9}" dt="2023-07-01T21:19:18.643" v="2136"/>
          <ac:spMkLst>
            <pc:docMk/>
            <pc:sldMk cId="541849775" sldId="263"/>
            <ac:spMk id="20" creationId="{2A76E60C-9082-4DE4-ADB4-6E2352BE8230}"/>
          </ac:spMkLst>
        </pc:spChg>
        <pc:spChg chg="add del">
          <ac:chgData name="Man Chui Ng" userId="S::man.ng001@stud.fh-dortmund.de::99bfe401-5cae-4c3a-8733-4479e5413f46" providerId="AD" clId="Web-{59A6B896-C152-87F3-03D8-2A8FC06168C9}" dt="2023-07-01T21:19:18.643" v="2135"/>
          <ac:spMkLst>
            <pc:docMk/>
            <pc:sldMk cId="541849775" sldId="263"/>
            <ac:spMk id="22" creationId="{66C8DD4E-3F27-EC43-F838-87C05E72F1AB}"/>
          </ac:spMkLst>
        </pc:spChg>
        <pc:spChg chg="add del">
          <ac:chgData name="Man Chui Ng" userId="S::man.ng001@stud.fh-dortmund.de::99bfe401-5cae-4c3a-8733-4479e5413f46" providerId="AD" clId="Web-{59A6B896-C152-87F3-03D8-2A8FC06168C9}" dt="2023-07-01T21:19:18.643" v="2134"/>
          <ac:spMkLst>
            <pc:docMk/>
            <pc:sldMk cId="541849775" sldId="263"/>
            <ac:spMk id="24" creationId="{032E14A3-1EEC-C9DC-BA2A-24D382803E87}"/>
          </ac:spMkLst>
        </pc:spChg>
        <pc:spChg chg="add del">
          <ac:chgData name="Man Chui Ng" userId="S::man.ng001@stud.fh-dortmund.de::99bfe401-5cae-4c3a-8733-4479e5413f46" providerId="AD" clId="Web-{59A6B896-C152-87F3-03D8-2A8FC06168C9}" dt="2023-07-01T21:19:18.643" v="2133"/>
          <ac:spMkLst>
            <pc:docMk/>
            <pc:sldMk cId="541849775" sldId="263"/>
            <ac:spMk id="26" creationId="{A31652F7-38CE-AE93-8116-363F6D2EC158}"/>
          </ac:spMkLst>
        </pc:spChg>
        <pc:spChg chg="add del">
          <ac:chgData name="Man Chui Ng" userId="S::man.ng001@stud.fh-dortmund.de::99bfe401-5cae-4c3a-8733-4479e5413f46" providerId="AD" clId="Web-{59A6B896-C152-87F3-03D8-2A8FC06168C9}" dt="2023-07-01T21:20:02.972" v="2160"/>
          <ac:spMkLst>
            <pc:docMk/>
            <pc:sldMk cId="541849775" sldId="263"/>
            <ac:spMk id="30" creationId="{FFB5C6F4-DEA0-A014-CCF2-CB2B7CCC3E23}"/>
          </ac:spMkLst>
        </pc:spChg>
        <pc:spChg chg="add del">
          <ac:chgData name="Man Chui Ng" userId="S::man.ng001@stud.fh-dortmund.de::99bfe401-5cae-4c3a-8733-4479e5413f46" providerId="AD" clId="Web-{59A6B896-C152-87F3-03D8-2A8FC06168C9}" dt="2023-07-01T21:20:02.972" v="2158"/>
          <ac:spMkLst>
            <pc:docMk/>
            <pc:sldMk cId="541849775" sldId="263"/>
            <ac:spMk id="34" creationId="{4EB6C2ED-D13A-1F0A-126A-768028EF66A5}"/>
          </ac:spMkLst>
        </pc:spChg>
        <pc:spChg chg="add del">
          <ac:chgData name="Man Chui Ng" userId="S::man.ng001@stud.fh-dortmund.de::99bfe401-5cae-4c3a-8733-4479e5413f46" providerId="AD" clId="Web-{59A6B896-C152-87F3-03D8-2A8FC06168C9}" dt="2023-07-01T21:20:02.972" v="2157"/>
          <ac:spMkLst>
            <pc:docMk/>
            <pc:sldMk cId="541849775" sldId="263"/>
            <ac:spMk id="36" creationId="{FA9FC044-AB47-7339-2C9E-F8FAEA3349AB}"/>
          </ac:spMkLst>
        </pc:spChg>
        <pc:spChg chg="add del">
          <ac:chgData name="Man Chui Ng" userId="S::man.ng001@stud.fh-dortmund.de::99bfe401-5cae-4c3a-8733-4479e5413f46" providerId="AD" clId="Web-{59A6B896-C152-87F3-03D8-2A8FC06168C9}" dt="2023-07-01T21:20:02.972" v="2156"/>
          <ac:spMkLst>
            <pc:docMk/>
            <pc:sldMk cId="541849775" sldId="263"/>
            <ac:spMk id="38" creationId="{5CDBB61B-430F-6ECD-2C49-1877B694E526}"/>
          </ac:spMkLst>
        </pc:spChg>
        <pc:spChg chg="add del">
          <ac:chgData name="Man Chui Ng" userId="S::man.ng001@stud.fh-dortmund.de::99bfe401-5cae-4c3a-8733-4479e5413f46" providerId="AD" clId="Web-{59A6B896-C152-87F3-03D8-2A8FC06168C9}" dt="2023-07-01T21:20:02.972" v="2155"/>
          <ac:spMkLst>
            <pc:docMk/>
            <pc:sldMk cId="541849775" sldId="263"/>
            <ac:spMk id="40" creationId="{58C23135-ABC4-8806-CA57-7B0E14B6EA60}"/>
          </ac:spMkLst>
        </pc:spChg>
        <pc:spChg chg="add del">
          <ac:chgData name="Man Chui Ng" userId="S::man.ng001@stud.fh-dortmund.de::99bfe401-5cae-4c3a-8733-4479e5413f46" providerId="AD" clId="Web-{59A6B896-C152-87F3-03D8-2A8FC06168C9}" dt="2023-07-01T21:20:02.972" v="2154"/>
          <ac:spMkLst>
            <pc:docMk/>
            <pc:sldMk cId="541849775" sldId="263"/>
            <ac:spMk id="42" creationId="{A412CA71-5C09-244E-F7E5-688CF7206BB7}"/>
          </ac:spMkLst>
        </pc:spChg>
        <pc:spChg chg="add del">
          <ac:chgData name="Man Chui Ng" userId="S::man.ng001@stud.fh-dortmund.de::99bfe401-5cae-4c3a-8733-4479e5413f46" providerId="AD" clId="Web-{59A6B896-C152-87F3-03D8-2A8FC06168C9}" dt="2023-07-01T21:20:02.972" v="2153"/>
          <ac:spMkLst>
            <pc:docMk/>
            <pc:sldMk cId="541849775" sldId="263"/>
            <ac:spMk id="44" creationId="{59AF6C9C-D4D6-6D41-5FF2-058F177265C0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21:22:10.145" v="2219"/>
          <ac:spMkLst>
            <pc:docMk/>
            <pc:sldMk cId="541849775" sldId="263"/>
            <ac:spMk id="48" creationId="{589E7A4D-79C2-359C-61C2-D350E97D948A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1:21:44.004" v="2210" actId="1076"/>
          <ac:spMkLst>
            <pc:docMk/>
            <pc:sldMk cId="541849775" sldId="263"/>
            <ac:spMk id="52" creationId="{F64D603D-AA0B-C268-6714-CBB2D5EC1C9B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1:24:17.442" v="2256" actId="1076"/>
          <ac:spMkLst>
            <pc:docMk/>
            <pc:sldMk cId="541849775" sldId="263"/>
            <ac:spMk id="54" creationId="{3E73EC2C-57D2-A560-DBE7-051B6CB663F1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1:24:17.474" v="2257" actId="1076"/>
          <ac:spMkLst>
            <pc:docMk/>
            <pc:sldMk cId="541849775" sldId="263"/>
            <ac:spMk id="56" creationId="{864D15AC-1E6F-AE21-CEF9-130A554ADDAF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21:22:07.426" v="2218"/>
          <ac:spMkLst>
            <pc:docMk/>
            <pc:sldMk cId="541849775" sldId="263"/>
            <ac:spMk id="58" creationId="{19D647A9-6470-F237-25CC-98EF8AAC9549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1:21:44.035" v="2211" actId="1076"/>
          <ac:spMkLst>
            <pc:docMk/>
            <pc:sldMk cId="541849775" sldId="263"/>
            <ac:spMk id="60" creationId="{378FE4EB-4484-63C9-63BC-DFD5FE41490D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1:21:44.066" v="2212" actId="1076"/>
          <ac:spMkLst>
            <pc:docMk/>
            <pc:sldMk cId="541849775" sldId="263"/>
            <ac:spMk id="62" creationId="{E89A08E5-D28D-7BF9-DAE8-3D1D5E732521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1:24:17.505" v="2258" actId="1076"/>
          <ac:spMkLst>
            <pc:docMk/>
            <pc:sldMk cId="541849775" sldId="263"/>
            <ac:spMk id="63" creationId="{15CA6C00-DAF9-BCEC-28A5-51DDC2EF988D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21:24:52.333" v="2262"/>
          <ac:spMkLst>
            <pc:docMk/>
            <pc:sldMk cId="541849775" sldId="263"/>
            <ac:spMk id="64" creationId="{08735CF0-E2B3-73F8-8B5A-A97C4188BD56}"/>
          </ac:spMkLst>
        </pc:spChg>
        <pc:graphicFrameChg chg="add del">
          <ac:chgData name="Man Chui Ng" userId="S::man.ng001@stud.fh-dortmund.de::99bfe401-5cae-4c3a-8733-4479e5413f46" providerId="AD" clId="Web-{59A6B896-C152-87F3-03D8-2A8FC06168C9}" dt="2023-07-01T21:19:18.643" v="2140"/>
          <ac:graphicFrameMkLst>
            <pc:docMk/>
            <pc:sldMk cId="541849775" sldId="263"/>
            <ac:graphicFrameMk id="12" creationId="{A5619D55-8517-BC57-4EDB-0AF1D362BF2D}"/>
          </ac:graphicFrameMkLst>
        </pc:graphicFrameChg>
        <pc:graphicFrameChg chg="add del">
          <ac:chgData name="Man Chui Ng" userId="S::man.ng001@stud.fh-dortmund.de::99bfe401-5cae-4c3a-8733-4479e5413f46" providerId="AD" clId="Web-{59A6B896-C152-87F3-03D8-2A8FC06168C9}" dt="2023-07-01T21:19:18.643" v="2138"/>
          <ac:graphicFrameMkLst>
            <pc:docMk/>
            <pc:sldMk cId="541849775" sldId="263"/>
            <ac:graphicFrameMk id="16" creationId="{8C95245C-31CF-40F1-BCF9-D5B7700B4140}"/>
          </ac:graphicFrameMkLst>
        </pc:graphicFrameChg>
        <pc:graphicFrameChg chg="add del">
          <ac:chgData name="Man Chui Ng" userId="S::man.ng001@stud.fh-dortmund.de::99bfe401-5cae-4c3a-8733-4479e5413f46" providerId="AD" clId="Web-{59A6B896-C152-87F3-03D8-2A8FC06168C9}" dt="2023-07-01T21:20:02.972" v="2161"/>
          <ac:graphicFrameMkLst>
            <pc:docMk/>
            <pc:sldMk cId="541849775" sldId="263"/>
            <ac:graphicFrameMk id="28" creationId="{337A2B64-8672-B1A2-3BEC-98DB2C45782E}"/>
          </ac:graphicFrameMkLst>
        </pc:graphicFrameChg>
        <pc:graphicFrameChg chg="add del">
          <ac:chgData name="Man Chui Ng" userId="S::man.ng001@stud.fh-dortmund.de::99bfe401-5cae-4c3a-8733-4479e5413f46" providerId="AD" clId="Web-{59A6B896-C152-87F3-03D8-2A8FC06168C9}" dt="2023-07-01T21:20:02.972" v="2159"/>
          <ac:graphicFrameMkLst>
            <pc:docMk/>
            <pc:sldMk cId="541849775" sldId="263"/>
            <ac:graphicFrameMk id="32" creationId="{8D28D729-96F8-D6BD-833D-8151A208AAC1}"/>
          </ac:graphicFrameMkLst>
        </pc:graphicFrameChg>
        <pc:graphicFrameChg chg="add mod">
          <ac:chgData name="Man Chui Ng" userId="S::man.ng001@stud.fh-dortmund.de::99bfe401-5cae-4c3a-8733-4479e5413f46" providerId="AD" clId="Web-{59A6B896-C152-87F3-03D8-2A8FC06168C9}" dt="2023-07-01T21:24:17.411" v="2255" actId="1076"/>
          <ac:graphicFrameMkLst>
            <pc:docMk/>
            <pc:sldMk cId="541849775" sldId="263"/>
            <ac:graphicFrameMk id="46" creationId="{B09CDE05-6866-935B-DE52-9A409D846BDA}"/>
          </ac:graphicFrameMkLst>
        </pc:graphicFrameChg>
        <pc:graphicFrameChg chg="add mod">
          <ac:chgData name="Man Chui Ng" userId="S::man.ng001@stud.fh-dortmund.de::99bfe401-5cae-4c3a-8733-4479e5413f46" providerId="AD" clId="Web-{59A6B896-C152-87F3-03D8-2A8FC06168C9}" dt="2023-07-01T21:21:43.973" v="2209" actId="1076"/>
          <ac:graphicFrameMkLst>
            <pc:docMk/>
            <pc:sldMk cId="541849775" sldId="263"/>
            <ac:graphicFrameMk id="50" creationId="{802F6A86-827E-BED8-40DB-7F635F6CDCA0}"/>
          </ac:graphicFrameMkLst>
        </pc:graphicFrameChg>
        <pc:picChg chg="mod">
          <ac:chgData name="Man Chui Ng" userId="S::man.ng001@stud.fh-dortmund.de::99bfe401-5cae-4c3a-8733-4479e5413f46" providerId="AD" clId="Web-{59A6B896-C152-87F3-03D8-2A8FC06168C9}" dt="2023-07-01T21:21:52.926" v="2215" actId="1076"/>
          <ac:picMkLst>
            <pc:docMk/>
            <pc:sldMk cId="541849775" sldId="263"/>
            <ac:picMk id="7" creationId="{A7511488-A1EB-2DDF-A08E-EFDD11584448}"/>
          </ac:picMkLst>
        </pc:picChg>
        <pc:picChg chg="mod">
          <ac:chgData name="Man Chui Ng" userId="S::man.ng001@stud.fh-dortmund.de::99bfe401-5cae-4c3a-8733-4479e5413f46" providerId="AD" clId="Web-{59A6B896-C152-87F3-03D8-2A8FC06168C9}" dt="2023-07-01T21:21:52.957" v="2216" actId="1076"/>
          <ac:picMkLst>
            <pc:docMk/>
            <pc:sldMk cId="541849775" sldId="263"/>
            <ac:picMk id="8" creationId="{6B3F4799-D94A-211F-1AE2-92A17E23E264}"/>
          </ac:picMkLst>
        </pc:picChg>
      </pc:sldChg>
      <pc:sldChg chg="addSp modSp">
        <pc:chgData name="Man Chui Ng" userId="S::man.ng001@stud.fh-dortmund.de::99bfe401-5cae-4c3a-8733-4479e5413f46" providerId="AD" clId="Web-{59A6B896-C152-87F3-03D8-2A8FC06168C9}" dt="2023-07-01T20:23:13.666" v="1270"/>
        <pc:sldMkLst>
          <pc:docMk/>
          <pc:sldMk cId="4027277614" sldId="264"/>
        </pc:sldMkLst>
        <pc:spChg chg="mod">
          <ac:chgData name="Man Chui Ng" userId="S::man.ng001@stud.fh-dortmund.de::99bfe401-5cae-4c3a-8733-4479e5413f46" providerId="AD" clId="Web-{59A6B896-C152-87F3-03D8-2A8FC06168C9}" dt="2023-07-01T20:23:00.994" v="1269" actId="20577"/>
          <ac:spMkLst>
            <pc:docMk/>
            <pc:sldMk cId="4027277614" sldId="264"/>
            <ac:spMk id="2" creationId="{7CCE94BD-9FF2-16E7-6838-5D975DD84BA8}"/>
          </ac:spMkLst>
        </pc:spChg>
        <pc:grpChg chg="add">
          <ac:chgData name="Man Chui Ng" userId="S::man.ng001@stud.fh-dortmund.de::99bfe401-5cae-4c3a-8733-4479e5413f46" providerId="AD" clId="Web-{59A6B896-C152-87F3-03D8-2A8FC06168C9}" dt="2023-07-01T20:23:13.666" v="1270"/>
          <ac:grpSpMkLst>
            <pc:docMk/>
            <pc:sldMk cId="4027277614" sldId="264"/>
            <ac:grpSpMk id="4" creationId="{5D86BBC8-7423-E771-2B1B-A05D52163672}"/>
          </ac:grpSpMkLst>
        </pc:grpChg>
      </pc:sldChg>
      <pc:sldChg chg="addSp delSp modSp">
        <pc:chgData name="Man Chui Ng" userId="S::man.ng001@stud.fh-dortmund.de::99bfe401-5cae-4c3a-8733-4479e5413f46" providerId="AD" clId="Web-{59A6B896-C152-87F3-03D8-2A8FC06168C9}" dt="2023-07-01T21:19:43.690" v="2143" actId="14100"/>
        <pc:sldMkLst>
          <pc:docMk/>
          <pc:sldMk cId="3099212954" sldId="265"/>
        </pc:sldMkLst>
        <pc:spChg chg="mod">
          <ac:chgData name="Man Chui Ng" userId="S::man.ng001@stud.fh-dortmund.de::99bfe401-5cae-4c3a-8733-4479e5413f46" providerId="AD" clId="Web-{59A6B896-C152-87F3-03D8-2A8FC06168C9}" dt="2023-07-01T20:22:53.932" v="1261" actId="20577"/>
          <ac:spMkLst>
            <pc:docMk/>
            <pc:sldMk cId="3099212954" sldId="265"/>
            <ac:spMk id="2" creationId="{7CCE94BD-9FF2-16E7-6838-5D975DD84BA8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18:56:15.656" v="45"/>
          <ac:spMkLst>
            <pc:docMk/>
            <pc:sldMk cId="3099212954" sldId="265"/>
            <ac:spMk id="7" creationId="{561F0866-0F3B-8F52-396C-E0F4A13EFFBE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19:29:25.049" v="617"/>
          <ac:spMkLst>
            <pc:docMk/>
            <pc:sldMk cId="3099212954" sldId="265"/>
            <ac:spMk id="8" creationId="{9C5DBFC3-0383-2050-0418-84A316EB0BFE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18:56:21.531" v="51"/>
          <ac:spMkLst>
            <pc:docMk/>
            <pc:sldMk cId="3099212954" sldId="265"/>
            <ac:spMk id="11" creationId="{963D8F98-F714-3B5F-EF53-A270FC7E389A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18:56:52.375" v="64"/>
          <ac:spMkLst>
            <pc:docMk/>
            <pc:sldMk cId="3099212954" sldId="265"/>
            <ac:spMk id="14" creationId="{FA719033-746E-A4AA-DE14-701A31B5A63A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18:58:45.673" v="91"/>
          <ac:spMkLst>
            <pc:docMk/>
            <pc:sldMk cId="3099212954" sldId="265"/>
            <ac:spMk id="17" creationId="{C1A0FF13-67DE-E707-7A16-014A88C4934F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18:58:28.657" v="86"/>
          <ac:spMkLst>
            <pc:docMk/>
            <pc:sldMk cId="3099212954" sldId="265"/>
            <ac:spMk id="20" creationId="{617A36BA-3255-C6A4-E0FE-3F4A029BC321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19:02:40.268" v="176"/>
          <ac:spMkLst>
            <pc:docMk/>
            <pc:sldMk cId="3099212954" sldId="265"/>
            <ac:spMk id="23" creationId="{2F363E65-649F-EBA2-84B4-DAC4FA1FA5FC}"/>
          </ac:spMkLst>
        </pc:spChg>
        <pc:spChg chg="add mod topLvl">
          <ac:chgData name="Man Chui Ng" userId="S::man.ng001@stud.fh-dortmund.de::99bfe401-5cae-4c3a-8733-4479e5413f46" providerId="AD" clId="Web-{59A6B896-C152-87F3-03D8-2A8FC06168C9}" dt="2023-07-01T20:12:50.209" v="1169" actId="1076"/>
          <ac:spMkLst>
            <pc:docMk/>
            <pc:sldMk cId="3099212954" sldId="265"/>
            <ac:spMk id="27" creationId="{9ABB8DB5-4731-129C-6D5A-C7F7A81E2521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12:20.958" v="1105" actId="1076"/>
          <ac:spMkLst>
            <pc:docMk/>
            <pc:sldMk cId="3099212954" sldId="265"/>
            <ac:spMk id="28" creationId="{F6D4EB44-65AD-667A-B732-EAA1DF9131EB}"/>
          </ac:spMkLst>
        </pc:spChg>
        <pc:spChg chg="add mod topLvl">
          <ac:chgData name="Man Chui Ng" userId="S::man.ng001@stud.fh-dortmund.de::99bfe401-5cae-4c3a-8733-4479e5413f46" providerId="AD" clId="Web-{59A6B896-C152-87F3-03D8-2A8FC06168C9}" dt="2023-07-01T20:12:46.177" v="1161" actId="1076"/>
          <ac:spMkLst>
            <pc:docMk/>
            <pc:sldMk cId="3099212954" sldId="265"/>
            <ac:spMk id="30" creationId="{653ED6DF-6B14-768F-4229-3E1815ABD5C0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19:14:45.543" v="241"/>
          <ac:spMkLst>
            <pc:docMk/>
            <pc:sldMk cId="3099212954" sldId="265"/>
            <ac:spMk id="33" creationId="{1336D8EE-12A3-A95F-9D9A-E48096740BD2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12:36.240" v="1129" actId="1076"/>
          <ac:spMkLst>
            <pc:docMk/>
            <pc:sldMk cId="3099212954" sldId="265"/>
            <ac:spMk id="35" creationId="{0CAF4E95-317A-368B-C60F-81F4356C10C8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12:21.224" v="1108" actId="1076"/>
          <ac:spMkLst>
            <pc:docMk/>
            <pc:sldMk cId="3099212954" sldId="265"/>
            <ac:spMk id="36" creationId="{DB91AF0E-578E-35ED-D9F6-B768509ED280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12:21.318" v="1109" actId="1076"/>
          <ac:spMkLst>
            <pc:docMk/>
            <pc:sldMk cId="3099212954" sldId="265"/>
            <ac:spMk id="37" creationId="{67E27783-768B-E392-733E-38D72C1C6DE8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1:19:43.690" v="2143" actId="14100"/>
          <ac:spMkLst>
            <pc:docMk/>
            <pc:sldMk cId="3099212954" sldId="265"/>
            <ac:spMk id="38" creationId="{65F62C4B-9CA7-77BE-1F9C-F46E06EF160A}"/>
          </ac:spMkLst>
        </pc:spChg>
        <pc:spChg chg="add del">
          <ac:chgData name="Man Chui Ng" userId="S::man.ng001@stud.fh-dortmund.de::99bfe401-5cae-4c3a-8733-4479e5413f46" providerId="AD" clId="Web-{59A6B896-C152-87F3-03D8-2A8FC06168C9}" dt="2023-07-01T19:29:56.565" v="623"/>
          <ac:spMkLst>
            <pc:docMk/>
            <pc:sldMk cId="3099212954" sldId="265"/>
            <ac:spMk id="39" creationId="{25F0241D-7126-1D37-4ADF-980FD3DEBB7B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12:36.427" v="1131" actId="1076"/>
          <ac:spMkLst>
            <pc:docMk/>
            <pc:sldMk cId="3099212954" sldId="265"/>
            <ac:spMk id="40" creationId="{94FCFBF8-7258-B174-AFED-69A9367E822C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21:19:00.550" v="2124"/>
          <ac:spMkLst>
            <pc:docMk/>
            <pc:sldMk cId="3099212954" sldId="265"/>
            <ac:spMk id="43" creationId="{B5867B8D-39F1-958E-E7B5-77342F4633E1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19:49:55.168" v="815"/>
          <ac:spMkLst>
            <pc:docMk/>
            <pc:sldMk cId="3099212954" sldId="265"/>
            <ac:spMk id="46" creationId="{90E77D31-9552-45B6-C937-6F7A73E00906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12:36.709" v="1134" actId="1076"/>
          <ac:spMkLst>
            <pc:docMk/>
            <pc:sldMk cId="3099212954" sldId="265"/>
            <ac:spMk id="47" creationId="{2E8AE0DB-E0D3-878B-AC3D-1166D3AC6AE0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12:40.787" v="1148" actId="1076"/>
          <ac:spMkLst>
            <pc:docMk/>
            <pc:sldMk cId="3099212954" sldId="265"/>
            <ac:spMk id="48" creationId="{6B0B06C1-3B25-0E00-9CE4-C67F42968B3D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12:41.052" v="1151" actId="1076"/>
          <ac:spMkLst>
            <pc:docMk/>
            <pc:sldMk cId="3099212954" sldId="265"/>
            <ac:spMk id="49" creationId="{72B66893-D31B-4E36-DE57-488C4B485B64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12:40.880" v="1149" actId="1076"/>
          <ac:spMkLst>
            <pc:docMk/>
            <pc:sldMk cId="3099212954" sldId="265"/>
            <ac:spMk id="50" creationId="{841927EC-8C7D-FAD7-1F7D-A56FB7AA81EC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12:40.959" v="1150" actId="1076"/>
          <ac:spMkLst>
            <pc:docMk/>
            <pc:sldMk cId="3099212954" sldId="265"/>
            <ac:spMk id="51" creationId="{3106E1A4-8F68-8CE9-A159-70C9A70C6D22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20:04:17.611" v="924"/>
          <ac:spMkLst>
            <pc:docMk/>
            <pc:sldMk cId="3099212954" sldId="265"/>
            <ac:spMk id="55" creationId="{CF6695CA-43DE-7B3F-8FCE-4890E23E6F8D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12:54.396" v="1177" actId="1076"/>
          <ac:spMkLst>
            <pc:docMk/>
            <pc:sldMk cId="3099212954" sldId="265"/>
            <ac:spMk id="56" creationId="{01270838-2732-8C74-5252-8ED5CAA1A8AE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12:54.302" v="1176" actId="1076"/>
          <ac:spMkLst>
            <pc:docMk/>
            <pc:sldMk cId="3099212954" sldId="265"/>
            <ac:spMk id="57" creationId="{4116749B-126C-16B7-C86B-B346F10DB828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20:07:23.159" v="1018"/>
          <ac:spMkLst>
            <pc:docMk/>
            <pc:sldMk cId="3099212954" sldId="265"/>
            <ac:spMk id="58" creationId="{6F396D8E-6FA7-0A48-E8DD-9C69FF32C453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12:54.115" v="1174" actId="1076"/>
          <ac:spMkLst>
            <pc:docMk/>
            <pc:sldMk cId="3099212954" sldId="265"/>
            <ac:spMk id="59" creationId="{CC6D8397-A0EC-9D30-86E2-5537B2E99B29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20:08:19.691" v="1040"/>
          <ac:spMkLst>
            <pc:docMk/>
            <pc:sldMk cId="3099212954" sldId="265"/>
            <ac:spMk id="61" creationId="{F2A56453-E0EC-8C15-B7AB-3FD1FB08EDF0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50:13.693" v="1687" actId="20577"/>
          <ac:spMkLst>
            <pc:docMk/>
            <pc:sldMk cId="3099212954" sldId="265"/>
            <ac:spMk id="62" creationId="{5D29B862-3974-5199-4815-708038F08039}"/>
          </ac:spMkLst>
        </pc:spChg>
        <pc:grpChg chg="add del">
          <ac:chgData name="Man Chui Ng" userId="S::man.ng001@stud.fh-dortmund.de::99bfe401-5cae-4c3a-8733-4479e5413f46" providerId="AD" clId="Web-{59A6B896-C152-87F3-03D8-2A8FC06168C9}" dt="2023-07-01T19:21:56.984" v="510"/>
          <ac:grpSpMkLst>
            <pc:docMk/>
            <pc:sldMk cId="3099212954" sldId="265"/>
            <ac:grpSpMk id="34" creationId="{3AFD8D0F-1F50-BCCD-9F0A-8E206E683534}"/>
          </ac:grpSpMkLst>
        </pc:grpChg>
        <pc:graphicFrameChg chg="add del mod modGraphic">
          <ac:chgData name="Man Chui Ng" userId="S::man.ng001@stud.fh-dortmund.de::99bfe401-5cae-4c3a-8733-4479e5413f46" providerId="AD" clId="Web-{59A6B896-C152-87F3-03D8-2A8FC06168C9}" dt="2023-07-01T18:56:48.281" v="59"/>
          <ac:graphicFrameMkLst>
            <pc:docMk/>
            <pc:sldMk cId="3099212954" sldId="265"/>
            <ac:graphicFrameMk id="3" creationId="{90371D8B-AA96-8677-F677-A1D677694811}"/>
          </ac:graphicFrameMkLst>
        </pc:graphicFrameChg>
        <pc:graphicFrameChg chg="add del mod">
          <ac:chgData name="Man Chui Ng" userId="S::man.ng001@stud.fh-dortmund.de::99bfe401-5cae-4c3a-8733-4479e5413f46" providerId="AD" clId="Web-{59A6B896-C152-87F3-03D8-2A8FC06168C9}" dt="2023-07-01T18:56:15.656" v="46"/>
          <ac:graphicFrameMkLst>
            <pc:docMk/>
            <pc:sldMk cId="3099212954" sldId="265"/>
            <ac:graphicFrameMk id="6" creationId="{ADCD6A7D-DABA-D430-B13F-8FBFCC406CD5}"/>
          </ac:graphicFrameMkLst>
        </pc:graphicFrameChg>
        <pc:graphicFrameChg chg="add del mod">
          <ac:chgData name="Man Chui Ng" userId="S::man.ng001@stud.fh-dortmund.de::99bfe401-5cae-4c3a-8733-4479e5413f46" providerId="AD" clId="Web-{59A6B896-C152-87F3-03D8-2A8FC06168C9}" dt="2023-07-01T18:56:21.531" v="52"/>
          <ac:graphicFrameMkLst>
            <pc:docMk/>
            <pc:sldMk cId="3099212954" sldId="265"/>
            <ac:graphicFrameMk id="10" creationId="{4EFFA42D-5D49-69A7-BECE-1CD56FEE17FA}"/>
          </ac:graphicFrameMkLst>
        </pc:graphicFrameChg>
        <pc:graphicFrameChg chg="add del mod modGraphic">
          <ac:chgData name="Man Chui Ng" userId="S::man.ng001@stud.fh-dortmund.de::99bfe401-5cae-4c3a-8733-4479e5413f46" providerId="AD" clId="Web-{59A6B896-C152-87F3-03D8-2A8FC06168C9}" dt="2023-07-01T18:56:48.516" v="62"/>
          <ac:graphicFrameMkLst>
            <pc:docMk/>
            <pc:sldMk cId="3099212954" sldId="265"/>
            <ac:graphicFrameMk id="13" creationId="{7EEB179C-1912-6E65-7AB4-3BDD0DCB21C5}"/>
          </ac:graphicFrameMkLst>
        </pc:graphicFrameChg>
        <pc:graphicFrameChg chg="add mod modGraphic">
          <ac:chgData name="Man Chui Ng" userId="S::man.ng001@stud.fh-dortmund.de::99bfe401-5cae-4c3a-8733-4479e5413f46" providerId="AD" clId="Web-{59A6B896-C152-87F3-03D8-2A8FC06168C9}" dt="2023-07-01T20:12:50.115" v="1168" actId="1076"/>
          <ac:graphicFrameMkLst>
            <pc:docMk/>
            <pc:sldMk cId="3099212954" sldId="265"/>
            <ac:graphicFrameMk id="16" creationId="{424D040A-473B-ACEF-09B0-4A6AF0F4798D}"/>
          </ac:graphicFrameMkLst>
        </pc:graphicFrameChg>
        <pc:graphicFrameChg chg="add mod modGraphic">
          <ac:chgData name="Man Chui Ng" userId="S::man.ng001@stud.fh-dortmund.de::99bfe401-5cae-4c3a-8733-4479e5413f46" providerId="AD" clId="Web-{59A6B896-C152-87F3-03D8-2A8FC06168C9}" dt="2023-07-01T20:12:20.865" v="1104" actId="1076"/>
          <ac:graphicFrameMkLst>
            <pc:docMk/>
            <pc:sldMk cId="3099212954" sldId="265"/>
            <ac:graphicFrameMk id="19" creationId="{CD3915D9-0F63-B497-AB68-2D484A697172}"/>
          </ac:graphicFrameMkLst>
        </pc:graphicFrameChg>
        <pc:graphicFrameChg chg="add del mod">
          <ac:chgData name="Man Chui Ng" userId="S::man.ng001@stud.fh-dortmund.de::99bfe401-5cae-4c3a-8733-4479e5413f46" providerId="AD" clId="Web-{59A6B896-C152-87F3-03D8-2A8FC06168C9}" dt="2023-07-01T19:00:40.111" v="134"/>
          <ac:graphicFrameMkLst>
            <pc:docMk/>
            <pc:sldMk cId="3099212954" sldId="265"/>
            <ac:graphicFrameMk id="22" creationId="{01887FAE-8E2C-7474-9FFA-82619968646E}"/>
          </ac:graphicFrameMkLst>
        </pc:graphicFrameChg>
        <pc:graphicFrameChg chg="add del mod modGraphic">
          <ac:chgData name="Man Chui Ng" userId="S::man.ng001@stud.fh-dortmund.de::99bfe401-5cae-4c3a-8733-4479e5413f46" providerId="AD" clId="Web-{59A6B896-C152-87F3-03D8-2A8FC06168C9}" dt="2023-07-01T19:01:03.627" v="163"/>
          <ac:graphicFrameMkLst>
            <pc:docMk/>
            <pc:sldMk cId="3099212954" sldId="265"/>
            <ac:graphicFrameMk id="24" creationId="{5C18C0A4-369B-F0B2-B95A-460198AA6F09}"/>
          </ac:graphicFrameMkLst>
        </pc:graphicFrameChg>
        <pc:graphicFrameChg chg="add del">
          <ac:chgData name="Man Chui Ng" userId="S::man.ng001@stud.fh-dortmund.de::99bfe401-5cae-4c3a-8733-4479e5413f46" providerId="AD" clId="Web-{59A6B896-C152-87F3-03D8-2A8FC06168C9}" dt="2023-07-01T19:00:57.158" v="162"/>
          <ac:graphicFrameMkLst>
            <pc:docMk/>
            <pc:sldMk cId="3099212954" sldId="265"/>
            <ac:graphicFrameMk id="25" creationId="{C6800E4A-4B1B-FCA4-DB54-81562B8B40A4}"/>
          </ac:graphicFrameMkLst>
        </pc:graphicFrameChg>
        <pc:graphicFrameChg chg="add del mod modGraphic">
          <ac:chgData name="Man Chui Ng" userId="S::man.ng001@stud.fh-dortmund.de::99bfe401-5cae-4c3a-8733-4479e5413f46" providerId="AD" clId="Web-{59A6B896-C152-87F3-03D8-2A8FC06168C9}" dt="2023-07-01T20:12:46.084" v="1160" actId="1076"/>
          <ac:graphicFrameMkLst>
            <pc:docMk/>
            <pc:sldMk cId="3099212954" sldId="265"/>
            <ac:graphicFrameMk id="29" creationId="{01FF72FF-E87E-7418-177C-DD6B0230B7A4}"/>
          </ac:graphicFrameMkLst>
        </pc:graphicFrameChg>
        <pc:graphicFrameChg chg="add mod modGraphic">
          <ac:chgData name="Man Chui Ng" userId="S::man.ng001@stud.fh-dortmund.de::99bfe401-5cae-4c3a-8733-4479e5413f46" providerId="AD" clId="Web-{59A6B896-C152-87F3-03D8-2A8FC06168C9}" dt="2023-07-01T20:12:36.162" v="1128" actId="1076"/>
          <ac:graphicFrameMkLst>
            <pc:docMk/>
            <pc:sldMk cId="3099212954" sldId="265"/>
            <ac:graphicFrameMk id="32" creationId="{469EF1CF-FA1B-BED0-7E44-6D804AB98978}"/>
          </ac:graphicFrameMkLst>
        </pc:graphicFrameChg>
        <pc:graphicFrameChg chg="add del mod modGraphic">
          <ac:chgData name="Man Chui Ng" userId="S::man.ng001@stud.fh-dortmund.de::99bfe401-5cae-4c3a-8733-4479e5413f46" providerId="AD" clId="Web-{59A6B896-C152-87F3-03D8-2A8FC06168C9}" dt="2023-07-01T19:48:35.104" v="734"/>
          <ac:graphicFrameMkLst>
            <pc:docMk/>
            <pc:sldMk cId="3099212954" sldId="265"/>
            <ac:graphicFrameMk id="42" creationId="{266AE1DD-D982-73C8-20FC-AC862E210476}"/>
          </ac:graphicFrameMkLst>
        </pc:graphicFrameChg>
        <pc:graphicFrameChg chg="add mod modGraphic">
          <ac:chgData name="Man Chui Ng" userId="S::man.ng001@stud.fh-dortmund.de::99bfe401-5cae-4c3a-8733-4479e5413f46" providerId="AD" clId="Web-{59A6B896-C152-87F3-03D8-2A8FC06168C9}" dt="2023-07-01T20:12:40.693" v="1147" actId="1076"/>
          <ac:graphicFrameMkLst>
            <pc:docMk/>
            <pc:sldMk cId="3099212954" sldId="265"/>
            <ac:graphicFrameMk id="45" creationId="{6FD12F96-8CE5-007D-5B66-24924CBA5830}"/>
          </ac:graphicFrameMkLst>
        </pc:graphicFrameChg>
        <pc:graphicFrameChg chg="add del mod">
          <ac:chgData name="Man Chui Ng" userId="S::man.ng001@stud.fh-dortmund.de::99bfe401-5cae-4c3a-8733-4479e5413f46" providerId="AD" clId="Web-{59A6B896-C152-87F3-03D8-2A8FC06168C9}" dt="2023-07-01T20:05:01.221" v="982"/>
          <ac:graphicFrameMkLst>
            <pc:docMk/>
            <pc:sldMk cId="3099212954" sldId="265"/>
            <ac:graphicFrameMk id="52" creationId="{EAE6245A-DCFF-0889-3F8E-29197C2A04F3}"/>
          </ac:graphicFrameMkLst>
        </pc:graphicFrameChg>
        <pc:graphicFrameChg chg="add mod modGraphic">
          <ac:chgData name="Man Chui Ng" userId="S::man.ng001@stud.fh-dortmund.de::99bfe401-5cae-4c3a-8733-4479e5413f46" providerId="AD" clId="Web-{59A6B896-C152-87F3-03D8-2A8FC06168C9}" dt="2023-07-01T20:12:54.209" v="1175" actId="1076"/>
          <ac:graphicFrameMkLst>
            <pc:docMk/>
            <pc:sldMk cId="3099212954" sldId="265"/>
            <ac:graphicFrameMk id="54" creationId="{D8C470EA-460A-32F1-55DB-FE27F5200C13}"/>
          </ac:graphicFrameMkLst>
        </pc:graphicFrameChg>
        <pc:picChg chg="add del mod">
          <ac:chgData name="Man Chui Ng" userId="S::man.ng001@stud.fh-dortmund.de::99bfe401-5cae-4c3a-8733-4479e5413f46" providerId="AD" clId="Web-{59A6B896-C152-87F3-03D8-2A8FC06168C9}" dt="2023-07-01T20:12:22.990" v="1127" actId="1076"/>
          <ac:picMkLst>
            <pc:docMk/>
            <pc:sldMk cId="3099212954" sldId="265"/>
            <ac:picMk id="5" creationId="{5CD3A296-9A42-1D1D-838A-5819B57E1308}"/>
          </ac:picMkLst>
        </pc:picChg>
      </pc:sldChg>
      <pc:sldChg chg="addSp delSp modSp">
        <pc:chgData name="Man Chui Ng" userId="S::man.ng001@stud.fh-dortmund.de::99bfe401-5cae-4c3a-8733-4479e5413f46" providerId="AD" clId="Web-{59A6B896-C152-87F3-03D8-2A8FC06168C9}" dt="2023-07-01T20:24:56.026" v="1351" actId="1076"/>
        <pc:sldMkLst>
          <pc:docMk/>
          <pc:sldMk cId="886334682" sldId="266"/>
        </pc:sldMkLst>
        <pc:spChg chg="mod">
          <ac:chgData name="Man Chui Ng" userId="S::man.ng001@stud.fh-dortmund.de::99bfe401-5cae-4c3a-8733-4479e5413f46" providerId="AD" clId="Web-{59A6B896-C152-87F3-03D8-2A8FC06168C9}" dt="2023-07-01T20:22:28.182" v="1249" actId="20577"/>
          <ac:spMkLst>
            <pc:docMk/>
            <pc:sldMk cId="886334682" sldId="266"/>
            <ac:spMk id="2" creationId="{7CCE94BD-9FF2-16E7-6838-5D975DD84BA8}"/>
          </ac:spMkLst>
        </pc:spChg>
        <pc:spChg chg="del">
          <ac:chgData name="Man Chui Ng" userId="S::man.ng001@stud.fh-dortmund.de::99bfe401-5cae-4c3a-8733-4479e5413f46" providerId="AD" clId="Web-{59A6B896-C152-87F3-03D8-2A8FC06168C9}" dt="2023-07-01T20:23:25.635" v="1275"/>
          <ac:spMkLst>
            <pc:docMk/>
            <pc:sldMk cId="886334682" sldId="266"/>
            <ac:spMk id="6" creationId="{41E9D667-9EDB-4343-DDE1-2FE72204A331}"/>
          </ac:spMkLst>
        </pc:spChg>
        <pc:spChg chg="del">
          <ac:chgData name="Man Chui Ng" userId="S::man.ng001@stud.fh-dortmund.de::99bfe401-5cae-4c3a-8733-4479e5413f46" providerId="AD" clId="Web-{59A6B896-C152-87F3-03D8-2A8FC06168C9}" dt="2023-07-01T20:23:22.729" v="1274"/>
          <ac:spMkLst>
            <pc:docMk/>
            <pc:sldMk cId="886334682" sldId="266"/>
            <ac:spMk id="7" creationId="{5BEEAFB3-D11F-FBBC-4274-D53DF8B9640A}"/>
          </ac:spMkLst>
        </pc:spChg>
        <pc:spChg chg="del">
          <ac:chgData name="Man Chui Ng" userId="S::man.ng001@stud.fh-dortmund.de::99bfe401-5cae-4c3a-8733-4479e5413f46" providerId="AD" clId="Web-{59A6B896-C152-87F3-03D8-2A8FC06168C9}" dt="2023-07-01T20:23:19.354" v="1272"/>
          <ac:spMkLst>
            <pc:docMk/>
            <pc:sldMk cId="886334682" sldId="266"/>
            <ac:spMk id="9" creationId="{E83BFEAE-A020-3CD9-C924-84A6AE51FC77}"/>
          </ac:spMkLst>
        </pc:spChg>
        <pc:spChg chg="del">
          <ac:chgData name="Man Chui Ng" userId="S::man.ng001@stud.fh-dortmund.de::99bfe401-5cae-4c3a-8733-4479e5413f46" providerId="AD" clId="Web-{59A6B896-C152-87F3-03D8-2A8FC06168C9}" dt="2023-07-01T20:23:21.307" v="1273"/>
          <ac:spMkLst>
            <pc:docMk/>
            <pc:sldMk cId="886334682" sldId="266"/>
            <ac:spMk id="10" creationId="{5742FE0E-0EF7-A681-38C0-957AD8FB5FE9}"/>
          </ac:spMkLst>
        </pc:spChg>
        <pc:spChg chg="del">
          <ac:chgData name="Man Chui Ng" userId="S::man.ng001@stud.fh-dortmund.de::99bfe401-5cae-4c3a-8733-4479e5413f46" providerId="AD" clId="Web-{59A6B896-C152-87F3-03D8-2A8FC06168C9}" dt="2023-07-01T20:23:26.088" v="1276"/>
          <ac:spMkLst>
            <pc:docMk/>
            <pc:sldMk cId="886334682" sldId="266"/>
            <ac:spMk id="11" creationId="{7A8E6E0C-F6FD-002B-685F-5D817EB098FE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24:56.026" v="1351" actId="1076"/>
          <ac:spMkLst>
            <pc:docMk/>
            <pc:sldMk cId="886334682" sldId="266"/>
            <ac:spMk id="16" creationId="{788BAFE2-EF22-80BA-BA71-0B0519A1E0DB}"/>
          </ac:spMkLst>
        </pc:spChg>
        <pc:grpChg chg="add">
          <ac:chgData name="Man Chui Ng" userId="S::man.ng001@stud.fh-dortmund.de::99bfe401-5cae-4c3a-8733-4479e5413f46" providerId="AD" clId="Web-{59A6B896-C152-87F3-03D8-2A8FC06168C9}" dt="2023-07-01T20:23:16.182" v="1271"/>
          <ac:grpSpMkLst>
            <pc:docMk/>
            <pc:sldMk cId="886334682" sldId="266"/>
            <ac:grpSpMk id="14" creationId="{3BB547E7-CC8B-935A-47B4-D6E21699C426}"/>
          </ac:grpSpMkLst>
        </pc:grpChg>
        <pc:picChg chg="del">
          <ac:chgData name="Man Chui Ng" userId="S::man.ng001@stud.fh-dortmund.de::99bfe401-5cae-4c3a-8733-4479e5413f46" providerId="AD" clId="Web-{59A6B896-C152-87F3-03D8-2A8FC06168C9}" dt="2023-07-01T20:13:30.975" v="1178"/>
          <ac:picMkLst>
            <pc:docMk/>
            <pc:sldMk cId="886334682" sldId="266"/>
            <ac:picMk id="5" creationId="{BDF4FAE7-B32D-3620-3E64-0F10CDDB5FE4}"/>
          </ac:picMkLst>
        </pc:picChg>
      </pc:sldChg>
      <pc:sldChg chg="addSp delSp modSp add replId">
        <pc:chgData name="Man Chui Ng" userId="S::man.ng001@stud.fh-dortmund.de::99bfe401-5cae-4c3a-8733-4479e5413f46" providerId="AD" clId="Web-{59A6B896-C152-87F3-03D8-2A8FC06168C9}" dt="2023-07-01T20:26:47.168" v="1385" actId="14100"/>
        <pc:sldMkLst>
          <pc:docMk/>
          <pc:sldMk cId="1222455631" sldId="267"/>
        </pc:sldMkLst>
        <pc:spChg chg="mod">
          <ac:chgData name="Man Chui Ng" userId="S::man.ng001@stud.fh-dortmund.de::99bfe401-5cae-4c3a-8733-4479e5413f46" providerId="AD" clId="Web-{59A6B896-C152-87F3-03D8-2A8FC06168C9}" dt="2023-07-01T20:25:25.573" v="1367" actId="20577"/>
          <ac:spMkLst>
            <pc:docMk/>
            <pc:sldMk cId="1222455631" sldId="267"/>
            <ac:spMk id="2" creationId="{7CCE94BD-9FF2-16E7-6838-5D975DD84BA8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20:25:35.855" v="1369"/>
          <ac:spMkLst>
            <pc:docMk/>
            <pc:sldMk cId="1222455631" sldId="267"/>
            <ac:spMk id="5" creationId="{2BA7DB15-274D-7956-BD51-1B50C238BAB4}"/>
          </ac:spMkLst>
        </pc:spChg>
        <pc:spChg chg="del mod">
          <ac:chgData name="Man Chui Ng" userId="S::man.ng001@stud.fh-dortmund.de::99bfe401-5cae-4c3a-8733-4479e5413f46" providerId="AD" clId="Web-{59A6B896-C152-87F3-03D8-2A8FC06168C9}" dt="2023-07-01T20:25:21.589" v="1359"/>
          <ac:spMkLst>
            <pc:docMk/>
            <pc:sldMk cId="1222455631" sldId="267"/>
            <ac:spMk id="16" creationId="{788BAFE2-EF22-80BA-BA71-0B0519A1E0DB}"/>
          </ac:spMkLst>
        </pc:spChg>
        <pc:grpChg chg="del">
          <ac:chgData name="Man Chui Ng" userId="S::man.ng001@stud.fh-dortmund.de::99bfe401-5cae-4c3a-8733-4479e5413f46" providerId="AD" clId="Web-{59A6B896-C152-87F3-03D8-2A8FC06168C9}" dt="2023-07-01T20:25:17.511" v="1357"/>
          <ac:grpSpMkLst>
            <pc:docMk/>
            <pc:sldMk cId="1222455631" sldId="267"/>
            <ac:grpSpMk id="14" creationId="{3BB547E7-CC8B-935A-47B4-D6E21699C426}"/>
          </ac:grpSpMkLst>
        </pc:grpChg>
        <pc:picChg chg="add">
          <ac:chgData name="Man Chui Ng" userId="S::man.ng001@stud.fh-dortmund.de::99bfe401-5cae-4c3a-8733-4479e5413f46" providerId="AD" clId="Web-{59A6B896-C152-87F3-03D8-2A8FC06168C9}" dt="2023-07-01T20:25:32.136" v="1368"/>
          <ac:picMkLst>
            <pc:docMk/>
            <pc:sldMk cId="1222455631" sldId="267"/>
            <ac:picMk id="7" creationId="{0060DA2B-D42A-DFE6-C693-0FA91E8E49C6}"/>
          </ac:picMkLst>
        </pc:picChg>
        <pc:cxnChg chg="add del">
          <ac:chgData name="Man Chui Ng" userId="S::man.ng001@stud.fh-dortmund.de::99bfe401-5cae-4c3a-8733-4479e5413f46" providerId="AD" clId="Web-{59A6B896-C152-87F3-03D8-2A8FC06168C9}" dt="2023-07-01T20:26:04.089" v="1373"/>
          <ac:cxnSpMkLst>
            <pc:docMk/>
            <pc:sldMk cId="1222455631" sldId="267"/>
            <ac:cxnSpMk id="9" creationId="{7A88F2F7-7136-4690-93BA-E9E5C249B538}"/>
          </ac:cxnSpMkLst>
        </pc:cxnChg>
        <pc:cxnChg chg="add del">
          <ac:chgData name="Man Chui Ng" userId="S::man.ng001@stud.fh-dortmund.de::99bfe401-5cae-4c3a-8733-4479e5413f46" providerId="AD" clId="Web-{59A6B896-C152-87F3-03D8-2A8FC06168C9}" dt="2023-07-01T20:26:01.761" v="1372"/>
          <ac:cxnSpMkLst>
            <pc:docMk/>
            <pc:sldMk cId="1222455631" sldId="267"/>
            <ac:cxnSpMk id="10" creationId="{1804E923-647B-D99C-191F-E691E492A555}"/>
          </ac:cxnSpMkLst>
        </pc:cxnChg>
        <pc:cxnChg chg="add mod">
          <ac:chgData name="Man Chui Ng" userId="S::man.ng001@stud.fh-dortmund.de::99bfe401-5cae-4c3a-8733-4479e5413f46" providerId="AD" clId="Web-{59A6B896-C152-87F3-03D8-2A8FC06168C9}" dt="2023-07-01T20:26:47.168" v="1385" actId="14100"/>
          <ac:cxnSpMkLst>
            <pc:docMk/>
            <pc:sldMk cId="1222455631" sldId="267"/>
            <ac:cxnSpMk id="11" creationId="{CA20E9A4-6663-F7F1-218F-BAA66D3C7A15}"/>
          </ac:cxnSpMkLst>
        </pc:cxnChg>
      </pc:sldChg>
      <pc:sldChg chg="addSp delSp modSp add replId">
        <pc:chgData name="Man Chui Ng" userId="S::man.ng001@stud.fh-dortmund.de::99bfe401-5cae-4c3a-8733-4479e5413f46" providerId="AD" clId="Web-{59A6B896-C152-87F3-03D8-2A8FC06168C9}" dt="2023-07-01T20:49:34.412" v="1670" actId="1076"/>
        <pc:sldMkLst>
          <pc:docMk/>
          <pc:sldMk cId="1093973147" sldId="268"/>
        </pc:sldMkLst>
        <pc:spChg chg="add mod topLvl">
          <ac:chgData name="Man Chui Ng" userId="S::man.ng001@stud.fh-dortmund.de::99bfe401-5cae-4c3a-8733-4479e5413f46" providerId="AD" clId="Web-{59A6B896-C152-87F3-03D8-2A8FC06168C9}" dt="2023-07-01T20:34:19.499" v="1467" actId="1076"/>
          <ac:spMkLst>
            <pc:docMk/>
            <pc:sldMk cId="1093973147" sldId="268"/>
            <ac:spMk id="6" creationId="{AC016EBF-1148-EF93-4B8A-E6A1F227DBB0}"/>
          </ac:spMkLst>
        </pc:spChg>
        <pc:spChg chg="add mod topLvl">
          <ac:chgData name="Man Chui Ng" userId="S::man.ng001@stud.fh-dortmund.de::99bfe401-5cae-4c3a-8733-4479e5413f46" providerId="AD" clId="Web-{59A6B896-C152-87F3-03D8-2A8FC06168C9}" dt="2023-07-01T20:33:52.390" v="1460"/>
          <ac:spMkLst>
            <pc:docMk/>
            <pc:sldMk cId="1093973147" sldId="268"/>
            <ac:spMk id="8" creationId="{7504F6C4-2C94-B6D1-D15F-40300DA9BA89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20:32:05.139" v="1435"/>
          <ac:spMkLst>
            <pc:docMk/>
            <pc:sldMk cId="1093973147" sldId="268"/>
            <ac:spMk id="9" creationId="{31261A38-072A-90BA-EB2C-E4519CCD942D}"/>
          </ac:spMkLst>
        </pc:spChg>
        <pc:spChg chg="add mod topLvl">
          <ac:chgData name="Man Chui Ng" userId="S::man.ng001@stud.fh-dortmund.de::99bfe401-5cae-4c3a-8733-4479e5413f46" providerId="AD" clId="Web-{59A6B896-C152-87F3-03D8-2A8FC06168C9}" dt="2023-07-01T20:35:23.031" v="1479" actId="1076"/>
          <ac:spMkLst>
            <pc:docMk/>
            <pc:sldMk cId="1093973147" sldId="268"/>
            <ac:spMk id="10" creationId="{AFD76711-935E-13E7-9F9A-7AA921DB241B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49:34.412" v="1670" actId="1076"/>
          <ac:spMkLst>
            <pc:docMk/>
            <pc:sldMk cId="1093973147" sldId="268"/>
            <ac:spMk id="26" creationId="{0D6BB573-1A6C-237F-1A23-E32E796D266C}"/>
          </ac:spMkLst>
        </pc:spChg>
        <pc:grpChg chg="add mod">
          <ac:chgData name="Man Chui Ng" userId="S::man.ng001@stud.fh-dortmund.de::99bfe401-5cae-4c3a-8733-4479e5413f46" providerId="AD" clId="Web-{59A6B896-C152-87F3-03D8-2A8FC06168C9}" dt="2023-07-01T20:29:12.044" v="1422" actId="1076"/>
          <ac:grpSpMkLst>
            <pc:docMk/>
            <pc:sldMk cId="1093973147" sldId="268"/>
            <ac:grpSpMk id="5" creationId="{A10B907E-7366-5E2B-A20E-97197632F78B}"/>
          </ac:grpSpMkLst>
        </pc:grpChg>
        <pc:grpChg chg="add del mod">
          <ac:chgData name="Man Chui Ng" userId="S::man.ng001@stud.fh-dortmund.de::99bfe401-5cae-4c3a-8733-4479e5413f46" providerId="AD" clId="Web-{59A6B896-C152-87F3-03D8-2A8FC06168C9}" dt="2023-07-01T20:33:17.717" v="1448"/>
          <ac:grpSpMkLst>
            <pc:docMk/>
            <pc:sldMk cId="1093973147" sldId="268"/>
            <ac:grpSpMk id="12" creationId="{B7C8D071-D52C-2EF4-C8A3-A64DA8C4B71E}"/>
          </ac:grpSpMkLst>
        </pc:grpChg>
        <pc:grpChg chg="add">
          <ac:chgData name="Man Chui Ng" userId="S::man.ng001@stud.fh-dortmund.de::99bfe401-5cae-4c3a-8733-4479e5413f46" providerId="AD" clId="Web-{59A6B896-C152-87F3-03D8-2A8FC06168C9}" dt="2023-07-01T20:33:52.749" v="1462"/>
          <ac:grpSpMkLst>
            <pc:docMk/>
            <pc:sldMk cId="1093973147" sldId="268"/>
            <ac:grpSpMk id="13" creationId="{CA1F52E7-77E9-2DDC-A394-402EF94B2C78}"/>
          </ac:grpSpMkLst>
        </pc:grpChg>
        <pc:grpChg chg="add ord">
          <ac:chgData name="Man Chui Ng" userId="S::man.ng001@stud.fh-dortmund.de::99bfe401-5cae-4c3a-8733-4479e5413f46" providerId="AD" clId="Web-{59A6B896-C152-87F3-03D8-2A8FC06168C9}" dt="2023-07-01T20:34:09.796" v="1465"/>
          <ac:grpSpMkLst>
            <pc:docMk/>
            <pc:sldMk cId="1093973147" sldId="268"/>
            <ac:grpSpMk id="14" creationId="{36685C2F-1ECB-B2E1-5934-904C4D507A4F}"/>
          </ac:grpSpMkLst>
        </pc:grpChg>
        <pc:grpChg chg="add del mod">
          <ac:chgData name="Man Chui Ng" userId="S::man.ng001@stud.fh-dortmund.de::99bfe401-5cae-4c3a-8733-4479e5413f46" providerId="AD" clId="Web-{59A6B896-C152-87F3-03D8-2A8FC06168C9}" dt="2023-07-01T20:37:49.641" v="1506"/>
          <ac:grpSpMkLst>
            <pc:docMk/>
            <pc:sldMk cId="1093973147" sldId="268"/>
            <ac:grpSpMk id="21" creationId="{A73B7F54-4900-38B6-3C00-9557B89D79F0}"/>
          </ac:grpSpMkLst>
        </pc:grpChg>
        <pc:grpChg chg="add">
          <ac:chgData name="Man Chui Ng" userId="S::man.ng001@stud.fh-dortmund.de::99bfe401-5cae-4c3a-8733-4479e5413f46" providerId="AD" clId="Web-{59A6B896-C152-87F3-03D8-2A8FC06168C9}" dt="2023-07-01T20:39:13.986" v="1523"/>
          <ac:grpSpMkLst>
            <pc:docMk/>
            <pc:sldMk cId="1093973147" sldId="268"/>
            <ac:grpSpMk id="24" creationId="{BF30D7BA-528D-3237-A512-78198984DE4B}"/>
          </ac:grpSpMkLst>
        </pc:grpChg>
        <pc:picChg chg="mod topLvl">
          <ac:chgData name="Man Chui Ng" userId="S::man.ng001@stud.fh-dortmund.de::99bfe401-5cae-4c3a-8733-4479e5413f46" providerId="AD" clId="Web-{59A6B896-C152-87F3-03D8-2A8FC06168C9}" dt="2023-07-01T20:34:01.905" v="1464" actId="1076"/>
          <ac:picMkLst>
            <pc:docMk/>
            <pc:sldMk cId="1093973147" sldId="268"/>
            <ac:picMk id="7" creationId="{0060DA2B-D42A-DFE6-C693-0FA91E8E49C6}"/>
          </ac:picMkLst>
        </pc:picChg>
        <pc:cxnChg chg="add del">
          <ac:chgData name="Man Chui Ng" userId="S::man.ng001@stud.fh-dortmund.de::99bfe401-5cae-4c3a-8733-4479e5413f46" providerId="AD" clId="Web-{59A6B896-C152-87F3-03D8-2A8FC06168C9}" dt="2023-07-01T20:27:18.199" v="1390"/>
          <ac:cxnSpMkLst>
            <pc:docMk/>
            <pc:sldMk cId="1093973147" sldId="268"/>
            <ac:cxnSpMk id="3" creationId="{C7196FEB-5E87-8662-785B-70148126F09D}"/>
          </ac:cxnSpMkLst>
        </pc:cxnChg>
        <pc:cxnChg chg="add mod">
          <ac:chgData name="Man Chui Ng" userId="S::man.ng001@stud.fh-dortmund.de::99bfe401-5cae-4c3a-8733-4479e5413f46" providerId="AD" clId="Web-{59A6B896-C152-87F3-03D8-2A8FC06168C9}" dt="2023-07-01T20:29:08.731" v="1421" actId="1076"/>
          <ac:cxnSpMkLst>
            <pc:docMk/>
            <pc:sldMk cId="1093973147" sldId="268"/>
            <ac:cxnSpMk id="4" creationId="{3FD77D29-A459-19FF-E497-C202631112B0}"/>
          </ac:cxnSpMkLst>
        </pc:cxnChg>
        <pc:cxnChg chg="add del mod">
          <ac:chgData name="Man Chui Ng" userId="S::man.ng001@stud.fh-dortmund.de::99bfe401-5cae-4c3a-8733-4479e5413f46" providerId="AD" clId="Web-{59A6B896-C152-87F3-03D8-2A8FC06168C9}" dt="2023-07-01T20:28:07.153" v="1403" actId="1076"/>
          <ac:cxnSpMkLst>
            <pc:docMk/>
            <pc:sldMk cId="1093973147" sldId="268"/>
            <ac:cxnSpMk id="11" creationId="{CA20E9A4-6663-F7F1-218F-BAA66D3C7A15}"/>
          </ac:cxnSpMkLst>
        </pc:cxnChg>
        <pc:cxnChg chg="add mod">
          <ac:chgData name="Man Chui Ng" userId="S::man.ng001@stud.fh-dortmund.de::99bfe401-5cae-4c3a-8733-4479e5413f46" providerId="AD" clId="Web-{59A6B896-C152-87F3-03D8-2A8FC06168C9}" dt="2023-07-01T20:35:18.906" v="1478" actId="14100"/>
          <ac:cxnSpMkLst>
            <pc:docMk/>
            <pc:sldMk cId="1093973147" sldId="268"/>
            <ac:cxnSpMk id="15" creationId="{A73487B2-31C2-246D-7EFC-0E68FB360396}"/>
          </ac:cxnSpMkLst>
        </pc:cxnChg>
        <pc:cxnChg chg="add mod">
          <ac:chgData name="Man Chui Ng" userId="S::man.ng001@stud.fh-dortmund.de::99bfe401-5cae-4c3a-8733-4479e5413f46" providerId="AD" clId="Web-{59A6B896-C152-87F3-03D8-2A8FC06168C9}" dt="2023-07-01T20:35:12.734" v="1477" actId="14100"/>
          <ac:cxnSpMkLst>
            <pc:docMk/>
            <pc:sldMk cId="1093973147" sldId="268"/>
            <ac:cxnSpMk id="16" creationId="{BC11D467-FD6D-238B-8255-FA69DA72212A}"/>
          </ac:cxnSpMkLst>
        </pc:cxnChg>
        <pc:cxnChg chg="add mod topLvl">
          <ac:chgData name="Man Chui Ng" userId="S::man.ng001@stud.fh-dortmund.de::99bfe401-5cae-4c3a-8733-4479e5413f46" providerId="AD" clId="Web-{59A6B896-C152-87F3-03D8-2A8FC06168C9}" dt="2023-07-01T20:38:01.735" v="1510" actId="14100"/>
          <ac:cxnSpMkLst>
            <pc:docMk/>
            <pc:sldMk cId="1093973147" sldId="268"/>
            <ac:cxnSpMk id="18" creationId="{BE32F1C0-D4DA-7D8F-C05C-4CD762AAC12C}"/>
          </ac:cxnSpMkLst>
        </pc:cxnChg>
        <pc:cxnChg chg="add mod topLvl">
          <ac:chgData name="Man Chui Ng" userId="S::man.ng001@stud.fh-dortmund.de::99bfe401-5cae-4c3a-8733-4479e5413f46" providerId="AD" clId="Web-{59A6B896-C152-87F3-03D8-2A8FC06168C9}" dt="2023-07-01T20:38:09.704" v="1511" actId="1076"/>
          <ac:cxnSpMkLst>
            <pc:docMk/>
            <pc:sldMk cId="1093973147" sldId="268"/>
            <ac:cxnSpMk id="20" creationId="{49953BB1-D859-5C1D-F708-70A824C421FE}"/>
          </ac:cxnSpMkLst>
        </pc:cxnChg>
        <pc:cxnChg chg="add mod">
          <ac:chgData name="Man Chui Ng" userId="S::man.ng001@stud.fh-dortmund.de::99bfe401-5cae-4c3a-8733-4479e5413f46" providerId="AD" clId="Web-{59A6B896-C152-87F3-03D8-2A8FC06168C9}" dt="2023-07-01T20:38:26.641" v="1516" actId="14100"/>
          <ac:cxnSpMkLst>
            <pc:docMk/>
            <pc:sldMk cId="1093973147" sldId="268"/>
            <ac:cxnSpMk id="22" creationId="{7F9DBC3F-2091-3F78-C56E-85CF15F536CE}"/>
          </ac:cxnSpMkLst>
        </pc:cxnChg>
        <pc:cxnChg chg="add mod">
          <ac:chgData name="Man Chui Ng" userId="S::man.ng001@stud.fh-dortmund.de::99bfe401-5cae-4c3a-8733-4479e5413f46" providerId="AD" clId="Web-{59A6B896-C152-87F3-03D8-2A8FC06168C9}" dt="2023-07-01T20:38:48.782" v="1522" actId="14100"/>
          <ac:cxnSpMkLst>
            <pc:docMk/>
            <pc:sldMk cId="1093973147" sldId="268"/>
            <ac:cxnSpMk id="23" creationId="{6137EFF7-9A03-BA96-3DC3-49798D69F349}"/>
          </ac:cxnSpMkLst>
        </pc:cxnChg>
      </pc:sldChg>
      <pc:sldChg chg="addSp delSp modSp add replId">
        <pc:chgData name="Man Chui Ng" userId="S::man.ng001@stud.fh-dortmund.de::99bfe401-5cae-4c3a-8733-4479e5413f46" providerId="AD" clId="Web-{59A6B896-C152-87F3-03D8-2A8FC06168C9}" dt="2023-07-01T20:48:11.130" v="1648"/>
        <pc:sldMkLst>
          <pc:docMk/>
          <pc:sldMk cId="4255209761" sldId="269"/>
        </pc:sldMkLst>
        <pc:spChg chg="add mod">
          <ac:chgData name="Man Chui Ng" userId="S::man.ng001@stud.fh-dortmund.de::99bfe401-5cae-4c3a-8733-4479e5413f46" providerId="AD" clId="Web-{59A6B896-C152-87F3-03D8-2A8FC06168C9}" dt="2023-07-01T20:46:36.254" v="1630" actId="14100"/>
          <ac:spMkLst>
            <pc:docMk/>
            <pc:sldMk cId="4255209761" sldId="269"/>
            <ac:spMk id="12" creationId="{B0B9F2FF-0FD8-FAB9-4BB4-E871C0808121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45:50.707" v="1620" actId="1076"/>
          <ac:spMkLst>
            <pc:docMk/>
            <pc:sldMk cId="4255209761" sldId="269"/>
            <ac:spMk id="19" creationId="{4AD909D4-B61A-59DF-28E0-C32342FF993C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20:46:42.442" v="1632"/>
          <ac:spMkLst>
            <pc:docMk/>
            <pc:sldMk cId="4255209761" sldId="269"/>
            <ac:spMk id="21" creationId="{A81D62BE-E880-48F8-2D07-8EAAA06F8B09}"/>
          </ac:spMkLst>
        </pc:spChg>
        <pc:spChg chg="add del mod">
          <ac:chgData name="Man Chui Ng" userId="S::man.ng001@stud.fh-dortmund.de::99bfe401-5cae-4c3a-8733-4479e5413f46" providerId="AD" clId="Web-{59A6B896-C152-87F3-03D8-2A8FC06168C9}" dt="2023-07-01T20:46:43.895" v="1633"/>
          <ac:spMkLst>
            <pc:docMk/>
            <pc:sldMk cId="4255209761" sldId="269"/>
            <ac:spMk id="25" creationId="{8ED3D932-8753-492C-48CE-71DEC57559ED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47:44.896" v="1642" actId="14100"/>
          <ac:spMkLst>
            <pc:docMk/>
            <pc:sldMk cId="4255209761" sldId="269"/>
            <ac:spMk id="30" creationId="{6F8F7CDC-91B3-EA05-275B-796D63D3ACB5}"/>
          </ac:spMkLst>
        </pc:spChg>
        <pc:grpChg chg="del">
          <ac:chgData name="Man Chui Ng" userId="S::man.ng001@stud.fh-dortmund.de::99bfe401-5cae-4c3a-8733-4479e5413f46" providerId="AD" clId="Web-{59A6B896-C152-87F3-03D8-2A8FC06168C9}" dt="2023-07-01T20:40:02.080" v="1528"/>
          <ac:grpSpMkLst>
            <pc:docMk/>
            <pc:sldMk cId="4255209761" sldId="269"/>
            <ac:grpSpMk id="5" creationId="{A10B907E-7366-5E2B-A20E-97197632F78B}"/>
          </ac:grpSpMkLst>
        </pc:grpChg>
        <pc:grpChg chg="del">
          <ac:chgData name="Man Chui Ng" userId="S::man.ng001@stud.fh-dortmund.de::99bfe401-5cae-4c3a-8733-4479e5413f46" providerId="AD" clId="Web-{59A6B896-C152-87F3-03D8-2A8FC06168C9}" dt="2023-07-01T20:40:02.080" v="1529"/>
          <ac:grpSpMkLst>
            <pc:docMk/>
            <pc:sldMk cId="4255209761" sldId="269"/>
            <ac:grpSpMk id="14" creationId="{36685C2F-1ECB-B2E1-5934-904C4D507A4F}"/>
          </ac:grpSpMkLst>
        </pc:grpChg>
        <pc:grpChg chg="del">
          <ac:chgData name="Man Chui Ng" userId="S::man.ng001@stud.fh-dortmund.de::99bfe401-5cae-4c3a-8733-4479e5413f46" providerId="AD" clId="Web-{59A6B896-C152-87F3-03D8-2A8FC06168C9}" dt="2023-07-01T20:40:02.080" v="1525"/>
          <ac:grpSpMkLst>
            <pc:docMk/>
            <pc:sldMk cId="4255209761" sldId="269"/>
            <ac:grpSpMk id="24" creationId="{BF30D7BA-528D-3237-A512-78198984DE4B}"/>
          </ac:grpSpMkLst>
        </pc:grpChg>
        <pc:grpChg chg="add ord">
          <ac:chgData name="Man Chui Ng" userId="S::man.ng001@stud.fh-dortmund.de::99bfe401-5cae-4c3a-8733-4479e5413f46" providerId="AD" clId="Web-{59A6B896-C152-87F3-03D8-2A8FC06168C9}" dt="2023-07-01T20:47:51.833" v="1644"/>
          <ac:grpSpMkLst>
            <pc:docMk/>
            <pc:sldMk cId="4255209761" sldId="269"/>
            <ac:grpSpMk id="31" creationId="{09AD4324-AF94-BB89-C1E7-BD2ADD3AF692}"/>
          </ac:grpSpMkLst>
        </pc:grpChg>
        <pc:picChg chg="add del mod modCrop">
          <ac:chgData name="Man Chui Ng" userId="S::man.ng001@stud.fh-dortmund.de::99bfe401-5cae-4c3a-8733-4479e5413f46" providerId="AD" clId="Web-{59A6B896-C152-87F3-03D8-2A8FC06168C9}" dt="2023-07-01T20:43:22.050" v="1586"/>
          <ac:picMkLst>
            <pc:docMk/>
            <pc:sldMk cId="4255209761" sldId="269"/>
            <ac:picMk id="9" creationId="{2CFC1ECA-66B4-F604-7624-93EB74F4BD46}"/>
          </ac:picMkLst>
        </pc:picChg>
        <pc:picChg chg="add mod ord modCrop">
          <ac:chgData name="Man Chui Ng" userId="S::man.ng001@stud.fh-dortmund.de::99bfe401-5cae-4c3a-8733-4479e5413f46" providerId="AD" clId="Web-{59A6B896-C152-87F3-03D8-2A8FC06168C9}" dt="2023-07-01T20:48:11.130" v="1648"/>
          <ac:picMkLst>
            <pc:docMk/>
            <pc:sldMk cId="4255209761" sldId="269"/>
            <ac:picMk id="28" creationId="{8ABB1A98-E623-68F4-CB94-DF9521C8724B}"/>
          </ac:picMkLst>
        </pc:picChg>
        <pc:cxnChg chg="del">
          <ac:chgData name="Man Chui Ng" userId="S::man.ng001@stud.fh-dortmund.de::99bfe401-5cae-4c3a-8733-4479e5413f46" providerId="AD" clId="Web-{59A6B896-C152-87F3-03D8-2A8FC06168C9}" dt="2023-07-01T20:40:02.080" v="1527"/>
          <ac:cxnSpMkLst>
            <pc:docMk/>
            <pc:sldMk cId="4255209761" sldId="269"/>
            <ac:cxnSpMk id="15" creationId="{A73487B2-31C2-246D-7EFC-0E68FB360396}"/>
          </ac:cxnSpMkLst>
        </pc:cxnChg>
        <pc:cxnChg chg="del">
          <ac:chgData name="Man Chui Ng" userId="S::man.ng001@stud.fh-dortmund.de::99bfe401-5cae-4c3a-8733-4479e5413f46" providerId="AD" clId="Web-{59A6B896-C152-87F3-03D8-2A8FC06168C9}" dt="2023-07-01T20:40:02.080" v="1526"/>
          <ac:cxnSpMkLst>
            <pc:docMk/>
            <pc:sldMk cId="4255209761" sldId="269"/>
            <ac:cxnSpMk id="16" creationId="{BC11D467-FD6D-238B-8255-FA69DA72212A}"/>
          </ac:cxnSpMkLst>
        </pc:cxnChg>
        <pc:cxnChg chg="add mod ord">
          <ac:chgData name="Man Chui Ng" userId="S::man.ng001@stud.fh-dortmund.de::99bfe401-5cae-4c3a-8733-4479e5413f46" providerId="AD" clId="Web-{59A6B896-C152-87F3-03D8-2A8FC06168C9}" dt="2023-07-01T20:47:28.224" v="1639"/>
          <ac:cxnSpMkLst>
            <pc:docMk/>
            <pc:sldMk cId="4255209761" sldId="269"/>
            <ac:cxnSpMk id="17" creationId="{C72B316B-9906-A5FC-779E-53175E4A3BBE}"/>
          </ac:cxnSpMkLst>
        </pc:cxnChg>
        <pc:cxnChg chg="add del mod">
          <ac:chgData name="Man Chui Ng" userId="S::man.ng001@stud.fh-dortmund.de::99bfe401-5cae-4c3a-8733-4479e5413f46" providerId="AD" clId="Web-{59A6B896-C152-87F3-03D8-2A8FC06168C9}" dt="2023-07-01T20:44:40.269" v="1605"/>
          <ac:cxnSpMkLst>
            <pc:docMk/>
            <pc:sldMk cId="4255209761" sldId="269"/>
            <ac:cxnSpMk id="26" creationId="{ED633C89-7819-1165-5E70-71E6A56B2491}"/>
          </ac:cxnSpMkLst>
        </pc:cxnChg>
      </pc:sldChg>
      <pc:sldChg chg="addSp modSp add replId">
        <pc:chgData name="Man Chui Ng" userId="S::man.ng001@stud.fh-dortmund.de::99bfe401-5cae-4c3a-8733-4479e5413f46" providerId="AD" clId="Web-{59A6B896-C152-87F3-03D8-2A8FC06168C9}" dt="2023-07-01T20:52:03.663" v="1767" actId="14100"/>
        <pc:sldMkLst>
          <pc:docMk/>
          <pc:sldMk cId="4041771925" sldId="270"/>
        </pc:sldMkLst>
        <pc:spChg chg="add mod">
          <ac:chgData name="Man Chui Ng" userId="S::man.ng001@stud.fh-dortmund.de::99bfe401-5cae-4c3a-8733-4479e5413f46" providerId="AD" clId="Web-{59A6B896-C152-87F3-03D8-2A8FC06168C9}" dt="2023-07-01T20:52:03.663" v="1767" actId="14100"/>
          <ac:spMkLst>
            <pc:docMk/>
            <pc:sldMk cId="4041771925" sldId="270"/>
            <ac:spMk id="4" creationId="{39EB5716-37B1-47B2-100F-74D104F6F8B2}"/>
          </ac:spMkLst>
        </pc:spChg>
      </pc:sldChg>
      <pc:sldChg chg="addSp delSp modSp add del replId">
        <pc:chgData name="Man Chui Ng" userId="S::man.ng001@stud.fh-dortmund.de::99bfe401-5cae-4c3a-8733-4479e5413f46" providerId="AD" clId="Web-{59A6B896-C152-87F3-03D8-2A8FC06168C9}" dt="2023-07-01T21:06:43.466" v="2010" actId="20577"/>
        <pc:sldMkLst>
          <pc:docMk/>
          <pc:sldMk cId="122933730" sldId="271"/>
        </pc:sldMkLst>
        <pc:spChg chg="mod">
          <ac:chgData name="Man Chui Ng" userId="S::man.ng001@stud.fh-dortmund.de::99bfe401-5cae-4c3a-8733-4479e5413f46" providerId="AD" clId="Web-{59A6B896-C152-87F3-03D8-2A8FC06168C9}" dt="2023-07-01T20:53:39.711" v="1785" actId="20577"/>
          <ac:spMkLst>
            <pc:docMk/>
            <pc:sldMk cId="122933730" sldId="271"/>
            <ac:spMk id="2" creationId="{7CCE94BD-9FF2-16E7-6838-5D975DD84BA8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0:55:58.430" v="1884" actId="20577"/>
          <ac:spMkLst>
            <pc:docMk/>
            <pc:sldMk cId="122933730" sldId="271"/>
            <ac:spMk id="3" creationId="{4BA05FE7-474D-D9AD-5B2A-DDBCD4CF8ACC}"/>
          </ac:spMkLst>
        </pc:spChg>
        <pc:spChg chg="del">
          <ac:chgData name="Man Chui Ng" userId="S::man.ng001@stud.fh-dortmund.de::99bfe401-5cae-4c3a-8733-4479e5413f46" providerId="AD" clId="Web-{59A6B896-C152-87F3-03D8-2A8FC06168C9}" dt="2023-07-01T20:53:20.039" v="1769"/>
          <ac:spMkLst>
            <pc:docMk/>
            <pc:sldMk cId="122933730" sldId="271"/>
            <ac:spMk id="4" creationId="{39EB5716-37B1-47B2-100F-74D104F6F8B2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1:06:43.466" v="2010" actId="20577"/>
          <ac:spMkLst>
            <pc:docMk/>
            <pc:sldMk cId="122933730" sldId="271"/>
            <ac:spMk id="10" creationId="{5C99FEC9-3303-3B65-8157-21D5F5C7EA4E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1:05:46.013" v="1999" actId="1076"/>
          <ac:spMkLst>
            <pc:docMk/>
            <pc:sldMk cId="122933730" sldId="271"/>
            <ac:spMk id="11" creationId="{1600F44B-1267-06A1-C8EA-3245537DCA44}"/>
          </ac:spMkLst>
        </pc:spChg>
        <pc:spChg chg="del">
          <ac:chgData name="Man Chui Ng" userId="S::man.ng001@stud.fh-dortmund.de::99bfe401-5cae-4c3a-8733-4479e5413f46" providerId="AD" clId="Web-{59A6B896-C152-87F3-03D8-2A8FC06168C9}" dt="2023-07-01T20:53:20.039" v="1774"/>
          <ac:spMkLst>
            <pc:docMk/>
            <pc:sldMk cId="122933730" sldId="271"/>
            <ac:spMk id="12" creationId="{B0B9F2FF-0FD8-FAB9-4BB4-E871C0808121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1:05:50.810" v="2001" actId="1076"/>
          <ac:spMkLst>
            <pc:docMk/>
            <pc:sldMk cId="122933730" sldId="271"/>
            <ac:spMk id="13" creationId="{FF247759-C7C1-06DF-E640-CBE37FF2399B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1:06:02.950" v="2005" actId="1076"/>
          <ac:spMkLst>
            <pc:docMk/>
            <pc:sldMk cId="122933730" sldId="271"/>
            <ac:spMk id="14" creationId="{D9715C4F-5A32-DBEB-8C91-0B77246708B6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1:06:10.294" v="2007" actId="1076"/>
          <ac:spMkLst>
            <pc:docMk/>
            <pc:sldMk cId="122933730" sldId="271"/>
            <ac:spMk id="15" creationId="{43D052C2-CB7C-D75F-6A30-A5F5CA319DF8}"/>
          </ac:spMkLst>
        </pc:spChg>
        <pc:spChg chg="del">
          <ac:chgData name="Man Chui Ng" userId="S::man.ng001@stud.fh-dortmund.de::99bfe401-5cae-4c3a-8733-4479e5413f46" providerId="AD" clId="Web-{59A6B896-C152-87F3-03D8-2A8FC06168C9}" dt="2023-07-01T20:53:20.039" v="1772"/>
          <ac:spMkLst>
            <pc:docMk/>
            <pc:sldMk cId="122933730" sldId="271"/>
            <ac:spMk id="19" creationId="{4AD909D4-B61A-59DF-28E0-C32342FF993C}"/>
          </ac:spMkLst>
        </pc:spChg>
        <pc:spChg chg="del">
          <ac:chgData name="Man Chui Ng" userId="S::man.ng001@stud.fh-dortmund.de::99bfe401-5cae-4c3a-8733-4479e5413f46" providerId="AD" clId="Web-{59A6B896-C152-87F3-03D8-2A8FC06168C9}" dt="2023-07-01T20:53:20.039" v="1771"/>
          <ac:spMkLst>
            <pc:docMk/>
            <pc:sldMk cId="122933730" sldId="271"/>
            <ac:spMk id="21" creationId="{A81D62BE-E880-48F8-2D07-8EAAA06F8B09}"/>
          </ac:spMkLst>
        </pc:spChg>
        <pc:spChg chg="del">
          <ac:chgData name="Man Chui Ng" userId="S::man.ng001@stud.fh-dortmund.de::99bfe401-5cae-4c3a-8733-4479e5413f46" providerId="AD" clId="Web-{59A6B896-C152-87F3-03D8-2A8FC06168C9}" dt="2023-07-01T20:53:20.039" v="1770"/>
          <ac:spMkLst>
            <pc:docMk/>
            <pc:sldMk cId="122933730" sldId="271"/>
            <ac:spMk id="25" creationId="{8ED3D932-8753-492C-48CE-71DEC57559ED}"/>
          </ac:spMkLst>
        </pc:spChg>
        <pc:picChg chg="add del mod">
          <ac:chgData name="Man Chui Ng" userId="S::man.ng001@stud.fh-dortmund.de::99bfe401-5cae-4c3a-8733-4479e5413f46" providerId="AD" clId="Web-{59A6B896-C152-87F3-03D8-2A8FC06168C9}" dt="2023-07-01T20:57:03.524" v="1888"/>
          <ac:picMkLst>
            <pc:docMk/>
            <pc:sldMk cId="122933730" sldId="271"/>
            <ac:picMk id="5" creationId="{95FCF687-7EBD-35FA-595B-A24683B6E383}"/>
          </ac:picMkLst>
        </pc:picChg>
        <pc:picChg chg="add mod">
          <ac:chgData name="Man Chui Ng" userId="S::man.ng001@stud.fh-dortmund.de::99bfe401-5cae-4c3a-8733-4479e5413f46" providerId="AD" clId="Web-{59A6B896-C152-87F3-03D8-2A8FC06168C9}" dt="2023-07-01T20:59:47.213" v="1907" actId="1076"/>
          <ac:picMkLst>
            <pc:docMk/>
            <pc:sldMk cId="122933730" sldId="271"/>
            <ac:picMk id="6" creationId="{71AC2E9F-1225-2BD7-D0B3-1EC701CE53E7}"/>
          </ac:picMkLst>
        </pc:picChg>
        <pc:picChg chg="add mod">
          <ac:chgData name="Man Chui Ng" userId="S::man.ng001@stud.fh-dortmund.de::99bfe401-5cae-4c3a-8733-4479e5413f46" providerId="AD" clId="Web-{59A6B896-C152-87F3-03D8-2A8FC06168C9}" dt="2023-07-01T20:59:47.198" v="1906" actId="1076"/>
          <ac:picMkLst>
            <pc:docMk/>
            <pc:sldMk cId="122933730" sldId="271"/>
            <ac:picMk id="7" creationId="{A20473AB-23E7-95D4-E13C-016776FEA0CA}"/>
          </ac:picMkLst>
        </pc:picChg>
        <pc:picChg chg="add mod">
          <ac:chgData name="Man Chui Ng" userId="S::man.ng001@stud.fh-dortmund.de::99bfe401-5cae-4c3a-8733-4479e5413f46" providerId="AD" clId="Web-{59A6B896-C152-87F3-03D8-2A8FC06168C9}" dt="2023-07-01T20:59:47.182" v="1905" actId="1076"/>
          <ac:picMkLst>
            <pc:docMk/>
            <pc:sldMk cId="122933730" sldId="271"/>
            <ac:picMk id="8" creationId="{935CC422-23B2-75D0-05D2-D229C2EE173B}"/>
          </ac:picMkLst>
        </pc:picChg>
        <pc:picChg chg="del">
          <ac:chgData name="Man Chui Ng" userId="S::man.ng001@stud.fh-dortmund.de::99bfe401-5cae-4c3a-8733-4479e5413f46" providerId="AD" clId="Web-{59A6B896-C152-87F3-03D8-2A8FC06168C9}" dt="2023-07-01T20:53:32.179" v="1778"/>
          <ac:picMkLst>
            <pc:docMk/>
            <pc:sldMk cId="122933730" sldId="271"/>
            <ac:picMk id="28" creationId="{8ABB1A98-E623-68F4-CB94-DF9521C8724B}"/>
          </ac:picMkLst>
        </pc:picChg>
        <pc:cxnChg chg="del">
          <ac:chgData name="Man Chui Ng" userId="S::man.ng001@stud.fh-dortmund.de::99bfe401-5cae-4c3a-8733-4479e5413f46" providerId="AD" clId="Web-{59A6B896-C152-87F3-03D8-2A8FC06168C9}" dt="2023-07-01T20:53:20.039" v="1773"/>
          <ac:cxnSpMkLst>
            <pc:docMk/>
            <pc:sldMk cId="122933730" sldId="271"/>
            <ac:cxnSpMk id="17" creationId="{C72B316B-9906-A5FC-779E-53175E4A3BBE}"/>
          </ac:cxnSpMkLst>
        </pc:cxnChg>
      </pc:sldChg>
      <pc:sldChg chg="addSp delSp modSp add replId">
        <pc:chgData name="Man Chui Ng" userId="S::man.ng001@stud.fh-dortmund.de::99bfe401-5cae-4c3a-8733-4479e5413f46" providerId="AD" clId="Web-{59A6B896-C152-87F3-03D8-2A8FC06168C9}" dt="2023-07-01T21:16:13.048" v="2100" actId="1076"/>
        <pc:sldMkLst>
          <pc:docMk/>
          <pc:sldMk cId="3095288463" sldId="272"/>
        </pc:sldMkLst>
        <pc:spChg chg="mod">
          <ac:chgData name="Man Chui Ng" userId="S::man.ng001@stud.fh-dortmund.de::99bfe401-5cae-4c3a-8733-4479e5413f46" providerId="AD" clId="Web-{59A6B896-C152-87F3-03D8-2A8FC06168C9}" dt="2023-07-01T21:10:31.827" v="2015" actId="20577"/>
          <ac:spMkLst>
            <pc:docMk/>
            <pc:sldMk cId="3095288463" sldId="272"/>
            <ac:spMk id="2" creationId="{7CCE94BD-9FF2-16E7-6838-5D975DD84BA8}"/>
          </ac:spMkLst>
        </pc:spChg>
        <pc:spChg chg="del mod">
          <ac:chgData name="Man Chui Ng" userId="S::man.ng001@stud.fh-dortmund.de::99bfe401-5cae-4c3a-8733-4479e5413f46" providerId="AD" clId="Web-{59A6B896-C152-87F3-03D8-2A8FC06168C9}" dt="2023-07-01T21:10:34.718" v="2017"/>
          <ac:spMkLst>
            <pc:docMk/>
            <pc:sldMk cId="3095288463" sldId="272"/>
            <ac:spMk id="3" creationId="{4BA05FE7-474D-D9AD-5B2A-DDBCD4CF8ACC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1:13:23.953" v="2045"/>
          <ac:spMkLst>
            <pc:docMk/>
            <pc:sldMk cId="3095288463" sldId="272"/>
            <ac:spMk id="9" creationId="{54941035-4C66-F541-D047-90EAF183A40B}"/>
          </ac:spMkLst>
        </pc:spChg>
        <pc:spChg chg="add mod">
          <ac:chgData name="Man Chui Ng" userId="S::man.ng001@stud.fh-dortmund.de::99bfe401-5cae-4c3a-8733-4479e5413f46" providerId="AD" clId="Web-{59A6B896-C152-87F3-03D8-2A8FC06168C9}" dt="2023-07-01T21:15:13.595" v="2097" actId="1076"/>
          <ac:spMkLst>
            <pc:docMk/>
            <pc:sldMk cId="3095288463" sldId="272"/>
            <ac:spMk id="11" creationId="{A4F00BDD-6D65-F63D-6E31-5FBC34375BBB}"/>
          </ac:spMkLst>
        </pc:spChg>
        <pc:grpChg chg="add mod">
          <ac:chgData name="Man Chui Ng" userId="S::man.ng001@stud.fh-dortmund.de::99bfe401-5cae-4c3a-8733-4479e5413f46" providerId="AD" clId="Web-{59A6B896-C152-87F3-03D8-2A8FC06168C9}" dt="2023-07-01T21:16:13.048" v="2100" actId="1076"/>
          <ac:grpSpMkLst>
            <pc:docMk/>
            <pc:sldMk cId="3095288463" sldId="272"/>
            <ac:grpSpMk id="13" creationId="{AA9BD8E0-1D83-0AB5-4478-B64AB6E10ECB}"/>
          </ac:grpSpMkLst>
        </pc:grpChg>
        <pc:picChg chg="add mod modCrop">
          <ac:chgData name="Man Chui Ng" userId="S::man.ng001@stud.fh-dortmund.de::99bfe401-5cae-4c3a-8733-4479e5413f46" providerId="AD" clId="Web-{59A6B896-C152-87F3-03D8-2A8FC06168C9}" dt="2023-07-01T21:11:34.046" v="2036" actId="14100"/>
          <ac:picMkLst>
            <pc:docMk/>
            <pc:sldMk cId="3095288463" sldId="272"/>
            <ac:picMk id="4" creationId="{B396B956-B5D8-E411-AFCE-2C4E000EFDF8}"/>
          </ac:picMkLst>
        </pc:picChg>
        <pc:picChg chg="add mod modCrop">
          <ac:chgData name="Man Chui Ng" userId="S::man.ng001@stud.fh-dortmund.de::99bfe401-5cae-4c3a-8733-4479e5413f46" providerId="AD" clId="Web-{59A6B896-C152-87F3-03D8-2A8FC06168C9}" dt="2023-07-01T21:11:42.078" v="2039" actId="1076"/>
          <ac:picMkLst>
            <pc:docMk/>
            <pc:sldMk cId="3095288463" sldId="272"/>
            <ac:picMk id="5" creationId="{2EB226CC-E301-9DD1-5CAC-51B1C8689017}"/>
          </ac:picMkLst>
        </pc:picChg>
        <pc:picChg chg="del">
          <ac:chgData name="Man Chui Ng" userId="S::man.ng001@stud.fh-dortmund.de::99bfe401-5cae-4c3a-8733-4479e5413f46" providerId="AD" clId="Web-{59A6B896-C152-87F3-03D8-2A8FC06168C9}" dt="2023-07-01T21:10:37.155" v="2020"/>
          <ac:picMkLst>
            <pc:docMk/>
            <pc:sldMk cId="3095288463" sldId="272"/>
            <ac:picMk id="6" creationId="{71AC2E9F-1225-2BD7-D0B3-1EC701CE53E7}"/>
          </ac:picMkLst>
        </pc:picChg>
        <pc:picChg chg="del">
          <ac:chgData name="Man Chui Ng" userId="S::man.ng001@stud.fh-dortmund.de::99bfe401-5cae-4c3a-8733-4479e5413f46" providerId="AD" clId="Web-{59A6B896-C152-87F3-03D8-2A8FC06168C9}" dt="2023-07-01T21:10:37.155" v="2019"/>
          <ac:picMkLst>
            <pc:docMk/>
            <pc:sldMk cId="3095288463" sldId="272"/>
            <ac:picMk id="7" creationId="{A20473AB-23E7-95D4-E13C-016776FEA0CA}"/>
          </ac:picMkLst>
        </pc:picChg>
        <pc:picChg chg="del">
          <ac:chgData name="Man Chui Ng" userId="S::man.ng001@stud.fh-dortmund.de::99bfe401-5cae-4c3a-8733-4479e5413f46" providerId="AD" clId="Web-{59A6B896-C152-87F3-03D8-2A8FC06168C9}" dt="2023-07-01T21:10:37.155" v="2018"/>
          <ac:picMkLst>
            <pc:docMk/>
            <pc:sldMk cId="3095288463" sldId="272"/>
            <ac:picMk id="8" creationId="{935CC422-23B2-75D0-05D2-D229C2EE173B}"/>
          </ac:picMkLst>
        </pc:picChg>
        <pc:picChg chg="add mod">
          <ac:chgData name="Man Chui Ng" userId="S::man.ng001@stud.fh-dortmund.de::99bfe401-5cae-4c3a-8733-4479e5413f46" providerId="AD" clId="Web-{59A6B896-C152-87F3-03D8-2A8FC06168C9}" dt="2023-07-01T21:14:55.126" v="2089" actId="1076"/>
          <ac:picMkLst>
            <pc:docMk/>
            <pc:sldMk cId="3095288463" sldId="272"/>
            <ac:picMk id="12" creationId="{6E00111B-13EA-B827-95D5-CF5024BD7EF6}"/>
          </ac:picMkLst>
        </pc:picChg>
      </pc:sldChg>
      <pc:sldChg chg="delSp modSp add replId">
        <pc:chgData name="Man Chui Ng" userId="S::man.ng001@stud.fh-dortmund.de::99bfe401-5cae-4c3a-8733-4479e5413f46" providerId="AD" clId="Web-{59A6B896-C152-87F3-03D8-2A8FC06168C9}" dt="2023-07-01T21:17:10.064" v="2119" actId="20577"/>
        <pc:sldMkLst>
          <pc:docMk/>
          <pc:sldMk cId="2319448553" sldId="273"/>
        </pc:sldMkLst>
        <pc:spChg chg="mod">
          <ac:chgData name="Man Chui Ng" userId="S::man.ng001@stud.fh-dortmund.de::99bfe401-5cae-4c3a-8733-4479e5413f46" providerId="AD" clId="Web-{59A6B896-C152-87F3-03D8-2A8FC06168C9}" dt="2023-07-01T21:17:10.064" v="2119" actId="20577"/>
          <ac:spMkLst>
            <pc:docMk/>
            <pc:sldMk cId="2319448553" sldId="273"/>
            <ac:spMk id="2" creationId="{7CCE94BD-9FF2-16E7-6838-5D975DD84BA8}"/>
          </ac:spMkLst>
        </pc:spChg>
        <pc:spChg chg="del">
          <ac:chgData name="Man Chui Ng" userId="S::man.ng001@stud.fh-dortmund.de::99bfe401-5cae-4c3a-8733-4479e5413f46" providerId="AD" clId="Web-{59A6B896-C152-87F3-03D8-2A8FC06168C9}" dt="2023-07-01T21:16:55.486" v="2103"/>
          <ac:spMkLst>
            <pc:docMk/>
            <pc:sldMk cId="2319448553" sldId="273"/>
            <ac:spMk id="9" creationId="{54941035-4C66-F541-D047-90EAF183A40B}"/>
          </ac:spMkLst>
        </pc:spChg>
        <pc:grpChg chg="del">
          <ac:chgData name="Man Chui Ng" userId="S::man.ng001@stud.fh-dortmund.de::99bfe401-5cae-4c3a-8733-4479e5413f46" providerId="AD" clId="Web-{59A6B896-C152-87F3-03D8-2A8FC06168C9}" dt="2023-07-01T21:16:55.486" v="2102"/>
          <ac:grpSpMkLst>
            <pc:docMk/>
            <pc:sldMk cId="2319448553" sldId="273"/>
            <ac:grpSpMk id="13" creationId="{AA9BD8E0-1D83-0AB5-4478-B64AB6E10ECB}"/>
          </ac:grpSpMkLst>
        </pc:grpChg>
        <pc:picChg chg="del">
          <ac:chgData name="Man Chui Ng" userId="S::man.ng001@stud.fh-dortmund.de::99bfe401-5cae-4c3a-8733-4479e5413f46" providerId="AD" clId="Web-{59A6B896-C152-87F3-03D8-2A8FC06168C9}" dt="2023-07-01T21:16:55.486" v="2105"/>
          <ac:picMkLst>
            <pc:docMk/>
            <pc:sldMk cId="2319448553" sldId="273"/>
            <ac:picMk id="4" creationId="{B396B956-B5D8-E411-AFCE-2C4E000EFDF8}"/>
          </ac:picMkLst>
        </pc:picChg>
        <pc:picChg chg="del">
          <ac:chgData name="Man Chui Ng" userId="S::man.ng001@stud.fh-dortmund.de::99bfe401-5cae-4c3a-8733-4479e5413f46" providerId="AD" clId="Web-{59A6B896-C152-87F3-03D8-2A8FC06168C9}" dt="2023-07-01T21:16:55.486" v="2104"/>
          <ac:picMkLst>
            <pc:docMk/>
            <pc:sldMk cId="2319448553" sldId="273"/>
            <ac:picMk id="5" creationId="{2EB226CC-E301-9DD1-5CAC-51B1C8689017}"/>
          </ac:picMkLst>
        </pc:picChg>
      </pc:sldChg>
    </pc:docChg>
  </pc:docChgLst>
  <pc:docChgLst>
    <pc:chgData name="Utente guest" userId="S::urn:spo:anon#b0fa09e8218c12d6b8d20d273b8f4391563aa7112817eceb92c9c9aae57cfb3b::" providerId="AD" clId="Web-{354DA6BC-6926-661C-2552-12737099E365}"/>
    <pc:docChg chg="addSld delSld modSld">
      <pc:chgData name="Utente guest" userId="S::urn:spo:anon#b0fa09e8218c12d6b8d20d273b8f4391563aa7112817eceb92c9c9aae57cfb3b::" providerId="AD" clId="Web-{354DA6BC-6926-661C-2552-12737099E365}" dt="2023-07-07T12:35:55.273" v="5"/>
      <pc:docMkLst>
        <pc:docMk/>
      </pc:docMkLst>
      <pc:sldChg chg="add del">
        <pc:chgData name="Utente guest" userId="S::urn:spo:anon#b0fa09e8218c12d6b8d20d273b8f4391563aa7112817eceb92c9c9aae57cfb3b::" providerId="AD" clId="Web-{354DA6BC-6926-661C-2552-12737099E365}" dt="2023-07-07T12:35:55.273" v="5"/>
        <pc:sldMkLst>
          <pc:docMk/>
          <pc:sldMk cId="1093973147" sldId="268"/>
        </pc:sldMkLst>
      </pc:sldChg>
      <pc:sldChg chg="modSp">
        <pc:chgData name="Utente guest" userId="S::urn:spo:anon#b0fa09e8218c12d6b8d20d273b8f4391563aa7112817eceb92c9c9aae57cfb3b::" providerId="AD" clId="Web-{354DA6BC-6926-661C-2552-12737099E365}" dt="2023-07-07T12:31:09.302" v="3" actId="1076"/>
        <pc:sldMkLst>
          <pc:docMk/>
          <pc:sldMk cId="2733933980" sldId="282"/>
        </pc:sldMkLst>
        <pc:picChg chg="mod">
          <ac:chgData name="Utente guest" userId="S::urn:spo:anon#b0fa09e8218c12d6b8d20d273b8f4391563aa7112817eceb92c9c9aae57cfb3b::" providerId="AD" clId="Web-{354DA6BC-6926-661C-2552-12737099E365}" dt="2023-07-07T12:31:05.364" v="2" actId="1076"/>
          <ac:picMkLst>
            <pc:docMk/>
            <pc:sldMk cId="2733933980" sldId="282"/>
            <ac:picMk id="9" creationId="{A7E1615E-9808-D736-AADA-92E24AA3DE08}"/>
          </ac:picMkLst>
        </pc:picChg>
        <pc:picChg chg="mod">
          <ac:chgData name="Utente guest" userId="S::urn:spo:anon#b0fa09e8218c12d6b8d20d273b8f4391563aa7112817eceb92c9c9aae57cfb3b::" providerId="AD" clId="Web-{354DA6BC-6926-661C-2552-12737099E365}" dt="2023-07-07T12:31:09.302" v="3" actId="1076"/>
          <ac:picMkLst>
            <pc:docMk/>
            <pc:sldMk cId="2733933980" sldId="282"/>
            <ac:picMk id="10" creationId="{2FD09923-8A53-263B-F6D1-3F759EBC4274}"/>
          </ac:picMkLst>
        </pc:picChg>
      </pc:sldChg>
      <pc:sldChg chg="del">
        <pc:chgData name="Utente guest" userId="S::urn:spo:anon#b0fa09e8218c12d6b8d20d273b8f4391563aa7112817eceb92c9c9aae57cfb3b::" providerId="AD" clId="Web-{354DA6BC-6926-661C-2552-12737099E365}" dt="2023-07-07T12:30:58.316" v="0"/>
        <pc:sldMkLst>
          <pc:docMk/>
          <pc:sldMk cId="110150325" sldId="283"/>
        </pc:sldMkLst>
      </pc:sldChg>
    </pc:docChg>
  </pc:docChgLst>
  <pc:docChgLst>
    <pc:chgData name="Guest User" userId="S::urn:spo:anon#b0fa09e8218c12d6b8d20d273b8f4391563aa7112817eceb92c9c9aae57cfb3b::" providerId="AD" clId="Web-{012DB913-BA0B-508F-9D30-4D1419D8B91F}"/>
    <pc:docChg chg="addSld modSld sldOrd">
      <pc:chgData name="Guest User" userId="S::urn:spo:anon#b0fa09e8218c12d6b8d20d273b8f4391563aa7112817eceb92c9c9aae57cfb3b::" providerId="AD" clId="Web-{012DB913-BA0B-508F-9D30-4D1419D8B91F}" dt="2023-07-04T15:34:15.657" v="311"/>
      <pc:docMkLst>
        <pc:docMk/>
      </pc:docMkLst>
      <pc:sldChg chg="addSp modSp">
        <pc:chgData name="Guest User" userId="S::urn:spo:anon#b0fa09e8218c12d6b8d20d273b8f4391563aa7112817eceb92c9c9aae57cfb3b::" providerId="AD" clId="Web-{012DB913-BA0B-508F-9D30-4D1419D8B91F}" dt="2023-07-04T15:33:54.266" v="310" actId="20577"/>
        <pc:sldMkLst>
          <pc:docMk/>
          <pc:sldMk cId="3635553573" sldId="260"/>
        </pc:sldMkLst>
        <pc:spChg chg="mod">
          <ac:chgData name="Guest User" userId="S::urn:spo:anon#b0fa09e8218c12d6b8d20d273b8f4391563aa7112817eceb92c9c9aae57cfb3b::" providerId="AD" clId="Web-{012DB913-BA0B-508F-9D30-4D1419D8B91F}" dt="2023-07-04T15:29:11.230" v="281" actId="20577"/>
          <ac:spMkLst>
            <pc:docMk/>
            <pc:sldMk cId="3635553573" sldId="260"/>
            <ac:spMk id="3" creationId="{8263350A-752D-11E2-F98B-EC734D92BED1}"/>
          </ac:spMkLst>
        </pc:spChg>
        <pc:spChg chg="add mod">
          <ac:chgData name="Guest User" userId="S::urn:spo:anon#b0fa09e8218c12d6b8d20d273b8f4391563aa7112817eceb92c9c9aae57cfb3b::" providerId="AD" clId="Web-{012DB913-BA0B-508F-9D30-4D1419D8B91F}" dt="2023-07-04T15:33:21.516" v="302" actId="20577"/>
          <ac:spMkLst>
            <pc:docMk/>
            <pc:sldMk cId="3635553573" sldId="260"/>
            <ac:spMk id="7" creationId="{81583256-50AB-77E8-963B-292C28758B2A}"/>
          </ac:spMkLst>
        </pc:spChg>
        <pc:spChg chg="add mod">
          <ac:chgData name="Guest User" userId="S::urn:spo:anon#b0fa09e8218c12d6b8d20d273b8f4391563aa7112817eceb92c9c9aae57cfb3b::" providerId="AD" clId="Web-{012DB913-BA0B-508F-9D30-4D1419D8B91F}" dt="2023-07-04T15:33:54.266" v="310" actId="20577"/>
          <ac:spMkLst>
            <pc:docMk/>
            <pc:sldMk cId="3635553573" sldId="260"/>
            <ac:spMk id="9" creationId="{098E03CF-9BB5-144F-BEA6-05E86D4CFF5A}"/>
          </ac:spMkLst>
        </pc:spChg>
      </pc:sldChg>
      <pc:sldChg chg="addSp delSp modSp add ord replId">
        <pc:chgData name="Guest User" userId="S::urn:spo:anon#b0fa09e8218c12d6b8d20d273b8f4391563aa7112817eceb92c9c9aae57cfb3b::" providerId="AD" clId="Web-{012DB913-BA0B-508F-9D30-4D1419D8B91F}" dt="2023-07-04T15:28:07.448" v="268" actId="1076"/>
        <pc:sldMkLst>
          <pc:docMk/>
          <pc:sldMk cId="431510182" sldId="281"/>
        </pc:sldMkLst>
        <pc:spChg chg="mod">
          <ac:chgData name="Guest User" userId="S::urn:spo:anon#b0fa09e8218c12d6b8d20d273b8f4391563aa7112817eceb92c9c9aae57cfb3b::" providerId="AD" clId="Web-{012DB913-BA0B-508F-9D30-4D1419D8B91F}" dt="2023-07-04T15:27:01.509" v="263" actId="20577"/>
          <ac:spMkLst>
            <pc:docMk/>
            <pc:sldMk cId="431510182" sldId="281"/>
            <ac:spMk id="3" creationId="{8263350A-752D-11E2-F98B-EC734D92BED1}"/>
          </ac:spMkLst>
        </pc:spChg>
        <pc:spChg chg="del mod">
          <ac:chgData name="Guest User" userId="S::urn:spo:anon#b0fa09e8218c12d6b8d20d273b8f4391563aa7112817eceb92c9c9aae57cfb3b::" providerId="AD" clId="Web-{012DB913-BA0B-508F-9D30-4D1419D8B91F}" dt="2023-07-04T15:14:43.591" v="183"/>
          <ac:spMkLst>
            <pc:docMk/>
            <pc:sldMk cId="431510182" sldId="281"/>
            <ac:spMk id="7" creationId="{81583256-50AB-77E8-963B-292C28758B2A}"/>
          </ac:spMkLst>
        </pc:spChg>
        <pc:picChg chg="add mod">
          <ac:chgData name="Guest User" userId="S::urn:spo:anon#b0fa09e8218c12d6b8d20d273b8f4391563aa7112817eceb92c9c9aae57cfb3b::" providerId="AD" clId="Web-{012DB913-BA0B-508F-9D30-4D1419D8B91F}" dt="2023-07-04T15:28:07.448" v="268" actId="1076"/>
          <ac:picMkLst>
            <pc:docMk/>
            <pc:sldMk cId="431510182" sldId="281"/>
            <ac:picMk id="4" creationId="{8E1BBB90-3D68-2326-4742-14FF167866AA}"/>
          </ac:picMkLst>
        </pc:picChg>
      </pc:sldChg>
      <pc:sldChg chg="add replId">
        <pc:chgData name="Guest User" userId="S::urn:spo:anon#b0fa09e8218c12d6b8d20d273b8f4391563aa7112817eceb92c9c9aae57cfb3b::" providerId="AD" clId="Web-{012DB913-BA0B-508F-9D30-4D1419D8B91F}" dt="2023-07-04T15:34:15.657" v="311"/>
        <pc:sldMkLst>
          <pc:docMk/>
          <pc:sldMk cId="2733933980" sldId="282"/>
        </pc:sldMkLst>
      </pc:sldChg>
    </pc:docChg>
  </pc:docChgLst>
  <pc:docChgLst>
    <pc:chgData name="Man Chui Ng" userId="S::man.ng001@stud.fh-dortmund.de::99bfe401-5cae-4c3a-8733-4479e5413f46" providerId="AD" clId="Web-{40FB832B-3564-19BD-DD76-BA365B4B44DA}"/>
    <pc:docChg chg="addSld delSld modSld sldOrd">
      <pc:chgData name="Man Chui Ng" userId="S::man.ng001@stud.fh-dortmund.de::99bfe401-5cae-4c3a-8733-4479e5413f46" providerId="AD" clId="Web-{40FB832B-3564-19BD-DD76-BA365B4B44DA}" dt="2023-07-07T16:43:50.499" v="37"/>
      <pc:docMkLst>
        <pc:docMk/>
      </pc:docMkLst>
      <pc:sldChg chg="modNotes">
        <pc:chgData name="Man Chui Ng" userId="S::man.ng001@stud.fh-dortmund.de::99bfe401-5cae-4c3a-8733-4479e5413f46" providerId="AD" clId="Web-{40FB832B-3564-19BD-DD76-BA365B4B44DA}" dt="2023-07-07T16:19:50.245" v="17"/>
        <pc:sldMkLst>
          <pc:docMk/>
          <pc:sldMk cId="4027277614" sldId="264"/>
        </pc:sldMkLst>
      </pc:sldChg>
      <pc:sldChg chg="addSp delSp ord">
        <pc:chgData name="Man Chui Ng" userId="S::man.ng001@stud.fh-dortmund.de::99bfe401-5cae-4c3a-8733-4479e5413f46" providerId="AD" clId="Web-{40FB832B-3564-19BD-DD76-BA365B4B44DA}" dt="2023-07-07T16:43:07.389" v="35"/>
        <pc:sldMkLst>
          <pc:docMk/>
          <pc:sldMk cId="886334682" sldId="266"/>
        </pc:sldMkLst>
        <pc:spChg chg="add del">
          <ac:chgData name="Man Chui Ng" userId="S::man.ng001@stud.fh-dortmund.de::99bfe401-5cae-4c3a-8733-4479e5413f46" providerId="AD" clId="Web-{40FB832B-3564-19BD-DD76-BA365B4B44DA}" dt="2023-07-07T16:43:07.389" v="35"/>
          <ac:spMkLst>
            <pc:docMk/>
            <pc:sldMk cId="886334682" sldId="266"/>
            <ac:spMk id="7" creationId="{CBC3C7C7-2352-EB3E-56A9-3A35414662CC}"/>
          </ac:spMkLst>
        </pc:spChg>
        <pc:spChg chg="add del">
          <ac:chgData name="Man Chui Ng" userId="S::man.ng001@stud.fh-dortmund.de::99bfe401-5cae-4c3a-8733-4479e5413f46" providerId="AD" clId="Web-{40FB832B-3564-19BD-DD76-BA365B4B44DA}" dt="2023-07-07T16:43:07.389" v="34"/>
          <ac:spMkLst>
            <pc:docMk/>
            <pc:sldMk cId="886334682" sldId="266"/>
            <ac:spMk id="10" creationId="{73C97463-D6D1-7474-337C-FD318DEC1120}"/>
          </ac:spMkLst>
        </pc:spChg>
        <pc:spChg chg="add del">
          <ac:chgData name="Man Chui Ng" userId="S::man.ng001@stud.fh-dortmund.de::99bfe401-5cae-4c3a-8733-4479e5413f46" providerId="AD" clId="Web-{40FB832B-3564-19BD-DD76-BA365B4B44DA}" dt="2023-07-07T16:43:07.389" v="33"/>
          <ac:spMkLst>
            <pc:docMk/>
            <pc:sldMk cId="886334682" sldId="266"/>
            <ac:spMk id="15" creationId="{758EDCF7-FE2C-743A-2F7C-6FB4012761C9}"/>
          </ac:spMkLst>
        </pc:spChg>
      </pc:sldChg>
      <pc:sldChg chg="modSp">
        <pc:chgData name="Man Chui Ng" userId="S::man.ng001@stud.fh-dortmund.de::99bfe401-5cae-4c3a-8733-4479e5413f46" providerId="AD" clId="Web-{40FB832B-3564-19BD-DD76-BA365B4B44DA}" dt="2023-07-07T16:15:47.773" v="12" actId="20577"/>
        <pc:sldMkLst>
          <pc:docMk/>
          <pc:sldMk cId="2485015190" sldId="279"/>
        </pc:sldMkLst>
        <pc:spChg chg="mod">
          <ac:chgData name="Man Chui Ng" userId="S::man.ng001@stud.fh-dortmund.de::99bfe401-5cae-4c3a-8733-4479e5413f46" providerId="AD" clId="Web-{40FB832B-3564-19BD-DD76-BA365B4B44DA}" dt="2023-07-07T16:15:47.773" v="12" actId="20577"/>
          <ac:spMkLst>
            <pc:docMk/>
            <pc:sldMk cId="2485015190" sldId="279"/>
            <ac:spMk id="3" creationId="{67CD39AE-6E35-883A-CBC5-4C7D968EE0B1}"/>
          </ac:spMkLst>
        </pc:spChg>
      </pc:sldChg>
      <pc:sldChg chg="add ord">
        <pc:chgData name="Man Chui Ng" userId="S::man.ng001@stud.fh-dortmund.de::99bfe401-5cae-4c3a-8733-4479e5413f46" providerId="AD" clId="Web-{40FB832B-3564-19BD-DD76-BA365B4B44DA}" dt="2023-07-07T16:37:00.290" v="19"/>
        <pc:sldMkLst>
          <pc:docMk/>
          <pc:sldMk cId="2424846458" sldId="289"/>
        </pc:sldMkLst>
      </pc:sldChg>
      <pc:sldChg chg="delSp add replId">
        <pc:chgData name="Man Chui Ng" userId="S::man.ng001@stud.fh-dortmund.de::99bfe401-5cae-4c3a-8733-4479e5413f46" providerId="AD" clId="Web-{40FB832B-3564-19BD-DD76-BA365B4B44DA}" dt="2023-07-07T16:43:50.499" v="37"/>
        <pc:sldMkLst>
          <pc:docMk/>
          <pc:sldMk cId="375405417" sldId="290"/>
        </pc:sldMkLst>
        <pc:spChg chg="del">
          <ac:chgData name="Man Chui Ng" userId="S::man.ng001@stud.fh-dortmund.de::99bfe401-5cae-4c3a-8733-4479e5413f46" providerId="AD" clId="Web-{40FB832B-3564-19BD-DD76-BA365B4B44DA}" dt="2023-07-07T16:43:50.499" v="37"/>
          <ac:spMkLst>
            <pc:docMk/>
            <pc:sldMk cId="375405417" sldId="290"/>
            <ac:spMk id="20" creationId="{BCA6E15E-441A-B5D2-7148-C05ED7425813}"/>
          </ac:spMkLst>
        </pc:spChg>
      </pc:sldChg>
      <pc:sldChg chg="add del">
        <pc:chgData name="Man Chui Ng" userId="S::man.ng001@stud.fh-dortmund.de::99bfe401-5cae-4c3a-8733-4479e5413f46" providerId="AD" clId="Web-{40FB832B-3564-19BD-DD76-BA365B4B44DA}" dt="2023-07-07T16:43:04.514" v="28"/>
        <pc:sldMkLst>
          <pc:docMk/>
          <pc:sldMk cId="470246013" sldId="290"/>
        </pc:sldMkLst>
      </pc:sldChg>
      <pc:sldChg chg="add del">
        <pc:chgData name="Man Chui Ng" userId="S::man.ng001@stud.fh-dortmund.de::99bfe401-5cae-4c3a-8733-4479e5413f46" providerId="AD" clId="Web-{40FB832B-3564-19BD-DD76-BA365B4B44DA}" dt="2023-07-07T16:42:30.138" v="26"/>
        <pc:sldMkLst>
          <pc:docMk/>
          <pc:sldMk cId="2787886990" sldId="290"/>
        </pc:sldMkLst>
      </pc:sldChg>
      <pc:sldChg chg="add del">
        <pc:chgData name="Man Chui Ng" userId="S::man.ng001@stud.fh-dortmund.de::99bfe401-5cae-4c3a-8733-4479e5413f46" providerId="AD" clId="Web-{40FB832B-3564-19BD-DD76-BA365B4B44DA}" dt="2023-07-07T16:37:51.744" v="22"/>
        <pc:sldMkLst>
          <pc:docMk/>
          <pc:sldMk cId="4037699143" sldId="290"/>
        </pc:sldMkLst>
      </pc:sldChg>
      <pc:sldChg chg="add del">
        <pc:chgData name="Man Chui Ng" userId="S::man.ng001@stud.fh-dortmund.de::99bfe401-5cae-4c3a-8733-4479e5413f46" providerId="AD" clId="Web-{40FB832B-3564-19BD-DD76-BA365B4B44DA}" dt="2023-07-07T16:42:21.076" v="24"/>
        <pc:sldMkLst>
          <pc:docMk/>
          <pc:sldMk cId="4065935860" sldId="290"/>
        </pc:sldMkLst>
      </pc:sldChg>
    </pc:docChg>
  </pc:docChgLst>
  <pc:docChgLst>
    <pc:chgData clId="Web-{336BF4B6-8996-4608-A1DE-C480C3CC0CEB}"/>
    <pc:docChg chg="modSld">
      <pc:chgData name="" userId="" providerId="" clId="Web-{336BF4B6-8996-4608-A1DE-C480C3CC0CEB}" dt="2022-10-11T07:26:48.115" v="1"/>
      <pc:docMkLst>
        <pc:docMk/>
      </pc:docMkLst>
      <pc:sldChg chg="delSp">
        <pc:chgData name="" userId="" providerId="" clId="Web-{336BF4B6-8996-4608-A1DE-C480C3CC0CEB}" dt="2022-10-11T07:26:48.115" v="1"/>
        <pc:sldMkLst>
          <pc:docMk/>
          <pc:sldMk cId="109857222" sldId="256"/>
        </pc:sldMkLst>
        <pc:spChg chg="del">
          <ac:chgData name="" userId="" providerId="" clId="Web-{336BF4B6-8996-4608-A1DE-C480C3CC0CEB}" dt="2022-10-11T07:26:48.115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336BF4B6-8996-4608-A1DE-C480C3CC0CEB}" dt="2022-10-11T07:26:48.115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Guest User" userId="S::urn:spo:anon#b0fa09e8218c12d6b8d20d273b8f4391563aa7112817eceb92c9c9aae57cfb3b::" providerId="AD" clId="Web-{54DE22FC-CA5A-CCEA-6F50-671880569AD5}"/>
    <pc:docChg chg="addSld sldOrd">
      <pc:chgData name="Guest User" userId="S::urn:spo:anon#b0fa09e8218c12d6b8d20d273b8f4391563aa7112817eceb92c9c9aae57cfb3b::" providerId="AD" clId="Web-{54DE22FC-CA5A-CCEA-6F50-671880569AD5}" dt="2023-07-04T18:33:23.901" v="1"/>
      <pc:docMkLst>
        <pc:docMk/>
      </pc:docMkLst>
      <pc:sldChg chg="add ord replId">
        <pc:chgData name="Guest User" userId="S::urn:spo:anon#b0fa09e8218c12d6b8d20d273b8f4391563aa7112817eceb92c9c9aae57cfb3b::" providerId="AD" clId="Web-{54DE22FC-CA5A-CCEA-6F50-671880569AD5}" dt="2023-07-04T18:33:23.901" v="1"/>
        <pc:sldMkLst>
          <pc:docMk/>
          <pc:sldMk cId="110150325" sldId="283"/>
        </pc:sldMkLst>
      </pc:sldChg>
    </pc:docChg>
  </pc:docChgLst>
  <pc:docChgLst>
    <pc:chgData name="Man Chui Ng" userId="S::man.ng001@stud.fh-dortmund.de::99bfe401-5cae-4c3a-8733-4479e5413f46" providerId="AD" clId="Web-{F2D8AFE3-6D6B-2E2F-5605-5AE13A96A6FE}"/>
    <pc:docChg chg="modSld">
      <pc:chgData name="Man Chui Ng" userId="S::man.ng001@stud.fh-dortmund.de::99bfe401-5cae-4c3a-8733-4479e5413f46" providerId="AD" clId="Web-{F2D8AFE3-6D6B-2E2F-5605-5AE13A96A6FE}" dt="2023-07-07T12:56:31.754" v="189" actId="1076"/>
      <pc:docMkLst>
        <pc:docMk/>
      </pc:docMkLst>
      <pc:sldChg chg="modSp modNotes">
        <pc:chgData name="Man Chui Ng" userId="S::man.ng001@stud.fh-dortmund.de::99bfe401-5cae-4c3a-8733-4479e5413f46" providerId="AD" clId="Web-{F2D8AFE3-6D6B-2E2F-5605-5AE13A96A6FE}" dt="2023-07-07T12:56:31.754" v="189" actId="1076"/>
        <pc:sldMkLst>
          <pc:docMk/>
          <pc:sldMk cId="541849775" sldId="263"/>
        </pc:sldMkLst>
        <pc:spChg chg="mod">
          <ac:chgData name="Man Chui Ng" userId="S::man.ng001@stud.fh-dortmund.de::99bfe401-5cae-4c3a-8733-4479e5413f46" providerId="AD" clId="Web-{F2D8AFE3-6D6B-2E2F-5605-5AE13A96A6FE}" dt="2023-07-07T12:42:34.444" v="47" actId="20577"/>
          <ac:spMkLst>
            <pc:docMk/>
            <pc:sldMk cId="541849775" sldId="263"/>
            <ac:spMk id="6" creationId="{904D5F38-0599-5335-1FF6-572B3ED89AE9}"/>
          </ac:spMkLst>
        </pc:spChg>
        <pc:spChg chg="mod">
          <ac:chgData name="Man Chui Ng" userId="S::man.ng001@stud.fh-dortmund.de::99bfe401-5cae-4c3a-8733-4479e5413f46" providerId="AD" clId="Web-{F2D8AFE3-6D6B-2E2F-5605-5AE13A96A6FE}" dt="2023-07-07T12:39:30.503" v="13" actId="20577"/>
          <ac:spMkLst>
            <pc:docMk/>
            <pc:sldMk cId="541849775" sldId="263"/>
            <ac:spMk id="9" creationId="{0CC17DB1-6103-D61E-195D-FC6EE12E98FE}"/>
          </ac:spMkLst>
        </pc:spChg>
        <pc:spChg chg="mod">
          <ac:chgData name="Man Chui Ng" userId="S::man.ng001@stud.fh-dortmund.de::99bfe401-5cae-4c3a-8733-4479e5413f46" providerId="AD" clId="Web-{F2D8AFE3-6D6B-2E2F-5605-5AE13A96A6FE}" dt="2023-07-07T12:56:31.754" v="189" actId="1076"/>
          <ac:spMkLst>
            <pc:docMk/>
            <pc:sldMk cId="541849775" sldId="263"/>
            <ac:spMk id="62" creationId="{E89A08E5-D28D-7BF9-DAE8-3D1D5E732521}"/>
          </ac:spMkLst>
        </pc:spChg>
      </pc:sldChg>
    </pc:docChg>
  </pc:docChgLst>
  <pc:docChgLst>
    <pc:chgData name="Guest User" userId="S::urn:spo:anon#b0fa09e8218c12d6b8d20d273b8f4391563aa7112817eceb92c9c9aae57cfb3b::" providerId="AD" clId="Web-{779BA093-B13C-2D37-2C33-09D1FD1429CA}"/>
    <pc:docChg chg="modSld">
      <pc:chgData name="Guest User" userId="S::urn:spo:anon#b0fa09e8218c12d6b8d20d273b8f4391563aa7112817eceb92c9c9aae57cfb3b::" providerId="AD" clId="Web-{779BA093-B13C-2D37-2C33-09D1FD1429CA}" dt="2023-07-07T12:58:58.335" v="60" actId="20577"/>
      <pc:docMkLst>
        <pc:docMk/>
      </pc:docMkLst>
      <pc:sldChg chg="modSp">
        <pc:chgData name="Guest User" userId="S::urn:spo:anon#b0fa09e8218c12d6b8d20d273b8f4391563aa7112817eceb92c9c9aae57cfb3b::" providerId="AD" clId="Web-{779BA093-B13C-2D37-2C33-09D1FD1429CA}" dt="2023-07-07T12:44:51.052" v="34" actId="20577"/>
        <pc:sldMkLst>
          <pc:docMk/>
          <pc:sldMk cId="2485015190" sldId="279"/>
        </pc:sldMkLst>
        <pc:spChg chg="mod">
          <ac:chgData name="Guest User" userId="S::urn:spo:anon#b0fa09e8218c12d6b8d20d273b8f4391563aa7112817eceb92c9c9aae57cfb3b::" providerId="AD" clId="Web-{779BA093-B13C-2D37-2C33-09D1FD1429CA}" dt="2023-07-07T12:44:51.052" v="34" actId="20577"/>
          <ac:spMkLst>
            <pc:docMk/>
            <pc:sldMk cId="2485015190" sldId="279"/>
            <ac:spMk id="3" creationId="{67CD39AE-6E35-883A-CBC5-4C7D968EE0B1}"/>
          </ac:spMkLst>
        </pc:spChg>
      </pc:sldChg>
      <pc:sldChg chg="addSp modSp">
        <pc:chgData name="Guest User" userId="S::urn:spo:anon#b0fa09e8218c12d6b8d20d273b8f4391563aa7112817eceb92c9c9aae57cfb3b::" providerId="AD" clId="Web-{779BA093-B13C-2D37-2C33-09D1FD1429CA}" dt="2023-07-07T12:40:38.531" v="9" actId="1076"/>
        <pc:sldMkLst>
          <pc:docMk/>
          <pc:sldMk cId="431510182" sldId="281"/>
        </pc:sldMkLst>
        <pc:spChg chg="add mod">
          <ac:chgData name="Guest User" userId="S::urn:spo:anon#b0fa09e8218c12d6b8d20d273b8f4391563aa7112817eceb92c9c9aae57cfb3b::" providerId="AD" clId="Web-{779BA093-B13C-2D37-2C33-09D1FD1429CA}" dt="2023-07-07T12:40:38.531" v="9" actId="1076"/>
          <ac:spMkLst>
            <pc:docMk/>
            <pc:sldMk cId="431510182" sldId="281"/>
            <ac:spMk id="7" creationId="{08C236E6-7807-01C4-A620-B7980D5A528C}"/>
          </ac:spMkLst>
        </pc:spChg>
      </pc:sldChg>
      <pc:sldChg chg="addSp delSp modSp">
        <pc:chgData name="Guest User" userId="S::urn:spo:anon#b0fa09e8218c12d6b8d20d273b8f4391563aa7112817eceb92c9c9aae57cfb3b::" providerId="AD" clId="Web-{779BA093-B13C-2D37-2C33-09D1FD1429CA}" dt="2023-07-07T12:58:58.335" v="60" actId="20577"/>
        <pc:sldMkLst>
          <pc:docMk/>
          <pc:sldMk cId="2733933980" sldId="282"/>
        </pc:sldMkLst>
        <pc:spChg chg="add del mod">
          <ac:chgData name="Guest User" userId="S::urn:spo:anon#b0fa09e8218c12d6b8d20d273b8f4391563aa7112817eceb92c9c9aae57cfb3b::" providerId="AD" clId="Web-{779BA093-B13C-2D37-2C33-09D1FD1429CA}" dt="2023-07-07T12:58:58.335" v="60" actId="20577"/>
          <ac:spMkLst>
            <pc:docMk/>
            <pc:sldMk cId="2733933980" sldId="282"/>
            <ac:spMk id="4" creationId="{C141C744-BF27-747A-A752-ED15B81B0E6A}"/>
          </ac:spMkLst>
        </pc:spChg>
        <pc:spChg chg="add mod">
          <ac:chgData name="Guest User" userId="S::urn:spo:anon#b0fa09e8218c12d6b8d20d273b8f4391563aa7112817eceb92c9c9aae57cfb3b::" providerId="AD" clId="Web-{779BA093-B13C-2D37-2C33-09D1FD1429CA}" dt="2023-07-07T12:58:51.882" v="59" actId="20577"/>
          <ac:spMkLst>
            <pc:docMk/>
            <pc:sldMk cId="2733933980" sldId="282"/>
            <ac:spMk id="7" creationId="{63B88959-D8EF-922A-C692-4E997B655791}"/>
          </ac:spMkLst>
        </pc:spChg>
      </pc:sldChg>
    </pc:docChg>
  </pc:docChgLst>
  <pc:docChgLst>
    <pc:chgData name="Man Chui Ng" userId="S::man.ng001@stud.fh-dortmund.de::99bfe401-5cae-4c3a-8733-4479e5413f46" providerId="AD" clId="Web-{EC8B1DF2-C282-4AA1-87F0-66F62BF3CCF2}"/>
    <pc:docChg chg="addSld modSld sldOrd">
      <pc:chgData name="Man Chui Ng" userId="S::man.ng001@stud.fh-dortmund.de::99bfe401-5cae-4c3a-8733-4479e5413f46" providerId="AD" clId="Web-{EC8B1DF2-C282-4AA1-87F0-66F62BF3CCF2}" dt="2023-07-04T15:06:38.534" v="587" actId="20577"/>
      <pc:docMkLst>
        <pc:docMk/>
      </pc:docMkLst>
      <pc:sldChg chg="modNotes">
        <pc:chgData name="Man Chui Ng" userId="S::man.ng001@stud.fh-dortmund.de::99bfe401-5cae-4c3a-8733-4479e5413f46" providerId="AD" clId="Web-{EC8B1DF2-C282-4AA1-87F0-66F62BF3CCF2}" dt="2023-07-04T14:31:17.195" v="305"/>
        <pc:sldMkLst>
          <pc:docMk/>
          <pc:sldMk cId="859323527" sldId="257"/>
        </pc:sldMkLst>
      </pc:sldChg>
      <pc:sldChg chg="modSp">
        <pc:chgData name="Man Chui Ng" userId="S::man.ng001@stud.fh-dortmund.de::99bfe401-5cae-4c3a-8733-4479e5413f46" providerId="AD" clId="Web-{EC8B1DF2-C282-4AA1-87F0-66F62BF3CCF2}" dt="2023-07-04T13:28:40.166" v="161" actId="14100"/>
        <pc:sldMkLst>
          <pc:docMk/>
          <pc:sldMk cId="4041771925" sldId="270"/>
        </pc:sldMkLst>
        <pc:spChg chg="mod">
          <ac:chgData name="Man Chui Ng" userId="S::man.ng001@stud.fh-dortmund.de::99bfe401-5cae-4c3a-8733-4479e5413f46" providerId="AD" clId="Web-{EC8B1DF2-C282-4AA1-87F0-66F62BF3CCF2}" dt="2023-07-04T13:28:40.166" v="161" actId="14100"/>
          <ac:spMkLst>
            <pc:docMk/>
            <pc:sldMk cId="4041771925" sldId="270"/>
            <ac:spMk id="4" creationId="{39EB5716-37B1-47B2-100F-74D104F6F8B2}"/>
          </ac:spMkLst>
        </pc:spChg>
      </pc:sldChg>
      <pc:sldChg chg="addSp delSp modSp addAnim delAnim">
        <pc:chgData name="Man Chui Ng" userId="S::man.ng001@stud.fh-dortmund.de::99bfe401-5cae-4c3a-8733-4479e5413f46" providerId="AD" clId="Web-{EC8B1DF2-C282-4AA1-87F0-66F62BF3CCF2}" dt="2023-07-04T12:58:05.261" v="8" actId="1076"/>
        <pc:sldMkLst>
          <pc:docMk/>
          <pc:sldMk cId="122933730" sldId="271"/>
        </pc:sldMkLst>
        <pc:spChg chg="add del">
          <ac:chgData name="Man Chui Ng" userId="S::man.ng001@stud.fh-dortmund.de::99bfe401-5cae-4c3a-8733-4479e5413f46" providerId="AD" clId="Web-{EC8B1DF2-C282-4AA1-87F0-66F62BF3CCF2}" dt="2023-07-04T12:56:14.932" v="3"/>
          <ac:spMkLst>
            <pc:docMk/>
            <pc:sldMk cId="122933730" sldId="271"/>
            <ac:spMk id="10" creationId="{5C99FEC9-3303-3B65-8157-21D5F5C7EA4E}"/>
          </ac:spMkLst>
        </pc:spChg>
        <pc:spChg chg="mod">
          <ac:chgData name="Man Chui Ng" userId="S::man.ng001@stud.fh-dortmund.de::99bfe401-5cae-4c3a-8733-4479e5413f46" providerId="AD" clId="Web-{EC8B1DF2-C282-4AA1-87F0-66F62BF3CCF2}" dt="2023-07-04T12:58:05.261" v="8" actId="1076"/>
          <ac:spMkLst>
            <pc:docMk/>
            <pc:sldMk cId="122933730" sldId="271"/>
            <ac:spMk id="14" creationId="{D9715C4F-5A32-DBEB-8C91-0B77246708B6}"/>
          </ac:spMkLst>
        </pc:spChg>
      </pc:sldChg>
      <pc:sldChg chg="addSp delSp modSp mod ord modShow modNotes">
        <pc:chgData name="Man Chui Ng" userId="S::man.ng001@stud.fh-dortmund.de::99bfe401-5cae-4c3a-8733-4479e5413f46" providerId="AD" clId="Web-{EC8B1DF2-C282-4AA1-87F0-66F62BF3CCF2}" dt="2023-07-04T15:05:43.017" v="579"/>
        <pc:sldMkLst>
          <pc:docMk/>
          <pc:sldMk cId="2319448553" sldId="273"/>
        </pc:sldMkLst>
        <pc:spChg chg="del mod">
          <ac:chgData name="Man Chui Ng" userId="S::man.ng001@stud.fh-dortmund.de::99bfe401-5cae-4c3a-8733-4479e5413f46" providerId="AD" clId="Web-{EC8B1DF2-C282-4AA1-87F0-66F62BF3CCF2}" dt="2023-07-04T14:44:10.673" v="327"/>
          <ac:spMkLst>
            <pc:docMk/>
            <pc:sldMk cId="2319448553" sldId="273"/>
            <ac:spMk id="2" creationId="{7CCE94BD-9FF2-16E7-6838-5D975DD84BA8}"/>
          </ac:spMkLst>
        </pc:spChg>
        <pc:spChg chg="del">
          <ac:chgData name="Man Chui Ng" userId="S::man.ng001@stud.fh-dortmund.de::99bfe401-5cae-4c3a-8733-4479e5413f46" providerId="AD" clId="Web-{EC8B1DF2-C282-4AA1-87F0-66F62BF3CCF2}" dt="2023-07-04T14:44:10.595" v="326"/>
          <ac:spMkLst>
            <pc:docMk/>
            <pc:sldMk cId="2319448553" sldId="273"/>
            <ac:spMk id="3" creationId="{7E5B0B87-D9EB-6D4C-06AF-CC3D407B1095}"/>
          </ac:spMkLst>
        </pc:spChg>
        <pc:spChg chg="add del mod">
          <ac:chgData name="Man Chui Ng" userId="S::man.ng001@stud.fh-dortmund.de::99bfe401-5cae-4c3a-8733-4479e5413f46" providerId="AD" clId="Web-{EC8B1DF2-C282-4AA1-87F0-66F62BF3CCF2}" dt="2023-07-04T14:44:35.783" v="334"/>
          <ac:spMkLst>
            <pc:docMk/>
            <pc:sldMk cId="2319448553" sldId="273"/>
            <ac:spMk id="10" creationId="{B761FFC2-A40C-4172-0347-290E7B2A5511}"/>
          </ac:spMkLst>
        </pc:spChg>
        <pc:spChg chg="add del mod">
          <ac:chgData name="Man Chui Ng" userId="S::man.ng001@stud.fh-dortmund.de::99bfe401-5cae-4c3a-8733-4479e5413f46" providerId="AD" clId="Web-{EC8B1DF2-C282-4AA1-87F0-66F62BF3CCF2}" dt="2023-07-04T14:44:35.721" v="333"/>
          <ac:spMkLst>
            <pc:docMk/>
            <pc:sldMk cId="2319448553" sldId="273"/>
            <ac:spMk id="12" creationId="{14C0DAAB-86E4-9B2B-6997-64436F56F723}"/>
          </ac:spMkLst>
        </pc:spChg>
        <pc:spChg chg="add mod">
          <ac:chgData name="Man Chui Ng" userId="S::man.ng001@stud.fh-dortmund.de::99bfe401-5cae-4c3a-8733-4479e5413f46" providerId="AD" clId="Web-{EC8B1DF2-C282-4AA1-87F0-66F62BF3CCF2}" dt="2023-07-04T15:01:33.702" v="530" actId="20577"/>
          <ac:spMkLst>
            <pc:docMk/>
            <pc:sldMk cId="2319448553" sldId="273"/>
            <ac:spMk id="13" creationId="{CD2E4FAD-6E56-9C98-7341-690B63927F72}"/>
          </ac:spMkLst>
        </pc:spChg>
        <pc:picChg chg="del">
          <ac:chgData name="Man Chui Ng" userId="S::man.ng001@stud.fh-dortmund.de::99bfe401-5cae-4c3a-8733-4479e5413f46" providerId="AD" clId="Web-{EC8B1DF2-C282-4AA1-87F0-66F62BF3CCF2}" dt="2023-07-04T14:44:04.595" v="324"/>
          <ac:picMkLst>
            <pc:docMk/>
            <pc:sldMk cId="2319448553" sldId="273"/>
            <ac:picMk id="5" creationId="{CD33568D-F6F3-C128-DD1C-4B70E3A0C3D4}"/>
          </ac:picMkLst>
        </pc:picChg>
        <pc:picChg chg="del">
          <ac:chgData name="Man Chui Ng" userId="S::man.ng001@stud.fh-dortmund.de::99bfe401-5cae-4c3a-8733-4479e5413f46" providerId="AD" clId="Web-{EC8B1DF2-C282-4AA1-87F0-66F62BF3CCF2}" dt="2023-07-04T14:44:04.595" v="323"/>
          <ac:picMkLst>
            <pc:docMk/>
            <pc:sldMk cId="2319448553" sldId="273"/>
            <ac:picMk id="7" creationId="{E860701A-9ABF-449A-690B-7F3F84A1C76A}"/>
          </ac:picMkLst>
        </pc:picChg>
        <pc:picChg chg="del">
          <ac:chgData name="Man Chui Ng" userId="S::man.ng001@stud.fh-dortmund.de::99bfe401-5cae-4c3a-8733-4479e5413f46" providerId="AD" clId="Web-{EC8B1DF2-C282-4AA1-87F0-66F62BF3CCF2}" dt="2023-07-04T14:44:04.595" v="322"/>
          <ac:picMkLst>
            <pc:docMk/>
            <pc:sldMk cId="2319448553" sldId="273"/>
            <ac:picMk id="9" creationId="{49ED9132-55B4-34C3-532C-F59D6AE84FA7}"/>
          </ac:picMkLst>
        </pc:picChg>
      </pc:sldChg>
      <pc:sldChg chg="modSp modNotes">
        <pc:chgData name="Man Chui Ng" userId="S::man.ng001@stud.fh-dortmund.de::99bfe401-5cae-4c3a-8733-4479e5413f46" providerId="AD" clId="Web-{EC8B1DF2-C282-4AA1-87F0-66F62BF3CCF2}" dt="2023-07-04T14:31:31.149" v="315" actId="20577"/>
        <pc:sldMkLst>
          <pc:docMk/>
          <pc:sldMk cId="2108637557" sldId="274"/>
        </pc:sldMkLst>
        <pc:spChg chg="mod">
          <ac:chgData name="Man Chui Ng" userId="S::man.ng001@stud.fh-dortmund.de::99bfe401-5cae-4c3a-8733-4479e5413f46" providerId="AD" clId="Web-{EC8B1DF2-C282-4AA1-87F0-66F62BF3CCF2}" dt="2023-07-04T14:31:31.149" v="315" actId="20577"/>
          <ac:spMkLst>
            <pc:docMk/>
            <pc:sldMk cId="2108637557" sldId="274"/>
            <ac:spMk id="2" creationId="{7CCE94BD-9FF2-16E7-6838-5D975DD84BA8}"/>
          </ac:spMkLst>
        </pc:spChg>
      </pc:sldChg>
      <pc:sldChg chg="addSp modSp">
        <pc:chgData name="Man Chui Ng" userId="S::man.ng001@stud.fh-dortmund.de::99bfe401-5cae-4c3a-8733-4479e5413f46" providerId="AD" clId="Web-{EC8B1DF2-C282-4AA1-87F0-66F62BF3CCF2}" dt="2023-07-04T14:38:51.170" v="318" actId="20577"/>
        <pc:sldMkLst>
          <pc:docMk/>
          <pc:sldMk cId="2713503103" sldId="276"/>
        </pc:sldMkLst>
        <pc:spChg chg="mod">
          <ac:chgData name="Man Chui Ng" userId="S::man.ng001@stud.fh-dortmund.de::99bfe401-5cae-4c3a-8733-4479e5413f46" providerId="AD" clId="Web-{EC8B1DF2-C282-4AA1-87F0-66F62BF3CCF2}" dt="2023-07-04T14:38:51.170" v="318" actId="20577"/>
          <ac:spMkLst>
            <pc:docMk/>
            <pc:sldMk cId="2713503103" sldId="276"/>
            <ac:spMk id="3" creationId="{3CC7E65B-407E-1EC0-AF11-0F459456512B}"/>
          </ac:spMkLst>
        </pc:spChg>
        <pc:picChg chg="add mod">
          <ac:chgData name="Man Chui Ng" userId="S::man.ng001@stud.fh-dortmund.de::99bfe401-5cae-4c3a-8733-4479e5413f46" providerId="AD" clId="Web-{EC8B1DF2-C282-4AA1-87F0-66F62BF3CCF2}" dt="2023-07-04T13:07:16.609" v="141" actId="1076"/>
          <ac:picMkLst>
            <pc:docMk/>
            <pc:sldMk cId="2713503103" sldId="276"/>
            <ac:picMk id="4" creationId="{B6A6A937-77CE-4B4D-A4F8-CC7F93C9CCD6}"/>
          </ac:picMkLst>
        </pc:picChg>
      </pc:sldChg>
      <pc:sldChg chg="modSp">
        <pc:chgData name="Man Chui Ng" userId="S::man.ng001@stud.fh-dortmund.de::99bfe401-5cae-4c3a-8733-4479e5413f46" providerId="AD" clId="Web-{EC8B1DF2-C282-4AA1-87F0-66F62BF3CCF2}" dt="2023-07-04T12:45:21.959" v="1" actId="14100"/>
        <pc:sldMkLst>
          <pc:docMk/>
          <pc:sldMk cId="3052441446" sldId="278"/>
        </pc:sldMkLst>
        <pc:picChg chg="mod">
          <ac:chgData name="Man Chui Ng" userId="S::man.ng001@stud.fh-dortmund.de::99bfe401-5cae-4c3a-8733-4479e5413f46" providerId="AD" clId="Web-{EC8B1DF2-C282-4AA1-87F0-66F62BF3CCF2}" dt="2023-07-04T12:45:21.959" v="1" actId="14100"/>
          <ac:picMkLst>
            <pc:docMk/>
            <pc:sldMk cId="3052441446" sldId="278"/>
            <ac:picMk id="6" creationId="{FC3731E7-6A10-4966-974A-925CE7F10961}"/>
          </ac:picMkLst>
        </pc:picChg>
      </pc:sldChg>
      <pc:sldChg chg="new mod ord modShow">
        <pc:chgData name="Man Chui Ng" userId="S::man.ng001@stud.fh-dortmund.de::99bfe401-5cae-4c3a-8733-4479e5413f46" providerId="AD" clId="Web-{EC8B1DF2-C282-4AA1-87F0-66F62BF3CCF2}" dt="2023-07-04T14:43:43.361" v="321"/>
        <pc:sldMkLst>
          <pc:docMk/>
          <pc:sldMk cId="2485015190" sldId="279"/>
        </pc:sldMkLst>
      </pc:sldChg>
      <pc:sldChg chg="modSp add replId modNotes">
        <pc:chgData name="Man Chui Ng" userId="S::man.ng001@stud.fh-dortmund.de::99bfe401-5cae-4c3a-8733-4479e5413f46" providerId="AD" clId="Web-{EC8B1DF2-C282-4AA1-87F0-66F62BF3CCF2}" dt="2023-07-04T15:06:38.534" v="587" actId="20577"/>
        <pc:sldMkLst>
          <pc:docMk/>
          <pc:sldMk cId="4078475317" sldId="280"/>
        </pc:sldMkLst>
        <pc:spChg chg="mod">
          <ac:chgData name="Man Chui Ng" userId="S::man.ng001@stud.fh-dortmund.de::99bfe401-5cae-4c3a-8733-4479e5413f46" providerId="AD" clId="Web-{EC8B1DF2-C282-4AA1-87F0-66F62BF3CCF2}" dt="2023-07-04T15:06:38.534" v="587" actId="20577"/>
          <ac:spMkLst>
            <pc:docMk/>
            <pc:sldMk cId="4078475317" sldId="280"/>
            <ac:spMk id="13" creationId="{CD2E4FAD-6E56-9C98-7341-690B63927F72}"/>
          </ac:spMkLst>
        </pc:spChg>
      </pc:sldChg>
    </pc:docChg>
  </pc:docChgLst>
  <pc:docChgLst>
    <pc:chgData name="Man Chui Ng" userId="S::man.ng001@stud.fh-dortmund.de::99bfe401-5cae-4c3a-8733-4479e5413f46" providerId="AD" clId="Web-{E5622418-A4AE-B235-4977-68911A03D32B}"/>
    <pc:docChg chg="delSld modSld sldOrd">
      <pc:chgData name="Man Chui Ng" userId="S::man.ng001@stud.fh-dortmund.de::99bfe401-5cae-4c3a-8733-4479e5413f46" providerId="AD" clId="Web-{E5622418-A4AE-B235-4977-68911A03D32B}" dt="2023-07-03T15:48:13.759" v="115"/>
      <pc:docMkLst>
        <pc:docMk/>
      </pc:docMkLst>
      <pc:sldChg chg="modSp mod modShow">
        <pc:chgData name="Man Chui Ng" userId="S::man.ng001@stud.fh-dortmund.de::99bfe401-5cae-4c3a-8733-4479e5413f46" providerId="AD" clId="Web-{E5622418-A4AE-B235-4977-68911A03D32B}" dt="2023-07-03T15:44:35.806" v="66" actId="20577"/>
        <pc:sldMkLst>
          <pc:docMk/>
          <pc:sldMk cId="538606391" sldId="258"/>
        </pc:sldMkLst>
        <pc:spChg chg="mod">
          <ac:chgData name="Man Chui Ng" userId="S::man.ng001@stud.fh-dortmund.de::99bfe401-5cae-4c3a-8733-4479e5413f46" providerId="AD" clId="Web-{E5622418-A4AE-B235-4977-68911A03D32B}" dt="2023-07-03T15:44:35.806" v="66" actId="20577"/>
          <ac:spMkLst>
            <pc:docMk/>
            <pc:sldMk cId="538606391" sldId="258"/>
            <ac:spMk id="3" creationId="{8263350A-752D-11E2-F98B-EC734D92BED1}"/>
          </ac:spMkLst>
        </pc:spChg>
      </pc:sldChg>
      <pc:sldChg chg="addSp delSp modSp del ord">
        <pc:chgData name="Man Chui Ng" userId="S::man.ng001@stud.fh-dortmund.de::99bfe401-5cae-4c3a-8733-4479e5413f46" providerId="AD" clId="Web-{E5622418-A4AE-B235-4977-68911A03D32B}" dt="2023-07-03T15:44:17.071" v="61"/>
        <pc:sldMkLst>
          <pc:docMk/>
          <pc:sldMk cId="2267675273" sldId="262"/>
        </pc:sldMkLst>
        <pc:spChg chg="add del mod">
          <ac:chgData name="Man Chui Ng" userId="S::man.ng001@stud.fh-dortmund.de::99bfe401-5cae-4c3a-8733-4479e5413f46" providerId="AD" clId="Web-{E5622418-A4AE-B235-4977-68911A03D32B}" dt="2023-07-03T15:30:42.197" v="1"/>
          <ac:spMkLst>
            <pc:docMk/>
            <pc:sldMk cId="2267675273" sldId="262"/>
            <ac:spMk id="5" creationId="{ED284F92-EB9F-774A-C66E-180F2F25F89E}"/>
          </ac:spMkLst>
        </pc:spChg>
        <pc:picChg chg="del">
          <ac:chgData name="Man Chui Ng" userId="S::man.ng001@stud.fh-dortmund.de::99bfe401-5cae-4c3a-8733-4479e5413f46" providerId="AD" clId="Web-{E5622418-A4AE-B235-4977-68911A03D32B}" dt="2023-07-03T15:30:40.306" v="0"/>
          <ac:picMkLst>
            <pc:docMk/>
            <pc:sldMk cId="2267675273" sldId="262"/>
            <ac:picMk id="4" creationId="{17CF1BD0-FF84-3810-6544-B5D234AB5973}"/>
          </ac:picMkLst>
        </pc:picChg>
        <pc:picChg chg="add mod ord">
          <ac:chgData name="Man Chui Ng" userId="S::man.ng001@stud.fh-dortmund.de::99bfe401-5cae-4c3a-8733-4479e5413f46" providerId="AD" clId="Web-{E5622418-A4AE-B235-4977-68911A03D32B}" dt="2023-07-03T15:31:09.650" v="6" actId="1076"/>
          <ac:picMkLst>
            <pc:docMk/>
            <pc:sldMk cId="2267675273" sldId="262"/>
            <ac:picMk id="6" creationId="{F529DA80-9B36-D2FC-3C85-09BDC801D724}"/>
          </ac:picMkLst>
        </pc:picChg>
      </pc:sldChg>
      <pc:sldChg chg="addSp modSp addAnim modAnim">
        <pc:chgData name="Man Chui Ng" userId="S::man.ng001@stud.fh-dortmund.de::99bfe401-5cae-4c3a-8733-4479e5413f46" providerId="AD" clId="Web-{E5622418-A4AE-B235-4977-68911A03D32B}" dt="2023-07-03T15:48:13.759" v="115"/>
        <pc:sldMkLst>
          <pc:docMk/>
          <pc:sldMk cId="3099212954" sldId="265"/>
        </pc:sldMkLst>
        <pc:spChg chg="add mod">
          <ac:chgData name="Man Chui Ng" userId="S::man.ng001@stud.fh-dortmund.de::99bfe401-5cae-4c3a-8733-4479e5413f46" providerId="AD" clId="Web-{E5622418-A4AE-B235-4977-68911A03D32B}" dt="2023-07-03T15:46:38.837" v="83"/>
          <ac:spMkLst>
            <pc:docMk/>
            <pc:sldMk cId="3099212954" sldId="265"/>
            <ac:spMk id="9" creationId="{5388ED0E-3390-7625-6662-E9822CE3939B}"/>
          </ac:spMkLst>
        </pc:spChg>
        <pc:spChg chg="add mod">
          <ac:chgData name="Man Chui Ng" userId="S::man.ng001@stud.fh-dortmund.de::99bfe401-5cae-4c3a-8733-4479e5413f46" providerId="AD" clId="Web-{E5622418-A4AE-B235-4977-68911A03D32B}" dt="2023-07-03T15:46:45.587" v="84" actId="14100"/>
          <ac:spMkLst>
            <pc:docMk/>
            <pc:sldMk cId="3099212954" sldId="265"/>
            <ac:spMk id="10" creationId="{4094A581-AF71-C637-AB70-2572E4A22D35}"/>
          </ac:spMkLst>
        </pc:spChg>
      </pc:sldChg>
    </pc:docChg>
  </pc:docChgLst>
  <pc:docChgLst>
    <pc:chgData name="Man Chui Ng" userId="S::man.ng001@stud.fh-dortmund.de::99bfe401-5cae-4c3a-8733-4479e5413f46" providerId="AD" clId="Web-{DAE12849-BBCA-E4D1-E045-4B2F69272414}"/>
    <pc:docChg chg="modSld">
      <pc:chgData name="Man Chui Ng" userId="S::man.ng001@stud.fh-dortmund.de::99bfe401-5cae-4c3a-8733-4479e5413f46" providerId="AD" clId="Web-{DAE12849-BBCA-E4D1-E045-4B2F69272414}" dt="2023-07-07T17:04:21.904" v="34" actId="20577"/>
      <pc:docMkLst>
        <pc:docMk/>
      </pc:docMkLst>
      <pc:sldChg chg="addSp modSp">
        <pc:chgData name="Man Chui Ng" userId="S::man.ng001@stud.fh-dortmund.de::99bfe401-5cae-4c3a-8733-4479e5413f46" providerId="AD" clId="Web-{DAE12849-BBCA-E4D1-E045-4B2F69272414}" dt="2023-07-07T17:04:21.904" v="34" actId="20577"/>
        <pc:sldMkLst>
          <pc:docMk/>
          <pc:sldMk cId="375405417" sldId="290"/>
        </pc:sldMkLst>
        <pc:spChg chg="add mod">
          <ac:chgData name="Man Chui Ng" userId="S::man.ng001@stud.fh-dortmund.de::99bfe401-5cae-4c3a-8733-4479e5413f46" providerId="AD" clId="Web-{DAE12849-BBCA-E4D1-E045-4B2F69272414}" dt="2023-07-07T17:04:21.904" v="34" actId="20577"/>
          <ac:spMkLst>
            <pc:docMk/>
            <pc:sldMk cId="375405417" sldId="290"/>
            <ac:spMk id="8" creationId="{1652BB62-2BD7-3B59-4DDC-9CD229BA406A}"/>
          </ac:spMkLst>
        </pc:spChg>
      </pc:sldChg>
    </pc:docChg>
  </pc:docChgLst>
  <pc:docChgLst>
    <pc:chgData name="Man Chui Ng" userId="S::man.ng001@stud.fh-dortmund.de::99bfe401-5cae-4c3a-8733-4479e5413f46" providerId="AD" clId="Web-{01F3E620-9D2E-CE35-5315-C2394DB166F7}"/>
    <pc:docChg chg="modSld">
      <pc:chgData name="Man Chui Ng" userId="S::man.ng001@stud.fh-dortmund.de::99bfe401-5cae-4c3a-8733-4479e5413f46" providerId="AD" clId="Web-{01F3E620-9D2E-CE35-5315-C2394DB166F7}" dt="2023-07-07T12:32:12.850" v="99"/>
      <pc:docMkLst>
        <pc:docMk/>
      </pc:docMkLst>
      <pc:sldChg chg="modNotes">
        <pc:chgData name="Man Chui Ng" userId="S::man.ng001@stud.fh-dortmund.de::99bfe401-5cae-4c3a-8733-4479e5413f46" providerId="AD" clId="Web-{01F3E620-9D2E-CE35-5315-C2394DB166F7}" dt="2023-07-07T12:32:12.850" v="99"/>
        <pc:sldMkLst>
          <pc:docMk/>
          <pc:sldMk cId="541849775" sldId="263"/>
        </pc:sldMkLst>
      </pc:sldChg>
      <pc:sldChg chg="modNotes">
        <pc:chgData name="Man Chui Ng" userId="S::man.ng001@stud.fh-dortmund.de::99bfe401-5cae-4c3a-8733-4479e5413f46" providerId="AD" clId="Web-{01F3E620-9D2E-CE35-5315-C2394DB166F7}" dt="2023-07-07T12:27:00.913" v="56"/>
        <pc:sldMkLst>
          <pc:docMk/>
          <pc:sldMk cId="4027277614" sldId="264"/>
        </pc:sldMkLst>
      </pc:sldChg>
    </pc:docChg>
  </pc:docChgLst>
  <pc:docChgLst>
    <pc:chgData name="Utente guest" userId="S::urn:spo:anon#b0fa09e8218c12d6b8d20d273b8f4391563aa7112817eceb92c9c9aae57cfb3b::" providerId="AD" clId="Web-{F396EC34-49A6-47FB-A253-71B79B0EB598}"/>
    <pc:docChg chg="mod addSld modSld sldOrd">
      <pc:chgData name="Utente guest" userId="S::urn:spo:anon#b0fa09e8218c12d6b8d20d273b8f4391563aa7112817eceb92c9c9aae57cfb3b::" providerId="AD" clId="Web-{F396EC34-49A6-47FB-A253-71B79B0EB598}" dt="2023-07-03T16:21:29.842" v="718" actId="20577"/>
      <pc:docMkLst>
        <pc:docMk/>
      </pc:docMkLst>
      <pc:sldChg chg="addSp modSp">
        <pc:chgData name="Utente guest" userId="S::urn:spo:anon#b0fa09e8218c12d6b8d20d273b8f4391563aa7112817eceb92c9c9aae57cfb3b::" providerId="AD" clId="Web-{F396EC34-49A6-47FB-A253-71B79B0EB598}" dt="2023-07-03T15:13:11.915" v="3" actId="1076"/>
        <pc:sldMkLst>
          <pc:docMk/>
          <pc:sldMk cId="859323527" sldId="257"/>
        </pc:sldMkLst>
        <pc:spChg chg="mod">
          <ac:chgData name="Utente guest" userId="S::urn:spo:anon#b0fa09e8218c12d6b8d20d273b8f4391563aa7112817eceb92c9c9aae57cfb3b::" providerId="AD" clId="Web-{F396EC34-49A6-47FB-A253-71B79B0EB598}" dt="2023-07-03T15:12:51.556" v="0" actId="20577"/>
          <ac:spMkLst>
            <pc:docMk/>
            <pc:sldMk cId="859323527" sldId="257"/>
            <ac:spMk id="2" creationId="{BFCC88EB-E0F3-9010-E9FB-97C58088B4A4}"/>
          </ac:spMkLst>
        </pc:spChg>
        <pc:picChg chg="add mod">
          <ac:chgData name="Utente guest" userId="S::urn:spo:anon#b0fa09e8218c12d6b8d20d273b8f4391563aa7112817eceb92c9c9aae57cfb3b::" providerId="AD" clId="Web-{F396EC34-49A6-47FB-A253-71B79B0EB598}" dt="2023-07-03T15:13:11.915" v="3" actId="1076"/>
          <ac:picMkLst>
            <pc:docMk/>
            <pc:sldMk cId="859323527" sldId="257"/>
            <ac:picMk id="4" creationId="{F82942E1-07E8-7F75-343B-4D78856314EF}"/>
          </ac:picMkLst>
        </pc:picChg>
      </pc:sldChg>
      <pc:sldChg chg="modSp">
        <pc:chgData name="Utente guest" userId="S::urn:spo:anon#b0fa09e8218c12d6b8d20d273b8f4391563aa7112817eceb92c9c9aae57cfb3b::" providerId="AD" clId="Web-{F396EC34-49A6-47FB-A253-71B79B0EB598}" dt="2023-07-03T16:18:30.481" v="671" actId="20577"/>
        <pc:sldMkLst>
          <pc:docMk/>
          <pc:sldMk cId="538606391" sldId="258"/>
        </pc:sldMkLst>
        <pc:spChg chg="mod">
          <ac:chgData name="Utente guest" userId="S::urn:spo:anon#b0fa09e8218c12d6b8d20d273b8f4391563aa7112817eceb92c9c9aae57cfb3b::" providerId="AD" clId="Web-{F396EC34-49A6-47FB-A253-71B79B0EB598}" dt="2023-07-03T16:18:30.481" v="671" actId="20577"/>
          <ac:spMkLst>
            <pc:docMk/>
            <pc:sldMk cId="538606391" sldId="258"/>
            <ac:spMk id="3" creationId="{8263350A-752D-11E2-F98B-EC734D92BED1}"/>
          </ac:spMkLst>
        </pc:spChg>
      </pc:sldChg>
      <pc:sldChg chg="modSp">
        <pc:chgData name="Utente guest" userId="S::urn:spo:anon#b0fa09e8218c12d6b8d20d273b8f4391563aa7112817eceb92c9c9aae57cfb3b::" providerId="AD" clId="Web-{F396EC34-49A6-47FB-A253-71B79B0EB598}" dt="2023-07-03T15:13:43.790" v="38" actId="1076"/>
        <pc:sldMkLst>
          <pc:docMk/>
          <pc:sldMk cId="2623393918" sldId="259"/>
        </pc:sldMkLst>
        <pc:spChg chg="mod">
          <ac:chgData name="Utente guest" userId="S::urn:spo:anon#b0fa09e8218c12d6b8d20d273b8f4391563aa7112817eceb92c9c9aae57cfb3b::" providerId="AD" clId="Web-{F396EC34-49A6-47FB-A253-71B79B0EB598}" dt="2023-07-03T15:13:43.790" v="38" actId="1076"/>
          <ac:spMkLst>
            <pc:docMk/>
            <pc:sldMk cId="2623393918" sldId="259"/>
            <ac:spMk id="9" creationId="{9E217163-62CD-CB3B-E8C1-B34FB8C318CD}"/>
          </ac:spMkLst>
        </pc:spChg>
        <pc:cxnChg chg="mod">
          <ac:chgData name="Utente guest" userId="S::urn:spo:anon#b0fa09e8218c12d6b8d20d273b8f4391563aa7112817eceb92c9c9aae57cfb3b::" providerId="AD" clId="Web-{F396EC34-49A6-47FB-A253-71B79B0EB598}" dt="2023-07-03T15:13:43.790" v="38" actId="1076"/>
          <ac:cxnSpMkLst>
            <pc:docMk/>
            <pc:sldMk cId="2623393918" sldId="259"/>
            <ac:cxnSpMk id="12" creationId="{0F6E0F6F-30FE-3D09-E483-FED2A85CA32D}"/>
          </ac:cxnSpMkLst>
        </pc:cxnChg>
      </pc:sldChg>
      <pc:sldChg chg="ord">
        <pc:chgData name="Utente guest" userId="S::urn:spo:anon#b0fa09e8218c12d6b8d20d273b8f4391563aa7112817eceb92c9c9aae57cfb3b::" providerId="AD" clId="Web-{F396EC34-49A6-47FB-A253-71B79B0EB598}" dt="2023-07-03T15:13:52.775" v="40"/>
        <pc:sldMkLst>
          <pc:docMk/>
          <pc:sldMk cId="3635553573" sldId="260"/>
        </pc:sldMkLst>
      </pc:sldChg>
      <pc:sldChg chg="ord addCm">
        <pc:chgData name="Utente guest" userId="S::urn:spo:anon#b0fa09e8218c12d6b8d20d273b8f4391563aa7112817eceb92c9c9aae57cfb3b::" providerId="AD" clId="Web-{F396EC34-49A6-47FB-A253-71B79B0EB598}" dt="2023-07-03T15:35:31.363" v="604"/>
        <pc:sldMkLst>
          <pc:docMk/>
          <pc:sldMk cId="2267675273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Utente guest" userId="S::urn:spo:anon#b0fa09e8218c12d6b8d20d273b8f4391563aa7112817eceb92c9c9aae57cfb3b::" providerId="AD" clId="Web-{F396EC34-49A6-47FB-A253-71B79B0EB598}" dt="2023-07-03T15:35:31.363" v="604"/>
              <pc2:cmMkLst xmlns:pc2="http://schemas.microsoft.com/office/powerpoint/2019/9/main/command">
                <pc:docMk/>
                <pc:sldMk cId="2267675273" sldId="262"/>
                <pc2:cmMk id="{852A8CF4-AC5F-4719-B42D-B982A702FF19}"/>
              </pc2:cmMkLst>
            </pc226:cmChg>
          </p:ext>
        </pc:extLst>
      </pc:sldChg>
      <pc:sldChg chg="modSp addCm">
        <pc:chgData name="Utente guest" userId="S::urn:spo:anon#b0fa09e8218c12d6b8d20d273b8f4391563aa7112817eceb92c9c9aae57cfb3b::" providerId="AD" clId="Web-{F396EC34-49A6-47FB-A253-71B79B0EB598}" dt="2023-07-03T15:33:26.971" v="563"/>
        <pc:sldMkLst>
          <pc:docMk/>
          <pc:sldMk cId="122933730" sldId="271"/>
        </pc:sldMkLst>
        <pc:spChg chg="mod">
          <ac:chgData name="Utente guest" userId="S::urn:spo:anon#b0fa09e8218c12d6b8d20d273b8f4391563aa7112817eceb92c9c9aae57cfb3b::" providerId="AD" clId="Web-{F396EC34-49A6-47FB-A253-71B79B0EB598}" dt="2023-07-03T15:33:00.174" v="561" actId="1076"/>
          <ac:spMkLst>
            <pc:docMk/>
            <pc:sldMk cId="122933730" sldId="271"/>
            <ac:spMk id="10" creationId="{5C99FEC9-3303-3B65-8157-21D5F5C7EA4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Utente guest" userId="S::urn:spo:anon#b0fa09e8218c12d6b8d20d273b8f4391563aa7112817eceb92c9c9aae57cfb3b::" providerId="AD" clId="Web-{F396EC34-49A6-47FB-A253-71B79B0EB598}" dt="2023-07-03T15:33:26.971" v="563"/>
              <pc2:cmMkLst xmlns:pc2="http://schemas.microsoft.com/office/powerpoint/2019/9/main/command">
                <pc:docMk/>
                <pc:sldMk cId="122933730" sldId="271"/>
                <pc2:cmMk id="{07F94953-62CA-4CB6-9124-5089FF0D5C04}"/>
              </pc2:cmMkLst>
            </pc226:cmChg>
          </p:ext>
        </pc:extLst>
      </pc:sldChg>
      <pc:sldChg chg="modSp">
        <pc:chgData name="Utente guest" userId="S::urn:spo:anon#b0fa09e8218c12d6b8d20d273b8f4391563aa7112817eceb92c9c9aae57cfb3b::" providerId="AD" clId="Web-{F396EC34-49A6-47FB-A253-71B79B0EB598}" dt="2023-07-03T15:42:31.866" v="620" actId="20577"/>
        <pc:sldMkLst>
          <pc:docMk/>
          <pc:sldMk cId="3095288463" sldId="272"/>
        </pc:sldMkLst>
        <pc:spChg chg="mod">
          <ac:chgData name="Utente guest" userId="S::urn:spo:anon#b0fa09e8218c12d6b8d20d273b8f4391563aa7112817eceb92c9c9aae57cfb3b::" providerId="AD" clId="Web-{F396EC34-49A6-47FB-A253-71B79B0EB598}" dt="2023-07-03T15:42:31.866" v="620" actId="20577"/>
          <ac:spMkLst>
            <pc:docMk/>
            <pc:sldMk cId="3095288463" sldId="272"/>
            <ac:spMk id="2" creationId="{7CCE94BD-9FF2-16E7-6838-5D975DD84BA8}"/>
          </ac:spMkLst>
        </pc:spChg>
      </pc:sldChg>
      <pc:sldChg chg="modSp">
        <pc:chgData name="Utente guest" userId="S::urn:spo:anon#b0fa09e8218c12d6b8d20d273b8f4391563aa7112817eceb92c9c9aae57cfb3b::" providerId="AD" clId="Web-{F396EC34-49A6-47FB-A253-71B79B0EB598}" dt="2023-07-03T15:36:54.457" v="614" actId="20577"/>
        <pc:sldMkLst>
          <pc:docMk/>
          <pc:sldMk cId="2319448553" sldId="273"/>
        </pc:sldMkLst>
        <pc:spChg chg="mod">
          <ac:chgData name="Utente guest" userId="S::urn:spo:anon#b0fa09e8218c12d6b8d20d273b8f4391563aa7112817eceb92c9c9aae57cfb3b::" providerId="AD" clId="Web-{F396EC34-49A6-47FB-A253-71B79B0EB598}" dt="2023-07-03T15:34:14.206" v="578" actId="20577"/>
          <ac:spMkLst>
            <pc:docMk/>
            <pc:sldMk cId="2319448553" sldId="273"/>
            <ac:spMk id="2" creationId="{7CCE94BD-9FF2-16E7-6838-5D975DD84BA8}"/>
          </ac:spMkLst>
        </pc:spChg>
        <pc:spChg chg="mod">
          <ac:chgData name="Utente guest" userId="S::urn:spo:anon#b0fa09e8218c12d6b8d20d273b8f4391563aa7112817eceb92c9c9aae57cfb3b::" providerId="AD" clId="Web-{F396EC34-49A6-47FB-A253-71B79B0EB598}" dt="2023-07-03T15:36:54.457" v="614" actId="20577"/>
          <ac:spMkLst>
            <pc:docMk/>
            <pc:sldMk cId="2319448553" sldId="273"/>
            <ac:spMk id="3" creationId="{7E5B0B87-D9EB-6D4C-06AF-CC3D407B1095}"/>
          </ac:spMkLst>
        </pc:spChg>
      </pc:sldChg>
      <pc:sldChg chg="modSp">
        <pc:chgData name="Utente guest" userId="S::urn:spo:anon#b0fa09e8218c12d6b8d20d273b8f4391563aa7112817eceb92c9c9aae57cfb3b::" providerId="AD" clId="Web-{F396EC34-49A6-47FB-A253-71B79B0EB598}" dt="2023-07-03T15:34:52.800" v="601" actId="20577"/>
        <pc:sldMkLst>
          <pc:docMk/>
          <pc:sldMk cId="2108637557" sldId="274"/>
        </pc:sldMkLst>
        <pc:spChg chg="mod">
          <ac:chgData name="Utente guest" userId="S::urn:spo:anon#b0fa09e8218c12d6b8d20d273b8f4391563aa7112817eceb92c9c9aae57cfb3b::" providerId="AD" clId="Web-{F396EC34-49A6-47FB-A253-71B79B0EB598}" dt="2023-07-03T15:34:42.441" v="599" actId="20577"/>
          <ac:spMkLst>
            <pc:docMk/>
            <pc:sldMk cId="2108637557" sldId="274"/>
            <ac:spMk id="2" creationId="{7CCE94BD-9FF2-16E7-6838-5D975DD84BA8}"/>
          </ac:spMkLst>
        </pc:spChg>
        <pc:spChg chg="mod">
          <ac:chgData name="Utente guest" userId="S::urn:spo:anon#b0fa09e8218c12d6b8d20d273b8f4391563aa7112817eceb92c9c9aae57cfb3b::" providerId="AD" clId="Web-{F396EC34-49A6-47FB-A253-71B79B0EB598}" dt="2023-07-03T15:34:52.800" v="601" actId="20577"/>
          <ac:spMkLst>
            <pc:docMk/>
            <pc:sldMk cId="2108637557" sldId="274"/>
            <ac:spMk id="3" creationId="{7E5B0B87-D9EB-6D4C-06AF-CC3D407B1095}"/>
          </ac:spMkLst>
        </pc:spChg>
      </pc:sldChg>
      <pc:sldChg chg="modSp new">
        <pc:chgData name="Utente guest" userId="S::urn:spo:anon#b0fa09e8218c12d6b8d20d273b8f4391563aa7112817eceb92c9c9aae57cfb3b::" providerId="AD" clId="Web-{F396EC34-49A6-47FB-A253-71B79B0EB598}" dt="2023-07-03T16:21:29.842" v="718" actId="20577"/>
        <pc:sldMkLst>
          <pc:docMk/>
          <pc:sldMk cId="2713503103" sldId="276"/>
        </pc:sldMkLst>
        <pc:spChg chg="mod">
          <ac:chgData name="Utente guest" userId="S::urn:spo:anon#b0fa09e8218c12d6b8d20d273b8f4391563aa7112817eceb92c9c9aae57cfb3b::" providerId="AD" clId="Web-{F396EC34-49A6-47FB-A253-71B79B0EB598}" dt="2023-07-03T16:20:51.654" v="675" actId="20577"/>
          <ac:spMkLst>
            <pc:docMk/>
            <pc:sldMk cId="2713503103" sldId="276"/>
            <ac:spMk id="2" creationId="{792C8D6C-720C-F944-D359-C4317264E4F6}"/>
          </ac:spMkLst>
        </pc:spChg>
        <pc:spChg chg="mod">
          <ac:chgData name="Utente guest" userId="S::urn:spo:anon#b0fa09e8218c12d6b8d20d273b8f4391563aa7112817eceb92c9c9aae57cfb3b::" providerId="AD" clId="Web-{F396EC34-49A6-47FB-A253-71B79B0EB598}" dt="2023-07-03T16:21:29.842" v="718" actId="20577"/>
          <ac:spMkLst>
            <pc:docMk/>
            <pc:sldMk cId="2713503103" sldId="276"/>
            <ac:spMk id="3" creationId="{3CC7E65B-407E-1EC0-AF11-0F459456512B}"/>
          </ac:spMkLst>
        </pc:spChg>
      </pc:sldChg>
    </pc:docChg>
  </pc:docChgLst>
  <pc:docChgLst>
    <pc:chgData name="Utente guest" userId="S::urn:spo:anon#b0fa09e8218c12d6b8d20d273b8f4391563aa7112817eceb92c9c9aae57cfb3b::" providerId="AD" clId="Web-{61A262E1-4BBB-8FD3-C4D5-1525D23FCB5D}"/>
    <pc:docChg chg="addSld delSld modSld sldOrd modMainMaster">
      <pc:chgData name="Utente guest" userId="S::urn:spo:anon#b0fa09e8218c12d6b8d20d273b8f4391563aa7112817eceb92c9c9aae57cfb3b::" providerId="AD" clId="Web-{61A262E1-4BBB-8FD3-C4D5-1525D23FCB5D}" dt="2023-07-03T18:06:15.976" v="196" actId="20577"/>
      <pc:docMkLst>
        <pc:docMk/>
      </pc:docMkLst>
      <pc:sldChg chg="addSp delSp modSp">
        <pc:chgData name="Utente guest" userId="S::urn:spo:anon#b0fa09e8218c12d6b8d20d273b8f4391563aa7112817eceb92c9c9aae57cfb3b::" providerId="AD" clId="Web-{61A262E1-4BBB-8FD3-C4D5-1525D23FCB5D}" dt="2023-07-03T17:45:04.548" v="134"/>
        <pc:sldMkLst>
          <pc:docMk/>
          <pc:sldMk cId="859323527" sldId="257"/>
        </pc:sldMkLst>
        <pc:spChg chg="add del mod">
          <ac:chgData name="Utente guest" userId="S::urn:spo:anon#b0fa09e8218c12d6b8d20d273b8f4391563aa7112817eceb92c9c9aae57cfb3b::" providerId="AD" clId="Web-{61A262E1-4BBB-8FD3-C4D5-1525D23FCB5D}" dt="2023-07-03T17:45:04.548" v="134"/>
          <ac:spMkLst>
            <pc:docMk/>
            <pc:sldMk cId="859323527" sldId="257"/>
            <ac:spMk id="5" creationId="{60D8ECF6-4825-F306-90A2-CC15D5D7DB4A}"/>
          </ac:spMkLst>
        </pc:spChg>
        <pc:spChg chg="add mod">
          <ac:chgData name="Utente guest" userId="S::urn:spo:anon#b0fa09e8218c12d6b8d20d273b8f4391563aa7112817eceb92c9c9aae57cfb3b::" providerId="AD" clId="Web-{61A262E1-4BBB-8FD3-C4D5-1525D23FCB5D}" dt="2023-07-03T17:44:48.501" v="133" actId="1076"/>
          <ac:spMkLst>
            <pc:docMk/>
            <pc:sldMk cId="859323527" sldId="257"/>
            <ac:spMk id="6" creationId="{EC3E91B3-AD4A-71CC-8CA4-F6F8B6EE7098}"/>
          </ac:spMkLst>
        </pc:spChg>
        <pc:spChg chg="add del mod">
          <ac:chgData name="Utente guest" userId="S::urn:spo:anon#b0fa09e8218c12d6b8d20d273b8f4391563aa7112817eceb92c9c9aae57cfb3b::" providerId="AD" clId="Web-{61A262E1-4BBB-8FD3-C4D5-1525D23FCB5D}" dt="2023-07-03T17:44:27.517" v="128"/>
          <ac:spMkLst>
            <pc:docMk/>
            <pc:sldMk cId="859323527" sldId="257"/>
            <ac:spMk id="7" creationId="{86313876-5625-0DE1-7F3A-C0C0AA2F7F3E}"/>
          </ac:spMkLst>
        </pc:spChg>
        <pc:picChg chg="mod">
          <ac:chgData name="Utente guest" userId="S::urn:spo:anon#b0fa09e8218c12d6b8d20d273b8f4391563aa7112817eceb92c9c9aae57cfb3b::" providerId="AD" clId="Web-{61A262E1-4BBB-8FD3-C4D5-1525D23FCB5D}" dt="2023-07-03T17:26:18.121" v="31" actId="1076"/>
          <ac:picMkLst>
            <pc:docMk/>
            <pc:sldMk cId="859323527" sldId="257"/>
            <ac:picMk id="4" creationId="{F82942E1-07E8-7F75-343B-4D78856314EF}"/>
          </ac:picMkLst>
        </pc:picChg>
      </pc:sldChg>
      <pc:sldChg chg="addSp delSp modSp del modNotes">
        <pc:chgData name="Utente guest" userId="S::urn:spo:anon#b0fa09e8218c12d6b8d20d273b8f4391563aa7112817eceb92c9c9aae57cfb3b::" providerId="AD" clId="Web-{61A262E1-4BBB-8FD3-C4D5-1525D23FCB5D}" dt="2023-07-03T17:13:36.398" v="14"/>
        <pc:sldMkLst>
          <pc:docMk/>
          <pc:sldMk cId="538606391" sldId="258"/>
        </pc:sldMkLst>
        <pc:spChg chg="mod">
          <ac:chgData name="Utente guest" userId="S::urn:spo:anon#b0fa09e8218c12d6b8d20d273b8f4391563aa7112817eceb92c9c9aae57cfb3b::" providerId="AD" clId="Web-{61A262E1-4BBB-8FD3-C4D5-1525D23FCB5D}" dt="2023-07-03T17:11:15.101" v="1" actId="20577"/>
          <ac:spMkLst>
            <pc:docMk/>
            <pc:sldMk cId="538606391" sldId="258"/>
            <ac:spMk id="3" creationId="{8263350A-752D-11E2-F98B-EC734D92BED1}"/>
          </ac:spMkLst>
        </pc:spChg>
        <pc:spChg chg="add del mod">
          <ac:chgData name="Utente guest" userId="S::urn:spo:anon#b0fa09e8218c12d6b8d20d273b8f4391563aa7112817eceb92c9c9aae57cfb3b::" providerId="AD" clId="Web-{61A262E1-4BBB-8FD3-C4D5-1525D23FCB5D}" dt="2023-07-03T17:13:30.570" v="11"/>
          <ac:spMkLst>
            <pc:docMk/>
            <pc:sldMk cId="538606391" sldId="258"/>
            <ac:spMk id="4" creationId="{304FCE1A-D27F-1C09-FDB9-324217EFE1F5}"/>
          </ac:spMkLst>
        </pc:spChg>
      </pc:sldChg>
      <pc:sldChg chg="addSp delSp modSp mod ord modShow">
        <pc:chgData name="Utente guest" userId="S::urn:spo:anon#b0fa09e8218c12d6b8d20d273b8f4391563aa7112817eceb92c9c9aae57cfb3b::" providerId="AD" clId="Web-{61A262E1-4BBB-8FD3-C4D5-1525D23FCB5D}" dt="2023-07-03T17:45:51.861" v="135"/>
        <pc:sldMkLst>
          <pc:docMk/>
          <pc:sldMk cId="2623393918" sldId="259"/>
        </pc:sldMkLst>
        <pc:spChg chg="del mod">
          <ac:chgData name="Utente guest" userId="S::urn:spo:anon#b0fa09e8218c12d6b8d20d273b8f4391563aa7112817eceb92c9c9aae57cfb3b::" providerId="AD" clId="Web-{61A262E1-4BBB-8FD3-C4D5-1525D23FCB5D}" dt="2023-07-03T17:30:16.013" v="58"/>
          <ac:spMkLst>
            <pc:docMk/>
            <pc:sldMk cId="2623393918" sldId="259"/>
            <ac:spMk id="2" creationId="{7CCE94BD-9FF2-16E7-6838-5D975DD84BA8}"/>
          </ac:spMkLst>
        </pc:spChg>
        <pc:spChg chg="add mod">
          <ac:chgData name="Utente guest" userId="S::urn:spo:anon#b0fa09e8218c12d6b8d20d273b8f4391563aa7112817eceb92c9c9aae57cfb3b::" providerId="AD" clId="Web-{61A262E1-4BBB-8FD3-C4D5-1525D23FCB5D}" dt="2023-07-03T17:30:16.013" v="58"/>
          <ac:spMkLst>
            <pc:docMk/>
            <pc:sldMk cId="2623393918" sldId="259"/>
            <ac:spMk id="6" creationId="{A2EC78D7-A9A1-C470-1EE7-159A801CABC2}"/>
          </ac:spMkLst>
        </pc:spChg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2623393918" sldId="259"/>
            <ac:spMk id="7" creationId="{9055EA5D-11AA-20AF-DE34-6A25AF0CF6F6}"/>
          </ac:spMkLst>
        </pc:spChg>
        <pc:spChg chg="add del mod">
          <ac:chgData name="Utente guest" userId="S::urn:spo:anon#b0fa09e8218c12d6b8d20d273b8f4391563aa7112817eceb92c9c9aae57cfb3b::" providerId="AD" clId="Web-{61A262E1-4BBB-8FD3-C4D5-1525D23FCB5D}" dt="2023-07-03T17:31:02.810" v="69"/>
          <ac:spMkLst>
            <pc:docMk/>
            <pc:sldMk cId="2623393918" sldId="259"/>
            <ac:spMk id="9" creationId="{9E217163-62CD-CB3B-E8C1-B34FB8C318CD}"/>
          </ac:spMkLst>
        </pc:spChg>
        <pc:spChg chg="mod">
          <ac:chgData name="Utente guest" userId="S::urn:spo:anon#b0fa09e8218c12d6b8d20d273b8f4391563aa7112817eceb92c9c9aae57cfb3b::" providerId="AD" clId="Web-{61A262E1-4BBB-8FD3-C4D5-1525D23FCB5D}" dt="2023-07-03T17:30:37.028" v="65" actId="1076"/>
          <ac:spMkLst>
            <pc:docMk/>
            <pc:sldMk cId="2623393918" sldId="259"/>
            <ac:spMk id="10" creationId="{7A023947-8FC4-2C12-E93E-DFF2E6EF2371}"/>
          </ac:spMkLst>
        </pc:spChg>
        <pc:spChg chg="add del mod">
          <ac:chgData name="Utente guest" userId="S::urn:spo:anon#b0fa09e8218c12d6b8d20d273b8f4391563aa7112817eceb92c9c9aae57cfb3b::" providerId="AD" clId="Web-{61A262E1-4BBB-8FD3-C4D5-1525D23FCB5D}" dt="2023-07-03T17:31:03.482" v="70"/>
          <ac:spMkLst>
            <pc:docMk/>
            <pc:sldMk cId="2623393918" sldId="259"/>
            <ac:spMk id="20" creationId="{6C80D06A-91D2-36C2-F838-5B498BD84177}"/>
          </ac:spMkLst>
        </pc:spChg>
        <pc:spChg chg="add del mod">
          <ac:chgData name="Utente guest" userId="S::urn:spo:anon#b0fa09e8218c12d6b8d20d273b8f4391563aa7112817eceb92c9c9aae57cfb3b::" providerId="AD" clId="Web-{61A262E1-4BBB-8FD3-C4D5-1525D23FCB5D}" dt="2023-07-03T17:31:03.482" v="71"/>
          <ac:spMkLst>
            <pc:docMk/>
            <pc:sldMk cId="2623393918" sldId="259"/>
            <ac:spMk id="21" creationId="{1C8126CE-8829-88AA-6263-12A57751C421}"/>
          </ac:spMkLst>
        </pc:spChg>
        <pc:picChg chg="add">
          <ac:chgData name="Utente guest" userId="S::urn:spo:anon#b0fa09e8218c12d6b8d20d273b8f4391563aa7112817eceb92c9c9aae57cfb3b::" providerId="AD" clId="Web-{61A262E1-4BBB-8FD3-C4D5-1525D23FCB5D}" dt="2023-07-03T17:26:26.058" v="35"/>
          <ac:picMkLst>
            <pc:docMk/>
            <pc:sldMk cId="2623393918" sldId="259"/>
            <ac:picMk id="4" creationId="{DC80ABEC-4E67-FA62-0A6F-46BA02B6DF02}"/>
          </ac:picMkLst>
        </pc:picChg>
        <pc:picChg chg="mod">
          <ac:chgData name="Utente guest" userId="S::urn:spo:anon#b0fa09e8218c12d6b8d20d273b8f4391563aa7112817eceb92c9c9aae57cfb3b::" providerId="AD" clId="Web-{61A262E1-4BBB-8FD3-C4D5-1525D23FCB5D}" dt="2023-07-03T17:30:34.497" v="60" actId="1076"/>
          <ac:picMkLst>
            <pc:docMk/>
            <pc:sldMk cId="2623393918" sldId="259"/>
            <ac:picMk id="18" creationId="{9BEB8894-1F70-A85C-08CD-F4E328E43D1B}"/>
          </ac:picMkLst>
        </pc:picChg>
        <pc:cxnChg chg="mod">
          <ac:chgData name="Utente guest" userId="S::urn:spo:anon#b0fa09e8218c12d6b8d20d273b8f4391563aa7112817eceb92c9c9aae57cfb3b::" providerId="AD" clId="Web-{61A262E1-4BBB-8FD3-C4D5-1525D23FCB5D}" dt="2023-07-03T17:30:34.669" v="64" actId="1076"/>
          <ac:cxnSpMkLst>
            <pc:docMk/>
            <pc:sldMk cId="2623393918" sldId="259"/>
            <ac:cxnSpMk id="12" creationId="{0F6E0F6F-30FE-3D09-E483-FED2A85CA32D}"/>
          </ac:cxnSpMkLst>
        </pc:cxnChg>
        <pc:cxnChg chg="mod">
          <ac:chgData name="Utente guest" userId="S::urn:spo:anon#b0fa09e8218c12d6b8d20d273b8f4391563aa7112817eceb92c9c9aae57cfb3b::" providerId="AD" clId="Web-{61A262E1-4BBB-8FD3-C4D5-1525D23FCB5D}" dt="2023-07-03T17:30:34.544" v="61" actId="1076"/>
          <ac:cxnSpMkLst>
            <pc:docMk/>
            <pc:sldMk cId="2623393918" sldId="259"/>
            <ac:cxnSpMk id="14" creationId="{42F7C413-A3D3-8A97-60D9-AE9FF2EA0879}"/>
          </ac:cxnSpMkLst>
        </pc:cxnChg>
      </pc:sldChg>
      <pc:sldChg chg="addSp modSp">
        <pc:chgData name="Utente guest" userId="S::urn:spo:anon#b0fa09e8218c12d6b8d20d273b8f4391563aa7112817eceb92c9c9aae57cfb3b::" providerId="AD" clId="Web-{61A262E1-4BBB-8FD3-C4D5-1525D23FCB5D}" dt="2023-07-03T17:44:33.751" v="129"/>
        <pc:sldMkLst>
          <pc:docMk/>
          <pc:sldMk cId="3635553573" sldId="260"/>
        </pc:sldMkLst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3635553573" sldId="260"/>
            <ac:spMk id="6" creationId="{552BD6A3-B62C-0DD7-D7AF-9562D5F68F0F}"/>
          </ac:spMkLst>
        </pc:spChg>
        <pc:picChg chg="add">
          <ac:chgData name="Utente guest" userId="S::urn:spo:anon#b0fa09e8218c12d6b8d20d273b8f4391563aa7112817eceb92c9c9aae57cfb3b::" providerId="AD" clId="Web-{61A262E1-4BBB-8FD3-C4D5-1525D23FCB5D}" dt="2023-07-03T17:26:24.730" v="34"/>
          <ac:picMkLst>
            <pc:docMk/>
            <pc:sldMk cId="3635553573" sldId="260"/>
            <ac:picMk id="5" creationId="{1EE4DC34-FA46-458C-3026-874008A594A7}"/>
          </ac:picMkLst>
        </pc:picChg>
      </pc:sldChg>
      <pc:sldChg chg="addSp modSp">
        <pc:chgData name="Utente guest" userId="S::urn:spo:anon#b0fa09e8218c12d6b8d20d273b8f4391563aa7112817eceb92c9c9aae57cfb3b::" providerId="AD" clId="Web-{61A262E1-4BBB-8FD3-C4D5-1525D23FCB5D}" dt="2023-07-03T17:44:33.751" v="129"/>
        <pc:sldMkLst>
          <pc:docMk/>
          <pc:sldMk cId="541849775" sldId="263"/>
        </pc:sldMkLst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541849775" sldId="263"/>
            <ac:spMk id="5" creationId="{FAB4CA7A-C7E2-FEFA-CE3C-ABCBEC348377}"/>
          </ac:spMkLst>
        </pc:spChg>
        <pc:picChg chg="add">
          <ac:chgData name="Utente guest" userId="S::urn:spo:anon#b0fa09e8218c12d6b8d20d273b8f4391563aa7112817eceb92c9c9aae57cfb3b::" providerId="AD" clId="Web-{61A262E1-4BBB-8FD3-C4D5-1525D23FCB5D}" dt="2023-07-03T17:26:28.793" v="37"/>
          <ac:picMkLst>
            <pc:docMk/>
            <pc:sldMk cId="541849775" sldId="263"/>
            <ac:picMk id="4" creationId="{C1758433-BE60-522D-0DA1-BFB83499670F}"/>
          </ac:picMkLst>
        </pc:picChg>
      </pc:sldChg>
      <pc:sldChg chg="addSp modSp">
        <pc:chgData name="Utente guest" userId="S::urn:spo:anon#b0fa09e8218c12d6b8d20d273b8f4391563aa7112817eceb92c9c9aae57cfb3b::" providerId="AD" clId="Web-{61A262E1-4BBB-8FD3-C4D5-1525D23FCB5D}" dt="2023-07-03T17:44:33.751" v="129"/>
        <pc:sldMkLst>
          <pc:docMk/>
          <pc:sldMk cId="4027277614" sldId="264"/>
        </pc:sldMkLst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4027277614" sldId="264"/>
            <ac:spMk id="7" creationId="{677D6310-F87F-0AA1-0C5A-C7334A92D7E3}"/>
          </ac:spMkLst>
        </pc:spChg>
        <pc:picChg chg="add">
          <ac:chgData name="Utente guest" userId="S::urn:spo:anon#b0fa09e8218c12d6b8d20d273b8f4391563aa7112817eceb92c9c9aae57cfb3b::" providerId="AD" clId="Web-{61A262E1-4BBB-8FD3-C4D5-1525D23FCB5D}" dt="2023-07-03T17:26:27.512" v="36"/>
          <ac:picMkLst>
            <pc:docMk/>
            <pc:sldMk cId="4027277614" sldId="264"/>
            <ac:picMk id="6" creationId="{DA934065-8DB9-C5D9-9A30-639C67163C1C}"/>
          </ac:picMkLst>
        </pc:picChg>
      </pc:sldChg>
      <pc:sldChg chg="addSp modSp">
        <pc:chgData name="Utente guest" userId="S::urn:spo:anon#b0fa09e8218c12d6b8d20d273b8f4391563aa7112817eceb92c9c9aae57cfb3b::" providerId="AD" clId="Web-{61A262E1-4BBB-8FD3-C4D5-1525D23FCB5D}" dt="2023-07-03T17:44:33.751" v="129"/>
        <pc:sldMkLst>
          <pc:docMk/>
          <pc:sldMk cId="3099212954" sldId="265"/>
        </pc:sldMkLst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3099212954" sldId="265"/>
            <ac:spMk id="13" creationId="{9AC22672-1C50-C4D7-57A6-D51B17912BFA}"/>
          </ac:spMkLst>
        </pc:spChg>
        <pc:picChg chg="add">
          <ac:chgData name="Utente guest" userId="S::urn:spo:anon#b0fa09e8218c12d6b8d20d273b8f4391563aa7112817eceb92c9c9aae57cfb3b::" providerId="AD" clId="Web-{61A262E1-4BBB-8FD3-C4D5-1525D23FCB5D}" dt="2023-07-03T17:26:32.277" v="38"/>
          <ac:picMkLst>
            <pc:docMk/>
            <pc:sldMk cId="3099212954" sldId="265"/>
            <ac:picMk id="12" creationId="{3B457F69-61F9-A9BE-3978-AA44A8D5E6AA}"/>
          </ac:picMkLst>
        </pc:picChg>
      </pc:sldChg>
      <pc:sldChg chg="addSp modSp">
        <pc:chgData name="Utente guest" userId="S::urn:spo:anon#b0fa09e8218c12d6b8d20d273b8f4391563aa7112817eceb92c9c9aae57cfb3b::" providerId="AD" clId="Web-{61A262E1-4BBB-8FD3-C4D5-1525D23FCB5D}" dt="2023-07-03T17:44:33.751" v="129"/>
        <pc:sldMkLst>
          <pc:docMk/>
          <pc:sldMk cId="886334682" sldId="266"/>
        </pc:sldMkLst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886334682" sldId="266"/>
            <ac:spMk id="6" creationId="{CC3703D3-A28B-457D-1C1F-4DE6B15EE0ED}"/>
          </ac:spMkLst>
        </pc:spChg>
        <pc:picChg chg="add">
          <ac:chgData name="Utente guest" userId="S::urn:spo:anon#b0fa09e8218c12d6b8d20d273b8f4391563aa7112817eceb92c9c9aae57cfb3b::" providerId="AD" clId="Web-{61A262E1-4BBB-8FD3-C4D5-1525D23FCB5D}" dt="2023-07-03T17:26:33.090" v="39"/>
          <ac:picMkLst>
            <pc:docMk/>
            <pc:sldMk cId="886334682" sldId="266"/>
            <ac:picMk id="5" creationId="{BCD6DB24-D506-ABA1-8E04-7C7C28BCF688}"/>
          </ac:picMkLst>
        </pc:picChg>
      </pc:sldChg>
      <pc:sldChg chg="addSp modSp">
        <pc:chgData name="Utente guest" userId="S::urn:spo:anon#b0fa09e8218c12d6b8d20d273b8f4391563aa7112817eceb92c9c9aae57cfb3b::" providerId="AD" clId="Web-{61A262E1-4BBB-8FD3-C4D5-1525D23FCB5D}" dt="2023-07-03T17:44:33.751" v="129"/>
        <pc:sldMkLst>
          <pc:docMk/>
          <pc:sldMk cId="1222455631" sldId="267"/>
        </pc:sldMkLst>
        <pc:spChg chg="mod">
          <ac:chgData name="Utente guest" userId="S::urn:spo:anon#b0fa09e8218c12d6b8d20d273b8f4391563aa7112817eceb92c9c9aae57cfb3b::" providerId="AD" clId="Web-{61A262E1-4BBB-8FD3-C4D5-1525D23FCB5D}" dt="2023-07-03T17:26:37.449" v="41" actId="20577"/>
          <ac:spMkLst>
            <pc:docMk/>
            <pc:sldMk cId="1222455631" sldId="267"/>
            <ac:spMk id="2" creationId="{7CCE94BD-9FF2-16E7-6838-5D975DD84BA8}"/>
          </ac:spMkLst>
        </pc:spChg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1222455631" sldId="267"/>
            <ac:spMk id="8" creationId="{184A0841-C03C-532F-1842-FC1689D3DCBE}"/>
          </ac:spMkLst>
        </pc:spChg>
        <pc:picChg chg="add">
          <ac:chgData name="Utente guest" userId="S::urn:spo:anon#b0fa09e8218c12d6b8d20d273b8f4391563aa7112817eceb92c9c9aae57cfb3b::" providerId="AD" clId="Web-{61A262E1-4BBB-8FD3-C4D5-1525D23FCB5D}" dt="2023-07-03T17:26:34.012" v="40"/>
          <ac:picMkLst>
            <pc:docMk/>
            <pc:sldMk cId="1222455631" sldId="267"/>
            <ac:picMk id="4" creationId="{7843AE91-27FC-1151-0727-892384FBB206}"/>
          </ac:picMkLst>
        </pc:picChg>
        <pc:picChg chg="add mod">
          <ac:chgData name="Utente guest" userId="S::urn:spo:anon#b0fa09e8218c12d6b8d20d273b8f4391563aa7112817eceb92c9c9aae57cfb3b::" providerId="AD" clId="Web-{61A262E1-4BBB-8FD3-C4D5-1525D23FCB5D}" dt="2023-07-03T17:38:04.296" v="104" actId="1076"/>
          <ac:picMkLst>
            <pc:docMk/>
            <pc:sldMk cId="1222455631" sldId="267"/>
            <ac:picMk id="6" creationId="{CFD02C2F-7A92-5606-B0AC-A4DECEDDD500}"/>
          </ac:picMkLst>
        </pc:picChg>
      </pc:sldChg>
      <pc:sldChg chg="addSp delSp modSp">
        <pc:chgData name="Utente guest" userId="S::urn:spo:anon#b0fa09e8218c12d6b8d20d273b8f4391563aa7112817eceb92c9c9aae57cfb3b::" providerId="AD" clId="Web-{61A262E1-4BBB-8FD3-C4D5-1525D23FCB5D}" dt="2023-07-03T17:46:56.674" v="138"/>
        <pc:sldMkLst>
          <pc:docMk/>
          <pc:sldMk cId="1093973147" sldId="268"/>
        </pc:sldMkLst>
        <pc:spChg chg="mod">
          <ac:chgData name="Utente guest" userId="S::urn:spo:anon#b0fa09e8218c12d6b8d20d273b8f4391563aa7112817eceb92c9c9aae57cfb3b::" providerId="AD" clId="Web-{61A262E1-4BBB-8FD3-C4D5-1525D23FCB5D}" dt="2023-07-03T17:26:41.246" v="43" actId="20577"/>
          <ac:spMkLst>
            <pc:docMk/>
            <pc:sldMk cId="1093973147" sldId="268"/>
            <ac:spMk id="2" creationId="{7CCE94BD-9FF2-16E7-6838-5D975DD84BA8}"/>
          </ac:spMkLst>
        </pc:spChg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1093973147" sldId="268"/>
            <ac:spMk id="27" creationId="{1A3F7E4F-6029-AF24-86B0-55D8291E7CC9}"/>
          </ac:spMkLst>
        </pc:spChg>
        <pc:grpChg chg="mod">
          <ac:chgData name="Utente guest" userId="S::urn:spo:anon#b0fa09e8218c12d6b8d20d273b8f4391563aa7112817eceb92c9c9aae57cfb3b::" providerId="AD" clId="Web-{61A262E1-4BBB-8FD3-C4D5-1525D23FCB5D}" dt="2023-07-03T17:37:28.562" v="98" actId="1076"/>
          <ac:grpSpMkLst>
            <pc:docMk/>
            <pc:sldMk cId="1093973147" sldId="268"/>
            <ac:grpSpMk id="14" creationId="{36685C2F-1ECB-B2E1-5934-904C4D507A4F}"/>
          </ac:grpSpMkLst>
        </pc:grpChg>
        <pc:picChg chg="add">
          <ac:chgData name="Utente guest" userId="S::urn:spo:anon#b0fa09e8218c12d6b8d20d273b8f4391563aa7112817eceb92c9c9aae57cfb3b::" providerId="AD" clId="Web-{61A262E1-4BBB-8FD3-C4D5-1525D23FCB5D}" dt="2023-07-03T17:26:38.590" v="42"/>
          <ac:picMkLst>
            <pc:docMk/>
            <pc:sldMk cId="1093973147" sldId="268"/>
            <ac:picMk id="9" creationId="{8E6CA232-1EFD-9263-23AE-351E799A5846}"/>
          </ac:picMkLst>
        </pc:picChg>
        <pc:picChg chg="add del mod">
          <ac:chgData name="Utente guest" userId="S::urn:spo:anon#b0fa09e8218c12d6b8d20d273b8f4391563aa7112817eceb92c9c9aae57cfb3b::" providerId="AD" clId="Web-{61A262E1-4BBB-8FD3-C4D5-1525D23FCB5D}" dt="2023-07-03T17:41:11.797" v="112"/>
          <ac:picMkLst>
            <pc:docMk/>
            <pc:sldMk cId="1093973147" sldId="268"/>
            <ac:picMk id="12" creationId="{42AFCF7D-E05D-72F0-1EC2-6B1A680E7E3D}"/>
          </ac:picMkLst>
        </pc:picChg>
        <pc:picChg chg="add ord">
          <ac:chgData name="Utente guest" userId="S::urn:spo:anon#b0fa09e8218c12d6b8d20d273b8f4391563aa7112817eceb92c9c9aae57cfb3b::" providerId="AD" clId="Web-{61A262E1-4BBB-8FD3-C4D5-1525D23FCB5D}" dt="2023-07-03T17:38:16.578" v="108"/>
          <ac:picMkLst>
            <pc:docMk/>
            <pc:sldMk cId="1093973147" sldId="268"/>
            <ac:picMk id="19" creationId="{8A8025D5-6784-C608-CFDF-6A705D423306}"/>
          </ac:picMkLst>
        </pc:picChg>
        <pc:picChg chg="add del mod">
          <ac:chgData name="Utente guest" userId="S::urn:spo:anon#b0fa09e8218c12d6b8d20d273b8f4391563aa7112817eceb92c9c9aae57cfb3b::" providerId="AD" clId="Web-{61A262E1-4BBB-8FD3-C4D5-1525D23FCB5D}" dt="2023-07-03T17:41:16.875" v="114"/>
          <ac:picMkLst>
            <pc:docMk/>
            <pc:sldMk cId="1093973147" sldId="268"/>
            <ac:picMk id="21" creationId="{3F74E6D5-BF80-FD03-F692-8C471893A13F}"/>
          </ac:picMkLst>
        </pc:picChg>
        <pc:picChg chg="add mod">
          <ac:chgData name="Utente guest" userId="S::urn:spo:anon#b0fa09e8218c12d6b8d20d273b8f4391563aa7112817eceb92c9c9aae57cfb3b::" providerId="AD" clId="Web-{61A262E1-4BBB-8FD3-C4D5-1525D23FCB5D}" dt="2023-07-03T17:41:41.485" v="120" actId="14100"/>
          <ac:picMkLst>
            <pc:docMk/>
            <pc:sldMk cId="1093973147" sldId="268"/>
            <ac:picMk id="25" creationId="{0C14C576-4A14-CD6D-151E-AD32AE01097C}"/>
          </ac:picMkLst>
        </pc:picChg>
        <pc:cxnChg chg="mod">
          <ac:chgData name="Utente guest" userId="S::urn:spo:anon#b0fa09e8218c12d6b8d20d273b8f4391563aa7112817eceb92c9c9aae57cfb3b::" providerId="AD" clId="Web-{61A262E1-4BBB-8FD3-C4D5-1525D23FCB5D}" dt="2023-07-03T17:46:56.674" v="138"/>
          <ac:cxnSpMkLst>
            <pc:docMk/>
            <pc:sldMk cId="1093973147" sldId="268"/>
            <ac:cxnSpMk id="15" creationId="{A73487B2-31C2-246D-7EFC-0E68FB360396}"/>
          </ac:cxnSpMkLst>
        </pc:cxnChg>
      </pc:sldChg>
      <pc:sldChg chg="addSp modSp">
        <pc:chgData name="Utente guest" userId="S::urn:spo:anon#b0fa09e8218c12d6b8d20d273b8f4391563aa7112817eceb92c9c9aae57cfb3b::" providerId="AD" clId="Web-{61A262E1-4BBB-8FD3-C4D5-1525D23FCB5D}" dt="2023-07-03T17:44:33.751" v="129"/>
        <pc:sldMkLst>
          <pc:docMk/>
          <pc:sldMk cId="4255209761" sldId="269"/>
        </pc:sldMkLst>
        <pc:spChg chg="mod">
          <ac:chgData name="Utente guest" userId="S::urn:spo:anon#b0fa09e8218c12d6b8d20d273b8f4391563aa7112817eceb92c9c9aae57cfb3b::" providerId="AD" clId="Web-{61A262E1-4BBB-8FD3-C4D5-1525D23FCB5D}" dt="2023-07-03T17:26:43.621" v="45" actId="20577"/>
          <ac:spMkLst>
            <pc:docMk/>
            <pc:sldMk cId="4255209761" sldId="269"/>
            <ac:spMk id="2" creationId="{7CCE94BD-9FF2-16E7-6838-5D975DD84BA8}"/>
          </ac:spMkLst>
        </pc:spChg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4255209761" sldId="269"/>
            <ac:spMk id="5" creationId="{0FAA876B-44A5-07AA-9FF8-373145E26543}"/>
          </ac:spMkLst>
        </pc:spChg>
        <pc:picChg chg="add">
          <ac:chgData name="Utente guest" userId="S::urn:spo:anon#b0fa09e8218c12d6b8d20d273b8f4391563aa7112817eceb92c9c9aae57cfb3b::" providerId="AD" clId="Web-{61A262E1-4BBB-8FD3-C4D5-1525D23FCB5D}" dt="2023-07-03T17:26:42.387" v="44"/>
          <ac:picMkLst>
            <pc:docMk/>
            <pc:sldMk cId="4255209761" sldId="269"/>
            <ac:picMk id="4" creationId="{CD475A13-B46F-E502-27BB-FC9FF8D0F653}"/>
          </ac:picMkLst>
        </pc:picChg>
      </pc:sldChg>
      <pc:sldChg chg="addSp modSp">
        <pc:chgData name="Utente guest" userId="S::urn:spo:anon#b0fa09e8218c12d6b8d20d273b8f4391563aa7112817eceb92c9c9aae57cfb3b::" providerId="AD" clId="Web-{61A262E1-4BBB-8FD3-C4D5-1525D23FCB5D}" dt="2023-07-03T17:44:33.751" v="129"/>
        <pc:sldMkLst>
          <pc:docMk/>
          <pc:sldMk cId="4041771925" sldId="270"/>
        </pc:sldMkLst>
        <pc:spChg chg="mod">
          <ac:chgData name="Utente guest" userId="S::urn:spo:anon#b0fa09e8218c12d6b8d20d273b8f4391563aa7112817eceb92c9c9aae57cfb3b::" providerId="AD" clId="Web-{61A262E1-4BBB-8FD3-C4D5-1525D23FCB5D}" dt="2023-07-03T17:26:48.559" v="47" actId="20577"/>
          <ac:spMkLst>
            <pc:docMk/>
            <pc:sldMk cId="4041771925" sldId="270"/>
            <ac:spMk id="2" creationId="{7CCE94BD-9FF2-16E7-6838-5D975DD84BA8}"/>
          </ac:spMkLst>
        </pc:spChg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4041771925" sldId="270"/>
            <ac:spMk id="6" creationId="{6A4FB89F-BA90-9FC3-95FD-ECC04DF018AE}"/>
          </ac:spMkLst>
        </pc:spChg>
        <pc:picChg chg="add">
          <ac:chgData name="Utente guest" userId="S::urn:spo:anon#b0fa09e8218c12d6b8d20d273b8f4391563aa7112817eceb92c9c9aae57cfb3b::" providerId="AD" clId="Web-{61A262E1-4BBB-8FD3-C4D5-1525D23FCB5D}" dt="2023-07-03T17:26:46.058" v="46"/>
          <ac:picMkLst>
            <pc:docMk/>
            <pc:sldMk cId="4041771925" sldId="270"/>
            <ac:picMk id="5" creationId="{EEF1DC1A-207B-A0B5-9FC5-F79983911B73}"/>
          </ac:picMkLst>
        </pc:picChg>
      </pc:sldChg>
      <pc:sldChg chg="addSp modSp">
        <pc:chgData name="Utente guest" userId="S::urn:spo:anon#b0fa09e8218c12d6b8d20d273b8f4391563aa7112817eceb92c9c9aae57cfb3b::" providerId="AD" clId="Web-{61A262E1-4BBB-8FD3-C4D5-1525D23FCB5D}" dt="2023-07-03T17:44:33.751" v="129"/>
        <pc:sldMkLst>
          <pc:docMk/>
          <pc:sldMk cId="122933730" sldId="271"/>
        </pc:sldMkLst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122933730" sldId="271"/>
            <ac:spMk id="9" creationId="{F3FCDD05-5D90-0367-5586-EA003044E12D}"/>
          </ac:spMkLst>
        </pc:spChg>
        <pc:picChg chg="add">
          <ac:chgData name="Utente guest" userId="S::urn:spo:anon#b0fa09e8218c12d6b8d20d273b8f4391563aa7112817eceb92c9c9aae57cfb3b::" providerId="AD" clId="Web-{61A262E1-4BBB-8FD3-C4D5-1525D23FCB5D}" dt="2023-07-03T17:26:49.449" v="48"/>
          <ac:picMkLst>
            <pc:docMk/>
            <pc:sldMk cId="122933730" sldId="271"/>
            <ac:picMk id="5" creationId="{942AAFA9-7382-B12D-727B-DC24EF16F41B}"/>
          </ac:picMkLst>
        </pc:picChg>
      </pc:sldChg>
      <pc:sldChg chg="addSp modSp">
        <pc:chgData name="Utente guest" userId="S::urn:spo:anon#b0fa09e8218c12d6b8d20d273b8f4391563aa7112817eceb92c9c9aae57cfb3b::" providerId="AD" clId="Web-{61A262E1-4BBB-8FD3-C4D5-1525D23FCB5D}" dt="2023-07-03T17:44:33.751" v="129"/>
        <pc:sldMkLst>
          <pc:docMk/>
          <pc:sldMk cId="3095288463" sldId="272"/>
        </pc:sldMkLst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3095288463" sldId="272"/>
            <ac:spMk id="7" creationId="{E4E4C152-AE3D-D959-AFB0-7AA6C3EE1AF2}"/>
          </ac:spMkLst>
        </pc:spChg>
        <pc:picChg chg="add">
          <ac:chgData name="Utente guest" userId="S::urn:spo:anon#b0fa09e8218c12d6b8d20d273b8f4391563aa7112817eceb92c9c9aae57cfb3b::" providerId="AD" clId="Web-{61A262E1-4BBB-8FD3-C4D5-1525D23FCB5D}" dt="2023-07-03T17:26:51.715" v="49"/>
          <ac:picMkLst>
            <pc:docMk/>
            <pc:sldMk cId="3095288463" sldId="272"/>
            <ac:picMk id="6" creationId="{FE2C0D7B-5C6F-B170-0691-EE3BAC338DC5}"/>
          </ac:picMkLst>
        </pc:picChg>
      </pc:sldChg>
      <pc:sldChg chg="addSp modSp">
        <pc:chgData name="Utente guest" userId="S::urn:spo:anon#b0fa09e8218c12d6b8d20d273b8f4391563aa7112817eceb92c9c9aae57cfb3b::" providerId="AD" clId="Web-{61A262E1-4BBB-8FD3-C4D5-1525D23FCB5D}" dt="2023-07-03T17:44:33.751" v="129"/>
        <pc:sldMkLst>
          <pc:docMk/>
          <pc:sldMk cId="2319448553" sldId="273"/>
        </pc:sldMkLst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2319448553" sldId="273"/>
            <ac:spMk id="8" creationId="{F2EECF41-D664-1FA7-902A-1C610BBD846D}"/>
          </ac:spMkLst>
        </pc:spChg>
        <pc:picChg chg="add">
          <ac:chgData name="Utente guest" userId="S::urn:spo:anon#b0fa09e8218c12d6b8d20d273b8f4391563aa7112817eceb92c9c9aae57cfb3b::" providerId="AD" clId="Web-{61A262E1-4BBB-8FD3-C4D5-1525D23FCB5D}" dt="2023-07-03T17:26:53.293" v="50"/>
          <ac:picMkLst>
            <pc:docMk/>
            <pc:sldMk cId="2319448553" sldId="273"/>
            <ac:picMk id="6" creationId="{BBACD25B-5981-5DFB-0064-616B3169ADFE}"/>
          </ac:picMkLst>
        </pc:picChg>
      </pc:sldChg>
      <pc:sldChg chg="addSp modSp">
        <pc:chgData name="Utente guest" userId="S::urn:spo:anon#b0fa09e8218c12d6b8d20d273b8f4391563aa7112817eceb92c9c9aae57cfb3b::" providerId="AD" clId="Web-{61A262E1-4BBB-8FD3-C4D5-1525D23FCB5D}" dt="2023-07-03T17:44:33.751" v="129"/>
        <pc:sldMkLst>
          <pc:docMk/>
          <pc:sldMk cId="2108637557" sldId="274"/>
        </pc:sldMkLst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2108637557" sldId="274"/>
            <ac:spMk id="6" creationId="{77722A1F-4CF0-1E04-F4E1-3EF263BB210A}"/>
          </ac:spMkLst>
        </pc:spChg>
        <pc:picChg chg="add">
          <ac:chgData name="Utente guest" userId="S::urn:spo:anon#b0fa09e8218c12d6b8d20d273b8f4391563aa7112817eceb92c9c9aae57cfb3b::" providerId="AD" clId="Web-{61A262E1-4BBB-8FD3-C4D5-1525D23FCB5D}" dt="2023-07-03T17:26:55.184" v="51"/>
          <ac:picMkLst>
            <pc:docMk/>
            <pc:sldMk cId="2108637557" sldId="274"/>
            <ac:picMk id="5" creationId="{0200F1BF-874F-2BEB-9F64-DBEBBDC1B1D6}"/>
          </ac:picMkLst>
        </pc:picChg>
      </pc:sldChg>
      <pc:sldChg chg="addSp modSp">
        <pc:chgData name="Utente guest" userId="S::urn:spo:anon#b0fa09e8218c12d6b8d20d273b8f4391563aa7112817eceb92c9c9aae57cfb3b::" providerId="AD" clId="Web-{61A262E1-4BBB-8FD3-C4D5-1525D23FCB5D}" dt="2023-07-03T17:44:33.751" v="129"/>
        <pc:sldMkLst>
          <pc:docMk/>
          <pc:sldMk cId="3758148793" sldId="275"/>
        </pc:sldMkLst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3758148793" sldId="275"/>
            <ac:spMk id="2" creationId="{FFCA41FB-3BC4-C2E3-43B2-60D70A4624CB}"/>
          </ac:spMkLst>
        </pc:spChg>
      </pc:sldChg>
      <pc:sldChg chg="addSp modSp">
        <pc:chgData name="Utente guest" userId="S::urn:spo:anon#b0fa09e8218c12d6b8d20d273b8f4391563aa7112817eceb92c9c9aae57cfb3b::" providerId="AD" clId="Web-{61A262E1-4BBB-8FD3-C4D5-1525D23FCB5D}" dt="2023-07-03T18:06:15.976" v="196" actId="20577"/>
        <pc:sldMkLst>
          <pc:docMk/>
          <pc:sldMk cId="2713503103" sldId="276"/>
        </pc:sldMkLst>
        <pc:spChg chg="mod">
          <ac:chgData name="Utente guest" userId="S::urn:spo:anon#b0fa09e8218c12d6b8d20d273b8f4391563aa7112817eceb92c9c9aae57cfb3b::" providerId="AD" clId="Web-{61A262E1-4BBB-8FD3-C4D5-1525D23FCB5D}" dt="2023-07-03T18:04:51.930" v="145" actId="20577"/>
          <ac:spMkLst>
            <pc:docMk/>
            <pc:sldMk cId="2713503103" sldId="276"/>
            <ac:spMk id="2" creationId="{792C8D6C-720C-F944-D359-C4317264E4F6}"/>
          </ac:spMkLst>
        </pc:spChg>
        <pc:spChg chg="mod">
          <ac:chgData name="Utente guest" userId="S::urn:spo:anon#b0fa09e8218c12d6b8d20d273b8f4391563aa7112817eceb92c9c9aae57cfb3b::" providerId="AD" clId="Web-{61A262E1-4BBB-8FD3-C4D5-1525D23FCB5D}" dt="2023-07-03T18:06:15.976" v="196" actId="20577"/>
          <ac:spMkLst>
            <pc:docMk/>
            <pc:sldMk cId="2713503103" sldId="276"/>
            <ac:spMk id="3" creationId="{3CC7E65B-407E-1EC0-AF11-0F459456512B}"/>
          </ac:spMkLst>
        </pc:spChg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2713503103" sldId="276"/>
            <ac:spMk id="6" creationId="{969DAC9E-E040-8B19-5190-63AAD6E133C0}"/>
          </ac:spMkLst>
        </pc:spChg>
        <pc:picChg chg="add">
          <ac:chgData name="Utente guest" userId="S::urn:spo:anon#b0fa09e8218c12d6b8d20d273b8f4391563aa7112817eceb92c9c9aae57cfb3b::" providerId="AD" clId="Web-{61A262E1-4BBB-8FD3-C4D5-1525D23FCB5D}" dt="2023-07-03T17:26:57.449" v="52"/>
          <ac:picMkLst>
            <pc:docMk/>
            <pc:sldMk cId="2713503103" sldId="276"/>
            <ac:picMk id="5" creationId="{A54D32BE-D6DD-4809-A1E4-812F715FC576}"/>
          </ac:picMkLst>
        </pc:picChg>
      </pc:sldChg>
      <pc:sldChg chg="addSp delSp modSp add ord replId modNotes">
        <pc:chgData name="Utente guest" userId="S::urn:spo:anon#b0fa09e8218c12d6b8d20d273b8f4391563aa7112817eceb92c9c9aae57cfb3b::" providerId="AD" clId="Web-{61A262E1-4BBB-8FD3-C4D5-1525D23FCB5D}" dt="2023-07-03T17:44:33.751" v="129"/>
        <pc:sldMkLst>
          <pc:docMk/>
          <pc:sldMk cId="3064334501" sldId="277"/>
        </pc:sldMkLst>
        <pc:spChg chg="mod">
          <ac:chgData name="Utente guest" userId="S::urn:spo:anon#b0fa09e8218c12d6b8d20d273b8f4391563aa7112817eceb92c9c9aae57cfb3b::" providerId="AD" clId="Web-{61A262E1-4BBB-8FD3-C4D5-1525D23FCB5D}" dt="2023-07-03T17:13:41.305" v="16" actId="20577"/>
          <ac:spMkLst>
            <pc:docMk/>
            <pc:sldMk cId="3064334501" sldId="277"/>
            <ac:spMk id="2" creationId="{7CCE94BD-9FF2-16E7-6838-5D975DD84BA8}"/>
          </ac:spMkLst>
        </pc:spChg>
        <pc:spChg chg="mod">
          <ac:chgData name="Utente guest" userId="S::urn:spo:anon#b0fa09e8218c12d6b8d20d273b8f4391563aa7112817eceb92c9c9aae57cfb3b::" providerId="AD" clId="Web-{61A262E1-4BBB-8FD3-C4D5-1525D23FCB5D}" dt="2023-07-03T17:13:53.258" v="25" actId="20577"/>
          <ac:spMkLst>
            <pc:docMk/>
            <pc:sldMk cId="3064334501" sldId="277"/>
            <ac:spMk id="3" creationId="{8263350A-752D-11E2-F98B-EC734D92BED1}"/>
          </ac:spMkLst>
        </pc:spChg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3064334501" sldId="277"/>
            <ac:spMk id="10" creationId="{B8EAABB9-F31E-3FCA-4DD9-0C4C3BFC27BB}"/>
          </ac:spMkLst>
        </pc:spChg>
        <pc:picChg chg="add del mod">
          <ac:chgData name="Utente guest" userId="S::urn:spo:anon#b0fa09e8218c12d6b8d20d273b8f4391563aa7112817eceb92c9c9aae57cfb3b::" providerId="AD" clId="Web-{61A262E1-4BBB-8FD3-C4D5-1525D23FCB5D}" dt="2023-07-03T17:26:23.230" v="33"/>
          <ac:picMkLst>
            <pc:docMk/>
            <pc:sldMk cId="3064334501" sldId="277"/>
            <ac:picMk id="5" creationId="{B3E1DEDC-0BFF-B229-2FC4-09424F3D4EE3}"/>
          </ac:picMkLst>
        </pc:picChg>
        <pc:picChg chg="add">
          <ac:chgData name="Utente guest" userId="S::urn:spo:anon#b0fa09e8218c12d6b8d20d273b8f4391563aa7112817eceb92c9c9aae57cfb3b::" providerId="AD" clId="Web-{61A262E1-4BBB-8FD3-C4D5-1525D23FCB5D}" dt="2023-07-03T17:26:19.824" v="32"/>
          <ac:picMkLst>
            <pc:docMk/>
            <pc:sldMk cId="3064334501" sldId="277"/>
            <ac:picMk id="7" creationId="{9FA44231-E881-5D74-F026-612029167862}"/>
          </ac:picMkLst>
        </pc:picChg>
        <pc:picChg chg="add mod">
          <ac:chgData name="Utente guest" userId="S::urn:spo:anon#b0fa09e8218c12d6b8d20d273b8f4391563aa7112817eceb92c9c9aae57cfb3b::" providerId="AD" clId="Web-{61A262E1-4BBB-8FD3-C4D5-1525D23FCB5D}" dt="2023-07-03T17:29:31.637" v="55" actId="1076"/>
          <ac:picMkLst>
            <pc:docMk/>
            <pc:sldMk cId="3064334501" sldId="277"/>
            <ac:picMk id="9" creationId="{2C5BBD16-659C-D376-7BCB-FFE80FB19D45}"/>
          </ac:picMkLst>
        </pc:picChg>
      </pc:sldChg>
      <pc:sldChg chg="addSp delSp modSp add replId">
        <pc:chgData name="Utente guest" userId="S::urn:spo:anon#b0fa09e8218c12d6b8d20d273b8f4391563aa7112817eceb92c9c9aae57cfb3b::" providerId="AD" clId="Web-{61A262E1-4BBB-8FD3-C4D5-1525D23FCB5D}" dt="2023-07-03T17:44:33.751" v="129"/>
        <pc:sldMkLst>
          <pc:docMk/>
          <pc:sldMk cId="3052441446" sldId="278"/>
        </pc:sldMkLst>
        <pc:spChg chg="del">
          <ac:chgData name="Utente guest" userId="S::urn:spo:anon#b0fa09e8218c12d6b8d20d273b8f4391563aa7112817eceb92c9c9aae57cfb3b::" providerId="AD" clId="Web-{61A262E1-4BBB-8FD3-C4D5-1525D23FCB5D}" dt="2023-07-03T17:31:11.247" v="73"/>
          <ac:spMkLst>
            <pc:docMk/>
            <pc:sldMk cId="3052441446" sldId="278"/>
            <ac:spMk id="3" creationId="{8263350A-752D-11E2-F98B-EC734D92BED1}"/>
          </ac:spMkLst>
        </pc:spChg>
        <pc:spChg chg="add del mod">
          <ac:chgData name="Utente guest" userId="S::urn:spo:anon#b0fa09e8218c12d6b8d20d273b8f4391563aa7112817eceb92c9c9aae57cfb3b::" providerId="AD" clId="Web-{61A262E1-4BBB-8FD3-C4D5-1525D23FCB5D}" dt="2023-07-03T17:31:47.701" v="74"/>
          <ac:spMkLst>
            <pc:docMk/>
            <pc:sldMk cId="3052441446" sldId="278"/>
            <ac:spMk id="5" creationId="{D607F9E4-22C8-FA83-8F14-01A376232B19}"/>
          </ac:spMkLst>
        </pc:spChg>
        <pc:spChg chg="add mod">
          <ac:chgData name="Utente guest" userId="S::urn:spo:anon#b0fa09e8218c12d6b8d20d273b8f4391563aa7112817eceb92c9c9aae57cfb3b::" providerId="AD" clId="Web-{61A262E1-4BBB-8FD3-C4D5-1525D23FCB5D}" dt="2023-07-03T17:35:09.874" v="93" actId="14100"/>
          <ac:spMkLst>
            <pc:docMk/>
            <pc:sldMk cId="3052441446" sldId="278"/>
            <ac:spMk id="8" creationId="{E91A6C1B-D147-F85E-B113-50FE036D01B3}"/>
          </ac:spMkLst>
        </pc:spChg>
        <pc:spChg chg="add mod">
          <ac:chgData name="Utente guest" userId="S::urn:spo:anon#b0fa09e8218c12d6b8d20d273b8f4391563aa7112817eceb92c9c9aae57cfb3b::" providerId="AD" clId="Web-{61A262E1-4BBB-8FD3-C4D5-1525D23FCB5D}" dt="2023-07-03T17:35:05.608" v="92" actId="14100"/>
          <ac:spMkLst>
            <pc:docMk/>
            <pc:sldMk cId="3052441446" sldId="278"/>
            <ac:spMk id="10" creationId="{2CBE6D05-047A-93DA-DD36-4FA7CDC94E77}"/>
          </ac:spMkLst>
        </pc:spChg>
        <pc:spChg chg="add mod">
          <ac:chgData name="Utente guest" userId="S::urn:spo:anon#b0fa09e8218c12d6b8d20d273b8f4391563aa7112817eceb92c9c9aae57cfb3b::" providerId="AD" clId="Web-{61A262E1-4BBB-8FD3-C4D5-1525D23FCB5D}" dt="2023-07-03T17:44:33.751" v="129"/>
          <ac:spMkLst>
            <pc:docMk/>
            <pc:sldMk cId="3052441446" sldId="278"/>
            <ac:spMk id="12" creationId="{506E3454-E4F9-FE30-925C-D4B078BEB437}"/>
          </ac:spMkLst>
        </pc:spChg>
        <pc:picChg chg="add mod ord">
          <ac:chgData name="Utente guest" userId="S::urn:spo:anon#b0fa09e8218c12d6b8d20d273b8f4391563aa7112817eceb92c9c9aae57cfb3b::" providerId="AD" clId="Web-{61A262E1-4BBB-8FD3-C4D5-1525D23FCB5D}" dt="2023-07-03T17:31:56.888" v="79" actId="1076"/>
          <ac:picMkLst>
            <pc:docMk/>
            <pc:sldMk cId="3052441446" sldId="278"/>
            <ac:picMk id="6" creationId="{FC3731E7-6A10-4966-974A-925CE7F10961}"/>
          </ac:picMkLst>
        </pc:picChg>
        <pc:picChg chg="add mod">
          <ac:chgData name="Utente guest" userId="S::urn:spo:anon#b0fa09e8218c12d6b8d20d273b8f4391563aa7112817eceb92c9c9aae57cfb3b::" providerId="AD" clId="Web-{61A262E1-4BBB-8FD3-C4D5-1525D23FCB5D}" dt="2023-07-03T17:33:50.014" v="91" actId="1076"/>
          <ac:picMkLst>
            <pc:docMk/>
            <pc:sldMk cId="3052441446" sldId="278"/>
            <ac:picMk id="11" creationId="{74D9279B-76A4-9470-A726-4909D1287D87}"/>
          </ac:picMkLst>
        </pc:picChg>
      </pc:sldChg>
      <pc:sldMasterChg chg="mod modSldLayout">
        <pc:chgData name="Utente guest" userId="S::urn:spo:anon#b0fa09e8218c12d6b8d20d273b8f4391563aa7112817eceb92c9c9aae57cfb3b::" providerId="AD" clId="Web-{61A262E1-4BBB-8FD3-C4D5-1525D23FCB5D}" dt="2023-07-03T17:46:19.721" v="136"/>
        <pc:sldMasterMkLst>
          <pc:docMk/>
          <pc:sldMasterMk cId="2460954070" sldId="2147483660"/>
        </pc:sldMasterMkLst>
        <pc:sldLayoutChg chg="mod">
          <pc:chgData name="Utente guest" userId="S::urn:spo:anon#b0fa09e8218c12d6b8d20d273b8f4391563aa7112817eceb92c9c9aae57cfb3b::" providerId="AD" clId="Web-{61A262E1-4BBB-8FD3-C4D5-1525D23FCB5D}" dt="2023-07-03T17:46:19.721" v="136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Utente guest" userId="S::urn:spo:anon#b0fa09e8218c12d6b8d20d273b8f4391563aa7112817eceb92c9c9aae57cfb3b::" providerId="AD" clId="Web-{61A262E1-4BBB-8FD3-C4D5-1525D23FCB5D}" dt="2023-07-03T17:46:19.721" v="136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Utente guest" userId="S::urn:spo:anon#b0fa09e8218c12d6b8d20d273b8f4391563aa7112817eceb92c9c9aae57cfb3b::" providerId="AD" clId="Web-{61A262E1-4BBB-8FD3-C4D5-1525D23FCB5D}" dt="2023-07-03T17:46:19.721" v="136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Utente guest" userId="S::urn:spo:anon#b0fa09e8218c12d6b8d20d273b8f4391563aa7112817eceb92c9c9aae57cfb3b::" providerId="AD" clId="Web-{61A262E1-4BBB-8FD3-C4D5-1525D23FCB5D}" dt="2023-07-03T17:46:19.721" v="136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Utente guest" userId="S::urn:spo:anon#b0fa09e8218c12d6b8d20d273b8f4391563aa7112817eceb92c9c9aae57cfb3b::" providerId="AD" clId="Web-{61A262E1-4BBB-8FD3-C4D5-1525D23FCB5D}" dt="2023-07-03T17:46:19.721" v="136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Utente guest" userId="S::urn:spo:anon#b0fa09e8218c12d6b8d20d273b8f4391563aa7112817eceb92c9c9aae57cfb3b::" providerId="AD" clId="Web-{61A262E1-4BBB-8FD3-C4D5-1525D23FCB5D}" dt="2023-07-03T17:46:19.721" v="136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Utente guest" userId="S::urn:spo:anon#b0fa09e8218c12d6b8d20d273b8f4391563aa7112817eceb92c9c9aae57cfb3b::" providerId="AD" clId="Web-{61A262E1-4BBB-8FD3-C4D5-1525D23FCB5D}" dt="2023-07-03T17:46:19.721" v="136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Utente guest" userId="S::urn:spo:anon#b0fa09e8218c12d6b8d20d273b8f4391563aa7112817eceb92c9c9aae57cfb3b::" providerId="AD" clId="Web-{61A262E1-4BBB-8FD3-C4D5-1525D23FCB5D}" dt="2023-07-03T17:46:19.721" v="136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Utente guest" userId="S::urn:spo:anon#b0fa09e8218c12d6b8d20d273b8f4391563aa7112817eceb92c9c9aae57cfb3b::" providerId="AD" clId="Web-{61A262E1-4BBB-8FD3-C4D5-1525D23FCB5D}" dt="2023-07-03T17:46:19.721" v="136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Utente guest" userId="S::urn:spo:anon#b0fa09e8218c12d6b8d20d273b8f4391563aa7112817eceb92c9c9aae57cfb3b::" providerId="AD" clId="Web-{61A262E1-4BBB-8FD3-C4D5-1525D23FCB5D}" dt="2023-07-03T17:46:19.721" v="136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Utente guest" userId="S::urn:spo:anon#b0fa09e8218c12d6b8d20d273b8f4391563aa7112817eceb92c9c9aae57cfb3b::" providerId="AD" clId="Web-{61A262E1-4BBB-8FD3-C4D5-1525D23FCB5D}" dt="2023-07-03T17:46:19.721" v="136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Utente guest" userId="S::urn:spo:anon#b0fa09e8218c12d6b8d20d273b8f4391563aa7112817eceb92c9c9aae57cfb3b::" providerId="AD" clId="Web-{4774597B-B105-A9AF-834E-8ABE56557674}"/>
    <pc:docChg chg="modSld">
      <pc:chgData name="Utente guest" userId="S::urn:spo:anon#b0fa09e8218c12d6b8d20d273b8f4391563aa7112817eceb92c9c9aae57cfb3b::" providerId="AD" clId="Web-{4774597B-B105-A9AF-834E-8ABE56557674}" dt="2023-07-07T12:39:48.405" v="19" actId="20577"/>
      <pc:docMkLst>
        <pc:docMk/>
      </pc:docMkLst>
      <pc:sldChg chg="modSp">
        <pc:chgData name="Utente guest" userId="S::urn:spo:anon#b0fa09e8218c12d6b8d20d273b8f4391563aa7112817eceb92c9c9aae57cfb3b::" providerId="AD" clId="Web-{4774597B-B105-A9AF-834E-8ABE56557674}" dt="2023-07-07T12:38:21.367" v="7" actId="20577"/>
        <pc:sldMkLst>
          <pc:docMk/>
          <pc:sldMk cId="2108637557" sldId="274"/>
        </pc:sldMkLst>
        <pc:spChg chg="mod">
          <ac:chgData name="Utente guest" userId="S::urn:spo:anon#b0fa09e8218c12d6b8d20d273b8f4391563aa7112817eceb92c9c9aae57cfb3b::" providerId="AD" clId="Web-{4774597B-B105-A9AF-834E-8ABE56557674}" dt="2023-07-07T12:38:21.367" v="7" actId="20577"/>
          <ac:spMkLst>
            <pc:docMk/>
            <pc:sldMk cId="2108637557" sldId="274"/>
            <ac:spMk id="3" creationId="{7E5B0B87-D9EB-6D4C-06AF-CC3D407B1095}"/>
          </ac:spMkLst>
        </pc:spChg>
      </pc:sldChg>
      <pc:sldChg chg="modSp">
        <pc:chgData name="Utente guest" userId="S::urn:spo:anon#b0fa09e8218c12d6b8d20d273b8f4391563aa7112817eceb92c9c9aae57cfb3b::" providerId="AD" clId="Web-{4774597B-B105-A9AF-834E-8ABE56557674}" dt="2023-07-07T12:39:14.918" v="9" actId="1076"/>
        <pc:sldMkLst>
          <pc:docMk/>
          <pc:sldMk cId="3052441446" sldId="278"/>
        </pc:sldMkLst>
        <pc:spChg chg="mod">
          <ac:chgData name="Utente guest" userId="S::urn:spo:anon#b0fa09e8218c12d6b8d20d273b8f4391563aa7112817eceb92c9c9aae57cfb3b::" providerId="AD" clId="Web-{4774597B-B105-A9AF-834E-8ABE56557674}" dt="2023-07-07T12:39:12.215" v="8" actId="1076"/>
          <ac:spMkLst>
            <pc:docMk/>
            <pc:sldMk cId="3052441446" sldId="278"/>
            <ac:spMk id="8" creationId="{E91A6C1B-D147-F85E-B113-50FE036D01B3}"/>
          </ac:spMkLst>
        </pc:spChg>
        <pc:spChg chg="mod">
          <ac:chgData name="Utente guest" userId="S::urn:spo:anon#b0fa09e8218c12d6b8d20d273b8f4391563aa7112817eceb92c9c9aae57cfb3b::" providerId="AD" clId="Web-{4774597B-B105-A9AF-834E-8ABE56557674}" dt="2023-07-07T12:39:14.918" v="9" actId="1076"/>
          <ac:spMkLst>
            <pc:docMk/>
            <pc:sldMk cId="3052441446" sldId="278"/>
            <ac:spMk id="10" creationId="{2CBE6D05-047A-93DA-DD36-4FA7CDC94E77}"/>
          </ac:spMkLst>
        </pc:spChg>
      </pc:sldChg>
      <pc:sldChg chg="modSp">
        <pc:chgData name="Utente guest" userId="S::urn:spo:anon#b0fa09e8218c12d6b8d20d273b8f4391563aa7112817eceb92c9c9aae57cfb3b::" providerId="AD" clId="Web-{4774597B-B105-A9AF-834E-8ABE56557674}" dt="2023-07-07T12:39:48.405" v="19" actId="20577"/>
        <pc:sldMkLst>
          <pc:docMk/>
          <pc:sldMk cId="2485015190" sldId="279"/>
        </pc:sldMkLst>
        <pc:spChg chg="mod">
          <ac:chgData name="Utente guest" userId="S::urn:spo:anon#b0fa09e8218c12d6b8d20d273b8f4391563aa7112817eceb92c9c9aae57cfb3b::" providerId="AD" clId="Web-{4774597B-B105-A9AF-834E-8ABE56557674}" dt="2023-07-07T12:39:48.405" v="19" actId="20577"/>
          <ac:spMkLst>
            <pc:docMk/>
            <pc:sldMk cId="2485015190" sldId="279"/>
            <ac:spMk id="3" creationId="{67CD39AE-6E35-883A-CBC5-4C7D968EE0B1}"/>
          </ac:spMkLst>
        </pc:spChg>
      </pc:sldChg>
    </pc:docChg>
  </pc:docChgLst>
  <pc:docChgLst>
    <pc:chgData name="Guest User" userId="S::urn:spo:anon#b0fa09e8218c12d6b8d20d273b8f4391563aa7112817eceb92c9c9aae57cfb3b::" providerId="AD" clId="Web-{95D640ED-6141-C5A5-CBB9-BACB8D51EA8D}"/>
    <pc:docChg chg="modSld">
      <pc:chgData name="Guest User" userId="S::urn:spo:anon#b0fa09e8218c12d6b8d20d273b8f4391563aa7112817eceb92c9c9aae57cfb3b::" providerId="AD" clId="Web-{95D640ED-6141-C5A5-CBB9-BACB8D51EA8D}" dt="2023-07-08T07:57:52.928" v="20"/>
      <pc:docMkLst>
        <pc:docMk/>
      </pc:docMkLst>
      <pc:sldChg chg="modNotes">
        <pc:chgData name="Guest User" userId="S::urn:spo:anon#b0fa09e8218c12d6b8d20d273b8f4391563aa7112817eceb92c9c9aae57cfb3b::" providerId="AD" clId="Web-{95D640ED-6141-C5A5-CBB9-BACB8D51EA8D}" dt="2023-07-08T07:57:52.928" v="20"/>
        <pc:sldMkLst>
          <pc:docMk/>
          <pc:sldMk cId="3635553573" sldId="260"/>
        </pc:sldMkLst>
      </pc:sldChg>
      <pc:sldChg chg="modNotes">
        <pc:chgData name="Guest User" userId="S::urn:spo:anon#b0fa09e8218c12d6b8d20d273b8f4391563aa7112817eceb92c9c9aae57cfb3b::" providerId="AD" clId="Web-{95D640ED-6141-C5A5-CBB9-BACB8D51EA8D}" dt="2023-07-08T06:55:21.639" v="17"/>
        <pc:sldMkLst>
          <pc:docMk/>
          <pc:sldMk cId="431510182" sldId="281"/>
        </pc:sldMkLst>
      </pc:sldChg>
      <pc:sldChg chg="modNotes">
        <pc:chgData name="Guest User" userId="S::urn:spo:anon#b0fa09e8218c12d6b8d20d273b8f4391563aa7112817eceb92c9c9aae57cfb3b::" providerId="AD" clId="Web-{95D640ED-6141-C5A5-CBB9-BACB8D51EA8D}" dt="2023-07-08T06:36:17.882" v="7"/>
        <pc:sldMkLst>
          <pc:docMk/>
          <pc:sldMk cId="2733933980" sldId="282"/>
        </pc:sldMkLst>
      </pc:sldChg>
    </pc:docChg>
  </pc:docChgLst>
  <pc:docChgLst>
    <pc:chgData name="Man Chui Ng" userId="S::man.ng001@stud.fh-dortmund.de::99bfe401-5cae-4c3a-8733-4479e5413f46" providerId="AD" clId="Web-{08617B7B-639C-15F8-5760-F80437DDE35B}"/>
    <pc:docChg chg="modSld">
      <pc:chgData name="Man Chui Ng" userId="S::man.ng001@stud.fh-dortmund.de::99bfe401-5cae-4c3a-8733-4479e5413f46" providerId="AD" clId="Web-{08617B7B-639C-15F8-5760-F80437DDE35B}" dt="2023-07-05T07:34:22.352" v="16" actId="20577"/>
      <pc:docMkLst>
        <pc:docMk/>
      </pc:docMkLst>
      <pc:sldChg chg="delCm">
        <pc:chgData name="Man Chui Ng" userId="S::man.ng001@stud.fh-dortmund.de::99bfe401-5cae-4c3a-8733-4479e5413f46" providerId="AD" clId="Web-{08617B7B-639C-15F8-5760-F80437DDE35B}" dt="2023-07-05T07:33:12.993" v="0"/>
        <pc:sldMkLst>
          <pc:docMk/>
          <pc:sldMk cId="122933730" sldId="2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an Chui Ng" userId="S::man.ng001@stud.fh-dortmund.de::99bfe401-5cae-4c3a-8733-4479e5413f46" providerId="AD" clId="Web-{08617B7B-639C-15F8-5760-F80437DDE35B}" dt="2023-07-05T07:33:12.993" v="0"/>
              <pc2:cmMkLst xmlns:pc2="http://schemas.microsoft.com/office/powerpoint/2019/9/main/command">
                <pc:docMk/>
                <pc:sldMk cId="122933730" sldId="271"/>
                <pc2:cmMk id="{07F94953-62CA-4CB6-9124-5089FF0D5C04}"/>
              </pc2:cmMkLst>
            </pc226:cmChg>
          </p:ext>
        </pc:extLst>
      </pc:sldChg>
      <pc:sldChg chg="modSp">
        <pc:chgData name="Man Chui Ng" userId="S::man.ng001@stud.fh-dortmund.de::99bfe401-5cae-4c3a-8733-4479e5413f46" providerId="AD" clId="Web-{08617B7B-639C-15F8-5760-F80437DDE35B}" dt="2023-07-05T07:33:44.774" v="1" actId="20577"/>
        <pc:sldMkLst>
          <pc:docMk/>
          <pc:sldMk cId="3095288463" sldId="272"/>
        </pc:sldMkLst>
        <pc:spChg chg="mod">
          <ac:chgData name="Man Chui Ng" userId="S::man.ng001@stud.fh-dortmund.de::99bfe401-5cae-4c3a-8733-4479e5413f46" providerId="AD" clId="Web-{08617B7B-639C-15F8-5760-F80437DDE35B}" dt="2023-07-05T07:33:44.774" v="1" actId="20577"/>
          <ac:spMkLst>
            <pc:docMk/>
            <pc:sldMk cId="3095288463" sldId="272"/>
            <ac:spMk id="2" creationId="{7CCE94BD-9FF2-16E7-6838-5D975DD84BA8}"/>
          </ac:spMkLst>
        </pc:spChg>
      </pc:sldChg>
      <pc:sldChg chg="modSp">
        <pc:chgData name="Man Chui Ng" userId="S::man.ng001@stud.fh-dortmund.de::99bfe401-5cae-4c3a-8733-4479e5413f46" providerId="AD" clId="Web-{08617B7B-639C-15F8-5760-F80437DDE35B}" dt="2023-07-05T07:33:44.836" v="2" actId="20577"/>
        <pc:sldMkLst>
          <pc:docMk/>
          <pc:sldMk cId="2108637557" sldId="274"/>
        </pc:sldMkLst>
        <pc:spChg chg="mod">
          <ac:chgData name="Man Chui Ng" userId="S::man.ng001@stud.fh-dortmund.de::99bfe401-5cae-4c3a-8733-4479e5413f46" providerId="AD" clId="Web-{08617B7B-639C-15F8-5760-F80437DDE35B}" dt="2023-07-05T07:33:44.836" v="2" actId="20577"/>
          <ac:spMkLst>
            <pc:docMk/>
            <pc:sldMk cId="2108637557" sldId="274"/>
            <ac:spMk id="2" creationId="{7CCE94BD-9FF2-16E7-6838-5D975DD84BA8}"/>
          </ac:spMkLst>
        </pc:spChg>
      </pc:sldChg>
      <pc:sldChg chg="modSp">
        <pc:chgData name="Man Chui Ng" userId="S::man.ng001@stud.fh-dortmund.de::99bfe401-5cae-4c3a-8733-4479e5413f46" providerId="AD" clId="Web-{08617B7B-639C-15F8-5760-F80437DDE35B}" dt="2023-07-05T07:34:22.352" v="16" actId="20577"/>
        <pc:sldMkLst>
          <pc:docMk/>
          <pc:sldMk cId="4078475317" sldId="280"/>
        </pc:sldMkLst>
        <pc:spChg chg="mod">
          <ac:chgData name="Man Chui Ng" userId="S::man.ng001@stud.fh-dortmund.de::99bfe401-5cae-4c3a-8733-4479e5413f46" providerId="AD" clId="Web-{08617B7B-639C-15F8-5760-F80437DDE35B}" dt="2023-07-05T07:34:22.352" v="16" actId="20577"/>
          <ac:spMkLst>
            <pc:docMk/>
            <pc:sldMk cId="4078475317" sldId="280"/>
            <ac:spMk id="13" creationId="{CD2E4FAD-6E56-9C98-7341-690B63927F72}"/>
          </ac:spMkLst>
        </pc:spChg>
      </pc:sldChg>
    </pc:docChg>
  </pc:docChgLst>
  <pc:docChgLst>
    <pc:chgData name="Man Chui Ng" userId="S::man.ng001@stud.fh-dortmund.de::99bfe401-5cae-4c3a-8733-4479e5413f46" providerId="AD" clId="Web-{567CE714-16DF-A782-F10F-C3A101A97AC7}"/>
    <pc:docChg chg="addSld delSld modSld sldOrd">
      <pc:chgData name="Man Chui Ng" userId="S::man.ng001@stud.fh-dortmund.de::99bfe401-5cae-4c3a-8733-4479e5413f46" providerId="AD" clId="Web-{567CE714-16DF-A782-F10F-C3A101A97AC7}" dt="2023-07-01T13:23:35.887" v="402"/>
      <pc:docMkLst>
        <pc:docMk/>
      </pc:docMkLst>
      <pc:sldChg chg="del">
        <pc:chgData name="Man Chui Ng" userId="S::man.ng001@stud.fh-dortmund.de::99bfe401-5cae-4c3a-8733-4479e5413f46" providerId="AD" clId="Web-{567CE714-16DF-A782-F10F-C3A101A97AC7}" dt="2023-07-01T12:42:54.421" v="2"/>
        <pc:sldMkLst>
          <pc:docMk/>
          <pc:sldMk cId="109857222" sldId="256"/>
        </pc:sldMkLst>
      </pc:sldChg>
      <pc:sldChg chg="modSp new mod modClrScheme chgLayout">
        <pc:chgData name="Man Chui Ng" userId="S::man.ng001@stud.fh-dortmund.de::99bfe401-5cae-4c3a-8733-4479e5413f46" providerId="AD" clId="Web-{567CE714-16DF-A782-F10F-C3A101A97AC7}" dt="2023-07-01T12:44:46.890" v="50" actId="20577"/>
        <pc:sldMkLst>
          <pc:docMk/>
          <pc:sldMk cId="859323527" sldId="257"/>
        </pc:sldMkLst>
        <pc:spChg chg="mod ord">
          <ac:chgData name="Man Chui Ng" userId="S::man.ng001@stud.fh-dortmund.de::99bfe401-5cae-4c3a-8733-4479e5413f46" providerId="AD" clId="Web-{567CE714-16DF-A782-F10F-C3A101A97AC7}" dt="2023-07-01T12:44:46.890" v="50" actId="20577"/>
          <ac:spMkLst>
            <pc:docMk/>
            <pc:sldMk cId="859323527" sldId="257"/>
            <ac:spMk id="2" creationId="{BFCC88EB-E0F3-9010-E9FB-97C58088B4A4}"/>
          </ac:spMkLst>
        </pc:spChg>
        <pc:spChg chg="mod ord">
          <ac:chgData name="Man Chui Ng" userId="S::man.ng001@stud.fh-dortmund.de::99bfe401-5cae-4c3a-8733-4479e5413f46" providerId="AD" clId="Web-{567CE714-16DF-A782-F10F-C3A101A97AC7}" dt="2023-07-01T12:44:32.421" v="46" actId="20577"/>
          <ac:spMkLst>
            <pc:docMk/>
            <pc:sldMk cId="859323527" sldId="257"/>
            <ac:spMk id="3" creationId="{DA7015F9-A645-ABBF-C82B-5BDF44D5297A}"/>
          </ac:spMkLst>
        </pc:spChg>
      </pc:sldChg>
      <pc:sldChg chg="modSp new">
        <pc:chgData name="Man Chui Ng" userId="S::man.ng001@stud.fh-dortmund.de::99bfe401-5cae-4c3a-8733-4479e5413f46" providerId="AD" clId="Web-{567CE714-16DF-A782-F10F-C3A101A97AC7}" dt="2023-07-01T12:45:08.702" v="53" actId="20577"/>
        <pc:sldMkLst>
          <pc:docMk/>
          <pc:sldMk cId="538606391" sldId="258"/>
        </pc:sldMkLst>
        <pc:spChg chg="mod">
          <ac:chgData name="Man Chui Ng" userId="S::man.ng001@stud.fh-dortmund.de::99bfe401-5cae-4c3a-8733-4479e5413f46" providerId="AD" clId="Web-{567CE714-16DF-A782-F10F-C3A101A97AC7}" dt="2023-07-01T12:45:08.702" v="53" actId="20577"/>
          <ac:spMkLst>
            <pc:docMk/>
            <pc:sldMk cId="538606391" sldId="258"/>
            <ac:spMk id="2" creationId="{7CCE94BD-9FF2-16E7-6838-5D975DD84BA8}"/>
          </ac:spMkLst>
        </pc:spChg>
      </pc:sldChg>
      <pc:sldChg chg="addSp delSp modSp add ord replId">
        <pc:chgData name="Man Chui Ng" userId="S::man.ng001@stud.fh-dortmund.de::99bfe401-5cae-4c3a-8733-4479e5413f46" providerId="AD" clId="Web-{567CE714-16DF-A782-F10F-C3A101A97AC7}" dt="2023-07-01T12:55:30.061" v="121"/>
        <pc:sldMkLst>
          <pc:docMk/>
          <pc:sldMk cId="2623393918" sldId="259"/>
        </pc:sldMkLst>
        <pc:spChg chg="mod">
          <ac:chgData name="Man Chui Ng" userId="S::man.ng001@stud.fh-dortmund.de::99bfe401-5cae-4c3a-8733-4479e5413f46" providerId="AD" clId="Web-{567CE714-16DF-A782-F10F-C3A101A97AC7}" dt="2023-07-01T12:45:18.390" v="63" actId="20577"/>
          <ac:spMkLst>
            <pc:docMk/>
            <pc:sldMk cId="2623393918" sldId="259"/>
            <ac:spMk id="2" creationId="{7CCE94BD-9FF2-16E7-6838-5D975DD84BA8}"/>
          </ac:spMkLst>
        </pc:spChg>
        <pc:spChg chg="del">
          <ac:chgData name="Man Chui Ng" userId="S::man.ng001@stud.fh-dortmund.de::99bfe401-5cae-4c3a-8733-4479e5413f46" providerId="AD" clId="Web-{567CE714-16DF-A782-F10F-C3A101A97AC7}" dt="2023-07-01T12:51:06.764" v="66"/>
          <ac:spMkLst>
            <pc:docMk/>
            <pc:sldMk cId="2623393918" sldId="259"/>
            <ac:spMk id="3" creationId="{8263350A-752D-11E2-F98B-EC734D92BED1}"/>
          </ac:spMkLst>
        </pc:spChg>
        <pc:spChg chg="add del mod">
          <ac:chgData name="Man Chui Ng" userId="S::man.ng001@stud.fh-dortmund.de::99bfe401-5cae-4c3a-8733-4479e5413f46" providerId="AD" clId="Web-{567CE714-16DF-A782-F10F-C3A101A97AC7}" dt="2023-07-01T12:53:23.717" v="88"/>
          <ac:spMkLst>
            <pc:docMk/>
            <pc:sldMk cId="2623393918" sldId="259"/>
            <ac:spMk id="10" creationId="{0DD982C1-E45F-03A4-D547-8B7065336975}"/>
          </ac:spMkLst>
        </pc:spChg>
        <pc:spChg chg="add del mod">
          <ac:chgData name="Man Chui Ng" userId="S::man.ng001@stud.fh-dortmund.de::99bfe401-5cae-4c3a-8733-4479e5413f46" providerId="AD" clId="Web-{567CE714-16DF-A782-F10F-C3A101A97AC7}" dt="2023-07-01T12:55:11.108" v="120"/>
          <ac:spMkLst>
            <pc:docMk/>
            <pc:sldMk cId="2623393918" sldId="259"/>
            <ac:spMk id="17" creationId="{FEEFFA4A-10A3-1AD5-B4E8-2E35F37A9902}"/>
          </ac:spMkLst>
        </pc:spChg>
        <pc:picChg chg="add del mod ord">
          <ac:chgData name="Man Chui Ng" userId="S::man.ng001@stud.fh-dortmund.de::99bfe401-5cae-4c3a-8733-4479e5413f46" providerId="AD" clId="Web-{567CE714-16DF-A782-F10F-C3A101A97AC7}" dt="2023-07-01T12:53:18.561" v="87"/>
          <ac:picMkLst>
            <pc:docMk/>
            <pc:sldMk cId="2623393918" sldId="259"/>
            <ac:picMk id="4" creationId="{8FDA3BF6-4E20-82CD-D085-5490B197180F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3:18.545" v="86"/>
          <ac:picMkLst>
            <pc:docMk/>
            <pc:sldMk cId="2623393918" sldId="259"/>
            <ac:picMk id="5" creationId="{2811B389-C8B9-084C-153F-FF1F89BC1E2E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3:18.545" v="85"/>
          <ac:picMkLst>
            <pc:docMk/>
            <pc:sldMk cId="2623393918" sldId="259"/>
            <ac:picMk id="6" creationId="{F83C2EC2-F05F-DEB9-D959-D565684E19E0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3:18.545" v="84"/>
          <ac:picMkLst>
            <pc:docMk/>
            <pc:sldMk cId="2623393918" sldId="259"/>
            <ac:picMk id="7" creationId="{AF78C395-DAE4-5409-2185-B2E0D5FF3E22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3:18.545" v="83"/>
          <ac:picMkLst>
            <pc:docMk/>
            <pc:sldMk cId="2623393918" sldId="259"/>
            <ac:picMk id="8" creationId="{6504E67B-EEE9-3190-91D0-9DE65F45067F}"/>
          </ac:picMkLst>
        </pc:picChg>
        <pc:picChg chg="add del mod ord">
          <ac:chgData name="Man Chui Ng" userId="S::man.ng001@stud.fh-dortmund.de::99bfe401-5cae-4c3a-8733-4479e5413f46" providerId="AD" clId="Web-{567CE714-16DF-A782-F10F-C3A101A97AC7}" dt="2023-07-01T12:55:06.420" v="119"/>
          <ac:picMkLst>
            <pc:docMk/>
            <pc:sldMk cId="2623393918" sldId="259"/>
            <ac:picMk id="11" creationId="{34413A43-E0BB-C0C9-B17E-78A7A162D46D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5:06.404" v="118"/>
          <ac:picMkLst>
            <pc:docMk/>
            <pc:sldMk cId="2623393918" sldId="259"/>
            <ac:picMk id="12" creationId="{E654CE28-3E5F-E38E-6184-ED9116F25F55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5:06.404" v="117"/>
          <ac:picMkLst>
            <pc:docMk/>
            <pc:sldMk cId="2623393918" sldId="259"/>
            <ac:picMk id="13" creationId="{468FB714-B88C-C9A7-5871-4479FA6BC1D7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5:06.404" v="116"/>
          <ac:picMkLst>
            <pc:docMk/>
            <pc:sldMk cId="2623393918" sldId="259"/>
            <ac:picMk id="14" creationId="{54B8BB51-C69A-617F-8DD8-9733FF7C147C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5:06.404" v="115"/>
          <ac:picMkLst>
            <pc:docMk/>
            <pc:sldMk cId="2623393918" sldId="259"/>
            <ac:picMk id="15" creationId="{2CDFF223-27BE-FA43-DFB2-F50C98798D41}"/>
          </ac:picMkLst>
        </pc:picChg>
        <pc:picChg chg="add mod ord">
          <ac:chgData name="Man Chui Ng" userId="S::man.ng001@stud.fh-dortmund.de::99bfe401-5cae-4c3a-8733-4479e5413f46" providerId="AD" clId="Web-{567CE714-16DF-A782-F10F-C3A101A97AC7}" dt="2023-07-01T12:55:11.108" v="120"/>
          <ac:picMkLst>
            <pc:docMk/>
            <pc:sldMk cId="2623393918" sldId="259"/>
            <ac:picMk id="18" creationId="{9BEB8894-1F70-A85C-08CD-F4E328E43D1B}"/>
          </ac:picMkLst>
        </pc:picChg>
      </pc:sldChg>
      <pc:sldChg chg="modSp add replId">
        <pc:chgData name="Man Chui Ng" userId="S::man.ng001@stud.fh-dortmund.de::99bfe401-5cae-4c3a-8733-4479e5413f46" providerId="AD" clId="Web-{567CE714-16DF-A782-F10F-C3A101A97AC7}" dt="2023-07-01T12:45:24.905" v="65" actId="20577"/>
        <pc:sldMkLst>
          <pc:docMk/>
          <pc:sldMk cId="3635553573" sldId="260"/>
        </pc:sldMkLst>
        <pc:spChg chg="mod">
          <ac:chgData name="Man Chui Ng" userId="S::man.ng001@stud.fh-dortmund.de::99bfe401-5cae-4c3a-8733-4479e5413f46" providerId="AD" clId="Web-{567CE714-16DF-A782-F10F-C3A101A97AC7}" dt="2023-07-01T12:45:24.905" v="65" actId="20577"/>
          <ac:spMkLst>
            <pc:docMk/>
            <pc:sldMk cId="3635553573" sldId="260"/>
            <ac:spMk id="2" creationId="{7CCE94BD-9FF2-16E7-6838-5D975DD84BA8}"/>
          </ac:spMkLst>
        </pc:spChg>
      </pc:sldChg>
      <pc:sldChg chg="addSp delSp modSp add replId">
        <pc:chgData name="Man Chui Ng" userId="S::man.ng001@stud.fh-dortmund.de::99bfe401-5cae-4c3a-8733-4479e5413f46" providerId="AD" clId="Web-{567CE714-16DF-A782-F10F-C3A101A97AC7}" dt="2023-07-01T12:59:19.607" v="167" actId="14100"/>
        <pc:sldMkLst>
          <pc:docMk/>
          <pc:sldMk cId="95252957" sldId="261"/>
        </pc:sldMkLst>
        <pc:spChg chg="add del mod">
          <ac:chgData name="Man Chui Ng" userId="S::man.ng001@stud.fh-dortmund.de::99bfe401-5cae-4c3a-8733-4479e5413f46" providerId="AD" clId="Web-{567CE714-16DF-A782-F10F-C3A101A97AC7}" dt="2023-07-01T12:56:43.982" v="153"/>
          <ac:spMkLst>
            <pc:docMk/>
            <pc:sldMk cId="95252957" sldId="261"/>
            <ac:spMk id="4" creationId="{440EF6D7-30A2-372F-7811-5B83B6438125}"/>
          </ac:spMkLst>
        </pc:spChg>
        <pc:spChg chg="add del mod">
          <ac:chgData name="Man Chui Ng" userId="S::man.ng001@stud.fh-dortmund.de::99bfe401-5cae-4c3a-8733-4479e5413f46" providerId="AD" clId="Web-{567CE714-16DF-A782-F10F-C3A101A97AC7}" dt="2023-07-01T12:56:25.982" v="146"/>
          <ac:spMkLst>
            <pc:docMk/>
            <pc:sldMk cId="95252957" sldId="261"/>
            <ac:spMk id="17" creationId="{19073A1B-8717-A3A5-FFF8-69AA721A73E9}"/>
          </ac:spMkLst>
        </pc:spChg>
        <pc:picChg chg="add del mod ord">
          <ac:chgData name="Man Chui Ng" userId="S::man.ng001@stud.fh-dortmund.de::99bfe401-5cae-4c3a-8733-4479e5413f46" providerId="AD" clId="Web-{567CE714-16DF-A782-F10F-C3A101A97AC7}" dt="2023-07-01T12:56:41.467" v="152"/>
          <ac:picMkLst>
            <pc:docMk/>
            <pc:sldMk cId="95252957" sldId="261"/>
            <ac:picMk id="5" creationId="{419FE79B-8D90-CCDE-5AF1-3A430A839D28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6:38.076" v="151"/>
          <ac:picMkLst>
            <pc:docMk/>
            <pc:sldMk cId="95252957" sldId="261"/>
            <ac:picMk id="6" creationId="{C62586F8-D78C-C60B-A4E7-A964057C7BBF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6:35.217" v="150"/>
          <ac:picMkLst>
            <pc:docMk/>
            <pc:sldMk cId="95252957" sldId="261"/>
            <ac:picMk id="7" creationId="{EC6DB2FA-A0E1-FAC3-6D50-52288CDF4130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6:32.357" v="149"/>
          <ac:picMkLst>
            <pc:docMk/>
            <pc:sldMk cId="95252957" sldId="261"/>
            <ac:picMk id="8" creationId="{18D92E30-D277-47E5-2E13-C312B71419EC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6:31.092" v="148"/>
          <ac:picMkLst>
            <pc:docMk/>
            <pc:sldMk cId="95252957" sldId="261"/>
            <ac:picMk id="9" creationId="{F75A993E-C714-01FB-EC01-2CB355EAF7D6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6:28.639" v="147"/>
          <ac:picMkLst>
            <pc:docMk/>
            <pc:sldMk cId="95252957" sldId="261"/>
            <ac:picMk id="10" creationId="{C7328BC1-C901-5E1C-952D-23E6B7C53F8A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8:53.717" v="163" actId="14100"/>
          <ac:picMkLst>
            <pc:docMk/>
            <pc:sldMk cId="95252957" sldId="261"/>
            <ac:picMk id="11" creationId="{34413A43-E0BB-C0C9-B17E-78A7A162D46D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9:02.935" v="164" actId="14100"/>
          <ac:picMkLst>
            <pc:docMk/>
            <pc:sldMk cId="95252957" sldId="261"/>
            <ac:picMk id="12" creationId="{E654CE28-3E5F-E38E-6184-ED9116F25F55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9:08.154" v="165" actId="14100"/>
          <ac:picMkLst>
            <pc:docMk/>
            <pc:sldMk cId="95252957" sldId="261"/>
            <ac:picMk id="13" creationId="{468FB714-B88C-C9A7-5871-4479FA6BC1D7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9:14.342" v="166" actId="14100"/>
          <ac:picMkLst>
            <pc:docMk/>
            <pc:sldMk cId="95252957" sldId="261"/>
            <ac:picMk id="14" creationId="{54B8BB51-C69A-617F-8DD8-9733FF7C147C}"/>
          </ac:picMkLst>
        </pc:picChg>
        <pc:picChg chg="add del mod">
          <ac:chgData name="Man Chui Ng" userId="S::man.ng001@stud.fh-dortmund.de::99bfe401-5cae-4c3a-8733-4479e5413f46" providerId="AD" clId="Web-{567CE714-16DF-A782-F10F-C3A101A97AC7}" dt="2023-07-01T12:59:19.607" v="167" actId="14100"/>
          <ac:picMkLst>
            <pc:docMk/>
            <pc:sldMk cId="95252957" sldId="261"/>
            <ac:picMk id="15" creationId="{2CDFF223-27BE-FA43-DFB2-F50C98798D41}"/>
          </ac:picMkLst>
        </pc:picChg>
      </pc:sldChg>
      <pc:sldChg chg="addSp delSp modSp add replId">
        <pc:chgData name="Man Chui Ng" userId="S::man.ng001@stud.fh-dortmund.de::99bfe401-5cae-4c3a-8733-4479e5413f46" providerId="AD" clId="Web-{567CE714-16DF-A782-F10F-C3A101A97AC7}" dt="2023-07-01T13:00:55.826" v="177" actId="14100"/>
        <pc:sldMkLst>
          <pc:docMk/>
          <pc:sldMk cId="2267675273" sldId="262"/>
        </pc:sldMkLst>
        <pc:spChg chg="mod">
          <ac:chgData name="Man Chui Ng" userId="S::man.ng001@stud.fh-dortmund.de::99bfe401-5cae-4c3a-8733-4479e5413f46" providerId="AD" clId="Web-{567CE714-16DF-A782-F10F-C3A101A97AC7}" dt="2023-07-01T13:00:35.654" v="175" actId="20577"/>
          <ac:spMkLst>
            <pc:docMk/>
            <pc:sldMk cId="2267675273" sldId="262"/>
            <ac:spMk id="2" creationId="{7CCE94BD-9FF2-16E7-6838-5D975DD84BA8}"/>
          </ac:spMkLst>
        </pc:spChg>
        <pc:spChg chg="del">
          <ac:chgData name="Man Chui Ng" userId="S::man.ng001@stud.fh-dortmund.de::99bfe401-5cae-4c3a-8733-4479e5413f46" providerId="AD" clId="Web-{567CE714-16DF-A782-F10F-C3A101A97AC7}" dt="2023-07-01T13:00:39.045" v="176"/>
          <ac:spMkLst>
            <pc:docMk/>
            <pc:sldMk cId="2267675273" sldId="262"/>
            <ac:spMk id="3" creationId="{8263350A-752D-11E2-F98B-EC734D92BED1}"/>
          </ac:spMkLst>
        </pc:spChg>
        <pc:picChg chg="add mod ord">
          <ac:chgData name="Man Chui Ng" userId="S::man.ng001@stud.fh-dortmund.de::99bfe401-5cae-4c3a-8733-4479e5413f46" providerId="AD" clId="Web-{567CE714-16DF-A782-F10F-C3A101A97AC7}" dt="2023-07-01T13:00:55.826" v="177" actId="14100"/>
          <ac:picMkLst>
            <pc:docMk/>
            <pc:sldMk cId="2267675273" sldId="262"/>
            <ac:picMk id="4" creationId="{17CF1BD0-FF84-3810-6544-B5D234AB5973}"/>
          </ac:picMkLst>
        </pc:picChg>
      </pc:sldChg>
      <pc:sldChg chg="addSp delSp modSp add replId">
        <pc:chgData name="Man Chui Ng" userId="S::man.ng001@stud.fh-dortmund.de::99bfe401-5cae-4c3a-8733-4479e5413f46" providerId="AD" clId="Web-{567CE714-16DF-A782-F10F-C3A101A97AC7}" dt="2023-07-01T13:10:11.247" v="207" actId="1076"/>
        <pc:sldMkLst>
          <pc:docMk/>
          <pc:sldMk cId="541849775" sldId="263"/>
        </pc:sldMkLst>
        <pc:spChg chg="add mod">
          <ac:chgData name="Man Chui Ng" userId="S::man.ng001@stud.fh-dortmund.de::99bfe401-5cae-4c3a-8733-4479e5413f46" providerId="AD" clId="Web-{567CE714-16DF-A782-F10F-C3A101A97AC7}" dt="2023-07-01T13:07:19.731" v="198" actId="20577"/>
          <ac:spMkLst>
            <pc:docMk/>
            <pc:sldMk cId="541849775" sldId="263"/>
            <ac:spMk id="5" creationId="{0BEBE265-F83F-3B83-B574-26DA3B0AB1B7}"/>
          </ac:spMkLst>
        </pc:spChg>
        <pc:spChg chg="add mod">
          <ac:chgData name="Man Chui Ng" userId="S::man.ng001@stud.fh-dortmund.de::99bfe401-5cae-4c3a-8733-4479e5413f46" providerId="AD" clId="Web-{567CE714-16DF-A782-F10F-C3A101A97AC7}" dt="2023-07-01T13:07:26.059" v="199" actId="1076"/>
          <ac:spMkLst>
            <pc:docMk/>
            <pc:sldMk cId="541849775" sldId="263"/>
            <ac:spMk id="6" creationId="{904D5F38-0599-5335-1FF6-572B3ED89AE9}"/>
          </ac:spMkLst>
        </pc:spChg>
        <pc:picChg chg="del">
          <ac:chgData name="Man Chui Ng" userId="S::man.ng001@stud.fh-dortmund.de::99bfe401-5cae-4c3a-8733-4479e5413f46" providerId="AD" clId="Web-{567CE714-16DF-A782-F10F-C3A101A97AC7}" dt="2023-07-01T13:05:30.075" v="179"/>
          <ac:picMkLst>
            <pc:docMk/>
            <pc:sldMk cId="541849775" sldId="263"/>
            <ac:picMk id="4" creationId="{17CF1BD0-FF84-3810-6544-B5D234AB5973}"/>
          </ac:picMkLst>
        </pc:picChg>
        <pc:picChg chg="add mod">
          <ac:chgData name="Man Chui Ng" userId="S::man.ng001@stud.fh-dortmund.de::99bfe401-5cae-4c3a-8733-4479e5413f46" providerId="AD" clId="Web-{567CE714-16DF-A782-F10F-C3A101A97AC7}" dt="2023-07-01T13:10:09.278" v="206" actId="1076"/>
          <ac:picMkLst>
            <pc:docMk/>
            <pc:sldMk cId="541849775" sldId="263"/>
            <ac:picMk id="7" creationId="{A7511488-A1EB-2DDF-A08E-EFDD11584448}"/>
          </ac:picMkLst>
        </pc:picChg>
        <pc:picChg chg="add mod">
          <ac:chgData name="Man Chui Ng" userId="S::man.ng001@stud.fh-dortmund.de::99bfe401-5cae-4c3a-8733-4479e5413f46" providerId="AD" clId="Web-{567CE714-16DF-A782-F10F-C3A101A97AC7}" dt="2023-07-01T13:10:11.247" v="207" actId="1076"/>
          <ac:picMkLst>
            <pc:docMk/>
            <pc:sldMk cId="541849775" sldId="263"/>
            <ac:picMk id="8" creationId="{6B3F4799-D94A-211F-1AE2-92A17E23E264}"/>
          </ac:picMkLst>
        </pc:picChg>
      </pc:sldChg>
      <pc:sldChg chg="addSp delSp modSp add replId modNotes">
        <pc:chgData name="Man Chui Ng" userId="S::man.ng001@stud.fh-dortmund.de::99bfe401-5cae-4c3a-8733-4479e5413f46" providerId="AD" clId="Web-{567CE714-16DF-A782-F10F-C3A101A97AC7}" dt="2023-07-01T13:23:35.887" v="402"/>
        <pc:sldMkLst>
          <pc:docMk/>
          <pc:sldMk cId="4027277614" sldId="264"/>
        </pc:sldMkLst>
        <pc:spChg chg="del">
          <ac:chgData name="Man Chui Ng" userId="S::man.ng001@stud.fh-dortmund.de::99bfe401-5cae-4c3a-8733-4479e5413f46" providerId="AD" clId="Web-{567CE714-16DF-A782-F10F-C3A101A97AC7}" dt="2023-07-01T13:12:24.559" v="216"/>
          <ac:spMkLst>
            <pc:docMk/>
            <pc:sldMk cId="4027277614" sldId="264"/>
            <ac:spMk id="5" creationId="{0BEBE265-F83F-3B83-B574-26DA3B0AB1B7}"/>
          </ac:spMkLst>
        </pc:spChg>
        <pc:spChg chg="del">
          <ac:chgData name="Man Chui Ng" userId="S::man.ng001@stud.fh-dortmund.de::99bfe401-5cae-4c3a-8733-4479e5413f46" providerId="AD" clId="Web-{567CE714-16DF-A782-F10F-C3A101A97AC7}" dt="2023-07-01T13:10:46.247" v="209"/>
          <ac:spMkLst>
            <pc:docMk/>
            <pc:sldMk cId="4027277614" sldId="264"/>
            <ac:spMk id="6" creationId="{904D5F38-0599-5335-1FF6-572B3ED89AE9}"/>
          </ac:spMkLst>
        </pc:spChg>
        <pc:spChg chg="add del mod">
          <ac:chgData name="Man Chui Ng" userId="S::man.ng001@stud.fh-dortmund.de::99bfe401-5cae-4c3a-8733-4479e5413f46" providerId="AD" clId="Web-{567CE714-16DF-A782-F10F-C3A101A97AC7}" dt="2023-07-01T13:12:27.137" v="217"/>
          <ac:spMkLst>
            <pc:docMk/>
            <pc:sldMk cId="4027277614" sldId="264"/>
            <ac:spMk id="9" creationId="{CA22CC15-FA60-349C-3D6A-D067763316F8}"/>
          </ac:spMkLst>
        </pc:spChg>
        <pc:spChg chg="add mod">
          <ac:chgData name="Man Chui Ng" userId="S::man.ng001@stud.fh-dortmund.de::99bfe401-5cae-4c3a-8733-4479e5413f46" providerId="AD" clId="Web-{567CE714-16DF-A782-F10F-C3A101A97AC7}" dt="2023-07-01T13:18:26.824" v="299" actId="1076"/>
          <ac:spMkLst>
            <pc:docMk/>
            <pc:sldMk cId="4027277614" sldId="264"/>
            <ac:spMk id="10" creationId="{9A3E2578-A36C-D5A8-D3C8-047F93A8BA03}"/>
          </ac:spMkLst>
        </pc:spChg>
        <pc:spChg chg="add mod">
          <ac:chgData name="Man Chui Ng" userId="S::man.ng001@stud.fh-dortmund.de::99bfe401-5cae-4c3a-8733-4479e5413f46" providerId="AD" clId="Web-{567CE714-16DF-A782-F10F-C3A101A97AC7}" dt="2023-07-01T13:18:26.824" v="300" actId="1076"/>
          <ac:spMkLst>
            <pc:docMk/>
            <pc:sldMk cId="4027277614" sldId="264"/>
            <ac:spMk id="11" creationId="{D57C92AB-BB59-0060-C28E-6AECB4FC1A73}"/>
          </ac:spMkLst>
        </pc:spChg>
        <pc:spChg chg="add mod">
          <ac:chgData name="Man Chui Ng" userId="S::man.ng001@stud.fh-dortmund.de::99bfe401-5cae-4c3a-8733-4479e5413f46" providerId="AD" clId="Web-{567CE714-16DF-A782-F10F-C3A101A97AC7}" dt="2023-07-01T13:18:26.824" v="301" actId="1076"/>
          <ac:spMkLst>
            <pc:docMk/>
            <pc:sldMk cId="4027277614" sldId="264"/>
            <ac:spMk id="12" creationId="{4129C65F-0E51-733F-DDF3-40F9935F4FF8}"/>
          </ac:spMkLst>
        </pc:spChg>
        <pc:spChg chg="add mod">
          <ac:chgData name="Man Chui Ng" userId="S::man.ng001@stud.fh-dortmund.de::99bfe401-5cae-4c3a-8733-4479e5413f46" providerId="AD" clId="Web-{567CE714-16DF-A782-F10F-C3A101A97AC7}" dt="2023-07-01T13:18:26.839" v="302" actId="1076"/>
          <ac:spMkLst>
            <pc:docMk/>
            <pc:sldMk cId="4027277614" sldId="264"/>
            <ac:spMk id="13" creationId="{8F0C62D8-A553-F466-66DA-35CA5D37481E}"/>
          </ac:spMkLst>
        </pc:spChg>
        <pc:spChg chg="add mod">
          <ac:chgData name="Man Chui Ng" userId="S::man.ng001@stud.fh-dortmund.de::99bfe401-5cae-4c3a-8733-4479e5413f46" providerId="AD" clId="Web-{567CE714-16DF-A782-F10F-C3A101A97AC7}" dt="2023-07-01T13:18:26.839" v="303" actId="1076"/>
          <ac:spMkLst>
            <pc:docMk/>
            <pc:sldMk cId="4027277614" sldId="264"/>
            <ac:spMk id="14" creationId="{BD3EB5C0-4F87-1C5D-5733-3BE2BB266B8C}"/>
          </ac:spMkLst>
        </pc:spChg>
        <pc:spChg chg="add del">
          <ac:chgData name="Man Chui Ng" userId="S::man.ng001@stud.fh-dortmund.de::99bfe401-5cae-4c3a-8733-4479e5413f46" providerId="AD" clId="Web-{567CE714-16DF-A782-F10F-C3A101A97AC7}" dt="2023-07-01T13:16:31.574" v="268"/>
          <ac:spMkLst>
            <pc:docMk/>
            <pc:sldMk cId="4027277614" sldId="264"/>
            <ac:spMk id="15" creationId="{DA0822A2-3F80-7781-154D-68E62639A2EA}"/>
          </ac:spMkLst>
        </pc:spChg>
        <pc:spChg chg="add mod">
          <ac:chgData name="Man Chui Ng" userId="S::man.ng001@stud.fh-dortmund.de::99bfe401-5cae-4c3a-8733-4479e5413f46" providerId="AD" clId="Web-{567CE714-16DF-A782-F10F-C3A101A97AC7}" dt="2023-07-01T13:18:26.839" v="304" actId="1076"/>
          <ac:spMkLst>
            <pc:docMk/>
            <pc:sldMk cId="4027277614" sldId="264"/>
            <ac:spMk id="16" creationId="{B3505D0F-F1CF-1580-2DD9-F13A8032653C}"/>
          </ac:spMkLst>
        </pc:spChg>
        <pc:spChg chg="add mod">
          <ac:chgData name="Man Chui Ng" userId="S::man.ng001@stud.fh-dortmund.de::99bfe401-5cae-4c3a-8733-4479e5413f46" providerId="AD" clId="Web-{567CE714-16DF-A782-F10F-C3A101A97AC7}" dt="2023-07-01T13:18:26.855" v="305" actId="1076"/>
          <ac:spMkLst>
            <pc:docMk/>
            <pc:sldMk cId="4027277614" sldId="264"/>
            <ac:spMk id="17" creationId="{DCA870F2-750A-A0AD-E418-C68CDA58580B}"/>
          </ac:spMkLst>
        </pc:spChg>
        <pc:spChg chg="add del">
          <ac:chgData name="Man Chui Ng" userId="S::man.ng001@stud.fh-dortmund.de::99bfe401-5cae-4c3a-8733-4479e5413f46" providerId="AD" clId="Web-{567CE714-16DF-A782-F10F-C3A101A97AC7}" dt="2023-07-01T13:17:41.168" v="287"/>
          <ac:spMkLst>
            <pc:docMk/>
            <pc:sldMk cId="4027277614" sldId="264"/>
            <ac:spMk id="18" creationId="{35591523-546D-8BC4-68DE-E2B0DA7FD4F0}"/>
          </ac:spMkLst>
        </pc:spChg>
        <pc:spChg chg="add mod">
          <ac:chgData name="Man Chui Ng" userId="S::man.ng001@stud.fh-dortmund.de::99bfe401-5cae-4c3a-8733-4479e5413f46" providerId="AD" clId="Web-{567CE714-16DF-A782-F10F-C3A101A97AC7}" dt="2023-07-01T13:18:26.855" v="306" actId="1076"/>
          <ac:spMkLst>
            <pc:docMk/>
            <pc:sldMk cId="4027277614" sldId="264"/>
            <ac:spMk id="19" creationId="{3D58CB0C-6DB7-898A-C3DD-67BC1B83D415}"/>
          </ac:spMkLst>
        </pc:spChg>
        <pc:spChg chg="add mod">
          <ac:chgData name="Man Chui Ng" userId="S::man.ng001@stud.fh-dortmund.de::99bfe401-5cae-4c3a-8733-4479e5413f46" providerId="AD" clId="Web-{567CE714-16DF-A782-F10F-C3A101A97AC7}" dt="2023-07-01T13:19:35.824" v="328" actId="1076"/>
          <ac:spMkLst>
            <pc:docMk/>
            <pc:sldMk cId="4027277614" sldId="264"/>
            <ac:spMk id="20" creationId="{BCA6E15E-441A-B5D2-7148-C05ED7425813}"/>
          </ac:spMkLst>
        </pc:spChg>
        <pc:picChg chg="add mod">
          <ac:chgData name="Man Chui Ng" userId="S::man.ng001@stud.fh-dortmund.de::99bfe401-5cae-4c3a-8733-4479e5413f46" providerId="AD" clId="Web-{567CE714-16DF-A782-F10F-C3A101A97AC7}" dt="2023-07-01T13:18:26.824" v="298" actId="1076"/>
          <ac:picMkLst>
            <pc:docMk/>
            <pc:sldMk cId="4027277614" sldId="264"/>
            <ac:picMk id="3" creationId="{5D5F67C9-785A-085E-9ADE-D259038A26B1}"/>
          </ac:picMkLst>
        </pc:picChg>
        <pc:picChg chg="del">
          <ac:chgData name="Man Chui Ng" userId="S::man.ng001@stud.fh-dortmund.de::99bfe401-5cae-4c3a-8733-4479e5413f46" providerId="AD" clId="Web-{567CE714-16DF-A782-F10F-C3A101A97AC7}" dt="2023-07-01T13:10:46.262" v="210"/>
          <ac:picMkLst>
            <pc:docMk/>
            <pc:sldMk cId="4027277614" sldId="264"/>
            <ac:picMk id="7" creationId="{A7511488-A1EB-2DDF-A08E-EFDD11584448}"/>
          </ac:picMkLst>
        </pc:picChg>
        <pc:picChg chg="del">
          <ac:chgData name="Man Chui Ng" userId="S::man.ng001@stud.fh-dortmund.de::99bfe401-5cae-4c3a-8733-4479e5413f46" providerId="AD" clId="Web-{567CE714-16DF-A782-F10F-C3A101A97AC7}" dt="2023-07-01T13:10:46.278" v="211"/>
          <ac:picMkLst>
            <pc:docMk/>
            <pc:sldMk cId="4027277614" sldId="264"/>
            <ac:picMk id="8" creationId="{6B3F4799-D94A-211F-1AE2-92A17E23E264}"/>
          </ac:picMkLst>
        </pc:picChg>
      </pc:sldChg>
      <pc:sldChg chg="addSp delSp modSp add replId">
        <pc:chgData name="Man Chui Ng" userId="S::man.ng001@stud.fh-dortmund.de::99bfe401-5cae-4c3a-8733-4479e5413f46" providerId="AD" clId="Web-{567CE714-16DF-A782-F10F-C3A101A97AC7}" dt="2023-07-01T13:22:38.465" v="380"/>
        <pc:sldMkLst>
          <pc:docMk/>
          <pc:sldMk cId="3099212954" sldId="265"/>
        </pc:sldMkLst>
        <pc:spChg chg="add mod">
          <ac:chgData name="Man Chui Ng" userId="S::man.ng001@stud.fh-dortmund.de::99bfe401-5cae-4c3a-8733-4479e5413f46" providerId="AD" clId="Web-{567CE714-16DF-A782-F10F-C3A101A97AC7}" dt="2023-07-01T13:22:38.465" v="380"/>
          <ac:spMkLst>
            <pc:docMk/>
            <pc:sldMk cId="3099212954" sldId="265"/>
            <ac:spMk id="8" creationId="{9C5DBFC3-0383-2050-0418-84A316EB0BFE}"/>
          </ac:spMkLst>
        </pc:spChg>
        <pc:spChg chg="del">
          <ac:chgData name="Man Chui Ng" userId="S::man.ng001@stud.fh-dortmund.de::99bfe401-5cae-4c3a-8733-4479e5413f46" providerId="AD" clId="Web-{567CE714-16DF-A782-F10F-C3A101A97AC7}" dt="2023-07-01T13:19:46.167" v="338"/>
          <ac:spMkLst>
            <pc:docMk/>
            <pc:sldMk cId="3099212954" sldId="265"/>
            <ac:spMk id="10" creationId="{9A3E2578-A36C-D5A8-D3C8-047F93A8BA03}"/>
          </ac:spMkLst>
        </pc:spChg>
        <pc:spChg chg="del">
          <ac:chgData name="Man Chui Ng" userId="S::man.ng001@stud.fh-dortmund.de::99bfe401-5cae-4c3a-8733-4479e5413f46" providerId="AD" clId="Web-{567CE714-16DF-A782-F10F-C3A101A97AC7}" dt="2023-07-01T13:19:46.167" v="337"/>
          <ac:spMkLst>
            <pc:docMk/>
            <pc:sldMk cId="3099212954" sldId="265"/>
            <ac:spMk id="11" creationId="{D57C92AB-BB59-0060-C28E-6AECB4FC1A73}"/>
          </ac:spMkLst>
        </pc:spChg>
        <pc:spChg chg="del">
          <ac:chgData name="Man Chui Ng" userId="S::man.ng001@stud.fh-dortmund.de::99bfe401-5cae-4c3a-8733-4479e5413f46" providerId="AD" clId="Web-{567CE714-16DF-A782-F10F-C3A101A97AC7}" dt="2023-07-01T13:19:46.167" v="336"/>
          <ac:spMkLst>
            <pc:docMk/>
            <pc:sldMk cId="3099212954" sldId="265"/>
            <ac:spMk id="12" creationId="{4129C65F-0E51-733F-DDF3-40F9935F4FF8}"/>
          </ac:spMkLst>
        </pc:spChg>
        <pc:spChg chg="del">
          <ac:chgData name="Man Chui Ng" userId="S::man.ng001@stud.fh-dortmund.de::99bfe401-5cae-4c3a-8733-4479e5413f46" providerId="AD" clId="Web-{567CE714-16DF-A782-F10F-C3A101A97AC7}" dt="2023-07-01T13:19:46.167" v="335"/>
          <ac:spMkLst>
            <pc:docMk/>
            <pc:sldMk cId="3099212954" sldId="265"/>
            <ac:spMk id="13" creationId="{8F0C62D8-A553-F466-66DA-35CA5D37481E}"/>
          </ac:spMkLst>
        </pc:spChg>
        <pc:spChg chg="del">
          <ac:chgData name="Man Chui Ng" userId="S::man.ng001@stud.fh-dortmund.de::99bfe401-5cae-4c3a-8733-4479e5413f46" providerId="AD" clId="Web-{567CE714-16DF-A782-F10F-C3A101A97AC7}" dt="2023-07-01T13:19:46.167" v="334"/>
          <ac:spMkLst>
            <pc:docMk/>
            <pc:sldMk cId="3099212954" sldId="265"/>
            <ac:spMk id="14" creationId="{BD3EB5C0-4F87-1C5D-5733-3BE2BB266B8C}"/>
          </ac:spMkLst>
        </pc:spChg>
        <pc:spChg chg="del">
          <ac:chgData name="Man Chui Ng" userId="S::man.ng001@stud.fh-dortmund.de::99bfe401-5cae-4c3a-8733-4479e5413f46" providerId="AD" clId="Web-{567CE714-16DF-A782-F10F-C3A101A97AC7}" dt="2023-07-01T13:19:46.167" v="333"/>
          <ac:spMkLst>
            <pc:docMk/>
            <pc:sldMk cId="3099212954" sldId="265"/>
            <ac:spMk id="16" creationId="{B3505D0F-F1CF-1580-2DD9-F13A8032653C}"/>
          </ac:spMkLst>
        </pc:spChg>
        <pc:spChg chg="del">
          <ac:chgData name="Man Chui Ng" userId="S::man.ng001@stud.fh-dortmund.de::99bfe401-5cae-4c3a-8733-4479e5413f46" providerId="AD" clId="Web-{567CE714-16DF-A782-F10F-C3A101A97AC7}" dt="2023-07-01T13:19:46.167" v="332"/>
          <ac:spMkLst>
            <pc:docMk/>
            <pc:sldMk cId="3099212954" sldId="265"/>
            <ac:spMk id="17" creationId="{DCA870F2-750A-A0AD-E418-C68CDA58580B}"/>
          </ac:spMkLst>
        </pc:spChg>
        <pc:spChg chg="del">
          <ac:chgData name="Man Chui Ng" userId="S::man.ng001@stud.fh-dortmund.de::99bfe401-5cae-4c3a-8733-4479e5413f46" providerId="AD" clId="Web-{567CE714-16DF-A782-F10F-C3A101A97AC7}" dt="2023-07-01T13:19:46.167" v="331"/>
          <ac:spMkLst>
            <pc:docMk/>
            <pc:sldMk cId="3099212954" sldId="265"/>
            <ac:spMk id="19" creationId="{3D58CB0C-6DB7-898A-C3DD-67BC1B83D415}"/>
          </ac:spMkLst>
        </pc:spChg>
        <pc:spChg chg="del">
          <ac:chgData name="Man Chui Ng" userId="S::man.ng001@stud.fh-dortmund.de::99bfe401-5cae-4c3a-8733-4479e5413f46" providerId="AD" clId="Web-{567CE714-16DF-A782-F10F-C3A101A97AC7}" dt="2023-07-01T13:19:44.199" v="330"/>
          <ac:spMkLst>
            <pc:docMk/>
            <pc:sldMk cId="3099212954" sldId="265"/>
            <ac:spMk id="20" creationId="{BCA6E15E-441A-B5D2-7148-C05ED7425813}"/>
          </ac:spMkLst>
        </pc:spChg>
        <pc:picChg chg="del">
          <ac:chgData name="Man Chui Ng" userId="S::man.ng001@stud.fh-dortmund.de::99bfe401-5cae-4c3a-8733-4479e5413f46" providerId="AD" clId="Web-{567CE714-16DF-A782-F10F-C3A101A97AC7}" dt="2023-07-01T13:19:46.167" v="339"/>
          <ac:picMkLst>
            <pc:docMk/>
            <pc:sldMk cId="3099212954" sldId="265"/>
            <ac:picMk id="3" creationId="{5D5F67C9-785A-085E-9ADE-D259038A26B1}"/>
          </ac:picMkLst>
        </pc:picChg>
        <pc:picChg chg="add mod">
          <ac:chgData name="Man Chui Ng" userId="S::man.ng001@stud.fh-dortmund.de::99bfe401-5cae-4c3a-8733-4479e5413f46" providerId="AD" clId="Web-{567CE714-16DF-A782-F10F-C3A101A97AC7}" dt="2023-07-01T13:21:41.637" v="371"/>
          <ac:picMkLst>
            <pc:docMk/>
            <pc:sldMk cId="3099212954" sldId="265"/>
            <ac:picMk id="5" creationId="{5CD3A296-9A42-1D1D-838A-5819B57E1308}"/>
          </ac:picMkLst>
        </pc:picChg>
        <pc:picChg chg="add del">
          <ac:chgData name="Man Chui Ng" userId="S::man.ng001@stud.fh-dortmund.de::99bfe401-5cae-4c3a-8733-4479e5413f46" providerId="AD" clId="Web-{567CE714-16DF-A782-F10F-C3A101A97AC7}" dt="2023-07-01T13:21:43.543" v="373"/>
          <ac:picMkLst>
            <pc:docMk/>
            <pc:sldMk cId="3099212954" sldId="265"/>
            <ac:picMk id="7" creationId="{7EDC774C-EB03-C0AB-0C11-96D27A365626}"/>
          </ac:picMkLst>
        </pc:picChg>
      </pc:sldChg>
      <pc:sldChg chg="addSp delSp modSp add del replId">
        <pc:chgData name="Man Chui Ng" userId="S::man.ng001@stud.fh-dortmund.de::99bfe401-5cae-4c3a-8733-4479e5413f46" providerId="AD" clId="Web-{567CE714-16DF-A782-F10F-C3A101A97AC7}" dt="2023-07-01T13:13:06.652" v="231"/>
        <pc:sldMkLst>
          <pc:docMk/>
          <pc:sldMk cId="3740434991" sldId="265"/>
        </pc:sldMkLst>
        <pc:spChg chg="add mod">
          <ac:chgData name="Man Chui Ng" userId="S::man.ng001@stud.fh-dortmund.de::99bfe401-5cae-4c3a-8733-4479e5413f46" providerId="AD" clId="Web-{567CE714-16DF-A782-F10F-C3A101A97AC7}" dt="2023-07-01T13:12:54.934" v="221"/>
          <ac:spMkLst>
            <pc:docMk/>
            <pc:sldMk cId="3740434991" sldId="265"/>
            <ac:spMk id="4" creationId="{ED1EEFD5-251A-2368-ADE3-1EB3B5E2ED22}"/>
          </ac:spMkLst>
        </pc:spChg>
        <pc:spChg chg="del">
          <ac:chgData name="Man Chui Ng" userId="S::man.ng001@stud.fh-dortmund.de::99bfe401-5cae-4c3a-8733-4479e5413f46" providerId="AD" clId="Web-{567CE714-16DF-A782-F10F-C3A101A97AC7}" dt="2023-07-01T13:12:54.934" v="221"/>
          <ac:spMkLst>
            <pc:docMk/>
            <pc:sldMk cId="3740434991" sldId="265"/>
            <ac:spMk id="5" creationId="{0BEBE265-F83F-3B83-B574-26DA3B0AB1B7}"/>
          </ac:spMkLst>
        </pc:spChg>
      </pc:sldChg>
      <pc:sldChg chg="addSp delSp modSp add replId">
        <pc:chgData name="Man Chui Ng" userId="S::man.ng001@stud.fh-dortmund.de::99bfe401-5cae-4c3a-8733-4479e5413f46" providerId="AD" clId="Web-{567CE714-16DF-A782-F10F-C3A101A97AC7}" dt="2023-07-01T13:21:52.324" v="376"/>
        <pc:sldMkLst>
          <pc:docMk/>
          <pc:sldMk cId="886334682" sldId="266"/>
        </pc:sldMkLst>
        <pc:picChg chg="add del mod">
          <ac:chgData name="Man Chui Ng" userId="S::man.ng001@stud.fh-dortmund.de::99bfe401-5cae-4c3a-8733-4479e5413f46" providerId="AD" clId="Web-{567CE714-16DF-A782-F10F-C3A101A97AC7}" dt="2023-07-01T13:21:46.574" v="375"/>
          <ac:picMkLst>
            <pc:docMk/>
            <pc:sldMk cId="886334682" sldId="266"/>
            <ac:picMk id="3" creationId="{49971C40-8FC5-B186-7602-20524DD48CFC}"/>
          </ac:picMkLst>
        </pc:picChg>
        <pc:picChg chg="add">
          <ac:chgData name="Man Chui Ng" userId="S::man.ng001@stud.fh-dortmund.de::99bfe401-5cae-4c3a-8733-4479e5413f46" providerId="AD" clId="Web-{567CE714-16DF-A782-F10F-C3A101A97AC7}" dt="2023-07-01T13:21:52.324" v="376"/>
          <ac:picMkLst>
            <pc:docMk/>
            <pc:sldMk cId="886334682" sldId="266"/>
            <ac:picMk id="5" creationId="{BDF4FAE7-B32D-3620-3E64-0F10CDDB5FE4}"/>
          </ac:picMkLst>
        </pc:picChg>
      </pc:sldChg>
    </pc:docChg>
  </pc:docChgLst>
  <pc:docChgLst>
    <pc:chgData name="Guest User" userId="S::urn:spo:anon#b0fa09e8218c12d6b8d20d273b8f4391563aa7112817eceb92c9c9aae57cfb3b::" providerId="AD" clId="Web-{BBBFB12E-B182-6E71-E92D-8DED8A752A1B}"/>
    <pc:docChg chg="modSld">
      <pc:chgData name="Guest User" userId="S::urn:spo:anon#b0fa09e8218c12d6b8d20d273b8f4391563aa7112817eceb92c9c9aae57cfb3b::" providerId="AD" clId="Web-{BBBFB12E-B182-6E71-E92D-8DED8A752A1B}" dt="2023-07-04T15:02:49.973" v="1" actId="20577"/>
      <pc:docMkLst>
        <pc:docMk/>
      </pc:docMkLst>
      <pc:sldChg chg="modSp">
        <pc:chgData name="Guest User" userId="S::urn:spo:anon#b0fa09e8218c12d6b8d20d273b8f4391563aa7112817eceb92c9c9aae57cfb3b::" providerId="AD" clId="Web-{BBBFB12E-B182-6E71-E92D-8DED8A752A1B}" dt="2023-07-04T15:02:49.973" v="1" actId="20577"/>
        <pc:sldMkLst>
          <pc:docMk/>
          <pc:sldMk cId="859323527" sldId="257"/>
        </pc:sldMkLst>
        <pc:spChg chg="mod">
          <ac:chgData name="Guest User" userId="S::urn:spo:anon#b0fa09e8218c12d6b8d20d273b8f4391563aa7112817eceb92c9c9aae57cfb3b::" providerId="AD" clId="Web-{BBBFB12E-B182-6E71-E92D-8DED8A752A1B}" dt="2023-07-04T15:02:49.973" v="1" actId="20577"/>
          <ac:spMkLst>
            <pc:docMk/>
            <pc:sldMk cId="859323527" sldId="257"/>
            <ac:spMk id="2" creationId="{BFCC88EB-E0F3-9010-E9FB-97C58088B4A4}"/>
          </ac:spMkLst>
        </pc:spChg>
      </pc:sldChg>
    </pc:docChg>
  </pc:docChgLst>
</pc:chgInfo>
</file>

<file path=ppt/comments/modernComment_11F_53B36B0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316EDB3-BE12-415F-8CA1-6904C7CD1305}" authorId="{BAA9D5B1-11E8-E850-2437-61FD9C5EFB2D}" status="resolved" created="2023-07-07T13:14:10.76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04267275" sldId="287"/>
      <ac:spMk id="3" creationId="{7E5B0B87-D9EB-6D4C-06AF-CC3D407B1095}"/>
      <ac:txMk cp="0" len="36">
        <ac:context len="75" hash="767903026"/>
      </ac:txMk>
    </ac:txMkLst>
    <p188:pos x="5493223" y="153537"/>
    <p188:replyLst>
      <p188:reply id="{5DA34CCA-2FBC-4A1A-B6B4-0CF79BD38260}" authorId="{1EDA5C15-A0C4-0F45-67FF-A041641FA53D}" created="2023-07-07T14:11:27.110">
        <p188:txBody>
          <a:bodyPr/>
          <a:lstStyle/>
          <a:p>
            <a:r>
              <a:rPr lang="en-HK"/>
              <a:t>Become part of "verification" (before P.18)?</a:t>
            </a:r>
          </a:p>
        </p188:txBody>
      </p188:reply>
    </p188:replyLst>
    <p188:txBody>
      <a:bodyPr/>
      <a:lstStyle/>
      <a:p>
        <a:r>
          <a:rPr lang="it-IT"/>
          <a:t>VHDL comes later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66C07-1CB8-47A7-AE1E-87FD4CF56B90}" type="datetimeFigureOut">
              <a:t>7/8/2023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B15C9-586D-40B6-97EF-F0130984D15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9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>
                <a:ea typeface="Calibri"/>
                <a:cs typeface="Calibri"/>
              </a:rPr>
              <a:t>Introduction – Luca</a:t>
            </a:r>
          </a:p>
          <a:p>
            <a:pPr marL="628650" lvl="1" indent="-1714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our workflow for the project</a:t>
            </a:r>
          </a:p>
          <a:p>
            <a:pPr marL="228600" indent="-228600">
              <a:buFontTx/>
              <a:buAutoNum type="arabicPeriod"/>
            </a:pPr>
            <a:r>
              <a:rPr lang="en-US">
                <a:ea typeface="Calibri"/>
                <a:cs typeface="Calibri"/>
              </a:rPr>
              <a:t>Theory – Luca</a:t>
            </a:r>
          </a:p>
          <a:p>
            <a:pPr marL="228600" indent="-228600">
              <a:buFontTx/>
              <a:buAutoNum type="arabicPeriod"/>
            </a:pPr>
            <a:r>
              <a:rPr lang="en-US">
                <a:ea typeface="Calibri"/>
                <a:cs typeface="Calibri"/>
              </a:rPr>
              <a:t>Literature – Tural</a:t>
            </a:r>
          </a:p>
          <a:p>
            <a:pPr marL="228600" indent="-228600">
              <a:buFontTx/>
              <a:buAutoNum type="arabicPeriod"/>
            </a:pPr>
            <a:r>
              <a:rPr lang="en-US">
                <a:ea typeface="Calibri"/>
                <a:cs typeface="Calibri"/>
              </a:rPr>
              <a:t>Virtual Prototype: algorithm on MATLAB simulation – Luca</a:t>
            </a:r>
          </a:p>
          <a:p>
            <a:pPr marL="228600" indent="-228600">
              <a:buFontTx/>
              <a:buAutoNum type="arabicPeriod"/>
            </a:pPr>
            <a:endParaRPr lang="en-US">
              <a:ea typeface="Calibri"/>
              <a:cs typeface="Calibri"/>
            </a:endParaRPr>
          </a:p>
          <a:p>
            <a:pPr marL="228600" indent="-228600">
              <a:buFontTx/>
              <a:buAutoNum type="arabicPeriod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rPr lang="en-GB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883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With theory &amp; algorithm -&gt; BUILT our implementation on top of them</a:t>
            </a:r>
          </a:p>
          <a:p>
            <a:r>
              <a:rPr lang="en-US">
                <a:cs typeface="Calibri"/>
              </a:rPr>
              <a:t>First -&gt; interfaces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Ports...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On top of that: generics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Constants are parameterized -&gt; easier to reuse the code in case we want to have the filter in different configuration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72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"Since we're using integer" -&gt; limitation</a:t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>scaling factor</a:t>
            </a:r>
            <a:endParaRPr lang="en-US"/>
          </a:p>
          <a:p>
            <a:br>
              <a:rPr lang="en-US">
                <a:cs typeface="+mn-lt"/>
              </a:rPr>
            </a:br>
            <a:r>
              <a:rPr lang="en-US">
                <a:cs typeface="Calibri"/>
              </a:rPr>
              <a:t>Implementation of algorithm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1st limitation we have considered -&gt; floating-pt uses ↑ HW resources -&gt; use integer</a:t>
            </a:r>
          </a:p>
          <a:p>
            <a:r>
              <a:rPr lang="en-US">
                <a:cs typeface="Calibri"/>
              </a:rPr>
              <a:t>cos(ω_0) -&gt; named C -&gt; not an integer</a:t>
            </a:r>
          </a:p>
          <a:p>
            <a:r>
              <a:rPr lang="en-US">
                <a:cs typeface="Calibri"/>
              </a:rPr>
              <a:t>C_F: scaling factor of 2^-16 -&gt; in turn shift the decimal point (or comma if you're German) by 16 bits, as shown here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2</a:t>
            </a:r>
            <a:r>
              <a:rPr lang="en-US" baseline="30000">
                <a:cs typeface="Calibri"/>
              </a:rPr>
              <a:t>nd</a:t>
            </a:r>
            <a:r>
              <a:rPr lang="en-US">
                <a:cs typeface="Calibri"/>
              </a:rPr>
              <a:t> limitation: limit overall HW resources -&gt; use up to 18 bit for internal data</a:t>
            </a:r>
          </a:p>
          <a:p>
            <a:r>
              <a:rPr lang="en-US">
                <a:cs typeface="Calibri"/>
              </a:rPr>
              <a:t>MATLAB -&gt; s(n) can grow up to &gt;2^21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rPr lang="en-GB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63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"With this in mind, the calculation of the intermediate result s(n) become more complicated"</a:t>
            </a:r>
            <a:endParaRPr lang="en-US"/>
          </a:p>
          <a:p>
            <a:endParaRPr lang="en-US"/>
          </a:p>
          <a:p>
            <a:r>
              <a:rPr lang="en-US"/>
              <a:t>How we decided to do the scaling, take cal. of s(n) as an example</a:t>
            </a:r>
            <a:endParaRPr lang="en-US">
              <a:cs typeface="Calibri"/>
            </a:endParaRPr>
          </a:p>
          <a:p>
            <a:r>
              <a:rPr lang="en-US"/>
              <a:t>s(n-1) &amp; C: both 18-bit -&gt; 36-bit</a:t>
            </a:r>
            <a:endParaRPr lang="en-US">
              <a:cs typeface="Calibri"/>
            </a:endParaRPr>
          </a:p>
          <a:p>
            <a:r>
              <a:rPr lang="en-US"/>
              <a:t>s(n-1) &amp; C: xxx bits before/after the decimal point -&gt; 11 bit after -&gt; shift right before adding…</a:t>
            </a:r>
            <a:endParaRPr lang="en-US">
              <a:cs typeface="Calibri"/>
            </a:endParaRPr>
          </a:p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rPr lang="en-HK" smtClean="0"/>
              <a:t>13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8781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"another optimization we've considered is regarding timing..."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rPr lang="en-GB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44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"However, now the critical path become this" -&gt; therefore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rPr lang="en-GB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58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"One the implementation is complete" -&gt; testbench -&gt; to verify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Test suite files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Possible Future improvement: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In the sim, we found that overflow may happen -&gt; “solve” by truncate 5 bit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Not guarantee that it will not happened with any test signals, may change the condition, e.g. adding # of samples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Add overflow output signal -&gt; Indicate the user -&gt; happened</a:t>
            </a:r>
          </a:p>
          <a:p>
            <a:pPr marL="171450" indent="-1714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ASSERT -&gt; auto -&gt; no visual inspection manually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rPr lang="en-HK" smtClean="0"/>
              <a:t>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5712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rPr lang="en-HK" smtClean="0"/>
              <a:t>22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42858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rPr lang="en-HK" smtClean="0"/>
              <a:t>23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39066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Structured as the suggested method to safely with a </a:t>
            </a:r>
            <a:r>
              <a:rPr lang="en-US" err="1">
                <a:ea typeface="Calibri"/>
                <a:cs typeface="Calibri"/>
              </a:rPr>
              <a:t>sequencial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circult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rPr lang="en-HK" smtClean="0"/>
              <a:t>24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26910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Structured as the suggested method to safely with a </a:t>
            </a:r>
            <a:r>
              <a:rPr lang="en-US" err="1">
                <a:ea typeface="Calibri"/>
                <a:cs typeface="Calibri"/>
              </a:rPr>
              <a:t>sequencial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circult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rPr lang="en-HK" smtClean="0"/>
              <a:t>25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4515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err="1"/>
              <a:t>Goertzel</a:t>
            </a:r>
            <a:r>
              <a:rPr lang="en-US"/>
              <a:t> Filter is a digital signal processing algorithm used to determine the presence or absence of a particular frequency component in a signal. It offers a computationally efficient approach to perform frequency analysis and is especially useful for applications involving real-time or embedded systems with limited computational resources.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rPr lang="it-IT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12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err="1"/>
              <a:t>Goertzel</a:t>
            </a:r>
            <a:r>
              <a:rPr lang="en-US"/>
              <a:t> Filter is a digital signal processing algorithm used to determine the presence or absence of a particular frequency component in a signal. It offers a computationally efficient approach to perform frequency analysis and is especially useful for applications involving real-time or embedded systems with limited computational resources.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rPr lang="it-IT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92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Filip </a:t>
            </a:r>
            <a:r>
              <a:rPr lang="en-US" b="1" err="1"/>
              <a:t>Záplata</a:t>
            </a:r>
            <a:r>
              <a:rPr lang="en-US" b="1"/>
              <a:t> and Miroslav Kasal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b="1">
              <a:ea typeface="Calibri"/>
              <a:cs typeface="Calibri"/>
            </a:endParaRPr>
          </a:p>
          <a:p>
            <a:r>
              <a:rPr lang="en-US"/>
              <a:t>A modified </a:t>
            </a:r>
            <a:r>
              <a:rPr lang="en-US" err="1"/>
              <a:t>Goertzel</a:t>
            </a:r>
            <a:r>
              <a:rPr lang="en-US"/>
              <a:t> algorithm evolved for DTMF signal detection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rPr lang="en-GB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11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Zhang Xinyi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64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Stephen Brown, Joe Timoney, and Tom Lysaght</a:t>
            </a:r>
            <a:r>
              <a:rPr lang="en-US"/>
              <a:t> </a:t>
            </a:r>
          </a:p>
          <a:p>
            <a:r>
              <a:rPr lang="en-US"/>
              <a:t>specifically focus on comparing the accuracy of the </a:t>
            </a:r>
            <a:r>
              <a:rPr lang="en-US" err="1"/>
              <a:t>Goertzel</a:t>
            </a:r>
            <a:r>
              <a:rPr lang="en-US"/>
              <a:t> Algorithm with different precisions of fixed-point arithmetic</a:t>
            </a:r>
          </a:p>
          <a:p>
            <a:endParaRPr lang="en-US"/>
          </a:p>
          <a:p>
            <a:r>
              <a:rPr lang="en-US" b="1"/>
              <a:t>Trevor W. Fox and Alex Carriera</a:t>
            </a:r>
            <a:r>
              <a:rPr lang="en-US"/>
              <a:t>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92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Rapid prototyping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rPr lang="it-IT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992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differences between the 2 versions is at most 1.2 × 10^8, and considering that the output is in the magnitude of 10^11, the error is less than 0.1%</a:t>
            </a:r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4285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With the knowledge of the theory &amp; algorithm -&gt; we BUILT our implementation on top of them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First -&gt; interfaces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Ports...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On top of that: generics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Constants are parameterized -&gt; easier to reuse the code in case we want to have the filter in different configuration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15C9-586D-40B6-97EF-F0130984D156}" type="slidenum"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7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F_53B36B0B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88EB-E0F3-9010-E9FB-97C58088B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>
                <a:cs typeface="Calibri Light"/>
              </a:rPr>
              <a:t>MOD2-02 </a:t>
            </a:r>
            <a:r>
              <a:rPr lang="en-GB">
                <a:ea typeface="+mj-lt"/>
                <a:cs typeface="+mj-lt"/>
              </a:rPr>
              <a:t>Microelectronics &amp; HW-SW Co-Design</a:t>
            </a:r>
            <a:br>
              <a:rPr lang="en-GB">
                <a:cs typeface="Calibri Light"/>
              </a:rPr>
            </a:br>
            <a:endParaRPr lang="en-GB" sz="2400" b="1">
              <a:solidFill>
                <a:schemeClr val="bg1"/>
              </a:solidFill>
              <a:highlight>
                <a:srgbClr val="FF9100"/>
              </a:highlight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15F9-A645-ABBF-C82B-5BDF44D52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Luca </a:t>
            </a:r>
            <a:r>
              <a:rPr lang="en-GB" err="1">
                <a:ea typeface="+mn-lt"/>
                <a:cs typeface="+mn-lt"/>
              </a:rPr>
              <a:t>Brodo</a:t>
            </a:r>
            <a:br>
              <a:rPr lang="en-GB">
                <a:ea typeface="+mn-lt"/>
                <a:cs typeface="+mn-lt"/>
              </a:rPr>
            </a:br>
            <a:r>
              <a:rPr lang="en-GB">
                <a:ea typeface="+mn-lt"/>
                <a:cs typeface="+mn-lt"/>
              </a:rPr>
              <a:t>Tural Hasanov</a:t>
            </a:r>
            <a:br>
              <a:rPr lang="en-GB">
                <a:ea typeface="+mn-lt"/>
                <a:cs typeface="+mn-lt"/>
              </a:rPr>
            </a:br>
            <a:r>
              <a:rPr lang="en-GB">
                <a:ea typeface="+mn-lt"/>
                <a:cs typeface="+mn-lt"/>
              </a:rPr>
              <a:t>Man Chui Ng, Jacky</a:t>
            </a:r>
          </a:p>
        </p:txBody>
      </p:sp>
      <p:pic>
        <p:nvPicPr>
          <p:cNvPr id="4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F82942E1-07E8-7F75-343B-4D788563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3E91B3-AD4A-71CC-8CA4-F6F8B6EE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32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94BD-9FF2-16E7-6838-5D975DD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Implementation – Port Description</a:t>
            </a:r>
            <a:endParaRPr lang="en-US">
              <a:ea typeface="+mj-lt"/>
              <a:cs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86BBC8-7423-E771-2B1B-A05D52163672}"/>
              </a:ext>
            </a:extLst>
          </p:cNvPr>
          <p:cNvGrpSpPr/>
          <p:nvPr/>
        </p:nvGrpSpPr>
        <p:grpSpPr>
          <a:xfrm>
            <a:off x="708803" y="1566832"/>
            <a:ext cx="9505996" cy="2841714"/>
            <a:chOff x="708803" y="1566832"/>
            <a:chExt cx="9505996" cy="2841714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5D5F67C9-785A-085E-9ADE-D259038A2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495" y="1567665"/>
              <a:ext cx="7775275" cy="2572480"/>
            </a:xfrm>
            <a:prstGeom prst="rect">
              <a:avLst/>
            </a:prstGeom>
          </p:spPr>
        </p:pic>
        <p:sp>
          <p:nvSpPr>
            <p:cNvPr id="10" name="Content Placeholder 4">
              <a:extLst>
                <a:ext uri="{FF2B5EF4-FFF2-40B4-BE49-F238E27FC236}">
                  <a16:creationId xmlns:a16="http://schemas.microsoft.com/office/drawing/2014/main" id="{9A3E2578-A36C-D5A8-D3C8-047F93A8BA03}"/>
                </a:ext>
              </a:extLst>
            </p:cNvPr>
            <p:cNvSpPr>
              <a:spLocks noGrp="1"/>
            </p:cNvSpPr>
            <p:nvPr/>
          </p:nvSpPr>
          <p:spPr>
            <a:xfrm>
              <a:off x="1729596" y="1566832"/>
              <a:ext cx="1328468" cy="51258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>
                  <a:ea typeface="+mn-lt"/>
                  <a:cs typeface="+mn-lt"/>
                </a:rPr>
                <a:t>Clock</a:t>
              </a:r>
              <a:endParaRPr lang="en-US" b="1">
                <a:cs typeface="Calibri"/>
              </a:endParaRPr>
            </a:p>
          </p:txBody>
        </p:sp>
        <p:sp>
          <p:nvSpPr>
            <p:cNvPr id="11" name="Content Placeholder 4">
              <a:extLst>
                <a:ext uri="{FF2B5EF4-FFF2-40B4-BE49-F238E27FC236}">
                  <a16:creationId xmlns:a16="http://schemas.microsoft.com/office/drawing/2014/main" id="{D57C92AB-BB59-0060-C28E-6AECB4FC1A73}"/>
                </a:ext>
              </a:extLst>
            </p:cNvPr>
            <p:cNvSpPr>
              <a:spLocks noGrp="1"/>
            </p:cNvSpPr>
            <p:nvPr/>
          </p:nvSpPr>
          <p:spPr>
            <a:xfrm>
              <a:off x="1427672" y="2170680"/>
              <a:ext cx="1328468" cy="51258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>
                  <a:ea typeface="+mn-lt"/>
                  <a:cs typeface="+mn-lt"/>
                </a:rPr>
                <a:t>Reset</a:t>
              </a:r>
              <a:endParaRPr lang="en-US" b="1">
                <a:cs typeface="Calibri"/>
              </a:endParaRPr>
            </a:p>
          </p:txBody>
        </p:sp>
        <p:sp>
          <p:nvSpPr>
            <p:cNvPr id="12" name="Content Placeholder 4">
              <a:extLst>
                <a:ext uri="{FF2B5EF4-FFF2-40B4-BE49-F238E27FC236}">
                  <a16:creationId xmlns:a16="http://schemas.microsoft.com/office/drawing/2014/main" id="{4129C65F-0E51-733F-DDF3-40F9935F4FF8}"/>
                </a:ext>
              </a:extLst>
            </p:cNvPr>
            <p:cNvSpPr>
              <a:spLocks noGrp="1"/>
            </p:cNvSpPr>
            <p:nvPr/>
          </p:nvSpPr>
          <p:spPr>
            <a:xfrm>
              <a:off x="708803" y="3536529"/>
              <a:ext cx="1687901" cy="87201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GB" b="1">
                  <a:solidFill>
                    <a:srgbClr val="C00000"/>
                  </a:solidFill>
                  <a:ea typeface="+mn-lt"/>
                  <a:cs typeface="+mn-lt"/>
                </a:rPr>
                <a:t>Control Signals</a:t>
              </a:r>
              <a:endParaRPr lang="en-US" b="1">
                <a:solidFill>
                  <a:srgbClr val="C00000"/>
                </a:solidFill>
                <a:cs typeface="Calibri"/>
              </a:endParaRPr>
            </a:p>
          </p:txBody>
        </p:sp>
        <p:sp>
          <p:nvSpPr>
            <p:cNvPr id="13" name="Content Placeholder 4">
              <a:extLst>
                <a:ext uri="{FF2B5EF4-FFF2-40B4-BE49-F238E27FC236}">
                  <a16:creationId xmlns:a16="http://schemas.microsoft.com/office/drawing/2014/main" id="{8F0C62D8-A553-F466-66DA-35CA5D37481E}"/>
                </a:ext>
              </a:extLst>
            </p:cNvPr>
            <p:cNvSpPr>
              <a:spLocks noGrp="1"/>
            </p:cNvSpPr>
            <p:nvPr/>
          </p:nvSpPr>
          <p:spPr>
            <a:xfrm>
              <a:off x="1082615" y="2860792"/>
              <a:ext cx="1012165" cy="51258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>
                  <a:solidFill>
                    <a:schemeClr val="accent1"/>
                  </a:solidFill>
                  <a:ea typeface="+mn-lt"/>
                  <a:cs typeface="+mn-lt"/>
                </a:rPr>
                <a:t>Data</a:t>
              </a:r>
              <a:endParaRPr lang="en-US">
                <a:solidFill>
                  <a:schemeClr val="accent1"/>
                </a:solidFill>
                <a:cs typeface="Calibri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3EB5C0-4F87-1C5D-5733-3BE2BB266B8C}"/>
                </a:ext>
              </a:extLst>
            </p:cNvPr>
            <p:cNvSpPr/>
            <p:nvPr/>
          </p:nvSpPr>
          <p:spPr>
            <a:xfrm>
              <a:off x="2105970" y="2691604"/>
              <a:ext cx="2789207" cy="646981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505D0F-F1CF-1580-2DD9-F13A8032653C}"/>
                </a:ext>
              </a:extLst>
            </p:cNvPr>
            <p:cNvSpPr/>
            <p:nvPr/>
          </p:nvSpPr>
          <p:spPr>
            <a:xfrm>
              <a:off x="6462309" y="2217862"/>
              <a:ext cx="3752490" cy="646981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A870F2-750A-A0AD-E418-C68CDA58580B}"/>
                </a:ext>
              </a:extLst>
            </p:cNvPr>
            <p:cNvSpPr/>
            <p:nvPr/>
          </p:nvSpPr>
          <p:spPr>
            <a:xfrm>
              <a:off x="2494158" y="3346128"/>
              <a:ext cx="2401019" cy="63260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58CB0C-6DB7-898A-C3DD-67BC1B83D415}"/>
                </a:ext>
              </a:extLst>
            </p:cNvPr>
            <p:cNvSpPr/>
            <p:nvPr/>
          </p:nvSpPr>
          <p:spPr>
            <a:xfrm>
              <a:off x="6462308" y="2864842"/>
              <a:ext cx="2602302" cy="63260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CA6E15E-441A-B5D2-7148-C05ED7425813}"/>
              </a:ext>
            </a:extLst>
          </p:cNvPr>
          <p:cNvSpPr txBox="1"/>
          <p:nvPr/>
        </p:nvSpPr>
        <p:spPr>
          <a:xfrm>
            <a:off x="626853" y="4321834"/>
            <a:ext cx="1168591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Droid Sans Mono"/>
              </a:rPr>
              <a:t>GENERIC</a:t>
            </a:r>
            <a:r>
              <a:rPr lang="en-US">
                <a:latin typeface="Droid Sans Mono"/>
              </a:rPr>
              <a:t> (</a:t>
            </a:r>
          </a:p>
          <a:p>
            <a:r>
              <a:rPr lang="en-US">
                <a:latin typeface="Droid Sans Mono"/>
              </a:rPr>
              <a:t>    N : 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POSITIVE</a:t>
            </a:r>
            <a:r>
              <a:rPr lang="en-US">
                <a:latin typeface="Droid Sans Mono"/>
              </a:rPr>
              <a:t> :=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100</a:t>
            </a:r>
            <a:r>
              <a:rPr lang="en-US">
                <a:latin typeface="Droid Sans Mono"/>
              </a:rPr>
              <a:t>; </a:t>
            </a:r>
            <a:r>
              <a:rPr lang="en-US">
                <a:solidFill>
                  <a:srgbClr val="008000"/>
                </a:solidFill>
                <a:latin typeface="Droid Sans Mono"/>
              </a:rPr>
              <a:t>-- Number of samples</a:t>
            </a:r>
          </a:p>
          <a:p>
            <a:r>
              <a:rPr lang="en-US">
                <a:latin typeface="Droid Sans Mono"/>
              </a:rPr>
              <a:t>    SIG_BW : 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POSITIVE</a:t>
            </a:r>
            <a:r>
              <a:rPr lang="en-US">
                <a:latin typeface="Droid Sans Mono"/>
              </a:rPr>
              <a:t> :=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14</a:t>
            </a:r>
            <a:r>
              <a:rPr lang="en-US">
                <a:latin typeface="Droid Sans Mono"/>
              </a:rPr>
              <a:t>; </a:t>
            </a:r>
            <a:r>
              <a:rPr lang="en-US">
                <a:solidFill>
                  <a:srgbClr val="008000"/>
                </a:solidFill>
                <a:latin typeface="Droid Sans Mono"/>
              </a:rPr>
              <a:t>-- bit width for input signal</a:t>
            </a:r>
            <a:endParaRPr lang="en-US"/>
          </a:p>
          <a:p>
            <a:r>
              <a:rPr lang="en-US">
                <a:latin typeface="Droid Sans Mono"/>
              </a:rPr>
              <a:t>    INT_BW : 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POSITIVE</a:t>
            </a:r>
            <a:r>
              <a:rPr lang="en-US">
                <a:latin typeface="Droid Sans Mono"/>
              </a:rPr>
              <a:t> :=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18</a:t>
            </a:r>
            <a:r>
              <a:rPr lang="en-US">
                <a:latin typeface="Droid Sans Mono"/>
              </a:rPr>
              <a:t>; </a:t>
            </a:r>
            <a:r>
              <a:rPr lang="en-US">
                <a:solidFill>
                  <a:srgbClr val="008000"/>
                </a:solidFill>
                <a:latin typeface="Droid Sans Mono"/>
              </a:rPr>
              <a:t>-- bit width for internal data</a:t>
            </a:r>
            <a:endParaRPr lang="en-US"/>
          </a:p>
          <a:p>
            <a:r>
              <a:rPr lang="en-US">
                <a:latin typeface="Droid Sans Mono"/>
              </a:rPr>
              <a:t>    LSB_TRUNC : 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POSITIVE</a:t>
            </a:r>
            <a:r>
              <a:rPr lang="en-US">
                <a:latin typeface="Droid Sans Mono"/>
              </a:rPr>
              <a:t> :=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5</a:t>
            </a:r>
            <a:r>
              <a:rPr lang="en-US">
                <a:latin typeface="Droid Sans Mono"/>
              </a:rPr>
              <a:t>; </a:t>
            </a:r>
            <a:r>
              <a:rPr lang="en-US">
                <a:solidFill>
                  <a:srgbClr val="008000"/>
                </a:solidFill>
                <a:latin typeface="Droid Sans Mono"/>
              </a:rPr>
              <a:t>-- truncate internal data's LSB to avoid overflow</a:t>
            </a:r>
            <a:endParaRPr lang="en-US"/>
          </a:p>
          <a:p>
            <a:r>
              <a:rPr lang="en-US">
                <a:latin typeface="Droid Sans Mono"/>
              </a:rPr>
              <a:t>    MAG_TRUNC : 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POSITIVE</a:t>
            </a:r>
            <a:r>
              <a:rPr lang="en-US">
                <a:latin typeface="Droid Sans Mono"/>
              </a:rPr>
              <a:t> :=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11</a:t>
            </a:r>
            <a:r>
              <a:rPr lang="en-US">
                <a:latin typeface="Droid Sans Mono"/>
              </a:rPr>
              <a:t>; </a:t>
            </a:r>
            <a:r>
              <a:rPr lang="en-US">
                <a:solidFill>
                  <a:srgbClr val="008000"/>
                </a:solidFill>
                <a:latin typeface="Droid Sans Mono"/>
              </a:rPr>
              <a:t>-- truncate final result (</a:t>
            </a:r>
            <a:r>
              <a:rPr lang="en-US" err="1">
                <a:solidFill>
                  <a:srgbClr val="008000"/>
                </a:solidFill>
                <a:latin typeface="Droid Sans Mono"/>
              </a:rPr>
              <a:t>Magnitude_sq_SO</a:t>
            </a:r>
            <a:r>
              <a:rPr lang="en-US">
                <a:solidFill>
                  <a:srgbClr val="008000"/>
                </a:solidFill>
                <a:latin typeface="Droid Sans Mono"/>
              </a:rPr>
              <a:t>)</a:t>
            </a:r>
            <a:endParaRPr lang="en-US"/>
          </a:p>
          <a:p>
            <a:r>
              <a:rPr lang="en-US">
                <a:latin typeface="Droid Sans Mono"/>
              </a:rPr>
              <a:t>    C : 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SIGNED</a:t>
            </a:r>
            <a:r>
              <a:rPr lang="en-US">
                <a:latin typeface="Droid Sans Mono"/>
              </a:rPr>
              <a:t>(INT_BW -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1</a:t>
            </a:r>
            <a:r>
              <a:rPr lang="en-US">
                <a:latin typeface="Droid Sans Mono"/>
              </a:rPr>
              <a:t>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DOWNTO</a:t>
            </a:r>
            <a:r>
              <a:rPr lang="en-US">
                <a:latin typeface="Droid Sans Mono"/>
              </a:rPr>
              <a:t>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0</a:t>
            </a:r>
            <a:r>
              <a:rPr lang="en-US">
                <a:latin typeface="Droid Sans Mono"/>
              </a:rPr>
              <a:t>) := </a:t>
            </a:r>
            <a:r>
              <a:rPr lang="en-US">
                <a:solidFill>
                  <a:srgbClr val="A31515"/>
                </a:solidFill>
                <a:latin typeface="Droid Sans Mono"/>
              </a:rPr>
              <a:t>"01"</a:t>
            </a:r>
            <a:r>
              <a:rPr lang="en-US">
                <a:latin typeface="Droid Sans Mono"/>
              </a:rPr>
              <a:t> &amp;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x"E6F1"</a:t>
            </a:r>
            <a:r>
              <a:rPr lang="en-US">
                <a:latin typeface="Droid Sans Mono"/>
              </a:rPr>
              <a:t>;</a:t>
            </a:r>
            <a:endParaRPr lang="en-US"/>
          </a:p>
          <a:p>
            <a:r>
              <a:rPr lang="en-US">
                <a:latin typeface="Droid Sans Mono"/>
              </a:rPr>
              <a:t>    C_F : 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POSITIVE</a:t>
            </a:r>
            <a:r>
              <a:rPr lang="en-US">
                <a:latin typeface="Droid Sans Mono"/>
              </a:rPr>
              <a:t> := INT_BW -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2</a:t>
            </a:r>
            <a:r>
              <a:rPr lang="en-US">
                <a:latin typeface="Droid Sans Mono"/>
              </a:rPr>
              <a:t> </a:t>
            </a:r>
            <a:r>
              <a:rPr lang="en-US">
                <a:solidFill>
                  <a:srgbClr val="008000"/>
                </a:solidFill>
                <a:latin typeface="Droid Sans Mono"/>
              </a:rPr>
              <a:t>-- # of bits of fractional part of C</a:t>
            </a:r>
            <a:endParaRPr lang="en-US"/>
          </a:p>
          <a:p>
            <a:r>
              <a:rPr lang="en-US">
                <a:latin typeface="Droid Sans Mono"/>
              </a:rPr>
              <a:t>);</a:t>
            </a:r>
          </a:p>
          <a:p>
            <a:endParaRPr lang="en-US">
              <a:latin typeface="Droid Sans Mono"/>
            </a:endParaRPr>
          </a:p>
        </p:txBody>
      </p:sp>
      <p:pic>
        <p:nvPicPr>
          <p:cNvPr id="6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DA934065-8DB9-C5D9-9A30-639C67163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7D6310-F87F-0AA1-0C5A-C7334A92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27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94BD-9FF2-16E7-6838-5D975DD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Implementation – Port Description</a:t>
            </a:r>
            <a:endParaRPr lang="en-US">
              <a:ea typeface="+mj-lt"/>
              <a:cs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86BBC8-7423-E771-2B1B-A05D52163672}"/>
              </a:ext>
            </a:extLst>
          </p:cNvPr>
          <p:cNvGrpSpPr/>
          <p:nvPr/>
        </p:nvGrpSpPr>
        <p:grpSpPr>
          <a:xfrm>
            <a:off x="708803" y="1566832"/>
            <a:ext cx="9505996" cy="2841714"/>
            <a:chOff x="708803" y="1566832"/>
            <a:chExt cx="9505996" cy="2841714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5D5F67C9-785A-085E-9ADE-D259038A2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495" y="1567665"/>
              <a:ext cx="7775275" cy="2572480"/>
            </a:xfrm>
            <a:prstGeom prst="rect">
              <a:avLst/>
            </a:prstGeom>
          </p:spPr>
        </p:pic>
        <p:sp>
          <p:nvSpPr>
            <p:cNvPr id="10" name="Content Placeholder 4">
              <a:extLst>
                <a:ext uri="{FF2B5EF4-FFF2-40B4-BE49-F238E27FC236}">
                  <a16:creationId xmlns:a16="http://schemas.microsoft.com/office/drawing/2014/main" id="{9A3E2578-A36C-D5A8-D3C8-047F93A8BA03}"/>
                </a:ext>
              </a:extLst>
            </p:cNvPr>
            <p:cNvSpPr>
              <a:spLocks noGrp="1"/>
            </p:cNvSpPr>
            <p:nvPr/>
          </p:nvSpPr>
          <p:spPr>
            <a:xfrm>
              <a:off x="1729596" y="1566832"/>
              <a:ext cx="1328468" cy="51258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>
                  <a:ea typeface="+mn-lt"/>
                  <a:cs typeface="+mn-lt"/>
                </a:rPr>
                <a:t>Clock</a:t>
              </a:r>
              <a:endParaRPr lang="en-US" b="1">
                <a:cs typeface="Calibri"/>
              </a:endParaRPr>
            </a:p>
          </p:txBody>
        </p:sp>
        <p:sp>
          <p:nvSpPr>
            <p:cNvPr id="11" name="Content Placeholder 4">
              <a:extLst>
                <a:ext uri="{FF2B5EF4-FFF2-40B4-BE49-F238E27FC236}">
                  <a16:creationId xmlns:a16="http://schemas.microsoft.com/office/drawing/2014/main" id="{D57C92AB-BB59-0060-C28E-6AECB4FC1A73}"/>
                </a:ext>
              </a:extLst>
            </p:cNvPr>
            <p:cNvSpPr>
              <a:spLocks noGrp="1"/>
            </p:cNvSpPr>
            <p:nvPr/>
          </p:nvSpPr>
          <p:spPr>
            <a:xfrm>
              <a:off x="1427672" y="2170680"/>
              <a:ext cx="1328468" cy="51258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>
                  <a:ea typeface="+mn-lt"/>
                  <a:cs typeface="+mn-lt"/>
                </a:rPr>
                <a:t>Reset</a:t>
              </a:r>
              <a:endParaRPr lang="en-US" b="1">
                <a:cs typeface="Calibri"/>
              </a:endParaRPr>
            </a:p>
          </p:txBody>
        </p:sp>
        <p:sp>
          <p:nvSpPr>
            <p:cNvPr id="12" name="Content Placeholder 4">
              <a:extLst>
                <a:ext uri="{FF2B5EF4-FFF2-40B4-BE49-F238E27FC236}">
                  <a16:creationId xmlns:a16="http://schemas.microsoft.com/office/drawing/2014/main" id="{4129C65F-0E51-733F-DDF3-40F9935F4FF8}"/>
                </a:ext>
              </a:extLst>
            </p:cNvPr>
            <p:cNvSpPr>
              <a:spLocks noGrp="1"/>
            </p:cNvSpPr>
            <p:nvPr/>
          </p:nvSpPr>
          <p:spPr>
            <a:xfrm>
              <a:off x="708803" y="3536529"/>
              <a:ext cx="1687901" cy="87201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GB" b="1">
                  <a:solidFill>
                    <a:srgbClr val="C00000"/>
                  </a:solidFill>
                  <a:ea typeface="+mn-lt"/>
                  <a:cs typeface="+mn-lt"/>
                </a:rPr>
                <a:t>Control Signals</a:t>
              </a:r>
              <a:endParaRPr lang="en-US" b="1">
                <a:solidFill>
                  <a:srgbClr val="C00000"/>
                </a:solidFill>
                <a:cs typeface="Calibri"/>
              </a:endParaRPr>
            </a:p>
          </p:txBody>
        </p:sp>
        <p:sp>
          <p:nvSpPr>
            <p:cNvPr id="13" name="Content Placeholder 4">
              <a:extLst>
                <a:ext uri="{FF2B5EF4-FFF2-40B4-BE49-F238E27FC236}">
                  <a16:creationId xmlns:a16="http://schemas.microsoft.com/office/drawing/2014/main" id="{8F0C62D8-A553-F466-66DA-35CA5D37481E}"/>
                </a:ext>
              </a:extLst>
            </p:cNvPr>
            <p:cNvSpPr>
              <a:spLocks noGrp="1"/>
            </p:cNvSpPr>
            <p:nvPr/>
          </p:nvSpPr>
          <p:spPr>
            <a:xfrm>
              <a:off x="1082615" y="2860792"/>
              <a:ext cx="1012165" cy="51258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b="1">
                  <a:solidFill>
                    <a:schemeClr val="accent1"/>
                  </a:solidFill>
                  <a:ea typeface="+mn-lt"/>
                  <a:cs typeface="+mn-lt"/>
                </a:rPr>
                <a:t>Data</a:t>
              </a:r>
              <a:endParaRPr lang="en-US">
                <a:solidFill>
                  <a:schemeClr val="accent1"/>
                </a:solidFill>
                <a:cs typeface="Calibri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3EB5C0-4F87-1C5D-5733-3BE2BB266B8C}"/>
                </a:ext>
              </a:extLst>
            </p:cNvPr>
            <p:cNvSpPr/>
            <p:nvPr/>
          </p:nvSpPr>
          <p:spPr>
            <a:xfrm>
              <a:off x="2105970" y="2691604"/>
              <a:ext cx="2789207" cy="646981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505D0F-F1CF-1580-2DD9-F13A8032653C}"/>
                </a:ext>
              </a:extLst>
            </p:cNvPr>
            <p:cNvSpPr/>
            <p:nvPr/>
          </p:nvSpPr>
          <p:spPr>
            <a:xfrm>
              <a:off x="6462309" y="2217862"/>
              <a:ext cx="3752490" cy="646981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A870F2-750A-A0AD-E418-C68CDA58580B}"/>
                </a:ext>
              </a:extLst>
            </p:cNvPr>
            <p:cNvSpPr/>
            <p:nvPr/>
          </p:nvSpPr>
          <p:spPr>
            <a:xfrm>
              <a:off x="2494158" y="3346128"/>
              <a:ext cx="2401019" cy="63260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58CB0C-6DB7-898A-C3DD-67BC1B83D415}"/>
                </a:ext>
              </a:extLst>
            </p:cNvPr>
            <p:cNvSpPr/>
            <p:nvPr/>
          </p:nvSpPr>
          <p:spPr>
            <a:xfrm>
              <a:off x="6462308" y="2864842"/>
              <a:ext cx="2602302" cy="63260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pic>
        <p:nvPicPr>
          <p:cNvPr id="6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DA934065-8DB9-C5D9-9A30-639C67163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7D6310-F87F-0AA1-0C5A-C7334A92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it-IT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52BB62-2BD7-3B59-4DDC-9CD229BA4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4870"/>
            <a:ext cx="10515600" cy="1332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En_SI</a:t>
            </a:r>
            <a:r>
              <a:rPr lang="en-US"/>
              <a:t>: enable signal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Done_SO: indicate Magnitude_sq_SO is valid</a:t>
            </a:r>
          </a:p>
        </p:txBody>
      </p:sp>
    </p:spTree>
    <p:extLst>
      <p:ext uri="{BB962C8B-B14F-4D97-AF65-F5344CB8AC3E}">
        <p14:creationId xmlns:p14="http://schemas.microsoft.com/office/powerpoint/2010/main" val="37540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94BD-9FF2-16E7-6838-5D975DD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Implementation – Algorithm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D5F38-0599-5335-1FF6-572B3ED89AE9}"/>
              </a:ext>
            </a:extLst>
          </p:cNvPr>
          <p:cNvSpPr txBox="1"/>
          <p:nvPr/>
        </p:nvSpPr>
        <p:spPr>
          <a:xfrm>
            <a:off x="2470495" y="2956349"/>
            <a:ext cx="101187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Droid Sans Mono"/>
                <a:ea typeface="+mn-lt"/>
                <a:cs typeface="+mn-lt"/>
              </a:rPr>
              <a:t>C</a:t>
            </a:r>
            <a:r>
              <a:rPr lang="en-US">
                <a:latin typeface="Droid Sans Mono"/>
              </a:rPr>
              <a:t> : 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SIGNED</a:t>
            </a:r>
            <a:r>
              <a:rPr lang="en-US">
                <a:latin typeface="Droid Sans Mono"/>
              </a:rPr>
              <a:t>(INT_BW -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1</a:t>
            </a:r>
            <a:r>
              <a:rPr lang="en-US">
                <a:latin typeface="Droid Sans Mono"/>
              </a:rPr>
              <a:t>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DOWNTO</a:t>
            </a:r>
            <a:r>
              <a:rPr lang="en-US">
                <a:latin typeface="Droid Sans Mono"/>
              </a:rPr>
              <a:t>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0</a:t>
            </a:r>
            <a:r>
              <a:rPr lang="en-US">
                <a:latin typeface="Droid Sans Mono"/>
              </a:rPr>
              <a:t>) := </a:t>
            </a:r>
            <a:r>
              <a:rPr lang="en-US">
                <a:solidFill>
                  <a:srgbClr val="A31515"/>
                </a:solidFill>
                <a:latin typeface="Droid Sans Mono"/>
              </a:rPr>
              <a:t>"01"</a:t>
            </a:r>
            <a:r>
              <a:rPr lang="en-US">
                <a:latin typeface="Droid Sans Mono"/>
              </a:rPr>
              <a:t> &amp;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x"E6F1"</a:t>
            </a:r>
            <a:r>
              <a:rPr lang="en-US">
                <a:latin typeface="Droid Sans Mono"/>
              </a:rPr>
              <a:t>; </a:t>
            </a:r>
            <a:r>
              <a:rPr lang="en-US">
                <a:solidFill>
                  <a:srgbClr val="008000"/>
                </a:solidFill>
                <a:latin typeface="Droid Sans Mono"/>
              </a:rPr>
              <a:t>-- 124657</a:t>
            </a:r>
            <a:endParaRPr lang="en-US">
              <a:latin typeface="Droid Sans Mono"/>
            </a:endParaRPr>
          </a:p>
          <a:p>
            <a:r>
              <a:rPr lang="en-US">
                <a:solidFill>
                  <a:srgbClr val="000000"/>
                </a:solidFill>
                <a:latin typeface="Droid Sans Mono"/>
              </a:rPr>
              <a:t>C_F : 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POSITIVE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 :=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16 </a:t>
            </a:r>
            <a:r>
              <a:rPr lang="en-US">
                <a:solidFill>
                  <a:srgbClr val="008000"/>
                </a:solidFill>
                <a:latin typeface="Droid Sans Mono"/>
              </a:rPr>
              <a:t>-- # of bits of fractional part of C</a:t>
            </a:r>
          </a:p>
          <a:p>
            <a:endParaRPr lang="en-US">
              <a:solidFill>
                <a:srgbClr val="008000"/>
              </a:solidFill>
              <a:latin typeface="Droid Sans Mono"/>
            </a:endParaRPr>
          </a:p>
          <a:p>
            <a:endParaRPr lang="en-US">
              <a:latin typeface="Droid Sans Mono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B09CDE05-6866-935B-DE52-9A409D846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06110"/>
              </p:ext>
            </p:extLst>
          </p:nvPr>
        </p:nvGraphicFramePr>
        <p:xfrm>
          <a:off x="2604023" y="4648851"/>
          <a:ext cx="630936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81346167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5081859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8805493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54010389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283882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1742474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252007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9900486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6218579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140045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852192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294321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7703939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1303658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5486525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5389712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8333227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3421828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2311054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5936878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4828621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9111064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96032124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575165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802F6A86-827E-BED8-40DB-7F635F6CD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74565"/>
              </p:ext>
            </p:extLst>
          </p:nvPr>
        </p:nvGraphicFramePr>
        <p:xfrm>
          <a:off x="3145402" y="2112619"/>
          <a:ext cx="493776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66624531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5326026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9818614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82626949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28327206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0834654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6218841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86538171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301274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103681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33023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85320995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8663555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1322624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40188792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7031183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9019455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531777028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162023"/>
                  </a:ext>
                </a:extLst>
              </a:tr>
            </a:tbl>
          </a:graphicData>
        </a:graphic>
      </p:graphicFrame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F64D603D-AA0B-C268-6714-CBB2D5EC1C9B}"/>
              </a:ext>
            </a:extLst>
          </p:cNvPr>
          <p:cNvSpPr>
            <a:spLocks noGrp="1"/>
          </p:cNvSpPr>
          <p:nvPr/>
        </p:nvSpPr>
        <p:spPr>
          <a:xfrm>
            <a:off x="4753174" y="1496799"/>
            <a:ext cx="2273912" cy="470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>
                <a:ea typeface="+mn-lt"/>
                <a:cs typeface="+mn-lt"/>
              </a:rPr>
              <a:t>C_F (16 bits)</a:t>
            </a:r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3E73EC2C-57D2-A560-DBE7-051B6CB663F1}"/>
              </a:ext>
            </a:extLst>
          </p:cNvPr>
          <p:cNvSpPr/>
          <p:nvPr/>
        </p:nvSpPr>
        <p:spPr>
          <a:xfrm rot="16200000" flipH="1">
            <a:off x="8130414" y="3816561"/>
            <a:ext cx="162265" cy="1359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Content Placeholder 4">
            <a:extLst>
              <a:ext uri="{FF2B5EF4-FFF2-40B4-BE49-F238E27FC236}">
                <a16:creationId xmlns:a16="http://schemas.microsoft.com/office/drawing/2014/main" id="{864D15AC-1E6F-AE21-CEF9-130A554ADDAF}"/>
              </a:ext>
            </a:extLst>
          </p:cNvPr>
          <p:cNvSpPr>
            <a:spLocks noGrp="1"/>
          </p:cNvSpPr>
          <p:nvPr/>
        </p:nvSpPr>
        <p:spPr>
          <a:xfrm>
            <a:off x="6666573" y="4017966"/>
            <a:ext cx="3092356" cy="470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>
                <a:ea typeface="+mn-lt"/>
                <a:cs typeface="+mn-lt"/>
              </a:rPr>
              <a:t>LSB_TRUNC (5 bits)</a:t>
            </a:r>
            <a:endParaRPr lang="en-US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378FE4EB-4484-63C9-63BC-DFD5FE41490D}"/>
              </a:ext>
            </a:extLst>
          </p:cNvPr>
          <p:cNvSpPr/>
          <p:nvPr/>
        </p:nvSpPr>
        <p:spPr>
          <a:xfrm rot="16200000" flipH="1">
            <a:off x="5800735" y="-207440"/>
            <a:ext cx="190487" cy="439290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89A08E5-D28D-7BF9-DAE8-3D1D5E732521}"/>
              </a:ext>
            </a:extLst>
          </p:cNvPr>
          <p:cNvSpPr/>
          <p:nvPr/>
        </p:nvSpPr>
        <p:spPr>
          <a:xfrm>
            <a:off x="8049657" y="2279998"/>
            <a:ext cx="84666" cy="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CA6C00-DAF9-BCEC-28A5-51DDC2EF988D}"/>
              </a:ext>
            </a:extLst>
          </p:cNvPr>
          <p:cNvSpPr txBox="1"/>
          <p:nvPr/>
        </p:nvSpPr>
        <p:spPr>
          <a:xfrm>
            <a:off x="2501282" y="5223395"/>
            <a:ext cx="75596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Droid Sans Mono"/>
              </a:rPr>
              <a:t>LSB_TRUNC : 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POSITIVE</a:t>
            </a:r>
            <a:r>
              <a:rPr lang="en-US">
                <a:latin typeface="Droid Sans Mono"/>
              </a:rPr>
              <a:t> :=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5</a:t>
            </a:r>
            <a:r>
              <a:rPr lang="en-US">
                <a:latin typeface="Droid Sans Mono"/>
              </a:rPr>
              <a:t>;</a:t>
            </a:r>
            <a:endParaRPr lang="en-US"/>
          </a:p>
          <a:p>
            <a:r>
              <a:rPr lang="en-US">
                <a:solidFill>
                  <a:srgbClr val="008000"/>
                </a:solidFill>
                <a:latin typeface="Droid Sans Mono"/>
              </a:rPr>
              <a:t>...</a:t>
            </a:r>
            <a:endParaRPr lang="en-US">
              <a:solidFill>
                <a:srgbClr val="008000"/>
              </a:solidFill>
              <a:latin typeface="Droid Sans Mono"/>
              <a:cs typeface="Calibri" panose="020F0502020204030204"/>
            </a:endParaRPr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SIGNAL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 s0, s1_D, s2_D : 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SIGNED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(INT_BW -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1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DOWNTO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0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);</a:t>
            </a:r>
            <a:endParaRPr lang="en-US"/>
          </a:p>
        </p:txBody>
      </p:sp>
      <p:pic>
        <p:nvPicPr>
          <p:cNvPr id="4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C1758433-BE60-522D-0DA1-BFB834996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B4CA7A-C7E2-FEFA-CE3C-ABCBEC34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it-IT"/>
          </a:p>
        </p:txBody>
      </p:sp>
      <p:pic>
        <p:nvPicPr>
          <p:cNvPr id="3" name="Immagine 8" descr="Immagine che contiene Carattere, tipografia, testo&#10;&#10;Descrizione generata automaticamente">
            <a:extLst>
              <a:ext uri="{FF2B5EF4-FFF2-40B4-BE49-F238E27FC236}">
                <a16:creationId xmlns:a16="http://schemas.microsoft.com/office/drawing/2014/main" id="{76309F5C-2563-C284-8362-5AACF9227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131" y="2479964"/>
            <a:ext cx="5143919" cy="311705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CC17DB1-6103-D61E-195D-FC6EE12E98FE}"/>
              </a:ext>
            </a:extLst>
          </p:cNvPr>
          <p:cNvSpPr>
            <a:spLocks noGrp="1"/>
          </p:cNvSpPr>
          <p:nvPr/>
        </p:nvSpPr>
        <p:spPr>
          <a:xfrm>
            <a:off x="1020070" y="2078717"/>
            <a:ext cx="2239349" cy="4050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>
                <a:ea typeface="+mn-lt"/>
                <a:cs typeface="+mn-lt"/>
              </a:rPr>
              <a:t>cos(ω</a:t>
            </a:r>
            <a:r>
              <a:rPr lang="en-GB" baseline="-25000">
                <a:ea typeface="+mn-lt"/>
                <a:cs typeface="+mn-lt"/>
              </a:rPr>
              <a:t>0</a:t>
            </a:r>
            <a:r>
              <a:rPr lang="en-GB">
                <a:ea typeface="+mn-lt"/>
                <a:cs typeface="+mn-lt"/>
              </a:rPr>
              <a:t>) = C </a:t>
            </a:r>
            <a:r>
              <a:rPr lang="en-US">
                <a:ea typeface="+mn-lt"/>
                <a:cs typeface="+mn-lt"/>
              </a:rPr>
              <a:t>=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4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36028 -0.0011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2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 animBg="1"/>
      <p:bldP spid="56" grpId="0"/>
      <p:bldP spid="60" grpId="0" animBg="1"/>
      <p:bldP spid="62" grpId="0" animBg="1"/>
      <p:bldP spid="62" grpId="1" animBg="1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94BD-9FF2-16E7-6838-5D975DD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Implementation – Algorithm</a:t>
            </a: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5CD3A296-9A42-1D1D-838A-5819B57E1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617" y="1700220"/>
            <a:ext cx="5811381" cy="329701"/>
          </a:xfr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24D040A-473B-ACEF-09B0-4A6AF0F47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77139"/>
              </p:ext>
            </p:extLst>
          </p:nvPr>
        </p:nvGraphicFramePr>
        <p:xfrm>
          <a:off x="1460248" y="5047810"/>
          <a:ext cx="630936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7155967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5738727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4145249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6590541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2224516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4860617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4230268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1221261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448441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9283383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5734009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2878795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9328704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36012218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3852574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8966416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842933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42915040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16676354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337955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4707907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9669461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6776075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50166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D3915D9-0F63-B497-AB68-2D484A697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15474"/>
              </p:ext>
            </p:extLst>
          </p:nvPr>
        </p:nvGraphicFramePr>
        <p:xfrm>
          <a:off x="1472568" y="3053546"/>
          <a:ext cx="630936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81346167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5081859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8805493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54010389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283882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1742474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252007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9900486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6218579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140045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852192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294321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7703939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1303658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5486525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5389712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8333227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3421828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2311054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5936878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4828621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9111064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96032124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575165"/>
                  </a:ext>
                </a:extLst>
              </a:tr>
            </a:tbl>
          </a:graphicData>
        </a:graphic>
      </p:graphicFrame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F6D4EB44-65AD-667A-B732-EAA1DF9131EB}"/>
              </a:ext>
            </a:extLst>
          </p:cNvPr>
          <p:cNvSpPr>
            <a:spLocks noGrp="1"/>
          </p:cNvSpPr>
          <p:nvPr/>
        </p:nvSpPr>
        <p:spPr>
          <a:xfrm>
            <a:off x="235706" y="2955150"/>
            <a:ext cx="2051774" cy="738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s(n-1)</a:t>
            </a:r>
            <a:endParaRPr lang="en-GB" sz="1200">
              <a:cs typeface="Calibri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1FF72FF-E87E-7418-177C-DD6B0230B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307703"/>
              </p:ext>
            </p:extLst>
          </p:nvPr>
        </p:nvGraphicFramePr>
        <p:xfrm>
          <a:off x="3928148" y="4557745"/>
          <a:ext cx="384048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9283383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5734009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2878795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9328704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36012218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3852574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8966416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842933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42915040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16676354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337955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4707907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9669461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6776075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501661"/>
                  </a:ext>
                </a:extLst>
              </a:tr>
            </a:tbl>
          </a:graphicData>
        </a:graphic>
      </p:graphicFrame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9ABB8DB5-4731-129C-6D5A-C7F7A81E2521}"/>
              </a:ext>
            </a:extLst>
          </p:cNvPr>
          <p:cNvSpPr>
            <a:spLocks noGrp="1"/>
          </p:cNvSpPr>
          <p:nvPr/>
        </p:nvSpPr>
        <p:spPr>
          <a:xfrm>
            <a:off x="205088" y="4962219"/>
            <a:ext cx="1328468" cy="512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s(n-2)</a:t>
            </a:r>
            <a:endParaRPr lang="en-US">
              <a:cs typeface="Calibri"/>
            </a:endParaRP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653ED6DF-6B14-768F-4229-3E1815ABD5C0}"/>
              </a:ext>
            </a:extLst>
          </p:cNvPr>
          <p:cNvSpPr>
            <a:spLocks noGrp="1"/>
          </p:cNvSpPr>
          <p:nvPr/>
        </p:nvSpPr>
        <p:spPr>
          <a:xfrm>
            <a:off x="209926" y="4431686"/>
            <a:ext cx="1328468" cy="512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x(n)</a:t>
            </a:r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69EF1CF-FA1B-BED0-7E44-6D804AB98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10874"/>
              </p:ext>
            </p:extLst>
          </p:nvPr>
        </p:nvGraphicFramePr>
        <p:xfrm>
          <a:off x="7224215" y="3549047"/>
          <a:ext cx="493776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66624531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5326026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9818614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82626949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28327206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0834654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6218841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86538171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301274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103681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33023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85320995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8663555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1322624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40188792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7031183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9019455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531777028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162023"/>
                  </a:ext>
                </a:extLst>
              </a:tr>
            </a:tbl>
          </a:graphicData>
        </a:graphic>
      </p:graphicFrame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0CAF4E95-317A-368B-C60F-81F4356C10C8}"/>
              </a:ext>
            </a:extLst>
          </p:cNvPr>
          <p:cNvSpPr>
            <a:spLocks noGrp="1"/>
          </p:cNvSpPr>
          <p:nvPr/>
        </p:nvSpPr>
        <p:spPr>
          <a:xfrm>
            <a:off x="8816593" y="2956318"/>
            <a:ext cx="2273912" cy="470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>
                <a:ea typeface="+mn-lt"/>
                <a:cs typeface="+mn-lt"/>
              </a:rPr>
              <a:t>C_F (16 bits)</a:t>
            </a:r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DB91AF0E-578E-35ED-D9F6-B768509ED280}"/>
              </a:ext>
            </a:extLst>
          </p:cNvPr>
          <p:cNvSpPr/>
          <p:nvPr/>
        </p:nvSpPr>
        <p:spPr>
          <a:xfrm rot="16200000" flipH="1">
            <a:off x="7006656" y="2275135"/>
            <a:ext cx="162265" cy="1359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67E27783-768B-E392-733E-38D72C1C6DE8}"/>
              </a:ext>
            </a:extLst>
          </p:cNvPr>
          <p:cNvSpPr>
            <a:spLocks noGrp="1"/>
          </p:cNvSpPr>
          <p:nvPr/>
        </p:nvSpPr>
        <p:spPr>
          <a:xfrm>
            <a:off x="5542815" y="2476540"/>
            <a:ext cx="3092356" cy="470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>
                <a:ea typeface="+mn-lt"/>
                <a:cs typeface="+mn-lt"/>
              </a:rPr>
              <a:t>LSB_TRUNC (5 bits)</a:t>
            </a:r>
            <a:endParaRPr lang="en-US"/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65F62C4B-9CA7-77BE-1F9C-F46E06EF160A}"/>
              </a:ext>
            </a:extLst>
          </p:cNvPr>
          <p:cNvSpPr>
            <a:spLocks noGrp="1"/>
          </p:cNvSpPr>
          <p:nvPr/>
        </p:nvSpPr>
        <p:spPr>
          <a:xfrm>
            <a:off x="207484" y="3435150"/>
            <a:ext cx="966980" cy="640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C</a:t>
            </a:r>
            <a:endParaRPr lang="en-GB" sz="1200">
              <a:ea typeface="+mn-lt"/>
              <a:cs typeface="+mn-lt"/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94FCFBF8-7258-B174-AFED-69A9367E822C}"/>
              </a:ext>
            </a:extLst>
          </p:cNvPr>
          <p:cNvSpPr/>
          <p:nvPr/>
        </p:nvSpPr>
        <p:spPr>
          <a:xfrm rot="16200000" flipH="1">
            <a:off x="9864155" y="1252079"/>
            <a:ext cx="190487" cy="439290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FD12F96-8CE5-007D-5B66-24924CBA5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14799"/>
              </p:ext>
            </p:extLst>
          </p:nvPr>
        </p:nvGraphicFramePr>
        <p:xfrm>
          <a:off x="916390" y="4054430"/>
          <a:ext cx="987552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2279174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605752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1355854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5027203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4328059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1396059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383886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9512482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180764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8634293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31581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27295654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121142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1401822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5590619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7783627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9946081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6320057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40391983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6457376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789285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14848876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4697776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33004491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14158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4416437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839779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3785459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7840189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9638894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7045072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4296489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86137684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6062456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1734006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476974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950033"/>
                  </a:ext>
                </a:extLst>
              </a:tr>
            </a:tbl>
          </a:graphicData>
        </a:graphic>
      </p:graphicFrame>
      <p:sp>
        <p:nvSpPr>
          <p:cNvPr id="47" name="Oval 46">
            <a:extLst>
              <a:ext uri="{FF2B5EF4-FFF2-40B4-BE49-F238E27FC236}">
                <a16:creationId xmlns:a16="http://schemas.microsoft.com/office/drawing/2014/main" id="{2E8AE0DB-E0D3-878B-AC3D-1166D3AC6AE0}"/>
              </a:ext>
            </a:extLst>
          </p:cNvPr>
          <p:cNvSpPr/>
          <p:nvPr/>
        </p:nvSpPr>
        <p:spPr>
          <a:xfrm>
            <a:off x="7729842" y="3704168"/>
            <a:ext cx="84666" cy="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0B06C1-3B25-0E00-9CE4-C67F42968B3D}"/>
              </a:ext>
            </a:extLst>
          </p:cNvPr>
          <p:cNvSpPr/>
          <p:nvPr/>
        </p:nvSpPr>
        <p:spPr>
          <a:xfrm>
            <a:off x="7729842" y="4204656"/>
            <a:ext cx="84666" cy="84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72B66893-D31B-4E36-DE57-488C4B485B64}"/>
              </a:ext>
            </a:extLst>
          </p:cNvPr>
          <p:cNvSpPr>
            <a:spLocks noGrp="1"/>
          </p:cNvSpPr>
          <p:nvPr/>
        </p:nvSpPr>
        <p:spPr>
          <a:xfrm>
            <a:off x="207483" y="3977792"/>
            <a:ext cx="734014" cy="6439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s(n-1) × C</a:t>
            </a:r>
            <a:endParaRPr lang="en-US">
              <a:cs typeface="Calibri" panose="020F0502020204030204"/>
            </a:endParaRP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841927EC-8C7D-FAD7-1F7D-A56FB7AA81EC}"/>
              </a:ext>
            </a:extLst>
          </p:cNvPr>
          <p:cNvSpPr/>
          <p:nvPr/>
        </p:nvSpPr>
        <p:spPr>
          <a:xfrm rot="16200000">
            <a:off x="9212710" y="2915254"/>
            <a:ext cx="136083" cy="301042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Content Placeholder 4">
            <a:extLst>
              <a:ext uri="{FF2B5EF4-FFF2-40B4-BE49-F238E27FC236}">
                <a16:creationId xmlns:a16="http://schemas.microsoft.com/office/drawing/2014/main" id="{3106E1A4-8F68-8CE9-A159-70C9A70C6D22}"/>
              </a:ext>
            </a:extLst>
          </p:cNvPr>
          <p:cNvSpPr>
            <a:spLocks noGrp="1"/>
          </p:cNvSpPr>
          <p:nvPr/>
        </p:nvSpPr>
        <p:spPr>
          <a:xfrm>
            <a:off x="8141678" y="4482333"/>
            <a:ext cx="2273912" cy="470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>
                <a:ea typeface="+mn-lt"/>
                <a:cs typeface="+mn-lt"/>
              </a:rPr>
              <a:t>11 bits</a:t>
            </a:r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D8C470EA-460A-32F1-55DB-FE27F5200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571924"/>
              </p:ext>
            </p:extLst>
          </p:nvPr>
        </p:nvGraphicFramePr>
        <p:xfrm>
          <a:off x="930729" y="5559937"/>
          <a:ext cx="68580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60811688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9475688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2934331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9469835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7106292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19734617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4756753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02797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87964467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1036208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4269659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0731404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1761899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69494104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13606308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42233687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376553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970170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2631957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306706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5141081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387188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728255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63849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90380127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001983"/>
                  </a:ext>
                </a:extLst>
              </a:tr>
            </a:tbl>
          </a:graphicData>
        </a:graphic>
      </p:graphicFrame>
      <p:sp>
        <p:nvSpPr>
          <p:cNvPr id="56" name="Content Placeholder 4">
            <a:extLst>
              <a:ext uri="{FF2B5EF4-FFF2-40B4-BE49-F238E27FC236}">
                <a16:creationId xmlns:a16="http://schemas.microsoft.com/office/drawing/2014/main" id="{01270838-2732-8C74-5252-8ED5CAA1A8AE}"/>
              </a:ext>
            </a:extLst>
          </p:cNvPr>
          <p:cNvSpPr>
            <a:spLocks noGrp="1"/>
          </p:cNvSpPr>
          <p:nvPr/>
        </p:nvSpPr>
        <p:spPr>
          <a:xfrm>
            <a:off x="202828" y="5457575"/>
            <a:ext cx="933357" cy="512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s(n)</a:t>
            </a:r>
            <a:endParaRPr lang="en-US">
              <a:cs typeface="Calibri"/>
            </a:endParaRP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4116749B-126C-16B7-C86B-B346F10DB828}"/>
              </a:ext>
            </a:extLst>
          </p:cNvPr>
          <p:cNvSpPr/>
          <p:nvPr/>
        </p:nvSpPr>
        <p:spPr>
          <a:xfrm rot="16200000">
            <a:off x="3845983" y="3464174"/>
            <a:ext cx="107861" cy="492953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ontent Placeholder 4">
            <a:extLst>
              <a:ext uri="{FF2B5EF4-FFF2-40B4-BE49-F238E27FC236}">
                <a16:creationId xmlns:a16="http://schemas.microsoft.com/office/drawing/2014/main" id="{CC6D8397-A0EC-9D30-86E2-5537B2E99B29}"/>
              </a:ext>
            </a:extLst>
          </p:cNvPr>
          <p:cNvSpPr>
            <a:spLocks noGrp="1"/>
          </p:cNvSpPr>
          <p:nvPr/>
        </p:nvSpPr>
        <p:spPr>
          <a:xfrm>
            <a:off x="2172679" y="6062776"/>
            <a:ext cx="3445133" cy="484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>
                <a:ea typeface="+mn-lt"/>
                <a:cs typeface="+mn-lt"/>
              </a:rPr>
              <a:t>store to memory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2866FE-C1C3-6C2D-6DB8-41C14788F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08142"/>
              </p:ext>
            </p:extLst>
          </p:nvPr>
        </p:nvGraphicFramePr>
        <p:xfrm>
          <a:off x="1472298" y="3054620"/>
          <a:ext cx="630936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81346167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5081859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8805493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54010389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283882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1742474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252007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9900486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6218579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140045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852192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294321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7703939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1303658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5486525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5389712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8333227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3421828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2311054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5936878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4828621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9111064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96032124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5751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700D00-B77C-BB83-4D11-9E2B02A5A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19099"/>
              </p:ext>
            </p:extLst>
          </p:nvPr>
        </p:nvGraphicFramePr>
        <p:xfrm>
          <a:off x="7224209" y="3548936"/>
          <a:ext cx="493776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66624531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5326026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9818614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82626949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28327206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0834654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6218841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86538171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301274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103681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33023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85320995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8663555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1322624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40188792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7031183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9019455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531777028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1620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BA3C35-1B00-8D7B-CA7C-24BABB328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49200"/>
              </p:ext>
            </p:extLst>
          </p:nvPr>
        </p:nvGraphicFramePr>
        <p:xfrm>
          <a:off x="3927466" y="4557117"/>
          <a:ext cx="384048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9283383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5734009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2878795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9328704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36012218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3852574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8966416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842933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42915040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16676354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337955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4707907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9669461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6776075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5016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668D91-5FCC-955A-E70E-F3E0C37AD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33193"/>
              </p:ext>
            </p:extLst>
          </p:nvPr>
        </p:nvGraphicFramePr>
        <p:xfrm>
          <a:off x="1461032" y="5047810"/>
          <a:ext cx="630936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7155967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5738727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4145249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6590541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2224516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4860617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4230268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1221261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4448441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9283383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5734009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2878795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9328704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36012218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3852574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8966416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842933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42915040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16676354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337955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4707907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9669461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67760758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501661"/>
                  </a:ext>
                </a:extLst>
              </a:tr>
            </a:tbl>
          </a:graphicData>
        </a:graphic>
      </p:graphicFrame>
      <p:sp>
        <p:nvSpPr>
          <p:cNvPr id="62" name="Content Placeholder 4">
            <a:extLst>
              <a:ext uri="{FF2B5EF4-FFF2-40B4-BE49-F238E27FC236}">
                <a16:creationId xmlns:a16="http://schemas.microsoft.com/office/drawing/2014/main" id="{5D29B862-3974-5199-4815-708038F08039}"/>
              </a:ext>
            </a:extLst>
          </p:cNvPr>
          <p:cNvSpPr>
            <a:spLocks noGrp="1"/>
          </p:cNvSpPr>
          <p:nvPr/>
        </p:nvSpPr>
        <p:spPr>
          <a:xfrm>
            <a:off x="6494876" y="4655401"/>
            <a:ext cx="5336822" cy="1910116"/>
          </a:xfrm>
          <a:prstGeom prst="rect">
            <a:avLst/>
          </a:prstGeom>
          <a:solidFill>
            <a:srgbClr val="FFFF00"/>
          </a:solidFill>
        </p:spPr>
        <p:txBody>
          <a:bodyPr vert="horz" lIns="4572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ea typeface="+mn-lt"/>
                <a:cs typeface="+mn-lt"/>
              </a:rPr>
              <a:t>Truncation instead rounding</a:t>
            </a:r>
          </a:p>
          <a:p>
            <a:pPr marL="457200" lvl="1" indent="0">
              <a:buNone/>
            </a:pPr>
            <a:r>
              <a:rPr lang="en-GB">
                <a:cs typeface="Calibri"/>
              </a:rPr>
              <a:t>+ HW resource </a:t>
            </a:r>
            <a:r>
              <a:rPr lang="en-GB">
                <a:ea typeface="+mn-lt"/>
                <a:cs typeface="+mn-lt"/>
              </a:rPr>
              <a:t>↓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GB">
                <a:cs typeface="Calibri"/>
              </a:rPr>
              <a:t>Accuracy ↓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74F09F-2311-740B-3033-F0CC42F03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49355"/>
              </p:ext>
            </p:extLst>
          </p:nvPr>
        </p:nvGraphicFramePr>
        <p:xfrm>
          <a:off x="916266" y="4054552"/>
          <a:ext cx="987552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2279174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605752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1355854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5027203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4328059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1396059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383886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9512482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180764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8634293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31581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27295654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121142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1401822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5590619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7783627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9946081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6320057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40391983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6457376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789285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14848876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4697776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33004491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14158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4416437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839779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3785459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7840189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9638894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7045072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4296489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86137684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6062456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1734006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476974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9500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388ED0E-3390-7625-6662-E9822CE3939B}"/>
              </a:ext>
            </a:extLst>
          </p:cNvPr>
          <p:cNvSpPr/>
          <p:nvPr/>
        </p:nvSpPr>
        <p:spPr>
          <a:xfrm>
            <a:off x="5143500" y="1603374"/>
            <a:ext cx="2415396" cy="503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94A581-AF71-C637-AB70-2572E4A22D35}"/>
              </a:ext>
            </a:extLst>
          </p:cNvPr>
          <p:cNvSpPr/>
          <p:nvPr/>
        </p:nvSpPr>
        <p:spPr>
          <a:xfrm>
            <a:off x="4122707" y="1603373"/>
            <a:ext cx="4974565" cy="50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Calibri"/>
            </a:endParaRPr>
          </a:p>
        </p:txBody>
      </p:sp>
      <p:pic>
        <p:nvPicPr>
          <p:cNvPr id="12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3B457F69-61F9-A9BE-3978-AA44A8D5E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9AC22672-1C50-C4D7-57A6-D51B1791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dirty="0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921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2.70833E-6 0.1481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1112 0.076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0" y="38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0326 0.208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1039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00039 0.0747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72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-0.00091 0.1497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48" grpId="0" animBg="1"/>
      <p:bldP spid="49" grpId="0"/>
      <p:bldP spid="50" grpId="0" animBg="1"/>
      <p:bldP spid="51" grpId="0"/>
      <p:bldP spid="56" grpId="0"/>
      <p:bldP spid="57" grpId="0" animBg="1"/>
      <p:bldP spid="59" grpId="0"/>
      <p:bldP spid="62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94BD-9FF2-16E7-6838-5D975DD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Implementation – Timing </a:t>
            </a: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0060DA2B-D42A-DFE6-C693-0FA91E8E4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79" y="1825625"/>
            <a:ext cx="9848443" cy="435133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20E9A4-6663-F7F1-218F-BAA66D3C7A15}"/>
              </a:ext>
            </a:extLst>
          </p:cNvPr>
          <p:cNvCxnSpPr/>
          <p:nvPr/>
        </p:nvCxnSpPr>
        <p:spPr>
          <a:xfrm>
            <a:off x="1807291" y="2593872"/>
            <a:ext cx="8497528" cy="4918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7843AE91-27FC-1151-0727-892384FBB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pic>
        <p:nvPicPr>
          <p:cNvPr id="6" name="Immagine 11" descr="Immagine che contiene Carattere, testo, calligrafia, bianco&#10;&#10;Descrizione generata automaticamente">
            <a:extLst>
              <a:ext uri="{FF2B5EF4-FFF2-40B4-BE49-F238E27FC236}">
                <a16:creationId xmlns:a16="http://schemas.microsoft.com/office/drawing/2014/main" id="{CFD02C2F-7A92-5606-B0AC-A4DECEDDD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997" y="1490876"/>
            <a:ext cx="3692856" cy="663338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84A0841-C03C-532F-1842-FC1689D3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D3B15C6-06C2-B969-BC55-05FAD1D93060}"/>
              </a:ext>
            </a:extLst>
          </p:cNvPr>
          <p:cNvSpPr txBox="1"/>
          <p:nvPr/>
        </p:nvSpPr>
        <p:spPr>
          <a:xfrm>
            <a:off x="9686636" y="5988242"/>
            <a:ext cx="931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cs typeface="Calibri"/>
              </a:rPr>
              <a:t>(1)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45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6685C2F-1ECB-B2E1-5934-904C4D507A4F}"/>
              </a:ext>
            </a:extLst>
          </p:cNvPr>
          <p:cNvGrpSpPr/>
          <p:nvPr/>
        </p:nvGrpSpPr>
        <p:grpSpPr>
          <a:xfrm>
            <a:off x="1171779" y="1825625"/>
            <a:ext cx="9848443" cy="4351338"/>
            <a:chOff x="1171779" y="1825625"/>
            <a:chExt cx="9848443" cy="4351338"/>
          </a:xfrm>
        </p:grpSpPr>
        <p:pic>
          <p:nvPicPr>
            <p:cNvPr id="7" name="Picture 18">
              <a:extLst>
                <a:ext uri="{FF2B5EF4-FFF2-40B4-BE49-F238E27FC236}">
                  <a16:creationId xmlns:a16="http://schemas.microsoft.com/office/drawing/2014/main" id="{0060DA2B-D42A-DFE6-C693-0FA91E8E4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1779" y="1825625"/>
              <a:ext cx="9848443" cy="435133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A1F52E7-77E9-2DDC-A394-402EF94B2C78}"/>
                </a:ext>
              </a:extLst>
            </p:cNvPr>
            <p:cNvGrpSpPr/>
            <p:nvPr/>
          </p:nvGrpSpPr>
          <p:grpSpPr>
            <a:xfrm>
              <a:off x="6274130" y="2404752"/>
              <a:ext cx="2751116" cy="1593273"/>
              <a:chOff x="6274130" y="2404752"/>
              <a:chExt cx="2751116" cy="159327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C016EBF-1148-EF93-4B8A-E6A1F227DBB0}"/>
                  </a:ext>
                </a:extLst>
              </p:cNvPr>
              <p:cNvSpPr/>
              <p:nvPr/>
            </p:nvSpPr>
            <p:spPr>
              <a:xfrm>
                <a:off x="6274130" y="2545692"/>
                <a:ext cx="2751116" cy="1385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04F6C4-2C94-B6D1-D15F-40300DA9BA89}"/>
                  </a:ext>
                </a:extLst>
              </p:cNvPr>
              <p:cNvSpPr/>
              <p:nvPr/>
            </p:nvSpPr>
            <p:spPr>
              <a:xfrm>
                <a:off x="6699662" y="2404752"/>
                <a:ext cx="2325584" cy="18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D76711-935E-13E7-9F9A-7AA921DB241B}"/>
                  </a:ext>
                </a:extLst>
              </p:cNvPr>
              <p:cNvSpPr/>
              <p:nvPr/>
            </p:nvSpPr>
            <p:spPr>
              <a:xfrm>
                <a:off x="6286419" y="3770414"/>
                <a:ext cx="1128156" cy="2276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CE94BD-9FF2-16E7-6838-5D975DD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Implementation – Timing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0B907E-7366-5E2B-A20E-97197632F78B}"/>
              </a:ext>
            </a:extLst>
          </p:cNvPr>
          <p:cNvGrpSpPr/>
          <p:nvPr/>
        </p:nvGrpSpPr>
        <p:grpSpPr>
          <a:xfrm>
            <a:off x="1796011" y="2593872"/>
            <a:ext cx="4482690" cy="383166"/>
            <a:chOff x="1766323" y="2593872"/>
            <a:chExt cx="4482690" cy="38316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A20E9A4-6663-F7F1-218F-BAA66D3C7A15}"/>
                </a:ext>
              </a:extLst>
            </p:cNvPr>
            <p:cNvCxnSpPr/>
            <p:nvPr/>
          </p:nvCxnSpPr>
          <p:spPr>
            <a:xfrm>
              <a:off x="1766323" y="2593872"/>
              <a:ext cx="4482690" cy="4918"/>
            </a:xfrm>
            <a:prstGeom prst="straightConnector1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FD77D29-A459-19FF-E497-C20263111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1810" y="2613246"/>
              <a:ext cx="820" cy="363792"/>
            </a:xfrm>
            <a:prstGeom prst="straightConnector1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3487B2-31C2-246D-7EFC-0E68FB360396}"/>
              </a:ext>
            </a:extLst>
          </p:cNvPr>
          <p:cNvCxnSpPr/>
          <p:nvPr/>
        </p:nvCxnSpPr>
        <p:spPr>
          <a:xfrm flipV="1">
            <a:off x="6216446" y="2595716"/>
            <a:ext cx="2856270" cy="12978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1D467-FD6D-238B-8255-FA69DA72212A}"/>
              </a:ext>
            </a:extLst>
          </p:cNvPr>
          <p:cNvCxnSpPr>
            <a:cxnSpLocks/>
          </p:cNvCxnSpPr>
          <p:nvPr/>
        </p:nvCxnSpPr>
        <p:spPr>
          <a:xfrm flipV="1">
            <a:off x="6241024" y="4132005"/>
            <a:ext cx="1258530" cy="1580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30D7BA-528D-3237-A512-78198984DE4B}"/>
              </a:ext>
            </a:extLst>
          </p:cNvPr>
          <p:cNvGrpSpPr/>
          <p:nvPr/>
        </p:nvGrpSpPr>
        <p:grpSpPr>
          <a:xfrm>
            <a:off x="6234924" y="2920915"/>
            <a:ext cx="3099853" cy="2809565"/>
            <a:chOff x="6234924" y="2920915"/>
            <a:chExt cx="3099853" cy="280956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E32F1C0-D4DA-7D8F-C05C-4CD762AAC12C}"/>
                </a:ext>
              </a:extLst>
            </p:cNvPr>
            <p:cNvCxnSpPr/>
            <p:nvPr/>
          </p:nvCxnSpPr>
          <p:spPr>
            <a:xfrm flipV="1">
              <a:off x="6234924" y="3867973"/>
              <a:ext cx="1543195" cy="1862507"/>
            </a:xfrm>
            <a:prstGeom prst="straightConnector1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953BB1-D859-5C1D-F708-70A824C42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7702" y="5401746"/>
              <a:ext cx="820" cy="306437"/>
            </a:xfrm>
            <a:prstGeom prst="straightConnector1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F9DBC3F-2091-3F78-C56E-85CF15F536CE}"/>
                </a:ext>
              </a:extLst>
            </p:cNvPr>
            <p:cNvCxnSpPr>
              <a:cxnSpLocks/>
            </p:cNvCxnSpPr>
            <p:nvPr/>
          </p:nvCxnSpPr>
          <p:spPr>
            <a:xfrm>
              <a:off x="7758924" y="3890795"/>
              <a:ext cx="1554081" cy="9835"/>
            </a:xfrm>
            <a:prstGeom prst="straightConnector1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137EFF7-9A03-BA96-3DC3-49798D69F3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6466" y="2920915"/>
              <a:ext cx="8311" cy="1002537"/>
            </a:xfrm>
            <a:prstGeom prst="straightConnector1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0D6BB573-1A6C-237F-1A23-E32E796D266C}"/>
              </a:ext>
            </a:extLst>
          </p:cNvPr>
          <p:cNvSpPr>
            <a:spLocks noGrp="1"/>
          </p:cNvSpPr>
          <p:nvPr/>
        </p:nvSpPr>
        <p:spPr>
          <a:xfrm>
            <a:off x="7386553" y="5191790"/>
            <a:ext cx="3883378" cy="992894"/>
          </a:xfrm>
          <a:prstGeom prst="rect">
            <a:avLst/>
          </a:prstGeom>
          <a:solidFill>
            <a:srgbClr val="FFFF00"/>
          </a:solidFill>
        </p:spPr>
        <p:txBody>
          <a:bodyPr vert="horz" lIns="4572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Shorten critical path</a:t>
            </a:r>
            <a:endParaRPr lang="en-GB">
              <a:cs typeface="Calibri"/>
            </a:endParaRPr>
          </a:p>
        </p:txBody>
      </p:sp>
      <p:pic>
        <p:nvPicPr>
          <p:cNvPr id="9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8E6CA232-1EFD-9263-23AE-351E799A5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pic>
        <p:nvPicPr>
          <p:cNvPr id="19" name="Immagine 11" descr="Immagine che contiene Carattere, testo, calligrafia, bianco&#10;&#10;Descrizione generata automaticamente">
            <a:extLst>
              <a:ext uri="{FF2B5EF4-FFF2-40B4-BE49-F238E27FC236}">
                <a16:creationId xmlns:a16="http://schemas.microsoft.com/office/drawing/2014/main" id="{8A8025D5-6784-C608-CFDF-6A705D423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997" y="1490876"/>
            <a:ext cx="3692856" cy="663338"/>
          </a:xfrm>
          <a:prstGeom prst="rect">
            <a:avLst/>
          </a:prstGeom>
        </p:spPr>
      </p:pic>
      <p:pic>
        <p:nvPicPr>
          <p:cNvPr id="25" name="Immagine 26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0C14C576-4A14-CD6D-151E-AD32AE010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580" y="1613530"/>
            <a:ext cx="6900080" cy="423715"/>
          </a:xfrm>
          <a:prstGeom prst="rect">
            <a:avLst/>
          </a:prstGeom>
        </p:spPr>
      </p:pic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1A3F7E4F-6029-AF24-86B0-55D8291E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6B1C710-100A-E130-BE25-76CBAF5F7F0D}"/>
              </a:ext>
            </a:extLst>
          </p:cNvPr>
          <p:cNvSpPr txBox="1"/>
          <p:nvPr/>
        </p:nvSpPr>
        <p:spPr>
          <a:xfrm>
            <a:off x="9686636" y="5988242"/>
            <a:ext cx="931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cs typeface="Calibri"/>
              </a:rPr>
              <a:t>(1)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484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B9F2FF-0FD8-FAB9-4BB4-E871C0808121}"/>
              </a:ext>
            </a:extLst>
          </p:cNvPr>
          <p:cNvSpPr/>
          <p:nvPr/>
        </p:nvSpPr>
        <p:spPr>
          <a:xfrm>
            <a:off x="-583502" y="2093780"/>
            <a:ext cx="8526366" cy="4183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err="1">
                <a:solidFill>
                  <a:schemeClr val="tx1"/>
                </a:solidFill>
                <a:cs typeface="Calibri"/>
              </a:rPr>
              <a:t>goertzel</a:t>
            </a:r>
            <a:endParaRPr lang="en-GB" sz="2400">
              <a:solidFill>
                <a:schemeClr val="tx1"/>
              </a:solidFill>
              <a:cs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CAFD37-43C8-C163-6C1C-3588E2CB6FD1}"/>
              </a:ext>
            </a:extLst>
          </p:cNvPr>
          <p:cNvGrpSpPr/>
          <p:nvPr/>
        </p:nvGrpSpPr>
        <p:grpSpPr>
          <a:xfrm>
            <a:off x="-1010978" y="2482869"/>
            <a:ext cx="7536469" cy="3767205"/>
            <a:chOff x="1171779" y="1825625"/>
            <a:chExt cx="8705055" cy="43513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3D3FDAB-1D8D-A8B3-EF2D-6BC1810666DC}"/>
                </a:ext>
              </a:extLst>
            </p:cNvPr>
            <p:cNvGrpSpPr/>
            <p:nvPr/>
          </p:nvGrpSpPr>
          <p:grpSpPr>
            <a:xfrm>
              <a:off x="1171779" y="1825625"/>
              <a:ext cx="8705055" cy="4351338"/>
              <a:chOff x="1171779" y="1825625"/>
              <a:chExt cx="8705055" cy="4351338"/>
            </a:xfrm>
          </p:grpSpPr>
          <p:pic>
            <p:nvPicPr>
              <p:cNvPr id="21" name="Picture 18">
                <a:extLst>
                  <a:ext uri="{FF2B5EF4-FFF2-40B4-BE49-F238E27FC236}">
                    <a16:creationId xmlns:a16="http://schemas.microsoft.com/office/drawing/2014/main" id="{43A3136C-E89C-0A42-FA9C-72C2FB8115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1609"/>
              <a:stretch/>
            </p:blipFill>
            <p:spPr>
              <a:xfrm>
                <a:off x="1171779" y="1825625"/>
                <a:ext cx="8705055" cy="4351338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7F77A74-0F45-E3FF-D406-DC3B9A7880AE}"/>
                  </a:ext>
                </a:extLst>
              </p:cNvPr>
              <p:cNvGrpSpPr/>
              <p:nvPr/>
            </p:nvGrpSpPr>
            <p:grpSpPr>
              <a:xfrm>
                <a:off x="6274130" y="2404752"/>
                <a:ext cx="2751116" cy="1593273"/>
                <a:chOff x="6274130" y="2404752"/>
                <a:chExt cx="2751116" cy="1593273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D642E77-344D-8E38-57D5-314BC733BC75}"/>
                    </a:ext>
                  </a:extLst>
                </p:cNvPr>
                <p:cNvSpPr/>
                <p:nvPr/>
              </p:nvSpPr>
              <p:spPr>
                <a:xfrm>
                  <a:off x="6274130" y="2545692"/>
                  <a:ext cx="2751116" cy="1385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08A34F0-0E07-C9FB-EC52-3B6BA4D990FA}"/>
                    </a:ext>
                  </a:extLst>
                </p:cNvPr>
                <p:cNvSpPr/>
                <p:nvPr/>
              </p:nvSpPr>
              <p:spPr>
                <a:xfrm>
                  <a:off x="6699662" y="2404752"/>
                  <a:ext cx="2325584" cy="1880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B42D39-0103-DA01-05C9-F52828A85851}"/>
                    </a:ext>
                  </a:extLst>
                </p:cNvPr>
                <p:cNvSpPr/>
                <p:nvPr/>
              </p:nvSpPr>
              <p:spPr>
                <a:xfrm>
                  <a:off x="6286419" y="3770414"/>
                  <a:ext cx="1128156" cy="22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455381-8074-393A-C1BB-9A2EB23F04B0}"/>
                </a:ext>
              </a:extLst>
            </p:cNvPr>
            <p:cNvCxnSpPr/>
            <p:nvPr/>
          </p:nvCxnSpPr>
          <p:spPr>
            <a:xfrm flipV="1">
              <a:off x="6216446" y="2595716"/>
              <a:ext cx="2856270" cy="12978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5A342B-688B-0BEC-CD3D-497F8761C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1024" y="4132005"/>
              <a:ext cx="1258530" cy="15805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CE94BD-9FF2-16E7-6838-5D975DD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Implementation – Timing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D909D4-B61A-59DF-28E0-C32342FF993C}"/>
              </a:ext>
            </a:extLst>
          </p:cNvPr>
          <p:cNvSpPr txBox="1"/>
          <p:nvPr/>
        </p:nvSpPr>
        <p:spPr>
          <a:xfrm>
            <a:off x="8853951" y="2922984"/>
            <a:ext cx="29661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err="1">
                <a:cs typeface="Calibri"/>
              </a:rPr>
              <a:t>Magnitude_sq_SO</a:t>
            </a:r>
            <a:endParaRPr lang="en-GB" sz="2400" err="1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2B316B-9906-A5FC-779E-53175E4A3BBE}"/>
              </a:ext>
            </a:extLst>
          </p:cNvPr>
          <p:cNvCxnSpPr/>
          <p:nvPr/>
        </p:nvCxnSpPr>
        <p:spPr>
          <a:xfrm>
            <a:off x="6329949" y="3131786"/>
            <a:ext cx="2534514" cy="153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CD475A13-B46F-E502-27BB-FC9FF8D0F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AA876B-44A5-07AA-9FF8-373145E2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1EA30D-091D-7724-AFA0-417350075C37}"/>
              </a:ext>
            </a:extLst>
          </p:cNvPr>
          <p:cNvSpPr txBox="1"/>
          <p:nvPr/>
        </p:nvSpPr>
        <p:spPr>
          <a:xfrm>
            <a:off x="9686636" y="5988242"/>
            <a:ext cx="931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cs typeface="Calibri"/>
              </a:rPr>
              <a:t>(1)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209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B9F2FF-0FD8-FAB9-4BB4-E871C0808121}"/>
              </a:ext>
            </a:extLst>
          </p:cNvPr>
          <p:cNvSpPr/>
          <p:nvPr/>
        </p:nvSpPr>
        <p:spPr>
          <a:xfrm>
            <a:off x="-583502" y="2093780"/>
            <a:ext cx="8526366" cy="4183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err="1">
                <a:solidFill>
                  <a:schemeClr val="tx1"/>
                </a:solidFill>
                <a:cs typeface="Calibri"/>
              </a:rPr>
              <a:t>goertzel</a:t>
            </a:r>
            <a:endParaRPr lang="en-GB" sz="2400">
              <a:solidFill>
                <a:schemeClr val="tx1"/>
              </a:solidFill>
              <a:cs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CAFD37-43C8-C163-6C1C-3588E2CB6FD1}"/>
              </a:ext>
            </a:extLst>
          </p:cNvPr>
          <p:cNvGrpSpPr/>
          <p:nvPr/>
        </p:nvGrpSpPr>
        <p:grpSpPr>
          <a:xfrm>
            <a:off x="-1010978" y="2482869"/>
            <a:ext cx="7536469" cy="3767205"/>
            <a:chOff x="1171779" y="1825625"/>
            <a:chExt cx="8705055" cy="43513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3D3FDAB-1D8D-A8B3-EF2D-6BC1810666DC}"/>
                </a:ext>
              </a:extLst>
            </p:cNvPr>
            <p:cNvGrpSpPr/>
            <p:nvPr/>
          </p:nvGrpSpPr>
          <p:grpSpPr>
            <a:xfrm>
              <a:off x="1171779" y="1825625"/>
              <a:ext cx="8705055" cy="4351338"/>
              <a:chOff x="1171779" y="1825625"/>
              <a:chExt cx="8705055" cy="4351338"/>
            </a:xfrm>
          </p:grpSpPr>
          <p:pic>
            <p:nvPicPr>
              <p:cNvPr id="21" name="Picture 18">
                <a:extLst>
                  <a:ext uri="{FF2B5EF4-FFF2-40B4-BE49-F238E27FC236}">
                    <a16:creationId xmlns:a16="http://schemas.microsoft.com/office/drawing/2014/main" id="{43A3136C-E89C-0A42-FA9C-72C2FB8115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1609"/>
              <a:stretch/>
            </p:blipFill>
            <p:spPr>
              <a:xfrm>
                <a:off x="1171779" y="1825625"/>
                <a:ext cx="8705055" cy="4351338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7F77A74-0F45-E3FF-D406-DC3B9A7880AE}"/>
                  </a:ext>
                </a:extLst>
              </p:cNvPr>
              <p:cNvGrpSpPr/>
              <p:nvPr/>
            </p:nvGrpSpPr>
            <p:grpSpPr>
              <a:xfrm>
                <a:off x="6274130" y="2404752"/>
                <a:ext cx="2751116" cy="1593273"/>
                <a:chOff x="6274130" y="2404752"/>
                <a:chExt cx="2751116" cy="1593273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D642E77-344D-8E38-57D5-314BC733BC75}"/>
                    </a:ext>
                  </a:extLst>
                </p:cNvPr>
                <p:cNvSpPr/>
                <p:nvPr/>
              </p:nvSpPr>
              <p:spPr>
                <a:xfrm>
                  <a:off x="6274130" y="2545692"/>
                  <a:ext cx="2751116" cy="1385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08A34F0-0E07-C9FB-EC52-3B6BA4D990FA}"/>
                    </a:ext>
                  </a:extLst>
                </p:cNvPr>
                <p:cNvSpPr/>
                <p:nvPr/>
              </p:nvSpPr>
              <p:spPr>
                <a:xfrm>
                  <a:off x="6699662" y="2404752"/>
                  <a:ext cx="2325584" cy="1880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DB42D39-0103-DA01-05C9-F52828A85851}"/>
                    </a:ext>
                  </a:extLst>
                </p:cNvPr>
                <p:cNvSpPr/>
                <p:nvPr/>
              </p:nvSpPr>
              <p:spPr>
                <a:xfrm>
                  <a:off x="6286419" y="3770414"/>
                  <a:ext cx="1128156" cy="227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455381-8074-393A-C1BB-9A2EB23F04B0}"/>
                </a:ext>
              </a:extLst>
            </p:cNvPr>
            <p:cNvCxnSpPr/>
            <p:nvPr/>
          </p:nvCxnSpPr>
          <p:spPr>
            <a:xfrm flipV="1">
              <a:off x="6216446" y="2595716"/>
              <a:ext cx="2856270" cy="12978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5A342B-688B-0BEC-CD3D-497F8761C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1024" y="4132005"/>
              <a:ext cx="1258530" cy="15805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CE94BD-9FF2-16E7-6838-5D975DD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Implementation – Timing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D909D4-B61A-59DF-28E0-C32342FF993C}"/>
              </a:ext>
            </a:extLst>
          </p:cNvPr>
          <p:cNvSpPr txBox="1"/>
          <p:nvPr/>
        </p:nvSpPr>
        <p:spPr>
          <a:xfrm>
            <a:off x="8853951" y="2922984"/>
            <a:ext cx="29661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err="1">
                <a:cs typeface="Calibri"/>
              </a:rPr>
              <a:t>Magnitude_sq_SO</a:t>
            </a:r>
            <a:endParaRPr lang="en-GB" sz="2400" err="1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2B316B-9906-A5FC-779E-53175E4A3BBE}"/>
              </a:ext>
            </a:extLst>
          </p:cNvPr>
          <p:cNvCxnSpPr>
            <a:cxnSpLocks/>
          </p:cNvCxnSpPr>
          <p:nvPr/>
        </p:nvCxnSpPr>
        <p:spPr>
          <a:xfrm>
            <a:off x="6905195" y="3147039"/>
            <a:ext cx="1959268" cy="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CD475A13-B46F-E502-27BB-FC9FF8D0F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AA876B-44A5-07AA-9FF8-373145E2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17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1EA30D-091D-7724-AFA0-417350075C37}"/>
              </a:ext>
            </a:extLst>
          </p:cNvPr>
          <p:cNvSpPr txBox="1"/>
          <p:nvPr/>
        </p:nvSpPr>
        <p:spPr>
          <a:xfrm>
            <a:off x="9686636" y="5988242"/>
            <a:ext cx="931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cs typeface="Calibri"/>
              </a:rPr>
              <a:t>(1)</a:t>
            </a:r>
            <a:endParaRPr lang="it-IT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AA150D87-E030-E34B-EA58-DD153C205D3E}"/>
              </a:ext>
            </a:extLst>
          </p:cNvPr>
          <p:cNvSpPr>
            <a:spLocks noGrp="1"/>
          </p:cNvSpPr>
          <p:nvPr/>
        </p:nvSpPr>
        <p:spPr>
          <a:xfrm>
            <a:off x="6257665" y="4232235"/>
            <a:ext cx="5477933" cy="1320645"/>
          </a:xfrm>
          <a:prstGeom prst="rect">
            <a:avLst/>
          </a:prstGeom>
          <a:solidFill>
            <a:srgbClr val="FFFF00"/>
          </a:solidFill>
        </p:spPr>
        <p:txBody>
          <a:bodyPr vert="horz" lIns="4572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ea typeface="+mn-lt"/>
                <a:cs typeface="+mn-lt"/>
              </a:rPr>
              <a:t>Flip-flop behind output port</a:t>
            </a:r>
          </a:p>
          <a:p>
            <a:pPr marL="457200" lvl="1" indent="0">
              <a:buNone/>
            </a:pPr>
            <a:r>
              <a:rPr lang="en-GB">
                <a:ea typeface="Calibri"/>
                <a:cs typeface="Calibri"/>
              </a:rPr>
              <a:t>+ better for downstream circuits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2CC84C-AC4B-17AF-163E-BF9AA2CF8065}"/>
              </a:ext>
            </a:extLst>
          </p:cNvPr>
          <p:cNvCxnSpPr/>
          <p:nvPr/>
        </p:nvCxnSpPr>
        <p:spPr>
          <a:xfrm>
            <a:off x="6340793" y="3147837"/>
            <a:ext cx="5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B819DD-832B-9F27-35CD-70B49D6D7BE6}"/>
              </a:ext>
            </a:extLst>
          </p:cNvPr>
          <p:cNvSpPr/>
          <p:nvPr/>
        </p:nvSpPr>
        <p:spPr>
          <a:xfrm>
            <a:off x="6796427" y="2636057"/>
            <a:ext cx="531962" cy="1265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4B5E541-5188-B5D8-BC0C-D111311926BC}"/>
              </a:ext>
            </a:extLst>
          </p:cNvPr>
          <p:cNvSpPr/>
          <p:nvPr/>
        </p:nvSpPr>
        <p:spPr>
          <a:xfrm>
            <a:off x="6905195" y="3613717"/>
            <a:ext cx="301924" cy="28754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57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94BD-9FF2-16E7-6838-5D975DD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Verification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0B87-D9EB-6D4C-06AF-CC3D407B1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VHDL</a:t>
            </a:r>
            <a:r>
              <a:rPr lang="en-US">
                <a:ea typeface="+mn-lt"/>
                <a:cs typeface="+mn-lt"/>
              </a:rPr>
              <a:t> Testbench to verify</a:t>
            </a:r>
            <a:r>
              <a:rPr lang="en-US"/>
              <a:t> functional </a:t>
            </a:r>
            <a:r>
              <a:rPr lang="en-US" err="1"/>
              <a:t>behaviour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/>
              <a:t>Read files from MATLAB simulation (in hexadecimal)</a:t>
            </a:r>
            <a:br>
              <a:rPr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	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Droid Sans Mono"/>
              </a:rPr>
              <a:t>readline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(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Droid Sans Mono"/>
              </a:rPr>
              <a:t>fptr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Droid Sans Mono"/>
              </a:rPr>
              <a:t>file_line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);</a:t>
            </a:r>
            <a:b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	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Droid Sans Mono"/>
              </a:rPr>
              <a:t>hread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(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Droid Sans Mono"/>
              </a:rPr>
              <a:t>file_line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Droid Sans Mono"/>
              </a:rPr>
              <a:t>var_data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); </a:t>
            </a:r>
            <a:br>
              <a:rPr 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lang="en-US" sz="600">
                <a:latin typeface="Calibri" panose="020F0502020204030204"/>
              </a:rPr>
              <a:t> </a:t>
            </a:r>
            <a:endParaRPr lang="en-US">
              <a:cs typeface="Calibri"/>
            </a:endParaRP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/>
              <a:t>Feed into the filter</a:t>
            </a:r>
            <a:br>
              <a:rPr lang="en-US"/>
            </a:br>
            <a:r>
              <a:rPr lang="en-US"/>
              <a:t>	</a:t>
            </a:r>
            <a:r>
              <a:rPr lang="en-US" sz="1400" err="1">
                <a:latin typeface="Droid Sans Mono"/>
              </a:rPr>
              <a:t>Sample_SI</a:t>
            </a:r>
            <a:r>
              <a:rPr lang="en-US" sz="1400">
                <a:latin typeface="Droid Sans Mono"/>
              </a:rPr>
              <a:t> &lt;= </a:t>
            </a:r>
            <a:r>
              <a:rPr lang="en-US" sz="1400">
                <a:solidFill>
                  <a:srgbClr val="795E26"/>
                </a:solidFill>
                <a:latin typeface="Droid Sans Mono"/>
              </a:rPr>
              <a:t>resize</a:t>
            </a:r>
            <a:r>
              <a:rPr lang="en-US" sz="1400">
                <a:latin typeface="Droid Sans Mono"/>
              </a:rPr>
              <a:t>(</a:t>
            </a:r>
            <a:r>
              <a:rPr lang="en-US" sz="1400" err="1">
                <a:latin typeface="Droid Sans Mono"/>
              </a:rPr>
              <a:t>var_data</a:t>
            </a:r>
            <a:r>
              <a:rPr lang="en-US" sz="1400">
                <a:latin typeface="Droid Sans Mono"/>
              </a:rPr>
              <a:t>, </a:t>
            </a:r>
            <a:r>
              <a:rPr lang="en-US" sz="1400" err="1">
                <a:latin typeface="Droid Sans Mono"/>
              </a:rPr>
              <a:t>Sample_SI'</a:t>
            </a:r>
            <a:r>
              <a:rPr lang="en-US" sz="1400" err="1">
                <a:solidFill>
                  <a:srgbClr val="001080"/>
                </a:solidFill>
                <a:latin typeface="Droid Sans Mono"/>
              </a:rPr>
              <a:t>LENGTH</a:t>
            </a:r>
            <a:r>
              <a:rPr lang="en-US" sz="1400">
                <a:latin typeface="Droid Sans Mono"/>
              </a:rPr>
              <a:t>);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</a:t>
            </a:r>
            <a:br>
              <a:rPr 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lang="en-US" sz="600">
                <a:latin typeface="Calibri" panose="020F0502020204030204"/>
              </a:rPr>
              <a:t> </a:t>
            </a:r>
            <a:endParaRPr lang="en-US">
              <a:cs typeface="Calibri"/>
            </a:endParaRP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/>
              <a:t>Compare with the expected results </a:t>
            </a:r>
            <a:br>
              <a:rPr lang="en-US"/>
            </a:br>
            <a:r>
              <a:rPr lang="en-US"/>
              <a:t>	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/>
              </a:rPr>
              <a:t>ASSERT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 (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Droid Sans Mono"/>
              </a:rPr>
              <a:t>resize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(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Droid Sans Mono"/>
              </a:rPr>
              <a:t>var_expected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Droid Sans Mono"/>
              </a:rPr>
              <a:t>Magnitude_sq_SO'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/>
              </a:rPr>
              <a:t>LENGTH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) =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Droid Sans Mono"/>
              </a:rPr>
              <a:t>Magnitude_sq_SO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)</a:t>
            </a:r>
            <a:br>
              <a:rPr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	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/>
              </a:rPr>
              <a:t>REPORT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Droid Sans Mono"/>
              </a:rPr>
              <a:t>"FAIL, Expected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Droid Sans Mono"/>
              </a:rPr>
              <a:t>Magnitude_sq_SO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Droid Sans Mono"/>
              </a:rPr>
              <a:t>: "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 &amp;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Droid Sans Mono"/>
              </a:rPr>
              <a:t>INTEGER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'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/>
              </a:rPr>
              <a:t>IMAGE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(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Droid Sans Mono"/>
              </a:rPr>
              <a:t>to_integer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(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Droid Sans Mono"/>
              </a:rPr>
              <a:t>var_expected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)) &amp; 		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Droid Sans Mono"/>
              </a:rPr>
              <a:t>"Actual: "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 &amp;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Droid Sans Mono"/>
              </a:rPr>
              <a:t>INTEGER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'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/>
              </a:rPr>
              <a:t>IMAGE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(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Droid Sans Mono"/>
              </a:rPr>
              <a:t>to_integer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(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Droid Sans Mono"/>
              </a:rPr>
              <a:t>Magnitude_sq_SO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))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/>
              </a:rPr>
              <a:t>SEVERITY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Droid Sans Mono"/>
              </a:rPr>
              <a:t> WARNING;</a:t>
            </a:r>
            <a:r>
              <a:rPr lang="en-US" sz="600">
                <a:latin typeface="Calibri" panose="020F0502020204030204"/>
              </a:rPr>
              <a:t> </a:t>
            </a:r>
            <a:endParaRPr lang="en-US">
              <a:cs typeface="Calibri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0200F1BF-874F-2BEB-9F64-DBEBBDC1B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722A1F-4CF0-1E04-F4E1-3EF263BB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863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C8D6C-720C-F944-D359-C4317264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cs typeface="Calibri Light"/>
              </a:rPr>
              <a:t>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C7E65B-407E-1EC0-AF11-0F459456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116"/>
            <a:ext cx="10515600" cy="49179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it-IT">
              <a:ea typeface="+mn-lt"/>
              <a:cs typeface="+mn-lt"/>
            </a:endParaRPr>
          </a:p>
          <a:p>
            <a:endParaRPr lang="it-IT">
              <a:ea typeface="+mn-lt"/>
              <a:cs typeface="+mn-lt"/>
            </a:endParaRPr>
          </a:p>
          <a:p>
            <a:endParaRPr lang="it-IT">
              <a:ea typeface="+mn-lt"/>
              <a:cs typeface="+mn-lt"/>
            </a:endParaRPr>
          </a:p>
          <a:p>
            <a:endParaRPr lang="it-IT">
              <a:ea typeface="+mn-lt"/>
              <a:cs typeface="+mn-lt"/>
            </a:endParaRPr>
          </a:p>
          <a:p>
            <a:endParaRPr lang="it-IT">
              <a:ea typeface="+mn-lt"/>
              <a:cs typeface="+mn-lt"/>
            </a:endParaRPr>
          </a:p>
          <a:p>
            <a:endParaRPr lang="it-IT">
              <a:ea typeface="+mn-lt"/>
              <a:cs typeface="+mn-lt"/>
            </a:endParaRPr>
          </a:p>
          <a:p>
            <a:r>
              <a:rPr lang="it-IT">
                <a:ea typeface="+mn-lt"/>
                <a:cs typeface="+mn-lt"/>
              </a:rPr>
              <a:t>Filter performance match </a:t>
            </a:r>
            <a:r>
              <a:rPr lang="it-IT" err="1">
                <a:ea typeface="+mn-lt"/>
                <a:cs typeface="+mn-lt"/>
              </a:rPr>
              <a:t>perfectly</a:t>
            </a:r>
            <a:r>
              <a:rPr lang="it-IT">
                <a:ea typeface="+mn-lt"/>
                <a:cs typeface="+mn-lt"/>
              </a:rPr>
              <a:t> to </a:t>
            </a:r>
            <a:r>
              <a:rPr lang="it-IT" err="1">
                <a:ea typeface="+mn-lt"/>
                <a:cs typeface="+mn-lt"/>
              </a:rPr>
              <a:t>simulation</a:t>
            </a:r>
            <a:endParaRPr lang="it-IT">
              <a:ea typeface="+mn-lt"/>
              <a:cs typeface="+mn-lt"/>
            </a:endParaRPr>
          </a:p>
          <a:p>
            <a:pPr lvl="1"/>
            <a:r>
              <a:rPr lang="it-IT">
                <a:ea typeface="+mn-lt"/>
                <a:cs typeface="+mn-lt"/>
              </a:rPr>
              <a:t>With </a:t>
            </a:r>
            <a:r>
              <a:rPr lang="it-IT" err="1">
                <a:ea typeface="+mn-lt"/>
                <a:cs typeface="+mn-lt"/>
              </a:rPr>
              <a:t>expected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error</a:t>
            </a:r>
          </a:p>
          <a:p>
            <a:r>
              <a:rPr lang="it-IT" err="1">
                <a:ea typeface="+mn-lt"/>
                <a:cs typeface="+mn-lt"/>
              </a:rPr>
              <a:t>Portable</a:t>
            </a:r>
            <a:endParaRPr lang="it-IT">
              <a:ea typeface="+mn-lt"/>
              <a:cs typeface="+mn-lt"/>
            </a:endParaRPr>
          </a:p>
          <a:p>
            <a:r>
              <a:rPr lang="it-IT" err="1">
                <a:ea typeface="+mn-lt"/>
                <a:cs typeface="+mn-lt"/>
              </a:rPr>
              <a:t>Synthesizable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endParaRPr lang="it-IT">
              <a:ea typeface="Calibri"/>
              <a:cs typeface="Calibri"/>
            </a:endParaRPr>
          </a:p>
          <a:p>
            <a:endParaRPr lang="it-IT">
              <a:ea typeface="Calibri"/>
              <a:cs typeface="Calibri"/>
            </a:endParaRPr>
          </a:p>
          <a:p>
            <a:endParaRPr lang="it-IT">
              <a:ea typeface="Calibri"/>
              <a:cs typeface="Calibri"/>
            </a:endParaRPr>
          </a:p>
          <a:p>
            <a:endParaRPr lang="it-IT">
              <a:ea typeface="Calibri"/>
              <a:cs typeface="Calibri"/>
            </a:endParaRPr>
          </a:p>
        </p:txBody>
      </p:sp>
      <p:pic>
        <p:nvPicPr>
          <p:cNvPr id="5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A54D32BE-D6DD-4809-A1E4-812F715F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9DAC9E-E040-8B19-5190-63AAD6E1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19</a:t>
            </a:fld>
            <a:endParaRPr lang="it-IT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6A6A937-77CE-4B4D-A4F8-CC7F93C9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60" y="1907427"/>
            <a:ext cx="9141125" cy="253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0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94BD-9FF2-16E7-6838-5D975DD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Introduction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350A-752D-11E2-F98B-EC734D92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What is the </a:t>
            </a:r>
            <a:r>
              <a:rPr lang="en-GB" err="1">
                <a:cs typeface="Calibri"/>
              </a:rPr>
              <a:t>Goertzel</a:t>
            </a:r>
            <a:r>
              <a:rPr lang="en-GB">
                <a:cs typeface="Calibri"/>
              </a:rPr>
              <a:t> Filter?</a:t>
            </a:r>
            <a:endParaRPr lang="en-GB"/>
          </a:p>
        </p:txBody>
      </p:sp>
      <p:pic>
        <p:nvPicPr>
          <p:cNvPr id="7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9FA44231-E881-5D74-F026-612029167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pic>
        <p:nvPicPr>
          <p:cNvPr id="9" name="Picture 18" descr="Immagine che contiene diagramma, linea, Disegno tecnico&#10;&#10;Descrizione generata automaticamente">
            <a:extLst>
              <a:ext uri="{FF2B5EF4-FFF2-40B4-BE49-F238E27FC236}">
                <a16:creationId xmlns:a16="http://schemas.microsoft.com/office/drawing/2014/main" id="{2C5BBD16-659C-D376-7BCB-FFE80FB19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979" y="2417635"/>
            <a:ext cx="9046042" cy="3996813"/>
          </a:xfrm>
          <a:prstGeom prst="rect">
            <a:avLst/>
          </a:prstGeom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B8EAABB9-F31E-3FCA-4DD9-0C4C3BFC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70CC21-92EA-8022-60A7-3F7F1F1F73AA}"/>
              </a:ext>
            </a:extLst>
          </p:cNvPr>
          <p:cNvSpPr txBox="1"/>
          <p:nvPr/>
        </p:nvSpPr>
        <p:spPr>
          <a:xfrm>
            <a:off x="9686636" y="5988242"/>
            <a:ext cx="931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cs typeface="Calibri"/>
              </a:rPr>
              <a:t>(1)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334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180B-8B71-AD92-BAFC-CF4065ED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39AE-6E35-883A-CBC5-4C7D968E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Louis </a:t>
            </a:r>
            <a:r>
              <a:rPr lang="en-GB" err="1">
                <a:ea typeface="+mn-lt"/>
                <a:cs typeface="+mn-lt"/>
              </a:rPr>
              <a:t>Regnacq</a:t>
            </a:r>
            <a:r>
              <a:rPr lang="en-GB">
                <a:ea typeface="+mn-lt"/>
                <a:cs typeface="+mn-lt"/>
              </a:rPr>
              <a:t>, Yu Wu, Nazanin </a:t>
            </a:r>
            <a:r>
              <a:rPr lang="en-GB" err="1">
                <a:ea typeface="+mn-lt"/>
                <a:cs typeface="+mn-lt"/>
              </a:rPr>
              <a:t>Neshatvar</a:t>
            </a:r>
            <a:r>
              <a:rPr lang="en-GB">
                <a:ea typeface="+mn-lt"/>
                <a:cs typeface="+mn-lt"/>
              </a:rPr>
              <a:t>, Dai Jiang, and Andreas </a:t>
            </a:r>
            <a:r>
              <a:rPr lang="en-GB" err="1">
                <a:ea typeface="+mn-lt"/>
                <a:cs typeface="+mn-lt"/>
              </a:rPr>
              <a:t>Demosthenous</a:t>
            </a:r>
            <a:r>
              <a:rPr lang="en-GB">
                <a:ea typeface="+mn-lt"/>
                <a:cs typeface="+mn-lt"/>
              </a:rPr>
              <a:t>. A </a:t>
            </a:r>
            <a:r>
              <a:rPr lang="en-GB" err="1">
                <a:ea typeface="+mn-lt"/>
                <a:cs typeface="+mn-lt"/>
              </a:rPr>
              <a:t>goertzel</a:t>
            </a:r>
            <a:r>
              <a:rPr lang="en-GB">
                <a:ea typeface="+mn-lt"/>
                <a:cs typeface="+mn-lt"/>
              </a:rPr>
              <a:t> filter-based system for fast simultaneous multi-frequency </a:t>
            </a:r>
            <a:r>
              <a:rPr lang="en-GB" err="1">
                <a:ea typeface="+mn-lt"/>
                <a:cs typeface="+mn-lt"/>
              </a:rPr>
              <a:t>eis</a:t>
            </a:r>
            <a:r>
              <a:rPr lang="en-GB">
                <a:ea typeface="+mn-lt"/>
                <a:cs typeface="+mn-lt"/>
              </a:rPr>
              <a:t>. IEEE Transactions on Circuits and Systems II: Express Briefs, 68(9):3133–3137, 2021</a:t>
            </a:r>
          </a:p>
          <a:p>
            <a:pPr marL="514350" indent="-514350">
              <a:buAutoNum type="arabicPeriod"/>
            </a:pPr>
            <a:r>
              <a:rPr lang="en-GB" err="1">
                <a:ea typeface="+mn-lt"/>
                <a:cs typeface="+mn-lt"/>
              </a:rPr>
              <a:t>Záplata</a:t>
            </a:r>
            <a:r>
              <a:rPr lang="en-GB">
                <a:ea typeface="+mn-lt"/>
                <a:cs typeface="+mn-lt"/>
              </a:rPr>
              <a:t>, Filip and Kasal, Miroslav. Using the </a:t>
            </a:r>
            <a:r>
              <a:rPr lang="en-GB" err="1">
                <a:ea typeface="+mn-lt"/>
                <a:cs typeface="+mn-lt"/>
              </a:rPr>
              <a:t>Goertzel</a:t>
            </a:r>
            <a:r>
              <a:rPr lang="en-GB">
                <a:ea typeface="+mn-lt"/>
                <a:cs typeface="+mn-lt"/>
              </a:rPr>
              <a:t> algorithm as a filter. Signal diagram of the </a:t>
            </a:r>
            <a:r>
              <a:rPr lang="en-GB" err="1">
                <a:ea typeface="+mn-lt"/>
                <a:cs typeface="+mn-lt"/>
              </a:rPr>
              <a:t>Goertzel</a:t>
            </a:r>
            <a:r>
              <a:rPr lang="en-GB">
                <a:ea typeface="+mn-lt"/>
                <a:cs typeface="+mn-lt"/>
              </a:rPr>
              <a:t> filter in parallel 1-3, 2014</a:t>
            </a:r>
            <a:endParaRPr lang="en-GB">
              <a:cs typeface="Calibri"/>
            </a:endParaRP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Zhang Xinyi. The FPGA Implementation of Modified </a:t>
            </a:r>
            <a:r>
              <a:rPr lang="en-GB" err="1">
                <a:ea typeface="+mn-lt"/>
                <a:cs typeface="+mn-lt"/>
              </a:rPr>
              <a:t>Goertzel</a:t>
            </a:r>
            <a:r>
              <a:rPr lang="en-GB">
                <a:ea typeface="+mn-lt"/>
                <a:cs typeface="+mn-lt"/>
              </a:rPr>
              <a:t> Algorithm for DTMF Signal Detection 4811-4815, 2010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B13D6-6206-5CC1-8DE7-257E8B6E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015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>
            <a:extLst>
              <a:ext uri="{FF2B5EF4-FFF2-40B4-BE49-F238E27FC236}">
                <a16:creationId xmlns:a16="http://schemas.microsoft.com/office/drawing/2014/main" id="{9BEB8894-1F70-A85C-08CD-F4E328E43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352" y="2838441"/>
            <a:ext cx="9046042" cy="399681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217163-62CD-CB3B-E8C1-B34FB8C318CD}"/>
                  </a:ext>
                </a:extLst>
              </p:cNvPr>
              <p:cNvSpPr txBox="1"/>
              <p:nvPr/>
            </p:nvSpPr>
            <p:spPr>
              <a:xfrm>
                <a:off x="209563" y="1228211"/>
                <a:ext cx="4825359" cy="1430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𝐶𝑠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HK" sz="240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HK" sz="2400">
                    <a:solidFill>
                      <a:schemeClr val="accent1"/>
                    </a:solidFill>
                  </a:rPr>
                  <a:t>where</a:t>
                </a:r>
                <a:endParaRPr lang="en-US" sz="2400" b="0" i="1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pt-BR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400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217163-62CD-CB3B-E8C1-B34FB8C31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3" y="1228211"/>
                <a:ext cx="4825359" cy="1430135"/>
              </a:xfrm>
              <a:prstGeom prst="rect">
                <a:avLst/>
              </a:prstGeom>
              <a:blipFill>
                <a:blip r:embed="rId3"/>
                <a:stretch>
                  <a:fillRect l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947-8FC4-2C12-E93E-DFF2E6EF2371}"/>
                  </a:ext>
                </a:extLst>
              </p:cNvPr>
              <p:cNvSpPr txBox="1"/>
              <p:nvPr/>
            </p:nvSpPr>
            <p:spPr>
              <a:xfrm>
                <a:off x="4813115" y="1548079"/>
                <a:ext cx="7378885" cy="1274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b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400">
                    <a:solidFill>
                      <a:srgbClr val="FF0000"/>
                    </a:solidFill>
                  </a:rPr>
                  <a:t>or</a:t>
                </a:r>
                <a:endParaRPr lang="en-US" sz="2400" b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HK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947-8FC4-2C12-E93E-DFF2E6EF2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115" y="1548079"/>
                <a:ext cx="7378885" cy="1274451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6E0F6F-30FE-3D09-E483-FED2A85CA32D}"/>
              </a:ext>
            </a:extLst>
          </p:cNvPr>
          <p:cNvCxnSpPr>
            <a:cxnSpLocks/>
          </p:cNvCxnSpPr>
          <p:nvPr/>
        </p:nvCxnSpPr>
        <p:spPr>
          <a:xfrm flipH="1">
            <a:off x="2633615" y="2635600"/>
            <a:ext cx="1" cy="61649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F7C413-A3D3-8A97-60D9-AE9FF2EA0879}"/>
              </a:ext>
            </a:extLst>
          </p:cNvPr>
          <p:cNvCxnSpPr>
            <a:cxnSpLocks/>
          </p:cNvCxnSpPr>
          <p:nvPr/>
        </p:nvCxnSpPr>
        <p:spPr>
          <a:xfrm>
            <a:off x="8513930" y="2838441"/>
            <a:ext cx="508708" cy="5678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C80D06A-91D2-36C2-F838-5B498BD84177}"/>
              </a:ext>
            </a:extLst>
          </p:cNvPr>
          <p:cNvSpPr/>
          <p:nvPr/>
        </p:nvSpPr>
        <p:spPr>
          <a:xfrm>
            <a:off x="1102754" y="3097826"/>
            <a:ext cx="5117689" cy="3708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8126CE-8829-88AA-6263-12A57751C421}"/>
              </a:ext>
            </a:extLst>
          </p:cNvPr>
          <p:cNvSpPr/>
          <p:nvPr/>
        </p:nvSpPr>
        <p:spPr>
          <a:xfrm>
            <a:off x="6220444" y="3089173"/>
            <a:ext cx="3950930" cy="370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4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DC80ABEC-4E67-FA62-0A6F-46BA02B6D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A2EC78D7-A9A1-C470-1EE7-159A801C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55EA5D-11AA-20AF-DE34-6A25AF0C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39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BBACD25B-5981-5DFB-0064-616B3169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2EECF41-D664-1FA7-902A-1C610BBD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22</a:t>
            </a:fld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E4FAD-6E56-9C98-7341-690B63927F72}"/>
              </a:ext>
            </a:extLst>
          </p:cNvPr>
          <p:cNvSpPr txBox="1"/>
          <p:nvPr/>
        </p:nvSpPr>
        <p:spPr>
          <a:xfrm>
            <a:off x="195533" y="713117"/>
            <a:ext cx="12361651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Droid Sans Mono"/>
              </a:rPr>
              <a:t>ENTITY</a:t>
            </a:r>
            <a:r>
              <a:rPr lang="en-US">
                <a:latin typeface="Droid Sans Mono"/>
              </a:rPr>
              <a:t> </a:t>
            </a:r>
            <a:r>
              <a:rPr lang="en-US" err="1">
                <a:solidFill>
                  <a:srgbClr val="267F99"/>
                </a:solidFill>
                <a:latin typeface="Droid Sans Mono"/>
              </a:rPr>
              <a:t>goertzel</a:t>
            </a:r>
            <a:r>
              <a:rPr lang="en-US">
                <a:latin typeface="Droid Sans Mono"/>
              </a:rPr>
              <a:t>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IS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    </a:t>
            </a:r>
            <a:r>
              <a:rPr lang="en-US">
                <a:solidFill>
                  <a:srgbClr val="0000FF"/>
                </a:solidFill>
                <a:latin typeface="Droid Sans Mono"/>
                <a:ea typeface="Calibri"/>
                <a:cs typeface="Calibri"/>
              </a:rPr>
              <a:t>GENERIC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 (</a:t>
            </a:r>
          </a:p>
          <a:p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        N : </a:t>
            </a:r>
            <a:r>
              <a:rPr lang="en-US">
                <a:solidFill>
                  <a:srgbClr val="267F99"/>
                </a:solidFill>
                <a:latin typeface="Droid Sans Mono"/>
                <a:ea typeface="Calibri"/>
                <a:cs typeface="Calibri"/>
              </a:rPr>
              <a:t>POSITIVE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 := </a:t>
            </a:r>
            <a:r>
              <a:rPr lang="en-US">
                <a:solidFill>
                  <a:srgbClr val="098658"/>
                </a:solidFill>
                <a:latin typeface="Droid Sans Mono"/>
                <a:ea typeface="Calibri"/>
                <a:cs typeface="Calibri"/>
              </a:rPr>
              <a:t>100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; </a:t>
            </a:r>
            <a:r>
              <a:rPr lang="en-US">
                <a:solidFill>
                  <a:srgbClr val="008000"/>
                </a:solidFill>
                <a:latin typeface="Droid Sans Mono"/>
                <a:ea typeface="Calibri"/>
                <a:cs typeface="Calibri"/>
              </a:rPr>
              <a:t>-- Number of samples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        SIG_BW : </a:t>
            </a:r>
            <a:r>
              <a:rPr lang="en-US">
                <a:solidFill>
                  <a:srgbClr val="267F99"/>
                </a:solidFill>
                <a:latin typeface="Droid Sans Mono"/>
                <a:ea typeface="Calibri"/>
                <a:cs typeface="Calibri"/>
              </a:rPr>
              <a:t>POSITIVE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 := </a:t>
            </a:r>
            <a:r>
              <a:rPr lang="en-US">
                <a:solidFill>
                  <a:srgbClr val="098658"/>
                </a:solidFill>
                <a:latin typeface="Droid Sans Mono"/>
                <a:ea typeface="Calibri"/>
                <a:cs typeface="Calibri"/>
              </a:rPr>
              <a:t>14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; </a:t>
            </a:r>
            <a:r>
              <a:rPr lang="en-US">
                <a:solidFill>
                  <a:srgbClr val="008000"/>
                </a:solidFill>
                <a:latin typeface="Droid Sans Mono"/>
                <a:ea typeface="Calibri"/>
                <a:cs typeface="Calibri"/>
              </a:rPr>
              <a:t>-- bit width for input signal</a:t>
            </a:r>
          </a:p>
          <a:p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        INT_BW : </a:t>
            </a:r>
            <a:r>
              <a:rPr lang="en-US">
                <a:solidFill>
                  <a:srgbClr val="267F99"/>
                </a:solidFill>
                <a:latin typeface="Droid Sans Mono"/>
                <a:ea typeface="Calibri"/>
                <a:cs typeface="Calibri"/>
              </a:rPr>
              <a:t>POSITIVE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 := </a:t>
            </a:r>
            <a:r>
              <a:rPr lang="en-US">
                <a:solidFill>
                  <a:srgbClr val="098658"/>
                </a:solidFill>
                <a:latin typeface="Droid Sans Mono"/>
                <a:ea typeface="Calibri"/>
                <a:cs typeface="Calibri"/>
              </a:rPr>
              <a:t>18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; </a:t>
            </a:r>
            <a:r>
              <a:rPr lang="en-US">
                <a:solidFill>
                  <a:srgbClr val="008000"/>
                </a:solidFill>
                <a:latin typeface="Droid Sans Mono"/>
                <a:ea typeface="Calibri"/>
                <a:cs typeface="Calibri"/>
              </a:rPr>
              <a:t>-- bit width for internal data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        LSB_TRUNC : </a:t>
            </a:r>
            <a:r>
              <a:rPr lang="en-US">
                <a:solidFill>
                  <a:srgbClr val="267F99"/>
                </a:solidFill>
                <a:latin typeface="Droid Sans Mono"/>
                <a:ea typeface="Calibri"/>
                <a:cs typeface="Calibri"/>
              </a:rPr>
              <a:t>POSITIVE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 := </a:t>
            </a:r>
            <a:r>
              <a:rPr lang="en-US">
                <a:solidFill>
                  <a:srgbClr val="098658"/>
                </a:solidFill>
                <a:latin typeface="Droid Sans Mono"/>
                <a:ea typeface="Calibri"/>
                <a:cs typeface="Calibri"/>
              </a:rPr>
              <a:t>5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; </a:t>
            </a:r>
            <a:r>
              <a:rPr lang="en-US">
                <a:solidFill>
                  <a:srgbClr val="008000"/>
                </a:solidFill>
                <a:latin typeface="Droid Sans Mono"/>
                <a:ea typeface="Calibri"/>
                <a:cs typeface="Calibri"/>
              </a:rPr>
              <a:t>-- truncate internal data's LSB to avoid overflow</a:t>
            </a:r>
          </a:p>
          <a:p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        MAG_TRUNC : </a:t>
            </a:r>
            <a:r>
              <a:rPr lang="en-US">
                <a:solidFill>
                  <a:srgbClr val="267F99"/>
                </a:solidFill>
                <a:latin typeface="Droid Sans Mono"/>
                <a:ea typeface="Calibri"/>
                <a:cs typeface="Calibri"/>
              </a:rPr>
              <a:t>POSITIVE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 := </a:t>
            </a:r>
            <a:r>
              <a:rPr lang="en-US">
                <a:solidFill>
                  <a:srgbClr val="098658"/>
                </a:solidFill>
                <a:latin typeface="Droid Sans Mono"/>
                <a:ea typeface="Calibri"/>
                <a:cs typeface="Calibri"/>
              </a:rPr>
              <a:t>11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; </a:t>
            </a:r>
            <a:r>
              <a:rPr lang="en-US">
                <a:solidFill>
                  <a:srgbClr val="008000"/>
                </a:solidFill>
                <a:latin typeface="Droid Sans Mono"/>
                <a:ea typeface="Calibri"/>
                <a:cs typeface="Calibri"/>
              </a:rPr>
              <a:t>-- truncate final result (Magnitude_sq_SO)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        C : </a:t>
            </a:r>
            <a:r>
              <a:rPr lang="en-US">
                <a:solidFill>
                  <a:srgbClr val="267F99"/>
                </a:solidFill>
                <a:latin typeface="Droid Sans Mono"/>
                <a:ea typeface="Calibri"/>
                <a:cs typeface="Calibri"/>
              </a:rPr>
              <a:t>SIGNED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(INT_BW - </a:t>
            </a:r>
            <a:r>
              <a:rPr lang="en-US">
                <a:solidFill>
                  <a:srgbClr val="098658"/>
                </a:solidFill>
                <a:latin typeface="Droid Sans Mono"/>
                <a:ea typeface="Calibri"/>
                <a:cs typeface="Calibri"/>
              </a:rPr>
              <a:t>1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 </a:t>
            </a:r>
            <a:r>
              <a:rPr lang="en-US">
                <a:solidFill>
                  <a:srgbClr val="0000FF"/>
                </a:solidFill>
                <a:latin typeface="Droid Sans Mono"/>
                <a:ea typeface="Calibri"/>
                <a:cs typeface="Calibri"/>
              </a:rPr>
              <a:t>DOWNTO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 </a:t>
            </a:r>
            <a:r>
              <a:rPr lang="en-US">
                <a:solidFill>
                  <a:srgbClr val="098658"/>
                </a:solidFill>
                <a:latin typeface="Droid Sans Mono"/>
                <a:ea typeface="Calibri"/>
                <a:cs typeface="Calibri"/>
              </a:rPr>
              <a:t>0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) := </a:t>
            </a:r>
            <a:r>
              <a:rPr lang="en-US">
                <a:solidFill>
                  <a:srgbClr val="A31515"/>
                </a:solidFill>
                <a:latin typeface="Droid Sans Mono"/>
                <a:ea typeface="Calibri"/>
                <a:cs typeface="Calibri"/>
              </a:rPr>
              <a:t>"01"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 &amp; </a:t>
            </a:r>
            <a:r>
              <a:rPr lang="en-US">
                <a:solidFill>
                  <a:srgbClr val="098658"/>
                </a:solidFill>
                <a:latin typeface="Droid Sans Mono"/>
                <a:ea typeface="Calibri"/>
                <a:cs typeface="Calibri"/>
              </a:rPr>
              <a:t>x"E6F1"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        C_F : </a:t>
            </a:r>
            <a:r>
              <a:rPr lang="en-US">
                <a:solidFill>
                  <a:srgbClr val="267F99"/>
                </a:solidFill>
                <a:latin typeface="Droid Sans Mono"/>
                <a:ea typeface="Calibri"/>
                <a:cs typeface="Calibri"/>
              </a:rPr>
              <a:t>POSITIVE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 := INT_BW - </a:t>
            </a:r>
            <a:r>
              <a:rPr lang="en-US">
                <a:solidFill>
                  <a:srgbClr val="098658"/>
                </a:solidFill>
                <a:latin typeface="Droid Sans Mono"/>
                <a:ea typeface="Calibri"/>
                <a:cs typeface="Calibri"/>
              </a:rPr>
              <a:t>2</a:t>
            </a:r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 </a:t>
            </a:r>
            <a:r>
              <a:rPr lang="en-US">
                <a:solidFill>
                  <a:srgbClr val="008000"/>
                </a:solidFill>
                <a:latin typeface="Droid Sans Mono"/>
                <a:ea typeface="Calibri"/>
                <a:cs typeface="Calibri"/>
              </a:rPr>
              <a:t>-- # of bits of fractional part of C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Droid Sans Mono"/>
                <a:ea typeface="Calibri"/>
                <a:cs typeface="Calibri"/>
              </a:rPr>
              <a:t>    );</a:t>
            </a:r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PORT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>
                <a:latin typeface="Droid Sans Mono"/>
              </a:rPr>
              <a:t>(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    </a:t>
            </a:r>
            <a:r>
              <a:rPr lang="en-US" err="1">
                <a:solidFill>
                  <a:srgbClr val="000000"/>
                </a:solidFill>
                <a:latin typeface="Droid Sans Mono"/>
              </a:rPr>
              <a:t>Clk_CI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 :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IN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STD_LOGIC</a:t>
            </a:r>
            <a:r>
              <a:rPr lang="en-US">
                <a:latin typeface="Droid Sans Mono"/>
              </a:rPr>
              <a:t>;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    </a:t>
            </a:r>
            <a:r>
              <a:rPr lang="en-US" err="1">
                <a:solidFill>
                  <a:srgbClr val="000000"/>
                </a:solidFill>
                <a:latin typeface="Droid Sans Mono"/>
              </a:rPr>
              <a:t>Rst</a:t>
            </a:r>
            <a:r>
              <a:rPr lang="en-US" err="1">
                <a:latin typeface="Droid Sans Mono"/>
              </a:rPr>
              <a:t>_RBI</a:t>
            </a:r>
            <a:r>
              <a:rPr lang="en-US">
                <a:latin typeface="Droid Sans Mono"/>
              </a:rPr>
              <a:t> :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IN</a:t>
            </a:r>
            <a:r>
              <a:rPr lang="en-US">
                <a:latin typeface="Droid Sans Mono"/>
              </a:rPr>
              <a:t> 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STD_LOGIC</a:t>
            </a:r>
            <a:r>
              <a:rPr lang="en-US">
                <a:latin typeface="Droid Sans Mono"/>
              </a:rPr>
              <a:t>;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    </a:t>
            </a:r>
            <a:r>
              <a:rPr lang="en-US" err="1">
                <a:solidFill>
                  <a:srgbClr val="000000"/>
                </a:solidFill>
                <a:latin typeface="Droid Sans Mono"/>
              </a:rPr>
              <a:t>Sample</a:t>
            </a:r>
            <a:r>
              <a:rPr lang="en-US" err="1">
                <a:latin typeface="Droid Sans Mono"/>
              </a:rPr>
              <a:t>_SI</a:t>
            </a:r>
            <a:r>
              <a:rPr lang="en-US">
                <a:latin typeface="Droid Sans Mono"/>
              </a:rPr>
              <a:t> :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IN</a:t>
            </a:r>
            <a:r>
              <a:rPr lang="en-US">
                <a:latin typeface="Droid Sans Mono"/>
              </a:rPr>
              <a:t> 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UNSIGNED</a:t>
            </a:r>
            <a:r>
              <a:rPr lang="en-US">
                <a:latin typeface="Droid Sans Mono"/>
              </a:rPr>
              <a:t>(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SIG_BW -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1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DOWNTO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0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);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    </a:t>
            </a:r>
            <a:r>
              <a:rPr lang="en-US" err="1">
                <a:solidFill>
                  <a:srgbClr val="000000"/>
                </a:solidFill>
                <a:latin typeface="Droid Sans Mono"/>
              </a:rPr>
              <a:t>Magnitude_sq_SO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 :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OUT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SIGNED</a:t>
            </a:r>
            <a:r>
              <a:rPr lang="en-US">
                <a:latin typeface="Droid Sans Mono"/>
              </a:rPr>
              <a:t>(INT_BW -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1</a:t>
            </a:r>
            <a:r>
              <a:rPr lang="en-US">
                <a:latin typeface="Droid Sans Mono"/>
              </a:rPr>
              <a:t>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DOWNTO</a:t>
            </a:r>
            <a:r>
              <a:rPr lang="en-US">
                <a:latin typeface="Droid Sans Mono"/>
              </a:rPr>
              <a:t>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0</a:t>
            </a:r>
            <a:r>
              <a:rPr lang="en-US">
                <a:latin typeface="Droid Sans Mono"/>
              </a:rPr>
              <a:t>);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    </a:t>
            </a:r>
            <a:r>
              <a:rPr lang="en-US" err="1">
                <a:latin typeface="Droid Sans Mono"/>
              </a:rPr>
              <a:t>En_SI</a:t>
            </a:r>
            <a:r>
              <a:rPr lang="en-US">
                <a:latin typeface="Droid Sans Mono"/>
              </a:rPr>
              <a:t> :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IN</a:t>
            </a:r>
            <a:r>
              <a:rPr lang="en-US">
                <a:latin typeface="Droid Sans Mono"/>
              </a:rPr>
              <a:t> 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STD_LOGIC</a:t>
            </a:r>
            <a:r>
              <a:rPr lang="en-US">
                <a:latin typeface="Droid Sans Mono"/>
              </a:rPr>
              <a:t>;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    </a:t>
            </a:r>
            <a:r>
              <a:rPr lang="en-US" err="1">
                <a:latin typeface="Droid Sans Mono"/>
              </a:rPr>
              <a:t>Done_SO</a:t>
            </a:r>
            <a:r>
              <a:rPr lang="en-US">
                <a:latin typeface="Droid Sans Mono"/>
              </a:rPr>
              <a:t> :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OUT</a:t>
            </a:r>
            <a:r>
              <a:rPr lang="en-US">
                <a:latin typeface="Droid Sans Mono"/>
              </a:rPr>
              <a:t> 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STD_LOGIC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);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END</a:t>
            </a:r>
            <a:r>
              <a:rPr lang="en-US">
                <a:latin typeface="Droid Sans Mono"/>
              </a:rPr>
              <a:t>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ENTITY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err="1">
                <a:solidFill>
                  <a:srgbClr val="267F99"/>
                </a:solidFill>
                <a:latin typeface="Droid Sans Mono"/>
              </a:rPr>
              <a:t>goertzel</a:t>
            </a:r>
            <a:r>
              <a:rPr lang="en-US">
                <a:latin typeface="Droid Sans Mono"/>
              </a:rPr>
              <a:t>;</a:t>
            </a:r>
            <a:endParaRPr lang="en-US">
              <a:ea typeface="Calibri"/>
              <a:cs typeface="Calibri"/>
            </a:endParaRPr>
          </a:p>
          <a:p>
            <a:endParaRPr lang="en-US"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319448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BBACD25B-5981-5DFB-0064-616B3169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2EECF41-D664-1FA7-902A-1C610BBD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23</a:t>
            </a:fld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E4FAD-6E56-9C98-7341-690B63927F72}"/>
              </a:ext>
            </a:extLst>
          </p:cNvPr>
          <p:cNvSpPr txBox="1"/>
          <p:nvPr/>
        </p:nvSpPr>
        <p:spPr>
          <a:xfrm>
            <a:off x="-5750" y="799381"/>
            <a:ext cx="12361651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Droid Sans Mono"/>
              </a:rPr>
              <a:t>-- calculate the intermediate result</a:t>
            </a:r>
            <a:endParaRPr lang="en-US"/>
          </a:p>
          <a:p>
            <a:r>
              <a:rPr lang="en-US">
                <a:solidFill>
                  <a:srgbClr val="008000"/>
                </a:solidFill>
                <a:latin typeface="Droid Sans Mono"/>
                <a:ea typeface="Calibri"/>
                <a:cs typeface="Calibri"/>
              </a:rPr>
              <a:t>-- C: (INT_BW - C_F - 1 DOWNTO -C_F) -&gt; </a:t>
            </a:r>
            <a:r>
              <a:rPr lang="en-US">
                <a:solidFill>
                  <a:srgbClr val="008000"/>
                </a:solidFill>
                <a:latin typeface="Droid Sans Mono"/>
              </a:rPr>
              <a:t>(1 DOWNTO -16)</a:t>
            </a:r>
            <a:endParaRPr lang="en-US"/>
          </a:p>
          <a:p>
            <a:r>
              <a:rPr lang="en-US">
                <a:solidFill>
                  <a:srgbClr val="008000"/>
                </a:solidFill>
                <a:latin typeface="Droid Sans Mono"/>
              </a:rPr>
              <a:t>-- s1_D: (INT_BW + LSB_TRUNC - 1 DOWNTO LSB_TRUNC -&gt; 22 DOWNTO 5)</a:t>
            </a:r>
            <a:endParaRPr lang="en-US"/>
          </a:p>
          <a:p>
            <a:r>
              <a:rPr lang="en-US">
                <a:solidFill>
                  <a:srgbClr val="008000"/>
                </a:solidFill>
                <a:latin typeface="Droid Sans Mono"/>
              </a:rPr>
              <a:t>-- product: ((INT_BW - C_F - 1) + (INT_BW + LSB_TRUNC - 1)) DOWNTO -C_F - (-LSB_TRUNC)) -&gt; (23 DOWNTO -11)</a:t>
            </a:r>
            <a:endParaRPr lang="en-US"/>
          </a:p>
          <a:p>
            <a:r>
              <a:rPr lang="en-US">
                <a:solidFill>
                  <a:srgbClr val="008000"/>
                </a:solidFill>
                <a:latin typeface="Droid Sans Mono"/>
              </a:rPr>
              <a:t>-- take </a:t>
            </a:r>
            <a:r>
              <a:rPr lang="en-US" err="1">
                <a:solidFill>
                  <a:srgbClr val="008000"/>
                </a:solidFill>
                <a:latin typeface="Droid Sans Mono"/>
              </a:rPr>
              <a:t>interger</a:t>
            </a:r>
            <a:r>
              <a:rPr lang="en-US">
                <a:solidFill>
                  <a:srgbClr val="008000"/>
                </a:solidFill>
                <a:latin typeface="Droid Sans Mono"/>
              </a:rPr>
              <a:t> part -&gt; shift (C * s1_D) right by 11 bits (C_F - LSB_TRUNC)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Droid Sans Mono"/>
              </a:rPr>
              <a:t>Sum &lt;=</a:t>
            </a:r>
            <a:endParaRPr lang="en-US"/>
          </a:p>
          <a:p>
            <a:r>
              <a:rPr lang="en-US">
                <a:solidFill>
                  <a:srgbClr val="795E26"/>
                </a:solidFill>
                <a:latin typeface="Droid Sans Mono"/>
              </a:rPr>
              <a:t>    resize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(</a:t>
            </a:r>
            <a:r>
              <a:rPr lang="en-US">
                <a:solidFill>
                  <a:srgbClr val="267F99"/>
                </a:solidFill>
                <a:latin typeface="Droid Sans Mono"/>
              </a:rPr>
              <a:t>SIGNED</a:t>
            </a:r>
            <a:r>
              <a:rPr lang="en-US">
                <a:latin typeface="Droid Sans Mono"/>
              </a:rPr>
              <a:t>(</a:t>
            </a:r>
            <a:r>
              <a:rPr lang="en-US">
                <a:solidFill>
                  <a:srgbClr val="A31515"/>
                </a:solidFill>
                <a:latin typeface="Droid Sans Mono"/>
              </a:rPr>
              <a:t>'0'</a:t>
            </a:r>
            <a:r>
              <a:rPr lang="en-US">
                <a:latin typeface="Droid Sans Mono"/>
              </a:rPr>
              <a:t> &amp; </a:t>
            </a:r>
            <a:r>
              <a:rPr lang="en-US" err="1">
                <a:latin typeface="Droid Sans Mono"/>
              </a:rPr>
              <a:t>Sample_SI</a:t>
            </a:r>
            <a:r>
              <a:rPr lang="en-US">
                <a:latin typeface="Droid Sans Mono"/>
              </a:rPr>
              <a:t>), </a:t>
            </a:r>
            <a:r>
              <a:rPr lang="en-US" err="1">
                <a:latin typeface="Droid Sans Mono"/>
              </a:rPr>
              <a:t>Sum'</a:t>
            </a:r>
            <a:r>
              <a:rPr lang="en-US" err="1">
                <a:solidFill>
                  <a:srgbClr val="001080"/>
                </a:solidFill>
                <a:latin typeface="Droid Sans Mono"/>
              </a:rPr>
              <a:t>LENGTH</a:t>
            </a:r>
            <a:r>
              <a:rPr lang="en-US">
                <a:latin typeface="Droid Sans Mono"/>
              </a:rPr>
              <a:t>) +</a:t>
            </a:r>
            <a:endParaRPr lang="en-US"/>
          </a:p>
          <a:p>
            <a:r>
              <a:rPr lang="en-US">
                <a:solidFill>
                  <a:srgbClr val="795E26"/>
                </a:solidFill>
                <a:latin typeface="Droid Sans Mono"/>
              </a:rPr>
              <a:t>    resize</a:t>
            </a:r>
            <a:r>
              <a:rPr lang="en-US">
                <a:latin typeface="Droid Sans Mono"/>
              </a:rPr>
              <a:t>(</a:t>
            </a:r>
            <a:r>
              <a:rPr lang="en-US" err="1">
                <a:solidFill>
                  <a:srgbClr val="795E26"/>
                </a:solidFill>
                <a:latin typeface="Droid Sans Mono"/>
              </a:rPr>
              <a:t>shift_right</a:t>
            </a:r>
            <a:r>
              <a:rPr lang="en-US">
                <a:latin typeface="Droid Sans Mono"/>
              </a:rPr>
              <a:t>(C * s1_D, C_F - LSB_TRUNC), </a:t>
            </a:r>
            <a:r>
              <a:rPr lang="en-US" err="1">
                <a:latin typeface="Droid Sans Mono"/>
              </a:rPr>
              <a:t>Sum'</a:t>
            </a:r>
            <a:r>
              <a:rPr lang="en-US" err="1">
                <a:solidFill>
                  <a:srgbClr val="001080"/>
                </a:solidFill>
                <a:latin typeface="Droid Sans Mono"/>
              </a:rPr>
              <a:t>LENGTH</a:t>
            </a:r>
            <a:r>
              <a:rPr lang="en-US">
                <a:latin typeface="Droid Sans Mono"/>
              </a:rPr>
              <a:t>) -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795E26"/>
                </a:solidFill>
                <a:latin typeface="Droid Sans Mono"/>
              </a:rPr>
              <a:t>    shift_left</a:t>
            </a:r>
            <a:r>
              <a:rPr lang="en-US">
                <a:latin typeface="Droid Sans Mono"/>
              </a:rPr>
              <a:t>(</a:t>
            </a:r>
            <a:r>
              <a:rPr lang="en-US">
                <a:solidFill>
                  <a:srgbClr val="795E26"/>
                </a:solidFill>
                <a:latin typeface="Droid Sans Mono"/>
              </a:rPr>
              <a:t>resize</a:t>
            </a:r>
            <a:r>
              <a:rPr lang="en-US">
                <a:latin typeface="Droid Sans Mono"/>
              </a:rPr>
              <a:t>(s2_D, </a:t>
            </a:r>
            <a:r>
              <a:rPr lang="en-US" err="1">
                <a:latin typeface="Droid Sans Mono"/>
              </a:rPr>
              <a:t>Sum'</a:t>
            </a:r>
            <a:r>
              <a:rPr lang="en-US" err="1">
                <a:solidFill>
                  <a:srgbClr val="001080"/>
                </a:solidFill>
                <a:latin typeface="Droid Sans Mono"/>
              </a:rPr>
              <a:t>LENGTH</a:t>
            </a:r>
            <a:r>
              <a:rPr lang="en-US">
                <a:latin typeface="Droid Sans Mono"/>
              </a:rPr>
              <a:t>), LSB_TRUNC);</a:t>
            </a:r>
            <a:endParaRPr lang="en-US">
              <a:cs typeface="Calibri"/>
            </a:endParaRPr>
          </a:p>
          <a:p>
            <a:r>
              <a:rPr lang="en-US">
                <a:latin typeface="Droid Sans Mono"/>
              </a:rPr>
              <a:t>s0 &lt;= Sum(INT_BW + LSB_TRUNC - </a:t>
            </a:r>
            <a:r>
              <a:rPr lang="en-US">
                <a:solidFill>
                  <a:srgbClr val="098658"/>
                </a:solidFill>
                <a:latin typeface="Droid Sans Mono"/>
              </a:rPr>
              <a:t>1</a:t>
            </a:r>
            <a:r>
              <a:rPr lang="en-US">
                <a:latin typeface="Droid Sans Mono"/>
              </a:rPr>
              <a:t>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DOWNTO</a:t>
            </a:r>
            <a:r>
              <a:rPr lang="en-US">
                <a:latin typeface="Droid Sans Mono"/>
              </a:rPr>
              <a:t> 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LSB_TRUNC</a:t>
            </a:r>
            <a:r>
              <a:rPr lang="en-US">
                <a:latin typeface="Droid Sans Mono"/>
              </a:rPr>
              <a:t>);</a:t>
            </a:r>
            <a:endParaRPr lang="en-US">
              <a:cs typeface="Calibri"/>
            </a:endParaRPr>
          </a:p>
          <a:p>
            <a:br>
              <a:rPr lang="en-US"/>
            </a:br>
            <a:endParaRPr lang="en-US"/>
          </a:p>
          <a:p>
            <a:r>
              <a:rPr lang="en-US">
                <a:solidFill>
                  <a:srgbClr val="008000"/>
                </a:solidFill>
                <a:latin typeface="Droid Sans Mono"/>
              </a:rPr>
              <a:t>-- results has been shifted by 2*LSB_TRUNC = 10 bits</a:t>
            </a:r>
            <a:endParaRPr lang="en-US"/>
          </a:p>
          <a:p>
            <a:r>
              <a:rPr lang="en-US">
                <a:solidFill>
                  <a:srgbClr val="008000"/>
                </a:solidFill>
                <a:latin typeface="Droid Sans Mono"/>
              </a:rPr>
              <a:t>-- MATLAB sim shows that the results take at most 38 bits, hence truncate additional 11 bits (MAG_TRUNC) to fit into INT_BW (18 bits)</a:t>
            </a:r>
            <a:endParaRPr lang="en-US"/>
          </a:p>
          <a:p>
            <a:r>
              <a:rPr lang="en-US" err="1">
                <a:solidFill>
                  <a:srgbClr val="000000"/>
                </a:solidFill>
                <a:latin typeface="Droid Sans Mono"/>
              </a:rPr>
              <a:t>Magnitude_sq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 &lt;= </a:t>
            </a:r>
            <a:r>
              <a:rPr lang="en-US">
                <a:solidFill>
                  <a:srgbClr val="795E26"/>
                </a:solidFill>
                <a:latin typeface="Droid Sans Mono"/>
              </a:rPr>
              <a:t>resize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(</a:t>
            </a:r>
            <a:r>
              <a:rPr lang="en-US" err="1">
                <a:solidFill>
                  <a:srgbClr val="795E26"/>
                </a:solidFill>
                <a:latin typeface="Droid Sans Mono"/>
              </a:rPr>
              <a:t>shift_right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(</a:t>
            </a:r>
            <a:endParaRPr lang="en-US"/>
          </a:p>
          <a:p>
            <a:r>
              <a:rPr lang="en-US">
                <a:solidFill>
                  <a:srgbClr val="795E26"/>
                </a:solidFill>
                <a:latin typeface="Droid Sans Mono"/>
              </a:rPr>
              <a:t>    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s1_D * s1_D +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795E26"/>
                </a:solidFill>
                <a:latin typeface="Droid Sans Mono"/>
              </a:rPr>
              <a:t>    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s2</a:t>
            </a:r>
            <a:r>
              <a:rPr lang="en-US">
                <a:latin typeface="Droid Sans Mono"/>
              </a:rPr>
              <a:t>_D * s2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_D -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795E26"/>
                </a:solidFill>
                <a:latin typeface="Droid Sans Mono"/>
              </a:rPr>
              <a:t>    shift_right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(s1_D * </a:t>
            </a:r>
            <a:r>
              <a:rPr lang="en-US">
                <a:latin typeface="Droid Sans Mono"/>
              </a:rPr>
              <a:t>s2_D * C, 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C_F),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795E26"/>
                </a:solidFill>
                <a:latin typeface="Droid Sans Mono"/>
              </a:rPr>
              <a:t>    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MAG_TRUNC), </a:t>
            </a:r>
            <a:r>
              <a:rPr lang="en-US" err="1">
                <a:solidFill>
                  <a:srgbClr val="000000"/>
                </a:solidFill>
                <a:latin typeface="Droid Sans Mono"/>
              </a:rPr>
              <a:t>Magnitude_sq'</a:t>
            </a:r>
            <a:r>
              <a:rPr lang="en-US" err="1">
                <a:solidFill>
                  <a:srgbClr val="001080"/>
                </a:solidFill>
                <a:latin typeface="Droid Sans Mono"/>
              </a:rPr>
              <a:t>LENGTH</a:t>
            </a:r>
            <a:r>
              <a:rPr lang="en-US">
                <a:solidFill>
                  <a:srgbClr val="000000"/>
                </a:solidFill>
                <a:latin typeface="Droid Sans Mono"/>
              </a:rPr>
              <a:t>);</a:t>
            </a:r>
            <a:endParaRPr lang="en-US">
              <a:cs typeface="Calibri"/>
            </a:endParaRPr>
          </a:p>
          <a:p>
            <a:br>
              <a:rPr lang="en-US"/>
            </a:br>
            <a:endParaRPr lang="en-US"/>
          </a:p>
          <a:p>
            <a:endParaRPr lang="en-US">
              <a:solidFill>
                <a:srgbClr val="0000FF"/>
              </a:solidFill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774298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BBACD25B-5981-5DFB-0064-616B3169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2EECF41-D664-1FA7-902A-1C610BBD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24</a:t>
            </a:fld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E4FAD-6E56-9C98-7341-690B63927F72}"/>
              </a:ext>
            </a:extLst>
          </p:cNvPr>
          <p:cNvSpPr txBox="1"/>
          <p:nvPr/>
        </p:nvSpPr>
        <p:spPr>
          <a:xfrm>
            <a:off x="195533" y="109268"/>
            <a:ext cx="1167153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>
                <a:latin typeface="Droid Sans Mono"/>
              </a:rPr>
            </a:br>
            <a:r>
              <a:rPr lang="en-US">
                <a:solidFill>
                  <a:srgbClr val="0000FF"/>
                </a:solidFill>
                <a:latin typeface="Droid Sans Mono"/>
              </a:rPr>
              <a:t>PROCESS</a:t>
            </a:r>
            <a:r>
              <a:rPr lang="en-US">
                <a:latin typeface="Droid Sans Mono"/>
              </a:rPr>
              <a:t> (</a:t>
            </a:r>
            <a:r>
              <a:rPr lang="en-US" err="1">
                <a:latin typeface="Droid Sans Mono"/>
              </a:rPr>
              <a:t>Clk_CI</a:t>
            </a:r>
            <a:r>
              <a:rPr lang="en-US">
                <a:latin typeface="Droid Sans Mono"/>
              </a:rPr>
              <a:t>)</a:t>
            </a:r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...</a:t>
            </a:r>
            <a:endParaRPr lang="en-US">
              <a:latin typeface="Droid Sans Mono"/>
            </a:endParaRPr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BEGIN</a:t>
            </a:r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IF</a:t>
            </a:r>
            <a:r>
              <a:rPr lang="en-US">
                <a:latin typeface="Droid Sans Mono"/>
              </a:rPr>
              <a:t> </a:t>
            </a:r>
            <a:r>
              <a:rPr lang="en-US" err="1">
                <a:solidFill>
                  <a:srgbClr val="795E26"/>
                </a:solidFill>
                <a:latin typeface="Droid Sans Mono"/>
              </a:rPr>
              <a:t>rising_edge</a:t>
            </a:r>
            <a:r>
              <a:rPr lang="en-US">
                <a:latin typeface="Droid Sans Mono"/>
              </a:rPr>
              <a:t>(</a:t>
            </a:r>
            <a:r>
              <a:rPr lang="en-US" err="1">
                <a:latin typeface="Droid Sans Mono"/>
              </a:rPr>
              <a:t>Clk_CI</a:t>
            </a:r>
            <a:r>
              <a:rPr lang="en-US">
                <a:latin typeface="Droid Sans Mono"/>
              </a:rPr>
              <a:t>)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THEN</a:t>
            </a:r>
            <a:endParaRPr lang="en-US"/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    IF</a:t>
            </a:r>
            <a:r>
              <a:rPr lang="en-US">
                <a:latin typeface="Droid Sans Mono"/>
              </a:rPr>
              <a:t> </a:t>
            </a:r>
            <a:r>
              <a:rPr lang="en-US" err="1">
                <a:latin typeface="Droid Sans Mono"/>
              </a:rPr>
              <a:t>Rst_RBI</a:t>
            </a:r>
            <a:r>
              <a:rPr lang="en-US">
                <a:latin typeface="Droid Sans Mono"/>
              </a:rPr>
              <a:t> = </a:t>
            </a:r>
            <a:r>
              <a:rPr lang="en-US">
                <a:solidFill>
                  <a:srgbClr val="A31515"/>
                </a:solidFill>
                <a:latin typeface="Droid Sans Mono"/>
              </a:rPr>
              <a:t>'1'</a:t>
            </a:r>
            <a:r>
              <a:rPr lang="en-US">
                <a:latin typeface="Droid Sans Mono"/>
              </a:rPr>
              <a:t>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THEN ... ELSE</a:t>
            </a:r>
            <a:endParaRPr lang="en-US"/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        </a:t>
            </a:r>
            <a:r>
              <a:rPr lang="en-US">
                <a:latin typeface="Droid Sans Mono"/>
              </a:rPr>
              <a:t>...</a:t>
            </a:r>
            <a:br>
              <a:rPr lang="en-US">
                <a:latin typeface="Droid Sans Mono"/>
              </a:rPr>
            </a:br>
            <a:r>
              <a:rPr lang="en-US">
                <a:solidFill>
                  <a:srgbClr val="0000FF"/>
                </a:solidFill>
                <a:latin typeface="Droid Sans Mono"/>
              </a:rPr>
              <a:t>            IF</a:t>
            </a:r>
            <a:r>
              <a:rPr lang="en-US">
                <a:latin typeface="Droid Sans Mono"/>
              </a:rPr>
              <a:t> (Active_V = </a:t>
            </a:r>
            <a:r>
              <a:rPr lang="en-US">
                <a:solidFill>
                  <a:srgbClr val="A31515"/>
                </a:solidFill>
                <a:latin typeface="Droid Sans Mono"/>
              </a:rPr>
              <a:t>'1'</a:t>
            </a:r>
            <a:r>
              <a:rPr lang="en-US">
                <a:latin typeface="Droid Sans Mono"/>
              </a:rPr>
              <a:t>)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THEN </a:t>
            </a:r>
            <a:r>
              <a:rPr lang="en-US">
                <a:solidFill>
                  <a:srgbClr val="008000"/>
                </a:solidFill>
                <a:latin typeface="Droid Sans Mono"/>
              </a:rPr>
              <a:t>-- store intermediate result</a:t>
            </a:r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            </a:t>
            </a:r>
            <a:r>
              <a:rPr lang="en-US">
                <a:latin typeface="Droid Sans Mono"/>
              </a:rPr>
              <a:t>s1_D &lt;= s0;</a:t>
            </a:r>
            <a:endParaRPr lang="en-US"/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            </a:t>
            </a:r>
            <a:r>
              <a:rPr lang="en-US">
                <a:latin typeface="Droid Sans Mono"/>
              </a:rPr>
              <a:t>s2_D &lt;= s1_D;</a:t>
            </a:r>
            <a:endParaRPr lang="en-US"/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        ELSE</a:t>
            </a:r>
            <a:endParaRPr lang="en-US"/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            </a:t>
            </a:r>
            <a:r>
              <a:rPr lang="en-US">
                <a:latin typeface="Droid Sans Mono"/>
              </a:rPr>
              <a:t>s1_D &lt;= (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OTHERS</a:t>
            </a:r>
            <a:r>
              <a:rPr lang="en-US">
                <a:latin typeface="Droid Sans Mono"/>
              </a:rPr>
              <a:t> =&gt; </a:t>
            </a:r>
            <a:r>
              <a:rPr lang="en-US">
                <a:solidFill>
                  <a:srgbClr val="A31515"/>
                </a:solidFill>
                <a:latin typeface="Droid Sans Mono"/>
              </a:rPr>
              <a:t>'0'</a:t>
            </a:r>
            <a:r>
              <a:rPr lang="en-US">
                <a:latin typeface="Droid Sans Mono"/>
              </a:rPr>
              <a:t>);</a:t>
            </a:r>
            <a:endParaRPr lang="en-US"/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            </a:t>
            </a:r>
            <a:r>
              <a:rPr lang="en-US">
                <a:latin typeface="Droid Sans Mono"/>
              </a:rPr>
              <a:t>s2_D &lt;= (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OTHERS</a:t>
            </a:r>
            <a:r>
              <a:rPr lang="en-US">
                <a:latin typeface="Droid Sans Mono"/>
              </a:rPr>
              <a:t> =&gt; </a:t>
            </a:r>
            <a:r>
              <a:rPr lang="en-US">
                <a:solidFill>
                  <a:srgbClr val="A31515"/>
                </a:solidFill>
                <a:latin typeface="Droid Sans Mono"/>
              </a:rPr>
              <a:t>'0'</a:t>
            </a:r>
            <a:r>
              <a:rPr lang="en-US">
                <a:latin typeface="Droid Sans Mono"/>
              </a:rPr>
              <a:t>);</a:t>
            </a:r>
            <a:endParaRPr lang="en-US"/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        END IF</a:t>
            </a:r>
            <a:r>
              <a:rPr lang="en-US">
                <a:latin typeface="Droid Sans Mono"/>
              </a:rPr>
              <a:t>;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    ...</a:t>
            </a:r>
            <a:endParaRPr lang="en-US">
              <a:latin typeface="Droid Sans Mono"/>
            </a:endParaRPr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    END IF</a:t>
            </a:r>
            <a:r>
              <a:rPr lang="en-US">
                <a:latin typeface="Droid Sans Mono"/>
              </a:rPr>
              <a:t>;</a:t>
            </a:r>
            <a:endParaRPr lang="en-US"/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    </a:t>
            </a:r>
            <a:r>
              <a:rPr lang="en-US" err="1">
                <a:latin typeface="Droid Sans Mono"/>
              </a:rPr>
              <a:t>Magnitude_sq_SO</a:t>
            </a:r>
            <a:r>
              <a:rPr lang="en-US">
                <a:latin typeface="Droid Sans Mono"/>
              </a:rPr>
              <a:t> &lt;= </a:t>
            </a:r>
            <a:r>
              <a:rPr lang="en-US" err="1">
                <a:latin typeface="Droid Sans Mono"/>
              </a:rPr>
              <a:t>Magnitude_sq</a:t>
            </a:r>
            <a:r>
              <a:rPr lang="en-US">
                <a:latin typeface="Droid Sans Mono"/>
              </a:rPr>
              <a:t>;</a:t>
            </a:r>
            <a:endParaRPr lang="en-US"/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    END IF</a:t>
            </a:r>
            <a:r>
              <a:rPr lang="en-US">
                <a:latin typeface="Droid Sans Mono"/>
              </a:rPr>
              <a:t>;</a:t>
            </a:r>
            <a:endParaRPr lang="en-US"/>
          </a:p>
          <a:p>
            <a:r>
              <a:rPr lang="en-US">
                <a:solidFill>
                  <a:srgbClr val="0000FF"/>
                </a:solidFill>
                <a:latin typeface="Droid Sans Mono"/>
              </a:rPr>
              <a:t>END</a:t>
            </a:r>
            <a:r>
              <a:rPr lang="en-US">
                <a:latin typeface="Droid Sans Mono"/>
              </a:rPr>
              <a:t> </a:t>
            </a:r>
            <a:r>
              <a:rPr lang="en-US">
                <a:solidFill>
                  <a:srgbClr val="0000FF"/>
                </a:solidFill>
                <a:latin typeface="Droid Sans Mono"/>
              </a:rPr>
              <a:t>PROCESS</a:t>
            </a:r>
            <a:r>
              <a:rPr lang="en-US">
                <a:latin typeface="Droid Sans Mono"/>
              </a:rPr>
              <a:t>;</a:t>
            </a:r>
          </a:p>
          <a:p>
            <a:endParaRPr lang="en-US"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4078475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BBACD25B-5981-5DFB-0064-616B3169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2EECF41-D664-1FA7-902A-1C610BBD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25</a:t>
            </a:fld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E4FAD-6E56-9C98-7341-690B63927F72}"/>
              </a:ext>
            </a:extLst>
          </p:cNvPr>
          <p:cNvSpPr txBox="1"/>
          <p:nvPr/>
        </p:nvSpPr>
        <p:spPr>
          <a:xfrm>
            <a:off x="195533" y="109268"/>
            <a:ext cx="11671538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PROCESS</a:t>
            </a:r>
            <a:r>
              <a:rPr lang="en-US" sz="1600">
                <a:latin typeface="Droid Sans Mono"/>
              </a:rPr>
              <a:t> (Clk_CI)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VARIABLE</a:t>
            </a:r>
            <a:r>
              <a:rPr lang="en-US" sz="1600">
                <a:latin typeface="Droid Sans Mono"/>
              </a:rPr>
              <a:t> </a:t>
            </a:r>
            <a:r>
              <a:rPr lang="en-US" sz="1600" err="1">
                <a:solidFill>
                  <a:srgbClr val="001080"/>
                </a:solidFill>
                <a:latin typeface="Droid Sans Mono"/>
              </a:rPr>
              <a:t>Active_V</a:t>
            </a:r>
            <a:r>
              <a:rPr lang="en-US" sz="1600">
                <a:latin typeface="Droid Sans Mono"/>
              </a:rPr>
              <a:t> : </a:t>
            </a:r>
            <a:r>
              <a:rPr lang="en-US" sz="1600">
                <a:solidFill>
                  <a:srgbClr val="267F99"/>
                </a:solidFill>
                <a:latin typeface="Droid Sans Mono"/>
              </a:rPr>
              <a:t>STD_LOGIC</a:t>
            </a:r>
            <a:r>
              <a:rPr lang="en-US" sz="1600">
                <a:latin typeface="Droid Sans Mono"/>
              </a:rPr>
              <a:t>;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BEGIN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IF</a:t>
            </a:r>
            <a:r>
              <a:rPr lang="en-US" sz="1600">
                <a:latin typeface="Droid Sans Mono"/>
              </a:rPr>
              <a:t> </a:t>
            </a:r>
            <a:r>
              <a:rPr lang="en-US" sz="1600" err="1">
                <a:solidFill>
                  <a:srgbClr val="795E26"/>
                </a:solidFill>
                <a:latin typeface="Droid Sans Mono"/>
              </a:rPr>
              <a:t>rising_edge</a:t>
            </a:r>
            <a:r>
              <a:rPr lang="en-US" sz="1600">
                <a:latin typeface="Droid Sans Mono"/>
              </a:rPr>
              <a:t>(</a:t>
            </a:r>
            <a:r>
              <a:rPr lang="en-US" sz="1600" err="1">
                <a:latin typeface="Droid Sans Mono"/>
              </a:rPr>
              <a:t>Clk_CI</a:t>
            </a:r>
            <a:r>
              <a:rPr lang="en-US" sz="1600">
                <a:latin typeface="Droid Sans Mono"/>
              </a:rPr>
              <a:t>) </a:t>
            </a:r>
            <a:r>
              <a:rPr lang="en-US" sz="1600">
                <a:solidFill>
                  <a:srgbClr val="0000FF"/>
                </a:solidFill>
                <a:latin typeface="Droid Sans Mono"/>
              </a:rPr>
              <a:t>THEN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IF</a:t>
            </a:r>
            <a:r>
              <a:rPr lang="en-US" sz="1600">
                <a:latin typeface="Droid Sans Mono"/>
              </a:rPr>
              <a:t> </a:t>
            </a:r>
            <a:r>
              <a:rPr lang="en-US" sz="1600" err="1">
                <a:latin typeface="Droid Sans Mono"/>
              </a:rPr>
              <a:t>Rst_RBI</a:t>
            </a:r>
            <a:r>
              <a:rPr lang="en-US" sz="1600">
                <a:latin typeface="Droid Sans Mono"/>
              </a:rPr>
              <a:t> = </a:t>
            </a:r>
            <a:r>
              <a:rPr lang="en-US" sz="1600">
                <a:solidFill>
                  <a:srgbClr val="A31515"/>
                </a:solidFill>
                <a:latin typeface="Droid Sans Mono"/>
              </a:rPr>
              <a:t>'1'</a:t>
            </a:r>
            <a:r>
              <a:rPr lang="en-US" sz="1600">
                <a:latin typeface="Droid Sans Mono"/>
              </a:rPr>
              <a:t> </a:t>
            </a:r>
            <a:r>
              <a:rPr lang="en-US" sz="1600">
                <a:solidFill>
                  <a:srgbClr val="0000FF"/>
                </a:solidFill>
                <a:latin typeface="Droid Sans Mono"/>
              </a:rPr>
              <a:t>THEN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 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Cnt_D &lt;= (</a:t>
            </a:r>
            <a:r>
              <a:rPr lang="en-US" sz="1600">
                <a:solidFill>
                  <a:srgbClr val="0000FF"/>
                </a:solidFill>
                <a:latin typeface="Droid Sans Mono"/>
              </a:rPr>
              <a:t>OTHERS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 =&gt; </a:t>
            </a:r>
            <a:r>
              <a:rPr lang="en-US" sz="1600">
                <a:solidFill>
                  <a:srgbClr val="A31515"/>
                </a:solidFill>
                <a:latin typeface="Droid Sans Mono"/>
              </a:rPr>
              <a:t>'0'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);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 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Active_D &lt;= </a:t>
            </a:r>
            <a:r>
              <a:rPr lang="en-US" sz="1600">
                <a:solidFill>
                  <a:srgbClr val="A31515"/>
                </a:solidFill>
                <a:latin typeface="Droid Sans Mono"/>
              </a:rPr>
              <a:t>'0'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;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 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Done_SO &lt;= </a:t>
            </a:r>
            <a:r>
              <a:rPr lang="en-US" sz="1600">
                <a:solidFill>
                  <a:srgbClr val="A31515"/>
                </a:solidFill>
                <a:latin typeface="Droid Sans Mono"/>
              </a:rPr>
              <a:t>'0'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;</a:t>
            </a:r>
            <a:endParaRPr lang="en-US" sz="1600">
              <a:cs typeface="Calibri" panose="020F0502020204030204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 ...</a:t>
            </a:r>
            <a:endParaRPr lang="en-US" sz="1600">
              <a:cs typeface="Calibri" panose="020F0502020204030204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ELSE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 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Active_V := </a:t>
            </a:r>
            <a:r>
              <a:rPr lang="en-US" sz="1600" err="1">
                <a:solidFill>
                  <a:srgbClr val="000000"/>
                </a:solidFill>
                <a:latin typeface="Droid Sans Mono"/>
              </a:rPr>
              <a:t>Active_D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;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 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Done_SO &lt;= </a:t>
            </a:r>
            <a:r>
              <a:rPr lang="en-US" sz="1600">
                <a:solidFill>
                  <a:srgbClr val="A31515"/>
                </a:solidFill>
                <a:latin typeface="Droid Sans Mono"/>
              </a:rPr>
              <a:t>'0'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;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 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Cnt_D &lt;= </a:t>
            </a:r>
            <a:r>
              <a:rPr lang="en-US" sz="1600" err="1">
                <a:solidFill>
                  <a:srgbClr val="000000"/>
                </a:solidFill>
                <a:latin typeface="Droid Sans Mono"/>
              </a:rPr>
              <a:t>Cnt_D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 + </a:t>
            </a:r>
            <a:r>
              <a:rPr lang="en-US" sz="1600">
                <a:solidFill>
                  <a:srgbClr val="098658"/>
                </a:solidFill>
                <a:latin typeface="Droid Sans Mono"/>
              </a:rPr>
              <a:t>1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;</a:t>
            </a:r>
            <a:endParaRPr lang="en-US" sz="1600">
              <a:cs typeface="Calibri" panose="020F0502020204030204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 IF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 (Active_V = </a:t>
            </a:r>
            <a:r>
              <a:rPr lang="en-US" sz="1600">
                <a:solidFill>
                  <a:srgbClr val="A31515"/>
                </a:solidFill>
                <a:latin typeface="Droid Sans Mono"/>
              </a:rPr>
              <a:t>'0'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600">
                <a:solidFill>
                  <a:srgbClr val="0000FF"/>
                </a:solidFill>
                <a:latin typeface="Droid Sans Mono"/>
              </a:rPr>
              <a:t>AND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 En_SI = </a:t>
            </a:r>
            <a:r>
              <a:rPr lang="en-US" sz="1600">
                <a:solidFill>
                  <a:srgbClr val="A31515"/>
                </a:solidFill>
                <a:latin typeface="Droid Sans Mono"/>
              </a:rPr>
              <a:t>'1'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) </a:t>
            </a:r>
            <a:r>
              <a:rPr lang="en-US" sz="1600">
                <a:solidFill>
                  <a:srgbClr val="0000FF"/>
                </a:solidFill>
                <a:latin typeface="Droid Sans Mono"/>
              </a:rPr>
              <a:t>THEN </a:t>
            </a:r>
            <a:r>
              <a:rPr lang="en-US" sz="1600">
                <a:solidFill>
                  <a:srgbClr val="008000"/>
                </a:solidFill>
                <a:latin typeface="Droid Sans Mono"/>
              </a:rPr>
              <a:t>-- calculated starts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     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Active_V := </a:t>
            </a:r>
            <a:r>
              <a:rPr lang="en-US" sz="1600">
                <a:solidFill>
                  <a:srgbClr val="A31515"/>
                </a:solidFill>
                <a:latin typeface="Droid Sans Mono"/>
              </a:rPr>
              <a:t>'1'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;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     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Cnt_D &lt;= (</a:t>
            </a:r>
            <a:r>
              <a:rPr lang="en-US" sz="1600">
                <a:solidFill>
                  <a:srgbClr val="0000FF"/>
                </a:solidFill>
                <a:latin typeface="Droid Sans Mono"/>
              </a:rPr>
              <a:t>OTHERS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 =&gt; </a:t>
            </a:r>
            <a:r>
              <a:rPr lang="en-US" sz="1600">
                <a:solidFill>
                  <a:srgbClr val="A31515"/>
                </a:solidFill>
                <a:latin typeface="Droid Sans Mono"/>
              </a:rPr>
              <a:t>'0'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);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 END IF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;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 IF</a:t>
            </a:r>
            <a:r>
              <a:rPr lang="en-US" sz="1600">
                <a:latin typeface="Droid Sans Mono"/>
              </a:rPr>
              <a:t> (Active_V = </a:t>
            </a:r>
            <a:r>
              <a:rPr lang="en-US" sz="1600">
                <a:solidFill>
                  <a:srgbClr val="A31515"/>
                </a:solidFill>
                <a:latin typeface="Droid Sans Mono"/>
              </a:rPr>
              <a:t>'1'</a:t>
            </a:r>
            <a:r>
              <a:rPr lang="en-US" sz="1600">
                <a:latin typeface="Droid Sans Mono"/>
              </a:rPr>
              <a:t>) </a:t>
            </a:r>
            <a:r>
              <a:rPr lang="en-US" sz="1600">
                <a:solidFill>
                  <a:srgbClr val="0000FF"/>
                </a:solidFill>
                <a:latin typeface="Droid Sans Mono"/>
              </a:rPr>
              <a:t>THEN </a:t>
            </a:r>
            <a:r>
              <a:rPr lang="en-US" sz="1600">
                <a:solidFill>
                  <a:srgbClr val="008000"/>
                </a:solidFill>
                <a:latin typeface="Droid Sans Mono"/>
              </a:rPr>
              <a:t>-- store intermediate result</a:t>
            </a:r>
            <a:endParaRPr lang="en-US" sz="1600">
              <a:solidFill>
                <a:srgbClr val="008000"/>
              </a:solidFill>
              <a:latin typeface="Droid Sans Mono"/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     ...</a:t>
            </a:r>
            <a:endParaRPr lang="en-US" sz="160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 END IF</a:t>
            </a:r>
            <a:r>
              <a:rPr lang="en-US" sz="1600">
                <a:latin typeface="Droid Sans Mono"/>
              </a:rPr>
              <a:t>;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 </a:t>
            </a:r>
            <a:r>
              <a:rPr lang="en-US" sz="1600">
                <a:solidFill>
                  <a:srgbClr val="008000"/>
                </a:solidFill>
                <a:latin typeface="Droid Sans Mono"/>
              </a:rPr>
              <a:t>-- check if calculation is finished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 IF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 (Active_V = </a:t>
            </a:r>
            <a:r>
              <a:rPr lang="en-US" sz="1600">
                <a:solidFill>
                  <a:srgbClr val="A31515"/>
                </a:solidFill>
                <a:latin typeface="Droid Sans Mono"/>
              </a:rPr>
              <a:t>'1'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600">
                <a:solidFill>
                  <a:srgbClr val="0000FF"/>
                </a:solidFill>
                <a:latin typeface="Droid Sans Mono"/>
              </a:rPr>
              <a:t>AND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 Cnt_D = </a:t>
            </a:r>
            <a:r>
              <a:rPr lang="en-US" sz="1600">
                <a:solidFill>
                  <a:srgbClr val="795E26"/>
                </a:solidFill>
                <a:latin typeface="Droid Sans Mono"/>
              </a:rPr>
              <a:t>to_unsigned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(N - </a:t>
            </a:r>
            <a:r>
              <a:rPr lang="en-US" sz="1600">
                <a:solidFill>
                  <a:srgbClr val="098658"/>
                </a:solidFill>
                <a:latin typeface="Droid Sans Mono"/>
              </a:rPr>
              <a:t>1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, Cnt_D'</a:t>
            </a:r>
            <a:r>
              <a:rPr lang="en-US" sz="1600">
                <a:solidFill>
                  <a:srgbClr val="001080"/>
                </a:solidFill>
                <a:latin typeface="Droid Sans Mono"/>
              </a:rPr>
              <a:t>LENGTH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)) </a:t>
            </a:r>
            <a:r>
              <a:rPr lang="en-US" sz="1600">
                <a:solidFill>
                  <a:srgbClr val="0000FF"/>
                </a:solidFill>
                <a:latin typeface="Droid Sans Mono"/>
              </a:rPr>
              <a:t>THEN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     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Active_V := </a:t>
            </a:r>
            <a:r>
              <a:rPr lang="en-US" sz="1600">
                <a:solidFill>
                  <a:srgbClr val="A31515"/>
                </a:solidFill>
                <a:latin typeface="Droid Sans Mono"/>
              </a:rPr>
              <a:t>'0'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;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     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Done_SO &lt;= </a:t>
            </a:r>
            <a:r>
              <a:rPr lang="en-US" sz="1600">
                <a:solidFill>
                  <a:srgbClr val="A31515"/>
                </a:solidFill>
                <a:latin typeface="Droid Sans Mono"/>
              </a:rPr>
              <a:t>'1'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;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 END IF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;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    </a:t>
            </a:r>
            <a:r>
              <a:rPr lang="en-US" sz="1600">
                <a:solidFill>
                  <a:srgbClr val="000000"/>
                </a:solidFill>
                <a:latin typeface="Droid Sans Mono"/>
              </a:rPr>
              <a:t>Active_D &lt;= Active_V;</a:t>
            </a:r>
            <a:endParaRPr lang="en-US" sz="1600">
              <a:cs typeface="Calibri"/>
            </a:endParaRPr>
          </a:p>
          <a:p>
            <a:r>
              <a:rPr lang="en-US" sz="1600">
                <a:solidFill>
                  <a:srgbClr val="0000FF"/>
                </a:solidFill>
                <a:latin typeface="Droid Sans Mono"/>
              </a:rPr>
              <a:t>        END IF</a:t>
            </a:r>
            <a:r>
              <a:rPr lang="en-US" sz="1600">
                <a:latin typeface="Droid Sans Mono"/>
              </a:rPr>
              <a:t>;</a:t>
            </a:r>
            <a:endParaRPr lang="en-US" sz="1600">
              <a:cs typeface="Calibri"/>
            </a:endParaRPr>
          </a:p>
          <a:p>
            <a:endParaRPr lang="en-US" sz="1600"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76014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94BD-9FF2-16E7-6838-5D975DD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Introduction</a:t>
            </a:r>
            <a:endParaRPr lang="it-IT"/>
          </a:p>
        </p:txBody>
      </p:sp>
      <p:pic>
        <p:nvPicPr>
          <p:cNvPr id="7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9FA44231-E881-5D74-F026-612029167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pic>
        <p:nvPicPr>
          <p:cNvPr id="9" name="Picture 18" descr="Immagine che contiene diagramma, linea, Disegno tecnico&#10;&#10;Descrizione generata automaticamente">
            <a:extLst>
              <a:ext uri="{FF2B5EF4-FFF2-40B4-BE49-F238E27FC236}">
                <a16:creationId xmlns:a16="http://schemas.microsoft.com/office/drawing/2014/main" id="{2C5BBD16-659C-D376-7BCB-FFE80FB19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979" y="2417635"/>
            <a:ext cx="9046042" cy="3996813"/>
          </a:xfrm>
          <a:prstGeom prst="rect">
            <a:avLst/>
          </a:prstGeom>
        </p:spPr>
      </p:pic>
      <p:pic>
        <p:nvPicPr>
          <p:cNvPr id="6" name="Immagine 7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FC3731E7-6A10-4966-974A-925CE7F10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97006" y="1358264"/>
            <a:ext cx="5488676" cy="663663"/>
          </a:xfr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E91A6C1B-D147-F85E-B113-50FE036D01B3}"/>
              </a:ext>
            </a:extLst>
          </p:cNvPr>
          <p:cNvSpPr/>
          <p:nvPr/>
        </p:nvSpPr>
        <p:spPr>
          <a:xfrm>
            <a:off x="1791517" y="2418760"/>
            <a:ext cx="4304732" cy="41966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CBE6D05-047A-93DA-DD36-4FA7CDC94E77}"/>
              </a:ext>
            </a:extLst>
          </p:cNvPr>
          <p:cNvSpPr/>
          <p:nvPr/>
        </p:nvSpPr>
        <p:spPr>
          <a:xfrm>
            <a:off x="6380714" y="2418760"/>
            <a:ext cx="3957851" cy="41966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1" descr="Immagine che contiene Carattere, testo, calligrafia, bianco&#10;&#10;Descrizione generata automaticamente">
            <a:extLst>
              <a:ext uri="{FF2B5EF4-FFF2-40B4-BE49-F238E27FC236}">
                <a16:creationId xmlns:a16="http://schemas.microsoft.com/office/drawing/2014/main" id="{74D9279B-76A4-9470-A726-4909D1287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431" y="1712652"/>
            <a:ext cx="3692856" cy="663338"/>
          </a:xfrm>
          <a:prstGeom prst="rect">
            <a:avLst/>
          </a:prstGeom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506E3454-E4F9-FE30-925C-D4B078BE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dirty="0" smtClean="0"/>
              <a:t>3</a:t>
            </a:fld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22E808A-55F1-1DEA-EC4E-C1FDA3546CAD}"/>
              </a:ext>
            </a:extLst>
          </p:cNvPr>
          <p:cNvSpPr txBox="1"/>
          <p:nvPr/>
        </p:nvSpPr>
        <p:spPr>
          <a:xfrm>
            <a:off x="9686636" y="5988242"/>
            <a:ext cx="931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cs typeface="Calibri"/>
              </a:rPr>
              <a:t>(1)</a:t>
            </a:r>
            <a:endParaRPr lang="it-IT"/>
          </a:p>
        </p:txBody>
      </p:sp>
      <p:pic>
        <p:nvPicPr>
          <p:cNvPr id="3" name="Immagine 3" descr="Immagine che contiene Carattere, testo, Elementi grafici, bianco&#10;&#10;Descrizione generata automaticamente">
            <a:extLst>
              <a:ext uri="{FF2B5EF4-FFF2-40B4-BE49-F238E27FC236}">
                <a16:creationId xmlns:a16="http://schemas.microsoft.com/office/drawing/2014/main" id="{0E99599A-2328-80C8-2584-A44350E28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1806822"/>
            <a:ext cx="1476104" cy="50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4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94BD-9FF2-16E7-6838-5D975DD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Literature Review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350A-752D-11E2-F98B-EC734D92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03" y="2007595"/>
            <a:ext cx="535219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>
                <a:ea typeface="+mn-lt"/>
                <a:cs typeface="+mn-lt"/>
              </a:rPr>
              <a:t>A novel structure of the </a:t>
            </a:r>
            <a:r>
              <a:rPr lang="en-GB" sz="3200" err="1">
                <a:ea typeface="+mn-lt"/>
                <a:cs typeface="+mn-lt"/>
              </a:rPr>
              <a:t>Goertzel</a:t>
            </a:r>
            <a:r>
              <a:rPr lang="en-GB" sz="3200">
                <a:ea typeface="+mn-lt"/>
                <a:cs typeface="+mn-lt"/>
              </a:rPr>
              <a:t> filter </a:t>
            </a:r>
            <a:endParaRPr lang="en-US"/>
          </a:p>
          <a:p>
            <a:pPr marL="457200" indent="-457200"/>
            <a:r>
              <a:rPr lang="en-GB" sz="2000">
                <a:ea typeface="+mn-lt"/>
                <a:cs typeface="+mn-lt"/>
              </a:rPr>
              <a:t>N mutually delayed branches of the filter multiplexed and summed</a:t>
            </a:r>
          </a:p>
          <a:p>
            <a:pPr marL="457200" indent="-457200"/>
            <a:r>
              <a:rPr lang="en-GB" sz="2000">
                <a:ea typeface="+mn-lt"/>
                <a:cs typeface="+mn-lt"/>
              </a:rPr>
              <a:t>Used where a higher resolution of the signal is required temporarily (for ex. synchronization purposes).</a:t>
            </a:r>
          </a:p>
          <a:p>
            <a:pPr marL="457200" indent="-457200">
              <a:buAutoNum type="arabicPeriod"/>
            </a:pPr>
            <a:endParaRPr lang="en-GB" sz="19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1900">
              <a:ea typeface="+mn-lt"/>
              <a:cs typeface="+mn-lt"/>
            </a:endParaRPr>
          </a:p>
        </p:txBody>
      </p:sp>
      <p:pic>
        <p:nvPicPr>
          <p:cNvPr id="5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1EE4DC34-FA46-458C-3026-874008A59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2BD6A3-B62C-0DD7-D7AF-9562D5F6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it-IT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B7C137-A58C-BDA9-35EC-04828E203D79}"/>
              </a:ext>
            </a:extLst>
          </p:cNvPr>
          <p:cNvGrpSpPr/>
          <p:nvPr/>
        </p:nvGrpSpPr>
        <p:grpSpPr>
          <a:xfrm>
            <a:off x="6714698" y="4047876"/>
            <a:ext cx="4358185" cy="2310666"/>
            <a:chOff x="6487236" y="2012085"/>
            <a:chExt cx="4585647" cy="2492636"/>
          </a:xfrm>
        </p:grpSpPr>
        <p:pic>
          <p:nvPicPr>
            <p:cNvPr id="4" name="Picture 7">
              <a:extLst>
                <a:ext uri="{FF2B5EF4-FFF2-40B4-BE49-F238E27FC236}">
                  <a16:creationId xmlns:a16="http://schemas.microsoft.com/office/drawing/2014/main" id="{8E1BBB90-3D68-2326-4742-14FF16786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7236" y="2012085"/>
              <a:ext cx="4585647" cy="249263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236E6-7807-01C4-A620-B7980D5A528C}"/>
                </a:ext>
              </a:extLst>
            </p:cNvPr>
            <p:cNvSpPr txBox="1"/>
            <p:nvPr/>
          </p:nvSpPr>
          <p:spPr>
            <a:xfrm>
              <a:off x="10528679" y="3872552"/>
              <a:ext cx="50269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>
                  <a:cs typeface="Calibri"/>
                </a:rPr>
                <a:t>(2)</a:t>
              </a:r>
              <a:endParaRPr lang="en-GB"/>
            </a:p>
          </p:txBody>
        </p:sp>
      </p:grpSp>
      <p:pic>
        <p:nvPicPr>
          <p:cNvPr id="9" name="Picture 18" descr="Immagine che contiene diagramma, linea, Disegno tecnico&#10;&#10;Descrizione generata automaticamente">
            <a:extLst>
              <a:ext uri="{FF2B5EF4-FFF2-40B4-BE49-F238E27FC236}">
                <a16:creationId xmlns:a16="http://schemas.microsoft.com/office/drawing/2014/main" id="{311B465E-E5B0-7F0D-16F7-46D1FC6C8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919" y="1610142"/>
            <a:ext cx="4565027" cy="2040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FD78C2-C1AB-42D8-7B42-DDA7EC50B7C7}"/>
              </a:ext>
            </a:extLst>
          </p:cNvPr>
          <p:cNvSpPr txBox="1"/>
          <p:nvPr/>
        </p:nvSpPr>
        <p:spPr>
          <a:xfrm>
            <a:off x="10581564" y="3245893"/>
            <a:ext cx="6505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(1)</a:t>
            </a:r>
            <a:r>
              <a:rPr lang="en-GB">
                <a:cs typeface="Calibri"/>
              </a:rPr>
              <a:t>​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51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94BD-9FF2-16E7-6838-5D975DD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Literature Review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350A-752D-11E2-F98B-EC734D92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03" y="2007595"/>
            <a:ext cx="5193287" cy="209945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GB" sz="3200">
                <a:ea typeface="+mn-lt"/>
                <a:cs typeface="+mn-lt"/>
              </a:rPr>
              <a:t>Dual Tone Multi-Frequency (DTMF) signal detection</a:t>
            </a:r>
            <a:endParaRPr lang="en-US" sz="3200">
              <a:cs typeface="Calibri"/>
            </a:endParaRPr>
          </a:p>
          <a:p>
            <a:pPr marL="457200" indent="-457200"/>
            <a:r>
              <a:rPr lang="en-GB" sz="2000">
                <a:ea typeface="+mn-lt"/>
                <a:cs typeface="+mn-lt"/>
              </a:rPr>
              <a:t>Using a comparator and a counter instead of multiply operations and two addition operations.</a:t>
            </a:r>
          </a:p>
          <a:p>
            <a:pPr marL="457200" indent="-457200"/>
            <a:r>
              <a:rPr lang="en-GB" sz="2000">
                <a:ea typeface="+mn-lt"/>
                <a:cs typeface="+mn-lt"/>
              </a:rPr>
              <a:t>The performance is same as traditional algorithm but, the usage of hardware resources are reduced significantly</a:t>
            </a:r>
          </a:p>
          <a:p>
            <a:pPr marL="0" indent="0">
              <a:buNone/>
            </a:pPr>
            <a:endParaRPr lang="en-GB" sz="2000">
              <a:cs typeface="Calibri"/>
            </a:endParaRPr>
          </a:p>
          <a:p>
            <a:pPr marL="457200" indent="-457200">
              <a:buAutoNum type="arabicPeriod"/>
            </a:pPr>
            <a:endParaRPr lang="en-GB" sz="19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GB" sz="1900">
              <a:ea typeface="+mn-lt"/>
              <a:cs typeface="+mn-lt"/>
            </a:endParaRPr>
          </a:p>
        </p:txBody>
      </p:sp>
      <p:pic>
        <p:nvPicPr>
          <p:cNvPr id="5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1EE4DC34-FA46-458C-3026-874008A59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2BD6A3-B62C-0DD7-D7AF-9562D5F6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it-IT"/>
          </a:p>
        </p:txBody>
      </p:sp>
      <p:pic>
        <p:nvPicPr>
          <p:cNvPr id="7" name="Picture 7" descr="A graph of a number&#10;&#10;Description automatically generated">
            <a:extLst>
              <a:ext uri="{FF2B5EF4-FFF2-40B4-BE49-F238E27FC236}">
                <a16:creationId xmlns:a16="http://schemas.microsoft.com/office/drawing/2014/main" id="{77F404B2-0792-D3BA-E9E7-8E45D6843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701" y="1811254"/>
            <a:ext cx="5144021" cy="41227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41C744-BF27-747A-A752-ED15B81B0E6A}"/>
              </a:ext>
            </a:extLst>
          </p:cNvPr>
          <p:cNvSpPr txBox="1"/>
          <p:nvPr/>
        </p:nvSpPr>
        <p:spPr>
          <a:xfrm>
            <a:off x="10728722" y="5859735"/>
            <a:ext cx="473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(3)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93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94BD-9FF2-16E7-6838-5D975DD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Literature Review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350A-752D-11E2-F98B-EC734D92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03" y="2007595"/>
            <a:ext cx="54318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ea typeface="+mn-lt"/>
                <a:cs typeface="+mn-lt"/>
              </a:rPr>
              <a:t>Usage of fixed-point arithmetic over floating-point arithmetic</a:t>
            </a:r>
          </a:p>
          <a:p>
            <a:pPr marL="457200" indent="-457200"/>
            <a:r>
              <a:rPr lang="en-GB" sz="2000">
                <a:ea typeface="+mn-lt"/>
                <a:cs typeface="+mn-lt"/>
              </a:rPr>
              <a:t>16-bit precision most accurate</a:t>
            </a:r>
            <a:endParaRPr lang="en-GB" sz="2000">
              <a:cs typeface="Calibri" panose="020F0502020204030204"/>
            </a:endParaRPr>
          </a:p>
          <a:p>
            <a:pPr marL="457200" indent="-457200"/>
            <a:r>
              <a:rPr lang="en-GB" sz="2000">
                <a:ea typeface="+mn-lt"/>
                <a:cs typeface="+mn-lt"/>
              </a:rPr>
              <a:t>Not viable if the CPU lacks sufficient processing power. </a:t>
            </a:r>
          </a:p>
          <a:p>
            <a:pPr marL="457200" indent="-457200">
              <a:buAutoNum type="arabicPeriod"/>
            </a:pPr>
            <a:endParaRPr lang="en-GB" sz="1900">
              <a:ea typeface="+mn-lt"/>
              <a:cs typeface="+mn-lt"/>
            </a:endParaRPr>
          </a:p>
        </p:txBody>
      </p:sp>
      <p:pic>
        <p:nvPicPr>
          <p:cNvPr id="5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1EE4DC34-FA46-458C-3026-874008A59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2BD6A3-B62C-0DD7-D7AF-9562D5F6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dirty="0" smtClean="0"/>
              <a:t>6</a:t>
            </a:fld>
            <a:endParaRPr lang="it-I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583256-50AB-77E8-963B-292C28758B2A}"/>
              </a:ext>
            </a:extLst>
          </p:cNvPr>
          <p:cNvSpPr txBox="1">
            <a:spLocks/>
          </p:cNvSpPr>
          <p:nvPr/>
        </p:nvSpPr>
        <p:spPr>
          <a:xfrm>
            <a:off x="6267734" y="2012144"/>
            <a:ext cx="543181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3600">
              <a:ea typeface="+mn-lt"/>
              <a:cs typeface="+mn-lt"/>
            </a:endParaRPr>
          </a:p>
          <a:p>
            <a:pPr marL="0" indent="0">
              <a:buNone/>
            </a:pPr>
            <a:endParaRPr lang="en-GB" sz="3600">
              <a:ea typeface="+mn-lt"/>
              <a:cs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8E03CF-9BB5-144F-BEA6-05E86D4CFF5A}"/>
              </a:ext>
            </a:extLst>
          </p:cNvPr>
          <p:cNvSpPr txBox="1">
            <a:spLocks/>
          </p:cNvSpPr>
          <p:nvPr/>
        </p:nvSpPr>
        <p:spPr>
          <a:xfrm>
            <a:off x="6165376" y="2000771"/>
            <a:ext cx="543181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>
                <a:ea typeface="+mn-lt"/>
                <a:cs typeface="+mn-lt"/>
              </a:rPr>
              <a:t>Modified Discrete Cosine Transform (MDCT) calculations</a:t>
            </a:r>
            <a:endParaRPr lang="en-US" sz="3600"/>
          </a:p>
          <a:p>
            <a:pPr marL="457200" indent="-457200"/>
            <a:r>
              <a:rPr lang="en-GB" sz="2000">
                <a:ea typeface="+mn-lt"/>
                <a:cs typeface="+mn-lt"/>
              </a:rPr>
              <a:t>Obtained from the discrete-time convolution sum representing the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MDCT.</a:t>
            </a:r>
            <a:endParaRPr lang="en-GB" sz="2000">
              <a:cs typeface="Calibri" panose="020F0502020204030204"/>
            </a:endParaRPr>
          </a:p>
          <a:p>
            <a:pPr marL="457200" indent="-457200"/>
            <a:r>
              <a:rPr lang="en-GB" sz="2000">
                <a:ea typeface="+mn-lt"/>
                <a:cs typeface="+mn-lt"/>
              </a:rPr>
              <a:t>Require fewer arithmetic operations</a:t>
            </a:r>
          </a:p>
          <a:p>
            <a:pPr marL="457200" indent="-457200"/>
            <a:r>
              <a:rPr lang="en-GB" sz="2000">
                <a:ea typeface="+mn-lt"/>
                <a:cs typeface="+mn-lt"/>
              </a:rPr>
              <a:t>Less susceptible to coefficient quantization errors</a:t>
            </a:r>
          </a:p>
          <a:p>
            <a:pPr marL="457200" indent="-457200"/>
            <a:r>
              <a:rPr lang="en-GB" sz="2000">
                <a:ea typeface="+mn-lt"/>
                <a:cs typeface="+mn-lt"/>
              </a:rPr>
              <a:t>Reduces hardware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GB" sz="19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555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94BD-9FF2-16E7-6838-5D975DD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Simulation – Input Signals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BA05FE7-474D-D9AD-5B2A-DDBCD4CF8ACC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cs typeface="Calibri"/>
              </a:rPr>
              <a:t>Sine waves</a:t>
            </a:r>
          </a:p>
          <a:p>
            <a:pPr lvl="1"/>
            <a:r>
              <a:rPr lang="en-GB">
                <a:cs typeface="Calibri"/>
              </a:rPr>
              <a:t>Frequency: 5, 49, 50, 51, 200 kHz, combined</a:t>
            </a:r>
          </a:p>
          <a:p>
            <a:pPr lvl="1"/>
            <a:r>
              <a:rPr lang="en-GB">
                <a:cs typeface="Calibri"/>
              </a:rPr>
              <a:t>Phase: 0°, 30</a:t>
            </a:r>
            <a:r>
              <a:rPr lang="en-GB">
                <a:ea typeface="+mn-lt"/>
                <a:cs typeface="+mn-lt"/>
              </a:rPr>
              <a:t>°, 45°, 90°, 120°</a:t>
            </a: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Rectangular waves</a:t>
            </a:r>
          </a:p>
          <a:p>
            <a:pPr lvl="1"/>
            <a:r>
              <a:rPr lang="en-GB">
                <a:ea typeface="+mn-lt"/>
                <a:cs typeface="+mn-lt"/>
              </a:rPr>
              <a:t>Frequency: 10, 16, 50, 200 kHz, combined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Phase: 0°, 30°, 45°, 90°, 120°</a:t>
            </a:r>
            <a:endParaRPr lang="en-GB"/>
          </a:p>
          <a:p>
            <a:r>
              <a:rPr lang="en-GB">
                <a:cs typeface="Calibri"/>
              </a:rPr>
              <a:t>Triangle waves</a:t>
            </a:r>
          </a:p>
          <a:p>
            <a:pPr lvl="1"/>
            <a:r>
              <a:rPr lang="en-GB">
                <a:cs typeface="Calibri"/>
              </a:rPr>
              <a:t>Frequency: 50 kHz</a:t>
            </a:r>
          </a:p>
          <a:p>
            <a:pPr lvl="1"/>
            <a:r>
              <a:rPr lang="en-GB">
                <a:cs typeface="Calibri"/>
              </a:rPr>
              <a:t>Phase: 0°, 90°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1AC2E9F-1225-2BD7-D0B3-1EC701CE5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326" y="1785721"/>
            <a:ext cx="4031080" cy="1278368"/>
          </a:xfrm>
          <a:prstGeom prst="rect">
            <a:avLst/>
          </a:prstGeom>
        </p:spPr>
      </p:pic>
      <p:pic>
        <p:nvPicPr>
          <p:cNvPr id="7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20473AB-23E7-95D4-E13C-016776FEA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343" y="4468488"/>
            <a:ext cx="4010494" cy="127721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35CC422-23B2-75D0-05D2-D229C2EE1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894" y="3151414"/>
            <a:ext cx="4010494" cy="121885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600F44B-1267-06A1-C8EA-3245537DCA44}"/>
              </a:ext>
            </a:extLst>
          </p:cNvPr>
          <p:cNvSpPr/>
          <p:nvPr/>
        </p:nvSpPr>
        <p:spPr>
          <a:xfrm>
            <a:off x="6759039" y="2949038"/>
            <a:ext cx="663038" cy="23750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247759-C7C1-06DF-E640-CBE37FF2399B}"/>
              </a:ext>
            </a:extLst>
          </p:cNvPr>
          <p:cNvSpPr txBox="1"/>
          <p:nvPr/>
        </p:nvSpPr>
        <p:spPr>
          <a:xfrm>
            <a:off x="6422571" y="2840181"/>
            <a:ext cx="3067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>
                <a:solidFill>
                  <a:srgbClr val="FF0000"/>
                </a:solidFill>
                <a:cs typeface="Calibri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715C4F-5A32-DBEB-8C91-0B77246708B6}"/>
              </a:ext>
            </a:extLst>
          </p:cNvPr>
          <p:cNvSpPr txBox="1"/>
          <p:nvPr/>
        </p:nvSpPr>
        <p:spPr>
          <a:xfrm>
            <a:off x="4586354" y="1553687"/>
            <a:ext cx="21368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sz="2400" b="1">
                <a:solidFill>
                  <a:srgbClr val="FF0000"/>
                </a:solidFill>
                <a:cs typeface="Calibri"/>
              </a:rPr>
              <a:t>16383 = 2</a:t>
            </a:r>
            <a:r>
              <a:rPr lang="en-GB" sz="2400" b="1" baseline="30000">
                <a:solidFill>
                  <a:srgbClr val="FF0000"/>
                </a:solidFill>
                <a:ea typeface="+mn-lt"/>
                <a:cs typeface="+mn-lt"/>
              </a:rPr>
              <a:t>14</a:t>
            </a:r>
            <a:r>
              <a:rPr lang="en-GB" sz="2400" b="1">
                <a:solidFill>
                  <a:srgbClr val="FF0000"/>
                </a:solidFill>
                <a:ea typeface="+mn-lt"/>
                <a:cs typeface="+mn-lt"/>
              </a:rPr>
              <a:t> - 1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D052C2-CB7C-D75F-6A30-A5F5CA319DF8}"/>
              </a:ext>
            </a:extLst>
          </p:cNvPr>
          <p:cNvSpPr/>
          <p:nvPr/>
        </p:nvSpPr>
        <p:spPr>
          <a:xfrm>
            <a:off x="6759039" y="1672440"/>
            <a:ext cx="663038" cy="23750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942AAFA9-7382-B12D-727B-DC24EF16F4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CDD05-5D90-0367-5586-EA003044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94BD-9FF2-16E7-6838-5D975DD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Simulation – Input Signals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96B956-B5D8-E411-AFCE-2C4E000EF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" b="50741"/>
          <a:stretch/>
        </p:blipFill>
        <p:spPr>
          <a:xfrm>
            <a:off x="-652732" y="2161251"/>
            <a:ext cx="6184389" cy="3257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B226CC-E301-9DD1-5CAC-51B1C8689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64" r="254" b="-239"/>
          <a:stretch/>
        </p:blipFill>
        <p:spPr>
          <a:xfrm>
            <a:off x="5256362" y="2085063"/>
            <a:ext cx="6179395" cy="3270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941035-4C66-F541-D047-90EAF183A40B}"/>
              </a:ext>
            </a:extLst>
          </p:cNvPr>
          <p:cNvSpPr/>
          <p:nvPr/>
        </p:nvSpPr>
        <p:spPr>
          <a:xfrm>
            <a:off x="1623390" y="2534478"/>
            <a:ext cx="1854679" cy="21997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9BD8E0-1D83-0AB5-4478-B64AB6E10ECB}"/>
              </a:ext>
            </a:extLst>
          </p:cNvPr>
          <p:cNvGrpSpPr/>
          <p:nvPr/>
        </p:nvGrpSpPr>
        <p:grpSpPr>
          <a:xfrm>
            <a:off x="3827893" y="2348802"/>
            <a:ext cx="6656876" cy="4066719"/>
            <a:chOff x="3784760" y="2736990"/>
            <a:chExt cx="6656876" cy="4066719"/>
          </a:xfrm>
        </p:grpSpPr>
        <p:sp>
          <p:nvSpPr>
            <p:cNvPr id="11" name="Content Placeholder 4">
              <a:extLst>
                <a:ext uri="{FF2B5EF4-FFF2-40B4-BE49-F238E27FC236}">
                  <a16:creationId xmlns:a16="http://schemas.microsoft.com/office/drawing/2014/main" id="{A4F00BDD-6D65-F63D-6E31-5FBC34375BBB}"/>
                </a:ext>
              </a:extLst>
            </p:cNvPr>
            <p:cNvSpPr>
              <a:spLocks noGrp="1"/>
            </p:cNvSpPr>
            <p:nvPr/>
          </p:nvSpPr>
          <p:spPr>
            <a:xfrm>
              <a:off x="3784760" y="2736990"/>
              <a:ext cx="6656876" cy="4066719"/>
            </a:xfrm>
            <a:prstGeom prst="rect">
              <a:avLst/>
            </a:prstGeom>
            <a:solidFill>
              <a:srgbClr val="FFFF00"/>
            </a:solidFill>
          </p:spPr>
          <p:txBody>
            <a:bodyPr vert="horz" lIns="45720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ea typeface="+mn-lt"/>
                  <a:cs typeface="+mn-lt"/>
                </a:rPr>
                <a:t>↑ # samples → ↑ frequency resolution </a:t>
              </a:r>
            </a:p>
            <a:p>
              <a:pPr lvl="1"/>
              <a:r>
                <a:rPr lang="en-GB">
                  <a:cs typeface="Calibri"/>
                </a:rPr>
                <a:t>When N = 500:</a:t>
              </a:r>
              <a:br>
                <a:rPr lang="en-GB">
                  <a:cs typeface="Calibri"/>
                </a:rPr>
              </a:br>
              <a:br>
                <a:rPr lang="en-GB">
                  <a:cs typeface="Calibri"/>
                </a:rPr>
              </a:br>
              <a:br>
                <a:rPr lang="en-GB">
                  <a:cs typeface="Calibri"/>
                </a:rPr>
              </a:br>
              <a:br>
                <a:rPr lang="en-GB">
                  <a:cs typeface="Calibri"/>
                </a:rPr>
              </a:br>
              <a:br>
                <a:rPr lang="en-GB">
                  <a:cs typeface="Calibri"/>
                </a:rPr>
              </a:br>
              <a:br>
                <a:rPr lang="en-GB">
                  <a:cs typeface="Calibri"/>
                </a:rPr>
              </a:br>
              <a:br>
                <a:rPr lang="en-GB">
                  <a:cs typeface="Calibri"/>
                </a:rPr>
              </a:br>
              <a:br>
                <a:rPr lang="en-GB">
                  <a:cs typeface="Calibri"/>
                </a:rPr>
              </a:br>
              <a:endParaRPr lang="en-GB">
                <a:cs typeface="Calibri"/>
              </a:endParaRPr>
            </a:p>
          </p:txBody>
        </p:sp>
        <p:pic>
          <p:nvPicPr>
            <p:cNvPr id="12" name="Picture 12" descr="A picture containing screenshot, text, line, diagram&#10;&#10;Description automatically generated">
              <a:extLst>
                <a:ext uri="{FF2B5EF4-FFF2-40B4-BE49-F238E27FC236}">
                  <a16:creationId xmlns:a16="http://schemas.microsoft.com/office/drawing/2014/main" id="{6E00111B-13EA-B827-95D5-CF5024BD7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1872" y="3884152"/>
              <a:ext cx="4152181" cy="2813431"/>
            </a:xfrm>
            <a:prstGeom prst="rect">
              <a:avLst/>
            </a:prstGeom>
          </p:spPr>
        </p:pic>
      </p:grpSp>
      <p:pic>
        <p:nvPicPr>
          <p:cNvPr id="6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FE2C0D7B-5C6F-B170-0691-EE3BAC338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4C152-AE3D-D959-AFB0-7AA6C3EE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28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94BD-9FF2-16E7-6838-5D975DD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Simulation – Int vs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0B87-D9EB-6D4C-06AF-CC3D407B1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Deviation is due to truncation error</a:t>
            </a:r>
            <a:endParaRPr lang="en-US">
              <a:cs typeface="Calibri"/>
            </a:endParaRPr>
          </a:p>
          <a:p>
            <a:r>
              <a:rPr lang="en-US"/>
              <a:t>Minimal difference between 2 versions</a:t>
            </a:r>
            <a:endParaRPr lang="en-GB"/>
          </a:p>
        </p:txBody>
      </p:sp>
      <p:pic>
        <p:nvPicPr>
          <p:cNvPr id="5" name="Picture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CD33568D-F6F3-C128-DD1C-4B70E3A0C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39" y="3872750"/>
            <a:ext cx="4701453" cy="2290344"/>
          </a:xfrm>
          <a:prstGeom prst="rect">
            <a:avLst/>
          </a:prstGeom>
        </p:spPr>
      </p:pic>
      <p:pic>
        <p:nvPicPr>
          <p:cNvPr id="7" name="Picture 6" descr="A red and blue lines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860701A-9ABF-449A-690B-7F3F84A1C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30" y="3875314"/>
            <a:ext cx="2327822" cy="2286180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49ED9132-55B4-34C3-532C-F59D6AE84F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" y="3551665"/>
            <a:ext cx="4809724" cy="2610993"/>
          </a:xfrm>
          <a:prstGeom prst="rect">
            <a:avLst/>
          </a:prstGeom>
        </p:spPr>
      </p:pic>
      <p:pic>
        <p:nvPicPr>
          <p:cNvPr id="6" name="Immagine 4" descr="Immagine che contiene Carattere, Elementi grafici, testo, schermata&#10;&#10;Descrizione generata automaticamente">
            <a:extLst>
              <a:ext uri="{FF2B5EF4-FFF2-40B4-BE49-F238E27FC236}">
                <a16:creationId xmlns:a16="http://schemas.microsoft.com/office/drawing/2014/main" id="{BBACD25B-5981-5DFB-0064-616B3169A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2744" y="403597"/>
            <a:ext cx="2743200" cy="987552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2EECF41-D664-1FA7-902A-1C610BBD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42672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25</Slides>
  <Notes>19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MOD2-02 Microelectronics &amp; HW-SW Co-Design </vt:lpstr>
      <vt:lpstr>Introduction</vt:lpstr>
      <vt:lpstr>Introduction</vt:lpstr>
      <vt:lpstr>Literature Review</vt:lpstr>
      <vt:lpstr>Literature Review</vt:lpstr>
      <vt:lpstr>Literature Review</vt:lpstr>
      <vt:lpstr>Simulation – Input Signals</vt:lpstr>
      <vt:lpstr>Simulation – Input Signals</vt:lpstr>
      <vt:lpstr>Simulation – Int vs Float</vt:lpstr>
      <vt:lpstr>Implementation – Port Description</vt:lpstr>
      <vt:lpstr>Implementation – Port Description</vt:lpstr>
      <vt:lpstr>Implementation – Algorithm</vt:lpstr>
      <vt:lpstr>Implementation – Algorithm</vt:lpstr>
      <vt:lpstr>Implementation – Timing </vt:lpstr>
      <vt:lpstr>Implementation – Timing </vt:lpstr>
      <vt:lpstr>Implementation – Timing </vt:lpstr>
      <vt:lpstr>Implementation – Timing </vt:lpstr>
      <vt:lpstr>Verification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2022-10-11T07:26:43Z</dcterms:created>
  <dcterms:modified xsi:type="dcterms:W3CDTF">2023-07-08T08:10:31Z</dcterms:modified>
</cp:coreProperties>
</file>