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0" r:id="rId5"/>
  </p:sldMasterIdLst>
  <p:notesMasterIdLst>
    <p:notesMasterId r:id="rId14"/>
  </p:notesMasterIdLst>
  <p:handoutMasterIdLst>
    <p:handoutMasterId r:id="rId15"/>
  </p:handoutMasterIdLst>
  <p:sldIdLst>
    <p:sldId id="258" r:id="rId6"/>
    <p:sldId id="284" r:id="rId7"/>
    <p:sldId id="285" r:id="rId8"/>
    <p:sldId id="286" r:id="rId9"/>
    <p:sldId id="287" r:id="rId10"/>
    <p:sldId id="288" r:id="rId11"/>
    <p:sldId id="289" r:id="rId12"/>
    <p:sldId id="290" r:id="rId13"/>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umimoji="1"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umimoji="1"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umimoji="1"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umimoji="1" sz="2400" kern="1200">
        <a:solidFill>
          <a:schemeClr val="tx1"/>
        </a:solidFill>
        <a:latin typeface="Arial" pitchFamily="34" charset="0"/>
        <a:ea typeface="MS PGothic" pitchFamily="34" charset="-128"/>
        <a:cs typeface="+mn-cs"/>
      </a:defRPr>
    </a:lvl5pPr>
    <a:lvl6pPr marL="2286000" algn="l" defTabSz="914400" rtl="0" eaLnBrk="1" latinLnBrk="0" hangingPunct="1">
      <a:defRPr kumimoji="1" sz="2400" kern="1200">
        <a:solidFill>
          <a:schemeClr val="tx1"/>
        </a:solidFill>
        <a:latin typeface="Arial" pitchFamily="34" charset="0"/>
        <a:ea typeface="MS PGothic" pitchFamily="34" charset="-128"/>
        <a:cs typeface="+mn-cs"/>
      </a:defRPr>
    </a:lvl6pPr>
    <a:lvl7pPr marL="2743200" algn="l" defTabSz="914400" rtl="0" eaLnBrk="1" latinLnBrk="0" hangingPunct="1">
      <a:defRPr kumimoji="1" sz="2400" kern="1200">
        <a:solidFill>
          <a:schemeClr val="tx1"/>
        </a:solidFill>
        <a:latin typeface="Arial" pitchFamily="34" charset="0"/>
        <a:ea typeface="MS PGothic" pitchFamily="34" charset="-128"/>
        <a:cs typeface="+mn-cs"/>
      </a:defRPr>
    </a:lvl7pPr>
    <a:lvl8pPr marL="3200400" algn="l" defTabSz="914400" rtl="0" eaLnBrk="1" latinLnBrk="0" hangingPunct="1">
      <a:defRPr kumimoji="1" sz="2400" kern="1200">
        <a:solidFill>
          <a:schemeClr val="tx1"/>
        </a:solidFill>
        <a:latin typeface="Arial" pitchFamily="34" charset="0"/>
        <a:ea typeface="MS PGothic" pitchFamily="34" charset="-128"/>
        <a:cs typeface="+mn-cs"/>
      </a:defRPr>
    </a:lvl8pPr>
    <a:lvl9pPr marL="3657600" algn="l" defTabSz="914400" rtl="0" eaLnBrk="1" latinLnBrk="0" hangingPunct="1">
      <a:defRPr kumimoji="1" sz="2400"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99"/>
    <a:srgbClr val="0000FF"/>
    <a:srgbClr val="FFCCCC"/>
    <a:srgbClr val="F54C00"/>
    <a:srgbClr val="FF1100"/>
    <a:srgbClr val="DAEDEF"/>
    <a:srgbClr val="FFFFFF"/>
    <a:srgbClr val="CCFF66"/>
    <a:srgbClr val="FFCCFF"/>
  </p:clrMru>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3" autoAdjust="0"/>
    <p:restoredTop sz="94636" autoAdjust="0"/>
  </p:normalViewPr>
  <p:slideViewPr>
    <p:cSldViewPr snapToGrid="0">
      <p:cViewPr>
        <p:scale>
          <a:sx n="100" d="100"/>
          <a:sy n="100" d="100"/>
        </p:scale>
        <p:origin x="-498" y="-10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notesViewPr>
    <p:cSldViewPr snapToGrid="0">
      <p:cViewPr varScale="1">
        <p:scale>
          <a:sx n="80" d="100"/>
          <a:sy n="80" d="100"/>
        </p:scale>
        <p:origin x="-202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atin typeface="Arial" charset="0"/>
              </a:defRPr>
            </a:lvl1pPr>
          </a:lstStyle>
          <a:p>
            <a:pPr>
              <a:defRPr/>
            </a:pPr>
            <a:endParaRPr lang="en-US" altLang="zh-TW"/>
          </a:p>
        </p:txBody>
      </p:sp>
      <p:sp>
        <p:nvSpPr>
          <p:cNvPr id="28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atin typeface="Arial" charset="0"/>
              </a:defRPr>
            </a:lvl1pPr>
          </a:lstStyle>
          <a:p>
            <a:pPr>
              <a:defRPr/>
            </a:pPr>
            <a:endParaRPr lang="en-US" altLang="zh-TW"/>
          </a:p>
        </p:txBody>
      </p:sp>
      <p:sp>
        <p:nvSpPr>
          <p:cNvPr id="28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atin typeface="Arial" charset="0"/>
              </a:defRPr>
            </a:lvl1pPr>
          </a:lstStyle>
          <a:p>
            <a:pPr>
              <a:defRPr/>
            </a:pPr>
            <a:endParaRPr lang="en-US" altLang="zh-TW"/>
          </a:p>
        </p:txBody>
      </p:sp>
      <p:sp>
        <p:nvSpPr>
          <p:cNvPr id="28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atin typeface="Arial" charset="0"/>
              </a:defRPr>
            </a:lvl1pPr>
          </a:lstStyle>
          <a:p>
            <a:pPr>
              <a:defRPr/>
            </a:pPr>
            <a:fld id="{D482B64C-CD45-4522-A3EF-4870EAB6161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a:latin typeface="Arial" charset="0"/>
              </a:defRPr>
            </a:lvl1pPr>
          </a:lstStyle>
          <a:p>
            <a:pPr>
              <a:defRPr/>
            </a:pPr>
            <a:endParaRPr lang="en-US" altLang="zh-TW"/>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a:latin typeface="Arial" charset="0"/>
              </a:defRPr>
            </a:lvl1pPr>
          </a:lstStyle>
          <a:p>
            <a:pPr>
              <a:defRPr/>
            </a:pPr>
            <a:endParaRPr lang="en-US" altLang="zh-TW"/>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a:latin typeface="Arial" charset="0"/>
              </a:defRPr>
            </a:lvl1pPr>
          </a:lstStyle>
          <a:p>
            <a:pPr>
              <a:defRPr/>
            </a:pPr>
            <a:endParaRPr lang="en-US" altLang="zh-TW"/>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a:latin typeface="Arial" charset="0"/>
              </a:defRPr>
            </a:lvl1pPr>
          </a:lstStyle>
          <a:p>
            <a:pPr>
              <a:defRPr/>
            </a:pPr>
            <a:fld id="{82FA0B70-AD4F-4309-9834-C67209BBBC9C}"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733425" y="958850"/>
            <a:ext cx="6486525" cy="1470025"/>
          </a:xfrm>
        </p:spPr>
        <p:txBody>
          <a:bodyPr/>
          <a:lstStyle>
            <a:lvl1pPr>
              <a:defRPr sz="4000">
                <a:solidFill>
                  <a:schemeClr val="bg1"/>
                </a:solidFill>
              </a:defRPr>
            </a:lvl1pPr>
          </a:lstStyle>
          <a:p>
            <a:r>
              <a:rPr lang="zh-TW" altLang="en-US"/>
              <a:t>標題</a:t>
            </a:r>
            <a:r>
              <a:rPr lang="en-US" altLang="zh-TW"/>
              <a:t>/Headline #40</a:t>
            </a:r>
            <a:endParaRPr lang="zh-TW" altLang="en-US"/>
          </a:p>
        </p:txBody>
      </p:sp>
      <p:sp>
        <p:nvSpPr>
          <p:cNvPr id="55299" name="Rectangle 3"/>
          <p:cNvSpPr>
            <a:spLocks noGrp="1" noChangeArrowheads="1"/>
          </p:cNvSpPr>
          <p:nvPr>
            <p:ph type="subTitle" idx="1"/>
          </p:nvPr>
        </p:nvSpPr>
        <p:spPr>
          <a:xfrm>
            <a:off x="733425" y="2867025"/>
            <a:ext cx="6477000" cy="371475"/>
          </a:xfrm>
        </p:spPr>
        <p:txBody>
          <a:bodyPr/>
          <a:lstStyle>
            <a:lvl1pPr marL="0" indent="0">
              <a:buFont typeface="Wingdings" pitchFamily="2" charset="2"/>
              <a:buNone/>
              <a:defRPr sz="1600">
                <a:solidFill>
                  <a:schemeClr val="bg1"/>
                </a:solidFill>
              </a:defRPr>
            </a:lvl1pPr>
          </a:lstStyle>
          <a:p>
            <a:r>
              <a:rPr lang="zh-TW" altLang="en-US"/>
              <a:t>簡報單位</a:t>
            </a:r>
            <a:r>
              <a:rPr lang="en-US" altLang="zh-TW"/>
              <a:t>/</a:t>
            </a:r>
            <a:r>
              <a:rPr lang="zh-TW" altLang="en-US"/>
              <a:t>時間 </a:t>
            </a:r>
            <a:r>
              <a:rPr lang="en-US" altLang="zh-TW"/>
              <a:t>#16</a:t>
            </a:r>
          </a:p>
        </p:txBody>
      </p:sp>
      <p:sp>
        <p:nvSpPr>
          <p:cNvPr id="4" name="Rectangle 4"/>
          <p:cNvSpPr>
            <a:spLocks noGrp="1" noChangeArrowheads="1"/>
          </p:cNvSpPr>
          <p:nvPr>
            <p:ph type="sldNum" sz="quarter" idx="10"/>
          </p:nvPr>
        </p:nvSpPr>
        <p:spPr>
          <a:xfrm>
            <a:off x="6553200" y="6245225"/>
            <a:ext cx="2133600" cy="476250"/>
          </a:xfrm>
        </p:spPr>
        <p:txBody>
          <a:bodyPr/>
          <a:lstStyle>
            <a:lvl1pPr>
              <a:defRPr/>
            </a:lvl1pPr>
          </a:lstStyle>
          <a:p>
            <a:pPr>
              <a:defRPr/>
            </a:pPr>
            <a:fld id="{7CF305E0-316F-4F90-8DF0-45737ACB2B8B}"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fld id="{45C57EB7-60AF-4219-8C69-8BB70989C3E8}"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1613" y="238125"/>
            <a:ext cx="1982787" cy="58578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0075" y="238125"/>
            <a:ext cx="5799138" cy="58578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fld id="{DF357172-0694-4CDA-95FA-B5043A8A6E51}"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0075" y="238125"/>
            <a:ext cx="7915275" cy="78105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09600" y="1209675"/>
            <a:ext cx="3886200" cy="48863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9675"/>
            <a:ext cx="3886200" cy="48863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sldNum" sz="quarter" idx="10"/>
          </p:nvPr>
        </p:nvSpPr>
        <p:spPr>
          <a:ln/>
        </p:spPr>
        <p:txBody>
          <a:bodyPr/>
          <a:lstStyle>
            <a:lvl1pPr>
              <a:defRPr/>
            </a:lvl1pPr>
          </a:lstStyle>
          <a:p>
            <a:pPr>
              <a:defRPr/>
            </a:pPr>
            <a:fld id="{36B27C96-EAB5-4381-A2DE-9CBA0511498E}"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標題，文字及圖表">
    <p:spTree>
      <p:nvGrpSpPr>
        <p:cNvPr id="1" name=""/>
        <p:cNvGrpSpPr/>
        <p:nvPr/>
      </p:nvGrpSpPr>
      <p:grpSpPr>
        <a:xfrm>
          <a:off x="0" y="0"/>
          <a:ext cx="0" cy="0"/>
          <a:chOff x="0" y="0"/>
          <a:chExt cx="0" cy="0"/>
        </a:xfrm>
      </p:grpSpPr>
      <p:sp>
        <p:nvSpPr>
          <p:cNvPr id="2" name="標題 1"/>
          <p:cNvSpPr>
            <a:spLocks noGrp="1"/>
          </p:cNvSpPr>
          <p:nvPr>
            <p:ph type="title"/>
          </p:nvPr>
        </p:nvSpPr>
        <p:spPr>
          <a:xfrm>
            <a:off x="600075" y="238125"/>
            <a:ext cx="7915275" cy="78105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09600" y="1209675"/>
            <a:ext cx="3886200" cy="48863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圖表版面配置區 3"/>
          <p:cNvSpPr>
            <a:spLocks noGrp="1"/>
          </p:cNvSpPr>
          <p:nvPr>
            <p:ph type="chart" sz="half" idx="2"/>
          </p:nvPr>
        </p:nvSpPr>
        <p:spPr>
          <a:xfrm>
            <a:off x="4648200" y="1209675"/>
            <a:ext cx="3886200" cy="4886325"/>
          </a:xfrm>
        </p:spPr>
        <p:txBody>
          <a:bodyPr/>
          <a:lstStyle/>
          <a:p>
            <a:pPr lvl="0"/>
            <a:endParaRPr lang="zh-TW" altLang="en-US" noProof="0"/>
          </a:p>
        </p:txBody>
      </p:sp>
      <p:sp>
        <p:nvSpPr>
          <p:cNvPr id="5" name="Rectangle 6"/>
          <p:cNvSpPr>
            <a:spLocks noGrp="1" noChangeArrowheads="1"/>
          </p:cNvSpPr>
          <p:nvPr>
            <p:ph type="sldNum" sz="quarter" idx="10"/>
          </p:nvPr>
        </p:nvSpPr>
        <p:spPr>
          <a:ln/>
        </p:spPr>
        <p:txBody>
          <a:bodyPr/>
          <a:lstStyle>
            <a:lvl1pPr>
              <a:defRPr/>
            </a:lvl1pPr>
          </a:lstStyle>
          <a:p>
            <a:pPr>
              <a:defRPr/>
            </a:pPr>
            <a:fld id="{5667740E-5E95-454D-8F8D-BE33C8604B25}"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00075" y="238125"/>
            <a:ext cx="7915275" cy="7810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09600" y="1209675"/>
            <a:ext cx="7924800" cy="4886325"/>
          </a:xfrm>
        </p:spPr>
        <p:txBody>
          <a:bodyPr/>
          <a:lstStyle/>
          <a:p>
            <a:pPr lvl="0"/>
            <a:endParaRPr lang="zh-TW"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CDD5EFF2-896D-43F4-BBB2-5E5FD43FDF61}"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2124075"/>
            <a:ext cx="4038600" cy="140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2124075"/>
            <a:ext cx="4038600" cy="140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fld id="{041DC989-6CE5-4A26-A3BD-BFD3FB95B17F}"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3251200"/>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3251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sldNum" sz="quarter" idx="10"/>
          </p:nvPr>
        </p:nvSpPr>
        <p:spPr>
          <a:ln/>
        </p:spPr>
        <p:txBody>
          <a:bodyPr/>
          <a:lstStyle>
            <a:lvl1pPr>
              <a:defRPr/>
            </a:lvl1pPr>
          </a:lstStyle>
          <a:p>
            <a:pPr>
              <a:defRPr/>
            </a:pPr>
            <a:fld id="{461D83FF-088F-4A80-9F45-B6D605F35EC2}"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209675"/>
            <a:ext cx="3886200"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9675"/>
            <a:ext cx="3886200"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sldNum" sz="quarter" idx="10"/>
          </p:nvPr>
        </p:nvSpPr>
        <p:spPr>
          <a:ln/>
        </p:spPr>
        <p:txBody>
          <a:bodyPr/>
          <a:lstStyle>
            <a:lvl1pPr>
              <a:defRPr/>
            </a:lvl1pPr>
          </a:lstStyle>
          <a:p>
            <a:pPr>
              <a:defRPr/>
            </a:pPr>
            <a:fld id="{E62A2344-A111-41D2-ACB3-CF8462F29542}"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sldNum" sz="quarter" idx="10"/>
          </p:nvPr>
        </p:nvSpPr>
        <p:spPr>
          <a:ln/>
        </p:spPr>
        <p:txBody>
          <a:bodyPr/>
          <a:lstStyle>
            <a:lvl1pPr>
              <a:defRPr/>
            </a:lvl1pPr>
          </a:lstStyle>
          <a:p>
            <a:pPr>
              <a:defRPr/>
            </a:pPr>
            <a:fld id="{01338366-617B-4519-888F-EE1741C0F5EC}"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sldNum" sz="quarter" idx="10"/>
          </p:nvPr>
        </p:nvSpPr>
        <p:spPr>
          <a:ln/>
        </p:spPr>
        <p:txBody>
          <a:bodyPr/>
          <a:lstStyle>
            <a:lvl1pPr>
              <a:defRPr/>
            </a:lvl1pPr>
          </a:lstStyle>
          <a:p>
            <a:pPr>
              <a:defRPr/>
            </a:pPr>
            <a:fld id="{D3D82B87-21DD-415C-AACF-CCC97C21FD48}"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8087729-DB5E-47E5-A93F-26E42E3C9E01}"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49E2142F-7D69-4712-AC48-1F2699BDE396}" type="slidenum">
              <a:rPr lang="zh-TW" altLang="en-US"/>
              <a:pPr>
                <a:defRPr/>
              </a:pPr>
              <a:t>‹#›</a:t>
            </a:fld>
            <a:endParaRPr lang="en-US" altLang="zh-TW">
              <a:ea typeface="新細明體" pitchFamily="18" charset="-12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760B4B66-1380-4FE0-B791-4B6BB3161225}" type="slidenum">
              <a:rPr lang="zh-TW" altLang="en-US"/>
              <a:pPr>
                <a:defRPr/>
              </a:pPr>
              <a:t>‹#›</a:t>
            </a:fld>
            <a:endParaRPr lang="en-US" altLang="zh-TW">
              <a:ea typeface="新細明體" pitchFamily="18" charset="-12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00075" y="238125"/>
            <a:ext cx="7915275" cy="781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 </a:t>
            </a:r>
            <a:r>
              <a:rPr lang="zh-TW" altLang="en-US" smtClean="0"/>
              <a:t>精誠</a:t>
            </a:r>
          </a:p>
        </p:txBody>
      </p:sp>
      <p:sp>
        <p:nvSpPr>
          <p:cNvPr id="6147" name="Rectangle 3"/>
          <p:cNvSpPr>
            <a:spLocks noGrp="1" noChangeArrowheads="1"/>
          </p:cNvSpPr>
          <p:nvPr>
            <p:ph type="body" idx="1"/>
          </p:nvPr>
        </p:nvSpPr>
        <p:spPr bwMode="auto">
          <a:xfrm>
            <a:off x="609600" y="1209675"/>
            <a:ext cx="7924800" cy="4886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 </a:t>
            </a:r>
            <a:r>
              <a:rPr lang="zh-TW" altLang="en-US" smtClean="0"/>
              <a:t>精誠</a:t>
            </a:r>
          </a:p>
          <a:p>
            <a:pPr lvl="1"/>
            <a:r>
              <a:rPr lang="en-US" altLang="zh-TW" smtClean="0"/>
              <a:t>Second level </a:t>
            </a:r>
            <a:r>
              <a:rPr lang="zh-TW" altLang="en-US" smtClean="0"/>
              <a:t>精誠</a:t>
            </a:r>
          </a:p>
          <a:p>
            <a:pPr lvl="2"/>
            <a:r>
              <a:rPr lang="en-US" altLang="zh-TW" smtClean="0"/>
              <a:t>Third level </a:t>
            </a:r>
            <a:r>
              <a:rPr lang="zh-TW" altLang="en-US" smtClean="0"/>
              <a:t>精誠</a:t>
            </a:r>
          </a:p>
          <a:p>
            <a:pPr lvl="3"/>
            <a:r>
              <a:rPr lang="en-US" altLang="zh-TW" smtClean="0"/>
              <a:t>Fourth level </a:t>
            </a:r>
            <a:r>
              <a:rPr lang="zh-TW" altLang="en-US" smtClean="0"/>
              <a:t>精誠</a:t>
            </a:r>
          </a:p>
          <a:p>
            <a:pPr lvl="4"/>
            <a:r>
              <a:rPr lang="en-US" altLang="zh-TW" smtClean="0"/>
              <a:t>Fifth level </a:t>
            </a:r>
            <a:r>
              <a:rPr lang="zh-TW" altLang="en-US" smtClean="0"/>
              <a:t>精誠</a:t>
            </a:r>
          </a:p>
        </p:txBody>
      </p:sp>
      <p:sp>
        <p:nvSpPr>
          <p:cNvPr id="1030" name="Rectangle 6"/>
          <p:cNvSpPr>
            <a:spLocks noGrp="1" noChangeArrowheads="1"/>
          </p:cNvSpPr>
          <p:nvPr>
            <p:ph type="sldNum" sz="quarter" idx="4"/>
          </p:nvPr>
        </p:nvSpPr>
        <p:spPr bwMode="auto">
          <a:xfrm>
            <a:off x="7000875" y="63246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900">
                <a:latin typeface="Arial" charset="0"/>
              </a:defRPr>
            </a:lvl1pPr>
          </a:lstStyle>
          <a:p>
            <a:pPr>
              <a:defRPr/>
            </a:pPr>
            <a:fld id="{97D7FEEC-7826-4ECA-9A0F-97151E5EFAB3}" type="slidenum">
              <a:rPr lang="zh-TW" altLang="en-US"/>
              <a:pPr>
                <a:defRPr/>
              </a:pPr>
              <a:t>‹#›</a:t>
            </a:fld>
            <a:endParaRPr lang="en-US" altLang="zh-TW">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702"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l" rtl="0" eaLnBrk="0" fontAlgn="base" hangingPunct="0">
        <a:spcBef>
          <a:spcPct val="0"/>
        </a:spcBef>
        <a:spcAft>
          <a:spcPct val="0"/>
        </a:spcAft>
        <a:defRPr sz="3200">
          <a:solidFill>
            <a:srgbClr val="FF1100"/>
          </a:solidFill>
          <a:latin typeface="+mj-lt"/>
          <a:ea typeface="+mj-ea"/>
          <a:cs typeface="文鼎新特黑"/>
        </a:defRPr>
      </a:lvl1pPr>
      <a:lvl2pPr algn="l" rtl="0" eaLnBrk="0" fontAlgn="base" hangingPunct="0">
        <a:spcBef>
          <a:spcPct val="0"/>
        </a:spcBef>
        <a:spcAft>
          <a:spcPct val="0"/>
        </a:spcAft>
        <a:defRPr sz="3200">
          <a:solidFill>
            <a:srgbClr val="FF1100"/>
          </a:solidFill>
          <a:latin typeface="DIN-Bold" pitchFamily="34" charset="0"/>
          <a:ea typeface="文鼎新特黑" pitchFamily="49" charset="-120"/>
          <a:cs typeface="文鼎新特黑"/>
        </a:defRPr>
      </a:lvl2pPr>
      <a:lvl3pPr algn="l" rtl="0" eaLnBrk="0" fontAlgn="base" hangingPunct="0">
        <a:spcBef>
          <a:spcPct val="0"/>
        </a:spcBef>
        <a:spcAft>
          <a:spcPct val="0"/>
        </a:spcAft>
        <a:defRPr sz="3200">
          <a:solidFill>
            <a:srgbClr val="FF1100"/>
          </a:solidFill>
          <a:latin typeface="DIN-Bold" pitchFamily="34" charset="0"/>
          <a:ea typeface="文鼎新特黑" pitchFamily="49" charset="-120"/>
          <a:cs typeface="文鼎新特黑"/>
        </a:defRPr>
      </a:lvl3pPr>
      <a:lvl4pPr algn="l" rtl="0" eaLnBrk="0" fontAlgn="base" hangingPunct="0">
        <a:spcBef>
          <a:spcPct val="0"/>
        </a:spcBef>
        <a:spcAft>
          <a:spcPct val="0"/>
        </a:spcAft>
        <a:defRPr sz="3200">
          <a:solidFill>
            <a:srgbClr val="FF1100"/>
          </a:solidFill>
          <a:latin typeface="DIN-Bold" pitchFamily="34" charset="0"/>
          <a:ea typeface="文鼎新特黑" pitchFamily="49" charset="-120"/>
          <a:cs typeface="文鼎新特黑"/>
        </a:defRPr>
      </a:lvl4pPr>
      <a:lvl5pPr algn="l" rtl="0" eaLnBrk="0" fontAlgn="base" hangingPunct="0">
        <a:spcBef>
          <a:spcPct val="0"/>
        </a:spcBef>
        <a:spcAft>
          <a:spcPct val="0"/>
        </a:spcAft>
        <a:defRPr sz="3200">
          <a:solidFill>
            <a:srgbClr val="FF1100"/>
          </a:solidFill>
          <a:latin typeface="DIN-Bold" pitchFamily="34" charset="0"/>
          <a:ea typeface="文鼎新特黑" pitchFamily="49" charset="-120"/>
          <a:cs typeface="文鼎新特黑"/>
        </a:defRPr>
      </a:lvl5pPr>
      <a:lvl6pPr marL="457200" algn="l" rtl="0" fontAlgn="base">
        <a:spcBef>
          <a:spcPct val="0"/>
        </a:spcBef>
        <a:spcAft>
          <a:spcPct val="0"/>
        </a:spcAft>
        <a:defRPr sz="3200">
          <a:solidFill>
            <a:srgbClr val="FF1100"/>
          </a:solidFill>
          <a:latin typeface="DIN-Bold" pitchFamily="34" charset="0"/>
          <a:ea typeface="文鼎新特黑" pitchFamily="49" charset="-120"/>
        </a:defRPr>
      </a:lvl6pPr>
      <a:lvl7pPr marL="914400" algn="l" rtl="0" fontAlgn="base">
        <a:spcBef>
          <a:spcPct val="0"/>
        </a:spcBef>
        <a:spcAft>
          <a:spcPct val="0"/>
        </a:spcAft>
        <a:defRPr sz="3200">
          <a:solidFill>
            <a:srgbClr val="FF1100"/>
          </a:solidFill>
          <a:latin typeface="DIN-Bold" pitchFamily="34" charset="0"/>
          <a:ea typeface="文鼎新特黑" pitchFamily="49" charset="-120"/>
        </a:defRPr>
      </a:lvl7pPr>
      <a:lvl8pPr marL="1371600" algn="l" rtl="0" fontAlgn="base">
        <a:spcBef>
          <a:spcPct val="0"/>
        </a:spcBef>
        <a:spcAft>
          <a:spcPct val="0"/>
        </a:spcAft>
        <a:defRPr sz="3200">
          <a:solidFill>
            <a:srgbClr val="FF1100"/>
          </a:solidFill>
          <a:latin typeface="DIN-Bold" pitchFamily="34" charset="0"/>
          <a:ea typeface="文鼎新特黑" pitchFamily="49" charset="-120"/>
        </a:defRPr>
      </a:lvl8pPr>
      <a:lvl9pPr marL="1828800" algn="l" rtl="0" fontAlgn="base">
        <a:spcBef>
          <a:spcPct val="0"/>
        </a:spcBef>
        <a:spcAft>
          <a:spcPct val="0"/>
        </a:spcAft>
        <a:defRPr sz="3200">
          <a:solidFill>
            <a:srgbClr val="FF1100"/>
          </a:solidFill>
          <a:latin typeface="DIN-Bold" pitchFamily="34" charset="0"/>
          <a:ea typeface="文鼎新特黑" pitchFamily="49" charset="-120"/>
        </a:defRPr>
      </a:lvl9pPr>
    </p:titleStyle>
    <p:bodyStyle>
      <a:lvl1pPr marL="342900" indent="-342900" algn="l" rtl="0" eaLnBrk="0" fontAlgn="base" hangingPunct="0">
        <a:spcBef>
          <a:spcPct val="20000"/>
        </a:spcBef>
        <a:spcAft>
          <a:spcPct val="0"/>
        </a:spcAft>
        <a:buClr>
          <a:srgbClr val="FF1100"/>
        </a:buClr>
        <a:buFont typeface="Wingdings" pitchFamily="2" charset="2"/>
        <a:buChar char="u"/>
        <a:defRPr sz="2200">
          <a:solidFill>
            <a:schemeClr val="tx1"/>
          </a:solidFill>
          <a:latin typeface="+mn-lt"/>
          <a:ea typeface="+mn-ea"/>
          <a:cs typeface="文鼎新粗黑"/>
        </a:defRPr>
      </a:lvl1pPr>
      <a:lvl2pPr marL="742950" indent="-285750" algn="l" rtl="0" eaLnBrk="0" fontAlgn="base" hangingPunct="0">
        <a:lnSpc>
          <a:spcPct val="120000"/>
        </a:lnSpc>
        <a:spcBef>
          <a:spcPct val="20000"/>
        </a:spcBef>
        <a:spcAft>
          <a:spcPct val="0"/>
        </a:spcAft>
        <a:buClr>
          <a:srgbClr val="FF0011"/>
        </a:buClr>
        <a:buFont typeface="Wingdings" pitchFamily="2" charset="2"/>
        <a:buChar char="Ø"/>
        <a:defRPr sz="2000">
          <a:solidFill>
            <a:schemeClr val="tx1"/>
          </a:solidFill>
          <a:latin typeface="DIN-Regular" pitchFamily="34" charset="0"/>
          <a:ea typeface="文鼎新中黑" pitchFamily="49" charset="-120"/>
          <a:cs typeface="文鼎新中黑"/>
        </a:defRPr>
      </a:lvl2pPr>
      <a:lvl3pPr marL="1143000" indent="-228600" algn="l" rtl="0" eaLnBrk="0" fontAlgn="base" hangingPunct="0">
        <a:lnSpc>
          <a:spcPct val="120000"/>
        </a:lnSpc>
        <a:spcBef>
          <a:spcPct val="20000"/>
        </a:spcBef>
        <a:spcAft>
          <a:spcPct val="0"/>
        </a:spcAft>
        <a:buChar char="•"/>
        <a:defRPr sz="2400">
          <a:solidFill>
            <a:schemeClr val="tx1"/>
          </a:solidFill>
          <a:latin typeface="DIN-Regular" pitchFamily="34" charset="0"/>
          <a:ea typeface="文鼎新中黑" pitchFamily="49" charset="-120"/>
          <a:cs typeface="文鼎新中黑"/>
        </a:defRPr>
      </a:lvl3pPr>
      <a:lvl4pPr marL="1600200" indent="-228600" algn="l" rtl="0" eaLnBrk="0" fontAlgn="base" hangingPunct="0">
        <a:lnSpc>
          <a:spcPct val="120000"/>
        </a:lnSpc>
        <a:spcBef>
          <a:spcPct val="20000"/>
        </a:spcBef>
        <a:spcAft>
          <a:spcPct val="0"/>
        </a:spcAft>
        <a:buChar char="–"/>
        <a:defRPr sz="1600">
          <a:solidFill>
            <a:schemeClr val="tx1"/>
          </a:solidFill>
          <a:latin typeface="DIN-Regular" pitchFamily="34" charset="0"/>
          <a:ea typeface="文鼎新中黑" pitchFamily="49" charset="-120"/>
          <a:cs typeface="文鼎新中黑"/>
        </a:defRPr>
      </a:lvl4pPr>
      <a:lvl5pPr marL="2057400" indent="-228600" algn="l" rtl="0" eaLnBrk="0" fontAlgn="base" hangingPunct="0">
        <a:lnSpc>
          <a:spcPct val="120000"/>
        </a:lnSpc>
        <a:spcBef>
          <a:spcPct val="20000"/>
        </a:spcBef>
        <a:spcAft>
          <a:spcPct val="0"/>
        </a:spcAft>
        <a:buChar char="»"/>
        <a:defRPr sz="1400">
          <a:solidFill>
            <a:schemeClr val="tx1"/>
          </a:solidFill>
          <a:latin typeface="DIN-Regular" pitchFamily="34" charset="0"/>
          <a:ea typeface="文鼎新中黑" pitchFamily="49" charset="-120"/>
          <a:cs typeface="文鼎新中黑"/>
        </a:defRPr>
      </a:lvl5pPr>
      <a:lvl6pPr marL="2514600" indent="-228600" algn="l" rtl="0" fontAlgn="base">
        <a:lnSpc>
          <a:spcPct val="120000"/>
        </a:lnSpc>
        <a:spcBef>
          <a:spcPct val="20000"/>
        </a:spcBef>
        <a:spcAft>
          <a:spcPct val="0"/>
        </a:spcAft>
        <a:buChar char="»"/>
        <a:defRPr sz="1400">
          <a:solidFill>
            <a:schemeClr val="tx1"/>
          </a:solidFill>
          <a:latin typeface="DIN-Regular" pitchFamily="34" charset="0"/>
          <a:ea typeface="文鼎新中黑" pitchFamily="49" charset="-120"/>
        </a:defRPr>
      </a:lvl6pPr>
      <a:lvl7pPr marL="2971800" indent="-228600" algn="l" rtl="0" fontAlgn="base">
        <a:lnSpc>
          <a:spcPct val="120000"/>
        </a:lnSpc>
        <a:spcBef>
          <a:spcPct val="20000"/>
        </a:spcBef>
        <a:spcAft>
          <a:spcPct val="0"/>
        </a:spcAft>
        <a:buChar char="»"/>
        <a:defRPr sz="1400">
          <a:solidFill>
            <a:schemeClr val="tx1"/>
          </a:solidFill>
          <a:latin typeface="DIN-Regular" pitchFamily="34" charset="0"/>
          <a:ea typeface="文鼎新中黑" pitchFamily="49" charset="-120"/>
        </a:defRPr>
      </a:lvl7pPr>
      <a:lvl8pPr marL="3429000" indent="-228600" algn="l" rtl="0" fontAlgn="base">
        <a:lnSpc>
          <a:spcPct val="120000"/>
        </a:lnSpc>
        <a:spcBef>
          <a:spcPct val="20000"/>
        </a:spcBef>
        <a:spcAft>
          <a:spcPct val="0"/>
        </a:spcAft>
        <a:buChar char="»"/>
        <a:defRPr sz="1400">
          <a:solidFill>
            <a:schemeClr val="tx1"/>
          </a:solidFill>
          <a:latin typeface="DIN-Regular" pitchFamily="34" charset="0"/>
          <a:ea typeface="文鼎新中黑" pitchFamily="49" charset="-120"/>
        </a:defRPr>
      </a:lvl8pPr>
      <a:lvl9pPr marL="3886200" indent="-228600" algn="l" rtl="0" fontAlgn="base">
        <a:lnSpc>
          <a:spcPct val="120000"/>
        </a:lnSpc>
        <a:spcBef>
          <a:spcPct val="20000"/>
        </a:spcBef>
        <a:spcAft>
          <a:spcPct val="0"/>
        </a:spcAft>
        <a:buChar char="»"/>
        <a:defRPr sz="1400">
          <a:solidFill>
            <a:schemeClr val="tx1"/>
          </a:solidFill>
          <a:latin typeface="DIN-Regular" pitchFamily="34" charset="0"/>
          <a:ea typeface="文鼎新中黑" pitchFamily="49"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bwMode="auto">
          <a:xfrm>
            <a:off x="457200" y="2124075"/>
            <a:ext cx="8229600" cy="1401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Thank You</a:t>
            </a:r>
            <a:endParaRPr lang="zh-TW" altLang="en-US" smtClean="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ctr" rtl="0" eaLnBrk="0" fontAlgn="base" hangingPunct="0">
        <a:spcBef>
          <a:spcPct val="20000"/>
        </a:spcBef>
        <a:spcAft>
          <a:spcPct val="0"/>
        </a:spcAft>
        <a:buChar char="•"/>
        <a:defRPr sz="6000">
          <a:solidFill>
            <a:schemeClr val="bg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j-lt"/>
          <a:ea typeface="+mn-ea"/>
        </a:defRPr>
      </a:lvl2pPr>
      <a:lvl3pPr marL="1143000" indent="-228600" algn="l" rtl="0" eaLnBrk="0" fontAlgn="base" hangingPunct="0">
        <a:spcBef>
          <a:spcPct val="20000"/>
        </a:spcBef>
        <a:spcAft>
          <a:spcPct val="0"/>
        </a:spcAft>
        <a:buChar char="•"/>
        <a:defRPr kumimoji="1" sz="2400">
          <a:solidFill>
            <a:schemeClr val="tx1"/>
          </a:solidFill>
          <a:latin typeface="+mj-lt"/>
          <a:ea typeface="+mn-ea"/>
        </a:defRPr>
      </a:lvl3pPr>
      <a:lvl4pPr marL="1600200" indent="-228600" algn="l" rtl="0" eaLnBrk="0" fontAlgn="base" hangingPunct="0">
        <a:spcBef>
          <a:spcPct val="20000"/>
        </a:spcBef>
        <a:spcAft>
          <a:spcPct val="0"/>
        </a:spcAft>
        <a:buChar char="–"/>
        <a:defRPr kumimoji="1" sz="2000">
          <a:solidFill>
            <a:schemeClr val="tx1"/>
          </a:solidFill>
          <a:latin typeface="+mj-lt"/>
          <a:ea typeface="+mn-ea"/>
        </a:defRPr>
      </a:lvl4pPr>
      <a:lvl5pPr marL="2057400" indent="-228600" algn="l" rtl="0" eaLnBrk="0" fontAlgn="base" hangingPunct="0">
        <a:spcBef>
          <a:spcPct val="20000"/>
        </a:spcBef>
        <a:spcAft>
          <a:spcPct val="0"/>
        </a:spcAft>
        <a:buChar char="»"/>
        <a:defRPr kumimoji="1" sz="2000">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mj-lt"/>
          <a:ea typeface="+mn-ea"/>
        </a:defRPr>
      </a:lvl6pPr>
      <a:lvl7pPr marL="2971800" indent="-228600" algn="l" rtl="0" fontAlgn="base">
        <a:spcBef>
          <a:spcPct val="20000"/>
        </a:spcBef>
        <a:spcAft>
          <a:spcPct val="0"/>
        </a:spcAft>
        <a:buChar char="»"/>
        <a:defRPr kumimoji="1" sz="2000">
          <a:solidFill>
            <a:schemeClr val="tx1"/>
          </a:solidFill>
          <a:latin typeface="+mj-lt"/>
          <a:ea typeface="+mn-ea"/>
        </a:defRPr>
      </a:lvl7pPr>
      <a:lvl8pPr marL="3429000" indent="-228600" algn="l" rtl="0" fontAlgn="base">
        <a:spcBef>
          <a:spcPct val="20000"/>
        </a:spcBef>
        <a:spcAft>
          <a:spcPct val="0"/>
        </a:spcAft>
        <a:buChar char="»"/>
        <a:defRPr kumimoji="1" sz="2000">
          <a:solidFill>
            <a:schemeClr val="tx1"/>
          </a:solidFill>
          <a:latin typeface="+mj-lt"/>
          <a:ea typeface="+mn-ea"/>
        </a:defRPr>
      </a:lvl8pPr>
      <a:lvl9pPr marL="3886200" indent="-228600" algn="l" rtl="0" fontAlgn="base">
        <a:spcBef>
          <a:spcPct val="20000"/>
        </a:spcBef>
        <a:spcAft>
          <a:spcPct val="0"/>
        </a:spcAft>
        <a:buChar char="»"/>
        <a:defRPr kumimoji="1" sz="2000">
          <a:solidFill>
            <a:schemeClr val="tx1"/>
          </a:solidFill>
          <a:latin typeface="+mj-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投影片編號版面配置區 2"/>
          <p:cNvSpPr>
            <a:spLocks noGrp="1"/>
          </p:cNvSpPr>
          <p:nvPr>
            <p:ph type="sldNum" sz="quarter" idx="10"/>
          </p:nvPr>
        </p:nvSpPr>
        <p:spPr>
          <a:noFill/>
        </p:spPr>
        <p:txBody>
          <a:bodyPr/>
          <a:lstStyle/>
          <a:p>
            <a:fld id="{DD784D8C-6C9E-4B9C-928F-2450D57510E0}" type="slidenum">
              <a:rPr lang="zh-TW" altLang="en-US" smtClean="0">
                <a:latin typeface="Arial" pitchFamily="34" charset="0"/>
              </a:rPr>
              <a:pPr/>
              <a:t>1</a:t>
            </a:fld>
            <a:endParaRPr lang="en-US" altLang="zh-TW" smtClean="0">
              <a:latin typeface="Arial" pitchFamily="34" charset="0"/>
              <a:ea typeface="新細明體" pitchFamily="18" charset="-120"/>
            </a:endParaRPr>
          </a:p>
        </p:txBody>
      </p:sp>
      <p:sp>
        <p:nvSpPr>
          <p:cNvPr id="9219" name="Rectangle 6"/>
          <p:cNvSpPr>
            <a:spLocks noChangeArrowheads="1"/>
          </p:cNvSpPr>
          <p:nvPr/>
        </p:nvSpPr>
        <p:spPr bwMode="auto">
          <a:xfrm>
            <a:off x="1095375" y="950913"/>
            <a:ext cx="6410325" cy="1470025"/>
          </a:xfrm>
          <a:prstGeom prst="rect">
            <a:avLst/>
          </a:prstGeom>
          <a:noFill/>
          <a:ln w="9525">
            <a:noFill/>
            <a:miter lim="800000"/>
            <a:headEnd/>
            <a:tailEnd/>
          </a:ln>
        </p:spPr>
        <p:txBody>
          <a:bodyPr anchor="ctr"/>
          <a:lstStyle/>
          <a:p>
            <a:r>
              <a:rPr kumimoji="0" lang="zh-TW" altLang="en-US" sz="3600" b="1" dirty="0" smtClean="0">
                <a:solidFill>
                  <a:schemeClr val="bg1"/>
                </a:solidFill>
                <a:latin typeface="DIN-Bold"/>
                <a:ea typeface="新細明體" pitchFamily="18" charset="-120"/>
              </a:rPr>
              <a:t>履歷撰寫範例參考</a:t>
            </a:r>
            <a:endParaRPr kumimoji="0" lang="zh-TW" altLang="en-US" sz="3600" b="1" dirty="0">
              <a:solidFill>
                <a:schemeClr val="bg1"/>
              </a:solidFill>
              <a:latin typeface="DIN-Bold"/>
              <a:ea typeface="新細明體" pitchFamily="18" charset="-120"/>
            </a:endParaRPr>
          </a:p>
        </p:txBody>
      </p:sp>
      <p:sp>
        <p:nvSpPr>
          <p:cNvPr id="9220" name="Rectangle 7"/>
          <p:cNvSpPr>
            <a:spLocks noChangeArrowheads="1"/>
          </p:cNvSpPr>
          <p:nvPr/>
        </p:nvSpPr>
        <p:spPr bwMode="auto">
          <a:xfrm>
            <a:off x="1143000" y="2571750"/>
            <a:ext cx="5337175" cy="793750"/>
          </a:xfrm>
          <a:prstGeom prst="rect">
            <a:avLst/>
          </a:prstGeom>
          <a:noFill/>
          <a:ln w="9525">
            <a:noFill/>
            <a:miter lim="800000"/>
            <a:headEnd/>
            <a:tailEnd/>
          </a:ln>
        </p:spPr>
        <p:txBody>
          <a:bodyPr anchor="ctr"/>
          <a:lstStyle/>
          <a:p>
            <a:r>
              <a:rPr kumimoji="0" lang="en-US" altLang="zh-TW" sz="1600" dirty="0">
                <a:solidFill>
                  <a:schemeClr val="bg1"/>
                </a:solidFill>
                <a:latin typeface="DIN-Medium"/>
                <a:ea typeface="文鼎新中黑"/>
                <a:cs typeface="文鼎新中黑"/>
              </a:rPr>
              <a:t/>
            </a:r>
            <a:br>
              <a:rPr kumimoji="0" lang="en-US" altLang="zh-TW" sz="1600" dirty="0">
                <a:solidFill>
                  <a:schemeClr val="bg1"/>
                </a:solidFill>
                <a:latin typeface="DIN-Medium"/>
                <a:ea typeface="文鼎新中黑"/>
                <a:cs typeface="文鼎新中黑"/>
              </a:rPr>
            </a:br>
            <a:endParaRPr kumimoji="0" lang="zh-TW" altLang="en-US" sz="1600" dirty="0" smtClean="0">
              <a:solidFill>
                <a:schemeClr val="bg1"/>
              </a:solidFill>
              <a:latin typeface="DIN-Medium"/>
              <a:ea typeface="文鼎新粗黑"/>
              <a:cs typeface="文鼎新粗黑"/>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8177" y="259390"/>
            <a:ext cx="7915275" cy="781050"/>
          </a:xfrm>
        </p:spPr>
        <p:txBody>
          <a:bodyPr/>
          <a:lstStyle/>
          <a:p>
            <a:r>
              <a:rPr lang="zh-TW" altLang="en-US" b="1" dirty="0" smtClean="0"/>
              <a:t>基本資料撰寫重點</a:t>
            </a:r>
            <a:endParaRPr lang="en-US" altLang="zh-TW" b="1" dirty="0" smtClean="0"/>
          </a:p>
        </p:txBody>
      </p:sp>
      <p:sp>
        <p:nvSpPr>
          <p:cNvPr id="8" name="內容版面配置區 4"/>
          <p:cNvSpPr txBox="1">
            <a:spLocks/>
          </p:cNvSpPr>
          <p:nvPr/>
        </p:nvSpPr>
        <p:spPr bwMode="auto">
          <a:xfrm>
            <a:off x="504701" y="981694"/>
            <a:ext cx="82296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基本資料：</a:t>
            </a:r>
            <a:r>
              <a:rPr kumimoji="0" lang="zh-TW" altLang="en-US" sz="2000" dirty="0" smtClean="0">
                <a:ea typeface="微軟正黑體"/>
                <a:cs typeface="微軟正黑體"/>
              </a:rPr>
              <a:t>確實、正確填寫</a:t>
            </a:r>
            <a:r>
              <a:rPr kumimoji="0" lang="zh-TW" altLang="en-US" sz="2000" dirty="0" smtClean="0">
                <a:ea typeface="微軟正黑體"/>
                <a:cs typeface="微軟正黑體"/>
              </a:rPr>
              <a:t>每項</a:t>
            </a:r>
            <a:r>
              <a:rPr kumimoji="0" lang="zh-TW" altLang="en-US" sz="2000" dirty="0" smtClean="0">
                <a:ea typeface="微軟正黑體"/>
                <a:cs typeface="微軟正黑體"/>
              </a:rPr>
              <a:t>基本資料</a:t>
            </a:r>
            <a:r>
              <a:rPr kumimoji="0" lang="zh-TW" altLang="en-US" sz="2000" dirty="0" smtClean="0">
                <a:ea typeface="微軟正黑體"/>
                <a:cs typeface="微軟正黑體"/>
              </a:rPr>
              <a:t>，以便企業</a:t>
            </a:r>
            <a:r>
              <a:rPr kumimoji="0" lang="zh-TW" altLang="en-US" sz="2000" dirty="0" smtClean="0">
                <a:ea typeface="微軟正黑體"/>
                <a:cs typeface="微軟正黑體"/>
              </a:rPr>
              <a:t>能聯絡到</a:t>
            </a:r>
            <a:r>
              <a:rPr kumimoji="0" lang="zh-TW" altLang="en-US" sz="2000" dirty="0" smtClean="0">
                <a:ea typeface="微軟正黑體"/>
                <a:cs typeface="微軟正黑體"/>
              </a:rPr>
              <a:t>您</a:t>
            </a:r>
            <a:r>
              <a:rPr kumimoji="0" lang="zh-TW" altLang="en-US" sz="2000" dirty="0" smtClean="0">
                <a:ea typeface="微軟正黑體"/>
                <a:cs typeface="微軟正黑體"/>
              </a:rPr>
              <a:t>。</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照片：</a:t>
            </a:r>
            <a:r>
              <a:rPr kumimoji="0" lang="zh-TW" altLang="en-US" sz="2000" dirty="0" smtClean="0">
                <a:ea typeface="微軟正黑體"/>
                <a:cs typeface="微軟正黑體"/>
              </a:rPr>
              <a:t>貼上</a:t>
            </a:r>
            <a:r>
              <a:rPr kumimoji="0" lang="zh-TW" altLang="en-US" sz="2000" dirty="0" smtClean="0">
                <a:ea typeface="微軟正黑體"/>
                <a:cs typeface="微軟正黑體"/>
              </a:rPr>
              <a:t>正式清楚的</a:t>
            </a:r>
            <a:r>
              <a:rPr kumimoji="0" lang="zh-TW" altLang="en-US" sz="2000" dirty="0" smtClean="0">
                <a:ea typeface="微軟正黑體"/>
                <a:cs typeface="微軟正黑體"/>
              </a:rPr>
              <a:t>近照，</a:t>
            </a:r>
            <a:r>
              <a:rPr kumimoji="0" lang="zh-TW" altLang="en-US" sz="2000" dirty="0" smtClean="0">
                <a:ea typeface="微軟正黑體"/>
                <a:cs typeface="微軟正黑體"/>
              </a:rPr>
              <a:t>不要用生活</a:t>
            </a:r>
            <a:r>
              <a:rPr kumimoji="0" lang="zh-TW" altLang="en-US" sz="2000" dirty="0" smtClean="0">
                <a:ea typeface="微軟正黑體"/>
                <a:cs typeface="微軟正黑體"/>
              </a:rPr>
              <a:t>照</a:t>
            </a:r>
            <a:r>
              <a:rPr kumimoji="0" lang="zh-TW" altLang="en-US" sz="2000" dirty="0" smtClean="0">
                <a:ea typeface="微軟正黑體"/>
                <a:cs typeface="微軟正黑體"/>
              </a:rPr>
              <a:t>，照片欄不要空白。</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zh-TW" sz="2000" b="1" u="sng" dirty="0" smtClean="0">
                <a:ea typeface="微軟正黑體"/>
                <a:cs typeface="微軟正黑體"/>
              </a:rPr>
              <a:t>期望</a:t>
            </a:r>
            <a:r>
              <a:rPr kumimoji="0" lang="zh-TW" altLang="zh-TW" sz="2000" b="1" u="sng" dirty="0" smtClean="0">
                <a:ea typeface="微軟正黑體"/>
                <a:cs typeface="微軟正黑體"/>
              </a:rPr>
              <a:t>工作職務</a:t>
            </a:r>
            <a:r>
              <a:rPr kumimoji="0" lang="zh-TW" altLang="en-US" sz="2000" b="1" u="sng" dirty="0" smtClean="0">
                <a:ea typeface="微軟正黑體"/>
                <a:cs typeface="微軟正黑體"/>
              </a:rPr>
              <a:t>：</a:t>
            </a:r>
            <a:r>
              <a:rPr kumimoji="0" lang="zh-TW" altLang="en-US" sz="2000" dirty="0" smtClean="0">
                <a:ea typeface="微軟正黑體"/>
                <a:cs typeface="微軟正黑體"/>
              </a:rPr>
              <a:t>清楚</a:t>
            </a:r>
            <a:r>
              <a:rPr kumimoji="0" lang="zh-TW" altLang="en-US" sz="2000" dirty="0" smtClean="0">
                <a:ea typeface="微軟正黑體"/>
                <a:cs typeface="微軟正黑體"/>
              </a:rPr>
              <a:t>填寫想要應徵的項目</a:t>
            </a:r>
            <a:endParaRPr kumimoji="0" lang="zh-TW" altLang="en-US"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學歷：</a:t>
            </a:r>
            <a:r>
              <a:rPr kumimoji="0" lang="zh-TW" altLang="en-US" sz="2000" dirty="0" smtClean="0">
                <a:ea typeface="微軟正黑體"/>
                <a:cs typeface="微軟正黑體"/>
              </a:rPr>
              <a:t>由最高學歷、最近的開始寫（研究所、大學</a:t>
            </a:r>
            <a:r>
              <a:rPr kumimoji="0" lang="zh-TW" altLang="en-US" sz="2000" dirty="0" smtClean="0">
                <a:ea typeface="微軟正黑體"/>
                <a:cs typeface="微軟正黑體"/>
              </a:rPr>
              <a:t>、</a:t>
            </a:r>
            <a:r>
              <a:rPr kumimoji="0" lang="zh-TW" altLang="en-US" sz="2000" dirty="0" smtClean="0">
                <a:ea typeface="微軟正黑體"/>
                <a:cs typeface="微軟正黑體"/>
              </a:rPr>
              <a:t>專科</a:t>
            </a:r>
            <a:r>
              <a:rPr kumimoji="0" lang="zh-TW" altLang="en-US" sz="2000" dirty="0" smtClean="0">
                <a:ea typeface="微軟正黑體"/>
                <a:cs typeface="微軟正黑體"/>
              </a:rPr>
              <a:t>）</a:t>
            </a:r>
            <a:r>
              <a:rPr kumimoji="0" lang="zh-TW" altLang="en-US" sz="2000" dirty="0" smtClean="0">
                <a:ea typeface="微軟正黑體"/>
                <a:cs typeface="微軟正黑體"/>
              </a:rPr>
              <a:t>，並必須註明學校、科系、修業起訖</a:t>
            </a:r>
            <a:r>
              <a:rPr kumimoji="0" lang="zh-TW" altLang="en-US" sz="2000" dirty="0" smtClean="0">
                <a:ea typeface="微軟正黑體"/>
                <a:cs typeface="微軟正黑體"/>
              </a:rPr>
              <a:t>年月。</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zh-TW" sz="2000" b="1" u="sng" dirty="0" smtClean="0">
                <a:ea typeface="微軟正黑體"/>
                <a:cs typeface="微軟正黑體"/>
              </a:rPr>
              <a:t>自我</a:t>
            </a:r>
            <a:r>
              <a:rPr kumimoji="0" lang="zh-TW" altLang="zh-TW" sz="2000" b="1" u="sng" dirty="0" smtClean="0">
                <a:ea typeface="微軟正黑體"/>
                <a:cs typeface="微軟正黑體"/>
              </a:rPr>
              <a:t>推薦</a:t>
            </a:r>
            <a:r>
              <a:rPr kumimoji="0" lang="zh-TW" altLang="en-US" sz="2000" b="1" u="sng" dirty="0" smtClean="0">
                <a:ea typeface="微軟正黑體"/>
                <a:cs typeface="微軟正黑體"/>
              </a:rPr>
              <a:t>：</a:t>
            </a:r>
            <a:r>
              <a:rPr kumimoji="0" lang="zh-TW" altLang="zh-TW" sz="2000" dirty="0" smtClean="0">
                <a:ea typeface="微軟正黑體"/>
                <a:cs typeface="微軟正黑體"/>
              </a:rPr>
              <a:t>填寫個人特質、個性或工作態度、或擅長溝通能力等軟</a:t>
            </a:r>
            <a:r>
              <a:rPr kumimoji="0" lang="zh-TW" altLang="zh-TW" sz="2000" dirty="0" smtClean="0">
                <a:ea typeface="微軟正黑體"/>
                <a:cs typeface="微軟正黑體"/>
              </a:rPr>
              <a:t>實力</a:t>
            </a:r>
            <a:r>
              <a:rPr kumimoji="0" lang="zh-TW" altLang="en-US" sz="2000" dirty="0" smtClean="0">
                <a:ea typeface="微軟正黑體"/>
                <a:cs typeface="微軟正黑體"/>
              </a:rPr>
              <a:t>。</a:t>
            </a:r>
            <a:r>
              <a:rPr kumimoji="0" lang="en-US" altLang="zh-TW" sz="2000" b="0" i="0" u="none" strike="noStrike" kern="0" cap="none" spc="0" normalizeH="0" baseline="0" noProof="0" dirty="0" smtClean="0">
                <a:ln>
                  <a:noFill/>
                </a:ln>
                <a:solidFill>
                  <a:schemeClr val="tx1"/>
                </a:solidFill>
                <a:effectLst/>
                <a:uLnTx/>
                <a:uFillTx/>
                <a:latin typeface="DIN-Regular" pitchFamily="34" charset="0"/>
                <a:ea typeface="文鼎新中黑" pitchFamily="49" charset="-120"/>
                <a:cs typeface="文鼎新中黑"/>
              </a:rPr>
              <a:t/>
            </a:r>
            <a:br>
              <a:rPr kumimoji="0" lang="en-US" altLang="zh-TW" sz="2000" b="0" i="0" u="none" strike="noStrike" kern="0" cap="none" spc="0" normalizeH="0" baseline="0" noProof="0" dirty="0" smtClean="0">
                <a:ln>
                  <a:noFill/>
                </a:ln>
                <a:solidFill>
                  <a:schemeClr val="tx1"/>
                </a:solidFill>
                <a:effectLst/>
                <a:uLnTx/>
                <a:uFillTx/>
                <a:latin typeface="DIN-Regular" pitchFamily="34" charset="0"/>
                <a:ea typeface="文鼎新中黑" pitchFamily="49" charset="-120"/>
                <a:cs typeface="文鼎新中黑"/>
              </a:rPr>
            </a:br>
            <a:endParaRPr kumimoji="0" lang="en-US" altLang="zh-TW" sz="2000" b="0" i="0" u="none" strike="noStrike" kern="0" cap="none" spc="0" normalizeH="0" baseline="0" noProof="0" dirty="0" smtClean="0">
              <a:ln>
                <a:noFill/>
              </a:ln>
              <a:solidFill>
                <a:schemeClr val="tx1"/>
              </a:solidFill>
              <a:effectLst/>
              <a:uLnTx/>
              <a:uFillTx/>
              <a:latin typeface="DIN-Regular" pitchFamily="34" charset="0"/>
              <a:ea typeface="文鼎新中黑" pitchFamily="49" charset="-120"/>
              <a:cs typeface="文鼎新中黑"/>
            </a:endParaRPr>
          </a:p>
          <a:p>
            <a:pPr marL="342900" marR="0" lvl="0" indent="-342900" algn="l" defTabSz="914400" rtl="0" eaLnBrk="1" fontAlgn="base" latinLnBrk="0" hangingPunct="1">
              <a:lnSpc>
                <a:spcPct val="100000"/>
              </a:lnSpc>
              <a:spcBef>
                <a:spcPct val="20000"/>
              </a:spcBef>
              <a:spcAft>
                <a:spcPct val="0"/>
              </a:spcAft>
              <a:buClr>
                <a:srgbClr val="FF1100"/>
              </a:buClr>
              <a:buSzTx/>
              <a:buFont typeface="Wingdings 3" pitchFamily="18" charset="2"/>
              <a:buNone/>
              <a:tabLst/>
              <a:defRPr/>
            </a:pPr>
            <a:endParaRPr kumimoji="0" lang="zh-TW" altLang="en-US" sz="2200" b="0" i="0" u="none" strike="noStrike" kern="0" cap="none" spc="0" normalizeH="0" baseline="0" noProof="0" dirty="0" smtClean="0">
              <a:ln>
                <a:noFill/>
              </a:ln>
              <a:solidFill>
                <a:schemeClr val="tx1"/>
              </a:solidFill>
              <a:effectLst/>
              <a:uLnTx/>
              <a:uFillTx/>
              <a:latin typeface="+mn-lt"/>
              <a:ea typeface="+mn-ea"/>
              <a:cs typeface="文鼎新粗黑"/>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8177" y="259390"/>
            <a:ext cx="7915275" cy="781050"/>
          </a:xfrm>
        </p:spPr>
        <p:txBody>
          <a:bodyPr/>
          <a:lstStyle/>
          <a:p>
            <a:r>
              <a:rPr lang="zh-TW" altLang="en-US" b="1" dirty="0" smtClean="0"/>
              <a:t>基本資料</a:t>
            </a:r>
            <a:r>
              <a:rPr lang="zh-TW" altLang="en-US" b="1" dirty="0" smtClean="0"/>
              <a:t>撰寫</a:t>
            </a:r>
            <a:r>
              <a:rPr lang="zh-TW" altLang="en-US" b="1" dirty="0" smtClean="0"/>
              <a:t>範例</a:t>
            </a:r>
            <a:endParaRPr lang="en-US" altLang="zh-TW" b="1" dirty="0" smtClean="0"/>
          </a:p>
        </p:txBody>
      </p:sp>
      <p:pic>
        <p:nvPicPr>
          <p:cNvPr id="33795" name="Picture 3"/>
          <p:cNvPicPr>
            <a:picLocks noChangeAspect="1" noChangeArrowheads="1"/>
          </p:cNvPicPr>
          <p:nvPr/>
        </p:nvPicPr>
        <p:blipFill>
          <a:blip r:embed="rId2" cstate="print"/>
          <a:srcRect/>
          <a:stretch>
            <a:fillRect/>
          </a:stretch>
        </p:blipFill>
        <p:spPr bwMode="auto">
          <a:xfrm>
            <a:off x="1176338" y="1228725"/>
            <a:ext cx="6789737"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8177" y="259390"/>
            <a:ext cx="7915275" cy="781050"/>
          </a:xfrm>
        </p:spPr>
        <p:txBody>
          <a:bodyPr/>
          <a:lstStyle/>
          <a:p>
            <a:r>
              <a:rPr lang="zh-TW" altLang="en-US" b="1" dirty="0" smtClean="0"/>
              <a:t>專業</a:t>
            </a:r>
            <a:r>
              <a:rPr lang="zh-TW" altLang="en-US" b="1" dirty="0" smtClean="0"/>
              <a:t>技能撰寫重點、範例</a:t>
            </a:r>
            <a:endParaRPr lang="en-US" altLang="zh-TW" b="1" dirty="0" smtClean="0"/>
          </a:p>
        </p:txBody>
      </p:sp>
      <p:sp>
        <p:nvSpPr>
          <p:cNvPr id="8" name="矩形 7"/>
          <p:cNvSpPr/>
          <p:nvPr/>
        </p:nvSpPr>
        <p:spPr>
          <a:xfrm>
            <a:off x="752475" y="980986"/>
            <a:ext cx="7943850" cy="1631216"/>
          </a:xfrm>
          <a:prstGeom prst="rect">
            <a:avLst/>
          </a:prstGeom>
        </p:spPr>
        <p:txBody>
          <a:bodyPr wrap="square">
            <a:spAutoFit/>
          </a:bodyPr>
          <a:lstStyle/>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資訊技能：</a:t>
            </a:r>
            <a:r>
              <a:rPr kumimoji="0" lang="zh-TW" altLang="en-US" sz="2000" dirty="0" smtClean="0">
                <a:ea typeface="微軟正黑體"/>
                <a:cs typeface="微軟正黑體"/>
              </a:rPr>
              <a:t>請</a:t>
            </a:r>
            <a:r>
              <a:rPr kumimoji="0" lang="zh-TW" altLang="en-US" sz="2000" dirty="0" smtClean="0">
                <a:ea typeface="微軟正黑體"/>
                <a:cs typeface="微軟正黑體"/>
              </a:rPr>
              <a:t>分門別類詳</a:t>
            </a:r>
            <a:r>
              <a:rPr kumimoji="0" lang="zh-TW" altLang="en-US" sz="2000" dirty="0" smtClean="0">
                <a:ea typeface="微軟正黑體"/>
                <a:cs typeface="微軟正黑體"/>
              </a:rPr>
              <a:t>列個人具備</a:t>
            </a:r>
            <a:r>
              <a:rPr kumimoji="0" lang="zh-TW" altLang="en-US" sz="2000" dirty="0" smtClean="0">
                <a:ea typeface="微軟正黑體"/>
                <a:cs typeface="微軟正黑體"/>
              </a:rPr>
              <a:t>的</a:t>
            </a:r>
            <a:r>
              <a:rPr kumimoji="0" lang="zh-TW" altLang="en-US" sz="2000" dirty="0" smtClean="0">
                <a:ea typeface="微軟正黑體"/>
                <a:cs typeface="微軟正黑體"/>
              </a:rPr>
              <a:t>資訊</a:t>
            </a:r>
            <a:r>
              <a:rPr kumimoji="0" lang="zh-TW" altLang="en-US" sz="2000" dirty="0" smtClean="0">
                <a:ea typeface="微軟正黑體"/>
                <a:cs typeface="微軟正黑體"/>
              </a:rPr>
              <a:t>專長，或</a:t>
            </a:r>
            <a:r>
              <a:rPr kumimoji="0" lang="zh-TW" altLang="en-US" sz="2000" dirty="0" smtClean="0">
                <a:ea typeface="微軟正黑體"/>
                <a:cs typeface="微軟正黑體"/>
              </a:rPr>
              <a:t>在校所學的專精項目，提供企業作為衡量能力的</a:t>
            </a:r>
            <a:r>
              <a:rPr kumimoji="0" lang="zh-TW" altLang="en-US" sz="2000" dirty="0" smtClean="0">
                <a:ea typeface="微軟正黑體"/>
                <a:cs typeface="微軟正黑體"/>
              </a:rPr>
              <a:t>依據。</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國際</a:t>
            </a:r>
            <a:r>
              <a:rPr kumimoji="0" lang="zh-TW" altLang="en-US" sz="2000" b="1" u="sng" dirty="0" smtClean="0">
                <a:ea typeface="微軟正黑體"/>
                <a:cs typeface="微軟正黑體"/>
              </a:rPr>
              <a:t>證照：</a:t>
            </a:r>
            <a:r>
              <a:rPr kumimoji="0" lang="zh-TW" altLang="en-US" sz="2000" dirty="0" smtClean="0">
                <a:ea typeface="微軟正黑體"/>
                <a:cs typeface="微軟正黑體"/>
              </a:rPr>
              <a:t>註明已取得的資訊相關國際認證，或專業技能的</a:t>
            </a:r>
            <a:r>
              <a:rPr kumimoji="0" lang="zh-TW" altLang="en-US" sz="2000" dirty="0" smtClean="0">
                <a:ea typeface="微軟正黑體"/>
                <a:cs typeface="微軟正黑體"/>
              </a:rPr>
              <a:t>證照</a:t>
            </a:r>
            <a:r>
              <a:rPr kumimoji="0" lang="zh-TW" altLang="en-US" sz="2000" dirty="0" smtClean="0">
                <a:ea typeface="微軟正黑體"/>
                <a:cs typeface="微軟正黑體"/>
              </a:rPr>
              <a:t>，</a:t>
            </a:r>
            <a:r>
              <a:rPr kumimoji="0" lang="zh-TW" altLang="en-US" sz="2000" dirty="0" smtClean="0">
                <a:ea typeface="微軟正黑體"/>
                <a:cs typeface="微軟正黑體"/>
              </a:rPr>
              <a:t>只要和工作能力有關的都可以列上，增加個人的</a:t>
            </a:r>
            <a:r>
              <a:rPr kumimoji="0" lang="zh-TW" altLang="en-US" sz="2000" dirty="0" smtClean="0">
                <a:ea typeface="微軟正黑體"/>
                <a:cs typeface="微軟正黑體"/>
              </a:rPr>
              <a:t>價值。</a:t>
            </a:r>
            <a:endParaRPr kumimoji="0" lang="zh-TW" altLang="en-US" sz="2000" dirty="0" smtClean="0">
              <a:ea typeface="微軟正黑體"/>
              <a:cs typeface="微軟正黑體"/>
            </a:endParaRPr>
          </a:p>
        </p:txBody>
      </p:sp>
      <p:pic>
        <p:nvPicPr>
          <p:cNvPr id="32770" name="Picture 2"/>
          <p:cNvPicPr>
            <a:picLocks noChangeAspect="1" noChangeArrowheads="1"/>
          </p:cNvPicPr>
          <p:nvPr/>
        </p:nvPicPr>
        <p:blipFill>
          <a:blip r:embed="rId2" cstate="print"/>
          <a:srcRect/>
          <a:stretch>
            <a:fillRect/>
          </a:stretch>
        </p:blipFill>
        <p:spPr bwMode="auto">
          <a:xfrm>
            <a:off x="1366838" y="3157538"/>
            <a:ext cx="6789737"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8177" y="259390"/>
            <a:ext cx="7915275" cy="781050"/>
          </a:xfrm>
        </p:spPr>
        <p:txBody>
          <a:bodyPr/>
          <a:lstStyle/>
          <a:p>
            <a:r>
              <a:rPr lang="zh-TW" altLang="en-US" b="1" dirty="0" smtClean="0"/>
              <a:t>工作</a:t>
            </a:r>
            <a:r>
              <a:rPr lang="zh-TW" altLang="en-US" b="1" dirty="0" smtClean="0"/>
              <a:t>經歷、語言能力撰寫重點</a:t>
            </a:r>
            <a:endParaRPr lang="en-US" altLang="zh-TW" b="1" dirty="0" smtClean="0"/>
          </a:p>
        </p:txBody>
      </p:sp>
      <p:sp>
        <p:nvSpPr>
          <p:cNvPr id="7" name="矩形 6"/>
          <p:cNvSpPr/>
          <p:nvPr/>
        </p:nvSpPr>
        <p:spPr>
          <a:xfrm>
            <a:off x="1276350" y="3189238"/>
            <a:ext cx="4572000" cy="461665"/>
          </a:xfrm>
          <a:prstGeom prst="rect">
            <a:avLst/>
          </a:prstGeom>
        </p:spPr>
        <p:txBody>
          <a:bodyPr>
            <a:spAutoFit/>
          </a:bodyPr>
          <a:lstStyle/>
          <a:p>
            <a:endParaRPr lang="zh-TW" altLang="en-US" dirty="0"/>
          </a:p>
        </p:txBody>
      </p:sp>
      <p:sp>
        <p:nvSpPr>
          <p:cNvPr id="8" name="矩形 7"/>
          <p:cNvSpPr/>
          <p:nvPr/>
        </p:nvSpPr>
        <p:spPr>
          <a:xfrm>
            <a:off x="752475" y="980986"/>
            <a:ext cx="7943850" cy="3539430"/>
          </a:xfrm>
          <a:prstGeom prst="rect">
            <a:avLst/>
          </a:prstGeom>
        </p:spPr>
        <p:txBody>
          <a:bodyPr wrap="square">
            <a:spAutoFit/>
          </a:bodyPr>
          <a:lstStyle/>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工作</a:t>
            </a:r>
            <a:r>
              <a:rPr kumimoji="0" lang="zh-TW" altLang="en-US" sz="2000" b="1" u="sng" dirty="0" smtClean="0">
                <a:ea typeface="微軟正黑體"/>
                <a:cs typeface="微軟正黑體"/>
              </a:rPr>
              <a:t>經歷：</a:t>
            </a:r>
            <a:r>
              <a:rPr kumimoji="0" lang="zh-TW" altLang="en-US" sz="2000" dirty="0" smtClean="0">
                <a:ea typeface="微軟正黑體"/>
                <a:cs typeface="微軟正黑體"/>
              </a:rPr>
              <a:t>從</a:t>
            </a:r>
            <a:r>
              <a:rPr kumimoji="0" lang="zh-TW" altLang="en-US" sz="2000" dirty="0" smtClean="0">
                <a:ea typeface="微軟正黑體"/>
                <a:cs typeface="微軟正黑體"/>
              </a:rPr>
              <a:t>最近一份工作經驗倒敘</a:t>
            </a:r>
            <a:r>
              <a:rPr kumimoji="0" lang="zh-TW" altLang="en-US" sz="2000" dirty="0" smtClean="0">
                <a:ea typeface="微軟正黑體"/>
                <a:cs typeface="微軟正黑體"/>
              </a:rPr>
              <a:t>寫起</a:t>
            </a:r>
            <a:r>
              <a:rPr kumimoji="0" lang="zh-TW" altLang="en-US" sz="2000" dirty="0" smtClean="0">
                <a:ea typeface="微軟正黑體"/>
                <a:cs typeface="微軟正黑體"/>
              </a:rPr>
              <a:t>，應註明過去每份工作的起迄時間、工作職稱及工作內容描述，</a:t>
            </a:r>
            <a:r>
              <a:rPr kumimoji="0" lang="zh-TW" altLang="en-US" sz="2000" dirty="0" smtClean="0">
                <a:ea typeface="微軟正黑體"/>
                <a:cs typeface="微軟正黑體"/>
              </a:rPr>
              <a:t>強調自己的專長及經驗</a:t>
            </a:r>
            <a:r>
              <a:rPr kumimoji="0" lang="zh-TW" altLang="en-US" sz="2000" dirty="0" smtClean="0">
                <a:ea typeface="微軟正黑體"/>
                <a:cs typeface="微軟正黑體"/>
              </a:rPr>
              <a:t>，幫助企業了解您的工作背景。若社會</a:t>
            </a:r>
            <a:r>
              <a:rPr kumimoji="0" lang="zh-TW" altLang="en-US" sz="2000" dirty="0" smtClean="0">
                <a:ea typeface="微軟正黑體"/>
                <a:cs typeface="微軟正黑體"/>
              </a:rPr>
              <a:t>新鮮</a:t>
            </a:r>
            <a:r>
              <a:rPr kumimoji="0" lang="zh-TW" altLang="en-US" sz="2000" dirty="0" smtClean="0">
                <a:ea typeface="微軟正黑體"/>
                <a:cs typeface="微軟正黑體"/>
              </a:rPr>
              <a:t>人沒有</a:t>
            </a:r>
            <a:r>
              <a:rPr kumimoji="0" lang="zh-TW" altLang="en-US" sz="2000" dirty="0" smtClean="0">
                <a:ea typeface="微軟正黑體"/>
                <a:cs typeface="微軟正黑體"/>
              </a:rPr>
              <a:t>工作經驗</a:t>
            </a:r>
            <a:r>
              <a:rPr kumimoji="0" lang="zh-TW" altLang="en-US" sz="2000" dirty="0" smtClean="0">
                <a:ea typeface="微軟正黑體"/>
                <a:cs typeface="微軟正黑體"/>
              </a:rPr>
              <a:t>，可填寫</a:t>
            </a:r>
            <a:r>
              <a:rPr kumimoji="0" lang="zh-TW" altLang="en-US" sz="2000" dirty="0" smtClean="0">
                <a:ea typeface="微軟正黑體"/>
                <a:cs typeface="微軟正黑體"/>
              </a:rPr>
              <a:t>打工和社團的經驗</a:t>
            </a:r>
            <a:r>
              <a:rPr kumimoji="0" lang="zh-TW" altLang="en-US" sz="2000" dirty="0" smtClean="0">
                <a:ea typeface="微軟正黑體"/>
                <a:cs typeface="微軟正黑體"/>
              </a:rPr>
              <a:t>，幫助</a:t>
            </a:r>
            <a:r>
              <a:rPr kumimoji="0" lang="zh-TW" altLang="en-US" sz="2000" dirty="0" smtClean="0">
                <a:ea typeface="微軟正黑體"/>
                <a:cs typeface="微軟正黑體"/>
              </a:rPr>
              <a:t>企業了解個人</a:t>
            </a:r>
            <a:r>
              <a:rPr kumimoji="0" lang="zh-TW" altLang="en-US" sz="2000" dirty="0" smtClean="0">
                <a:ea typeface="微軟正黑體"/>
                <a:cs typeface="微軟正黑體"/>
              </a:rPr>
              <a:t>特質等。</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語言能力：</a:t>
            </a:r>
            <a:r>
              <a:rPr kumimoji="0" lang="zh-TW" altLang="en-US" sz="2000" dirty="0" smtClean="0">
                <a:ea typeface="微軟正黑體"/>
                <a:cs typeface="微軟正黑體"/>
              </a:rPr>
              <a:t>就</a:t>
            </a:r>
            <a:r>
              <a:rPr kumimoji="0" lang="zh-TW" altLang="en-US" sz="2000" dirty="0" smtClean="0">
                <a:ea typeface="微軟正黑體"/>
                <a:cs typeface="微軟正黑體"/>
              </a:rPr>
              <a:t>聽說</a:t>
            </a:r>
            <a:r>
              <a:rPr kumimoji="0" lang="zh-TW" altLang="en-US" sz="2000" dirty="0" smtClean="0">
                <a:ea typeface="微軟正黑體"/>
                <a:cs typeface="微軟正黑體"/>
              </a:rPr>
              <a:t>讀寫四大項寫明精通、或中等、或略</a:t>
            </a:r>
            <a:r>
              <a:rPr kumimoji="0" lang="zh-TW" altLang="en-US" sz="2000" dirty="0" smtClean="0">
                <a:ea typeface="微軟正黑體"/>
                <a:cs typeface="微軟正黑體"/>
              </a:rPr>
              <a:t>懂，</a:t>
            </a:r>
            <a:r>
              <a:rPr kumimoji="0" lang="zh-TW" altLang="en-US" sz="2000" dirty="0" smtClean="0">
                <a:ea typeface="微軟正黑體"/>
                <a:cs typeface="微軟正黑體"/>
              </a:rPr>
              <a:t>若有考取語言證照也可列出，</a:t>
            </a:r>
            <a:r>
              <a:rPr kumimoji="0" lang="zh-TW" altLang="en-US" sz="2000" dirty="0" smtClean="0">
                <a:ea typeface="微軟正黑體"/>
                <a:cs typeface="微軟正黑體"/>
              </a:rPr>
              <a:t>以證明</a:t>
            </a:r>
            <a:r>
              <a:rPr kumimoji="0" lang="zh-TW" altLang="en-US" sz="2000" dirty="0" smtClean="0">
                <a:ea typeface="微軟正黑體"/>
                <a:cs typeface="微軟正黑體"/>
              </a:rPr>
              <a:t>自己的語言</a:t>
            </a:r>
            <a:r>
              <a:rPr kumimoji="0" lang="zh-TW" altLang="en-US" sz="2000" dirty="0" smtClean="0">
                <a:ea typeface="微軟正黑體"/>
                <a:cs typeface="微軟正黑體"/>
              </a:rPr>
              <a:t>能力。</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專業</a:t>
            </a:r>
            <a:r>
              <a:rPr kumimoji="0" lang="zh-TW" altLang="en-US" sz="2000" b="1" u="sng" dirty="0" smtClean="0">
                <a:ea typeface="微軟正黑體"/>
                <a:cs typeface="微軟正黑體"/>
              </a:rPr>
              <a:t>訓練：</a:t>
            </a:r>
            <a:r>
              <a:rPr kumimoji="0" lang="zh-TW" altLang="en-US" sz="2000" dirty="0" smtClean="0">
                <a:ea typeface="微軟正黑體"/>
                <a:cs typeface="微軟正黑體"/>
              </a:rPr>
              <a:t>可詳</a:t>
            </a:r>
            <a:r>
              <a:rPr kumimoji="0" lang="zh-TW" altLang="en-US" sz="2000" dirty="0" smtClean="0">
                <a:ea typeface="微軟正黑體"/>
                <a:cs typeface="微軟正黑體"/>
              </a:rPr>
              <a:t>列曾進修過的專業訓練或課程，註明進修機構的名稱與上課時間，提供</a:t>
            </a:r>
            <a:r>
              <a:rPr kumimoji="0" lang="zh-TW" altLang="en-US" sz="2000" dirty="0" smtClean="0">
                <a:ea typeface="微軟正黑體"/>
                <a:cs typeface="微軟正黑體"/>
              </a:rPr>
              <a:t>企業作為衡量能力的</a:t>
            </a:r>
            <a:r>
              <a:rPr kumimoji="0" lang="zh-TW" altLang="en-US" sz="2000" dirty="0" smtClean="0">
                <a:ea typeface="微軟正黑體"/>
                <a:cs typeface="微軟正黑體"/>
              </a:rPr>
              <a:t>依據。</a:t>
            </a:r>
            <a:endParaRPr kumimoji="0" lang="zh-TW" altLang="en-US" sz="2000" dirty="0" smtClean="0">
              <a:ea typeface="微軟正黑體"/>
              <a:cs typeface="微軟正黑體"/>
            </a:endParaRPr>
          </a:p>
        </p:txBody>
      </p:sp>
      <p:pic>
        <p:nvPicPr>
          <p:cNvPr id="34817" name="Picture 1"/>
          <p:cNvPicPr>
            <a:picLocks noChangeAspect="1" noChangeArrowheads="1"/>
          </p:cNvPicPr>
          <p:nvPr/>
        </p:nvPicPr>
        <p:blipFill>
          <a:blip r:embed="rId2" cstate="print"/>
          <a:srcRect/>
          <a:stretch>
            <a:fillRect/>
          </a:stretch>
        </p:blipFill>
        <p:spPr bwMode="auto">
          <a:xfrm>
            <a:off x="1528763" y="4538663"/>
            <a:ext cx="6808787"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76350" y="3189238"/>
            <a:ext cx="4572000" cy="461665"/>
          </a:xfrm>
          <a:prstGeom prst="rect">
            <a:avLst/>
          </a:prstGeom>
        </p:spPr>
        <p:txBody>
          <a:bodyPr>
            <a:spAutoFit/>
          </a:bodyPr>
          <a:lstStyle/>
          <a:p>
            <a:endParaRPr lang="zh-TW" altLang="en-US" dirty="0"/>
          </a:p>
        </p:txBody>
      </p:sp>
      <p:sp>
        <p:nvSpPr>
          <p:cNvPr id="6" name="Rectangle 2"/>
          <p:cNvSpPr txBox="1">
            <a:spLocks noChangeArrowheads="1"/>
          </p:cNvSpPr>
          <p:nvPr/>
        </p:nvSpPr>
        <p:spPr bwMode="auto">
          <a:xfrm>
            <a:off x="587227" y="2250115"/>
            <a:ext cx="7915275" cy="781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TW" sz="3200" b="1" i="0" u="none" strike="noStrike" kern="0" cap="none" spc="0" normalizeH="0" baseline="0" noProof="0" dirty="0" smtClean="0">
              <a:ln>
                <a:noFill/>
              </a:ln>
              <a:solidFill>
                <a:srgbClr val="FF1100"/>
              </a:solidFill>
              <a:effectLst/>
              <a:uLnTx/>
              <a:uFillTx/>
              <a:latin typeface="+mj-lt"/>
              <a:ea typeface="+mj-ea"/>
              <a:cs typeface="文鼎新特黑"/>
            </a:endParaRPr>
          </a:p>
        </p:txBody>
      </p:sp>
      <p:sp>
        <p:nvSpPr>
          <p:cNvPr id="10" name="Rectangle 2"/>
          <p:cNvSpPr>
            <a:spLocks noGrp="1" noChangeArrowheads="1"/>
          </p:cNvSpPr>
          <p:nvPr>
            <p:ph type="title"/>
          </p:nvPr>
        </p:nvSpPr>
        <p:spPr/>
        <p:txBody>
          <a:bodyPr/>
          <a:lstStyle/>
          <a:p>
            <a:r>
              <a:rPr lang="zh-TW" altLang="en-US" b="1" dirty="0" smtClean="0"/>
              <a:t>工作</a:t>
            </a:r>
            <a:r>
              <a:rPr lang="zh-TW" altLang="en-US" b="1" dirty="0" smtClean="0"/>
              <a:t>經歷、語言能力撰寫範例</a:t>
            </a:r>
            <a:endParaRPr lang="en-US" altLang="zh-TW" b="1" dirty="0" smtClean="0"/>
          </a:p>
        </p:txBody>
      </p:sp>
      <p:pic>
        <p:nvPicPr>
          <p:cNvPr id="35842" name="Picture 2"/>
          <p:cNvPicPr>
            <a:picLocks noChangeAspect="1" noChangeArrowheads="1"/>
          </p:cNvPicPr>
          <p:nvPr/>
        </p:nvPicPr>
        <p:blipFill>
          <a:blip r:embed="rId2" cstate="print"/>
          <a:srcRect/>
          <a:stretch>
            <a:fillRect/>
          </a:stretch>
        </p:blipFill>
        <p:spPr bwMode="auto">
          <a:xfrm>
            <a:off x="1071563" y="857250"/>
            <a:ext cx="6808787" cy="537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8177" y="259390"/>
            <a:ext cx="7915275" cy="781050"/>
          </a:xfrm>
        </p:spPr>
        <p:txBody>
          <a:bodyPr/>
          <a:lstStyle/>
          <a:p>
            <a:r>
              <a:rPr lang="zh-TW" altLang="en-US" b="1" dirty="0" smtClean="0"/>
              <a:t>自傳</a:t>
            </a:r>
            <a:r>
              <a:rPr lang="zh-TW" altLang="en-US" b="1" dirty="0" smtClean="0"/>
              <a:t>撰寫重點</a:t>
            </a:r>
            <a:endParaRPr lang="en-US" altLang="zh-TW" b="1" dirty="0" smtClean="0"/>
          </a:p>
        </p:txBody>
      </p:sp>
      <p:sp>
        <p:nvSpPr>
          <p:cNvPr id="7" name="矩形 6"/>
          <p:cNvSpPr/>
          <p:nvPr/>
        </p:nvSpPr>
        <p:spPr>
          <a:xfrm>
            <a:off x="1276350" y="3189238"/>
            <a:ext cx="4572000" cy="461665"/>
          </a:xfrm>
          <a:prstGeom prst="rect">
            <a:avLst/>
          </a:prstGeom>
        </p:spPr>
        <p:txBody>
          <a:bodyPr>
            <a:spAutoFit/>
          </a:bodyPr>
          <a:lstStyle/>
          <a:p>
            <a:endParaRPr lang="zh-TW" altLang="en-US" dirty="0"/>
          </a:p>
        </p:txBody>
      </p:sp>
      <p:sp>
        <p:nvSpPr>
          <p:cNvPr id="5" name="矩形 4"/>
          <p:cNvSpPr/>
          <p:nvPr/>
        </p:nvSpPr>
        <p:spPr>
          <a:xfrm>
            <a:off x="752475" y="980986"/>
            <a:ext cx="7943850" cy="5595378"/>
          </a:xfrm>
          <a:prstGeom prst="rect">
            <a:avLst/>
          </a:prstGeom>
        </p:spPr>
        <p:txBody>
          <a:bodyPr wrap="square">
            <a:spAutoFit/>
          </a:bodyPr>
          <a:lstStyle/>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自傳重點：</a:t>
            </a:r>
            <a:r>
              <a:rPr kumimoji="0" lang="zh-TW" altLang="en-US" sz="2000" dirty="0" smtClean="0">
                <a:ea typeface="微軟正黑體"/>
                <a:cs typeface="微軟正黑體"/>
              </a:rPr>
              <a:t>以 </a:t>
            </a:r>
            <a:r>
              <a:rPr kumimoji="0" lang="en-US" altLang="zh-TW" sz="2000" dirty="0" smtClean="0">
                <a:ea typeface="微軟正黑體"/>
                <a:cs typeface="微軟正黑體"/>
              </a:rPr>
              <a:t>500~600 </a:t>
            </a:r>
            <a:r>
              <a:rPr kumimoji="0" lang="zh-TW" altLang="en-US" sz="2000" dirty="0" smtClean="0">
                <a:ea typeface="微軟正黑體"/>
                <a:cs typeface="微軟正黑體"/>
              </a:rPr>
              <a:t>字最佳，內容應簡潔有力，抓住重點，</a:t>
            </a:r>
            <a:r>
              <a:rPr kumimoji="0" lang="zh-TW" altLang="en-US" sz="2000" dirty="0" smtClean="0">
                <a:ea typeface="微軟正黑體"/>
                <a:cs typeface="微軟正黑體"/>
              </a:rPr>
              <a:t>可強調</a:t>
            </a:r>
            <a:r>
              <a:rPr kumimoji="0" lang="zh-TW" altLang="en-US" sz="2000" dirty="0" smtClean="0">
                <a:ea typeface="微軟正黑體"/>
                <a:cs typeface="微軟正黑體"/>
              </a:rPr>
              <a:t>自己過去的經驗有助於未來</a:t>
            </a:r>
            <a:r>
              <a:rPr kumimoji="0" lang="zh-TW" altLang="en-US" sz="2000" dirty="0" smtClean="0">
                <a:ea typeface="微軟正黑體"/>
                <a:cs typeface="微軟正黑體"/>
              </a:rPr>
              <a:t>擔任的職務，將個人專長與應徵職務所需相結合，並強調</a:t>
            </a:r>
            <a:r>
              <a:rPr kumimoji="0" lang="zh-TW" altLang="en-US" sz="2000" dirty="0" smtClean="0">
                <a:ea typeface="微軟正黑體"/>
                <a:cs typeface="微軟正黑體"/>
              </a:rPr>
              <a:t>個人對此份工作的期許、企圖心及人生規劃等</a:t>
            </a:r>
            <a:r>
              <a:rPr kumimoji="0" lang="zh-TW" altLang="en-US" sz="2000" dirty="0" smtClean="0">
                <a:ea typeface="微軟正黑體"/>
                <a:cs typeface="微軟正黑體"/>
              </a:rPr>
              <a:t>。</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新鮮人建議寫法：</a:t>
            </a:r>
            <a:r>
              <a:rPr kumimoji="0" lang="zh-TW" altLang="en-US" sz="2000" dirty="0" smtClean="0">
                <a:ea typeface="微軟正黑體"/>
                <a:cs typeface="微軟正黑體"/>
              </a:rPr>
              <a:t>社會新鮮人可將</a:t>
            </a:r>
            <a:r>
              <a:rPr kumimoji="0" lang="zh-TW" altLang="en-US" sz="2000" dirty="0" smtClean="0">
                <a:ea typeface="微軟正黑體"/>
                <a:cs typeface="微軟正黑體"/>
              </a:rPr>
              <a:t>自己在校所</a:t>
            </a:r>
            <a:r>
              <a:rPr kumimoji="0" lang="zh-TW" altLang="en-US" sz="2000" dirty="0" smtClean="0">
                <a:ea typeface="微軟正黑體"/>
                <a:cs typeface="微軟正黑體"/>
              </a:rPr>
              <a:t>學，或打工、社團經驗，</a:t>
            </a:r>
            <a:r>
              <a:rPr kumimoji="0" lang="zh-TW" altLang="en-US" sz="2000" dirty="0" smtClean="0">
                <a:ea typeface="微軟正黑體"/>
                <a:cs typeface="微軟正黑體"/>
              </a:rPr>
              <a:t>與所應徵的職務所需</a:t>
            </a:r>
            <a:r>
              <a:rPr kumimoji="0" lang="zh-TW" altLang="en-US" sz="2000" dirty="0" smtClean="0">
                <a:ea typeface="微軟正黑體"/>
                <a:cs typeface="微軟正黑體"/>
              </a:rPr>
              <a:t>知識有相關聯，如果</a:t>
            </a:r>
            <a:r>
              <a:rPr kumimoji="0" lang="zh-TW" altLang="en-US" sz="2000" dirty="0" smtClean="0">
                <a:ea typeface="微軟正黑體"/>
                <a:cs typeface="微軟正黑體"/>
              </a:rPr>
              <a:t>未來想做的工作</a:t>
            </a:r>
            <a:r>
              <a:rPr kumimoji="0" lang="zh-TW" altLang="en-US" sz="2000" dirty="0" smtClean="0">
                <a:ea typeface="微軟正黑體"/>
                <a:cs typeface="微軟正黑體"/>
              </a:rPr>
              <a:t>與所學或社團經驗無</a:t>
            </a:r>
            <a:r>
              <a:rPr kumimoji="0" lang="zh-TW" altLang="en-US" sz="2000" dirty="0" smtClean="0">
                <a:ea typeface="微軟正黑體"/>
                <a:cs typeface="微軟正黑體"/>
              </a:rPr>
              <a:t>直接關連</a:t>
            </a:r>
            <a:r>
              <a:rPr kumimoji="0" lang="zh-TW" altLang="en-US" sz="2000" dirty="0" smtClean="0">
                <a:ea typeface="微軟正黑體"/>
                <a:cs typeface="微軟正黑體"/>
              </a:rPr>
              <a:t>，可</a:t>
            </a:r>
            <a:r>
              <a:rPr kumimoji="0" lang="zh-TW" altLang="en-US" sz="2000" dirty="0" smtClean="0">
                <a:ea typeface="微軟正黑體"/>
                <a:cs typeface="微軟正黑體"/>
              </a:rPr>
              <a:t>強調擁有相關證照</a:t>
            </a:r>
            <a:r>
              <a:rPr kumimoji="0" lang="zh-TW" altLang="en-US" sz="2000" dirty="0" smtClean="0">
                <a:ea typeface="微軟正黑體"/>
                <a:cs typeface="微軟正黑體"/>
              </a:rPr>
              <a:t>、曾經參與相關訓練</a:t>
            </a:r>
            <a:r>
              <a:rPr kumimoji="0" lang="zh-TW" altLang="en-US" sz="2000" dirty="0" smtClean="0">
                <a:ea typeface="微軟正黑體"/>
                <a:cs typeface="微軟正黑體"/>
              </a:rPr>
              <a:t>與該職務間的關連</a:t>
            </a:r>
            <a:r>
              <a:rPr kumimoji="0" lang="zh-TW" altLang="en-US" sz="2000" dirty="0" smtClean="0">
                <a:ea typeface="微軟正黑體"/>
                <a:cs typeface="微軟正黑體"/>
              </a:rPr>
              <a:t>，或是</a:t>
            </a:r>
            <a:r>
              <a:rPr kumimoji="0" lang="zh-TW" altLang="en-US" sz="2000" dirty="0" smtClean="0">
                <a:ea typeface="微軟正黑體"/>
                <a:cs typeface="微軟正黑體"/>
              </a:rPr>
              <a:t>可多多表達個人的學習精神及企圖心，例如勤奮、積極、樂於學習</a:t>
            </a:r>
            <a:r>
              <a:rPr kumimoji="0" lang="en-US" altLang="zh-TW" sz="2000" dirty="0" smtClean="0">
                <a:ea typeface="微軟正黑體"/>
                <a:cs typeface="微軟正黑體"/>
              </a:rPr>
              <a:t>…</a:t>
            </a:r>
            <a:r>
              <a:rPr kumimoji="0" lang="zh-TW" altLang="en-US" sz="2000" dirty="0" smtClean="0">
                <a:ea typeface="微軟正黑體"/>
                <a:cs typeface="微軟正黑體"/>
              </a:rPr>
              <a:t>等個性</a:t>
            </a:r>
            <a:r>
              <a:rPr kumimoji="0" lang="zh-TW" altLang="en-US" sz="2000" dirty="0" smtClean="0">
                <a:ea typeface="微軟正黑體"/>
                <a:cs typeface="微軟正黑體"/>
              </a:rPr>
              <a:t>、態度來補強</a:t>
            </a:r>
            <a:r>
              <a:rPr kumimoji="0" lang="zh-TW" altLang="en-US" sz="2000" dirty="0" smtClean="0">
                <a:ea typeface="微軟正黑體"/>
                <a:cs typeface="微軟正黑體"/>
              </a:rPr>
              <a:t>。</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r>
              <a:rPr kumimoji="0" lang="zh-TW" altLang="en-US" sz="2000" b="1" u="sng" dirty="0" smtClean="0">
                <a:ea typeface="微軟正黑體"/>
                <a:cs typeface="微軟正黑體"/>
              </a:rPr>
              <a:t>注意事項：</a:t>
            </a:r>
            <a:r>
              <a:rPr kumimoji="0" lang="en-US" altLang="zh-TW" sz="2000" dirty="0" smtClean="0">
                <a:ea typeface="微軟正黑體"/>
                <a:cs typeface="微軟正黑體"/>
              </a:rPr>
              <a:t/>
            </a:r>
            <a:br>
              <a:rPr kumimoji="0" lang="en-US" altLang="zh-TW" sz="2000" dirty="0" smtClean="0">
                <a:ea typeface="微軟正黑體"/>
                <a:cs typeface="微軟正黑體"/>
              </a:rPr>
            </a:br>
            <a:r>
              <a:rPr kumimoji="0" lang="en-US" altLang="zh-TW" sz="2000" dirty="0" smtClean="0">
                <a:ea typeface="微軟正黑體"/>
                <a:cs typeface="微軟正黑體"/>
              </a:rPr>
              <a:t>1.</a:t>
            </a:r>
            <a:r>
              <a:rPr kumimoji="0" lang="zh-TW" altLang="en-US" sz="2000" dirty="0" smtClean="0">
                <a:ea typeface="微軟正黑體"/>
                <a:cs typeface="微軟正黑體"/>
              </a:rPr>
              <a:t>自傳若太過簡略寫法甚至空白，將降低面試機會。</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defRPr/>
            </a:pPr>
            <a:r>
              <a:rPr kumimoji="0" lang="zh-TW" altLang="en-US" sz="2000" dirty="0" smtClean="0">
                <a:ea typeface="微軟正黑體"/>
                <a:cs typeface="微軟正黑體"/>
              </a:rPr>
              <a:t>       </a:t>
            </a:r>
            <a:r>
              <a:rPr lang="en-US" altLang="zh-TW" sz="2000" dirty="0" smtClean="0"/>
              <a:t>2.</a:t>
            </a:r>
            <a:r>
              <a:rPr kumimoji="0" lang="zh-TW" altLang="en-US" sz="2000" dirty="0" smtClean="0">
                <a:ea typeface="微軟正黑體"/>
                <a:cs typeface="微軟正黑體"/>
              </a:rPr>
              <a:t>用字宜簡潔，且千萬不能有錯字。</a:t>
            </a:r>
            <a:endParaRPr kumimoji="0" lang="en-US" altLang="zh-TW" sz="2000" dirty="0" smtClean="0">
              <a:ea typeface="微軟正黑體"/>
              <a:cs typeface="微軟正黑體"/>
            </a:endParaRPr>
          </a:p>
          <a:p>
            <a:pPr marL="914400" lvl="1" indent="-457200">
              <a:lnSpc>
                <a:spcPct val="120000"/>
              </a:lnSpc>
              <a:spcBef>
                <a:spcPct val="20000"/>
              </a:spcBef>
              <a:buClr>
                <a:srgbClr val="FF0011"/>
              </a:buClr>
              <a:buFont typeface="Wingdings" pitchFamily="2" charset="2"/>
              <a:buChar char="l"/>
              <a:defRPr/>
            </a:pPr>
            <a:endParaRPr kumimoji="0" lang="zh-TW" altLang="en-US" sz="2000" dirty="0" smtClean="0">
              <a:ea typeface="微軟正黑體"/>
              <a:cs typeface="微軟正黑體"/>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8177" y="259390"/>
            <a:ext cx="2270273" cy="781050"/>
          </a:xfrm>
        </p:spPr>
        <p:txBody>
          <a:bodyPr/>
          <a:lstStyle/>
          <a:p>
            <a:r>
              <a:rPr lang="zh-TW" altLang="en-US" b="1" dirty="0" smtClean="0"/>
              <a:t>自傳</a:t>
            </a:r>
            <a:r>
              <a:rPr lang="zh-TW" altLang="en-US" b="1" dirty="0" smtClean="0"/>
              <a:t>範例</a:t>
            </a:r>
            <a:endParaRPr lang="en-US" altLang="zh-TW" b="1" dirty="0" smtClean="0"/>
          </a:p>
        </p:txBody>
      </p:sp>
      <p:sp>
        <p:nvSpPr>
          <p:cNvPr id="7" name="矩形 6"/>
          <p:cNvSpPr/>
          <p:nvPr/>
        </p:nvSpPr>
        <p:spPr>
          <a:xfrm>
            <a:off x="1276350" y="3189238"/>
            <a:ext cx="4572000" cy="461665"/>
          </a:xfrm>
          <a:prstGeom prst="rect">
            <a:avLst/>
          </a:prstGeom>
        </p:spPr>
        <p:txBody>
          <a:bodyPr>
            <a:spAutoFit/>
          </a:bodyPr>
          <a:lstStyle/>
          <a:p>
            <a:endParaRPr lang="zh-TW" altLang="en-US" dirty="0"/>
          </a:p>
        </p:txBody>
      </p:sp>
      <p:pic>
        <p:nvPicPr>
          <p:cNvPr id="36866" name="Picture 2"/>
          <p:cNvPicPr>
            <a:picLocks noChangeAspect="1" noChangeArrowheads="1"/>
          </p:cNvPicPr>
          <p:nvPr/>
        </p:nvPicPr>
        <p:blipFill>
          <a:blip r:embed="rId2" cstate="print"/>
          <a:srcRect/>
          <a:stretch>
            <a:fillRect/>
          </a:stretch>
        </p:blipFill>
        <p:spPr bwMode="auto">
          <a:xfrm>
            <a:off x="3205163" y="0"/>
            <a:ext cx="5434012" cy="67643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DIN-Bold"/>
        <a:ea typeface="文鼎新特黑"/>
        <a:cs typeface=""/>
      </a:majorFont>
      <a:minorFont>
        <a:latin typeface="DIN-Medium"/>
        <a:ea typeface="文鼎新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DIN-Bold"/>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Word 文件" ma:contentTypeID="0x0101005536309F2A458F4A99B5B6966ABA12AB006183F0BEA8B78C43B6EF932FBC61B163" ma:contentTypeVersion="2" ma:contentTypeDescription="新增 Word 文件" ma:contentTypeScope="" ma:versionID="584d9afbdbfa8298d9b17143efc0d6f8">
  <xsd:schema xmlns:xsd="http://www.w3.org/2001/XMLSchema" xmlns:p="http://schemas.microsoft.com/office/2006/metadata/properties" xmlns:ns2="0138078e-17ca-41c8-881e-820dd92efc0f" targetNamespace="http://schemas.microsoft.com/office/2006/metadata/properties" ma:root="true" ma:fieldsID="e3a82cca9d63db75c325987a85b1f935" ns2:_="">
    <xsd:import namespace="0138078e-17ca-41c8-881e-820dd92efc0f"/>
    <xsd:element name="properties">
      <xsd:complexType>
        <xsd:sequence>
          <xsd:element name="documentManagement">
            <xsd:complexType>
              <xsd:all>
                <xsd:element ref="ns2:_x66f4__x65b0__x65e5__x671f_" minOccurs="0"/>
              </xsd:all>
            </xsd:complexType>
          </xsd:element>
        </xsd:sequence>
      </xsd:complexType>
    </xsd:element>
  </xsd:schema>
  <xsd:schema xmlns:xsd="http://www.w3.org/2001/XMLSchema" xmlns:dms="http://schemas.microsoft.com/office/2006/documentManagement/types" targetNamespace="0138078e-17ca-41c8-881e-820dd92efc0f" elementFormDefault="qualified">
    <xsd:import namespace="http://schemas.microsoft.com/office/2006/documentManagement/types"/>
    <xsd:element name="_x66f4__x65b0__x65e5__x671f_" ma:index="8" nillable="true" ma:displayName="更新日期" ma:format="DateTime" ma:internalName="_x66f4__x65b0__x65e5__x671f_">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_x66f4__x65b0__x65e5__x671f_ xmlns="0138078e-17ca-41c8-881e-820dd92efc0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ABE883-3E99-4A2E-BE99-07A715F84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38078e-17ca-41c8-881e-820dd92efc0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B782AB-A1A9-4728-90BD-64DDE56161E5}">
  <ds:schemaRefs>
    <ds:schemaRef ds:uri="http://schemas.microsoft.com/office/2006/metadata/properties"/>
    <ds:schemaRef ds:uri="0138078e-17ca-41c8-881e-820dd92efc0f"/>
  </ds:schemaRefs>
</ds:datastoreItem>
</file>

<file path=customXml/itemProps3.xml><?xml version="1.0" encoding="utf-8"?>
<ds:datastoreItem xmlns:ds="http://schemas.openxmlformats.org/officeDocument/2006/customXml" ds:itemID="{BE4F6780-067E-467C-A2BD-A47908C424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5428</TotalTime>
  <Words>485</Words>
  <Application>Microsoft Office PowerPoint</Application>
  <PresentationFormat>如螢幕大小 (4:3)</PresentationFormat>
  <Paragraphs>24</Paragraphs>
  <Slides>8</Slides>
  <Notes>0</Notes>
  <HiddenSlides>0</HiddenSlides>
  <MMClips>0</MMClips>
  <ScaleCrop>false</ScaleCrop>
  <HeadingPairs>
    <vt:vector size="4" baseType="variant">
      <vt:variant>
        <vt:lpstr>佈景主題</vt:lpstr>
      </vt:variant>
      <vt:variant>
        <vt:i4>2</vt:i4>
      </vt:variant>
      <vt:variant>
        <vt:lpstr>投影片標題</vt:lpstr>
      </vt:variant>
      <vt:variant>
        <vt:i4>8</vt:i4>
      </vt:variant>
    </vt:vector>
  </HeadingPairs>
  <TitlesOfParts>
    <vt:vector size="10" baseType="lpstr">
      <vt:lpstr>Blank Presentation</vt:lpstr>
      <vt:lpstr>自訂設計</vt:lpstr>
      <vt:lpstr>投影片 1</vt:lpstr>
      <vt:lpstr>基本資料撰寫重點</vt:lpstr>
      <vt:lpstr>基本資料撰寫範例</vt:lpstr>
      <vt:lpstr>專業技能撰寫重點、範例</vt:lpstr>
      <vt:lpstr>工作經歷、語言能力撰寫重點</vt:lpstr>
      <vt:lpstr>工作經歷、語言能力撰寫範例</vt:lpstr>
      <vt:lpstr>自傳撰寫重點</vt:lpstr>
      <vt:lpstr>自傳範例</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it happen  Conquer, Accurate and Action  Seeing that seizing on new opportunities as they arise requires  businesses to gain accurate insights into customer needs, Systex,  with its advantage of enormous expertise and customer base,  encourages ent</dc:title>
  <dc:creator>***</dc:creator>
  <cp:lastModifiedBy>Joanne_Chen</cp:lastModifiedBy>
  <cp:revision>1583</cp:revision>
  <dcterms:created xsi:type="dcterms:W3CDTF">2006-10-11T00:46:49Z</dcterms:created>
  <dcterms:modified xsi:type="dcterms:W3CDTF">2014-04-18T08:35:09Z</dcterms:modified>
  <cp:contentType>Word 文件</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0x0101005536309F2A458F4A99B5B6966ABA12AB006183F0BEA8B78C43B6EF932FBC61B163</vt:lpwstr>
  </property>
</Properties>
</file>